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6"/>
  </p:notesMasterIdLst>
  <p:sldIdLst>
    <p:sldId id="261" r:id="rId2"/>
    <p:sldId id="345" r:id="rId3"/>
    <p:sldId id="289" r:id="rId4"/>
    <p:sldId id="290" r:id="rId5"/>
    <p:sldId id="291" r:id="rId6"/>
    <p:sldId id="292" r:id="rId7"/>
    <p:sldId id="293" r:id="rId8"/>
    <p:sldId id="296" r:id="rId9"/>
    <p:sldId id="346" r:id="rId10"/>
    <p:sldId id="336" r:id="rId11"/>
    <p:sldId id="337" r:id="rId12"/>
    <p:sldId id="323" r:id="rId13"/>
    <p:sldId id="324" r:id="rId14"/>
    <p:sldId id="325" r:id="rId15"/>
    <p:sldId id="347" r:id="rId16"/>
    <p:sldId id="327" r:id="rId17"/>
    <p:sldId id="326" r:id="rId18"/>
    <p:sldId id="328" r:id="rId19"/>
    <p:sldId id="329" r:id="rId20"/>
    <p:sldId id="348" r:id="rId21"/>
    <p:sldId id="331" r:id="rId22"/>
    <p:sldId id="332" r:id="rId23"/>
    <p:sldId id="330" r:id="rId24"/>
    <p:sldId id="339" r:id="rId25"/>
    <p:sldId id="342" r:id="rId26"/>
    <p:sldId id="313" r:id="rId27"/>
    <p:sldId id="334" r:id="rId28"/>
    <p:sldId id="318" r:id="rId29"/>
    <p:sldId id="344" r:id="rId30"/>
    <p:sldId id="340" r:id="rId31"/>
    <p:sldId id="333" r:id="rId32"/>
    <p:sldId id="335" r:id="rId33"/>
    <p:sldId id="349" r:id="rId34"/>
    <p:sldId id="310" r:id="rId35"/>
  </p:sldIdLst>
  <p:sldSz cx="1058545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8FF"/>
    <a:srgbClr val="143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18" y="-90"/>
      </p:cViewPr>
      <p:guideLst>
        <p:guide orient="horz" pos="2160"/>
        <p:guide pos="33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Utilização da Malha Ferroviária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3.8525287064789387E-2"/>
                  <c:y val="0.123375878700684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em pleno uso</c:v>
                </c:pt>
                <c:pt idx="1">
                  <c:v>abaixo da capacidade</c:v>
                </c:pt>
                <c:pt idx="2">
                  <c:v>subutilizado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3000</c:v>
                </c:pt>
                <c:pt idx="1">
                  <c:v>7000</c:v>
                </c:pt>
                <c:pt idx="2">
                  <c:v>18000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6819687993323742"/>
          <c:y val="0.65859972761108099"/>
          <c:w val="0.42725404541614237"/>
          <c:h val="0.34140027238891912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4981949458483748E-2"/>
          <c:y val="6.7615658362989328E-2"/>
          <c:w val="0.70938628158844763"/>
          <c:h val="0.7829181494661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Rodoviário</c:v>
                </c:pt>
              </c:strCache>
            </c:strRef>
          </c:tx>
          <c:spPr>
            <a:solidFill>
              <a:srgbClr val="00CC99"/>
            </a:solidFill>
            <a:ln w="1944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3553774972559731E-3"/>
                  <c:y val="-1.277636614911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351423210022512E-3"/>
                  <c:y val="-3.759559880901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8887">
                <a:noFill/>
              </a:ln>
            </c:spPr>
            <c:txPr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58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Ferroviário</c:v>
                </c:pt>
              </c:strCache>
            </c:strRef>
          </c:tx>
          <c:spPr>
            <a:solidFill>
              <a:srgbClr val="3333CC"/>
            </a:solidFill>
            <a:ln w="1944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3597639148486604E-3"/>
                  <c:y val="-1.00429523093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127007323139496E-3"/>
                  <c:y val="-2.282395912103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8887">
                <a:noFill/>
              </a:ln>
            </c:spPr>
            <c:txPr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25</c:v>
                </c:pt>
                <c:pt idx="3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Aqüaviário</c:v>
                </c:pt>
              </c:strCache>
            </c:strRef>
          </c:tx>
          <c:spPr>
            <a:solidFill>
              <a:srgbClr val="FFFFFF"/>
            </a:solidFill>
            <a:ln w="1944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692879586199217E-2"/>
                  <c:y val="-2.246396966720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7407699499652E-2"/>
                  <c:y val="-2.8083281906268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8887">
                <a:noFill/>
              </a:ln>
            </c:spPr>
            <c:txPr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13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Dutoviário</c:v>
                </c:pt>
              </c:strCache>
            </c:strRef>
          </c:tx>
          <c:spPr>
            <a:solidFill>
              <a:srgbClr val="B2B2B2"/>
            </a:solidFill>
            <a:ln w="1944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666162559809603E-2"/>
                  <c:y val="-2.9114961943972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60627513234929E-2"/>
                  <c:y val="-1.196608807597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8887">
                <a:noFill/>
              </a:ln>
            </c:spPr>
            <c:txPr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3.6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Aéreo</c:v>
                </c:pt>
              </c:strCache>
            </c:strRef>
          </c:tx>
          <c:spPr>
            <a:solidFill>
              <a:srgbClr val="808080"/>
            </a:solidFill>
            <a:ln w="1944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343750796077889E-2"/>
                  <c:y val="-1.0416959983864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15189499798166E-2"/>
                  <c:y val="-2.787902229665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8887">
                <a:noFill/>
              </a:ln>
            </c:spPr>
            <c:txPr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0.4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0"/>
        <c:shape val="box"/>
        <c:axId val="126448768"/>
        <c:axId val="126450304"/>
        <c:axId val="0"/>
      </c:bar3DChart>
      <c:catAx>
        <c:axId val="12644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8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26450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450304"/>
        <c:scaling>
          <c:orientation val="minMax"/>
        </c:scaling>
        <c:delete val="0"/>
        <c:axPos val="l"/>
        <c:majorGridlines>
          <c:spPr>
            <a:ln w="486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8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26448768"/>
        <c:crosses val="autoZero"/>
        <c:crossBetween val="between"/>
      </c:valAx>
      <c:spPr>
        <a:noFill/>
        <a:ln w="38887">
          <a:noFill/>
        </a:ln>
      </c:spPr>
    </c:plotArea>
    <c:legend>
      <c:legendPos val="r"/>
      <c:layout>
        <c:manualLayout>
          <c:xMode val="edge"/>
          <c:yMode val="edge"/>
          <c:x val="0.79422382671480141"/>
          <c:y val="0.28469750889679718"/>
          <c:w val="0.19855595667870035"/>
          <c:h val="0.4306049822064057"/>
        </c:manualLayout>
      </c:layout>
      <c:overlay val="0"/>
      <c:spPr>
        <a:noFill/>
        <a:ln w="4861">
          <a:solidFill>
            <a:srgbClr val="000000"/>
          </a:solidFill>
          <a:prstDash val="solid"/>
        </a:ln>
      </c:spPr>
      <c:txPr>
        <a:bodyPr/>
        <a:lstStyle/>
        <a:p>
          <a:pPr>
            <a:defRPr sz="1722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A6A6A6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87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 Investimentos do PIL por Modal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3.0189338321768053E-2"/>
                  <c:y val="-1.37790679507832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390189878802371E-2"/>
                  <c:y val="-0.223217385568270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10149022480987"/>
                  <c:y val="1.10230807688034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066950519011402E-2"/>
                  <c:y val="-2.480193172980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778250865019003E-3"/>
                  <c:y val="-1.10230807688034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Plan1!$A$2:$A$6</c:f>
              <c:numCache>
                <c:formatCode>General</c:formatCode>
                <c:ptCount val="5"/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21</c:v>
                </c:pt>
                <c:pt idx="1">
                  <c:v>45.5</c:v>
                </c:pt>
                <c:pt idx="2">
                  <c:v>27.3</c:v>
                </c:pt>
                <c:pt idx="3">
                  <c:v>17.8</c:v>
                </c:pt>
                <c:pt idx="4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95217523378283297"/>
          <c:y val="0.17269088156871459"/>
          <c:w val="3.8291290957661359E-2"/>
          <c:h val="0.593991075644372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E9D59-31CA-40E8-B7E8-333E833619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FCB3B21-75EE-49E9-A58F-5934EF65C080}">
      <dgm:prSet/>
      <dgm:spPr/>
      <dgm:t>
        <a:bodyPr/>
        <a:lstStyle/>
        <a:p>
          <a:pPr rtl="0"/>
          <a:r>
            <a:rPr lang="pt-BR" smtClean="0"/>
            <a:t>administrar os programas de operação da infraestrutura ferroviária, nas ferrovias a ela outorgadas;</a:t>
          </a:r>
          <a:br>
            <a:rPr lang="pt-BR" smtClean="0"/>
          </a:br>
          <a:endParaRPr lang="pt-BR"/>
        </a:p>
      </dgm:t>
    </dgm:pt>
    <dgm:pt modelId="{CA9385CA-D2A7-4793-A67A-B4A140EF0F25}" type="parTrans" cxnId="{0021A0EF-D541-46C1-BF5C-E61F2A0932B1}">
      <dgm:prSet/>
      <dgm:spPr/>
      <dgm:t>
        <a:bodyPr/>
        <a:lstStyle/>
        <a:p>
          <a:endParaRPr lang="pt-BR"/>
        </a:p>
      </dgm:t>
    </dgm:pt>
    <dgm:pt modelId="{5D7728B1-8EBD-4C6A-A1B3-CFEC4FAF3458}" type="sibTrans" cxnId="{0021A0EF-D541-46C1-BF5C-E61F2A0932B1}">
      <dgm:prSet/>
      <dgm:spPr/>
      <dgm:t>
        <a:bodyPr/>
        <a:lstStyle/>
        <a:p>
          <a:endParaRPr lang="pt-BR"/>
        </a:p>
      </dgm:t>
    </dgm:pt>
    <dgm:pt modelId="{CD39A000-5BA5-4A57-8A5E-A9FF2E87E2E2}">
      <dgm:prSet/>
      <dgm:spPr/>
      <dgm:t>
        <a:bodyPr/>
        <a:lstStyle/>
        <a:p>
          <a:pPr rtl="0"/>
          <a:r>
            <a:rPr lang="pt-BR" smtClean="0"/>
            <a:t>coordenar, executar, controlar, revisar, fiscalizar e administrar obras de infraestrutura ferroviária, que lhes forem outorgadas;</a:t>
          </a:r>
          <a:br>
            <a:rPr lang="pt-BR" smtClean="0"/>
          </a:br>
          <a:endParaRPr lang="pt-BR"/>
        </a:p>
      </dgm:t>
    </dgm:pt>
    <dgm:pt modelId="{F90001E4-4097-46C0-AE42-87F81D6DEC41}" type="parTrans" cxnId="{677EAD1A-823F-4101-82C0-FE9B5F82DCCD}">
      <dgm:prSet/>
      <dgm:spPr/>
      <dgm:t>
        <a:bodyPr/>
        <a:lstStyle/>
        <a:p>
          <a:endParaRPr lang="pt-BR"/>
        </a:p>
      </dgm:t>
    </dgm:pt>
    <dgm:pt modelId="{E88FDFC4-203F-435F-B68F-4B24D1441BC7}" type="sibTrans" cxnId="{677EAD1A-823F-4101-82C0-FE9B5F82DCCD}">
      <dgm:prSet/>
      <dgm:spPr/>
      <dgm:t>
        <a:bodyPr/>
        <a:lstStyle/>
        <a:p>
          <a:endParaRPr lang="pt-BR"/>
        </a:p>
      </dgm:t>
    </dgm:pt>
    <dgm:pt modelId="{EE8497A7-1365-46D4-A1C0-A97949394C29}">
      <dgm:prSet/>
      <dgm:spPr/>
      <dgm:t>
        <a:bodyPr/>
        <a:lstStyle/>
        <a:p>
          <a:pPr rtl="0"/>
          <a:r>
            <a:rPr lang="pt-BR" smtClean="0"/>
            <a:t>desenvolver estudos e projetos de obras de infraestrutura ferroviária;</a:t>
          </a:r>
          <a:br>
            <a:rPr lang="pt-BR" smtClean="0"/>
          </a:br>
          <a:endParaRPr lang="pt-BR"/>
        </a:p>
      </dgm:t>
    </dgm:pt>
    <dgm:pt modelId="{BA34296A-7FDF-493B-BE19-512A216E63E9}" type="parTrans" cxnId="{F434CBD0-E9A6-4A2B-90DD-EFA8688C5DD7}">
      <dgm:prSet/>
      <dgm:spPr/>
      <dgm:t>
        <a:bodyPr/>
        <a:lstStyle/>
        <a:p>
          <a:endParaRPr lang="pt-BR"/>
        </a:p>
      </dgm:t>
    </dgm:pt>
    <dgm:pt modelId="{FEAF8390-48D9-45D2-880F-A59DD3F0BB09}" type="sibTrans" cxnId="{F434CBD0-E9A6-4A2B-90DD-EFA8688C5DD7}">
      <dgm:prSet/>
      <dgm:spPr/>
      <dgm:t>
        <a:bodyPr/>
        <a:lstStyle/>
        <a:p>
          <a:endParaRPr lang="pt-BR"/>
        </a:p>
      </dgm:t>
    </dgm:pt>
    <dgm:pt modelId="{FBEDBEBE-725C-48BA-A588-4717B87D7F0D}" type="pres">
      <dgm:prSet presAssocID="{622E9D59-31CA-40E8-B7E8-333E833619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437DB2D-6822-4F35-856A-ECFA7D0B6AB7}" type="pres">
      <dgm:prSet presAssocID="{DFCB3B21-75EE-49E9-A58F-5934EF65C080}" presName="thickLine" presStyleLbl="alignNode1" presStyleIdx="0" presStyleCnt="3"/>
      <dgm:spPr/>
    </dgm:pt>
    <dgm:pt modelId="{611FCF8B-AA15-431B-9E10-81A71189C8E3}" type="pres">
      <dgm:prSet presAssocID="{DFCB3B21-75EE-49E9-A58F-5934EF65C080}" presName="horz1" presStyleCnt="0"/>
      <dgm:spPr/>
    </dgm:pt>
    <dgm:pt modelId="{B1446800-BBB4-4A1F-A186-920139F72D5C}" type="pres">
      <dgm:prSet presAssocID="{DFCB3B21-75EE-49E9-A58F-5934EF65C080}" presName="tx1" presStyleLbl="revTx" presStyleIdx="0" presStyleCnt="3"/>
      <dgm:spPr/>
      <dgm:t>
        <a:bodyPr/>
        <a:lstStyle/>
        <a:p>
          <a:endParaRPr lang="pt-BR"/>
        </a:p>
      </dgm:t>
    </dgm:pt>
    <dgm:pt modelId="{40F4B8D4-23BF-465D-8321-A1405F2EF457}" type="pres">
      <dgm:prSet presAssocID="{DFCB3B21-75EE-49E9-A58F-5934EF65C080}" presName="vert1" presStyleCnt="0"/>
      <dgm:spPr/>
    </dgm:pt>
    <dgm:pt modelId="{4DF8F199-DD88-42C8-90AC-0599BEE5EA83}" type="pres">
      <dgm:prSet presAssocID="{CD39A000-5BA5-4A57-8A5E-A9FF2E87E2E2}" presName="thickLine" presStyleLbl="alignNode1" presStyleIdx="1" presStyleCnt="3"/>
      <dgm:spPr/>
    </dgm:pt>
    <dgm:pt modelId="{1F7484F3-B20D-4C28-A1F4-34263D8C2CC2}" type="pres">
      <dgm:prSet presAssocID="{CD39A000-5BA5-4A57-8A5E-A9FF2E87E2E2}" presName="horz1" presStyleCnt="0"/>
      <dgm:spPr/>
    </dgm:pt>
    <dgm:pt modelId="{A9860449-371B-48DC-B7A4-51010DAF11D0}" type="pres">
      <dgm:prSet presAssocID="{CD39A000-5BA5-4A57-8A5E-A9FF2E87E2E2}" presName="tx1" presStyleLbl="revTx" presStyleIdx="1" presStyleCnt="3"/>
      <dgm:spPr/>
      <dgm:t>
        <a:bodyPr/>
        <a:lstStyle/>
        <a:p>
          <a:endParaRPr lang="pt-BR"/>
        </a:p>
      </dgm:t>
    </dgm:pt>
    <dgm:pt modelId="{215848BD-E60F-46FB-B2DB-E303DF7086EF}" type="pres">
      <dgm:prSet presAssocID="{CD39A000-5BA5-4A57-8A5E-A9FF2E87E2E2}" presName="vert1" presStyleCnt="0"/>
      <dgm:spPr/>
    </dgm:pt>
    <dgm:pt modelId="{07975876-DA0D-461C-B0A3-BE5A1990D3F9}" type="pres">
      <dgm:prSet presAssocID="{EE8497A7-1365-46D4-A1C0-A97949394C29}" presName="thickLine" presStyleLbl="alignNode1" presStyleIdx="2" presStyleCnt="3"/>
      <dgm:spPr/>
    </dgm:pt>
    <dgm:pt modelId="{34F04EDF-095F-4DE6-AF8F-F2C2C05F923F}" type="pres">
      <dgm:prSet presAssocID="{EE8497A7-1365-46D4-A1C0-A97949394C29}" presName="horz1" presStyleCnt="0"/>
      <dgm:spPr/>
    </dgm:pt>
    <dgm:pt modelId="{E219F7D3-7B53-4CE2-898C-58CF1C0ADF39}" type="pres">
      <dgm:prSet presAssocID="{EE8497A7-1365-46D4-A1C0-A97949394C29}" presName="tx1" presStyleLbl="revTx" presStyleIdx="2" presStyleCnt="3"/>
      <dgm:spPr/>
      <dgm:t>
        <a:bodyPr/>
        <a:lstStyle/>
        <a:p>
          <a:endParaRPr lang="pt-BR"/>
        </a:p>
      </dgm:t>
    </dgm:pt>
    <dgm:pt modelId="{907BD35F-3862-4A7A-94CF-D1F9CEFE1FC8}" type="pres">
      <dgm:prSet presAssocID="{EE8497A7-1365-46D4-A1C0-A97949394C29}" presName="vert1" presStyleCnt="0"/>
      <dgm:spPr/>
    </dgm:pt>
  </dgm:ptLst>
  <dgm:cxnLst>
    <dgm:cxn modelId="{0021A0EF-D541-46C1-BF5C-E61F2A0932B1}" srcId="{622E9D59-31CA-40E8-B7E8-333E83361955}" destId="{DFCB3B21-75EE-49E9-A58F-5934EF65C080}" srcOrd="0" destOrd="0" parTransId="{CA9385CA-D2A7-4793-A67A-B4A140EF0F25}" sibTransId="{5D7728B1-8EBD-4C6A-A1B3-CFEC4FAF3458}"/>
    <dgm:cxn modelId="{FD8B0517-EE7F-48F2-91CB-ABB499E7244C}" type="presOf" srcId="{622E9D59-31CA-40E8-B7E8-333E83361955}" destId="{FBEDBEBE-725C-48BA-A588-4717B87D7F0D}" srcOrd="0" destOrd="0" presId="urn:microsoft.com/office/officeart/2008/layout/LinedList"/>
    <dgm:cxn modelId="{C7F12A48-E233-4CB9-A2ED-CE48B20489A3}" type="presOf" srcId="{EE8497A7-1365-46D4-A1C0-A97949394C29}" destId="{E219F7D3-7B53-4CE2-898C-58CF1C0ADF39}" srcOrd="0" destOrd="0" presId="urn:microsoft.com/office/officeart/2008/layout/LinedList"/>
    <dgm:cxn modelId="{F434CBD0-E9A6-4A2B-90DD-EFA8688C5DD7}" srcId="{622E9D59-31CA-40E8-B7E8-333E83361955}" destId="{EE8497A7-1365-46D4-A1C0-A97949394C29}" srcOrd="2" destOrd="0" parTransId="{BA34296A-7FDF-493B-BE19-512A216E63E9}" sibTransId="{FEAF8390-48D9-45D2-880F-A59DD3F0BB09}"/>
    <dgm:cxn modelId="{7762D753-392B-4B5D-AC52-109B4BAC951C}" type="presOf" srcId="{CD39A000-5BA5-4A57-8A5E-A9FF2E87E2E2}" destId="{A9860449-371B-48DC-B7A4-51010DAF11D0}" srcOrd="0" destOrd="0" presId="urn:microsoft.com/office/officeart/2008/layout/LinedList"/>
    <dgm:cxn modelId="{677EAD1A-823F-4101-82C0-FE9B5F82DCCD}" srcId="{622E9D59-31CA-40E8-B7E8-333E83361955}" destId="{CD39A000-5BA5-4A57-8A5E-A9FF2E87E2E2}" srcOrd="1" destOrd="0" parTransId="{F90001E4-4097-46C0-AE42-87F81D6DEC41}" sibTransId="{E88FDFC4-203F-435F-B68F-4B24D1441BC7}"/>
    <dgm:cxn modelId="{E846D523-6653-43DB-BCEB-4A06C5C4FAED}" type="presOf" srcId="{DFCB3B21-75EE-49E9-A58F-5934EF65C080}" destId="{B1446800-BBB4-4A1F-A186-920139F72D5C}" srcOrd="0" destOrd="0" presId="urn:microsoft.com/office/officeart/2008/layout/LinedList"/>
    <dgm:cxn modelId="{F6B2D622-DE32-43F1-985B-9118C7ED7638}" type="presParOf" srcId="{FBEDBEBE-725C-48BA-A588-4717B87D7F0D}" destId="{C437DB2D-6822-4F35-856A-ECFA7D0B6AB7}" srcOrd="0" destOrd="0" presId="urn:microsoft.com/office/officeart/2008/layout/LinedList"/>
    <dgm:cxn modelId="{4960151E-77BE-43AB-AE8D-229D6E119E25}" type="presParOf" srcId="{FBEDBEBE-725C-48BA-A588-4717B87D7F0D}" destId="{611FCF8B-AA15-431B-9E10-81A71189C8E3}" srcOrd="1" destOrd="0" presId="urn:microsoft.com/office/officeart/2008/layout/LinedList"/>
    <dgm:cxn modelId="{1EE95D35-3F18-4191-8FBC-11DEF364BC0D}" type="presParOf" srcId="{611FCF8B-AA15-431B-9E10-81A71189C8E3}" destId="{B1446800-BBB4-4A1F-A186-920139F72D5C}" srcOrd="0" destOrd="0" presId="urn:microsoft.com/office/officeart/2008/layout/LinedList"/>
    <dgm:cxn modelId="{5BB7F51D-8298-49CE-8C67-CB0FB3666382}" type="presParOf" srcId="{611FCF8B-AA15-431B-9E10-81A71189C8E3}" destId="{40F4B8D4-23BF-465D-8321-A1405F2EF457}" srcOrd="1" destOrd="0" presId="urn:microsoft.com/office/officeart/2008/layout/LinedList"/>
    <dgm:cxn modelId="{A88FC32C-4ED1-4511-8022-71F16FE059FB}" type="presParOf" srcId="{FBEDBEBE-725C-48BA-A588-4717B87D7F0D}" destId="{4DF8F199-DD88-42C8-90AC-0599BEE5EA83}" srcOrd="2" destOrd="0" presId="urn:microsoft.com/office/officeart/2008/layout/LinedList"/>
    <dgm:cxn modelId="{35000917-F667-4A29-9B75-23BDBCDB4C9B}" type="presParOf" srcId="{FBEDBEBE-725C-48BA-A588-4717B87D7F0D}" destId="{1F7484F3-B20D-4C28-A1F4-34263D8C2CC2}" srcOrd="3" destOrd="0" presId="urn:microsoft.com/office/officeart/2008/layout/LinedList"/>
    <dgm:cxn modelId="{BE53C32B-70D7-41AB-B8EE-7AD28615BF30}" type="presParOf" srcId="{1F7484F3-B20D-4C28-A1F4-34263D8C2CC2}" destId="{A9860449-371B-48DC-B7A4-51010DAF11D0}" srcOrd="0" destOrd="0" presId="urn:microsoft.com/office/officeart/2008/layout/LinedList"/>
    <dgm:cxn modelId="{F1489364-155E-4FE2-9017-8463CA7459DD}" type="presParOf" srcId="{1F7484F3-B20D-4C28-A1F4-34263D8C2CC2}" destId="{215848BD-E60F-46FB-B2DB-E303DF7086EF}" srcOrd="1" destOrd="0" presId="urn:microsoft.com/office/officeart/2008/layout/LinedList"/>
    <dgm:cxn modelId="{7244CFFD-0364-4228-8B19-F196F5478D3D}" type="presParOf" srcId="{FBEDBEBE-725C-48BA-A588-4717B87D7F0D}" destId="{07975876-DA0D-461C-B0A3-BE5A1990D3F9}" srcOrd="4" destOrd="0" presId="urn:microsoft.com/office/officeart/2008/layout/LinedList"/>
    <dgm:cxn modelId="{9E73EA71-0B8B-4425-9C40-2F88BF2FFDD2}" type="presParOf" srcId="{FBEDBEBE-725C-48BA-A588-4717B87D7F0D}" destId="{34F04EDF-095F-4DE6-AF8F-F2C2C05F923F}" srcOrd="5" destOrd="0" presId="urn:microsoft.com/office/officeart/2008/layout/LinedList"/>
    <dgm:cxn modelId="{44F79738-F8DD-4844-BC7F-38C991F28FBE}" type="presParOf" srcId="{34F04EDF-095F-4DE6-AF8F-F2C2C05F923F}" destId="{E219F7D3-7B53-4CE2-898C-58CF1C0ADF39}" srcOrd="0" destOrd="0" presId="urn:microsoft.com/office/officeart/2008/layout/LinedList"/>
    <dgm:cxn modelId="{FB84A526-0BA0-4146-8FD5-D67E87154083}" type="presParOf" srcId="{34F04EDF-095F-4DE6-AF8F-F2C2C05F923F}" destId="{907BD35F-3862-4A7A-94CF-D1F9CEFE1F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C778D8-2E65-48CF-AC86-B49D21DC69BD}" type="doc">
      <dgm:prSet loTypeId="urn:microsoft.com/office/officeart/2005/8/layout/lProcess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199745-5D68-4418-B151-9017E08A53D6}">
      <dgm:prSet/>
      <dgm:spPr/>
      <dgm:t>
        <a:bodyPr/>
        <a:lstStyle/>
        <a:p>
          <a:pPr rtl="0"/>
          <a:r>
            <a:rPr lang="pt-BR" dirty="0" smtClean="0"/>
            <a:t>Financiamento</a:t>
          </a:r>
          <a:endParaRPr lang="pt-BR" dirty="0"/>
        </a:p>
      </dgm:t>
    </dgm:pt>
    <dgm:pt modelId="{EBDF95C5-1821-4D31-9B46-DE4C53C2093E}" type="parTrans" cxnId="{862B32DE-E7A6-40E5-B9B5-0D1A775E5860}">
      <dgm:prSet/>
      <dgm:spPr/>
      <dgm:t>
        <a:bodyPr/>
        <a:lstStyle/>
        <a:p>
          <a:endParaRPr lang="pt-BR"/>
        </a:p>
      </dgm:t>
    </dgm:pt>
    <dgm:pt modelId="{C365BD19-AF36-4E3D-B673-BF6E6D4C804A}" type="sibTrans" cxnId="{862B32DE-E7A6-40E5-B9B5-0D1A775E5860}">
      <dgm:prSet/>
      <dgm:spPr/>
      <dgm:t>
        <a:bodyPr/>
        <a:lstStyle/>
        <a:p>
          <a:endParaRPr lang="pt-BR"/>
        </a:p>
      </dgm:t>
    </dgm:pt>
    <dgm:pt modelId="{04B7C3EF-EC67-4B30-9BFE-AE245BC2B32E}">
      <dgm:prSet custT="1"/>
      <dgm:spPr/>
      <dgm:t>
        <a:bodyPr/>
        <a:lstStyle/>
        <a:p>
          <a:pPr rtl="0"/>
          <a:r>
            <a:rPr lang="pt-BR" sz="1600" dirty="0" smtClean="0"/>
            <a:t>Cobertura: 60 a 80% do valor total</a:t>
          </a:r>
          <a:endParaRPr lang="pt-BR" sz="1600" dirty="0"/>
        </a:p>
      </dgm:t>
    </dgm:pt>
    <dgm:pt modelId="{A6B74773-F5FF-462A-8CE8-3D31D977821B}" type="parTrans" cxnId="{BF360594-B5F6-4916-BB38-2AB85A9FAAE0}">
      <dgm:prSet/>
      <dgm:spPr/>
      <dgm:t>
        <a:bodyPr/>
        <a:lstStyle/>
        <a:p>
          <a:endParaRPr lang="pt-BR"/>
        </a:p>
      </dgm:t>
    </dgm:pt>
    <dgm:pt modelId="{A71A3A49-3DE7-4A36-B615-32B2DAD4DAB4}" type="sibTrans" cxnId="{BF360594-B5F6-4916-BB38-2AB85A9FAAE0}">
      <dgm:prSet/>
      <dgm:spPr/>
      <dgm:t>
        <a:bodyPr/>
        <a:lstStyle/>
        <a:p>
          <a:endParaRPr lang="pt-BR"/>
        </a:p>
      </dgm:t>
    </dgm:pt>
    <dgm:pt modelId="{766DB744-1A20-42FA-9384-B1E079218B29}">
      <dgm:prSet custT="1"/>
      <dgm:spPr/>
      <dgm:t>
        <a:bodyPr/>
        <a:lstStyle/>
        <a:p>
          <a:pPr rtl="0"/>
          <a:r>
            <a:rPr lang="pt-BR" sz="1600" dirty="0" smtClean="0"/>
            <a:t>Condições</a:t>
          </a:r>
          <a:endParaRPr lang="pt-BR" sz="1600" dirty="0"/>
        </a:p>
      </dgm:t>
    </dgm:pt>
    <dgm:pt modelId="{87DBE784-EEF5-4657-A45D-B78FF94539E3}" type="parTrans" cxnId="{3DD8D25E-0CEC-4B9B-A3A2-001D7A49ECC8}">
      <dgm:prSet/>
      <dgm:spPr/>
      <dgm:t>
        <a:bodyPr/>
        <a:lstStyle/>
        <a:p>
          <a:endParaRPr lang="pt-BR"/>
        </a:p>
      </dgm:t>
    </dgm:pt>
    <dgm:pt modelId="{028C00A2-27B5-4733-AA5C-9A0BFE14DE9D}" type="sibTrans" cxnId="{3DD8D25E-0CEC-4B9B-A3A2-001D7A49ECC8}">
      <dgm:prSet/>
      <dgm:spPr/>
      <dgm:t>
        <a:bodyPr/>
        <a:lstStyle/>
        <a:p>
          <a:endParaRPr lang="pt-BR"/>
        </a:p>
      </dgm:t>
    </dgm:pt>
    <dgm:pt modelId="{43401F49-6ABF-4993-ADBA-8E0E7223890A}">
      <dgm:prSet custT="1"/>
      <dgm:spPr/>
      <dgm:t>
        <a:bodyPr/>
        <a:lstStyle/>
        <a:p>
          <a:pPr rtl="0"/>
          <a:r>
            <a:rPr lang="pt-BR" sz="1600" dirty="0" smtClean="0"/>
            <a:t>      Carência: até 5 anos</a:t>
          </a:r>
          <a:endParaRPr lang="pt-BR" sz="1600" dirty="0"/>
        </a:p>
      </dgm:t>
    </dgm:pt>
    <dgm:pt modelId="{5A7105D7-53AF-4D15-B643-0470F50EFB72}" type="parTrans" cxnId="{3023A2BD-CB4F-4925-B2CE-401224A75C5F}">
      <dgm:prSet/>
      <dgm:spPr/>
      <dgm:t>
        <a:bodyPr/>
        <a:lstStyle/>
        <a:p>
          <a:endParaRPr lang="pt-BR"/>
        </a:p>
      </dgm:t>
    </dgm:pt>
    <dgm:pt modelId="{C467ABD2-9FBC-470F-89BA-11CE2C7A3AF9}" type="sibTrans" cxnId="{3023A2BD-CB4F-4925-B2CE-401224A75C5F}">
      <dgm:prSet/>
      <dgm:spPr/>
      <dgm:t>
        <a:bodyPr/>
        <a:lstStyle/>
        <a:p>
          <a:endParaRPr lang="pt-BR"/>
        </a:p>
      </dgm:t>
    </dgm:pt>
    <dgm:pt modelId="{7A258616-7E30-441F-A6F3-F2DBA870E061}">
      <dgm:prSet custT="1"/>
      <dgm:spPr/>
      <dgm:t>
        <a:bodyPr/>
        <a:lstStyle/>
        <a:p>
          <a:pPr rtl="0"/>
          <a:r>
            <a:rPr lang="pt-BR" sz="1600" dirty="0" smtClean="0"/>
            <a:t>       Amortização: até 30 anos</a:t>
          </a:r>
          <a:endParaRPr lang="pt-BR" sz="1600" dirty="0"/>
        </a:p>
      </dgm:t>
    </dgm:pt>
    <dgm:pt modelId="{DC7C77AA-746B-4228-BF49-5984D88AB9FF}" type="parTrans" cxnId="{B564F95A-0184-47FD-8350-76CC3118D8A0}">
      <dgm:prSet/>
      <dgm:spPr/>
      <dgm:t>
        <a:bodyPr/>
        <a:lstStyle/>
        <a:p>
          <a:endParaRPr lang="pt-BR"/>
        </a:p>
      </dgm:t>
    </dgm:pt>
    <dgm:pt modelId="{0619CF5B-5286-465F-AC29-3226CAEC1F31}" type="sibTrans" cxnId="{B564F95A-0184-47FD-8350-76CC3118D8A0}">
      <dgm:prSet/>
      <dgm:spPr/>
      <dgm:t>
        <a:bodyPr/>
        <a:lstStyle/>
        <a:p>
          <a:endParaRPr lang="pt-BR"/>
        </a:p>
      </dgm:t>
    </dgm:pt>
    <dgm:pt modelId="{346E1E73-C24F-4171-BFDD-93A26EC5CB78}">
      <dgm:prSet custT="1"/>
      <dgm:spPr/>
      <dgm:t>
        <a:bodyPr/>
        <a:lstStyle/>
        <a:p>
          <a:pPr rtl="0"/>
          <a:r>
            <a:rPr lang="pt-BR" sz="2000" dirty="0" smtClean="0"/>
            <a:t>Bancos Públicos</a:t>
          </a:r>
          <a:endParaRPr lang="pt-BR" sz="2000" dirty="0"/>
        </a:p>
      </dgm:t>
    </dgm:pt>
    <dgm:pt modelId="{C46FE56C-3A3D-408E-920B-1A019B681F7C}" type="parTrans" cxnId="{02F1D53C-F945-4C3F-8289-9DC32F717EC9}">
      <dgm:prSet/>
      <dgm:spPr/>
      <dgm:t>
        <a:bodyPr/>
        <a:lstStyle/>
        <a:p>
          <a:endParaRPr lang="pt-BR"/>
        </a:p>
      </dgm:t>
    </dgm:pt>
    <dgm:pt modelId="{B7940D3E-6DD4-46D5-A931-36C71462C7D2}" type="sibTrans" cxnId="{02F1D53C-F945-4C3F-8289-9DC32F717EC9}">
      <dgm:prSet/>
      <dgm:spPr/>
      <dgm:t>
        <a:bodyPr/>
        <a:lstStyle/>
        <a:p>
          <a:endParaRPr lang="pt-BR"/>
        </a:p>
      </dgm:t>
    </dgm:pt>
    <dgm:pt modelId="{68DB016C-AA94-4680-A3C7-5101EC96D27C}">
      <dgm:prSet custT="1"/>
      <dgm:spPr/>
      <dgm:t>
        <a:bodyPr/>
        <a:lstStyle/>
        <a:p>
          <a:pPr rtl="0"/>
          <a:r>
            <a:rPr lang="pt-BR" sz="1600" dirty="0" smtClean="0"/>
            <a:t>	Juros: TJLP + até 1%</a:t>
          </a:r>
          <a:endParaRPr lang="pt-BR" sz="1600" dirty="0"/>
        </a:p>
      </dgm:t>
    </dgm:pt>
    <dgm:pt modelId="{8E46F7F9-C932-4D29-9649-B468E775E504}" type="parTrans" cxnId="{C3E4C3F6-04A9-4932-8B0B-2FF97D7A9CC0}">
      <dgm:prSet/>
      <dgm:spPr/>
      <dgm:t>
        <a:bodyPr/>
        <a:lstStyle/>
        <a:p>
          <a:endParaRPr lang="pt-BR"/>
        </a:p>
      </dgm:t>
    </dgm:pt>
    <dgm:pt modelId="{1587BF14-5E89-49D7-AD72-60D265465A73}" type="sibTrans" cxnId="{C3E4C3F6-04A9-4932-8B0B-2FF97D7A9CC0}">
      <dgm:prSet/>
      <dgm:spPr/>
      <dgm:t>
        <a:bodyPr/>
        <a:lstStyle/>
        <a:p>
          <a:endParaRPr lang="pt-BR"/>
        </a:p>
      </dgm:t>
    </dgm:pt>
    <dgm:pt modelId="{53A05918-2214-452B-9A11-29D71904061D}">
      <dgm:prSet custT="1"/>
      <dgm:spPr/>
      <dgm:t>
        <a:bodyPr/>
        <a:lstStyle/>
        <a:p>
          <a:pPr rtl="0"/>
          <a:r>
            <a:rPr lang="pt-BR" sz="1600" dirty="0" smtClean="0"/>
            <a:t>recebíveis da VALEC como direito creditório</a:t>
          </a:r>
          <a:endParaRPr lang="pt-BR" sz="1600" dirty="0"/>
        </a:p>
      </dgm:t>
    </dgm:pt>
    <dgm:pt modelId="{0E11A213-028E-4D01-A4F6-DE5A7925ABDA}" type="parTrans" cxnId="{A7F26262-8ABD-4881-89BD-4F762421A4DC}">
      <dgm:prSet/>
      <dgm:spPr/>
      <dgm:t>
        <a:bodyPr/>
        <a:lstStyle/>
        <a:p>
          <a:endParaRPr lang="pt-BR"/>
        </a:p>
      </dgm:t>
    </dgm:pt>
    <dgm:pt modelId="{EEDCCBD9-C9B3-4077-81AD-F72F785FDADC}" type="sibTrans" cxnId="{A7F26262-8ABD-4881-89BD-4F762421A4DC}">
      <dgm:prSet/>
      <dgm:spPr/>
      <dgm:t>
        <a:bodyPr/>
        <a:lstStyle/>
        <a:p>
          <a:endParaRPr lang="pt-BR"/>
        </a:p>
      </dgm:t>
    </dgm:pt>
    <dgm:pt modelId="{BFFA365D-A866-4B6F-B102-6D188BB4D029}">
      <dgm:prSet custT="1"/>
      <dgm:spPr/>
      <dgm:t>
        <a:bodyPr/>
        <a:lstStyle/>
        <a:p>
          <a:pPr rtl="0"/>
          <a:endParaRPr lang="pt-BR" sz="1600" dirty="0"/>
        </a:p>
      </dgm:t>
    </dgm:pt>
    <dgm:pt modelId="{4FC508DF-96DC-45CA-BD8D-5EB76AF7F1BA}" type="parTrans" cxnId="{C5AEA517-355F-4DC4-A03C-3386B8A5BB22}">
      <dgm:prSet/>
      <dgm:spPr/>
      <dgm:t>
        <a:bodyPr/>
        <a:lstStyle/>
        <a:p>
          <a:endParaRPr lang="pt-BR"/>
        </a:p>
      </dgm:t>
    </dgm:pt>
    <dgm:pt modelId="{9FEE82B9-1C40-457D-97EE-F494977BF37A}" type="sibTrans" cxnId="{C5AEA517-355F-4DC4-A03C-3386B8A5BB22}">
      <dgm:prSet/>
      <dgm:spPr/>
      <dgm:t>
        <a:bodyPr/>
        <a:lstStyle/>
        <a:p>
          <a:endParaRPr lang="pt-BR"/>
        </a:p>
      </dgm:t>
    </dgm:pt>
    <dgm:pt modelId="{89AC7EFE-1D12-48A5-A7BF-DA963222B80E}">
      <dgm:prSet custT="1"/>
      <dgm:spPr/>
      <dgm:t>
        <a:bodyPr/>
        <a:lstStyle/>
        <a:p>
          <a:pPr rtl="0"/>
          <a:endParaRPr lang="pt-BR" sz="1600" dirty="0"/>
        </a:p>
      </dgm:t>
    </dgm:pt>
    <dgm:pt modelId="{81123D8C-4237-4D92-B61C-ADF2A771B60F}" type="parTrans" cxnId="{E1F122E2-2FC6-4EB5-8DB7-4AE32A8CFAD4}">
      <dgm:prSet/>
      <dgm:spPr/>
      <dgm:t>
        <a:bodyPr/>
        <a:lstStyle/>
        <a:p>
          <a:endParaRPr lang="pt-BR"/>
        </a:p>
      </dgm:t>
    </dgm:pt>
    <dgm:pt modelId="{138C0FB8-0F58-4815-903F-47AEE5A7B7DB}" type="sibTrans" cxnId="{E1F122E2-2FC6-4EB5-8DB7-4AE32A8CFAD4}">
      <dgm:prSet/>
      <dgm:spPr/>
      <dgm:t>
        <a:bodyPr/>
        <a:lstStyle/>
        <a:p>
          <a:endParaRPr lang="pt-BR"/>
        </a:p>
      </dgm:t>
    </dgm:pt>
    <dgm:pt modelId="{41A01446-45FA-4E73-A0AA-FC4C11AF4098}" type="pres">
      <dgm:prSet presAssocID="{45C778D8-2E65-48CF-AC86-B49D21DC69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96DBAF-080F-446C-BD6A-6751C3E9CFDE}" type="pres">
      <dgm:prSet presAssocID="{F1199745-5D68-4418-B151-9017E08A53D6}" presName="compNode" presStyleCnt="0"/>
      <dgm:spPr/>
    </dgm:pt>
    <dgm:pt modelId="{193D1CF0-4E75-443D-94A3-7AB48A767E40}" type="pres">
      <dgm:prSet presAssocID="{F1199745-5D68-4418-B151-9017E08A53D6}" presName="aNode" presStyleLbl="bgShp" presStyleIdx="0" presStyleCnt="1"/>
      <dgm:spPr/>
      <dgm:t>
        <a:bodyPr/>
        <a:lstStyle/>
        <a:p>
          <a:endParaRPr lang="pt-BR"/>
        </a:p>
      </dgm:t>
    </dgm:pt>
    <dgm:pt modelId="{799A7152-FA79-472A-8D54-8EB54E8CE8FC}" type="pres">
      <dgm:prSet presAssocID="{F1199745-5D68-4418-B151-9017E08A53D6}" presName="textNode" presStyleLbl="bgShp" presStyleIdx="0" presStyleCnt="1"/>
      <dgm:spPr/>
      <dgm:t>
        <a:bodyPr/>
        <a:lstStyle/>
        <a:p>
          <a:endParaRPr lang="pt-BR"/>
        </a:p>
      </dgm:t>
    </dgm:pt>
    <dgm:pt modelId="{50C97473-277F-4B94-A052-CC9698BAD45C}" type="pres">
      <dgm:prSet presAssocID="{F1199745-5D68-4418-B151-9017E08A53D6}" presName="compChildNode" presStyleCnt="0"/>
      <dgm:spPr/>
    </dgm:pt>
    <dgm:pt modelId="{21092979-9877-4EB5-A870-92210E1FE801}" type="pres">
      <dgm:prSet presAssocID="{F1199745-5D68-4418-B151-9017E08A53D6}" presName="theInnerList" presStyleCnt="0"/>
      <dgm:spPr/>
    </dgm:pt>
    <dgm:pt modelId="{313F7813-FE12-4C99-9334-521231F73E26}" type="pres">
      <dgm:prSet presAssocID="{346E1E73-C24F-4171-BFDD-93A26EC5CB78}" presName="childNode" presStyleLbl="node1" presStyleIdx="0" presStyleCnt="1" custScaleX="1153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865299-B1D2-44DB-AF66-79B4B927D305}" type="presOf" srcId="{BFFA365D-A866-4B6F-B102-6D188BB4D029}" destId="{313F7813-FE12-4C99-9334-521231F73E26}" srcOrd="0" destOrd="7" presId="urn:microsoft.com/office/officeart/2005/8/layout/lProcess2"/>
    <dgm:cxn modelId="{B564F95A-0184-47FD-8350-76CC3118D8A0}" srcId="{766DB744-1A20-42FA-9384-B1E079218B29}" destId="{7A258616-7E30-441F-A6F3-F2DBA870E061}" srcOrd="2" destOrd="0" parTransId="{DC7C77AA-746B-4228-BF49-5984D88AB9FF}" sibTransId="{0619CF5B-5286-465F-AC29-3226CAEC1F31}"/>
    <dgm:cxn modelId="{A7F26262-8ABD-4881-89BD-4F762421A4DC}" srcId="{346E1E73-C24F-4171-BFDD-93A26EC5CB78}" destId="{53A05918-2214-452B-9A11-29D71904061D}" srcOrd="4" destOrd="0" parTransId="{0E11A213-028E-4D01-A4F6-DE5A7925ABDA}" sibTransId="{EEDCCBD9-C9B3-4077-81AD-F72F785FDADC}"/>
    <dgm:cxn modelId="{3DD8D25E-0CEC-4B9B-A3A2-001D7A49ECC8}" srcId="{346E1E73-C24F-4171-BFDD-93A26EC5CB78}" destId="{766DB744-1A20-42FA-9384-B1E079218B29}" srcOrd="2" destOrd="0" parTransId="{87DBE784-EEF5-4657-A45D-B78FF94539E3}" sibTransId="{028C00A2-27B5-4733-AA5C-9A0BFE14DE9D}"/>
    <dgm:cxn modelId="{3023A2BD-CB4F-4925-B2CE-401224A75C5F}" srcId="{766DB744-1A20-42FA-9384-B1E079218B29}" destId="{43401F49-6ABF-4993-ADBA-8E0E7223890A}" srcOrd="1" destOrd="0" parTransId="{5A7105D7-53AF-4D15-B643-0470F50EFB72}" sibTransId="{C467ABD2-9FBC-470F-89BA-11CE2C7A3AF9}"/>
    <dgm:cxn modelId="{E1F122E2-2FC6-4EB5-8DB7-4AE32A8CFAD4}" srcId="{346E1E73-C24F-4171-BFDD-93A26EC5CB78}" destId="{89AC7EFE-1D12-48A5-A7BF-DA963222B80E}" srcOrd="1" destOrd="0" parTransId="{81123D8C-4237-4D92-B61C-ADF2A771B60F}" sibTransId="{138C0FB8-0F58-4815-903F-47AEE5A7B7DB}"/>
    <dgm:cxn modelId="{8D9DB8E9-0DC3-464D-84BB-8008810B909E}" type="presOf" srcId="{53A05918-2214-452B-9A11-29D71904061D}" destId="{313F7813-FE12-4C99-9334-521231F73E26}" srcOrd="0" destOrd="8" presId="urn:microsoft.com/office/officeart/2005/8/layout/lProcess2"/>
    <dgm:cxn modelId="{5A75C335-527C-4B34-9C26-58440D030A80}" type="presOf" srcId="{346E1E73-C24F-4171-BFDD-93A26EC5CB78}" destId="{313F7813-FE12-4C99-9334-521231F73E26}" srcOrd="0" destOrd="0" presId="urn:microsoft.com/office/officeart/2005/8/layout/lProcess2"/>
    <dgm:cxn modelId="{C5AEA517-355F-4DC4-A03C-3386B8A5BB22}" srcId="{346E1E73-C24F-4171-BFDD-93A26EC5CB78}" destId="{BFFA365D-A866-4B6F-B102-6D188BB4D029}" srcOrd="3" destOrd="0" parTransId="{4FC508DF-96DC-45CA-BD8D-5EB76AF7F1BA}" sibTransId="{9FEE82B9-1C40-457D-97EE-F494977BF37A}"/>
    <dgm:cxn modelId="{7FBFAF94-1224-4A76-91A8-6C2BB283352D}" type="presOf" srcId="{766DB744-1A20-42FA-9384-B1E079218B29}" destId="{313F7813-FE12-4C99-9334-521231F73E26}" srcOrd="0" destOrd="3" presId="urn:microsoft.com/office/officeart/2005/8/layout/lProcess2"/>
    <dgm:cxn modelId="{02F1D53C-F945-4C3F-8289-9DC32F717EC9}" srcId="{F1199745-5D68-4418-B151-9017E08A53D6}" destId="{346E1E73-C24F-4171-BFDD-93A26EC5CB78}" srcOrd="0" destOrd="0" parTransId="{C46FE56C-3A3D-408E-920B-1A019B681F7C}" sibTransId="{B7940D3E-6DD4-46D5-A931-36C71462C7D2}"/>
    <dgm:cxn modelId="{C501FBF9-0A75-4C01-B6CC-D568DCC3162A}" type="presOf" srcId="{7A258616-7E30-441F-A6F3-F2DBA870E061}" destId="{313F7813-FE12-4C99-9334-521231F73E26}" srcOrd="0" destOrd="6" presId="urn:microsoft.com/office/officeart/2005/8/layout/lProcess2"/>
    <dgm:cxn modelId="{C3E4C3F6-04A9-4932-8B0B-2FF97D7A9CC0}" srcId="{766DB744-1A20-42FA-9384-B1E079218B29}" destId="{68DB016C-AA94-4680-A3C7-5101EC96D27C}" srcOrd="0" destOrd="0" parTransId="{8E46F7F9-C932-4D29-9649-B468E775E504}" sibTransId="{1587BF14-5E89-49D7-AD72-60D265465A73}"/>
    <dgm:cxn modelId="{712692A7-734A-49F6-B10E-BDAF578CA35F}" type="presOf" srcId="{68DB016C-AA94-4680-A3C7-5101EC96D27C}" destId="{313F7813-FE12-4C99-9334-521231F73E26}" srcOrd="0" destOrd="4" presId="urn:microsoft.com/office/officeart/2005/8/layout/lProcess2"/>
    <dgm:cxn modelId="{096B78D4-B22E-4C6F-8719-AA2FB5C93EE5}" type="presOf" srcId="{04B7C3EF-EC67-4B30-9BFE-AE245BC2B32E}" destId="{313F7813-FE12-4C99-9334-521231F73E26}" srcOrd="0" destOrd="1" presId="urn:microsoft.com/office/officeart/2005/8/layout/lProcess2"/>
    <dgm:cxn modelId="{CCACE68E-8F79-4E26-94A1-F3524477BE1B}" type="presOf" srcId="{F1199745-5D68-4418-B151-9017E08A53D6}" destId="{193D1CF0-4E75-443D-94A3-7AB48A767E40}" srcOrd="0" destOrd="0" presId="urn:microsoft.com/office/officeart/2005/8/layout/lProcess2"/>
    <dgm:cxn modelId="{630F15F4-DBF4-4ED1-8016-3482EBA2E0D8}" type="presOf" srcId="{43401F49-6ABF-4993-ADBA-8E0E7223890A}" destId="{313F7813-FE12-4C99-9334-521231F73E26}" srcOrd="0" destOrd="5" presId="urn:microsoft.com/office/officeart/2005/8/layout/lProcess2"/>
    <dgm:cxn modelId="{BF360594-B5F6-4916-BB38-2AB85A9FAAE0}" srcId="{346E1E73-C24F-4171-BFDD-93A26EC5CB78}" destId="{04B7C3EF-EC67-4B30-9BFE-AE245BC2B32E}" srcOrd="0" destOrd="0" parTransId="{A6B74773-F5FF-462A-8CE8-3D31D977821B}" sibTransId="{A71A3A49-3DE7-4A36-B615-32B2DAD4DAB4}"/>
    <dgm:cxn modelId="{1B4B54C8-C45D-4EAD-B229-01BAC31B0324}" type="presOf" srcId="{89AC7EFE-1D12-48A5-A7BF-DA963222B80E}" destId="{313F7813-FE12-4C99-9334-521231F73E26}" srcOrd="0" destOrd="2" presId="urn:microsoft.com/office/officeart/2005/8/layout/lProcess2"/>
    <dgm:cxn modelId="{EF18F413-A092-4983-B425-0C4BD12913C9}" type="presOf" srcId="{F1199745-5D68-4418-B151-9017E08A53D6}" destId="{799A7152-FA79-472A-8D54-8EB54E8CE8FC}" srcOrd="1" destOrd="0" presId="urn:microsoft.com/office/officeart/2005/8/layout/lProcess2"/>
    <dgm:cxn modelId="{862B32DE-E7A6-40E5-B9B5-0D1A775E5860}" srcId="{45C778D8-2E65-48CF-AC86-B49D21DC69BD}" destId="{F1199745-5D68-4418-B151-9017E08A53D6}" srcOrd="0" destOrd="0" parTransId="{EBDF95C5-1821-4D31-9B46-DE4C53C2093E}" sibTransId="{C365BD19-AF36-4E3D-B673-BF6E6D4C804A}"/>
    <dgm:cxn modelId="{4831F98F-9A99-4227-BD24-7AE90F7FC335}" type="presOf" srcId="{45C778D8-2E65-48CF-AC86-B49D21DC69BD}" destId="{41A01446-45FA-4E73-A0AA-FC4C11AF4098}" srcOrd="0" destOrd="0" presId="urn:microsoft.com/office/officeart/2005/8/layout/lProcess2"/>
    <dgm:cxn modelId="{0145F23B-120D-432D-8557-EA0D95661CE1}" type="presParOf" srcId="{41A01446-45FA-4E73-A0AA-FC4C11AF4098}" destId="{1896DBAF-080F-446C-BD6A-6751C3E9CFDE}" srcOrd="0" destOrd="0" presId="urn:microsoft.com/office/officeart/2005/8/layout/lProcess2"/>
    <dgm:cxn modelId="{30F6A14A-B74A-4457-89E9-9A58C34EA17C}" type="presParOf" srcId="{1896DBAF-080F-446C-BD6A-6751C3E9CFDE}" destId="{193D1CF0-4E75-443D-94A3-7AB48A767E40}" srcOrd="0" destOrd="0" presId="urn:microsoft.com/office/officeart/2005/8/layout/lProcess2"/>
    <dgm:cxn modelId="{A1B93AC2-B3A7-468E-B6EE-7FF1E46D9B47}" type="presParOf" srcId="{1896DBAF-080F-446C-BD6A-6751C3E9CFDE}" destId="{799A7152-FA79-472A-8D54-8EB54E8CE8FC}" srcOrd="1" destOrd="0" presId="urn:microsoft.com/office/officeart/2005/8/layout/lProcess2"/>
    <dgm:cxn modelId="{F3BB91A5-6527-433D-A5ED-F6E4CDC273E2}" type="presParOf" srcId="{1896DBAF-080F-446C-BD6A-6751C3E9CFDE}" destId="{50C97473-277F-4B94-A052-CC9698BAD45C}" srcOrd="2" destOrd="0" presId="urn:microsoft.com/office/officeart/2005/8/layout/lProcess2"/>
    <dgm:cxn modelId="{3BC4FF09-B070-4A6E-BDCC-A4155AB4FB83}" type="presParOf" srcId="{50C97473-277F-4B94-A052-CC9698BAD45C}" destId="{21092979-9877-4EB5-A870-92210E1FE801}" srcOrd="0" destOrd="0" presId="urn:microsoft.com/office/officeart/2005/8/layout/lProcess2"/>
    <dgm:cxn modelId="{655BB7AD-4CB8-49D6-A90C-A077A3FFC1BB}" type="presParOf" srcId="{21092979-9877-4EB5-A870-92210E1FE801}" destId="{313F7813-FE12-4C99-9334-521231F73E2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A917ED-F6A4-49D3-B7DA-3A4835F2CBF2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AD47737-039F-4810-ABF2-7DC566CE40B4}">
      <dgm:prSet custT="1"/>
      <dgm:spPr/>
      <dgm:t>
        <a:bodyPr/>
        <a:lstStyle/>
        <a:p>
          <a:pPr rtl="0"/>
          <a:r>
            <a:rPr lang="pt-BR" sz="4000" dirty="0" smtClean="0"/>
            <a:t>Eliminação do Risco de Demanda</a:t>
          </a:r>
          <a:endParaRPr lang="pt-BR" sz="4600" dirty="0"/>
        </a:p>
      </dgm:t>
    </dgm:pt>
    <dgm:pt modelId="{D37A0607-2F87-4FAF-BF10-CF8972F25692}" type="parTrans" cxnId="{716B2C5F-C4D6-42FF-8DF9-0807C6A56D22}">
      <dgm:prSet/>
      <dgm:spPr/>
      <dgm:t>
        <a:bodyPr/>
        <a:lstStyle/>
        <a:p>
          <a:endParaRPr lang="pt-BR"/>
        </a:p>
      </dgm:t>
    </dgm:pt>
    <dgm:pt modelId="{51E34681-0270-4248-A0D0-59D6C15DFAF2}" type="sibTrans" cxnId="{716B2C5F-C4D6-42FF-8DF9-0807C6A56D22}">
      <dgm:prSet/>
      <dgm:spPr/>
      <dgm:t>
        <a:bodyPr/>
        <a:lstStyle/>
        <a:p>
          <a:endParaRPr lang="pt-BR"/>
        </a:p>
      </dgm:t>
    </dgm:pt>
    <dgm:pt modelId="{D9F90A3B-0C7B-4B1B-B2F8-4B1A2822FAA5}">
      <dgm:prSet/>
      <dgm:spPr/>
      <dgm:t>
        <a:bodyPr/>
        <a:lstStyle/>
        <a:p>
          <a:pPr rtl="0"/>
          <a:r>
            <a:rPr lang="pt-BR" dirty="0" smtClean="0"/>
            <a:t>Fase de Obras</a:t>
          </a:r>
          <a:endParaRPr lang="pt-BR" dirty="0"/>
        </a:p>
      </dgm:t>
    </dgm:pt>
    <dgm:pt modelId="{B4866330-2E8B-4676-AE20-266BAFDC5CA0}" type="parTrans" cxnId="{0D437960-52CB-4188-9D02-FDFF28186E48}">
      <dgm:prSet/>
      <dgm:spPr/>
      <dgm:t>
        <a:bodyPr/>
        <a:lstStyle/>
        <a:p>
          <a:endParaRPr lang="pt-BR"/>
        </a:p>
      </dgm:t>
    </dgm:pt>
    <dgm:pt modelId="{E3ED31CB-76B8-45DF-A35F-F90FCCFBC18E}" type="sibTrans" cxnId="{0D437960-52CB-4188-9D02-FDFF28186E48}">
      <dgm:prSet/>
      <dgm:spPr/>
      <dgm:t>
        <a:bodyPr/>
        <a:lstStyle/>
        <a:p>
          <a:endParaRPr lang="pt-BR"/>
        </a:p>
      </dgm:t>
    </dgm:pt>
    <dgm:pt modelId="{AE75F02B-CBE9-4A82-8FBD-E034BA9906D4}">
      <dgm:prSet/>
      <dgm:spPr/>
      <dgm:t>
        <a:bodyPr/>
        <a:lstStyle/>
        <a:p>
          <a:pPr rtl="0"/>
          <a:r>
            <a:rPr lang="pt-BR" dirty="0" smtClean="0"/>
            <a:t>pagamento antecipado de até 15% do valor total da outorga a partir do 2º ano de contrato (em 12 parcelas trimestrais)</a:t>
          </a:r>
          <a:endParaRPr lang="pt-BR" dirty="0"/>
        </a:p>
      </dgm:t>
    </dgm:pt>
    <dgm:pt modelId="{1F482095-513D-445D-AB47-947DC90C3922}" type="parTrans" cxnId="{5DAD0895-3B6B-4E14-89E9-9EEE0804F98B}">
      <dgm:prSet/>
      <dgm:spPr/>
      <dgm:t>
        <a:bodyPr/>
        <a:lstStyle/>
        <a:p>
          <a:endParaRPr lang="pt-BR"/>
        </a:p>
      </dgm:t>
    </dgm:pt>
    <dgm:pt modelId="{AFD49D40-C156-4620-AB23-A4ED3E6A3762}" type="sibTrans" cxnId="{5DAD0895-3B6B-4E14-89E9-9EEE0804F98B}">
      <dgm:prSet/>
      <dgm:spPr/>
      <dgm:t>
        <a:bodyPr/>
        <a:lstStyle/>
        <a:p>
          <a:endParaRPr lang="pt-BR"/>
        </a:p>
      </dgm:t>
    </dgm:pt>
    <dgm:pt modelId="{9669EBEF-56E7-4E00-B4DC-9C42FEC6396E}">
      <dgm:prSet custT="1"/>
      <dgm:spPr/>
      <dgm:t>
        <a:bodyPr/>
        <a:lstStyle/>
        <a:p>
          <a:pPr rtl="0"/>
          <a:r>
            <a:rPr lang="pt-BR" sz="2000" dirty="0" smtClean="0"/>
            <a:t>Fase de Operação</a:t>
          </a:r>
          <a:endParaRPr lang="pt-BR" sz="2000" dirty="0"/>
        </a:p>
      </dgm:t>
    </dgm:pt>
    <dgm:pt modelId="{786FFC44-DF3D-4ECD-9101-E3CF86FC0957}" type="parTrans" cxnId="{8A8AA6E6-E992-4125-A130-CBD6ADEF66C1}">
      <dgm:prSet/>
      <dgm:spPr/>
      <dgm:t>
        <a:bodyPr/>
        <a:lstStyle/>
        <a:p>
          <a:endParaRPr lang="pt-BR"/>
        </a:p>
      </dgm:t>
    </dgm:pt>
    <dgm:pt modelId="{16C6999D-9640-41FD-A0F3-F5EF15384F16}" type="sibTrans" cxnId="{8A8AA6E6-E992-4125-A130-CBD6ADEF66C1}">
      <dgm:prSet/>
      <dgm:spPr/>
      <dgm:t>
        <a:bodyPr/>
        <a:lstStyle/>
        <a:p>
          <a:endParaRPr lang="pt-BR"/>
        </a:p>
      </dgm:t>
    </dgm:pt>
    <dgm:pt modelId="{BB41CDB2-3580-4699-B72A-C00EF1CE01DA}">
      <dgm:prSet custT="1"/>
      <dgm:spPr/>
      <dgm:t>
        <a:bodyPr/>
        <a:lstStyle/>
        <a:p>
          <a:pPr rtl="0"/>
          <a:r>
            <a:rPr lang="pt-BR" sz="1600" dirty="0" smtClean="0"/>
            <a:t>Pagamento antecipado pela aquisição trimestral da capacidade</a:t>
          </a:r>
          <a:endParaRPr lang="pt-BR" sz="1600" dirty="0"/>
        </a:p>
      </dgm:t>
    </dgm:pt>
    <dgm:pt modelId="{22CA6B3C-0A26-469F-B7EA-722495BB8F4A}" type="parTrans" cxnId="{5F570580-AE8E-4E9C-BAEF-9BA3A0231EEA}">
      <dgm:prSet/>
      <dgm:spPr/>
      <dgm:t>
        <a:bodyPr/>
        <a:lstStyle/>
        <a:p>
          <a:endParaRPr lang="pt-BR"/>
        </a:p>
      </dgm:t>
    </dgm:pt>
    <dgm:pt modelId="{1862FF97-493A-4DFC-B8E9-12992B2FF87D}" type="sibTrans" cxnId="{5F570580-AE8E-4E9C-BAEF-9BA3A0231EEA}">
      <dgm:prSet/>
      <dgm:spPr/>
      <dgm:t>
        <a:bodyPr/>
        <a:lstStyle/>
        <a:p>
          <a:endParaRPr lang="pt-BR"/>
        </a:p>
      </dgm:t>
    </dgm:pt>
    <dgm:pt modelId="{48C07F47-0A30-42AF-A3EE-8557BBCE3F24}">
      <dgm:prSet custT="1"/>
      <dgm:spPr/>
      <dgm:t>
        <a:bodyPr/>
        <a:lstStyle/>
        <a:p>
          <a:pPr rtl="0"/>
          <a:r>
            <a:rPr lang="pt-BR" sz="1600" dirty="0" smtClean="0"/>
            <a:t>     Bens da VALEC</a:t>
          </a:r>
          <a:endParaRPr lang="pt-BR" sz="1600" dirty="0"/>
        </a:p>
      </dgm:t>
    </dgm:pt>
    <dgm:pt modelId="{8ABC2886-A42E-4BDA-A852-76308E630F81}" type="parTrans" cxnId="{C4106E99-6F16-4DD2-8384-136575F7F67E}">
      <dgm:prSet/>
      <dgm:spPr/>
      <dgm:t>
        <a:bodyPr/>
        <a:lstStyle/>
        <a:p>
          <a:endParaRPr lang="pt-BR"/>
        </a:p>
      </dgm:t>
    </dgm:pt>
    <dgm:pt modelId="{18CA6D1B-E490-4F6A-8592-E787AD30D0B2}" type="sibTrans" cxnId="{C4106E99-6F16-4DD2-8384-136575F7F67E}">
      <dgm:prSet/>
      <dgm:spPr/>
      <dgm:t>
        <a:bodyPr/>
        <a:lstStyle/>
        <a:p>
          <a:endParaRPr lang="pt-BR"/>
        </a:p>
      </dgm:t>
    </dgm:pt>
    <dgm:pt modelId="{4AC0773B-44C9-4F3C-83AA-B8990991A2C1}">
      <dgm:prSet custT="1"/>
      <dgm:spPr/>
      <dgm:t>
        <a:bodyPr/>
        <a:lstStyle/>
        <a:p>
          <a:pPr rtl="0"/>
          <a:r>
            <a:rPr lang="pt-BR" sz="1600" dirty="0" smtClean="0"/>
            <a:t>     Conta garantia: recebíveis referentes aos contratos de </a:t>
          </a:r>
          <a:r>
            <a:rPr lang="pt-BR" sz="1600" dirty="0" err="1" smtClean="0"/>
            <a:t>subcessão</a:t>
          </a:r>
          <a:r>
            <a:rPr lang="pt-BR" sz="1600" dirty="0" smtClean="0"/>
            <a:t> da VALEC</a:t>
          </a:r>
          <a:endParaRPr lang="pt-BR" sz="1600" dirty="0"/>
        </a:p>
      </dgm:t>
    </dgm:pt>
    <dgm:pt modelId="{9AF1B012-DCB0-4C20-AE9C-14BB40579058}" type="parTrans" cxnId="{B86F510A-EFDF-4095-9E73-555798CE39B5}">
      <dgm:prSet/>
      <dgm:spPr/>
      <dgm:t>
        <a:bodyPr/>
        <a:lstStyle/>
        <a:p>
          <a:endParaRPr lang="pt-BR"/>
        </a:p>
      </dgm:t>
    </dgm:pt>
    <dgm:pt modelId="{6B36105C-A292-4EDB-8F08-AA605EE0695A}" type="sibTrans" cxnId="{B86F510A-EFDF-4095-9E73-555798CE39B5}">
      <dgm:prSet/>
      <dgm:spPr/>
      <dgm:t>
        <a:bodyPr/>
        <a:lstStyle/>
        <a:p>
          <a:endParaRPr lang="pt-BR"/>
        </a:p>
      </dgm:t>
    </dgm:pt>
    <dgm:pt modelId="{0492F94E-933C-4AB6-912D-DD0A8CDBAAD9}">
      <dgm:prSet custT="1"/>
      <dgm:spPr/>
      <dgm:t>
        <a:bodyPr/>
        <a:lstStyle/>
        <a:p>
          <a:pPr rtl="0"/>
          <a:r>
            <a:rPr lang="pt-BR" sz="1600" dirty="0" smtClean="0"/>
            <a:t>     Aceitação dos recebíveis da VALEC</a:t>
          </a:r>
          <a:endParaRPr lang="pt-BR" sz="1600" dirty="0"/>
        </a:p>
      </dgm:t>
    </dgm:pt>
    <dgm:pt modelId="{D79915D0-A872-4C63-808D-4D924A021AFE}" type="parTrans" cxnId="{3876F815-3478-41DD-A920-BCB42F6A09C5}">
      <dgm:prSet/>
      <dgm:spPr/>
      <dgm:t>
        <a:bodyPr/>
        <a:lstStyle/>
        <a:p>
          <a:endParaRPr lang="pt-BR"/>
        </a:p>
      </dgm:t>
    </dgm:pt>
    <dgm:pt modelId="{7ACDE3FE-9CB8-4CFC-B086-4F8F79D9E88C}" type="sibTrans" cxnId="{3876F815-3478-41DD-A920-BCB42F6A09C5}">
      <dgm:prSet/>
      <dgm:spPr/>
      <dgm:t>
        <a:bodyPr/>
        <a:lstStyle/>
        <a:p>
          <a:endParaRPr lang="pt-BR"/>
        </a:p>
      </dgm:t>
    </dgm:pt>
    <dgm:pt modelId="{D0D42C85-8035-408B-B141-3C1EAF5433DA}">
      <dgm:prSet custT="1"/>
      <dgm:spPr/>
      <dgm:t>
        <a:bodyPr/>
        <a:lstStyle/>
        <a:p>
          <a:pPr rtl="0"/>
          <a:r>
            <a:rPr lang="pt-BR" sz="1600" dirty="0" smtClean="0"/>
            <a:t>Garantia de pagamento da TDCO:</a:t>
          </a:r>
          <a:endParaRPr lang="pt-BR" sz="1600" dirty="0"/>
        </a:p>
      </dgm:t>
    </dgm:pt>
    <dgm:pt modelId="{090C77D4-CE55-4DB7-905C-6F9226BFFAC2}" type="parTrans" cxnId="{86E5277D-4A91-4356-9D48-3A4D576C14C4}">
      <dgm:prSet/>
      <dgm:spPr/>
      <dgm:t>
        <a:bodyPr/>
        <a:lstStyle/>
        <a:p>
          <a:endParaRPr lang="pt-BR"/>
        </a:p>
      </dgm:t>
    </dgm:pt>
    <dgm:pt modelId="{8A4AEFB5-42CA-48AD-B9B1-11D4BE45CD44}" type="sibTrans" cxnId="{86E5277D-4A91-4356-9D48-3A4D576C14C4}">
      <dgm:prSet/>
      <dgm:spPr/>
      <dgm:t>
        <a:bodyPr/>
        <a:lstStyle/>
        <a:p>
          <a:endParaRPr lang="pt-BR"/>
        </a:p>
      </dgm:t>
    </dgm:pt>
    <dgm:pt modelId="{8A12534E-E8B5-4637-B4F7-995BD0BD0FE5}">
      <dgm:prSet custT="1"/>
      <dgm:spPr/>
      <dgm:t>
        <a:bodyPr/>
        <a:lstStyle/>
        <a:p>
          <a:pPr rtl="0"/>
          <a:endParaRPr lang="pt-BR" sz="1600" dirty="0"/>
        </a:p>
      </dgm:t>
    </dgm:pt>
    <dgm:pt modelId="{1A84D86A-F52A-4FBC-87F2-D7B8EF2FB547}" type="parTrans" cxnId="{9E485957-3011-4AD5-A289-386C944B8129}">
      <dgm:prSet/>
      <dgm:spPr/>
      <dgm:t>
        <a:bodyPr/>
        <a:lstStyle/>
        <a:p>
          <a:endParaRPr lang="pt-BR"/>
        </a:p>
      </dgm:t>
    </dgm:pt>
    <dgm:pt modelId="{BAFC03A0-A86D-42DF-8EA6-DB228C606876}" type="sibTrans" cxnId="{9E485957-3011-4AD5-A289-386C944B8129}">
      <dgm:prSet/>
      <dgm:spPr/>
      <dgm:t>
        <a:bodyPr/>
        <a:lstStyle/>
        <a:p>
          <a:endParaRPr lang="pt-BR"/>
        </a:p>
      </dgm:t>
    </dgm:pt>
    <dgm:pt modelId="{1D93F1C7-B558-4A18-AE07-E0CC5D9E8A19}" type="pres">
      <dgm:prSet presAssocID="{80A917ED-F6A4-49D3-B7DA-3A4835F2CBF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40B958-AEAE-4B20-A35D-EEECBC1681B3}" type="pres">
      <dgm:prSet presAssocID="{6AD47737-039F-4810-ABF2-7DC566CE40B4}" presName="compNode" presStyleCnt="0"/>
      <dgm:spPr/>
    </dgm:pt>
    <dgm:pt modelId="{BD196642-865E-4473-9A17-29BC029275AF}" type="pres">
      <dgm:prSet presAssocID="{6AD47737-039F-4810-ABF2-7DC566CE40B4}" presName="aNode" presStyleLbl="bgShp" presStyleIdx="0" presStyleCnt="1"/>
      <dgm:spPr/>
      <dgm:t>
        <a:bodyPr/>
        <a:lstStyle/>
        <a:p>
          <a:endParaRPr lang="pt-BR"/>
        </a:p>
      </dgm:t>
    </dgm:pt>
    <dgm:pt modelId="{D785F8C6-E94D-4177-A243-F56C513D0F5D}" type="pres">
      <dgm:prSet presAssocID="{6AD47737-039F-4810-ABF2-7DC566CE40B4}" presName="textNode" presStyleLbl="bgShp" presStyleIdx="0" presStyleCnt="1"/>
      <dgm:spPr/>
      <dgm:t>
        <a:bodyPr/>
        <a:lstStyle/>
        <a:p>
          <a:endParaRPr lang="pt-BR"/>
        </a:p>
      </dgm:t>
    </dgm:pt>
    <dgm:pt modelId="{802648FA-F9A9-49CA-A0AD-257FBEB22A61}" type="pres">
      <dgm:prSet presAssocID="{6AD47737-039F-4810-ABF2-7DC566CE40B4}" presName="compChildNode" presStyleCnt="0"/>
      <dgm:spPr/>
    </dgm:pt>
    <dgm:pt modelId="{4C2C2B46-6A72-4140-A6C4-4E09D48161CB}" type="pres">
      <dgm:prSet presAssocID="{6AD47737-039F-4810-ABF2-7DC566CE40B4}" presName="theInnerList" presStyleCnt="0"/>
      <dgm:spPr/>
    </dgm:pt>
    <dgm:pt modelId="{AB77DA90-ED7F-4F3E-BA17-841ADE26714E}" type="pres">
      <dgm:prSet presAssocID="{D9F90A3B-0C7B-4B1B-B2F8-4B1A2822FAA5}" presName="childNode" presStyleLbl="node1" presStyleIdx="0" presStyleCnt="2" custScaleX="105000" custScaleY="910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FB5E0C-A172-4A17-B955-D46FB861DD1D}" type="pres">
      <dgm:prSet presAssocID="{D9F90A3B-0C7B-4B1B-B2F8-4B1A2822FAA5}" presName="aSpace2" presStyleCnt="0"/>
      <dgm:spPr/>
    </dgm:pt>
    <dgm:pt modelId="{FD9ACB45-CF28-4E82-AC77-079F170501F1}" type="pres">
      <dgm:prSet presAssocID="{9669EBEF-56E7-4E00-B4DC-9C42FEC6396E}" presName="childNode" presStyleLbl="node1" presStyleIdx="1" presStyleCnt="2" custScaleX="105000" custScaleY="186480" custLinFactNeighborX="420" custLinFactNeighborY="82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DF4F05-C1B7-4570-851E-C4535DBA9348}" type="presOf" srcId="{9669EBEF-56E7-4E00-B4DC-9C42FEC6396E}" destId="{FD9ACB45-CF28-4E82-AC77-079F170501F1}" srcOrd="0" destOrd="0" presId="urn:microsoft.com/office/officeart/2005/8/layout/lProcess2"/>
    <dgm:cxn modelId="{716B2C5F-C4D6-42FF-8DF9-0807C6A56D22}" srcId="{80A917ED-F6A4-49D3-B7DA-3A4835F2CBF2}" destId="{6AD47737-039F-4810-ABF2-7DC566CE40B4}" srcOrd="0" destOrd="0" parTransId="{D37A0607-2F87-4FAF-BF10-CF8972F25692}" sibTransId="{51E34681-0270-4248-A0D0-59D6C15DFAF2}"/>
    <dgm:cxn modelId="{F3C649BA-3705-495A-8304-AA037D669DF6}" type="presOf" srcId="{80A917ED-F6A4-49D3-B7DA-3A4835F2CBF2}" destId="{1D93F1C7-B558-4A18-AE07-E0CC5D9E8A19}" srcOrd="0" destOrd="0" presId="urn:microsoft.com/office/officeart/2005/8/layout/lProcess2"/>
    <dgm:cxn modelId="{5F570580-AE8E-4E9C-BAEF-9BA3A0231EEA}" srcId="{9669EBEF-56E7-4E00-B4DC-9C42FEC6396E}" destId="{BB41CDB2-3580-4699-B72A-C00EF1CE01DA}" srcOrd="0" destOrd="0" parTransId="{22CA6B3C-0A26-469F-B7EA-722495BB8F4A}" sibTransId="{1862FF97-493A-4DFC-B8E9-12992B2FF87D}"/>
    <dgm:cxn modelId="{9E485957-3011-4AD5-A289-386C944B8129}" srcId="{9669EBEF-56E7-4E00-B4DC-9C42FEC6396E}" destId="{8A12534E-E8B5-4637-B4F7-995BD0BD0FE5}" srcOrd="1" destOrd="0" parTransId="{1A84D86A-F52A-4FBC-87F2-D7B8EF2FB547}" sibTransId="{BAFC03A0-A86D-42DF-8EA6-DB228C606876}"/>
    <dgm:cxn modelId="{C0DF8362-B062-412C-A5C4-C4707305F382}" type="presOf" srcId="{6AD47737-039F-4810-ABF2-7DC566CE40B4}" destId="{BD196642-865E-4473-9A17-29BC029275AF}" srcOrd="0" destOrd="0" presId="urn:microsoft.com/office/officeart/2005/8/layout/lProcess2"/>
    <dgm:cxn modelId="{F22C78A1-848D-4153-93BE-66D9EF212394}" type="presOf" srcId="{4AC0773B-44C9-4F3C-83AA-B8990991A2C1}" destId="{FD9ACB45-CF28-4E82-AC77-079F170501F1}" srcOrd="0" destOrd="5" presId="urn:microsoft.com/office/officeart/2005/8/layout/lProcess2"/>
    <dgm:cxn modelId="{8E53E473-C4D8-4948-89A7-46003212F2E4}" type="presOf" srcId="{BB41CDB2-3580-4699-B72A-C00EF1CE01DA}" destId="{FD9ACB45-CF28-4E82-AC77-079F170501F1}" srcOrd="0" destOrd="1" presId="urn:microsoft.com/office/officeart/2005/8/layout/lProcess2"/>
    <dgm:cxn modelId="{0D437960-52CB-4188-9D02-FDFF28186E48}" srcId="{6AD47737-039F-4810-ABF2-7DC566CE40B4}" destId="{D9F90A3B-0C7B-4B1B-B2F8-4B1A2822FAA5}" srcOrd="0" destOrd="0" parTransId="{B4866330-2E8B-4676-AE20-266BAFDC5CA0}" sibTransId="{E3ED31CB-76B8-45DF-A35F-F90FCCFBC18E}"/>
    <dgm:cxn modelId="{C4106E99-6F16-4DD2-8384-136575F7F67E}" srcId="{D0D42C85-8035-408B-B141-3C1EAF5433DA}" destId="{48C07F47-0A30-42AF-A3EE-8557BBCE3F24}" srcOrd="0" destOrd="0" parTransId="{8ABC2886-A42E-4BDA-A852-76308E630F81}" sibTransId="{18CA6D1B-E490-4F6A-8592-E787AD30D0B2}"/>
    <dgm:cxn modelId="{86E5277D-4A91-4356-9D48-3A4D576C14C4}" srcId="{9669EBEF-56E7-4E00-B4DC-9C42FEC6396E}" destId="{D0D42C85-8035-408B-B141-3C1EAF5433DA}" srcOrd="2" destOrd="0" parTransId="{090C77D4-CE55-4DB7-905C-6F9226BFFAC2}" sibTransId="{8A4AEFB5-42CA-48AD-B9B1-11D4BE45CD44}"/>
    <dgm:cxn modelId="{F2E94FC2-245D-4E18-B892-3F6C088F7AC4}" type="presOf" srcId="{D0D42C85-8035-408B-B141-3C1EAF5433DA}" destId="{FD9ACB45-CF28-4E82-AC77-079F170501F1}" srcOrd="0" destOrd="3" presId="urn:microsoft.com/office/officeart/2005/8/layout/lProcess2"/>
    <dgm:cxn modelId="{3876F815-3478-41DD-A920-BCB42F6A09C5}" srcId="{D0D42C85-8035-408B-B141-3C1EAF5433DA}" destId="{0492F94E-933C-4AB6-912D-DD0A8CDBAAD9}" srcOrd="2" destOrd="0" parTransId="{D79915D0-A872-4C63-808D-4D924A021AFE}" sibTransId="{7ACDE3FE-9CB8-4CFC-B086-4F8F79D9E88C}"/>
    <dgm:cxn modelId="{6328BAFD-FF23-444A-9A87-5E3E8A2A46D6}" type="presOf" srcId="{6AD47737-039F-4810-ABF2-7DC566CE40B4}" destId="{D785F8C6-E94D-4177-A243-F56C513D0F5D}" srcOrd="1" destOrd="0" presId="urn:microsoft.com/office/officeart/2005/8/layout/lProcess2"/>
    <dgm:cxn modelId="{EFDDFB05-9917-4199-8990-9D6F4EA0476F}" type="presOf" srcId="{8A12534E-E8B5-4637-B4F7-995BD0BD0FE5}" destId="{FD9ACB45-CF28-4E82-AC77-079F170501F1}" srcOrd="0" destOrd="2" presId="urn:microsoft.com/office/officeart/2005/8/layout/lProcess2"/>
    <dgm:cxn modelId="{B86F510A-EFDF-4095-9E73-555798CE39B5}" srcId="{D0D42C85-8035-408B-B141-3C1EAF5433DA}" destId="{4AC0773B-44C9-4F3C-83AA-B8990991A2C1}" srcOrd="1" destOrd="0" parTransId="{9AF1B012-DCB0-4C20-AE9C-14BB40579058}" sibTransId="{6B36105C-A292-4EDB-8F08-AA605EE0695A}"/>
    <dgm:cxn modelId="{069CAA59-4E71-4DCE-AA67-1747ABC8A1D3}" type="presOf" srcId="{48C07F47-0A30-42AF-A3EE-8557BBCE3F24}" destId="{FD9ACB45-CF28-4E82-AC77-079F170501F1}" srcOrd="0" destOrd="4" presId="urn:microsoft.com/office/officeart/2005/8/layout/lProcess2"/>
    <dgm:cxn modelId="{A084B442-D5B5-43C7-B886-DC2BBB6BB6E0}" type="presOf" srcId="{0492F94E-933C-4AB6-912D-DD0A8CDBAAD9}" destId="{FD9ACB45-CF28-4E82-AC77-079F170501F1}" srcOrd="0" destOrd="6" presId="urn:microsoft.com/office/officeart/2005/8/layout/lProcess2"/>
    <dgm:cxn modelId="{C568B68A-B0AA-4FF6-8741-3BD5AEEA4777}" type="presOf" srcId="{D9F90A3B-0C7B-4B1B-B2F8-4B1A2822FAA5}" destId="{AB77DA90-ED7F-4F3E-BA17-841ADE26714E}" srcOrd="0" destOrd="0" presId="urn:microsoft.com/office/officeart/2005/8/layout/lProcess2"/>
    <dgm:cxn modelId="{8A8AA6E6-E992-4125-A130-CBD6ADEF66C1}" srcId="{6AD47737-039F-4810-ABF2-7DC566CE40B4}" destId="{9669EBEF-56E7-4E00-B4DC-9C42FEC6396E}" srcOrd="1" destOrd="0" parTransId="{786FFC44-DF3D-4ECD-9101-E3CF86FC0957}" sibTransId="{16C6999D-9640-41FD-A0F3-F5EF15384F16}"/>
    <dgm:cxn modelId="{7CD27DDD-721D-40F4-96BE-19BCA7733244}" type="presOf" srcId="{AE75F02B-CBE9-4A82-8FBD-E034BA9906D4}" destId="{AB77DA90-ED7F-4F3E-BA17-841ADE26714E}" srcOrd="0" destOrd="1" presId="urn:microsoft.com/office/officeart/2005/8/layout/lProcess2"/>
    <dgm:cxn modelId="{5DAD0895-3B6B-4E14-89E9-9EEE0804F98B}" srcId="{D9F90A3B-0C7B-4B1B-B2F8-4B1A2822FAA5}" destId="{AE75F02B-CBE9-4A82-8FBD-E034BA9906D4}" srcOrd="0" destOrd="0" parTransId="{1F482095-513D-445D-AB47-947DC90C3922}" sibTransId="{AFD49D40-C156-4620-AB23-A4ED3E6A3762}"/>
    <dgm:cxn modelId="{93A07D58-5B5B-49B4-B357-CF301720CECE}" type="presParOf" srcId="{1D93F1C7-B558-4A18-AE07-E0CC5D9E8A19}" destId="{EE40B958-AEAE-4B20-A35D-EEECBC1681B3}" srcOrd="0" destOrd="0" presId="urn:microsoft.com/office/officeart/2005/8/layout/lProcess2"/>
    <dgm:cxn modelId="{217A008E-3A71-49CB-B154-FE7B670E4FEC}" type="presParOf" srcId="{EE40B958-AEAE-4B20-A35D-EEECBC1681B3}" destId="{BD196642-865E-4473-9A17-29BC029275AF}" srcOrd="0" destOrd="0" presId="urn:microsoft.com/office/officeart/2005/8/layout/lProcess2"/>
    <dgm:cxn modelId="{0EB86A89-FD1E-49A3-BA05-FCAD0C351111}" type="presParOf" srcId="{EE40B958-AEAE-4B20-A35D-EEECBC1681B3}" destId="{D785F8C6-E94D-4177-A243-F56C513D0F5D}" srcOrd="1" destOrd="0" presId="urn:microsoft.com/office/officeart/2005/8/layout/lProcess2"/>
    <dgm:cxn modelId="{F2E4620C-4EC6-409B-84C7-4757A9219B67}" type="presParOf" srcId="{EE40B958-AEAE-4B20-A35D-EEECBC1681B3}" destId="{802648FA-F9A9-49CA-A0AD-257FBEB22A61}" srcOrd="2" destOrd="0" presId="urn:microsoft.com/office/officeart/2005/8/layout/lProcess2"/>
    <dgm:cxn modelId="{6FD5D3D8-7E3A-458B-B0D4-B65562F43D07}" type="presParOf" srcId="{802648FA-F9A9-49CA-A0AD-257FBEB22A61}" destId="{4C2C2B46-6A72-4140-A6C4-4E09D48161CB}" srcOrd="0" destOrd="0" presId="urn:microsoft.com/office/officeart/2005/8/layout/lProcess2"/>
    <dgm:cxn modelId="{EBD8C935-B1C1-401B-ADBC-E22A9B9F2ACB}" type="presParOf" srcId="{4C2C2B46-6A72-4140-A6C4-4E09D48161CB}" destId="{AB77DA90-ED7F-4F3E-BA17-841ADE26714E}" srcOrd="0" destOrd="0" presId="urn:microsoft.com/office/officeart/2005/8/layout/lProcess2"/>
    <dgm:cxn modelId="{2058FFF7-C47F-44C0-9464-4DD04C790303}" type="presParOf" srcId="{4C2C2B46-6A72-4140-A6C4-4E09D48161CB}" destId="{FDFB5E0C-A172-4A17-B955-D46FB861DD1D}" srcOrd="1" destOrd="0" presId="urn:microsoft.com/office/officeart/2005/8/layout/lProcess2"/>
    <dgm:cxn modelId="{F9EC46EF-6B68-430F-937D-C7C5634395EB}" type="presParOf" srcId="{4C2C2B46-6A72-4140-A6C4-4E09D48161CB}" destId="{FD9ACB45-CF28-4E82-AC77-079F170501F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963C6C-FD68-4A8C-9E74-B5136951DA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C45A0F-32FB-40B7-A138-BDBD0A9EEC0A}">
      <dgm:prSet/>
      <dgm:spPr/>
      <dgm:t>
        <a:bodyPr/>
        <a:lstStyle/>
        <a:p>
          <a:pPr rtl="0"/>
          <a:r>
            <a:rPr lang="pt-BR" dirty="0" smtClean="0"/>
            <a:t>Adaptação organizacional ao papel designado </a:t>
          </a:r>
          <a:endParaRPr lang="pt-BR" dirty="0"/>
        </a:p>
      </dgm:t>
    </dgm:pt>
    <dgm:pt modelId="{1B1D2A91-2E2C-424B-BE82-9E3B1ECC253E}" type="parTrans" cxnId="{B7EC46DC-930B-4CEE-8A32-D0925297B07B}">
      <dgm:prSet/>
      <dgm:spPr/>
      <dgm:t>
        <a:bodyPr/>
        <a:lstStyle/>
        <a:p>
          <a:endParaRPr lang="pt-BR"/>
        </a:p>
      </dgm:t>
    </dgm:pt>
    <dgm:pt modelId="{2E8D2FB4-C92E-443C-8CC7-C3AF7CFC0A51}" type="sibTrans" cxnId="{B7EC46DC-930B-4CEE-8A32-D0925297B07B}">
      <dgm:prSet/>
      <dgm:spPr/>
      <dgm:t>
        <a:bodyPr/>
        <a:lstStyle/>
        <a:p>
          <a:endParaRPr lang="pt-BR"/>
        </a:p>
      </dgm:t>
    </dgm:pt>
    <dgm:pt modelId="{4747E3B5-FA9C-4100-BFAC-F1F9F724C106}">
      <dgm:prSet/>
      <dgm:spPr/>
      <dgm:t>
        <a:bodyPr/>
        <a:lstStyle/>
        <a:p>
          <a:pPr rtl="0"/>
          <a:r>
            <a:rPr lang="pt-BR" dirty="0" smtClean="0"/>
            <a:t>Automação do processo de gerenciamento da capacidade  </a:t>
          </a:r>
          <a:endParaRPr lang="pt-BR" dirty="0"/>
        </a:p>
      </dgm:t>
    </dgm:pt>
    <dgm:pt modelId="{A6C04D24-1FCD-49D1-8021-0B2CA57D4170}" type="parTrans" cxnId="{87A5E22A-B684-4850-B7FD-F94526A7FCD4}">
      <dgm:prSet/>
      <dgm:spPr/>
      <dgm:t>
        <a:bodyPr/>
        <a:lstStyle/>
        <a:p>
          <a:endParaRPr lang="pt-BR"/>
        </a:p>
      </dgm:t>
    </dgm:pt>
    <dgm:pt modelId="{219679BE-00B5-4584-91BF-F3B33526BB1E}" type="sibTrans" cxnId="{87A5E22A-B684-4850-B7FD-F94526A7FCD4}">
      <dgm:prSet/>
      <dgm:spPr/>
      <dgm:t>
        <a:bodyPr/>
        <a:lstStyle/>
        <a:p>
          <a:endParaRPr lang="pt-BR"/>
        </a:p>
      </dgm:t>
    </dgm:pt>
    <dgm:pt modelId="{76113526-8653-4997-8558-113CAD25F8FC}" type="pres">
      <dgm:prSet presAssocID="{A5963C6C-FD68-4A8C-9E74-B5136951DA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949569D7-06BA-4429-9870-FAC4BA123C18}" type="pres">
      <dgm:prSet presAssocID="{A5963C6C-FD68-4A8C-9E74-B5136951DA28}" presName="Name1" presStyleCnt="0"/>
      <dgm:spPr/>
    </dgm:pt>
    <dgm:pt modelId="{4CCA159D-2A23-453B-A28F-C62B2B791CF6}" type="pres">
      <dgm:prSet presAssocID="{A5963C6C-FD68-4A8C-9E74-B5136951DA28}" presName="cycle" presStyleCnt="0"/>
      <dgm:spPr/>
    </dgm:pt>
    <dgm:pt modelId="{1306C9A9-4FA3-4F8B-ACC6-74CFBF3CB98B}" type="pres">
      <dgm:prSet presAssocID="{A5963C6C-FD68-4A8C-9E74-B5136951DA28}" presName="srcNode" presStyleLbl="node1" presStyleIdx="0" presStyleCnt="2"/>
      <dgm:spPr/>
    </dgm:pt>
    <dgm:pt modelId="{E2D20262-E877-43A7-A3A5-109823931A62}" type="pres">
      <dgm:prSet presAssocID="{A5963C6C-FD68-4A8C-9E74-B5136951DA28}" presName="conn" presStyleLbl="parChTrans1D2" presStyleIdx="0" presStyleCnt="1"/>
      <dgm:spPr/>
      <dgm:t>
        <a:bodyPr/>
        <a:lstStyle/>
        <a:p>
          <a:endParaRPr lang="pt-BR"/>
        </a:p>
      </dgm:t>
    </dgm:pt>
    <dgm:pt modelId="{B0F0A476-EEE8-4086-A1FA-0B96D0E438B9}" type="pres">
      <dgm:prSet presAssocID="{A5963C6C-FD68-4A8C-9E74-B5136951DA28}" presName="extraNode" presStyleLbl="node1" presStyleIdx="0" presStyleCnt="2"/>
      <dgm:spPr/>
    </dgm:pt>
    <dgm:pt modelId="{B8B6095B-0F4D-4906-B27F-A5A36DEE03BE}" type="pres">
      <dgm:prSet presAssocID="{A5963C6C-FD68-4A8C-9E74-B5136951DA28}" presName="dstNode" presStyleLbl="node1" presStyleIdx="0" presStyleCnt="2"/>
      <dgm:spPr/>
    </dgm:pt>
    <dgm:pt modelId="{FC543489-D7CB-45DA-9F36-5DD343317592}" type="pres">
      <dgm:prSet presAssocID="{C2C45A0F-32FB-40B7-A138-BDBD0A9EEC0A}" presName="text_1" presStyleLbl="node1" presStyleIdx="0" presStyleCnt="2" custLinFactNeighborX="454" custLinFactNeighborY="-8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7C6735-A5E8-4052-84A1-0238F5205C7A}" type="pres">
      <dgm:prSet presAssocID="{C2C45A0F-32FB-40B7-A138-BDBD0A9EEC0A}" presName="accent_1" presStyleCnt="0"/>
      <dgm:spPr/>
    </dgm:pt>
    <dgm:pt modelId="{6BD05520-E510-46F0-A412-EC3D607780F9}" type="pres">
      <dgm:prSet presAssocID="{C2C45A0F-32FB-40B7-A138-BDBD0A9EEC0A}" presName="accentRepeatNode" presStyleLbl="solidFgAcc1" presStyleIdx="0" presStyleCnt="2"/>
      <dgm:spPr/>
    </dgm:pt>
    <dgm:pt modelId="{521E665B-262B-4FF6-BE38-AA134607D8D5}" type="pres">
      <dgm:prSet presAssocID="{4747E3B5-FA9C-4100-BFAC-F1F9F724C10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D1EC5F-62E9-4F9E-840C-5F180CD9503D}" type="pres">
      <dgm:prSet presAssocID="{4747E3B5-FA9C-4100-BFAC-F1F9F724C106}" presName="accent_2" presStyleCnt="0"/>
      <dgm:spPr/>
    </dgm:pt>
    <dgm:pt modelId="{171187A4-0AC2-45E8-BA86-2775F3F3F9B9}" type="pres">
      <dgm:prSet presAssocID="{4747E3B5-FA9C-4100-BFAC-F1F9F724C106}" presName="accentRepeatNode" presStyleLbl="solidFgAcc1" presStyleIdx="1" presStyleCnt="2"/>
      <dgm:spPr/>
    </dgm:pt>
  </dgm:ptLst>
  <dgm:cxnLst>
    <dgm:cxn modelId="{451E0F25-CF6D-4311-A4CA-E927CD495DCC}" type="presOf" srcId="{2E8D2FB4-C92E-443C-8CC7-C3AF7CFC0A51}" destId="{E2D20262-E877-43A7-A3A5-109823931A62}" srcOrd="0" destOrd="0" presId="urn:microsoft.com/office/officeart/2008/layout/VerticalCurvedList"/>
    <dgm:cxn modelId="{D5B2751F-2DD8-40EA-94F2-5A985305BFDD}" type="presOf" srcId="{C2C45A0F-32FB-40B7-A138-BDBD0A9EEC0A}" destId="{FC543489-D7CB-45DA-9F36-5DD343317592}" srcOrd="0" destOrd="0" presId="urn:microsoft.com/office/officeart/2008/layout/VerticalCurvedList"/>
    <dgm:cxn modelId="{9434A018-473B-4C96-8994-DD4F04315114}" type="presOf" srcId="{A5963C6C-FD68-4A8C-9E74-B5136951DA28}" destId="{76113526-8653-4997-8558-113CAD25F8FC}" srcOrd="0" destOrd="0" presId="urn:microsoft.com/office/officeart/2008/layout/VerticalCurvedList"/>
    <dgm:cxn modelId="{87A5E22A-B684-4850-B7FD-F94526A7FCD4}" srcId="{A5963C6C-FD68-4A8C-9E74-B5136951DA28}" destId="{4747E3B5-FA9C-4100-BFAC-F1F9F724C106}" srcOrd="1" destOrd="0" parTransId="{A6C04D24-1FCD-49D1-8021-0B2CA57D4170}" sibTransId="{219679BE-00B5-4584-91BF-F3B33526BB1E}"/>
    <dgm:cxn modelId="{B7EC46DC-930B-4CEE-8A32-D0925297B07B}" srcId="{A5963C6C-FD68-4A8C-9E74-B5136951DA28}" destId="{C2C45A0F-32FB-40B7-A138-BDBD0A9EEC0A}" srcOrd="0" destOrd="0" parTransId="{1B1D2A91-2E2C-424B-BE82-9E3B1ECC253E}" sibTransId="{2E8D2FB4-C92E-443C-8CC7-C3AF7CFC0A51}"/>
    <dgm:cxn modelId="{6279FB9B-B895-4ABE-B115-08D158C47132}" type="presOf" srcId="{4747E3B5-FA9C-4100-BFAC-F1F9F724C106}" destId="{521E665B-262B-4FF6-BE38-AA134607D8D5}" srcOrd="0" destOrd="0" presId="urn:microsoft.com/office/officeart/2008/layout/VerticalCurvedList"/>
    <dgm:cxn modelId="{1DA0BF3A-127E-467A-AEAA-9AFB00FCF28E}" type="presParOf" srcId="{76113526-8653-4997-8558-113CAD25F8FC}" destId="{949569D7-06BA-4429-9870-FAC4BA123C18}" srcOrd="0" destOrd="0" presId="urn:microsoft.com/office/officeart/2008/layout/VerticalCurvedList"/>
    <dgm:cxn modelId="{DE91FF21-54D8-430F-84E6-D2D0FBB9861A}" type="presParOf" srcId="{949569D7-06BA-4429-9870-FAC4BA123C18}" destId="{4CCA159D-2A23-453B-A28F-C62B2B791CF6}" srcOrd="0" destOrd="0" presId="urn:microsoft.com/office/officeart/2008/layout/VerticalCurvedList"/>
    <dgm:cxn modelId="{8529366F-16EA-4FED-873C-73BCF109351F}" type="presParOf" srcId="{4CCA159D-2A23-453B-A28F-C62B2B791CF6}" destId="{1306C9A9-4FA3-4F8B-ACC6-74CFBF3CB98B}" srcOrd="0" destOrd="0" presId="urn:microsoft.com/office/officeart/2008/layout/VerticalCurvedList"/>
    <dgm:cxn modelId="{B817C753-BD88-4228-B48F-4FC135348174}" type="presParOf" srcId="{4CCA159D-2A23-453B-A28F-C62B2B791CF6}" destId="{E2D20262-E877-43A7-A3A5-109823931A62}" srcOrd="1" destOrd="0" presId="urn:microsoft.com/office/officeart/2008/layout/VerticalCurvedList"/>
    <dgm:cxn modelId="{9EA79C6F-5B8C-4F02-9DB3-845E9123B4BB}" type="presParOf" srcId="{4CCA159D-2A23-453B-A28F-C62B2B791CF6}" destId="{B0F0A476-EEE8-4086-A1FA-0B96D0E438B9}" srcOrd="2" destOrd="0" presId="urn:microsoft.com/office/officeart/2008/layout/VerticalCurvedList"/>
    <dgm:cxn modelId="{52D6D99C-D1E5-4D8F-A941-35D24A3A5C36}" type="presParOf" srcId="{4CCA159D-2A23-453B-A28F-C62B2B791CF6}" destId="{B8B6095B-0F4D-4906-B27F-A5A36DEE03BE}" srcOrd="3" destOrd="0" presId="urn:microsoft.com/office/officeart/2008/layout/VerticalCurvedList"/>
    <dgm:cxn modelId="{058865E4-6A8C-4A7A-8697-33049317AA3D}" type="presParOf" srcId="{949569D7-06BA-4429-9870-FAC4BA123C18}" destId="{FC543489-D7CB-45DA-9F36-5DD343317592}" srcOrd="1" destOrd="0" presId="urn:microsoft.com/office/officeart/2008/layout/VerticalCurvedList"/>
    <dgm:cxn modelId="{3BA14BD9-9535-46CF-93C1-55E9633E664B}" type="presParOf" srcId="{949569D7-06BA-4429-9870-FAC4BA123C18}" destId="{7A7C6735-A5E8-4052-84A1-0238F5205C7A}" srcOrd="2" destOrd="0" presId="urn:microsoft.com/office/officeart/2008/layout/VerticalCurvedList"/>
    <dgm:cxn modelId="{F4B3E287-3B58-4CE3-A698-8C7CE72FBF9F}" type="presParOf" srcId="{7A7C6735-A5E8-4052-84A1-0238F5205C7A}" destId="{6BD05520-E510-46F0-A412-EC3D607780F9}" srcOrd="0" destOrd="0" presId="urn:microsoft.com/office/officeart/2008/layout/VerticalCurvedList"/>
    <dgm:cxn modelId="{CB68FFE2-AC9A-4252-8B4D-56F969EBA751}" type="presParOf" srcId="{949569D7-06BA-4429-9870-FAC4BA123C18}" destId="{521E665B-262B-4FF6-BE38-AA134607D8D5}" srcOrd="3" destOrd="0" presId="urn:microsoft.com/office/officeart/2008/layout/VerticalCurvedList"/>
    <dgm:cxn modelId="{2452A00D-EE86-443F-8DE7-6B51452D280A}" type="presParOf" srcId="{949569D7-06BA-4429-9870-FAC4BA123C18}" destId="{A8D1EC5F-62E9-4F9E-840C-5F180CD9503D}" srcOrd="4" destOrd="0" presId="urn:microsoft.com/office/officeart/2008/layout/VerticalCurvedList"/>
    <dgm:cxn modelId="{64BB3CF2-40B3-4CD0-8AF2-D58A6542CEDF}" type="presParOf" srcId="{A8D1EC5F-62E9-4F9E-840C-5F180CD9503D}" destId="{171187A4-0AC2-45E8-BA86-2775F3F3F9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5EF422-0F94-47A9-BA61-DAFE9698F4AB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A47695-FB83-4EC3-ACD3-AE1B76213210}">
      <dgm:prSet phldrT="[Texto]"/>
      <dgm:spPr>
        <a:solidFill>
          <a:schemeClr val="tx1"/>
        </a:solidFill>
      </dgm:spPr>
      <dgm:t>
        <a:bodyPr/>
        <a:lstStyle/>
        <a:p>
          <a:r>
            <a:rPr lang="pt-BR" dirty="0" smtClean="0"/>
            <a:t>DIROP</a:t>
          </a:r>
          <a:endParaRPr lang="pt-BR" dirty="0"/>
        </a:p>
      </dgm:t>
    </dgm:pt>
    <dgm:pt modelId="{D8D95405-1461-4E1C-8924-09E0066714B4}" type="parTrans" cxnId="{0F94B03B-D980-4396-8D4A-616C9EF78E61}">
      <dgm:prSet/>
      <dgm:spPr/>
      <dgm:t>
        <a:bodyPr/>
        <a:lstStyle/>
        <a:p>
          <a:endParaRPr lang="pt-BR"/>
        </a:p>
      </dgm:t>
    </dgm:pt>
    <dgm:pt modelId="{703678CF-801B-407D-964A-535727209253}" type="sibTrans" cxnId="{0F94B03B-D980-4396-8D4A-616C9EF78E61}">
      <dgm:prSet/>
      <dgm:spPr/>
      <dgm:t>
        <a:bodyPr/>
        <a:lstStyle/>
        <a:p>
          <a:r>
            <a:rPr lang="pt-BR" dirty="0" smtClean="0"/>
            <a:t>Diretoria de Operações</a:t>
          </a:r>
          <a:endParaRPr lang="pt-BR" dirty="0"/>
        </a:p>
      </dgm:t>
    </dgm:pt>
    <dgm:pt modelId="{757DC0F5-F507-4BB1-A289-B3C589FC187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SUCOP</a:t>
          </a:r>
          <a:endParaRPr lang="pt-BR" dirty="0"/>
        </a:p>
      </dgm:t>
    </dgm:pt>
    <dgm:pt modelId="{DF4D8D2D-AD09-4F79-A8E1-777546A6113F}" type="parTrans" cxnId="{8EE4C3C4-043D-4C50-80E8-74C84D0AB9D3}">
      <dgm:prSet/>
      <dgm:spPr/>
      <dgm:t>
        <a:bodyPr/>
        <a:lstStyle/>
        <a:p>
          <a:endParaRPr lang="pt-BR"/>
        </a:p>
      </dgm:t>
    </dgm:pt>
    <dgm:pt modelId="{E81B42B2-1BB2-4388-8C67-1AD712B3A080}" type="sibTrans" cxnId="{8EE4C3C4-043D-4C50-80E8-74C84D0AB9D3}">
      <dgm:prSet/>
      <dgm:spPr/>
      <dgm:t>
        <a:bodyPr/>
        <a:lstStyle/>
        <a:p>
          <a:r>
            <a:rPr lang="pt-BR" dirty="0" smtClean="0"/>
            <a:t>Sup. de Controle Operacional</a:t>
          </a:r>
          <a:endParaRPr lang="pt-BR" dirty="0"/>
        </a:p>
      </dgm:t>
    </dgm:pt>
    <dgm:pt modelId="{B4D7F806-B18B-4B43-9AC0-895576D7C94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SUDOP</a:t>
          </a:r>
          <a:endParaRPr lang="pt-BR" dirty="0"/>
        </a:p>
      </dgm:t>
    </dgm:pt>
    <dgm:pt modelId="{69CC2529-9C6C-40F6-ADB7-B41144BC5033}" type="parTrans" cxnId="{D234C5C8-B446-47BB-873D-F0333DA5D03D}">
      <dgm:prSet/>
      <dgm:spPr/>
      <dgm:t>
        <a:bodyPr/>
        <a:lstStyle/>
        <a:p>
          <a:endParaRPr lang="pt-BR"/>
        </a:p>
      </dgm:t>
    </dgm:pt>
    <dgm:pt modelId="{7825EA59-9349-4765-AFC4-7C8E78343ED2}" type="sibTrans" cxnId="{D234C5C8-B446-47BB-873D-F0333DA5D03D}">
      <dgm:prSet/>
      <dgm:spPr/>
      <dgm:t>
        <a:bodyPr/>
        <a:lstStyle/>
        <a:p>
          <a:r>
            <a:rPr lang="pt-BR" dirty="0" smtClean="0"/>
            <a:t>Sup. de Desenvolvimento Operacional</a:t>
          </a:r>
          <a:endParaRPr lang="pt-BR" dirty="0"/>
        </a:p>
      </dgm:t>
    </dgm:pt>
    <dgm:pt modelId="{1614ABED-BA70-46BB-8746-B8767FF1D37F}">
      <dgm:prSet/>
      <dgm:spPr>
        <a:solidFill>
          <a:schemeClr val="accent1"/>
        </a:solidFill>
      </dgm:spPr>
      <dgm:t>
        <a:bodyPr/>
        <a:lstStyle/>
        <a:p>
          <a:r>
            <a:rPr lang="pt-BR" dirty="0" smtClean="0"/>
            <a:t>GETER</a:t>
          </a:r>
          <a:endParaRPr lang="pt-BR" dirty="0"/>
        </a:p>
      </dgm:t>
    </dgm:pt>
    <dgm:pt modelId="{6EE6F360-1221-4CEF-9C09-0684CDAA92DA}" type="parTrans" cxnId="{149D64F9-B4E2-4531-9309-BC677822E0B5}">
      <dgm:prSet/>
      <dgm:spPr/>
      <dgm:t>
        <a:bodyPr/>
        <a:lstStyle/>
        <a:p>
          <a:endParaRPr lang="pt-BR"/>
        </a:p>
      </dgm:t>
    </dgm:pt>
    <dgm:pt modelId="{7C274BC4-7934-405C-BA97-0FD24917CA02}" type="sibTrans" cxnId="{149D64F9-B4E2-4531-9309-BC677822E0B5}">
      <dgm:prSet/>
      <dgm:spPr/>
      <dgm:t>
        <a:bodyPr/>
        <a:lstStyle/>
        <a:p>
          <a:r>
            <a:rPr lang="pt-BR" dirty="0" smtClean="0"/>
            <a:t>Gerência de Pátios e Terminais</a:t>
          </a:r>
          <a:endParaRPr lang="pt-BR" dirty="0"/>
        </a:p>
      </dgm:t>
    </dgm:pt>
    <dgm:pt modelId="{8838BB03-14FD-4B6F-8EF4-00EE17143B4B}">
      <dgm:prSet/>
      <dgm:spPr>
        <a:solidFill>
          <a:schemeClr val="accent1"/>
        </a:solidFill>
      </dgm:spPr>
      <dgm:t>
        <a:bodyPr/>
        <a:lstStyle/>
        <a:p>
          <a:r>
            <a:rPr lang="pt-BR" dirty="0" smtClean="0"/>
            <a:t>GESCO</a:t>
          </a:r>
          <a:endParaRPr lang="pt-BR" dirty="0"/>
        </a:p>
      </dgm:t>
    </dgm:pt>
    <dgm:pt modelId="{09FC3333-027F-4729-BBE8-4A111363A78A}" type="parTrans" cxnId="{57B36814-0452-4CA2-B518-8DCF4D0F83D9}">
      <dgm:prSet/>
      <dgm:spPr/>
      <dgm:t>
        <a:bodyPr/>
        <a:lstStyle/>
        <a:p>
          <a:endParaRPr lang="pt-BR"/>
        </a:p>
      </dgm:t>
    </dgm:pt>
    <dgm:pt modelId="{B820D054-E091-45EE-8AA5-9837686741F2}" type="sibTrans" cxnId="{57B36814-0452-4CA2-B518-8DCF4D0F83D9}">
      <dgm:prSet/>
      <dgm:spPr/>
      <dgm:t>
        <a:bodyPr/>
        <a:lstStyle/>
        <a:p>
          <a:r>
            <a:rPr lang="pt-BR" dirty="0" smtClean="0"/>
            <a:t>Gerência de Controle de Operações e Segurança</a:t>
          </a:r>
          <a:endParaRPr lang="pt-BR" dirty="0"/>
        </a:p>
      </dgm:t>
    </dgm:pt>
    <dgm:pt modelId="{34D7A402-E5FC-4A2A-A327-4B3B65F1CBA8}">
      <dgm:prSet/>
      <dgm:spPr>
        <a:solidFill>
          <a:schemeClr val="accent1"/>
        </a:solidFill>
      </dgm:spPr>
      <dgm:t>
        <a:bodyPr/>
        <a:lstStyle/>
        <a:p>
          <a:r>
            <a:rPr lang="pt-BR" smtClean="0"/>
            <a:t>GEROP</a:t>
          </a:r>
          <a:endParaRPr lang="pt-BR" dirty="0"/>
        </a:p>
      </dgm:t>
    </dgm:pt>
    <dgm:pt modelId="{5479E286-CDF9-46D2-BCBE-96E46A7EC01D}" type="parTrans" cxnId="{A59F4553-6585-4632-80A9-E0C84A8109A1}">
      <dgm:prSet/>
      <dgm:spPr/>
      <dgm:t>
        <a:bodyPr/>
        <a:lstStyle/>
        <a:p>
          <a:endParaRPr lang="pt-BR"/>
        </a:p>
      </dgm:t>
    </dgm:pt>
    <dgm:pt modelId="{C6877471-3274-4FE8-A611-81501D5F027C}" type="sibTrans" cxnId="{A59F4553-6585-4632-80A9-E0C84A8109A1}">
      <dgm:prSet/>
      <dgm:spPr/>
      <dgm:t>
        <a:bodyPr/>
        <a:lstStyle/>
        <a:p>
          <a:r>
            <a:rPr lang="pt-BR" dirty="0" smtClean="0"/>
            <a:t>Gerência de Estudos Operacionais</a:t>
          </a:r>
          <a:endParaRPr lang="pt-BR" dirty="0"/>
        </a:p>
      </dgm:t>
    </dgm:pt>
    <dgm:pt modelId="{33CBACB5-6B99-4235-BDA2-5E208783B4AC}">
      <dgm:prSet/>
      <dgm:spPr>
        <a:solidFill>
          <a:schemeClr val="accent1"/>
        </a:solidFill>
      </dgm:spPr>
      <dgm:t>
        <a:bodyPr/>
        <a:lstStyle/>
        <a:p>
          <a:r>
            <a:rPr lang="pt-BR" dirty="0" smtClean="0"/>
            <a:t>GEDEN</a:t>
          </a:r>
          <a:endParaRPr lang="pt-BR" dirty="0"/>
        </a:p>
      </dgm:t>
    </dgm:pt>
    <dgm:pt modelId="{A35FC009-B791-4C34-9105-C19B8E4D063B}" type="parTrans" cxnId="{4DC73040-4BC8-43FE-BFAD-23A468F2B729}">
      <dgm:prSet/>
      <dgm:spPr/>
      <dgm:t>
        <a:bodyPr/>
        <a:lstStyle/>
        <a:p>
          <a:endParaRPr lang="pt-BR"/>
        </a:p>
      </dgm:t>
    </dgm:pt>
    <dgm:pt modelId="{49171AFE-DBFE-4335-843D-2E30ED6E0C6D}" type="sibTrans" cxnId="{4DC73040-4BC8-43FE-BFAD-23A468F2B729}">
      <dgm:prSet/>
      <dgm:spPr/>
      <dgm:t>
        <a:bodyPr/>
        <a:lstStyle/>
        <a:p>
          <a:r>
            <a:rPr lang="pt-BR" dirty="0" smtClean="0"/>
            <a:t>Gerência de Desenvolvimento de </a:t>
          </a:r>
          <a:r>
            <a:rPr lang="pt-BR" smtClean="0"/>
            <a:t>Novos Negócios</a:t>
          </a:r>
          <a:endParaRPr lang="pt-BR" dirty="0"/>
        </a:p>
      </dgm:t>
    </dgm:pt>
    <dgm:pt modelId="{E6F24295-2EDB-404B-AF6F-894F0B2DB3FC}" type="pres">
      <dgm:prSet presAssocID="{FE5EF422-0F94-47A9-BA61-DAFE9698F4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A97D602-6221-48AC-A736-17214ABA9737}" type="pres">
      <dgm:prSet presAssocID="{E4A47695-FB83-4EC3-ACD3-AE1B76213210}" presName="hierRoot1" presStyleCnt="0">
        <dgm:presLayoutVars>
          <dgm:hierBranch val="init"/>
        </dgm:presLayoutVars>
      </dgm:prSet>
      <dgm:spPr/>
    </dgm:pt>
    <dgm:pt modelId="{85DB6A7E-10EA-4A97-BD54-867593CFA587}" type="pres">
      <dgm:prSet presAssocID="{E4A47695-FB83-4EC3-ACD3-AE1B76213210}" presName="rootComposite1" presStyleCnt="0"/>
      <dgm:spPr/>
    </dgm:pt>
    <dgm:pt modelId="{E446A48A-A7D5-4D52-84A0-E4EAB8F0E491}" type="pres">
      <dgm:prSet presAssocID="{E4A47695-FB83-4EC3-ACD3-AE1B76213210}" presName="rootText1" presStyleLbl="node0" presStyleIdx="0" presStyleCnt="1" custLinFactNeighborX="1643" custLinFactNeighborY="355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BFC1111B-C38D-4D71-9982-3EE3E6E979BE}" type="pres">
      <dgm:prSet presAssocID="{E4A47695-FB83-4EC3-ACD3-AE1B76213210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CF051A4-FFC3-4E9C-9F49-F6644FCFA435}" type="pres">
      <dgm:prSet presAssocID="{E4A47695-FB83-4EC3-ACD3-AE1B76213210}" presName="rootConnector1" presStyleLbl="node1" presStyleIdx="0" presStyleCnt="6"/>
      <dgm:spPr/>
      <dgm:t>
        <a:bodyPr/>
        <a:lstStyle/>
        <a:p>
          <a:endParaRPr lang="pt-BR"/>
        </a:p>
      </dgm:t>
    </dgm:pt>
    <dgm:pt modelId="{6F563780-0FBF-4910-A70E-21AAF4D5C452}" type="pres">
      <dgm:prSet presAssocID="{E4A47695-FB83-4EC3-ACD3-AE1B76213210}" presName="hierChild2" presStyleCnt="0"/>
      <dgm:spPr/>
    </dgm:pt>
    <dgm:pt modelId="{23CDB78B-4D64-4519-84B5-09D64424BF9B}" type="pres">
      <dgm:prSet presAssocID="{DF4D8D2D-AD09-4F79-A8E1-777546A6113F}" presName="Name37" presStyleLbl="parChTrans1D2" presStyleIdx="0" presStyleCnt="2"/>
      <dgm:spPr/>
      <dgm:t>
        <a:bodyPr/>
        <a:lstStyle/>
        <a:p>
          <a:endParaRPr lang="pt-BR"/>
        </a:p>
      </dgm:t>
    </dgm:pt>
    <dgm:pt modelId="{06FE173D-49C9-436B-AD7B-9C4220F0B821}" type="pres">
      <dgm:prSet presAssocID="{757DC0F5-F507-4BB1-A289-B3C589FC1877}" presName="hierRoot2" presStyleCnt="0">
        <dgm:presLayoutVars>
          <dgm:hierBranch val="init"/>
        </dgm:presLayoutVars>
      </dgm:prSet>
      <dgm:spPr/>
    </dgm:pt>
    <dgm:pt modelId="{78BC6049-DD8D-4E55-AAFB-1C52442CDA97}" type="pres">
      <dgm:prSet presAssocID="{757DC0F5-F507-4BB1-A289-B3C589FC1877}" presName="rootComposite" presStyleCnt="0"/>
      <dgm:spPr/>
    </dgm:pt>
    <dgm:pt modelId="{425307A2-23F6-4624-B057-C2241C40D489}" type="pres">
      <dgm:prSet presAssocID="{757DC0F5-F507-4BB1-A289-B3C589FC1877}" presName="rootText" presStyleLbl="node1" presStyleIdx="0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0C09F984-27FC-459D-9B99-53704692C598}" type="pres">
      <dgm:prSet presAssocID="{757DC0F5-F507-4BB1-A289-B3C589FC1877}" presName="titleText2" presStyleLbl="fgAcc1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69CB05A3-EAF1-44E7-89A8-13F3FF9EEFBD}" type="pres">
      <dgm:prSet presAssocID="{757DC0F5-F507-4BB1-A289-B3C589FC1877}" presName="rootConnector" presStyleLbl="node2" presStyleIdx="0" presStyleCnt="0"/>
      <dgm:spPr/>
      <dgm:t>
        <a:bodyPr/>
        <a:lstStyle/>
        <a:p>
          <a:endParaRPr lang="pt-BR"/>
        </a:p>
      </dgm:t>
    </dgm:pt>
    <dgm:pt modelId="{C3EC0150-09C0-44DF-AE4A-F9AEC29F6BB1}" type="pres">
      <dgm:prSet presAssocID="{757DC0F5-F507-4BB1-A289-B3C589FC1877}" presName="hierChild4" presStyleCnt="0"/>
      <dgm:spPr/>
    </dgm:pt>
    <dgm:pt modelId="{F99716F4-C519-48BD-B75B-2FB4A8520E59}" type="pres">
      <dgm:prSet presAssocID="{6EE6F360-1221-4CEF-9C09-0684CDAA92DA}" presName="Name37" presStyleLbl="parChTrans1D3" presStyleIdx="0" presStyleCnt="4"/>
      <dgm:spPr/>
      <dgm:t>
        <a:bodyPr/>
        <a:lstStyle/>
        <a:p>
          <a:endParaRPr lang="pt-BR"/>
        </a:p>
      </dgm:t>
    </dgm:pt>
    <dgm:pt modelId="{03D96B3B-7057-4954-AD74-8C647E928C20}" type="pres">
      <dgm:prSet presAssocID="{1614ABED-BA70-46BB-8746-B8767FF1D37F}" presName="hierRoot2" presStyleCnt="0">
        <dgm:presLayoutVars>
          <dgm:hierBranch val="init"/>
        </dgm:presLayoutVars>
      </dgm:prSet>
      <dgm:spPr/>
    </dgm:pt>
    <dgm:pt modelId="{D29EEB36-EE5C-4660-BBF6-AF344CB3695B}" type="pres">
      <dgm:prSet presAssocID="{1614ABED-BA70-46BB-8746-B8767FF1D37F}" presName="rootComposite" presStyleCnt="0"/>
      <dgm:spPr/>
    </dgm:pt>
    <dgm:pt modelId="{CB0FE9DF-03F6-4521-A9F9-A8A617C35FCB}" type="pres">
      <dgm:prSet presAssocID="{1614ABED-BA70-46BB-8746-B8767FF1D37F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93EC8F81-410C-4997-91F8-1CD3D8360B3F}" type="pres">
      <dgm:prSet presAssocID="{1614ABED-BA70-46BB-8746-B8767FF1D37F}" presName="titleText2" presStyleLbl="fgAcc1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B69C273-7D0E-4F69-8795-DF4C8C883C2D}" type="pres">
      <dgm:prSet presAssocID="{1614ABED-BA70-46BB-8746-B8767FF1D37F}" presName="rootConnector" presStyleLbl="node3" presStyleIdx="0" presStyleCnt="0"/>
      <dgm:spPr/>
      <dgm:t>
        <a:bodyPr/>
        <a:lstStyle/>
        <a:p>
          <a:endParaRPr lang="pt-BR"/>
        </a:p>
      </dgm:t>
    </dgm:pt>
    <dgm:pt modelId="{E8AED816-228C-4882-8DE5-AFEA2176B425}" type="pres">
      <dgm:prSet presAssocID="{1614ABED-BA70-46BB-8746-B8767FF1D37F}" presName="hierChild4" presStyleCnt="0"/>
      <dgm:spPr/>
    </dgm:pt>
    <dgm:pt modelId="{D45388BD-6965-49F3-809A-C4DCDBD59D68}" type="pres">
      <dgm:prSet presAssocID="{1614ABED-BA70-46BB-8746-B8767FF1D37F}" presName="hierChild5" presStyleCnt="0"/>
      <dgm:spPr/>
    </dgm:pt>
    <dgm:pt modelId="{399C8689-1A78-4B02-9330-68BAB54A8C50}" type="pres">
      <dgm:prSet presAssocID="{09FC3333-027F-4729-BBE8-4A111363A78A}" presName="Name37" presStyleLbl="parChTrans1D3" presStyleIdx="1" presStyleCnt="4"/>
      <dgm:spPr/>
      <dgm:t>
        <a:bodyPr/>
        <a:lstStyle/>
        <a:p>
          <a:endParaRPr lang="pt-BR"/>
        </a:p>
      </dgm:t>
    </dgm:pt>
    <dgm:pt modelId="{BF362DB5-F0C5-4BC0-951A-25A62BD19AE4}" type="pres">
      <dgm:prSet presAssocID="{8838BB03-14FD-4B6F-8EF4-00EE17143B4B}" presName="hierRoot2" presStyleCnt="0">
        <dgm:presLayoutVars>
          <dgm:hierBranch val="init"/>
        </dgm:presLayoutVars>
      </dgm:prSet>
      <dgm:spPr/>
    </dgm:pt>
    <dgm:pt modelId="{E4A9A21E-257C-43AD-A8B1-6975E507D3CA}" type="pres">
      <dgm:prSet presAssocID="{8838BB03-14FD-4B6F-8EF4-00EE17143B4B}" presName="rootComposite" presStyleCnt="0"/>
      <dgm:spPr/>
    </dgm:pt>
    <dgm:pt modelId="{6015D4D3-A211-42F0-AE1C-B1E1C373D933}" type="pres">
      <dgm:prSet presAssocID="{8838BB03-14FD-4B6F-8EF4-00EE17143B4B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89E12B4-A6C1-4ECE-A0D6-3BC296EF26A3}" type="pres">
      <dgm:prSet presAssocID="{8838BB03-14FD-4B6F-8EF4-00EE17143B4B}" presName="titleText2" presStyleLbl="fgAcc1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695E355-6B89-45F5-AC05-A875704C7A74}" type="pres">
      <dgm:prSet presAssocID="{8838BB03-14FD-4B6F-8EF4-00EE17143B4B}" presName="rootConnector" presStyleLbl="node3" presStyleIdx="0" presStyleCnt="0"/>
      <dgm:spPr/>
      <dgm:t>
        <a:bodyPr/>
        <a:lstStyle/>
        <a:p>
          <a:endParaRPr lang="pt-BR"/>
        </a:p>
      </dgm:t>
    </dgm:pt>
    <dgm:pt modelId="{3140E6E2-6F5F-4F27-85C9-3C0CE41E4C32}" type="pres">
      <dgm:prSet presAssocID="{8838BB03-14FD-4B6F-8EF4-00EE17143B4B}" presName="hierChild4" presStyleCnt="0"/>
      <dgm:spPr/>
    </dgm:pt>
    <dgm:pt modelId="{5747FC1C-BA21-4654-BE5A-992161019322}" type="pres">
      <dgm:prSet presAssocID="{8838BB03-14FD-4B6F-8EF4-00EE17143B4B}" presName="hierChild5" presStyleCnt="0"/>
      <dgm:spPr/>
    </dgm:pt>
    <dgm:pt modelId="{CA7925C3-7D77-4F46-8398-46265B67D11B}" type="pres">
      <dgm:prSet presAssocID="{757DC0F5-F507-4BB1-A289-B3C589FC1877}" presName="hierChild5" presStyleCnt="0"/>
      <dgm:spPr/>
    </dgm:pt>
    <dgm:pt modelId="{223EE3D7-0F97-4206-95B1-E6A7341CAA0B}" type="pres">
      <dgm:prSet presAssocID="{69CC2529-9C6C-40F6-ADB7-B41144BC5033}" presName="Name37" presStyleLbl="parChTrans1D2" presStyleIdx="1" presStyleCnt="2"/>
      <dgm:spPr/>
      <dgm:t>
        <a:bodyPr/>
        <a:lstStyle/>
        <a:p>
          <a:endParaRPr lang="pt-BR"/>
        </a:p>
      </dgm:t>
    </dgm:pt>
    <dgm:pt modelId="{F860E522-F1FD-43E5-B62B-237AE52F5B96}" type="pres">
      <dgm:prSet presAssocID="{B4D7F806-B18B-4B43-9AC0-895576D7C948}" presName="hierRoot2" presStyleCnt="0">
        <dgm:presLayoutVars>
          <dgm:hierBranch val="init"/>
        </dgm:presLayoutVars>
      </dgm:prSet>
      <dgm:spPr/>
    </dgm:pt>
    <dgm:pt modelId="{94BA5CBF-B733-4E88-A0F2-2D6C4950BEB6}" type="pres">
      <dgm:prSet presAssocID="{B4D7F806-B18B-4B43-9AC0-895576D7C948}" presName="rootComposite" presStyleCnt="0"/>
      <dgm:spPr/>
    </dgm:pt>
    <dgm:pt modelId="{1C12389F-9D58-49F3-A8AF-8C0A5CAA743E}" type="pres">
      <dgm:prSet presAssocID="{B4D7F806-B18B-4B43-9AC0-895576D7C948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968ABDF5-B20E-424E-8CD3-81FDED6F9D89}" type="pres">
      <dgm:prSet presAssocID="{B4D7F806-B18B-4B43-9AC0-895576D7C948}" presName="titleText2" presStyleLbl="fgAcc1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894A64E-EA1A-4943-80E5-7232B2BB94AF}" type="pres">
      <dgm:prSet presAssocID="{B4D7F806-B18B-4B43-9AC0-895576D7C948}" presName="rootConnector" presStyleLbl="node2" presStyleIdx="0" presStyleCnt="0"/>
      <dgm:spPr/>
      <dgm:t>
        <a:bodyPr/>
        <a:lstStyle/>
        <a:p>
          <a:endParaRPr lang="pt-BR"/>
        </a:p>
      </dgm:t>
    </dgm:pt>
    <dgm:pt modelId="{7A358B8D-3DFD-4C22-8CDC-ADD4BF9E8F6E}" type="pres">
      <dgm:prSet presAssocID="{B4D7F806-B18B-4B43-9AC0-895576D7C948}" presName="hierChild4" presStyleCnt="0"/>
      <dgm:spPr/>
    </dgm:pt>
    <dgm:pt modelId="{C70024F2-9B89-4DEB-90EE-F795E5BD0F76}" type="pres">
      <dgm:prSet presAssocID="{5479E286-CDF9-46D2-BCBE-96E46A7EC01D}" presName="Name37" presStyleLbl="parChTrans1D3" presStyleIdx="2" presStyleCnt="4"/>
      <dgm:spPr/>
      <dgm:t>
        <a:bodyPr/>
        <a:lstStyle/>
        <a:p>
          <a:endParaRPr lang="pt-BR"/>
        </a:p>
      </dgm:t>
    </dgm:pt>
    <dgm:pt modelId="{CEC9D3FF-B71D-409F-8313-64BDD2C05C1C}" type="pres">
      <dgm:prSet presAssocID="{34D7A402-E5FC-4A2A-A327-4B3B65F1CBA8}" presName="hierRoot2" presStyleCnt="0">
        <dgm:presLayoutVars>
          <dgm:hierBranch val="init"/>
        </dgm:presLayoutVars>
      </dgm:prSet>
      <dgm:spPr/>
    </dgm:pt>
    <dgm:pt modelId="{953BC772-5B09-4064-BC65-CD682F8FC2A8}" type="pres">
      <dgm:prSet presAssocID="{34D7A402-E5FC-4A2A-A327-4B3B65F1CBA8}" presName="rootComposite" presStyleCnt="0"/>
      <dgm:spPr/>
    </dgm:pt>
    <dgm:pt modelId="{1E09CE81-1B1F-46C6-874C-972AC4B3A264}" type="pres">
      <dgm:prSet presAssocID="{34D7A402-E5FC-4A2A-A327-4B3B65F1CBA8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931028E-A224-44A5-9566-11E6BC6023CA}" type="pres">
      <dgm:prSet presAssocID="{34D7A402-E5FC-4A2A-A327-4B3B65F1CBA8}" presName="titleText2" presStyleLbl="fgAcc1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017E4E6-C152-480C-AF97-23C2ED68C312}" type="pres">
      <dgm:prSet presAssocID="{34D7A402-E5FC-4A2A-A327-4B3B65F1CBA8}" presName="rootConnector" presStyleLbl="node3" presStyleIdx="0" presStyleCnt="0"/>
      <dgm:spPr/>
      <dgm:t>
        <a:bodyPr/>
        <a:lstStyle/>
        <a:p>
          <a:endParaRPr lang="pt-BR"/>
        </a:p>
      </dgm:t>
    </dgm:pt>
    <dgm:pt modelId="{727B434E-2B5F-4F81-8E2E-074AA8E59B27}" type="pres">
      <dgm:prSet presAssocID="{34D7A402-E5FC-4A2A-A327-4B3B65F1CBA8}" presName="hierChild4" presStyleCnt="0"/>
      <dgm:spPr/>
    </dgm:pt>
    <dgm:pt modelId="{970395BF-49A6-4549-AB74-CE6D9A22D29E}" type="pres">
      <dgm:prSet presAssocID="{34D7A402-E5FC-4A2A-A327-4B3B65F1CBA8}" presName="hierChild5" presStyleCnt="0"/>
      <dgm:spPr/>
    </dgm:pt>
    <dgm:pt modelId="{4B2F27A6-5782-42B3-9EC0-08C73B31E48A}" type="pres">
      <dgm:prSet presAssocID="{A35FC009-B791-4C34-9105-C19B8E4D063B}" presName="Name37" presStyleLbl="parChTrans1D3" presStyleIdx="3" presStyleCnt="4"/>
      <dgm:spPr/>
      <dgm:t>
        <a:bodyPr/>
        <a:lstStyle/>
        <a:p>
          <a:endParaRPr lang="pt-BR"/>
        </a:p>
      </dgm:t>
    </dgm:pt>
    <dgm:pt modelId="{32D234E4-B5B2-463B-8348-BC47E48DCD39}" type="pres">
      <dgm:prSet presAssocID="{33CBACB5-6B99-4235-BDA2-5E208783B4AC}" presName="hierRoot2" presStyleCnt="0">
        <dgm:presLayoutVars>
          <dgm:hierBranch val="init"/>
        </dgm:presLayoutVars>
      </dgm:prSet>
      <dgm:spPr/>
    </dgm:pt>
    <dgm:pt modelId="{167225B4-FAAB-42FE-86DA-E61171212917}" type="pres">
      <dgm:prSet presAssocID="{33CBACB5-6B99-4235-BDA2-5E208783B4AC}" presName="rootComposite" presStyleCnt="0"/>
      <dgm:spPr/>
    </dgm:pt>
    <dgm:pt modelId="{1B625CE8-7DA4-44A9-A2C9-330749F32BFB}" type="pres">
      <dgm:prSet presAssocID="{33CBACB5-6B99-4235-BDA2-5E208783B4AC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441DE001-D4C1-4CED-ABF2-96CE2A8FA44F}" type="pres">
      <dgm:prSet presAssocID="{33CBACB5-6B99-4235-BDA2-5E208783B4AC}" presName="titleText2" presStyleLbl="fgAcc1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25A643A6-EDC9-49F7-B6BD-D914210C8A47}" type="pres">
      <dgm:prSet presAssocID="{33CBACB5-6B99-4235-BDA2-5E208783B4AC}" presName="rootConnector" presStyleLbl="node3" presStyleIdx="0" presStyleCnt="0"/>
      <dgm:spPr/>
      <dgm:t>
        <a:bodyPr/>
        <a:lstStyle/>
        <a:p>
          <a:endParaRPr lang="pt-BR"/>
        </a:p>
      </dgm:t>
    </dgm:pt>
    <dgm:pt modelId="{027A6875-0C98-42A2-BC32-2A1CEFD200E5}" type="pres">
      <dgm:prSet presAssocID="{33CBACB5-6B99-4235-BDA2-5E208783B4AC}" presName="hierChild4" presStyleCnt="0"/>
      <dgm:spPr/>
    </dgm:pt>
    <dgm:pt modelId="{4A5E08F2-4275-4129-87D0-C4C6E710155A}" type="pres">
      <dgm:prSet presAssocID="{33CBACB5-6B99-4235-BDA2-5E208783B4AC}" presName="hierChild5" presStyleCnt="0"/>
      <dgm:spPr/>
    </dgm:pt>
    <dgm:pt modelId="{D0946063-630F-4CD5-882D-D047ED27D193}" type="pres">
      <dgm:prSet presAssocID="{B4D7F806-B18B-4B43-9AC0-895576D7C948}" presName="hierChild5" presStyleCnt="0"/>
      <dgm:spPr/>
    </dgm:pt>
    <dgm:pt modelId="{16C02AD0-9685-461B-AD00-9E3072FE0261}" type="pres">
      <dgm:prSet presAssocID="{E4A47695-FB83-4EC3-ACD3-AE1B76213210}" presName="hierChild3" presStyleCnt="0"/>
      <dgm:spPr/>
    </dgm:pt>
  </dgm:ptLst>
  <dgm:cxnLst>
    <dgm:cxn modelId="{F4595572-C1AF-4C8E-B8A3-016A573D0503}" type="presOf" srcId="{DF4D8D2D-AD09-4F79-A8E1-777546A6113F}" destId="{23CDB78B-4D64-4519-84B5-09D64424BF9B}" srcOrd="0" destOrd="0" presId="urn:microsoft.com/office/officeart/2008/layout/NameandTitleOrganizationalChart"/>
    <dgm:cxn modelId="{425BA19F-B593-4ED9-AE3C-2D9D212E76CF}" type="presOf" srcId="{A35FC009-B791-4C34-9105-C19B8E4D063B}" destId="{4B2F27A6-5782-42B3-9EC0-08C73B31E48A}" srcOrd="0" destOrd="0" presId="urn:microsoft.com/office/officeart/2008/layout/NameandTitleOrganizationalChart"/>
    <dgm:cxn modelId="{70444923-E5A7-4E5D-A5C8-F9E822F4AB74}" type="presOf" srcId="{49171AFE-DBFE-4335-843D-2E30ED6E0C6D}" destId="{441DE001-D4C1-4CED-ABF2-96CE2A8FA44F}" srcOrd="0" destOrd="0" presId="urn:microsoft.com/office/officeart/2008/layout/NameandTitleOrganizationalChart"/>
    <dgm:cxn modelId="{D33CE65F-CC86-473C-BCC4-C240B4EDEFC3}" type="presOf" srcId="{7C274BC4-7934-405C-BA97-0FD24917CA02}" destId="{93EC8F81-410C-4997-91F8-1CD3D8360B3F}" srcOrd="0" destOrd="0" presId="urn:microsoft.com/office/officeart/2008/layout/NameandTitleOrganizationalChart"/>
    <dgm:cxn modelId="{038DCE33-4E20-40F4-850C-785145420F5F}" type="presOf" srcId="{09FC3333-027F-4729-BBE8-4A111363A78A}" destId="{399C8689-1A78-4B02-9330-68BAB54A8C50}" srcOrd="0" destOrd="0" presId="urn:microsoft.com/office/officeart/2008/layout/NameandTitleOrganizationalChart"/>
    <dgm:cxn modelId="{149D64F9-B4E2-4531-9309-BC677822E0B5}" srcId="{757DC0F5-F507-4BB1-A289-B3C589FC1877}" destId="{1614ABED-BA70-46BB-8746-B8767FF1D37F}" srcOrd="0" destOrd="0" parTransId="{6EE6F360-1221-4CEF-9C09-0684CDAA92DA}" sibTransId="{7C274BC4-7934-405C-BA97-0FD24917CA02}"/>
    <dgm:cxn modelId="{06D0BA45-ABE7-4985-B70F-8315083B30C5}" type="presOf" srcId="{8838BB03-14FD-4B6F-8EF4-00EE17143B4B}" destId="{B695E355-6B89-45F5-AC05-A875704C7A74}" srcOrd="1" destOrd="0" presId="urn:microsoft.com/office/officeart/2008/layout/NameandTitleOrganizationalChart"/>
    <dgm:cxn modelId="{77150EAB-1959-4555-9761-445B5382D1DC}" type="presOf" srcId="{E4A47695-FB83-4EC3-ACD3-AE1B76213210}" destId="{1CF051A4-FFC3-4E9C-9F49-F6644FCFA435}" srcOrd="1" destOrd="0" presId="urn:microsoft.com/office/officeart/2008/layout/NameandTitleOrganizationalChart"/>
    <dgm:cxn modelId="{632B7CDD-3C30-4C16-B28B-3BB3731D05A1}" type="presOf" srcId="{33CBACB5-6B99-4235-BDA2-5E208783B4AC}" destId="{25A643A6-EDC9-49F7-B6BD-D914210C8A47}" srcOrd="1" destOrd="0" presId="urn:microsoft.com/office/officeart/2008/layout/NameandTitleOrganizationalChart"/>
    <dgm:cxn modelId="{CF14B2B2-D8C6-4F8F-95C9-63CFD657E866}" type="presOf" srcId="{B4D7F806-B18B-4B43-9AC0-895576D7C948}" destId="{1C12389F-9D58-49F3-A8AF-8C0A5CAA743E}" srcOrd="0" destOrd="0" presId="urn:microsoft.com/office/officeart/2008/layout/NameandTitleOrganizationalChart"/>
    <dgm:cxn modelId="{69BC76A5-E428-4807-8AD9-4D3E5AD9997B}" type="presOf" srcId="{703678CF-801B-407D-964A-535727209253}" destId="{BFC1111B-C38D-4D71-9982-3EE3E6E979BE}" srcOrd="0" destOrd="0" presId="urn:microsoft.com/office/officeart/2008/layout/NameandTitleOrganizationalChart"/>
    <dgm:cxn modelId="{60643C54-E468-4BE9-BE85-909398CEADCD}" type="presOf" srcId="{33CBACB5-6B99-4235-BDA2-5E208783B4AC}" destId="{1B625CE8-7DA4-44A9-A2C9-330749F32BFB}" srcOrd="0" destOrd="0" presId="urn:microsoft.com/office/officeart/2008/layout/NameandTitleOrganizationalChart"/>
    <dgm:cxn modelId="{DBC93635-2455-4E36-8E8E-7D4CF95E448D}" type="presOf" srcId="{757DC0F5-F507-4BB1-A289-B3C589FC1877}" destId="{69CB05A3-EAF1-44E7-89A8-13F3FF9EEFBD}" srcOrd="1" destOrd="0" presId="urn:microsoft.com/office/officeart/2008/layout/NameandTitleOrganizationalChart"/>
    <dgm:cxn modelId="{A5E27B3C-5032-4D25-9D98-0F69E9BC2F3E}" type="presOf" srcId="{FE5EF422-0F94-47A9-BA61-DAFE9698F4AB}" destId="{E6F24295-2EDB-404B-AF6F-894F0B2DB3FC}" srcOrd="0" destOrd="0" presId="urn:microsoft.com/office/officeart/2008/layout/NameandTitleOrganizationalChart"/>
    <dgm:cxn modelId="{17B1870B-BBB0-49DE-901D-FC40D535FDF6}" type="presOf" srcId="{C6877471-3274-4FE8-A611-81501D5F027C}" destId="{F931028E-A224-44A5-9566-11E6BC6023CA}" srcOrd="0" destOrd="0" presId="urn:microsoft.com/office/officeart/2008/layout/NameandTitleOrganizationalChart"/>
    <dgm:cxn modelId="{8EE4C3C4-043D-4C50-80E8-74C84D0AB9D3}" srcId="{E4A47695-FB83-4EC3-ACD3-AE1B76213210}" destId="{757DC0F5-F507-4BB1-A289-B3C589FC1877}" srcOrd="0" destOrd="0" parTransId="{DF4D8D2D-AD09-4F79-A8E1-777546A6113F}" sibTransId="{E81B42B2-1BB2-4388-8C67-1AD712B3A080}"/>
    <dgm:cxn modelId="{1FFB7CEC-466D-4538-98F0-916887C091BD}" type="presOf" srcId="{E81B42B2-1BB2-4388-8C67-1AD712B3A080}" destId="{0C09F984-27FC-459D-9B99-53704692C598}" srcOrd="0" destOrd="0" presId="urn:microsoft.com/office/officeart/2008/layout/NameandTitleOrganizationalChart"/>
    <dgm:cxn modelId="{6FD4B923-EAA2-4E8B-82C0-B516F19C0020}" type="presOf" srcId="{5479E286-CDF9-46D2-BCBE-96E46A7EC01D}" destId="{C70024F2-9B89-4DEB-90EE-F795E5BD0F76}" srcOrd="0" destOrd="0" presId="urn:microsoft.com/office/officeart/2008/layout/NameandTitleOrganizationalChart"/>
    <dgm:cxn modelId="{02A0B860-CAD3-4069-BE02-300416B34321}" type="presOf" srcId="{6EE6F360-1221-4CEF-9C09-0684CDAA92DA}" destId="{F99716F4-C519-48BD-B75B-2FB4A8520E59}" srcOrd="0" destOrd="0" presId="urn:microsoft.com/office/officeart/2008/layout/NameandTitleOrganizationalChart"/>
    <dgm:cxn modelId="{0F94B03B-D980-4396-8D4A-616C9EF78E61}" srcId="{FE5EF422-0F94-47A9-BA61-DAFE9698F4AB}" destId="{E4A47695-FB83-4EC3-ACD3-AE1B76213210}" srcOrd="0" destOrd="0" parTransId="{D8D95405-1461-4E1C-8924-09E0066714B4}" sibTransId="{703678CF-801B-407D-964A-535727209253}"/>
    <dgm:cxn modelId="{FEC861D8-947A-42E3-9290-7C44C4FF38A2}" type="presOf" srcId="{B820D054-E091-45EE-8AA5-9837686741F2}" destId="{689E12B4-A6C1-4ECE-A0D6-3BC296EF26A3}" srcOrd="0" destOrd="0" presId="urn:microsoft.com/office/officeart/2008/layout/NameandTitleOrganizationalChart"/>
    <dgm:cxn modelId="{395470A4-88E4-46D8-9DCC-2391E525742E}" type="presOf" srcId="{1614ABED-BA70-46BB-8746-B8767FF1D37F}" destId="{CB0FE9DF-03F6-4521-A9F9-A8A617C35FCB}" srcOrd="0" destOrd="0" presId="urn:microsoft.com/office/officeart/2008/layout/NameandTitleOrganizationalChart"/>
    <dgm:cxn modelId="{512EF928-882D-49DF-974C-56EBE1567023}" type="presOf" srcId="{757DC0F5-F507-4BB1-A289-B3C589FC1877}" destId="{425307A2-23F6-4624-B057-C2241C40D489}" srcOrd="0" destOrd="0" presId="urn:microsoft.com/office/officeart/2008/layout/NameandTitleOrganizationalChart"/>
    <dgm:cxn modelId="{57B36814-0452-4CA2-B518-8DCF4D0F83D9}" srcId="{757DC0F5-F507-4BB1-A289-B3C589FC1877}" destId="{8838BB03-14FD-4B6F-8EF4-00EE17143B4B}" srcOrd="1" destOrd="0" parTransId="{09FC3333-027F-4729-BBE8-4A111363A78A}" sibTransId="{B820D054-E091-45EE-8AA5-9837686741F2}"/>
    <dgm:cxn modelId="{6BDB893D-4285-418E-80EF-CCE15DEB16E7}" type="presOf" srcId="{E4A47695-FB83-4EC3-ACD3-AE1B76213210}" destId="{E446A48A-A7D5-4D52-84A0-E4EAB8F0E491}" srcOrd="0" destOrd="0" presId="urn:microsoft.com/office/officeart/2008/layout/NameandTitleOrganizationalChart"/>
    <dgm:cxn modelId="{5EC1EB0C-8B38-4CC4-ABA0-ACB1D9328D26}" type="presOf" srcId="{69CC2529-9C6C-40F6-ADB7-B41144BC5033}" destId="{223EE3D7-0F97-4206-95B1-E6A7341CAA0B}" srcOrd="0" destOrd="0" presId="urn:microsoft.com/office/officeart/2008/layout/NameandTitleOrganizationalChart"/>
    <dgm:cxn modelId="{4DC73040-4BC8-43FE-BFAD-23A468F2B729}" srcId="{B4D7F806-B18B-4B43-9AC0-895576D7C948}" destId="{33CBACB5-6B99-4235-BDA2-5E208783B4AC}" srcOrd="1" destOrd="0" parTransId="{A35FC009-B791-4C34-9105-C19B8E4D063B}" sibTransId="{49171AFE-DBFE-4335-843D-2E30ED6E0C6D}"/>
    <dgm:cxn modelId="{D234C5C8-B446-47BB-873D-F0333DA5D03D}" srcId="{E4A47695-FB83-4EC3-ACD3-AE1B76213210}" destId="{B4D7F806-B18B-4B43-9AC0-895576D7C948}" srcOrd="1" destOrd="0" parTransId="{69CC2529-9C6C-40F6-ADB7-B41144BC5033}" sibTransId="{7825EA59-9349-4765-AFC4-7C8E78343ED2}"/>
    <dgm:cxn modelId="{529879BD-E228-43DC-89C4-3DEAF10BD6C4}" type="presOf" srcId="{1614ABED-BA70-46BB-8746-B8767FF1D37F}" destId="{BB69C273-7D0E-4F69-8795-DF4C8C883C2D}" srcOrd="1" destOrd="0" presId="urn:microsoft.com/office/officeart/2008/layout/NameandTitleOrganizationalChart"/>
    <dgm:cxn modelId="{6320EF5A-D758-45AA-BECA-0DADBDDE347F}" type="presOf" srcId="{B4D7F806-B18B-4B43-9AC0-895576D7C948}" destId="{C894A64E-EA1A-4943-80E5-7232B2BB94AF}" srcOrd="1" destOrd="0" presId="urn:microsoft.com/office/officeart/2008/layout/NameandTitleOrganizationalChart"/>
    <dgm:cxn modelId="{09EC2ADB-CB75-468A-95D7-06FA79636433}" type="presOf" srcId="{7825EA59-9349-4765-AFC4-7C8E78343ED2}" destId="{968ABDF5-B20E-424E-8CD3-81FDED6F9D89}" srcOrd="0" destOrd="0" presId="urn:microsoft.com/office/officeart/2008/layout/NameandTitleOrganizationalChart"/>
    <dgm:cxn modelId="{18D5BDFE-425E-4864-A25E-E68869B5DA2D}" type="presOf" srcId="{34D7A402-E5FC-4A2A-A327-4B3B65F1CBA8}" destId="{4017E4E6-C152-480C-AF97-23C2ED68C312}" srcOrd="1" destOrd="0" presId="urn:microsoft.com/office/officeart/2008/layout/NameandTitleOrganizationalChart"/>
    <dgm:cxn modelId="{8D797807-9A99-4157-84BB-C34D04F85B67}" type="presOf" srcId="{8838BB03-14FD-4B6F-8EF4-00EE17143B4B}" destId="{6015D4D3-A211-42F0-AE1C-B1E1C373D933}" srcOrd="0" destOrd="0" presId="urn:microsoft.com/office/officeart/2008/layout/NameandTitleOrganizationalChart"/>
    <dgm:cxn modelId="{EB90CA07-7160-43DA-888D-73DDF0D6DC0A}" type="presOf" srcId="{34D7A402-E5FC-4A2A-A327-4B3B65F1CBA8}" destId="{1E09CE81-1B1F-46C6-874C-972AC4B3A264}" srcOrd="0" destOrd="0" presId="urn:microsoft.com/office/officeart/2008/layout/NameandTitleOrganizationalChart"/>
    <dgm:cxn modelId="{A59F4553-6585-4632-80A9-E0C84A8109A1}" srcId="{B4D7F806-B18B-4B43-9AC0-895576D7C948}" destId="{34D7A402-E5FC-4A2A-A327-4B3B65F1CBA8}" srcOrd="0" destOrd="0" parTransId="{5479E286-CDF9-46D2-BCBE-96E46A7EC01D}" sibTransId="{C6877471-3274-4FE8-A611-81501D5F027C}"/>
    <dgm:cxn modelId="{223D8488-CC66-492C-846F-9B6FD257902E}" type="presParOf" srcId="{E6F24295-2EDB-404B-AF6F-894F0B2DB3FC}" destId="{8A97D602-6221-48AC-A736-17214ABA9737}" srcOrd="0" destOrd="0" presId="urn:microsoft.com/office/officeart/2008/layout/NameandTitleOrganizationalChart"/>
    <dgm:cxn modelId="{FFFB5708-C672-4B90-98AE-819A375DDA81}" type="presParOf" srcId="{8A97D602-6221-48AC-A736-17214ABA9737}" destId="{85DB6A7E-10EA-4A97-BD54-867593CFA587}" srcOrd="0" destOrd="0" presId="urn:microsoft.com/office/officeart/2008/layout/NameandTitleOrganizationalChart"/>
    <dgm:cxn modelId="{43AC23D7-7905-44B3-A53E-EC03801064B6}" type="presParOf" srcId="{85DB6A7E-10EA-4A97-BD54-867593CFA587}" destId="{E446A48A-A7D5-4D52-84A0-E4EAB8F0E491}" srcOrd="0" destOrd="0" presId="urn:microsoft.com/office/officeart/2008/layout/NameandTitleOrganizationalChart"/>
    <dgm:cxn modelId="{354D1440-655A-474D-A2BC-30E69175E91D}" type="presParOf" srcId="{85DB6A7E-10EA-4A97-BD54-867593CFA587}" destId="{BFC1111B-C38D-4D71-9982-3EE3E6E979BE}" srcOrd="1" destOrd="0" presId="urn:microsoft.com/office/officeart/2008/layout/NameandTitleOrganizationalChart"/>
    <dgm:cxn modelId="{288344FC-AC67-438D-BC05-EFBD1303E460}" type="presParOf" srcId="{85DB6A7E-10EA-4A97-BD54-867593CFA587}" destId="{1CF051A4-FFC3-4E9C-9F49-F6644FCFA435}" srcOrd="2" destOrd="0" presId="urn:microsoft.com/office/officeart/2008/layout/NameandTitleOrganizationalChart"/>
    <dgm:cxn modelId="{378C1A05-977F-471F-8C38-E7089724DAD2}" type="presParOf" srcId="{8A97D602-6221-48AC-A736-17214ABA9737}" destId="{6F563780-0FBF-4910-A70E-21AAF4D5C452}" srcOrd="1" destOrd="0" presId="urn:microsoft.com/office/officeart/2008/layout/NameandTitleOrganizationalChart"/>
    <dgm:cxn modelId="{52FDEC41-908E-488D-AFBF-6827F074CEB2}" type="presParOf" srcId="{6F563780-0FBF-4910-A70E-21AAF4D5C452}" destId="{23CDB78B-4D64-4519-84B5-09D64424BF9B}" srcOrd="0" destOrd="0" presId="urn:microsoft.com/office/officeart/2008/layout/NameandTitleOrganizationalChart"/>
    <dgm:cxn modelId="{41528322-4A02-4BC0-8FF4-A76CDF7D5A8B}" type="presParOf" srcId="{6F563780-0FBF-4910-A70E-21AAF4D5C452}" destId="{06FE173D-49C9-436B-AD7B-9C4220F0B821}" srcOrd="1" destOrd="0" presId="urn:microsoft.com/office/officeart/2008/layout/NameandTitleOrganizationalChart"/>
    <dgm:cxn modelId="{9F5EE8F3-2A51-427F-9237-455F17B36CA3}" type="presParOf" srcId="{06FE173D-49C9-436B-AD7B-9C4220F0B821}" destId="{78BC6049-DD8D-4E55-AAFB-1C52442CDA97}" srcOrd="0" destOrd="0" presId="urn:microsoft.com/office/officeart/2008/layout/NameandTitleOrganizationalChart"/>
    <dgm:cxn modelId="{E544C492-AECB-43EE-8720-F3FCC89031B8}" type="presParOf" srcId="{78BC6049-DD8D-4E55-AAFB-1C52442CDA97}" destId="{425307A2-23F6-4624-B057-C2241C40D489}" srcOrd="0" destOrd="0" presId="urn:microsoft.com/office/officeart/2008/layout/NameandTitleOrganizationalChart"/>
    <dgm:cxn modelId="{0B9D23CF-4033-4215-B3A5-39582D187A66}" type="presParOf" srcId="{78BC6049-DD8D-4E55-AAFB-1C52442CDA97}" destId="{0C09F984-27FC-459D-9B99-53704692C598}" srcOrd="1" destOrd="0" presId="urn:microsoft.com/office/officeart/2008/layout/NameandTitleOrganizationalChart"/>
    <dgm:cxn modelId="{9DCDF431-FC4D-479E-89A9-2E9625E95236}" type="presParOf" srcId="{78BC6049-DD8D-4E55-AAFB-1C52442CDA97}" destId="{69CB05A3-EAF1-44E7-89A8-13F3FF9EEFBD}" srcOrd="2" destOrd="0" presId="urn:microsoft.com/office/officeart/2008/layout/NameandTitleOrganizationalChart"/>
    <dgm:cxn modelId="{48C98068-7F87-4DF9-B08B-FE544309473E}" type="presParOf" srcId="{06FE173D-49C9-436B-AD7B-9C4220F0B821}" destId="{C3EC0150-09C0-44DF-AE4A-F9AEC29F6BB1}" srcOrd="1" destOrd="0" presId="urn:microsoft.com/office/officeart/2008/layout/NameandTitleOrganizationalChart"/>
    <dgm:cxn modelId="{91EFFF4C-C4BD-4D63-9771-8DF7C32FA4AC}" type="presParOf" srcId="{C3EC0150-09C0-44DF-AE4A-F9AEC29F6BB1}" destId="{F99716F4-C519-48BD-B75B-2FB4A8520E59}" srcOrd="0" destOrd="0" presId="urn:microsoft.com/office/officeart/2008/layout/NameandTitleOrganizationalChart"/>
    <dgm:cxn modelId="{A259EA7F-9E19-4C40-AD8F-3EB34E366021}" type="presParOf" srcId="{C3EC0150-09C0-44DF-AE4A-F9AEC29F6BB1}" destId="{03D96B3B-7057-4954-AD74-8C647E928C20}" srcOrd="1" destOrd="0" presId="urn:microsoft.com/office/officeart/2008/layout/NameandTitleOrganizationalChart"/>
    <dgm:cxn modelId="{1E42D81F-DFE6-4FA6-9816-4669AEDD4ECF}" type="presParOf" srcId="{03D96B3B-7057-4954-AD74-8C647E928C20}" destId="{D29EEB36-EE5C-4660-BBF6-AF344CB3695B}" srcOrd="0" destOrd="0" presId="urn:microsoft.com/office/officeart/2008/layout/NameandTitleOrganizationalChart"/>
    <dgm:cxn modelId="{B416D385-140C-4BA1-A33F-82111E1DD9B5}" type="presParOf" srcId="{D29EEB36-EE5C-4660-BBF6-AF344CB3695B}" destId="{CB0FE9DF-03F6-4521-A9F9-A8A617C35FCB}" srcOrd="0" destOrd="0" presId="urn:microsoft.com/office/officeart/2008/layout/NameandTitleOrganizationalChart"/>
    <dgm:cxn modelId="{37FE3217-8141-43A7-84B0-FDD0EA1E53D5}" type="presParOf" srcId="{D29EEB36-EE5C-4660-BBF6-AF344CB3695B}" destId="{93EC8F81-410C-4997-91F8-1CD3D8360B3F}" srcOrd="1" destOrd="0" presId="urn:microsoft.com/office/officeart/2008/layout/NameandTitleOrganizationalChart"/>
    <dgm:cxn modelId="{C7164596-43DD-4D10-987B-CCF598EBDF61}" type="presParOf" srcId="{D29EEB36-EE5C-4660-BBF6-AF344CB3695B}" destId="{BB69C273-7D0E-4F69-8795-DF4C8C883C2D}" srcOrd="2" destOrd="0" presId="urn:microsoft.com/office/officeart/2008/layout/NameandTitleOrganizationalChart"/>
    <dgm:cxn modelId="{F991C140-6C0A-4225-9EAC-48D806A8A486}" type="presParOf" srcId="{03D96B3B-7057-4954-AD74-8C647E928C20}" destId="{E8AED816-228C-4882-8DE5-AFEA2176B425}" srcOrd="1" destOrd="0" presId="urn:microsoft.com/office/officeart/2008/layout/NameandTitleOrganizationalChart"/>
    <dgm:cxn modelId="{E7EA7AB5-65A2-4F5A-BB1A-CEE1912732BE}" type="presParOf" srcId="{03D96B3B-7057-4954-AD74-8C647E928C20}" destId="{D45388BD-6965-49F3-809A-C4DCDBD59D68}" srcOrd="2" destOrd="0" presId="urn:microsoft.com/office/officeart/2008/layout/NameandTitleOrganizationalChart"/>
    <dgm:cxn modelId="{F745B76C-9A42-4C50-9D9B-2BB099C8F5E8}" type="presParOf" srcId="{C3EC0150-09C0-44DF-AE4A-F9AEC29F6BB1}" destId="{399C8689-1A78-4B02-9330-68BAB54A8C50}" srcOrd="2" destOrd="0" presId="urn:microsoft.com/office/officeart/2008/layout/NameandTitleOrganizationalChart"/>
    <dgm:cxn modelId="{4093FC10-2321-483C-A0CB-AEB7C3BFEC66}" type="presParOf" srcId="{C3EC0150-09C0-44DF-AE4A-F9AEC29F6BB1}" destId="{BF362DB5-F0C5-4BC0-951A-25A62BD19AE4}" srcOrd="3" destOrd="0" presId="urn:microsoft.com/office/officeart/2008/layout/NameandTitleOrganizationalChart"/>
    <dgm:cxn modelId="{C21ADAA6-E76C-45DC-B441-E35DA111CD7E}" type="presParOf" srcId="{BF362DB5-F0C5-4BC0-951A-25A62BD19AE4}" destId="{E4A9A21E-257C-43AD-A8B1-6975E507D3CA}" srcOrd="0" destOrd="0" presId="urn:microsoft.com/office/officeart/2008/layout/NameandTitleOrganizationalChart"/>
    <dgm:cxn modelId="{0314A43B-DEB8-4BED-B5CA-452A9EFA792C}" type="presParOf" srcId="{E4A9A21E-257C-43AD-A8B1-6975E507D3CA}" destId="{6015D4D3-A211-42F0-AE1C-B1E1C373D933}" srcOrd="0" destOrd="0" presId="urn:microsoft.com/office/officeart/2008/layout/NameandTitleOrganizationalChart"/>
    <dgm:cxn modelId="{D3BC9977-CE20-46DF-B866-245BEFA9886F}" type="presParOf" srcId="{E4A9A21E-257C-43AD-A8B1-6975E507D3CA}" destId="{689E12B4-A6C1-4ECE-A0D6-3BC296EF26A3}" srcOrd="1" destOrd="0" presId="urn:microsoft.com/office/officeart/2008/layout/NameandTitleOrganizationalChart"/>
    <dgm:cxn modelId="{9A1FA12E-F47B-41EF-9BB6-4858D75FBF61}" type="presParOf" srcId="{E4A9A21E-257C-43AD-A8B1-6975E507D3CA}" destId="{B695E355-6B89-45F5-AC05-A875704C7A74}" srcOrd="2" destOrd="0" presId="urn:microsoft.com/office/officeart/2008/layout/NameandTitleOrganizationalChart"/>
    <dgm:cxn modelId="{B4A0DA6F-B0D3-492A-ABE4-0CF9CEED1CC4}" type="presParOf" srcId="{BF362DB5-F0C5-4BC0-951A-25A62BD19AE4}" destId="{3140E6E2-6F5F-4F27-85C9-3C0CE41E4C32}" srcOrd="1" destOrd="0" presId="urn:microsoft.com/office/officeart/2008/layout/NameandTitleOrganizationalChart"/>
    <dgm:cxn modelId="{DA6C904B-E79F-48AB-8825-A08E2991BCF8}" type="presParOf" srcId="{BF362DB5-F0C5-4BC0-951A-25A62BD19AE4}" destId="{5747FC1C-BA21-4654-BE5A-992161019322}" srcOrd="2" destOrd="0" presId="urn:microsoft.com/office/officeart/2008/layout/NameandTitleOrganizationalChart"/>
    <dgm:cxn modelId="{2FCF4A8C-3240-4DF6-832C-D8DE3A0CB7A8}" type="presParOf" srcId="{06FE173D-49C9-436B-AD7B-9C4220F0B821}" destId="{CA7925C3-7D77-4F46-8398-46265B67D11B}" srcOrd="2" destOrd="0" presId="urn:microsoft.com/office/officeart/2008/layout/NameandTitleOrganizationalChart"/>
    <dgm:cxn modelId="{6C6E3E7F-20A0-433A-AF2A-EA38BB083FB0}" type="presParOf" srcId="{6F563780-0FBF-4910-A70E-21AAF4D5C452}" destId="{223EE3D7-0F97-4206-95B1-E6A7341CAA0B}" srcOrd="2" destOrd="0" presId="urn:microsoft.com/office/officeart/2008/layout/NameandTitleOrganizationalChart"/>
    <dgm:cxn modelId="{8893D5F8-0190-4011-9F8A-0B1149FECC58}" type="presParOf" srcId="{6F563780-0FBF-4910-A70E-21AAF4D5C452}" destId="{F860E522-F1FD-43E5-B62B-237AE52F5B96}" srcOrd="3" destOrd="0" presId="urn:microsoft.com/office/officeart/2008/layout/NameandTitleOrganizationalChart"/>
    <dgm:cxn modelId="{7FF4961B-3156-4733-8209-D1A6C93C3017}" type="presParOf" srcId="{F860E522-F1FD-43E5-B62B-237AE52F5B96}" destId="{94BA5CBF-B733-4E88-A0F2-2D6C4950BEB6}" srcOrd="0" destOrd="0" presId="urn:microsoft.com/office/officeart/2008/layout/NameandTitleOrganizationalChart"/>
    <dgm:cxn modelId="{956B7807-D6FB-4C9B-9DBB-90A37F49E627}" type="presParOf" srcId="{94BA5CBF-B733-4E88-A0F2-2D6C4950BEB6}" destId="{1C12389F-9D58-49F3-A8AF-8C0A5CAA743E}" srcOrd="0" destOrd="0" presId="urn:microsoft.com/office/officeart/2008/layout/NameandTitleOrganizationalChart"/>
    <dgm:cxn modelId="{A8947E81-6A16-4546-9793-005C5349214C}" type="presParOf" srcId="{94BA5CBF-B733-4E88-A0F2-2D6C4950BEB6}" destId="{968ABDF5-B20E-424E-8CD3-81FDED6F9D89}" srcOrd="1" destOrd="0" presId="urn:microsoft.com/office/officeart/2008/layout/NameandTitleOrganizationalChart"/>
    <dgm:cxn modelId="{38ADB5B0-80FE-468C-8A9C-D4D2AFC8E8F0}" type="presParOf" srcId="{94BA5CBF-B733-4E88-A0F2-2D6C4950BEB6}" destId="{C894A64E-EA1A-4943-80E5-7232B2BB94AF}" srcOrd="2" destOrd="0" presId="urn:microsoft.com/office/officeart/2008/layout/NameandTitleOrganizationalChart"/>
    <dgm:cxn modelId="{2EF979F1-1BB4-4C94-ABE2-FFDE71D765B0}" type="presParOf" srcId="{F860E522-F1FD-43E5-B62B-237AE52F5B96}" destId="{7A358B8D-3DFD-4C22-8CDC-ADD4BF9E8F6E}" srcOrd="1" destOrd="0" presId="urn:microsoft.com/office/officeart/2008/layout/NameandTitleOrganizationalChart"/>
    <dgm:cxn modelId="{CFE3D56A-B32F-4A42-8479-975BF5386BAD}" type="presParOf" srcId="{7A358B8D-3DFD-4C22-8CDC-ADD4BF9E8F6E}" destId="{C70024F2-9B89-4DEB-90EE-F795E5BD0F76}" srcOrd="0" destOrd="0" presId="urn:microsoft.com/office/officeart/2008/layout/NameandTitleOrganizationalChart"/>
    <dgm:cxn modelId="{0FD68C2F-2761-45C7-A430-AFE9877A4178}" type="presParOf" srcId="{7A358B8D-3DFD-4C22-8CDC-ADD4BF9E8F6E}" destId="{CEC9D3FF-B71D-409F-8313-64BDD2C05C1C}" srcOrd="1" destOrd="0" presId="urn:microsoft.com/office/officeart/2008/layout/NameandTitleOrganizationalChart"/>
    <dgm:cxn modelId="{649F8913-902E-4974-8160-22BD736EB9A5}" type="presParOf" srcId="{CEC9D3FF-B71D-409F-8313-64BDD2C05C1C}" destId="{953BC772-5B09-4064-BC65-CD682F8FC2A8}" srcOrd="0" destOrd="0" presId="urn:microsoft.com/office/officeart/2008/layout/NameandTitleOrganizationalChart"/>
    <dgm:cxn modelId="{1A84A2AF-6722-4D8E-80A8-48F62907459C}" type="presParOf" srcId="{953BC772-5B09-4064-BC65-CD682F8FC2A8}" destId="{1E09CE81-1B1F-46C6-874C-972AC4B3A264}" srcOrd="0" destOrd="0" presId="urn:microsoft.com/office/officeart/2008/layout/NameandTitleOrganizationalChart"/>
    <dgm:cxn modelId="{B2FA9714-EE6D-4CD5-B028-10878066AA73}" type="presParOf" srcId="{953BC772-5B09-4064-BC65-CD682F8FC2A8}" destId="{F931028E-A224-44A5-9566-11E6BC6023CA}" srcOrd="1" destOrd="0" presId="urn:microsoft.com/office/officeart/2008/layout/NameandTitleOrganizationalChart"/>
    <dgm:cxn modelId="{87CB1A10-A4F2-4E63-AA68-89682AA19983}" type="presParOf" srcId="{953BC772-5B09-4064-BC65-CD682F8FC2A8}" destId="{4017E4E6-C152-480C-AF97-23C2ED68C312}" srcOrd="2" destOrd="0" presId="urn:microsoft.com/office/officeart/2008/layout/NameandTitleOrganizationalChart"/>
    <dgm:cxn modelId="{714FE633-88F9-4D93-96FA-4775FF5EF3BA}" type="presParOf" srcId="{CEC9D3FF-B71D-409F-8313-64BDD2C05C1C}" destId="{727B434E-2B5F-4F81-8E2E-074AA8E59B27}" srcOrd="1" destOrd="0" presId="urn:microsoft.com/office/officeart/2008/layout/NameandTitleOrganizationalChart"/>
    <dgm:cxn modelId="{CE3B78DE-941A-44F1-B92E-C1BEC43CC7E7}" type="presParOf" srcId="{CEC9D3FF-B71D-409F-8313-64BDD2C05C1C}" destId="{970395BF-49A6-4549-AB74-CE6D9A22D29E}" srcOrd="2" destOrd="0" presId="urn:microsoft.com/office/officeart/2008/layout/NameandTitleOrganizationalChart"/>
    <dgm:cxn modelId="{60CDB4A3-7EC4-4E09-AFDB-DD5221FDA7E9}" type="presParOf" srcId="{7A358B8D-3DFD-4C22-8CDC-ADD4BF9E8F6E}" destId="{4B2F27A6-5782-42B3-9EC0-08C73B31E48A}" srcOrd="2" destOrd="0" presId="urn:microsoft.com/office/officeart/2008/layout/NameandTitleOrganizationalChart"/>
    <dgm:cxn modelId="{951ED4E7-93AC-4D39-BA21-6F1D7FED76BF}" type="presParOf" srcId="{7A358B8D-3DFD-4C22-8CDC-ADD4BF9E8F6E}" destId="{32D234E4-B5B2-463B-8348-BC47E48DCD39}" srcOrd="3" destOrd="0" presId="urn:microsoft.com/office/officeart/2008/layout/NameandTitleOrganizationalChart"/>
    <dgm:cxn modelId="{A856BEE5-A0F0-41BC-ACEC-7BA45AC1F053}" type="presParOf" srcId="{32D234E4-B5B2-463B-8348-BC47E48DCD39}" destId="{167225B4-FAAB-42FE-86DA-E61171212917}" srcOrd="0" destOrd="0" presId="urn:microsoft.com/office/officeart/2008/layout/NameandTitleOrganizationalChart"/>
    <dgm:cxn modelId="{9436DF93-64DE-4F8B-8E95-5E6F6CDF015B}" type="presParOf" srcId="{167225B4-FAAB-42FE-86DA-E61171212917}" destId="{1B625CE8-7DA4-44A9-A2C9-330749F32BFB}" srcOrd="0" destOrd="0" presId="urn:microsoft.com/office/officeart/2008/layout/NameandTitleOrganizationalChart"/>
    <dgm:cxn modelId="{C4B22C66-FCDA-4797-9F9F-8A591424DA78}" type="presParOf" srcId="{167225B4-FAAB-42FE-86DA-E61171212917}" destId="{441DE001-D4C1-4CED-ABF2-96CE2A8FA44F}" srcOrd="1" destOrd="0" presId="urn:microsoft.com/office/officeart/2008/layout/NameandTitleOrganizationalChart"/>
    <dgm:cxn modelId="{7CEC2572-00CC-46DE-A88C-68639E9CAFA2}" type="presParOf" srcId="{167225B4-FAAB-42FE-86DA-E61171212917}" destId="{25A643A6-EDC9-49F7-B6BD-D914210C8A47}" srcOrd="2" destOrd="0" presId="urn:microsoft.com/office/officeart/2008/layout/NameandTitleOrganizationalChart"/>
    <dgm:cxn modelId="{BD07D844-C80F-4433-BA6E-5D8D77BC6333}" type="presParOf" srcId="{32D234E4-B5B2-463B-8348-BC47E48DCD39}" destId="{027A6875-0C98-42A2-BC32-2A1CEFD200E5}" srcOrd="1" destOrd="0" presId="urn:microsoft.com/office/officeart/2008/layout/NameandTitleOrganizationalChart"/>
    <dgm:cxn modelId="{A9E76A97-73D3-4B08-85A0-96E7AA3BC411}" type="presParOf" srcId="{32D234E4-B5B2-463B-8348-BC47E48DCD39}" destId="{4A5E08F2-4275-4129-87D0-C4C6E710155A}" srcOrd="2" destOrd="0" presId="urn:microsoft.com/office/officeart/2008/layout/NameandTitleOrganizationalChart"/>
    <dgm:cxn modelId="{273195AB-7CD4-4274-8377-2E4E8B8202C7}" type="presParOf" srcId="{F860E522-F1FD-43E5-B62B-237AE52F5B96}" destId="{D0946063-630F-4CD5-882D-D047ED27D193}" srcOrd="2" destOrd="0" presId="urn:microsoft.com/office/officeart/2008/layout/NameandTitleOrganizationalChart"/>
    <dgm:cxn modelId="{E9625D55-991A-4BB3-A954-907B91E435C3}" type="presParOf" srcId="{8A97D602-6221-48AC-A736-17214ABA9737}" destId="{16C02AD0-9685-461B-AD00-9E3072FE026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99B8B7-C0A5-427E-AFAF-4C06A7B36E83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3FDEA3-BB8F-4864-8BC9-BEACBC089902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O que </a:t>
          </a:r>
          <a:r>
            <a:rPr lang="pt-BR" dirty="0" err="1" smtClean="0"/>
            <a:t>subceder</a:t>
          </a:r>
          <a:r>
            <a:rPr lang="pt-BR" dirty="0" smtClean="0"/>
            <a:t>?</a:t>
          </a:r>
          <a:endParaRPr lang="pt-BR" dirty="0"/>
        </a:p>
      </dgm:t>
    </dgm:pt>
    <dgm:pt modelId="{90BDF863-41C3-41AF-A18E-DF3A7DD3272C}" type="parTrans" cxnId="{F63446B5-ECD3-4347-ABB6-870AC1BBC84E}">
      <dgm:prSet/>
      <dgm:spPr/>
      <dgm:t>
        <a:bodyPr/>
        <a:lstStyle/>
        <a:p>
          <a:endParaRPr lang="pt-BR"/>
        </a:p>
      </dgm:t>
    </dgm:pt>
    <dgm:pt modelId="{E17D7B72-99A8-40F2-9274-B37725CD4583}" type="sibTrans" cxnId="{F63446B5-ECD3-4347-ABB6-870AC1BBC84E}">
      <dgm:prSet/>
      <dgm:spPr/>
      <dgm:t>
        <a:bodyPr/>
        <a:lstStyle/>
        <a:p>
          <a:endParaRPr lang="pt-BR" dirty="0"/>
        </a:p>
      </dgm:t>
    </dgm:pt>
    <dgm:pt modelId="{2F20E45A-71D2-4059-B6A9-99F520898B29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Quanto </a:t>
          </a:r>
          <a:r>
            <a:rPr lang="pt-BR" dirty="0" err="1" smtClean="0"/>
            <a:t>subceder</a:t>
          </a:r>
          <a:r>
            <a:rPr lang="pt-BR" dirty="0" smtClean="0"/>
            <a:t>?</a:t>
          </a:r>
          <a:endParaRPr lang="pt-BR" dirty="0"/>
        </a:p>
      </dgm:t>
    </dgm:pt>
    <dgm:pt modelId="{6B591CEF-4E05-49AC-929F-906097373B26}" type="parTrans" cxnId="{2A8B5867-7532-4BCE-8530-E26DFA568D74}">
      <dgm:prSet/>
      <dgm:spPr/>
      <dgm:t>
        <a:bodyPr/>
        <a:lstStyle/>
        <a:p>
          <a:endParaRPr lang="pt-BR"/>
        </a:p>
      </dgm:t>
    </dgm:pt>
    <dgm:pt modelId="{9680B516-9888-4E38-87C6-0F8963E8B05A}" type="sibTrans" cxnId="{2A8B5867-7532-4BCE-8530-E26DFA568D74}">
      <dgm:prSet/>
      <dgm:spPr/>
      <dgm:t>
        <a:bodyPr/>
        <a:lstStyle/>
        <a:p>
          <a:endParaRPr lang="pt-BR" dirty="0"/>
        </a:p>
      </dgm:t>
    </dgm:pt>
    <dgm:pt modelId="{317D51E9-2002-491C-9970-EF8D58155130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Por quanto </a:t>
          </a:r>
          <a:r>
            <a:rPr lang="pt-BR" dirty="0" err="1" smtClean="0"/>
            <a:t>subceder</a:t>
          </a:r>
          <a:r>
            <a:rPr lang="pt-BR" dirty="0" smtClean="0"/>
            <a:t>?</a:t>
          </a:r>
          <a:endParaRPr lang="pt-BR" dirty="0"/>
        </a:p>
      </dgm:t>
    </dgm:pt>
    <dgm:pt modelId="{561D11CC-28FD-45B3-B5D6-CD6EE182F7D4}" type="parTrans" cxnId="{CC35F177-04A6-4B58-AD60-6D1EA6E7EAE5}">
      <dgm:prSet/>
      <dgm:spPr/>
      <dgm:t>
        <a:bodyPr/>
        <a:lstStyle/>
        <a:p>
          <a:endParaRPr lang="pt-BR"/>
        </a:p>
      </dgm:t>
    </dgm:pt>
    <dgm:pt modelId="{9917DBF1-8F97-45E9-84E1-C72272492401}" type="sibTrans" cxnId="{CC35F177-04A6-4B58-AD60-6D1EA6E7EAE5}">
      <dgm:prSet/>
      <dgm:spPr/>
      <dgm:t>
        <a:bodyPr/>
        <a:lstStyle/>
        <a:p>
          <a:endParaRPr lang="pt-BR" dirty="0"/>
        </a:p>
      </dgm:t>
    </dgm:pt>
    <dgm:pt modelId="{5CBBA7FF-802D-4128-A1FC-79663418B68D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A quem </a:t>
          </a:r>
          <a:r>
            <a:rPr lang="pt-BR" dirty="0" err="1" smtClean="0"/>
            <a:t>subceder</a:t>
          </a:r>
          <a:r>
            <a:rPr lang="pt-BR" dirty="0" smtClean="0"/>
            <a:t>?</a:t>
          </a:r>
          <a:endParaRPr lang="pt-BR" dirty="0"/>
        </a:p>
      </dgm:t>
    </dgm:pt>
    <dgm:pt modelId="{838108D1-E347-4773-B669-8278E20C6248}" type="parTrans" cxnId="{A720D6B3-A315-4128-873B-4B81BCE792E8}">
      <dgm:prSet/>
      <dgm:spPr/>
      <dgm:t>
        <a:bodyPr/>
        <a:lstStyle/>
        <a:p>
          <a:endParaRPr lang="pt-BR"/>
        </a:p>
      </dgm:t>
    </dgm:pt>
    <dgm:pt modelId="{A4A3D3D2-19E7-4464-A99A-C837F21B527F}" type="sibTrans" cxnId="{A720D6B3-A315-4128-873B-4B81BCE792E8}">
      <dgm:prSet/>
      <dgm:spPr/>
      <dgm:t>
        <a:bodyPr/>
        <a:lstStyle/>
        <a:p>
          <a:endParaRPr lang="pt-BR" dirty="0"/>
        </a:p>
      </dgm:t>
    </dgm:pt>
    <dgm:pt modelId="{19896DEF-33C1-4C54-A920-FC43D7FBFBE4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Quando </a:t>
          </a:r>
          <a:r>
            <a:rPr lang="pt-BR" dirty="0" err="1" smtClean="0"/>
            <a:t>subceder</a:t>
          </a:r>
          <a:r>
            <a:rPr lang="pt-BR" dirty="0" smtClean="0"/>
            <a:t>?</a:t>
          </a:r>
          <a:endParaRPr lang="pt-BR" dirty="0"/>
        </a:p>
      </dgm:t>
    </dgm:pt>
    <dgm:pt modelId="{94F68D04-CF94-4B68-B0E3-5D80A88F5ED1}" type="parTrans" cxnId="{0C959429-5C68-4FD3-8118-8BC42FDD5881}">
      <dgm:prSet/>
      <dgm:spPr/>
      <dgm:t>
        <a:bodyPr/>
        <a:lstStyle/>
        <a:p>
          <a:endParaRPr lang="pt-BR"/>
        </a:p>
      </dgm:t>
    </dgm:pt>
    <dgm:pt modelId="{ACB9C2DB-E3A3-431A-8B87-4C4CC136B4EE}" type="sibTrans" cxnId="{0C959429-5C68-4FD3-8118-8BC42FDD5881}">
      <dgm:prSet/>
      <dgm:spPr/>
      <dgm:t>
        <a:bodyPr/>
        <a:lstStyle/>
        <a:p>
          <a:endParaRPr lang="pt-BR" dirty="0"/>
        </a:p>
      </dgm:t>
    </dgm:pt>
    <dgm:pt modelId="{1339CF36-BC73-45B9-8D2C-9D2D7B1ED46D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Como </a:t>
          </a:r>
          <a:r>
            <a:rPr lang="pt-BR" dirty="0" err="1" smtClean="0"/>
            <a:t>subceder</a:t>
          </a:r>
          <a:r>
            <a:rPr lang="pt-BR" dirty="0" smtClean="0"/>
            <a:t>?</a:t>
          </a:r>
          <a:endParaRPr lang="pt-BR" dirty="0"/>
        </a:p>
      </dgm:t>
    </dgm:pt>
    <dgm:pt modelId="{551015DA-BCA9-4866-8CD0-C54A9E67B079}" type="parTrans" cxnId="{0E4007DD-C9A3-4121-8FEF-159E78248EB5}">
      <dgm:prSet/>
      <dgm:spPr/>
      <dgm:t>
        <a:bodyPr/>
        <a:lstStyle/>
        <a:p>
          <a:endParaRPr lang="pt-BR"/>
        </a:p>
      </dgm:t>
    </dgm:pt>
    <dgm:pt modelId="{450C9207-FE41-45B6-825F-127BA707BFE6}" type="sibTrans" cxnId="{0E4007DD-C9A3-4121-8FEF-159E78248EB5}">
      <dgm:prSet/>
      <dgm:spPr/>
      <dgm:t>
        <a:bodyPr/>
        <a:lstStyle/>
        <a:p>
          <a:endParaRPr lang="pt-BR" dirty="0"/>
        </a:p>
      </dgm:t>
    </dgm:pt>
    <dgm:pt modelId="{6CC02EFB-1803-4CF5-8ED0-311D747AD094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Como interagir com os concessionários existentes?</a:t>
          </a:r>
          <a:endParaRPr lang="pt-BR" dirty="0"/>
        </a:p>
      </dgm:t>
    </dgm:pt>
    <dgm:pt modelId="{902B3C0A-A195-497D-9BDC-78DAEF142DDE}" type="parTrans" cxnId="{AFB21617-BB61-48F4-ACAE-1842F5703E47}">
      <dgm:prSet/>
      <dgm:spPr/>
      <dgm:t>
        <a:bodyPr/>
        <a:lstStyle/>
        <a:p>
          <a:endParaRPr lang="pt-BR"/>
        </a:p>
      </dgm:t>
    </dgm:pt>
    <dgm:pt modelId="{25FCCEE1-07B5-4970-9587-9FE48C5C1077}" type="sibTrans" cxnId="{AFB21617-BB61-48F4-ACAE-1842F5703E47}">
      <dgm:prSet/>
      <dgm:spPr/>
      <dgm:t>
        <a:bodyPr/>
        <a:lstStyle/>
        <a:p>
          <a:endParaRPr lang="pt-BR" dirty="0"/>
        </a:p>
      </dgm:t>
    </dgm:pt>
    <dgm:pt modelId="{1BFADAFA-F97B-4B17-8195-6549BF3343B2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Como interagir com o gestor da infraestrutura?</a:t>
          </a:r>
          <a:endParaRPr lang="pt-BR" dirty="0"/>
        </a:p>
      </dgm:t>
    </dgm:pt>
    <dgm:pt modelId="{8F83787E-9E89-4B89-BA24-0D67EF62CDE4}" type="parTrans" cxnId="{F8035EBF-48A3-4FF7-B1F1-57EC4BC73FAE}">
      <dgm:prSet/>
      <dgm:spPr/>
      <dgm:t>
        <a:bodyPr/>
        <a:lstStyle/>
        <a:p>
          <a:endParaRPr lang="pt-BR"/>
        </a:p>
      </dgm:t>
    </dgm:pt>
    <dgm:pt modelId="{518B91E9-D5A7-41B8-8A57-63AB17D89BD6}" type="sibTrans" cxnId="{F8035EBF-48A3-4FF7-B1F1-57EC4BC73FAE}">
      <dgm:prSet/>
      <dgm:spPr/>
      <dgm:t>
        <a:bodyPr/>
        <a:lstStyle/>
        <a:p>
          <a:endParaRPr lang="pt-BR" dirty="0"/>
        </a:p>
      </dgm:t>
    </dgm:pt>
    <dgm:pt modelId="{BDEFD1CE-699A-4312-91CB-B9723076A538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Como lidar com as ocorrências ferroviárias?</a:t>
          </a:r>
          <a:endParaRPr lang="pt-BR" dirty="0"/>
        </a:p>
      </dgm:t>
    </dgm:pt>
    <dgm:pt modelId="{3287DC3D-3C52-4E03-A3C2-2E45D98EB24D}" type="parTrans" cxnId="{D35736BD-CE5F-4296-8B51-51853B726960}">
      <dgm:prSet/>
      <dgm:spPr/>
      <dgm:t>
        <a:bodyPr/>
        <a:lstStyle/>
        <a:p>
          <a:endParaRPr lang="pt-BR"/>
        </a:p>
      </dgm:t>
    </dgm:pt>
    <dgm:pt modelId="{0429EADF-242F-4128-9D35-A73B2955DD3F}" type="sibTrans" cxnId="{D35736BD-CE5F-4296-8B51-51853B726960}">
      <dgm:prSet/>
      <dgm:spPr/>
      <dgm:t>
        <a:bodyPr/>
        <a:lstStyle/>
        <a:p>
          <a:endParaRPr lang="pt-BR" dirty="0"/>
        </a:p>
      </dgm:t>
    </dgm:pt>
    <dgm:pt modelId="{99270C2B-3DFD-4B03-AB4C-200E0746A0CE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Como  informatizar o processo?</a:t>
          </a:r>
          <a:endParaRPr lang="pt-BR" dirty="0"/>
        </a:p>
      </dgm:t>
    </dgm:pt>
    <dgm:pt modelId="{6F976A43-7265-4510-A7D4-9FA7CB8A9D3A}" type="parTrans" cxnId="{3ACB18A8-1241-4855-A02C-4426079649F2}">
      <dgm:prSet/>
      <dgm:spPr/>
      <dgm:t>
        <a:bodyPr/>
        <a:lstStyle/>
        <a:p>
          <a:endParaRPr lang="pt-BR"/>
        </a:p>
      </dgm:t>
    </dgm:pt>
    <dgm:pt modelId="{60486B19-28BF-422C-AA6C-3888753412C2}" type="sibTrans" cxnId="{3ACB18A8-1241-4855-A02C-4426079649F2}">
      <dgm:prSet/>
      <dgm:spPr/>
      <dgm:t>
        <a:bodyPr/>
        <a:lstStyle/>
        <a:p>
          <a:endParaRPr lang="pt-BR" dirty="0"/>
        </a:p>
      </dgm:t>
    </dgm:pt>
    <dgm:pt modelId="{7E612213-76B4-4AA7-80AC-01D96019AC81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Como estimular o processo de venda?</a:t>
          </a:r>
          <a:endParaRPr lang="pt-BR" dirty="0"/>
        </a:p>
      </dgm:t>
    </dgm:pt>
    <dgm:pt modelId="{F1099718-860D-4E69-8B0E-1E8791FAF5FF}" type="parTrans" cxnId="{11BA3A12-5250-4382-A8F7-79680B515A17}">
      <dgm:prSet/>
      <dgm:spPr/>
      <dgm:t>
        <a:bodyPr/>
        <a:lstStyle/>
        <a:p>
          <a:endParaRPr lang="pt-BR"/>
        </a:p>
      </dgm:t>
    </dgm:pt>
    <dgm:pt modelId="{10ED70F2-FBD7-4F0F-AB35-114AE982FEF7}" type="sibTrans" cxnId="{11BA3A12-5250-4382-A8F7-79680B515A17}">
      <dgm:prSet/>
      <dgm:spPr/>
      <dgm:t>
        <a:bodyPr/>
        <a:lstStyle/>
        <a:p>
          <a:endParaRPr lang="pt-BR" dirty="0"/>
        </a:p>
      </dgm:t>
    </dgm:pt>
    <dgm:pt modelId="{52A15ECE-0C4A-4BF8-A888-27DEAC73F683}">
      <dgm:prSet phldrT="[Texto]"/>
      <dgm:spPr>
        <a:solidFill>
          <a:srgbClr val="6598FF"/>
        </a:solidFill>
      </dgm:spPr>
      <dgm:t>
        <a:bodyPr/>
        <a:lstStyle/>
        <a:p>
          <a:r>
            <a:rPr lang="pt-BR" dirty="0" smtClean="0"/>
            <a:t>Como estruturar a Valec para este processo?</a:t>
          </a:r>
          <a:endParaRPr lang="pt-BR" dirty="0"/>
        </a:p>
      </dgm:t>
    </dgm:pt>
    <dgm:pt modelId="{553E3CFB-2F0A-4A09-8067-2EC51AFAE7C3}" type="parTrans" cxnId="{212533FA-FBEC-4AD6-9B66-A7F7FA5DB295}">
      <dgm:prSet/>
      <dgm:spPr/>
      <dgm:t>
        <a:bodyPr/>
        <a:lstStyle/>
        <a:p>
          <a:endParaRPr lang="pt-BR"/>
        </a:p>
      </dgm:t>
    </dgm:pt>
    <dgm:pt modelId="{11DA0381-D726-44AC-A843-31D6879144A0}" type="sibTrans" cxnId="{212533FA-FBEC-4AD6-9B66-A7F7FA5DB295}">
      <dgm:prSet/>
      <dgm:spPr/>
      <dgm:t>
        <a:bodyPr/>
        <a:lstStyle/>
        <a:p>
          <a:endParaRPr lang="pt-BR"/>
        </a:p>
      </dgm:t>
    </dgm:pt>
    <dgm:pt modelId="{CE861F2A-2D59-48A2-8094-8826FE8BB8EB}" type="pres">
      <dgm:prSet presAssocID="{2B99B8B7-C0A5-427E-AFAF-4C06A7B36E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103F8698-F092-4629-A705-1ABA3DCABC09}" type="pres">
      <dgm:prSet presAssocID="{A93FDEA3-BB8F-4864-8BC9-BEACBC089902}" presName="compNode" presStyleCnt="0"/>
      <dgm:spPr/>
      <dgm:t>
        <a:bodyPr/>
        <a:lstStyle/>
        <a:p>
          <a:endParaRPr lang="pt-BR"/>
        </a:p>
      </dgm:t>
    </dgm:pt>
    <dgm:pt modelId="{4E123E42-0C20-4E10-8EF4-6FC13AD8AFFD}" type="pres">
      <dgm:prSet presAssocID="{A93FDEA3-BB8F-4864-8BC9-BEACBC089902}" presName="dummyConnPt" presStyleCnt="0"/>
      <dgm:spPr/>
      <dgm:t>
        <a:bodyPr/>
        <a:lstStyle/>
        <a:p>
          <a:endParaRPr lang="pt-BR"/>
        </a:p>
      </dgm:t>
    </dgm:pt>
    <dgm:pt modelId="{22E1D05F-D490-402F-B55A-99CFA4651091}" type="pres">
      <dgm:prSet presAssocID="{A93FDEA3-BB8F-4864-8BC9-BEACBC08990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721EBB-E918-4BDC-8898-1A8F4D93F878}" type="pres">
      <dgm:prSet presAssocID="{E17D7B72-99A8-40F2-9274-B37725CD4583}" presName="sibTrans" presStyleLbl="bgSibTrans2D1" presStyleIdx="0" presStyleCnt="11"/>
      <dgm:spPr/>
      <dgm:t>
        <a:bodyPr/>
        <a:lstStyle/>
        <a:p>
          <a:endParaRPr lang="pt-BR"/>
        </a:p>
      </dgm:t>
    </dgm:pt>
    <dgm:pt modelId="{BAA4B2F9-E126-492F-819E-0A2B2633CD8F}" type="pres">
      <dgm:prSet presAssocID="{2F20E45A-71D2-4059-B6A9-99F520898B29}" presName="compNode" presStyleCnt="0"/>
      <dgm:spPr/>
      <dgm:t>
        <a:bodyPr/>
        <a:lstStyle/>
        <a:p>
          <a:endParaRPr lang="pt-BR"/>
        </a:p>
      </dgm:t>
    </dgm:pt>
    <dgm:pt modelId="{EE3E699B-4AB0-454F-83A7-7E0F814D029C}" type="pres">
      <dgm:prSet presAssocID="{2F20E45A-71D2-4059-B6A9-99F520898B29}" presName="dummyConnPt" presStyleCnt="0"/>
      <dgm:spPr/>
      <dgm:t>
        <a:bodyPr/>
        <a:lstStyle/>
        <a:p>
          <a:endParaRPr lang="pt-BR"/>
        </a:p>
      </dgm:t>
    </dgm:pt>
    <dgm:pt modelId="{83498A9E-DC4C-40E6-AF05-AF853A614435}" type="pres">
      <dgm:prSet presAssocID="{2F20E45A-71D2-4059-B6A9-99F520898B2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B5D59E-FA6D-4096-AAD4-A54E85429D17}" type="pres">
      <dgm:prSet presAssocID="{9680B516-9888-4E38-87C6-0F8963E8B05A}" presName="sibTrans" presStyleLbl="bgSibTrans2D1" presStyleIdx="1" presStyleCnt="11"/>
      <dgm:spPr/>
      <dgm:t>
        <a:bodyPr/>
        <a:lstStyle/>
        <a:p>
          <a:endParaRPr lang="pt-BR"/>
        </a:p>
      </dgm:t>
    </dgm:pt>
    <dgm:pt modelId="{04DC34F7-2DB3-48B1-A77B-3F096EE0828D}" type="pres">
      <dgm:prSet presAssocID="{317D51E9-2002-491C-9970-EF8D58155130}" presName="compNode" presStyleCnt="0"/>
      <dgm:spPr/>
      <dgm:t>
        <a:bodyPr/>
        <a:lstStyle/>
        <a:p>
          <a:endParaRPr lang="pt-BR"/>
        </a:p>
      </dgm:t>
    </dgm:pt>
    <dgm:pt modelId="{21C30210-A0EC-44BA-8A60-D3F05555C5E9}" type="pres">
      <dgm:prSet presAssocID="{317D51E9-2002-491C-9970-EF8D58155130}" presName="dummyConnPt" presStyleCnt="0"/>
      <dgm:spPr/>
      <dgm:t>
        <a:bodyPr/>
        <a:lstStyle/>
        <a:p>
          <a:endParaRPr lang="pt-BR"/>
        </a:p>
      </dgm:t>
    </dgm:pt>
    <dgm:pt modelId="{A039BDD5-B949-409B-8CBF-43DA5EF2FA78}" type="pres">
      <dgm:prSet presAssocID="{317D51E9-2002-491C-9970-EF8D5815513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23E92B-B37B-46F8-84CF-14CD5F741F3B}" type="pres">
      <dgm:prSet presAssocID="{9917DBF1-8F97-45E9-84E1-C72272492401}" presName="sibTrans" presStyleLbl="bgSibTrans2D1" presStyleIdx="2" presStyleCnt="11"/>
      <dgm:spPr/>
      <dgm:t>
        <a:bodyPr/>
        <a:lstStyle/>
        <a:p>
          <a:endParaRPr lang="pt-BR"/>
        </a:p>
      </dgm:t>
    </dgm:pt>
    <dgm:pt modelId="{D5A97310-9EA7-4864-9C78-CB1D13B15909}" type="pres">
      <dgm:prSet presAssocID="{5CBBA7FF-802D-4128-A1FC-79663418B68D}" presName="compNode" presStyleCnt="0"/>
      <dgm:spPr/>
      <dgm:t>
        <a:bodyPr/>
        <a:lstStyle/>
        <a:p>
          <a:endParaRPr lang="pt-BR"/>
        </a:p>
      </dgm:t>
    </dgm:pt>
    <dgm:pt modelId="{19D80DF7-3751-4E12-A986-F200E42E4DA3}" type="pres">
      <dgm:prSet presAssocID="{5CBBA7FF-802D-4128-A1FC-79663418B68D}" presName="dummyConnPt" presStyleCnt="0"/>
      <dgm:spPr/>
      <dgm:t>
        <a:bodyPr/>
        <a:lstStyle/>
        <a:p>
          <a:endParaRPr lang="pt-BR"/>
        </a:p>
      </dgm:t>
    </dgm:pt>
    <dgm:pt modelId="{7950B64E-6E54-4B90-AA9B-AF372F40B474}" type="pres">
      <dgm:prSet presAssocID="{5CBBA7FF-802D-4128-A1FC-79663418B68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89BC55-E599-42B3-B6A0-8B92D475F5AF}" type="pres">
      <dgm:prSet presAssocID="{A4A3D3D2-19E7-4464-A99A-C837F21B527F}" presName="sibTrans" presStyleLbl="bgSibTrans2D1" presStyleIdx="3" presStyleCnt="11"/>
      <dgm:spPr/>
      <dgm:t>
        <a:bodyPr/>
        <a:lstStyle/>
        <a:p>
          <a:endParaRPr lang="pt-BR"/>
        </a:p>
      </dgm:t>
    </dgm:pt>
    <dgm:pt modelId="{05EBD1ED-98CD-46F1-8406-3FBB000A5D2D}" type="pres">
      <dgm:prSet presAssocID="{19896DEF-33C1-4C54-A920-FC43D7FBFBE4}" presName="compNode" presStyleCnt="0"/>
      <dgm:spPr/>
      <dgm:t>
        <a:bodyPr/>
        <a:lstStyle/>
        <a:p>
          <a:endParaRPr lang="pt-BR"/>
        </a:p>
      </dgm:t>
    </dgm:pt>
    <dgm:pt modelId="{47A2C0CA-1B89-41A5-B54E-401CF0355A1B}" type="pres">
      <dgm:prSet presAssocID="{19896DEF-33C1-4C54-A920-FC43D7FBFBE4}" presName="dummyConnPt" presStyleCnt="0"/>
      <dgm:spPr/>
      <dgm:t>
        <a:bodyPr/>
        <a:lstStyle/>
        <a:p>
          <a:endParaRPr lang="pt-BR"/>
        </a:p>
      </dgm:t>
    </dgm:pt>
    <dgm:pt modelId="{B8558170-1CF1-4CA8-8E63-307DF19AE3E3}" type="pres">
      <dgm:prSet presAssocID="{19896DEF-33C1-4C54-A920-FC43D7FBFBE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F4B296-6806-49DA-B967-C9ABC6B7737D}" type="pres">
      <dgm:prSet presAssocID="{ACB9C2DB-E3A3-431A-8B87-4C4CC136B4EE}" presName="sibTrans" presStyleLbl="bgSibTrans2D1" presStyleIdx="4" presStyleCnt="11"/>
      <dgm:spPr/>
      <dgm:t>
        <a:bodyPr/>
        <a:lstStyle/>
        <a:p>
          <a:endParaRPr lang="pt-BR"/>
        </a:p>
      </dgm:t>
    </dgm:pt>
    <dgm:pt modelId="{92699729-F03C-4A3C-8F2B-16FB0B5DAA90}" type="pres">
      <dgm:prSet presAssocID="{1339CF36-BC73-45B9-8D2C-9D2D7B1ED46D}" presName="compNode" presStyleCnt="0"/>
      <dgm:spPr/>
      <dgm:t>
        <a:bodyPr/>
        <a:lstStyle/>
        <a:p>
          <a:endParaRPr lang="pt-BR"/>
        </a:p>
      </dgm:t>
    </dgm:pt>
    <dgm:pt modelId="{185F1838-4D75-4C88-A330-2A6FA557E754}" type="pres">
      <dgm:prSet presAssocID="{1339CF36-BC73-45B9-8D2C-9D2D7B1ED46D}" presName="dummyConnPt" presStyleCnt="0"/>
      <dgm:spPr/>
      <dgm:t>
        <a:bodyPr/>
        <a:lstStyle/>
        <a:p>
          <a:endParaRPr lang="pt-BR"/>
        </a:p>
      </dgm:t>
    </dgm:pt>
    <dgm:pt modelId="{FB75FC12-0E9C-4CB5-81A4-F29BDE265D64}" type="pres">
      <dgm:prSet presAssocID="{1339CF36-BC73-45B9-8D2C-9D2D7B1ED46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9E1C66-6194-44CF-A7E8-70A5D0EEF7B0}" type="pres">
      <dgm:prSet presAssocID="{450C9207-FE41-45B6-825F-127BA707BFE6}" presName="sibTrans" presStyleLbl="bgSibTrans2D1" presStyleIdx="5" presStyleCnt="11"/>
      <dgm:spPr/>
      <dgm:t>
        <a:bodyPr/>
        <a:lstStyle/>
        <a:p>
          <a:endParaRPr lang="pt-BR"/>
        </a:p>
      </dgm:t>
    </dgm:pt>
    <dgm:pt modelId="{0192CA61-5A0A-4DE9-BAD4-4F25EB17B749}" type="pres">
      <dgm:prSet presAssocID="{7E612213-76B4-4AA7-80AC-01D96019AC81}" presName="compNode" presStyleCnt="0"/>
      <dgm:spPr/>
      <dgm:t>
        <a:bodyPr/>
        <a:lstStyle/>
        <a:p>
          <a:endParaRPr lang="pt-BR"/>
        </a:p>
      </dgm:t>
    </dgm:pt>
    <dgm:pt modelId="{26754BFB-9596-4EF5-A6FD-A95BBC24924D}" type="pres">
      <dgm:prSet presAssocID="{7E612213-76B4-4AA7-80AC-01D96019AC81}" presName="dummyConnPt" presStyleCnt="0"/>
      <dgm:spPr/>
      <dgm:t>
        <a:bodyPr/>
        <a:lstStyle/>
        <a:p>
          <a:endParaRPr lang="pt-BR"/>
        </a:p>
      </dgm:t>
    </dgm:pt>
    <dgm:pt modelId="{1395D7A9-EC24-4BD0-A85F-F4B05C4B34EA}" type="pres">
      <dgm:prSet presAssocID="{7E612213-76B4-4AA7-80AC-01D96019AC8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A6B704-1C6F-4F7C-978A-D6CA90966FD4}" type="pres">
      <dgm:prSet presAssocID="{10ED70F2-FBD7-4F0F-AB35-114AE982FEF7}" presName="sibTrans" presStyleLbl="bgSibTrans2D1" presStyleIdx="6" presStyleCnt="11"/>
      <dgm:spPr/>
      <dgm:t>
        <a:bodyPr/>
        <a:lstStyle/>
        <a:p>
          <a:endParaRPr lang="pt-BR"/>
        </a:p>
      </dgm:t>
    </dgm:pt>
    <dgm:pt modelId="{CCE150B3-96EF-4C83-902D-7C2C8BDDEDDE}" type="pres">
      <dgm:prSet presAssocID="{6CC02EFB-1803-4CF5-8ED0-311D747AD094}" presName="compNode" presStyleCnt="0"/>
      <dgm:spPr/>
      <dgm:t>
        <a:bodyPr/>
        <a:lstStyle/>
        <a:p>
          <a:endParaRPr lang="pt-BR"/>
        </a:p>
      </dgm:t>
    </dgm:pt>
    <dgm:pt modelId="{11860142-07A5-470D-8E3D-B42F6096871B}" type="pres">
      <dgm:prSet presAssocID="{6CC02EFB-1803-4CF5-8ED0-311D747AD094}" presName="dummyConnPt" presStyleCnt="0"/>
      <dgm:spPr/>
      <dgm:t>
        <a:bodyPr/>
        <a:lstStyle/>
        <a:p>
          <a:endParaRPr lang="pt-BR"/>
        </a:p>
      </dgm:t>
    </dgm:pt>
    <dgm:pt modelId="{BA727559-C5C2-4988-8836-6C7A60C64A24}" type="pres">
      <dgm:prSet presAssocID="{6CC02EFB-1803-4CF5-8ED0-311D747AD09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4E57F0-BDEB-4245-88D8-AC55524A9515}" type="pres">
      <dgm:prSet presAssocID="{25FCCEE1-07B5-4970-9587-9FE48C5C1077}" presName="sibTrans" presStyleLbl="bgSibTrans2D1" presStyleIdx="7" presStyleCnt="11"/>
      <dgm:spPr/>
      <dgm:t>
        <a:bodyPr/>
        <a:lstStyle/>
        <a:p>
          <a:endParaRPr lang="pt-BR"/>
        </a:p>
      </dgm:t>
    </dgm:pt>
    <dgm:pt modelId="{B3ADFA33-7C9B-4E02-97AD-A86DA992C134}" type="pres">
      <dgm:prSet presAssocID="{1BFADAFA-F97B-4B17-8195-6549BF3343B2}" presName="compNode" presStyleCnt="0"/>
      <dgm:spPr/>
      <dgm:t>
        <a:bodyPr/>
        <a:lstStyle/>
        <a:p>
          <a:endParaRPr lang="pt-BR"/>
        </a:p>
      </dgm:t>
    </dgm:pt>
    <dgm:pt modelId="{4E802DA8-47E1-4730-A73A-43FAAFA73E02}" type="pres">
      <dgm:prSet presAssocID="{1BFADAFA-F97B-4B17-8195-6549BF3343B2}" presName="dummyConnPt" presStyleCnt="0"/>
      <dgm:spPr/>
      <dgm:t>
        <a:bodyPr/>
        <a:lstStyle/>
        <a:p>
          <a:endParaRPr lang="pt-BR"/>
        </a:p>
      </dgm:t>
    </dgm:pt>
    <dgm:pt modelId="{CB05819A-BB48-465D-BEE0-4E565EACB76C}" type="pres">
      <dgm:prSet presAssocID="{1BFADAFA-F97B-4B17-8195-6549BF3343B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C0DFD-6B89-4B7B-A6D1-AF43E4D33F8E}" type="pres">
      <dgm:prSet presAssocID="{518B91E9-D5A7-41B8-8A57-63AB17D89BD6}" presName="sibTrans" presStyleLbl="bgSibTrans2D1" presStyleIdx="8" presStyleCnt="11"/>
      <dgm:spPr/>
      <dgm:t>
        <a:bodyPr/>
        <a:lstStyle/>
        <a:p>
          <a:endParaRPr lang="pt-BR"/>
        </a:p>
      </dgm:t>
    </dgm:pt>
    <dgm:pt modelId="{295FE2F4-74E8-4A75-8084-5E01856BDF7C}" type="pres">
      <dgm:prSet presAssocID="{BDEFD1CE-699A-4312-91CB-B9723076A538}" presName="compNode" presStyleCnt="0"/>
      <dgm:spPr/>
      <dgm:t>
        <a:bodyPr/>
        <a:lstStyle/>
        <a:p>
          <a:endParaRPr lang="pt-BR"/>
        </a:p>
      </dgm:t>
    </dgm:pt>
    <dgm:pt modelId="{A5BD1D2E-5ED0-466C-B221-6DE1BF1130FD}" type="pres">
      <dgm:prSet presAssocID="{BDEFD1CE-699A-4312-91CB-B9723076A538}" presName="dummyConnPt" presStyleCnt="0"/>
      <dgm:spPr/>
      <dgm:t>
        <a:bodyPr/>
        <a:lstStyle/>
        <a:p>
          <a:endParaRPr lang="pt-BR"/>
        </a:p>
      </dgm:t>
    </dgm:pt>
    <dgm:pt modelId="{3B5533ED-562D-40F5-88B6-B8AA70302FE1}" type="pres">
      <dgm:prSet presAssocID="{BDEFD1CE-699A-4312-91CB-B9723076A53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1A29DE-59B1-4B3E-A42F-DE73BF722676}" type="pres">
      <dgm:prSet presAssocID="{0429EADF-242F-4128-9D35-A73B2955DD3F}" presName="sibTrans" presStyleLbl="bgSibTrans2D1" presStyleIdx="9" presStyleCnt="11"/>
      <dgm:spPr/>
      <dgm:t>
        <a:bodyPr/>
        <a:lstStyle/>
        <a:p>
          <a:endParaRPr lang="pt-BR"/>
        </a:p>
      </dgm:t>
    </dgm:pt>
    <dgm:pt modelId="{A1C3D514-984F-4DCB-B489-76470B14444D}" type="pres">
      <dgm:prSet presAssocID="{99270C2B-3DFD-4B03-AB4C-200E0746A0CE}" presName="compNode" presStyleCnt="0"/>
      <dgm:spPr/>
      <dgm:t>
        <a:bodyPr/>
        <a:lstStyle/>
        <a:p>
          <a:endParaRPr lang="pt-BR"/>
        </a:p>
      </dgm:t>
    </dgm:pt>
    <dgm:pt modelId="{CAACF4A3-D497-462C-A83D-889CCB7EAE36}" type="pres">
      <dgm:prSet presAssocID="{99270C2B-3DFD-4B03-AB4C-200E0746A0CE}" presName="dummyConnPt" presStyleCnt="0"/>
      <dgm:spPr/>
      <dgm:t>
        <a:bodyPr/>
        <a:lstStyle/>
        <a:p>
          <a:endParaRPr lang="pt-BR"/>
        </a:p>
      </dgm:t>
    </dgm:pt>
    <dgm:pt modelId="{83E4C5D0-45B5-4FCA-8AB9-E83A5FAF3A53}" type="pres">
      <dgm:prSet presAssocID="{99270C2B-3DFD-4B03-AB4C-200E0746A0C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943789-B18C-4A6E-AA52-0D8254E27179}" type="pres">
      <dgm:prSet presAssocID="{60486B19-28BF-422C-AA6C-3888753412C2}" presName="sibTrans" presStyleLbl="bgSibTrans2D1" presStyleIdx="10" presStyleCnt="11"/>
      <dgm:spPr/>
      <dgm:t>
        <a:bodyPr/>
        <a:lstStyle/>
        <a:p>
          <a:endParaRPr lang="pt-BR"/>
        </a:p>
      </dgm:t>
    </dgm:pt>
    <dgm:pt modelId="{DA5A2980-2052-45B4-94D7-33E879312691}" type="pres">
      <dgm:prSet presAssocID="{52A15ECE-0C4A-4BF8-A888-27DEAC73F683}" presName="compNode" presStyleCnt="0"/>
      <dgm:spPr/>
      <dgm:t>
        <a:bodyPr/>
        <a:lstStyle/>
        <a:p>
          <a:endParaRPr lang="pt-BR"/>
        </a:p>
      </dgm:t>
    </dgm:pt>
    <dgm:pt modelId="{75B3FB24-34AA-4431-9A61-7E0A4C171567}" type="pres">
      <dgm:prSet presAssocID="{52A15ECE-0C4A-4BF8-A888-27DEAC73F683}" presName="dummyConnPt" presStyleCnt="0"/>
      <dgm:spPr/>
      <dgm:t>
        <a:bodyPr/>
        <a:lstStyle/>
        <a:p>
          <a:endParaRPr lang="pt-BR"/>
        </a:p>
      </dgm:t>
    </dgm:pt>
    <dgm:pt modelId="{F73CFD9A-FAF2-4343-B382-2427ED9A2CAD}" type="pres">
      <dgm:prSet presAssocID="{52A15ECE-0C4A-4BF8-A888-27DEAC73F683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5736BD-CE5F-4296-8B51-51853B726960}" srcId="{2B99B8B7-C0A5-427E-AFAF-4C06A7B36E83}" destId="{BDEFD1CE-699A-4312-91CB-B9723076A538}" srcOrd="9" destOrd="0" parTransId="{3287DC3D-3C52-4E03-A3C2-2E45D98EB24D}" sibTransId="{0429EADF-242F-4128-9D35-A73B2955DD3F}"/>
    <dgm:cxn modelId="{9AB59BCB-8DF9-40B2-B56A-1E2B00EEA94D}" type="presOf" srcId="{BDEFD1CE-699A-4312-91CB-B9723076A538}" destId="{3B5533ED-562D-40F5-88B6-B8AA70302FE1}" srcOrd="0" destOrd="0" presId="urn:microsoft.com/office/officeart/2005/8/layout/bProcess4"/>
    <dgm:cxn modelId="{D5A2A357-DB58-4603-AA09-1A6C46DC8BFC}" type="presOf" srcId="{E17D7B72-99A8-40F2-9274-B37725CD4583}" destId="{88721EBB-E918-4BDC-8898-1A8F4D93F878}" srcOrd="0" destOrd="0" presId="urn:microsoft.com/office/officeart/2005/8/layout/bProcess4"/>
    <dgm:cxn modelId="{F8035EBF-48A3-4FF7-B1F1-57EC4BC73FAE}" srcId="{2B99B8B7-C0A5-427E-AFAF-4C06A7B36E83}" destId="{1BFADAFA-F97B-4B17-8195-6549BF3343B2}" srcOrd="8" destOrd="0" parTransId="{8F83787E-9E89-4B89-BA24-0D67EF62CDE4}" sibTransId="{518B91E9-D5A7-41B8-8A57-63AB17D89BD6}"/>
    <dgm:cxn modelId="{43FDD281-2EBF-4403-B567-2F21714D9F51}" type="presOf" srcId="{60486B19-28BF-422C-AA6C-3888753412C2}" destId="{65943789-B18C-4A6E-AA52-0D8254E27179}" srcOrd="0" destOrd="0" presId="urn:microsoft.com/office/officeart/2005/8/layout/bProcess4"/>
    <dgm:cxn modelId="{C79619B5-7963-41B6-BB89-124EF8999754}" type="presOf" srcId="{2B99B8B7-C0A5-427E-AFAF-4C06A7B36E83}" destId="{CE861F2A-2D59-48A2-8094-8826FE8BB8EB}" srcOrd="0" destOrd="0" presId="urn:microsoft.com/office/officeart/2005/8/layout/bProcess4"/>
    <dgm:cxn modelId="{F8DFD588-833D-4FB1-9E89-F0CECE164159}" type="presOf" srcId="{52A15ECE-0C4A-4BF8-A888-27DEAC73F683}" destId="{F73CFD9A-FAF2-4343-B382-2427ED9A2CAD}" srcOrd="0" destOrd="0" presId="urn:microsoft.com/office/officeart/2005/8/layout/bProcess4"/>
    <dgm:cxn modelId="{01A87FFD-12CD-4AD1-B3C6-D58A227A6571}" type="presOf" srcId="{9917DBF1-8F97-45E9-84E1-C72272492401}" destId="{C223E92B-B37B-46F8-84CF-14CD5F741F3B}" srcOrd="0" destOrd="0" presId="urn:microsoft.com/office/officeart/2005/8/layout/bProcess4"/>
    <dgm:cxn modelId="{62A81DD1-7041-4C9F-BDDC-09BFA4E68CED}" type="presOf" srcId="{9680B516-9888-4E38-87C6-0F8963E8B05A}" destId="{DFB5D59E-FA6D-4096-AAD4-A54E85429D17}" srcOrd="0" destOrd="0" presId="urn:microsoft.com/office/officeart/2005/8/layout/bProcess4"/>
    <dgm:cxn modelId="{A033EE89-FB10-435B-89C0-B98A489C72AE}" type="presOf" srcId="{450C9207-FE41-45B6-825F-127BA707BFE6}" destId="{129E1C66-6194-44CF-A7E8-70A5D0EEF7B0}" srcOrd="0" destOrd="0" presId="urn:microsoft.com/office/officeart/2005/8/layout/bProcess4"/>
    <dgm:cxn modelId="{AFB21617-BB61-48F4-ACAE-1842F5703E47}" srcId="{2B99B8B7-C0A5-427E-AFAF-4C06A7B36E83}" destId="{6CC02EFB-1803-4CF5-8ED0-311D747AD094}" srcOrd="7" destOrd="0" parTransId="{902B3C0A-A195-497D-9BDC-78DAEF142DDE}" sibTransId="{25FCCEE1-07B5-4970-9587-9FE48C5C1077}"/>
    <dgm:cxn modelId="{11BA3A12-5250-4382-A8F7-79680B515A17}" srcId="{2B99B8B7-C0A5-427E-AFAF-4C06A7B36E83}" destId="{7E612213-76B4-4AA7-80AC-01D96019AC81}" srcOrd="6" destOrd="0" parTransId="{F1099718-860D-4E69-8B0E-1E8791FAF5FF}" sibTransId="{10ED70F2-FBD7-4F0F-AB35-114AE982FEF7}"/>
    <dgm:cxn modelId="{2A8B5867-7532-4BCE-8530-E26DFA568D74}" srcId="{2B99B8B7-C0A5-427E-AFAF-4C06A7B36E83}" destId="{2F20E45A-71D2-4059-B6A9-99F520898B29}" srcOrd="1" destOrd="0" parTransId="{6B591CEF-4E05-49AC-929F-906097373B26}" sibTransId="{9680B516-9888-4E38-87C6-0F8963E8B05A}"/>
    <dgm:cxn modelId="{CC35F177-04A6-4B58-AD60-6D1EA6E7EAE5}" srcId="{2B99B8B7-C0A5-427E-AFAF-4C06A7B36E83}" destId="{317D51E9-2002-491C-9970-EF8D58155130}" srcOrd="2" destOrd="0" parTransId="{561D11CC-28FD-45B3-B5D6-CD6EE182F7D4}" sibTransId="{9917DBF1-8F97-45E9-84E1-C72272492401}"/>
    <dgm:cxn modelId="{9AFF69CE-DB40-4C1D-9321-993FBC3D7458}" type="presOf" srcId="{1BFADAFA-F97B-4B17-8195-6549BF3343B2}" destId="{CB05819A-BB48-465D-BEE0-4E565EACB76C}" srcOrd="0" destOrd="0" presId="urn:microsoft.com/office/officeart/2005/8/layout/bProcess4"/>
    <dgm:cxn modelId="{F4131CCC-3E14-4F88-921C-5E60E3081EFD}" type="presOf" srcId="{99270C2B-3DFD-4B03-AB4C-200E0746A0CE}" destId="{83E4C5D0-45B5-4FCA-8AB9-E83A5FAF3A53}" srcOrd="0" destOrd="0" presId="urn:microsoft.com/office/officeart/2005/8/layout/bProcess4"/>
    <dgm:cxn modelId="{F562A73D-F893-4C69-829E-BE9C13D28D3B}" type="presOf" srcId="{1339CF36-BC73-45B9-8D2C-9D2D7B1ED46D}" destId="{FB75FC12-0E9C-4CB5-81A4-F29BDE265D64}" srcOrd="0" destOrd="0" presId="urn:microsoft.com/office/officeart/2005/8/layout/bProcess4"/>
    <dgm:cxn modelId="{3ACB18A8-1241-4855-A02C-4426079649F2}" srcId="{2B99B8B7-C0A5-427E-AFAF-4C06A7B36E83}" destId="{99270C2B-3DFD-4B03-AB4C-200E0746A0CE}" srcOrd="10" destOrd="0" parTransId="{6F976A43-7265-4510-A7D4-9FA7CB8A9D3A}" sibTransId="{60486B19-28BF-422C-AA6C-3888753412C2}"/>
    <dgm:cxn modelId="{3E6552C1-637B-43FC-B51D-192C7B0577B0}" type="presOf" srcId="{A93FDEA3-BB8F-4864-8BC9-BEACBC089902}" destId="{22E1D05F-D490-402F-B55A-99CFA4651091}" srcOrd="0" destOrd="0" presId="urn:microsoft.com/office/officeart/2005/8/layout/bProcess4"/>
    <dgm:cxn modelId="{06A16EB4-8A23-4A22-BFFA-8CBF039B17BF}" type="presOf" srcId="{10ED70F2-FBD7-4F0F-AB35-114AE982FEF7}" destId="{09A6B704-1C6F-4F7C-978A-D6CA90966FD4}" srcOrd="0" destOrd="0" presId="urn:microsoft.com/office/officeart/2005/8/layout/bProcess4"/>
    <dgm:cxn modelId="{F63446B5-ECD3-4347-ABB6-870AC1BBC84E}" srcId="{2B99B8B7-C0A5-427E-AFAF-4C06A7B36E83}" destId="{A93FDEA3-BB8F-4864-8BC9-BEACBC089902}" srcOrd="0" destOrd="0" parTransId="{90BDF863-41C3-41AF-A18E-DF3A7DD3272C}" sibTransId="{E17D7B72-99A8-40F2-9274-B37725CD4583}"/>
    <dgm:cxn modelId="{CAC83EDC-D2BA-44E4-80D5-08634DD6A318}" type="presOf" srcId="{518B91E9-D5A7-41B8-8A57-63AB17D89BD6}" destId="{5F6C0DFD-6B89-4B7B-A6D1-AF43E4D33F8E}" srcOrd="0" destOrd="0" presId="urn:microsoft.com/office/officeart/2005/8/layout/bProcess4"/>
    <dgm:cxn modelId="{97EED737-F8EE-445E-83BF-7FB28968FFB4}" type="presOf" srcId="{ACB9C2DB-E3A3-431A-8B87-4C4CC136B4EE}" destId="{8BF4B296-6806-49DA-B967-C9ABC6B7737D}" srcOrd="0" destOrd="0" presId="urn:microsoft.com/office/officeart/2005/8/layout/bProcess4"/>
    <dgm:cxn modelId="{79B3EBB4-C783-41EF-8178-A3022C9D7137}" type="presOf" srcId="{317D51E9-2002-491C-9970-EF8D58155130}" destId="{A039BDD5-B949-409B-8CBF-43DA5EF2FA78}" srcOrd="0" destOrd="0" presId="urn:microsoft.com/office/officeart/2005/8/layout/bProcess4"/>
    <dgm:cxn modelId="{0E4007DD-C9A3-4121-8FEF-159E78248EB5}" srcId="{2B99B8B7-C0A5-427E-AFAF-4C06A7B36E83}" destId="{1339CF36-BC73-45B9-8D2C-9D2D7B1ED46D}" srcOrd="5" destOrd="0" parTransId="{551015DA-BCA9-4866-8CD0-C54A9E67B079}" sibTransId="{450C9207-FE41-45B6-825F-127BA707BFE6}"/>
    <dgm:cxn modelId="{F91BD039-8C63-4D6F-ACDD-3549B2D35F2B}" type="presOf" srcId="{5CBBA7FF-802D-4128-A1FC-79663418B68D}" destId="{7950B64E-6E54-4B90-AA9B-AF372F40B474}" srcOrd="0" destOrd="0" presId="urn:microsoft.com/office/officeart/2005/8/layout/bProcess4"/>
    <dgm:cxn modelId="{B69A0B53-B83E-401D-A7AF-7F396A298944}" type="presOf" srcId="{A4A3D3D2-19E7-4464-A99A-C837F21B527F}" destId="{4D89BC55-E599-42B3-B6A0-8B92D475F5AF}" srcOrd="0" destOrd="0" presId="urn:microsoft.com/office/officeart/2005/8/layout/bProcess4"/>
    <dgm:cxn modelId="{FD4AEEFC-3F9B-46B5-ACE4-ECB09C237112}" type="presOf" srcId="{7E612213-76B4-4AA7-80AC-01D96019AC81}" destId="{1395D7A9-EC24-4BD0-A85F-F4B05C4B34EA}" srcOrd="0" destOrd="0" presId="urn:microsoft.com/office/officeart/2005/8/layout/bProcess4"/>
    <dgm:cxn modelId="{DC179EE4-A9F7-441E-B432-725481701789}" type="presOf" srcId="{19896DEF-33C1-4C54-A920-FC43D7FBFBE4}" destId="{B8558170-1CF1-4CA8-8E63-307DF19AE3E3}" srcOrd="0" destOrd="0" presId="urn:microsoft.com/office/officeart/2005/8/layout/bProcess4"/>
    <dgm:cxn modelId="{0C959429-5C68-4FD3-8118-8BC42FDD5881}" srcId="{2B99B8B7-C0A5-427E-AFAF-4C06A7B36E83}" destId="{19896DEF-33C1-4C54-A920-FC43D7FBFBE4}" srcOrd="4" destOrd="0" parTransId="{94F68D04-CF94-4B68-B0E3-5D80A88F5ED1}" sibTransId="{ACB9C2DB-E3A3-431A-8B87-4C4CC136B4EE}"/>
    <dgm:cxn modelId="{6A471324-5655-4CA4-A21A-BEE56F5311AF}" type="presOf" srcId="{6CC02EFB-1803-4CF5-8ED0-311D747AD094}" destId="{BA727559-C5C2-4988-8836-6C7A60C64A24}" srcOrd="0" destOrd="0" presId="urn:microsoft.com/office/officeart/2005/8/layout/bProcess4"/>
    <dgm:cxn modelId="{A720D6B3-A315-4128-873B-4B81BCE792E8}" srcId="{2B99B8B7-C0A5-427E-AFAF-4C06A7B36E83}" destId="{5CBBA7FF-802D-4128-A1FC-79663418B68D}" srcOrd="3" destOrd="0" parTransId="{838108D1-E347-4773-B669-8278E20C6248}" sibTransId="{A4A3D3D2-19E7-4464-A99A-C837F21B527F}"/>
    <dgm:cxn modelId="{212533FA-FBEC-4AD6-9B66-A7F7FA5DB295}" srcId="{2B99B8B7-C0A5-427E-AFAF-4C06A7B36E83}" destId="{52A15ECE-0C4A-4BF8-A888-27DEAC73F683}" srcOrd="11" destOrd="0" parTransId="{553E3CFB-2F0A-4A09-8067-2EC51AFAE7C3}" sibTransId="{11DA0381-D726-44AC-A843-31D6879144A0}"/>
    <dgm:cxn modelId="{D470E95B-C6E2-48CF-A8B4-D61A302A2901}" type="presOf" srcId="{0429EADF-242F-4128-9D35-A73B2955DD3F}" destId="{311A29DE-59B1-4B3E-A42F-DE73BF722676}" srcOrd="0" destOrd="0" presId="urn:microsoft.com/office/officeart/2005/8/layout/bProcess4"/>
    <dgm:cxn modelId="{4B5DA074-AE70-4099-AD37-A34C6BBE0545}" type="presOf" srcId="{2F20E45A-71D2-4059-B6A9-99F520898B29}" destId="{83498A9E-DC4C-40E6-AF05-AF853A614435}" srcOrd="0" destOrd="0" presId="urn:microsoft.com/office/officeart/2005/8/layout/bProcess4"/>
    <dgm:cxn modelId="{BFEF62C4-4F87-4306-84BF-72CE41D2EACE}" type="presOf" srcId="{25FCCEE1-07B5-4970-9587-9FE48C5C1077}" destId="{7B4E57F0-BDEB-4245-88D8-AC55524A9515}" srcOrd="0" destOrd="0" presId="urn:microsoft.com/office/officeart/2005/8/layout/bProcess4"/>
    <dgm:cxn modelId="{8356651D-8A16-4AB1-BDD7-7B543D68632F}" type="presParOf" srcId="{CE861F2A-2D59-48A2-8094-8826FE8BB8EB}" destId="{103F8698-F092-4629-A705-1ABA3DCABC09}" srcOrd="0" destOrd="0" presId="urn:microsoft.com/office/officeart/2005/8/layout/bProcess4"/>
    <dgm:cxn modelId="{F7F056B0-D9E3-4249-88D9-D521EAF7D5A5}" type="presParOf" srcId="{103F8698-F092-4629-A705-1ABA3DCABC09}" destId="{4E123E42-0C20-4E10-8EF4-6FC13AD8AFFD}" srcOrd="0" destOrd="0" presId="urn:microsoft.com/office/officeart/2005/8/layout/bProcess4"/>
    <dgm:cxn modelId="{A6BF7EB3-D846-4307-8584-0658E08FB21C}" type="presParOf" srcId="{103F8698-F092-4629-A705-1ABA3DCABC09}" destId="{22E1D05F-D490-402F-B55A-99CFA4651091}" srcOrd="1" destOrd="0" presId="urn:microsoft.com/office/officeart/2005/8/layout/bProcess4"/>
    <dgm:cxn modelId="{09ED9303-BC30-4663-A018-0512F2D29FD4}" type="presParOf" srcId="{CE861F2A-2D59-48A2-8094-8826FE8BB8EB}" destId="{88721EBB-E918-4BDC-8898-1A8F4D93F878}" srcOrd="1" destOrd="0" presId="urn:microsoft.com/office/officeart/2005/8/layout/bProcess4"/>
    <dgm:cxn modelId="{2C98CF5D-7DAE-498F-BFC7-A9C4E1806EB8}" type="presParOf" srcId="{CE861F2A-2D59-48A2-8094-8826FE8BB8EB}" destId="{BAA4B2F9-E126-492F-819E-0A2B2633CD8F}" srcOrd="2" destOrd="0" presId="urn:microsoft.com/office/officeart/2005/8/layout/bProcess4"/>
    <dgm:cxn modelId="{546C921A-6F3C-48CC-A4DD-023A85178240}" type="presParOf" srcId="{BAA4B2F9-E126-492F-819E-0A2B2633CD8F}" destId="{EE3E699B-4AB0-454F-83A7-7E0F814D029C}" srcOrd="0" destOrd="0" presId="urn:microsoft.com/office/officeart/2005/8/layout/bProcess4"/>
    <dgm:cxn modelId="{1B5C0729-AF55-47DD-8AF0-87E8CCD7FF5B}" type="presParOf" srcId="{BAA4B2F9-E126-492F-819E-0A2B2633CD8F}" destId="{83498A9E-DC4C-40E6-AF05-AF853A614435}" srcOrd="1" destOrd="0" presId="urn:microsoft.com/office/officeart/2005/8/layout/bProcess4"/>
    <dgm:cxn modelId="{F782245B-3F08-42F7-ACCA-080EF122D3B7}" type="presParOf" srcId="{CE861F2A-2D59-48A2-8094-8826FE8BB8EB}" destId="{DFB5D59E-FA6D-4096-AAD4-A54E85429D17}" srcOrd="3" destOrd="0" presId="urn:microsoft.com/office/officeart/2005/8/layout/bProcess4"/>
    <dgm:cxn modelId="{CDFE88EB-1930-4833-819A-DA475D22CB2C}" type="presParOf" srcId="{CE861F2A-2D59-48A2-8094-8826FE8BB8EB}" destId="{04DC34F7-2DB3-48B1-A77B-3F096EE0828D}" srcOrd="4" destOrd="0" presId="urn:microsoft.com/office/officeart/2005/8/layout/bProcess4"/>
    <dgm:cxn modelId="{C7F8016F-1606-4569-A053-1DEE90AA632B}" type="presParOf" srcId="{04DC34F7-2DB3-48B1-A77B-3F096EE0828D}" destId="{21C30210-A0EC-44BA-8A60-D3F05555C5E9}" srcOrd="0" destOrd="0" presId="urn:microsoft.com/office/officeart/2005/8/layout/bProcess4"/>
    <dgm:cxn modelId="{51ECF1F2-500B-4DFC-8E47-040701047707}" type="presParOf" srcId="{04DC34F7-2DB3-48B1-A77B-3F096EE0828D}" destId="{A039BDD5-B949-409B-8CBF-43DA5EF2FA78}" srcOrd="1" destOrd="0" presId="urn:microsoft.com/office/officeart/2005/8/layout/bProcess4"/>
    <dgm:cxn modelId="{02E506DB-09F2-41E0-B7BE-41ECA9B8345F}" type="presParOf" srcId="{CE861F2A-2D59-48A2-8094-8826FE8BB8EB}" destId="{C223E92B-B37B-46F8-84CF-14CD5F741F3B}" srcOrd="5" destOrd="0" presId="urn:microsoft.com/office/officeart/2005/8/layout/bProcess4"/>
    <dgm:cxn modelId="{E2E96CEB-D097-4F90-9CFD-8028A69C9B96}" type="presParOf" srcId="{CE861F2A-2D59-48A2-8094-8826FE8BB8EB}" destId="{D5A97310-9EA7-4864-9C78-CB1D13B15909}" srcOrd="6" destOrd="0" presId="urn:microsoft.com/office/officeart/2005/8/layout/bProcess4"/>
    <dgm:cxn modelId="{58845406-8F35-46D5-8E5B-18D8A8FE7C90}" type="presParOf" srcId="{D5A97310-9EA7-4864-9C78-CB1D13B15909}" destId="{19D80DF7-3751-4E12-A986-F200E42E4DA3}" srcOrd="0" destOrd="0" presId="urn:microsoft.com/office/officeart/2005/8/layout/bProcess4"/>
    <dgm:cxn modelId="{702039DA-1EF9-4D81-A711-3258EFBBFC17}" type="presParOf" srcId="{D5A97310-9EA7-4864-9C78-CB1D13B15909}" destId="{7950B64E-6E54-4B90-AA9B-AF372F40B474}" srcOrd="1" destOrd="0" presId="urn:microsoft.com/office/officeart/2005/8/layout/bProcess4"/>
    <dgm:cxn modelId="{4D5EBDB4-8976-441F-A469-C24F8C3090E7}" type="presParOf" srcId="{CE861F2A-2D59-48A2-8094-8826FE8BB8EB}" destId="{4D89BC55-E599-42B3-B6A0-8B92D475F5AF}" srcOrd="7" destOrd="0" presId="urn:microsoft.com/office/officeart/2005/8/layout/bProcess4"/>
    <dgm:cxn modelId="{8A46F6AF-4F77-4B8D-A1D2-E9F4D760B4BD}" type="presParOf" srcId="{CE861F2A-2D59-48A2-8094-8826FE8BB8EB}" destId="{05EBD1ED-98CD-46F1-8406-3FBB000A5D2D}" srcOrd="8" destOrd="0" presId="urn:microsoft.com/office/officeart/2005/8/layout/bProcess4"/>
    <dgm:cxn modelId="{8D168539-DE3E-4276-AFFD-185BCADAA567}" type="presParOf" srcId="{05EBD1ED-98CD-46F1-8406-3FBB000A5D2D}" destId="{47A2C0CA-1B89-41A5-B54E-401CF0355A1B}" srcOrd="0" destOrd="0" presId="urn:microsoft.com/office/officeart/2005/8/layout/bProcess4"/>
    <dgm:cxn modelId="{A1A2D5BA-5D33-423E-BD7B-7756EB7C1526}" type="presParOf" srcId="{05EBD1ED-98CD-46F1-8406-3FBB000A5D2D}" destId="{B8558170-1CF1-4CA8-8E63-307DF19AE3E3}" srcOrd="1" destOrd="0" presId="urn:microsoft.com/office/officeart/2005/8/layout/bProcess4"/>
    <dgm:cxn modelId="{9AD96A12-F291-4D5F-9976-5CB4C3CAC919}" type="presParOf" srcId="{CE861F2A-2D59-48A2-8094-8826FE8BB8EB}" destId="{8BF4B296-6806-49DA-B967-C9ABC6B7737D}" srcOrd="9" destOrd="0" presId="urn:microsoft.com/office/officeart/2005/8/layout/bProcess4"/>
    <dgm:cxn modelId="{7DBA66FA-299C-4960-AE42-7FDC4BA0E066}" type="presParOf" srcId="{CE861F2A-2D59-48A2-8094-8826FE8BB8EB}" destId="{92699729-F03C-4A3C-8F2B-16FB0B5DAA90}" srcOrd="10" destOrd="0" presId="urn:microsoft.com/office/officeart/2005/8/layout/bProcess4"/>
    <dgm:cxn modelId="{2A8597DB-A6C3-4838-9B85-ECAF3E28EA71}" type="presParOf" srcId="{92699729-F03C-4A3C-8F2B-16FB0B5DAA90}" destId="{185F1838-4D75-4C88-A330-2A6FA557E754}" srcOrd="0" destOrd="0" presId="urn:microsoft.com/office/officeart/2005/8/layout/bProcess4"/>
    <dgm:cxn modelId="{06F6BCFB-934F-4D54-8A9A-E3E93843B186}" type="presParOf" srcId="{92699729-F03C-4A3C-8F2B-16FB0B5DAA90}" destId="{FB75FC12-0E9C-4CB5-81A4-F29BDE265D64}" srcOrd="1" destOrd="0" presId="urn:microsoft.com/office/officeart/2005/8/layout/bProcess4"/>
    <dgm:cxn modelId="{20A4B1E5-FC15-4C8B-81FD-70BCDE675D05}" type="presParOf" srcId="{CE861F2A-2D59-48A2-8094-8826FE8BB8EB}" destId="{129E1C66-6194-44CF-A7E8-70A5D0EEF7B0}" srcOrd="11" destOrd="0" presId="urn:microsoft.com/office/officeart/2005/8/layout/bProcess4"/>
    <dgm:cxn modelId="{9561013B-C391-478E-93F7-F9E2690B3EA8}" type="presParOf" srcId="{CE861F2A-2D59-48A2-8094-8826FE8BB8EB}" destId="{0192CA61-5A0A-4DE9-BAD4-4F25EB17B749}" srcOrd="12" destOrd="0" presId="urn:microsoft.com/office/officeart/2005/8/layout/bProcess4"/>
    <dgm:cxn modelId="{01F554A4-2C12-49CB-9907-59AFD7CE3FF2}" type="presParOf" srcId="{0192CA61-5A0A-4DE9-BAD4-4F25EB17B749}" destId="{26754BFB-9596-4EF5-A6FD-A95BBC24924D}" srcOrd="0" destOrd="0" presId="urn:microsoft.com/office/officeart/2005/8/layout/bProcess4"/>
    <dgm:cxn modelId="{47BEAD39-1EE1-4EA4-B1F6-9B25176B3763}" type="presParOf" srcId="{0192CA61-5A0A-4DE9-BAD4-4F25EB17B749}" destId="{1395D7A9-EC24-4BD0-A85F-F4B05C4B34EA}" srcOrd="1" destOrd="0" presId="urn:microsoft.com/office/officeart/2005/8/layout/bProcess4"/>
    <dgm:cxn modelId="{5A7F68CD-1CD9-408D-8441-26CD5C424680}" type="presParOf" srcId="{CE861F2A-2D59-48A2-8094-8826FE8BB8EB}" destId="{09A6B704-1C6F-4F7C-978A-D6CA90966FD4}" srcOrd="13" destOrd="0" presId="urn:microsoft.com/office/officeart/2005/8/layout/bProcess4"/>
    <dgm:cxn modelId="{3F7667C5-C748-47A9-8D16-CDA25DAE97F7}" type="presParOf" srcId="{CE861F2A-2D59-48A2-8094-8826FE8BB8EB}" destId="{CCE150B3-96EF-4C83-902D-7C2C8BDDEDDE}" srcOrd="14" destOrd="0" presId="urn:microsoft.com/office/officeart/2005/8/layout/bProcess4"/>
    <dgm:cxn modelId="{0A5E86FF-E21C-4967-81BB-9AC3AA39C6FF}" type="presParOf" srcId="{CCE150B3-96EF-4C83-902D-7C2C8BDDEDDE}" destId="{11860142-07A5-470D-8E3D-B42F6096871B}" srcOrd="0" destOrd="0" presId="urn:microsoft.com/office/officeart/2005/8/layout/bProcess4"/>
    <dgm:cxn modelId="{0D0ACCCC-FB88-437B-A97B-06E790A185BF}" type="presParOf" srcId="{CCE150B3-96EF-4C83-902D-7C2C8BDDEDDE}" destId="{BA727559-C5C2-4988-8836-6C7A60C64A24}" srcOrd="1" destOrd="0" presId="urn:microsoft.com/office/officeart/2005/8/layout/bProcess4"/>
    <dgm:cxn modelId="{29D8F732-921A-4020-8F45-75CBA02382C0}" type="presParOf" srcId="{CE861F2A-2D59-48A2-8094-8826FE8BB8EB}" destId="{7B4E57F0-BDEB-4245-88D8-AC55524A9515}" srcOrd="15" destOrd="0" presId="urn:microsoft.com/office/officeart/2005/8/layout/bProcess4"/>
    <dgm:cxn modelId="{EB03B710-B60E-48B5-BCB2-F6FCDA61B64C}" type="presParOf" srcId="{CE861F2A-2D59-48A2-8094-8826FE8BB8EB}" destId="{B3ADFA33-7C9B-4E02-97AD-A86DA992C134}" srcOrd="16" destOrd="0" presId="urn:microsoft.com/office/officeart/2005/8/layout/bProcess4"/>
    <dgm:cxn modelId="{4DB78B13-D47E-4A98-9506-C135AFBE5212}" type="presParOf" srcId="{B3ADFA33-7C9B-4E02-97AD-A86DA992C134}" destId="{4E802DA8-47E1-4730-A73A-43FAAFA73E02}" srcOrd="0" destOrd="0" presId="urn:microsoft.com/office/officeart/2005/8/layout/bProcess4"/>
    <dgm:cxn modelId="{699EC1A4-B00D-4200-B2ED-5DD76B6678F7}" type="presParOf" srcId="{B3ADFA33-7C9B-4E02-97AD-A86DA992C134}" destId="{CB05819A-BB48-465D-BEE0-4E565EACB76C}" srcOrd="1" destOrd="0" presId="urn:microsoft.com/office/officeart/2005/8/layout/bProcess4"/>
    <dgm:cxn modelId="{9EE2929E-0518-4262-AB21-28128D1D94AD}" type="presParOf" srcId="{CE861F2A-2D59-48A2-8094-8826FE8BB8EB}" destId="{5F6C0DFD-6B89-4B7B-A6D1-AF43E4D33F8E}" srcOrd="17" destOrd="0" presId="urn:microsoft.com/office/officeart/2005/8/layout/bProcess4"/>
    <dgm:cxn modelId="{092DF45B-0204-4678-9CFE-DA28E534DBC2}" type="presParOf" srcId="{CE861F2A-2D59-48A2-8094-8826FE8BB8EB}" destId="{295FE2F4-74E8-4A75-8084-5E01856BDF7C}" srcOrd="18" destOrd="0" presId="urn:microsoft.com/office/officeart/2005/8/layout/bProcess4"/>
    <dgm:cxn modelId="{BE892C65-1DA1-466A-842E-D1A2EFB73692}" type="presParOf" srcId="{295FE2F4-74E8-4A75-8084-5E01856BDF7C}" destId="{A5BD1D2E-5ED0-466C-B221-6DE1BF1130FD}" srcOrd="0" destOrd="0" presId="urn:microsoft.com/office/officeart/2005/8/layout/bProcess4"/>
    <dgm:cxn modelId="{776CE1ED-FB95-437F-81DB-725C5D7FCFB4}" type="presParOf" srcId="{295FE2F4-74E8-4A75-8084-5E01856BDF7C}" destId="{3B5533ED-562D-40F5-88B6-B8AA70302FE1}" srcOrd="1" destOrd="0" presId="urn:microsoft.com/office/officeart/2005/8/layout/bProcess4"/>
    <dgm:cxn modelId="{B5FA63BB-9A04-4ABE-85DB-D7054BF4E293}" type="presParOf" srcId="{CE861F2A-2D59-48A2-8094-8826FE8BB8EB}" destId="{311A29DE-59B1-4B3E-A42F-DE73BF722676}" srcOrd="19" destOrd="0" presId="urn:microsoft.com/office/officeart/2005/8/layout/bProcess4"/>
    <dgm:cxn modelId="{7416E932-4A4A-4F6C-9D17-0DF29A81F5D6}" type="presParOf" srcId="{CE861F2A-2D59-48A2-8094-8826FE8BB8EB}" destId="{A1C3D514-984F-4DCB-B489-76470B14444D}" srcOrd="20" destOrd="0" presId="urn:microsoft.com/office/officeart/2005/8/layout/bProcess4"/>
    <dgm:cxn modelId="{C9BECA31-A837-435D-BE73-EA806861A56D}" type="presParOf" srcId="{A1C3D514-984F-4DCB-B489-76470B14444D}" destId="{CAACF4A3-D497-462C-A83D-889CCB7EAE36}" srcOrd="0" destOrd="0" presId="urn:microsoft.com/office/officeart/2005/8/layout/bProcess4"/>
    <dgm:cxn modelId="{02121F00-AA51-469D-A9FF-CDDFF1EB48EE}" type="presParOf" srcId="{A1C3D514-984F-4DCB-B489-76470B14444D}" destId="{83E4C5D0-45B5-4FCA-8AB9-E83A5FAF3A53}" srcOrd="1" destOrd="0" presId="urn:microsoft.com/office/officeart/2005/8/layout/bProcess4"/>
    <dgm:cxn modelId="{9DF063AF-3FEF-48BB-AF86-B371BF4162E0}" type="presParOf" srcId="{CE861F2A-2D59-48A2-8094-8826FE8BB8EB}" destId="{65943789-B18C-4A6E-AA52-0D8254E27179}" srcOrd="21" destOrd="0" presId="urn:microsoft.com/office/officeart/2005/8/layout/bProcess4"/>
    <dgm:cxn modelId="{5C18A4D4-D558-47E5-957F-C85410DE2FA9}" type="presParOf" srcId="{CE861F2A-2D59-48A2-8094-8826FE8BB8EB}" destId="{DA5A2980-2052-45B4-94D7-33E879312691}" srcOrd="22" destOrd="0" presId="urn:microsoft.com/office/officeart/2005/8/layout/bProcess4"/>
    <dgm:cxn modelId="{CC219D26-60E8-4CD8-99F6-5830835ACD7F}" type="presParOf" srcId="{DA5A2980-2052-45B4-94D7-33E879312691}" destId="{75B3FB24-34AA-4431-9A61-7E0A4C171567}" srcOrd="0" destOrd="0" presId="urn:microsoft.com/office/officeart/2005/8/layout/bProcess4"/>
    <dgm:cxn modelId="{76CC93C0-95EE-4482-BDA4-523FBC0A7815}" type="presParOf" srcId="{DA5A2980-2052-45B4-94D7-33E879312691}" destId="{F73CFD9A-FAF2-4343-B382-2427ED9A2CA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99B8B7-C0A5-427E-AFAF-4C06A7B36E83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3FDEA3-BB8F-4864-8BC9-BEACBC089902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Quem adquiriu o direito de uso? </a:t>
          </a:r>
          <a:endParaRPr lang="pt-BR" dirty="0"/>
        </a:p>
      </dgm:t>
    </dgm:pt>
    <dgm:pt modelId="{90BDF863-41C3-41AF-A18E-DF3A7DD3272C}" type="parTrans" cxnId="{F63446B5-ECD3-4347-ABB6-870AC1BBC84E}">
      <dgm:prSet/>
      <dgm:spPr/>
      <dgm:t>
        <a:bodyPr/>
        <a:lstStyle/>
        <a:p>
          <a:endParaRPr lang="pt-BR"/>
        </a:p>
      </dgm:t>
    </dgm:pt>
    <dgm:pt modelId="{E17D7B72-99A8-40F2-9274-B37725CD4583}" type="sibTrans" cxnId="{F63446B5-ECD3-4347-ABB6-870AC1BBC84E}">
      <dgm:prSet/>
      <dgm:spPr/>
      <dgm:t>
        <a:bodyPr/>
        <a:lstStyle/>
        <a:p>
          <a:endParaRPr lang="pt-BR" dirty="0"/>
        </a:p>
      </dgm:t>
    </dgm:pt>
    <dgm:pt modelId="{2F20E45A-71D2-4059-B6A9-99F520898B29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Quanto adquiriam?</a:t>
          </a:r>
          <a:endParaRPr lang="pt-BR" dirty="0"/>
        </a:p>
      </dgm:t>
    </dgm:pt>
    <dgm:pt modelId="{6B591CEF-4E05-49AC-929F-906097373B26}" type="parTrans" cxnId="{2A8B5867-7532-4BCE-8530-E26DFA568D74}">
      <dgm:prSet/>
      <dgm:spPr/>
      <dgm:t>
        <a:bodyPr/>
        <a:lstStyle/>
        <a:p>
          <a:endParaRPr lang="pt-BR"/>
        </a:p>
      </dgm:t>
    </dgm:pt>
    <dgm:pt modelId="{9680B516-9888-4E38-87C6-0F8963E8B05A}" type="sibTrans" cxnId="{2A8B5867-7532-4BCE-8530-E26DFA568D74}">
      <dgm:prSet/>
      <dgm:spPr/>
      <dgm:t>
        <a:bodyPr/>
        <a:lstStyle/>
        <a:p>
          <a:endParaRPr lang="pt-BR" dirty="0"/>
        </a:p>
      </dgm:t>
    </dgm:pt>
    <dgm:pt modelId="{317D51E9-2002-491C-9970-EF8D58155130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De onde partem e para onde vão?</a:t>
          </a:r>
          <a:endParaRPr lang="pt-BR" dirty="0"/>
        </a:p>
      </dgm:t>
    </dgm:pt>
    <dgm:pt modelId="{561D11CC-28FD-45B3-B5D6-CD6EE182F7D4}" type="parTrans" cxnId="{CC35F177-04A6-4B58-AD60-6D1EA6E7EAE5}">
      <dgm:prSet/>
      <dgm:spPr/>
      <dgm:t>
        <a:bodyPr/>
        <a:lstStyle/>
        <a:p>
          <a:endParaRPr lang="pt-BR"/>
        </a:p>
      </dgm:t>
    </dgm:pt>
    <dgm:pt modelId="{9917DBF1-8F97-45E9-84E1-C72272492401}" type="sibTrans" cxnId="{CC35F177-04A6-4B58-AD60-6D1EA6E7EAE5}">
      <dgm:prSet/>
      <dgm:spPr/>
      <dgm:t>
        <a:bodyPr/>
        <a:lstStyle/>
        <a:p>
          <a:endParaRPr lang="pt-BR" dirty="0"/>
        </a:p>
      </dgm:t>
    </dgm:pt>
    <dgm:pt modelId="{19896DEF-33C1-4C54-A920-FC43D7FBFBE4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Como interagir com a grade de circulação da rede concedida?</a:t>
          </a:r>
          <a:endParaRPr lang="pt-BR" dirty="0"/>
        </a:p>
      </dgm:t>
    </dgm:pt>
    <dgm:pt modelId="{94F68D04-CF94-4B68-B0E3-5D80A88F5ED1}" type="parTrans" cxnId="{0C959429-5C68-4FD3-8118-8BC42FDD5881}">
      <dgm:prSet/>
      <dgm:spPr/>
      <dgm:t>
        <a:bodyPr/>
        <a:lstStyle/>
        <a:p>
          <a:endParaRPr lang="pt-BR"/>
        </a:p>
      </dgm:t>
    </dgm:pt>
    <dgm:pt modelId="{ACB9C2DB-E3A3-431A-8B87-4C4CC136B4EE}" type="sibTrans" cxnId="{0C959429-5C68-4FD3-8118-8BC42FDD5881}">
      <dgm:prSet/>
      <dgm:spPr/>
      <dgm:t>
        <a:bodyPr/>
        <a:lstStyle/>
        <a:p>
          <a:endParaRPr lang="pt-BR" dirty="0"/>
        </a:p>
      </dgm:t>
    </dgm:pt>
    <dgm:pt modelId="{1BFADAFA-F97B-4B17-8195-6549BF3343B2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Como interagir com o gestor da infraestrutura?</a:t>
          </a:r>
          <a:endParaRPr lang="pt-BR" dirty="0"/>
        </a:p>
      </dgm:t>
    </dgm:pt>
    <dgm:pt modelId="{8F83787E-9E89-4B89-BA24-0D67EF62CDE4}" type="parTrans" cxnId="{F8035EBF-48A3-4FF7-B1F1-57EC4BC73FAE}">
      <dgm:prSet/>
      <dgm:spPr/>
      <dgm:t>
        <a:bodyPr/>
        <a:lstStyle/>
        <a:p>
          <a:endParaRPr lang="pt-BR"/>
        </a:p>
      </dgm:t>
    </dgm:pt>
    <dgm:pt modelId="{518B91E9-D5A7-41B8-8A57-63AB17D89BD6}" type="sibTrans" cxnId="{F8035EBF-48A3-4FF7-B1F1-57EC4BC73FAE}">
      <dgm:prSet/>
      <dgm:spPr/>
      <dgm:t>
        <a:bodyPr/>
        <a:lstStyle/>
        <a:p>
          <a:endParaRPr lang="pt-BR" dirty="0"/>
        </a:p>
      </dgm:t>
    </dgm:pt>
    <dgm:pt modelId="{BDEFD1CE-699A-4312-91CB-B9723076A538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Como lidar com as ocorrências ferroviárias?</a:t>
          </a:r>
          <a:endParaRPr lang="pt-BR" dirty="0"/>
        </a:p>
      </dgm:t>
    </dgm:pt>
    <dgm:pt modelId="{3287DC3D-3C52-4E03-A3C2-2E45D98EB24D}" type="parTrans" cxnId="{D35736BD-CE5F-4296-8B51-51853B726960}">
      <dgm:prSet/>
      <dgm:spPr/>
      <dgm:t>
        <a:bodyPr/>
        <a:lstStyle/>
        <a:p>
          <a:endParaRPr lang="pt-BR"/>
        </a:p>
      </dgm:t>
    </dgm:pt>
    <dgm:pt modelId="{0429EADF-242F-4128-9D35-A73B2955DD3F}" type="sibTrans" cxnId="{D35736BD-CE5F-4296-8B51-51853B726960}">
      <dgm:prSet/>
      <dgm:spPr/>
      <dgm:t>
        <a:bodyPr/>
        <a:lstStyle/>
        <a:p>
          <a:endParaRPr lang="pt-BR" dirty="0"/>
        </a:p>
      </dgm:t>
    </dgm:pt>
    <dgm:pt modelId="{99270C2B-3DFD-4B03-AB4C-200E0746A0CE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Como  informatizar o processo?</a:t>
          </a:r>
          <a:endParaRPr lang="pt-BR" dirty="0"/>
        </a:p>
      </dgm:t>
    </dgm:pt>
    <dgm:pt modelId="{6F976A43-7265-4510-A7D4-9FA7CB8A9D3A}" type="parTrans" cxnId="{3ACB18A8-1241-4855-A02C-4426079649F2}">
      <dgm:prSet/>
      <dgm:spPr/>
      <dgm:t>
        <a:bodyPr/>
        <a:lstStyle/>
        <a:p>
          <a:endParaRPr lang="pt-BR"/>
        </a:p>
      </dgm:t>
    </dgm:pt>
    <dgm:pt modelId="{60486B19-28BF-422C-AA6C-3888753412C2}" type="sibTrans" cxnId="{3ACB18A8-1241-4855-A02C-4426079649F2}">
      <dgm:prSet/>
      <dgm:spPr/>
      <dgm:t>
        <a:bodyPr/>
        <a:lstStyle/>
        <a:p>
          <a:endParaRPr lang="pt-BR" dirty="0"/>
        </a:p>
      </dgm:t>
    </dgm:pt>
    <dgm:pt modelId="{52A15ECE-0C4A-4BF8-A888-27DEAC73F683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Como estruturar a Valec para este processo?</a:t>
          </a:r>
          <a:endParaRPr lang="pt-BR" dirty="0"/>
        </a:p>
      </dgm:t>
    </dgm:pt>
    <dgm:pt modelId="{553E3CFB-2F0A-4A09-8067-2EC51AFAE7C3}" type="parTrans" cxnId="{212533FA-FBEC-4AD6-9B66-A7F7FA5DB295}">
      <dgm:prSet/>
      <dgm:spPr/>
      <dgm:t>
        <a:bodyPr/>
        <a:lstStyle/>
        <a:p>
          <a:endParaRPr lang="pt-BR"/>
        </a:p>
      </dgm:t>
    </dgm:pt>
    <dgm:pt modelId="{11DA0381-D726-44AC-A843-31D6879144A0}" type="sibTrans" cxnId="{212533FA-FBEC-4AD6-9B66-A7F7FA5DB295}">
      <dgm:prSet/>
      <dgm:spPr/>
      <dgm:t>
        <a:bodyPr/>
        <a:lstStyle/>
        <a:p>
          <a:endParaRPr lang="pt-BR"/>
        </a:p>
      </dgm:t>
    </dgm:pt>
    <dgm:pt modelId="{CFAD95E2-90BF-4862-A34A-5D42900E52E1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Por quanto tempo vão ocupar a via?</a:t>
          </a:r>
          <a:endParaRPr lang="pt-BR" dirty="0"/>
        </a:p>
      </dgm:t>
    </dgm:pt>
    <dgm:pt modelId="{D7FBE3AC-BA4B-46D3-A3C3-AE5141CB57B2}" type="parTrans" cxnId="{391962DB-036B-47F1-95CF-857F30551790}">
      <dgm:prSet/>
      <dgm:spPr/>
      <dgm:t>
        <a:bodyPr/>
        <a:lstStyle/>
        <a:p>
          <a:endParaRPr lang="pt-BR"/>
        </a:p>
      </dgm:t>
    </dgm:pt>
    <dgm:pt modelId="{099FB5D8-30B2-4D5D-B69A-C080A6F1FED0}" type="sibTrans" cxnId="{391962DB-036B-47F1-95CF-857F30551790}">
      <dgm:prSet/>
      <dgm:spPr/>
      <dgm:t>
        <a:bodyPr/>
        <a:lstStyle/>
        <a:p>
          <a:endParaRPr lang="pt-BR"/>
        </a:p>
      </dgm:t>
    </dgm:pt>
    <dgm:pt modelId="{C8CE6310-A1E0-4476-90DE-55396D5F5E00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Quais são as restrições externas?</a:t>
          </a:r>
          <a:endParaRPr lang="pt-BR" dirty="0"/>
        </a:p>
      </dgm:t>
    </dgm:pt>
    <dgm:pt modelId="{0AA38BBB-D39C-49C1-AC65-4D271579F8EB}" type="parTrans" cxnId="{FD3E9269-2490-47BF-8531-536B5F038066}">
      <dgm:prSet/>
      <dgm:spPr/>
      <dgm:t>
        <a:bodyPr/>
        <a:lstStyle/>
        <a:p>
          <a:endParaRPr lang="pt-BR"/>
        </a:p>
      </dgm:t>
    </dgm:pt>
    <dgm:pt modelId="{14A19112-26F5-4CF0-B8DF-49DA57049BFA}" type="sibTrans" cxnId="{FD3E9269-2490-47BF-8531-536B5F038066}">
      <dgm:prSet/>
      <dgm:spPr/>
      <dgm:t>
        <a:bodyPr/>
        <a:lstStyle/>
        <a:p>
          <a:endParaRPr lang="pt-BR"/>
        </a:p>
      </dgm:t>
    </dgm:pt>
    <dgm:pt modelId="{8DBF318E-C588-4B8F-BACB-28A24ADC6ADD}">
      <dgm:prSet phldrT="[Texto]"/>
      <dgm:spPr>
        <a:solidFill>
          <a:srgbClr val="002060"/>
        </a:solidFill>
      </dgm:spPr>
      <dgm:t>
        <a:bodyPr/>
        <a:lstStyle/>
        <a:p>
          <a:r>
            <a:rPr lang="pt-BR" smtClean="0"/>
            <a:t>Quando vão passar?</a:t>
          </a:r>
          <a:endParaRPr lang="pt-BR" dirty="0"/>
        </a:p>
      </dgm:t>
    </dgm:pt>
    <dgm:pt modelId="{6F653DC4-1FC3-4C31-A2AC-7C7430C0496A}" type="parTrans" cxnId="{7005D4C3-0742-47B2-8961-BD4ABADCE6AF}">
      <dgm:prSet/>
      <dgm:spPr/>
      <dgm:t>
        <a:bodyPr/>
        <a:lstStyle/>
        <a:p>
          <a:endParaRPr lang="pt-BR"/>
        </a:p>
      </dgm:t>
    </dgm:pt>
    <dgm:pt modelId="{0F6584B1-5501-44AA-9725-EFBB1314E6F9}" type="sibTrans" cxnId="{7005D4C3-0742-47B2-8961-BD4ABADCE6AF}">
      <dgm:prSet/>
      <dgm:spPr/>
      <dgm:t>
        <a:bodyPr/>
        <a:lstStyle/>
        <a:p>
          <a:endParaRPr lang="pt-BR"/>
        </a:p>
      </dgm:t>
    </dgm:pt>
    <dgm:pt modelId="{43F284C8-645F-4678-948C-93964E96C795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Há prioridades na entrada e/ou saída de trens?</a:t>
          </a:r>
          <a:endParaRPr lang="pt-BR" dirty="0"/>
        </a:p>
      </dgm:t>
    </dgm:pt>
    <dgm:pt modelId="{1ED9DEB4-EE8D-4FBC-8226-00B962D2F2CF}" type="parTrans" cxnId="{D2CF4BF9-18D4-4709-B6FD-A7D9CDC4CFCF}">
      <dgm:prSet/>
      <dgm:spPr/>
      <dgm:t>
        <a:bodyPr/>
        <a:lstStyle/>
        <a:p>
          <a:endParaRPr lang="pt-BR"/>
        </a:p>
      </dgm:t>
    </dgm:pt>
    <dgm:pt modelId="{07AD135C-3BC3-4A1F-A501-09B529994AF9}" type="sibTrans" cxnId="{D2CF4BF9-18D4-4709-B6FD-A7D9CDC4CFCF}">
      <dgm:prSet/>
      <dgm:spPr/>
      <dgm:t>
        <a:bodyPr/>
        <a:lstStyle/>
        <a:p>
          <a:endParaRPr lang="pt-BR"/>
        </a:p>
      </dgm:t>
    </dgm:pt>
    <dgm:pt modelId="{CE861F2A-2D59-48A2-8094-8826FE8BB8EB}" type="pres">
      <dgm:prSet presAssocID="{2B99B8B7-C0A5-427E-AFAF-4C06A7B36E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103F8698-F092-4629-A705-1ABA3DCABC09}" type="pres">
      <dgm:prSet presAssocID="{A93FDEA3-BB8F-4864-8BC9-BEACBC089902}" presName="compNode" presStyleCnt="0"/>
      <dgm:spPr/>
      <dgm:t>
        <a:bodyPr/>
        <a:lstStyle/>
        <a:p>
          <a:endParaRPr lang="pt-BR"/>
        </a:p>
      </dgm:t>
    </dgm:pt>
    <dgm:pt modelId="{4E123E42-0C20-4E10-8EF4-6FC13AD8AFFD}" type="pres">
      <dgm:prSet presAssocID="{A93FDEA3-BB8F-4864-8BC9-BEACBC089902}" presName="dummyConnPt" presStyleCnt="0"/>
      <dgm:spPr/>
      <dgm:t>
        <a:bodyPr/>
        <a:lstStyle/>
        <a:p>
          <a:endParaRPr lang="pt-BR"/>
        </a:p>
      </dgm:t>
    </dgm:pt>
    <dgm:pt modelId="{22E1D05F-D490-402F-B55A-99CFA4651091}" type="pres">
      <dgm:prSet presAssocID="{A93FDEA3-BB8F-4864-8BC9-BEACBC089902}" presName="node" presStyleLbl="node1" presStyleIdx="0" presStyleCnt="12" custLinFactNeighborX="3910" custLinFactNeighborY="-38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721EBB-E918-4BDC-8898-1A8F4D93F878}" type="pres">
      <dgm:prSet presAssocID="{E17D7B72-99A8-40F2-9274-B37725CD4583}" presName="sibTrans" presStyleLbl="bgSibTrans2D1" presStyleIdx="0" presStyleCnt="11"/>
      <dgm:spPr/>
      <dgm:t>
        <a:bodyPr/>
        <a:lstStyle/>
        <a:p>
          <a:endParaRPr lang="pt-BR"/>
        </a:p>
      </dgm:t>
    </dgm:pt>
    <dgm:pt modelId="{BAA4B2F9-E126-492F-819E-0A2B2633CD8F}" type="pres">
      <dgm:prSet presAssocID="{2F20E45A-71D2-4059-B6A9-99F520898B29}" presName="compNode" presStyleCnt="0"/>
      <dgm:spPr/>
      <dgm:t>
        <a:bodyPr/>
        <a:lstStyle/>
        <a:p>
          <a:endParaRPr lang="pt-BR"/>
        </a:p>
      </dgm:t>
    </dgm:pt>
    <dgm:pt modelId="{EE3E699B-4AB0-454F-83A7-7E0F814D029C}" type="pres">
      <dgm:prSet presAssocID="{2F20E45A-71D2-4059-B6A9-99F520898B29}" presName="dummyConnPt" presStyleCnt="0"/>
      <dgm:spPr/>
      <dgm:t>
        <a:bodyPr/>
        <a:lstStyle/>
        <a:p>
          <a:endParaRPr lang="pt-BR"/>
        </a:p>
      </dgm:t>
    </dgm:pt>
    <dgm:pt modelId="{83498A9E-DC4C-40E6-AF05-AF853A614435}" type="pres">
      <dgm:prSet presAssocID="{2F20E45A-71D2-4059-B6A9-99F520898B29}" presName="node" presStyleLbl="node1" presStyleIdx="1" presStyleCnt="12" custLinFactNeighborX="3910" custLinFactNeighborY="-38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B5D59E-FA6D-4096-AAD4-A54E85429D17}" type="pres">
      <dgm:prSet presAssocID="{9680B516-9888-4E38-87C6-0F8963E8B05A}" presName="sibTrans" presStyleLbl="bgSibTrans2D1" presStyleIdx="1" presStyleCnt="11"/>
      <dgm:spPr/>
      <dgm:t>
        <a:bodyPr/>
        <a:lstStyle/>
        <a:p>
          <a:endParaRPr lang="pt-BR"/>
        </a:p>
      </dgm:t>
    </dgm:pt>
    <dgm:pt modelId="{04DC34F7-2DB3-48B1-A77B-3F096EE0828D}" type="pres">
      <dgm:prSet presAssocID="{317D51E9-2002-491C-9970-EF8D58155130}" presName="compNode" presStyleCnt="0"/>
      <dgm:spPr/>
      <dgm:t>
        <a:bodyPr/>
        <a:lstStyle/>
        <a:p>
          <a:endParaRPr lang="pt-BR"/>
        </a:p>
      </dgm:t>
    </dgm:pt>
    <dgm:pt modelId="{21C30210-A0EC-44BA-8A60-D3F05555C5E9}" type="pres">
      <dgm:prSet presAssocID="{317D51E9-2002-491C-9970-EF8D58155130}" presName="dummyConnPt" presStyleCnt="0"/>
      <dgm:spPr/>
      <dgm:t>
        <a:bodyPr/>
        <a:lstStyle/>
        <a:p>
          <a:endParaRPr lang="pt-BR"/>
        </a:p>
      </dgm:t>
    </dgm:pt>
    <dgm:pt modelId="{A039BDD5-B949-409B-8CBF-43DA5EF2FA78}" type="pres">
      <dgm:prSet presAssocID="{317D51E9-2002-491C-9970-EF8D5815513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23E92B-B37B-46F8-84CF-14CD5F741F3B}" type="pres">
      <dgm:prSet presAssocID="{9917DBF1-8F97-45E9-84E1-C72272492401}" presName="sibTrans" presStyleLbl="bgSibTrans2D1" presStyleIdx="2" presStyleCnt="11"/>
      <dgm:spPr/>
      <dgm:t>
        <a:bodyPr/>
        <a:lstStyle/>
        <a:p>
          <a:endParaRPr lang="pt-BR"/>
        </a:p>
      </dgm:t>
    </dgm:pt>
    <dgm:pt modelId="{FDF892EF-829D-4E3A-A074-6F15D924851B}" type="pres">
      <dgm:prSet presAssocID="{C8CE6310-A1E0-4476-90DE-55396D5F5E00}" presName="compNode" presStyleCnt="0"/>
      <dgm:spPr/>
    </dgm:pt>
    <dgm:pt modelId="{5703852F-4EB3-4287-AF79-650221EDDA49}" type="pres">
      <dgm:prSet presAssocID="{C8CE6310-A1E0-4476-90DE-55396D5F5E00}" presName="dummyConnPt" presStyleCnt="0"/>
      <dgm:spPr/>
    </dgm:pt>
    <dgm:pt modelId="{2D79CE6E-E9FB-4C57-BF5C-1D77D540AA60}" type="pres">
      <dgm:prSet presAssocID="{C8CE6310-A1E0-4476-90DE-55396D5F5E0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51D9C5-538A-404D-AA1F-92D8D7118E85}" type="pres">
      <dgm:prSet presAssocID="{14A19112-26F5-4CF0-B8DF-49DA57049BFA}" presName="sibTrans" presStyleLbl="bgSibTrans2D1" presStyleIdx="3" presStyleCnt="11"/>
      <dgm:spPr/>
      <dgm:t>
        <a:bodyPr/>
        <a:lstStyle/>
        <a:p>
          <a:endParaRPr lang="pt-BR"/>
        </a:p>
      </dgm:t>
    </dgm:pt>
    <dgm:pt modelId="{361510F1-618B-4BC1-B8E1-EB6588CC876A}" type="pres">
      <dgm:prSet presAssocID="{CFAD95E2-90BF-4862-A34A-5D42900E52E1}" presName="compNode" presStyleCnt="0"/>
      <dgm:spPr/>
    </dgm:pt>
    <dgm:pt modelId="{034C51E2-9A32-4441-8153-FD1517695B7C}" type="pres">
      <dgm:prSet presAssocID="{CFAD95E2-90BF-4862-A34A-5D42900E52E1}" presName="dummyConnPt" presStyleCnt="0"/>
      <dgm:spPr/>
    </dgm:pt>
    <dgm:pt modelId="{3803BF9E-F63E-4ED1-8B8F-FA1CD8B8D1A0}" type="pres">
      <dgm:prSet presAssocID="{CFAD95E2-90BF-4862-A34A-5D42900E52E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E9EB8F-50B8-43A8-829E-C57D55D34315}" type="pres">
      <dgm:prSet presAssocID="{099FB5D8-30B2-4D5D-B69A-C080A6F1FED0}" presName="sibTrans" presStyleLbl="bgSibTrans2D1" presStyleIdx="4" presStyleCnt="11"/>
      <dgm:spPr/>
      <dgm:t>
        <a:bodyPr/>
        <a:lstStyle/>
        <a:p>
          <a:endParaRPr lang="pt-BR"/>
        </a:p>
      </dgm:t>
    </dgm:pt>
    <dgm:pt modelId="{0CF2EC77-C88B-4494-AF3F-F06598F098DD}" type="pres">
      <dgm:prSet presAssocID="{8DBF318E-C588-4B8F-BACB-28A24ADC6ADD}" presName="compNode" presStyleCnt="0"/>
      <dgm:spPr/>
    </dgm:pt>
    <dgm:pt modelId="{5EEC76CB-32D9-40AE-ADDA-7B770BA65776}" type="pres">
      <dgm:prSet presAssocID="{8DBF318E-C588-4B8F-BACB-28A24ADC6ADD}" presName="dummyConnPt" presStyleCnt="0"/>
      <dgm:spPr/>
    </dgm:pt>
    <dgm:pt modelId="{48B3A4F4-1DBD-4093-B6BA-01D4C0D4E344}" type="pres">
      <dgm:prSet presAssocID="{8DBF318E-C588-4B8F-BACB-28A24ADC6AD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096B44-0827-4399-98E2-79E9468FD83A}" type="pres">
      <dgm:prSet presAssocID="{0F6584B1-5501-44AA-9725-EFBB1314E6F9}" presName="sibTrans" presStyleLbl="bgSibTrans2D1" presStyleIdx="5" presStyleCnt="11"/>
      <dgm:spPr/>
      <dgm:t>
        <a:bodyPr/>
        <a:lstStyle/>
        <a:p>
          <a:endParaRPr lang="pt-BR"/>
        </a:p>
      </dgm:t>
    </dgm:pt>
    <dgm:pt modelId="{15606E07-802C-4DAA-ACBA-6C993C78F25C}" type="pres">
      <dgm:prSet presAssocID="{43F284C8-645F-4678-948C-93964E96C795}" presName="compNode" presStyleCnt="0"/>
      <dgm:spPr/>
    </dgm:pt>
    <dgm:pt modelId="{E8EC874B-82B7-4ED5-BFF5-935036222805}" type="pres">
      <dgm:prSet presAssocID="{43F284C8-645F-4678-948C-93964E96C795}" presName="dummyConnPt" presStyleCnt="0"/>
      <dgm:spPr/>
    </dgm:pt>
    <dgm:pt modelId="{81309CCA-7CFD-4F7A-9A78-6480F0B9A8F1}" type="pres">
      <dgm:prSet presAssocID="{43F284C8-645F-4678-948C-93964E96C79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39156C-A96B-4F32-9509-87471DE2F411}" type="pres">
      <dgm:prSet presAssocID="{07AD135C-3BC3-4A1F-A501-09B529994AF9}" presName="sibTrans" presStyleLbl="bgSibTrans2D1" presStyleIdx="6" presStyleCnt="11"/>
      <dgm:spPr/>
      <dgm:t>
        <a:bodyPr/>
        <a:lstStyle/>
        <a:p>
          <a:endParaRPr lang="pt-BR"/>
        </a:p>
      </dgm:t>
    </dgm:pt>
    <dgm:pt modelId="{05EBD1ED-98CD-46F1-8406-3FBB000A5D2D}" type="pres">
      <dgm:prSet presAssocID="{19896DEF-33C1-4C54-A920-FC43D7FBFBE4}" presName="compNode" presStyleCnt="0"/>
      <dgm:spPr/>
      <dgm:t>
        <a:bodyPr/>
        <a:lstStyle/>
        <a:p>
          <a:endParaRPr lang="pt-BR"/>
        </a:p>
      </dgm:t>
    </dgm:pt>
    <dgm:pt modelId="{47A2C0CA-1B89-41A5-B54E-401CF0355A1B}" type="pres">
      <dgm:prSet presAssocID="{19896DEF-33C1-4C54-A920-FC43D7FBFBE4}" presName="dummyConnPt" presStyleCnt="0"/>
      <dgm:spPr/>
      <dgm:t>
        <a:bodyPr/>
        <a:lstStyle/>
        <a:p>
          <a:endParaRPr lang="pt-BR"/>
        </a:p>
      </dgm:t>
    </dgm:pt>
    <dgm:pt modelId="{B8558170-1CF1-4CA8-8E63-307DF19AE3E3}" type="pres">
      <dgm:prSet presAssocID="{19896DEF-33C1-4C54-A920-FC43D7FBFBE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F4B296-6806-49DA-B967-C9ABC6B7737D}" type="pres">
      <dgm:prSet presAssocID="{ACB9C2DB-E3A3-431A-8B87-4C4CC136B4EE}" presName="sibTrans" presStyleLbl="bgSibTrans2D1" presStyleIdx="7" presStyleCnt="11"/>
      <dgm:spPr/>
      <dgm:t>
        <a:bodyPr/>
        <a:lstStyle/>
        <a:p>
          <a:endParaRPr lang="pt-BR"/>
        </a:p>
      </dgm:t>
    </dgm:pt>
    <dgm:pt modelId="{B3ADFA33-7C9B-4E02-97AD-A86DA992C134}" type="pres">
      <dgm:prSet presAssocID="{1BFADAFA-F97B-4B17-8195-6549BF3343B2}" presName="compNode" presStyleCnt="0"/>
      <dgm:spPr/>
      <dgm:t>
        <a:bodyPr/>
        <a:lstStyle/>
        <a:p>
          <a:endParaRPr lang="pt-BR"/>
        </a:p>
      </dgm:t>
    </dgm:pt>
    <dgm:pt modelId="{4E802DA8-47E1-4730-A73A-43FAAFA73E02}" type="pres">
      <dgm:prSet presAssocID="{1BFADAFA-F97B-4B17-8195-6549BF3343B2}" presName="dummyConnPt" presStyleCnt="0"/>
      <dgm:spPr/>
      <dgm:t>
        <a:bodyPr/>
        <a:lstStyle/>
        <a:p>
          <a:endParaRPr lang="pt-BR"/>
        </a:p>
      </dgm:t>
    </dgm:pt>
    <dgm:pt modelId="{CB05819A-BB48-465D-BEE0-4E565EACB76C}" type="pres">
      <dgm:prSet presAssocID="{1BFADAFA-F97B-4B17-8195-6549BF3343B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C0DFD-6B89-4B7B-A6D1-AF43E4D33F8E}" type="pres">
      <dgm:prSet presAssocID="{518B91E9-D5A7-41B8-8A57-63AB17D89BD6}" presName="sibTrans" presStyleLbl="bgSibTrans2D1" presStyleIdx="8" presStyleCnt="11"/>
      <dgm:spPr/>
      <dgm:t>
        <a:bodyPr/>
        <a:lstStyle/>
        <a:p>
          <a:endParaRPr lang="pt-BR"/>
        </a:p>
      </dgm:t>
    </dgm:pt>
    <dgm:pt modelId="{295FE2F4-74E8-4A75-8084-5E01856BDF7C}" type="pres">
      <dgm:prSet presAssocID="{BDEFD1CE-699A-4312-91CB-B9723076A538}" presName="compNode" presStyleCnt="0"/>
      <dgm:spPr/>
      <dgm:t>
        <a:bodyPr/>
        <a:lstStyle/>
        <a:p>
          <a:endParaRPr lang="pt-BR"/>
        </a:p>
      </dgm:t>
    </dgm:pt>
    <dgm:pt modelId="{A5BD1D2E-5ED0-466C-B221-6DE1BF1130FD}" type="pres">
      <dgm:prSet presAssocID="{BDEFD1CE-699A-4312-91CB-B9723076A538}" presName="dummyConnPt" presStyleCnt="0"/>
      <dgm:spPr/>
      <dgm:t>
        <a:bodyPr/>
        <a:lstStyle/>
        <a:p>
          <a:endParaRPr lang="pt-BR"/>
        </a:p>
      </dgm:t>
    </dgm:pt>
    <dgm:pt modelId="{3B5533ED-562D-40F5-88B6-B8AA70302FE1}" type="pres">
      <dgm:prSet presAssocID="{BDEFD1CE-699A-4312-91CB-B9723076A53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1A29DE-59B1-4B3E-A42F-DE73BF722676}" type="pres">
      <dgm:prSet presAssocID="{0429EADF-242F-4128-9D35-A73B2955DD3F}" presName="sibTrans" presStyleLbl="bgSibTrans2D1" presStyleIdx="9" presStyleCnt="11"/>
      <dgm:spPr/>
      <dgm:t>
        <a:bodyPr/>
        <a:lstStyle/>
        <a:p>
          <a:endParaRPr lang="pt-BR"/>
        </a:p>
      </dgm:t>
    </dgm:pt>
    <dgm:pt modelId="{A1C3D514-984F-4DCB-B489-76470B14444D}" type="pres">
      <dgm:prSet presAssocID="{99270C2B-3DFD-4B03-AB4C-200E0746A0CE}" presName="compNode" presStyleCnt="0"/>
      <dgm:spPr/>
      <dgm:t>
        <a:bodyPr/>
        <a:lstStyle/>
        <a:p>
          <a:endParaRPr lang="pt-BR"/>
        </a:p>
      </dgm:t>
    </dgm:pt>
    <dgm:pt modelId="{CAACF4A3-D497-462C-A83D-889CCB7EAE36}" type="pres">
      <dgm:prSet presAssocID="{99270C2B-3DFD-4B03-AB4C-200E0746A0CE}" presName="dummyConnPt" presStyleCnt="0"/>
      <dgm:spPr/>
      <dgm:t>
        <a:bodyPr/>
        <a:lstStyle/>
        <a:p>
          <a:endParaRPr lang="pt-BR"/>
        </a:p>
      </dgm:t>
    </dgm:pt>
    <dgm:pt modelId="{83E4C5D0-45B5-4FCA-8AB9-E83A5FAF3A53}" type="pres">
      <dgm:prSet presAssocID="{99270C2B-3DFD-4B03-AB4C-200E0746A0C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943789-B18C-4A6E-AA52-0D8254E27179}" type="pres">
      <dgm:prSet presAssocID="{60486B19-28BF-422C-AA6C-3888753412C2}" presName="sibTrans" presStyleLbl="bgSibTrans2D1" presStyleIdx="10" presStyleCnt="11"/>
      <dgm:spPr/>
      <dgm:t>
        <a:bodyPr/>
        <a:lstStyle/>
        <a:p>
          <a:endParaRPr lang="pt-BR"/>
        </a:p>
      </dgm:t>
    </dgm:pt>
    <dgm:pt modelId="{DA5A2980-2052-45B4-94D7-33E879312691}" type="pres">
      <dgm:prSet presAssocID="{52A15ECE-0C4A-4BF8-A888-27DEAC73F683}" presName="compNode" presStyleCnt="0"/>
      <dgm:spPr/>
      <dgm:t>
        <a:bodyPr/>
        <a:lstStyle/>
        <a:p>
          <a:endParaRPr lang="pt-BR"/>
        </a:p>
      </dgm:t>
    </dgm:pt>
    <dgm:pt modelId="{75B3FB24-34AA-4431-9A61-7E0A4C171567}" type="pres">
      <dgm:prSet presAssocID="{52A15ECE-0C4A-4BF8-A888-27DEAC73F683}" presName="dummyConnPt" presStyleCnt="0"/>
      <dgm:spPr/>
      <dgm:t>
        <a:bodyPr/>
        <a:lstStyle/>
        <a:p>
          <a:endParaRPr lang="pt-BR"/>
        </a:p>
      </dgm:t>
    </dgm:pt>
    <dgm:pt modelId="{F73CFD9A-FAF2-4343-B382-2427ED9A2CAD}" type="pres">
      <dgm:prSet presAssocID="{52A15ECE-0C4A-4BF8-A888-27DEAC73F683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5736BD-CE5F-4296-8B51-51853B726960}" srcId="{2B99B8B7-C0A5-427E-AFAF-4C06A7B36E83}" destId="{BDEFD1CE-699A-4312-91CB-B9723076A538}" srcOrd="9" destOrd="0" parTransId="{3287DC3D-3C52-4E03-A3C2-2E45D98EB24D}" sibTransId="{0429EADF-242F-4128-9D35-A73B2955DD3F}"/>
    <dgm:cxn modelId="{254B1362-1CC3-49E8-AF35-A6A05ECA3FBC}" type="presOf" srcId="{CFAD95E2-90BF-4862-A34A-5D42900E52E1}" destId="{3803BF9E-F63E-4ED1-8B8F-FA1CD8B8D1A0}" srcOrd="0" destOrd="0" presId="urn:microsoft.com/office/officeart/2005/8/layout/bProcess4"/>
    <dgm:cxn modelId="{50701E64-3A6E-4AC9-A289-152F00BEE078}" type="presOf" srcId="{C8CE6310-A1E0-4476-90DE-55396D5F5E00}" destId="{2D79CE6E-E9FB-4C57-BF5C-1D77D540AA60}" srcOrd="0" destOrd="0" presId="urn:microsoft.com/office/officeart/2005/8/layout/bProcess4"/>
    <dgm:cxn modelId="{391962DB-036B-47F1-95CF-857F30551790}" srcId="{2B99B8B7-C0A5-427E-AFAF-4C06A7B36E83}" destId="{CFAD95E2-90BF-4862-A34A-5D42900E52E1}" srcOrd="4" destOrd="0" parTransId="{D7FBE3AC-BA4B-46D3-A3C3-AE5141CB57B2}" sibTransId="{099FB5D8-30B2-4D5D-B69A-C080A6F1FED0}"/>
    <dgm:cxn modelId="{F8035EBF-48A3-4FF7-B1F1-57EC4BC73FAE}" srcId="{2B99B8B7-C0A5-427E-AFAF-4C06A7B36E83}" destId="{1BFADAFA-F97B-4B17-8195-6549BF3343B2}" srcOrd="8" destOrd="0" parTransId="{8F83787E-9E89-4B89-BA24-0D67EF62CDE4}" sibTransId="{518B91E9-D5A7-41B8-8A57-63AB17D89BD6}"/>
    <dgm:cxn modelId="{638EAEE1-74B6-4157-84D9-D141B76DFAF8}" type="presOf" srcId="{BDEFD1CE-699A-4312-91CB-B9723076A538}" destId="{3B5533ED-562D-40F5-88B6-B8AA70302FE1}" srcOrd="0" destOrd="0" presId="urn:microsoft.com/office/officeart/2005/8/layout/bProcess4"/>
    <dgm:cxn modelId="{A0773F57-8F15-4F94-B9A8-97E011C8222E}" type="presOf" srcId="{E17D7B72-99A8-40F2-9274-B37725CD4583}" destId="{88721EBB-E918-4BDC-8898-1A8F4D93F878}" srcOrd="0" destOrd="0" presId="urn:microsoft.com/office/officeart/2005/8/layout/bProcess4"/>
    <dgm:cxn modelId="{DEC45CAA-2CA3-49C6-85C7-F91751E98164}" type="presOf" srcId="{43F284C8-645F-4678-948C-93964E96C795}" destId="{81309CCA-7CFD-4F7A-9A78-6480F0B9A8F1}" srcOrd="0" destOrd="0" presId="urn:microsoft.com/office/officeart/2005/8/layout/bProcess4"/>
    <dgm:cxn modelId="{C3487D6E-F6D7-401B-84FB-765D2920C04B}" type="presOf" srcId="{2B99B8B7-C0A5-427E-AFAF-4C06A7B36E83}" destId="{CE861F2A-2D59-48A2-8094-8826FE8BB8EB}" srcOrd="0" destOrd="0" presId="urn:microsoft.com/office/officeart/2005/8/layout/bProcess4"/>
    <dgm:cxn modelId="{2A8B5867-7532-4BCE-8530-E26DFA568D74}" srcId="{2B99B8B7-C0A5-427E-AFAF-4C06A7B36E83}" destId="{2F20E45A-71D2-4059-B6A9-99F520898B29}" srcOrd="1" destOrd="0" parTransId="{6B591CEF-4E05-49AC-929F-906097373B26}" sibTransId="{9680B516-9888-4E38-87C6-0F8963E8B05A}"/>
    <dgm:cxn modelId="{C488C6CE-7873-4F60-958C-CA4ACE28F47B}" type="presOf" srcId="{60486B19-28BF-422C-AA6C-3888753412C2}" destId="{65943789-B18C-4A6E-AA52-0D8254E27179}" srcOrd="0" destOrd="0" presId="urn:microsoft.com/office/officeart/2005/8/layout/bProcess4"/>
    <dgm:cxn modelId="{18D980BE-F314-4DB0-B0C2-07147A661FF0}" type="presOf" srcId="{8DBF318E-C588-4B8F-BACB-28A24ADC6ADD}" destId="{48B3A4F4-1DBD-4093-B6BA-01D4C0D4E344}" srcOrd="0" destOrd="0" presId="urn:microsoft.com/office/officeart/2005/8/layout/bProcess4"/>
    <dgm:cxn modelId="{CC35F177-04A6-4B58-AD60-6D1EA6E7EAE5}" srcId="{2B99B8B7-C0A5-427E-AFAF-4C06A7B36E83}" destId="{317D51E9-2002-491C-9970-EF8D58155130}" srcOrd="2" destOrd="0" parTransId="{561D11CC-28FD-45B3-B5D6-CD6EE182F7D4}" sibTransId="{9917DBF1-8F97-45E9-84E1-C72272492401}"/>
    <dgm:cxn modelId="{B2412788-7CB5-45A1-AC6A-FB3268B6577C}" type="presOf" srcId="{ACB9C2DB-E3A3-431A-8B87-4C4CC136B4EE}" destId="{8BF4B296-6806-49DA-B967-C9ABC6B7737D}" srcOrd="0" destOrd="0" presId="urn:microsoft.com/office/officeart/2005/8/layout/bProcess4"/>
    <dgm:cxn modelId="{FD3E9269-2490-47BF-8531-536B5F038066}" srcId="{2B99B8B7-C0A5-427E-AFAF-4C06A7B36E83}" destId="{C8CE6310-A1E0-4476-90DE-55396D5F5E00}" srcOrd="3" destOrd="0" parTransId="{0AA38BBB-D39C-49C1-AC65-4D271579F8EB}" sibTransId="{14A19112-26F5-4CF0-B8DF-49DA57049BFA}"/>
    <dgm:cxn modelId="{37BB17D2-8CD1-4DF7-B90B-4B322A3E19AB}" type="presOf" srcId="{07AD135C-3BC3-4A1F-A501-09B529994AF9}" destId="{3B39156C-A96B-4F32-9509-87471DE2F411}" srcOrd="0" destOrd="0" presId="urn:microsoft.com/office/officeart/2005/8/layout/bProcess4"/>
    <dgm:cxn modelId="{3ACB18A8-1241-4855-A02C-4426079649F2}" srcId="{2B99B8B7-C0A5-427E-AFAF-4C06A7B36E83}" destId="{99270C2B-3DFD-4B03-AB4C-200E0746A0CE}" srcOrd="10" destOrd="0" parTransId="{6F976A43-7265-4510-A7D4-9FA7CB8A9D3A}" sibTransId="{60486B19-28BF-422C-AA6C-3888753412C2}"/>
    <dgm:cxn modelId="{7005D4C3-0742-47B2-8961-BD4ABADCE6AF}" srcId="{2B99B8B7-C0A5-427E-AFAF-4C06A7B36E83}" destId="{8DBF318E-C588-4B8F-BACB-28A24ADC6ADD}" srcOrd="5" destOrd="0" parTransId="{6F653DC4-1FC3-4C31-A2AC-7C7430C0496A}" sibTransId="{0F6584B1-5501-44AA-9725-EFBB1314E6F9}"/>
    <dgm:cxn modelId="{BD73D522-6E8C-4873-B6E0-EF49288CE52B}" type="presOf" srcId="{0429EADF-242F-4128-9D35-A73B2955DD3F}" destId="{311A29DE-59B1-4B3E-A42F-DE73BF722676}" srcOrd="0" destOrd="0" presId="urn:microsoft.com/office/officeart/2005/8/layout/bProcess4"/>
    <dgm:cxn modelId="{BA7BE457-7045-4712-93D3-3D82FFDAC184}" type="presOf" srcId="{A93FDEA3-BB8F-4864-8BC9-BEACBC089902}" destId="{22E1D05F-D490-402F-B55A-99CFA4651091}" srcOrd="0" destOrd="0" presId="urn:microsoft.com/office/officeart/2005/8/layout/bProcess4"/>
    <dgm:cxn modelId="{F63446B5-ECD3-4347-ABB6-870AC1BBC84E}" srcId="{2B99B8B7-C0A5-427E-AFAF-4C06A7B36E83}" destId="{A93FDEA3-BB8F-4864-8BC9-BEACBC089902}" srcOrd="0" destOrd="0" parTransId="{90BDF863-41C3-41AF-A18E-DF3A7DD3272C}" sibTransId="{E17D7B72-99A8-40F2-9274-B37725CD4583}"/>
    <dgm:cxn modelId="{F7B0B3EF-3F9A-4863-B9B8-CEF88B4C6804}" type="presOf" srcId="{14A19112-26F5-4CF0-B8DF-49DA57049BFA}" destId="{0051D9C5-538A-404D-AA1F-92D8D7118E85}" srcOrd="0" destOrd="0" presId="urn:microsoft.com/office/officeart/2005/8/layout/bProcess4"/>
    <dgm:cxn modelId="{C901D271-86E5-4683-BC57-EB9F80D55308}" type="presOf" srcId="{099FB5D8-30B2-4D5D-B69A-C080A6F1FED0}" destId="{FEE9EB8F-50B8-43A8-829E-C57D55D34315}" srcOrd="0" destOrd="0" presId="urn:microsoft.com/office/officeart/2005/8/layout/bProcess4"/>
    <dgm:cxn modelId="{AE9C8937-7B2E-44A3-BC3C-C64DC7281BFF}" type="presOf" srcId="{9917DBF1-8F97-45E9-84E1-C72272492401}" destId="{C223E92B-B37B-46F8-84CF-14CD5F741F3B}" srcOrd="0" destOrd="0" presId="urn:microsoft.com/office/officeart/2005/8/layout/bProcess4"/>
    <dgm:cxn modelId="{BB117395-6F2A-457D-A2A0-18F17569D7EE}" type="presOf" srcId="{518B91E9-D5A7-41B8-8A57-63AB17D89BD6}" destId="{5F6C0DFD-6B89-4B7B-A6D1-AF43E4D33F8E}" srcOrd="0" destOrd="0" presId="urn:microsoft.com/office/officeart/2005/8/layout/bProcess4"/>
    <dgm:cxn modelId="{AE2AAA6C-5973-47D8-9164-EEAE64D6C488}" type="presOf" srcId="{19896DEF-33C1-4C54-A920-FC43D7FBFBE4}" destId="{B8558170-1CF1-4CA8-8E63-307DF19AE3E3}" srcOrd="0" destOrd="0" presId="urn:microsoft.com/office/officeart/2005/8/layout/bProcess4"/>
    <dgm:cxn modelId="{D2CF4BF9-18D4-4709-B6FD-A7D9CDC4CFCF}" srcId="{2B99B8B7-C0A5-427E-AFAF-4C06A7B36E83}" destId="{43F284C8-645F-4678-948C-93964E96C795}" srcOrd="6" destOrd="0" parTransId="{1ED9DEB4-EE8D-4FBC-8226-00B962D2F2CF}" sibTransId="{07AD135C-3BC3-4A1F-A501-09B529994AF9}"/>
    <dgm:cxn modelId="{A6594725-2D0A-43CA-8FC6-98A8B4F3B147}" type="presOf" srcId="{9680B516-9888-4E38-87C6-0F8963E8B05A}" destId="{DFB5D59E-FA6D-4096-AAD4-A54E85429D17}" srcOrd="0" destOrd="0" presId="urn:microsoft.com/office/officeart/2005/8/layout/bProcess4"/>
    <dgm:cxn modelId="{5D6E0CFA-CC5F-4456-A90A-92D7A75B892F}" type="presOf" srcId="{317D51E9-2002-491C-9970-EF8D58155130}" destId="{A039BDD5-B949-409B-8CBF-43DA5EF2FA78}" srcOrd="0" destOrd="0" presId="urn:microsoft.com/office/officeart/2005/8/layout/bProcess4"/>
    <dgm:cxn modelId="{9072EEBE-EDC3-447F-BEFC-D95084DB9563}" type="presOf" srcId="{1BFADAFA-F97B-4B17-8195-6549BF3343B2}" destId="{CB05819A-BB48-465D-BEE0-4E565EACB76C}" srcOrd="0" destOrd="0" presId="urn:microsoft.com/office/officeart/2005/8/layout/bProcess4"/>
    <dgm:cxn modelId="{0C959429-5C68-4FD3-8118-8BC42FDD5881}" srcId="{2B99B8B7-C0A5-427E-AFAF-4C06A7B36E83}" destId="{19896DEF-33C1-4C54-A920-FC43D7FBFBE4}" srcOrd="7" destOrd="0" parTransId="{94F68D04-CF94-4B68-B0E3-5D80A88F5ED1}" sibTransId="{ACB9C2DB-E3A3-431A-8B87-4C4CC136B4EE}"/>
    <dgm:cxn modelId="{28E9449C-0041-42D7-A498-D8084E3F9476}" type="presOf" srcId="{52A15ECE-0C4A-4BF8-A888-27DEAC73F683}" destId="{F73CFD9A-FAF2-4343-B382-2427ED9A2CAD}" srcOrd="0" destOrd="0" presId="urn:microsoft.com/office/officeart/2005/8/layout/bProcess4"/>
    <dgm:cxn modelId="{7D7F4186-5C40-4A42-AFF7-648978FCA4CF}" type="presOf" srcId="{99270C2B-3DFD-4B03-AB4C-200E0746A0CE}" destId="{83E4C5D0-45B5-4FCA-8AB9-E83A5FAF3A53}" srcOrd="0" destOrd="0" presId="urn:microsoft.com/office/officeart/2005/8/layout/bProcess4"/>
    <dgm:cxn modelId="{212533FA-FBEC-4AD6-9B66-A7F7FA5DB295}" srcId="{2B99B8B7-C0A5-427E-AFAF-4C06A7B36E83}" destId="{52A15ECE-0C4A-4BF8-A888-27DEAC73F683}" srcOrd="11" destOrd="0" parTransId="{553E3CFB-2F0A-4A09-8067-2EC51AFAE7C3}" sibTransId="{11DA0381-D726-44AC-A843-31D6879144A0}"/>
    <dgm:cxn modelId="{BAD16B5C-EF66-4159-84DB-7D5FB8D427E7}" type="presOf" srcId="{2F20E45A-71D2-4059-B6A9-99F520898B29}" destId="{83498A9E-DC4C-40E6-AF05-AF853A614435}" srcOrd="0" destOrd="0" presId="urn:microsoft.com/office/officeart/2005/8/layout/bProcess4"/>
    <dgm:cxn modelId="{D3444EA1-8186-4B21-8BDD-C58D42DCA7B3}" type="presOf" srcId="{0F6584B1-5501-44AA-9725-EFBB1314E6F9}" destId="{CD096B44-0827-4399-98E2-79E9468FD83A}" srcOrd="0" destOrd="0" presId="urn:microsoft.com/office/officeart/2005/8/layout/bProcess4"/>
    <dgm:cxn modelId="{EE7194BF-6C63-48ED-88A0-AD192EE68397}" type="presParOf" srcId="{CE861F2A-2D59-48A2-8094-8826FE8BB8EB}" destId="{103F8698-F092-4629-A705-1ABA3DCABC09}" srcOrd="0" destOrd="0" presId="urn:microsoft.com/office/officeart/2005/8/layout/bProcess4"/>
    <dgm:cxn modelId="{DF2DD6B5-1371-46E7-855D-0856E86CFD3D}" type="presParOf" srcId="{103F8698-F092-4629-A705-1ABA3DCABC09}" destId="{4E123E42-0C20-4E10-8EF4-6FC13AD8AFFD}" srcOrd="0" destOrd="0" presId="urn:microsoft.com/office/officeart/2005/8/layout/bProcess4"/>
    <dgm:cxn modelId="{3158770F-0DFF-4F17-B4D8-384AFF8333D7}" type="presParOf" srcId="{103F8698-F092-4629-A705-1ABA3DCABC09}" destId="{22E1D05F-D490-402F-B55A-99CFA4651091}" srcOrd="1" destOrd="0" presId="urn:microsoft.com/office/officeart/2005/8/layout/bProcess4"/>
    <dgm:cxn modelId="{81B6A64E-B34D-4661-AB4B-0A2BBD0CF671}" type="presParOf" srcId="{CE861F2A-2D59-48A2-8094-8826FE8BB8EB}" destId="{88721EBB-E918-4BDC-8898-1A8F4D93F878}" srcOrd="1" destOrd="0" presId="urn:microsoft.com/office/officeart/2005/8/layout/bProcess4"/>
    <dgm:cxn modelId="{A6B31B6C-BFA0-44BC-ADE8-625279B05AF4}" type="presParOf" srcId="{CE861F2A-2D59-48A2-8094-8826FE8BB8EB}" destId="{BAA4B2F9-E126-492F-819E-0A2B2633CD8F}" srcOrd="2" destOrd="0" presId="urn:microsoft.com/office/officeart/2005/8/layout/bProcess4"/>
    <dgm:cxn modelId="{F2334D0F-89FE-40F6-AA50-7D4F875F50E1}" type="presParOf" srcId="{BAA4B2F9-E126-492F-819E-0A2B2633CD8F}" destId="{EE3E699B-4AB0-454F-83A7-7E0F814D029C}" srcOrd="0" destOrd="0" presId="urn:microsoft.com/office/officeart/2005/8/layout/bProcess4"/>
    <dgm:cxn modelId="{82A5FD94-6B61-4DC8-A6A9-E4B0743102ED}" type="presParOf" srcId="{BAA4B2F9-E126-492F-819E-0A2B2633CD8F}" destId="{83498A9E-DC4C-40E6-AF05-AF853A614435}" srcOrd="1" destOrd="0" presId="urn:microsoft.com/office/officeart/2005/8/layout/bProcess4"/>
    <dgm:cxn modelId="{2EAD481E-8873-4109-A01A-8A09D0C2A370}" type="presParOf" srcId="{CE861F2A-2D59-48A2-8094-8826FE8BB8EB}" destId="{DFB5D59E-FA6D-4096-AAD4-A54E85429D17}" srcOrd="3" destOrd="0" presId="urn:microsoft.com/office/officeart/2005/8/layout/bProcess4"/>
    <dgm:cxn modelId="{0C930630-6F1D-4E90-8581-7611944DB107}" type="presParOf" srcId="{CE861F2A-2D59-48A2-8094-8826FE8BB8EB}" destId="{04DC34F7-2DB3-48B1-A77B-3F096EE0828D}" srcOrd="4" destOrd="0" presId="urn:microsoft.com/office/officeart/2005/8/layout/bProcess4"/>
    <dgm:cxn modelId="{14C5AACC-8977-44FF-AE7D-22727808B9DF}" type="presParOf" srcId="{04DC34F7-2DB3-48B1-A77B-3F096EE0828D}" destId="{21C30210-A0EC-44BA-8A60-D3F05555C5E9}" srcOrd="0" destOrd="0" presId="urn:microsoft.com/office/officeart/2005/8/layout/bProcess4"/>
    <dgm:cxn modelId="{14468217-C3A5-4443-8916-5F455408490A}" type="presParOf" srcId="{04DC34F7-2DB3-48B1-A77B-3F096EE0828D}" destId="{A039BDD5-B949-409B-8CBF-43DA5EF2FA78}" srcOrd="1" destOrd="0" presId="urn:microsoft.com/office/officeart/2005/8/layout/bProcess4"/>
    <dgm:cxn modelId="{FB5550A5-454D-458A-A8FB-AFBEF7549B6D}" type="presParOf" srcId="{CE861F2A-2D59-48A2-8094-8826FE8BB8EB}" destId="{C223E92B-B37B-46F8-84CF-14CD5F741F3B}" srcOrd="5" destOrd="0" presId="urn:microsoft.com/office/officeart/2005/8/layout/bProcess4"/>
    <dgm:cxn modelId="{A1309931-FE25-4806-8A39-0B0DFADD8C98}" type="presParOf" srcId="{CE861F2A-2D59-48A2-8094-8826FE8BB8EB}" destId="{FDF892EF-829D-4E3A-A074-6F15D924851B}" srcOrd="6" destOrd="0" presId="urn:microsoft.com/office/officeart/2005/8/layout/bProcess4"/>
    <dgm:cxn modelId="{7E9474A4-AAA4-4AF4-931F-2DB92EF10645}" type="presParOf" srcId="{FDF892EF-829D-4E3A-A074-6F15D924851B}" destId="{5703852F-4EB3-4287-AF79-650221EDDA49}" srcOrd="0" destOrd="0" presId="urn:microsoft.com/office/officeart/2005/8/layout/bProcess4"/>
    <dgm:cxn modelId="{9AE1583B-307F-4986-AA36-3450BA8D3E0F}" type="presParOf" srcId="{FDF892EF-829D-4E3A-A074-6F15D924851B}" destId="{2D79CE6E-E9FB-4C57-BF5C-1D77D540AA60}" srcOrd="1" destOrd="0" presId="urn:microsoft.com/office/officeart/2005/8/layout/bProcess4"/>
    <dgm:cxn modelId="{202D8D4A-CAD3-401E-ADEF-7AF26929BC81}" type="presParOf" srcId="{CE861F2A-2D59-48A2-8094-8826FE8BB8EB}" destId="{0051D9C5-538A-404D-AA1F-92D8D7118E85}" srcOrd="7" destOrd="0" presId="urn:microsoft.com/office/officeart/2005/8/layout/bProcess4"/>
    <dgm:cxn modelId="{AB7B0EB5-34A6-4396-84E3-3925DA5F8DEF}" type="presParOf" srcId="{CE861F2A-2D59-48A2-8094-8826FE8BB8EB}" destId="{361510F1-618B-4BC1-B8E1-EB6588CC876A}" srcOrd="8" destOrd="0" presId="urn:microsoft.com/office/officeart/2005/8/layout/bProcess4"/>
    <dgm:cxn modelId="{58D38C73-2CA2-4145-BE45-652353EC3C5A}" type="presParOf" srcId="{361510F1-618B-4BC1-B8E1-EB6588CC876A}" destId="{034C51E2-9A32-4441-8153-FD1517695B7C}" srcOrd="0" destOrd="0" presId="urn:microsoft.com/office/officeart/2005/8/layout/bProcess4"/>
    <dgm:cxn modelId="{EAC8DDBF-4392-4FC3-9C06-C7337B8C77CC}" type="presParOf" srcId="{361510F1-618B-4BC1-B8E1-EB6588CC876A}" destId="{3803BF9E-F63E-4ED1-8B8F-FA1CD8B8D1A0}" srcOrd="1" destOrd="0" presId="urn:microsoft.com/office/officeart/2005/8/layout/bProcess4"/>
    <dgm:cxn modelId="{F24BEBFA-1FDD-44C9-B27A-EAAD2E5C2A6C}" type="presParOf" srcId="{CE861F2A-2D59-48A2-8094-8826FE8BB8EB}" destId="{FEE9EB8F-50B8-43A8-829E-C57D55D34315}" srcOrd="9" destOrd="0" presId="urn:microsoft.com/office/officeart/2005/8/layout/bProcess4"/>
    <dgm:cxn modelId="{CEC03BDB-A6DC-46C4-868C-8A94DBFF7C5D}" type="presParOf" srcId="{CE861F2A-2D59-48A2-8094-8826FE8BB8EB}" destId="{0CF2EC77-C88B-4494-AF3F-F06598F098DD}" srcOrd="10" destOrd="0" presId="urn:microsoft.com/office/officeart/2005/8/layout/bProcess4"/>
    <dgm:cxn modelId="{DAB3210C-B5FF-4E0A-AE80-DC1AB1C1CEB4}" type="presParOf" srcId="{0CF2EC77-C88B-4494-AF3F-F06598F098DD}" destId="{5EEC76CB-32D9-40AE-ADDA-7B770BA65776}" srcOrd="0" destOrd="0" presId="urn:microsoft.com/office/officeart/2005/8/layout/bProcess4"/>
    <dgm:cxn modelId="{9EDE291E-8D80-4C61-AC0F-D67AECB9E15A}" type="presParOf" srcId="{0CF2EC77-C88B-4494-AF3F-F06598F098DD}" destId="{48B3A4F4-1DBD-4093-B6BA-01D4C0D4E344}" srcOrd="1" destOrd="0" presId="urn:microsoft.com/office/officeart/2005/8/layout/bProcess4"/>
    <dgm:cxn modelId="{C24FC38E-6067-496B-9A3B-86311C7B6619}" type="presParOf" srcId="{CE861F2A-2D59-48A2-8094-8826FE8BB8EB}" destId="{CD096B44-0827-4399-98E2-79E9468FD83A}" srcOrd="11" destOrd="0" presId="urn:microsoft.com/office/officeart/2005/8/layout/bProcess4"/>
    <dgm:cxn modelId="{C44760D1-F3BC-4383-8D53-8C14D987597D}" type="presParOf" srcId="{CE861F2A-2D59-48A2-8094-8826FE8BB8EB}" destId="{15606E07-802C-4DAA-ACBA-6C993C78F25C}" srcOrd="12" destOrd="0" presId="urn:microsoft.com/office/officeart/2005/8/layout/bProcess4"/>
    <dgm:cxn modelId="{84B71012-E90A-40D3-BF6D-5B103A256F6D}" type="presParOf" srcId="{15606E07-802C-4DAA-ACBA-6C993C78F25C}" destId="{E8EC874B-82B7-4ED5-BFF5-935036222805}" srcOrd="0" destOrd="0" presId="urn:microsoft.com/office/officeart/2005/8/layout/bProcess4"/>
    <dgm:cxn modelId="{202A8A7D-2F60-418E-9DD2-839FA10AEC15}" type="presParOf" srcId="{15606E07-802C-4DAA-ACBA-6C993C78F25C}" destId="{81309CCA-7CFD-4F7A-9A78-6480F0B9A8F1}" srcOrd="1" destOrd="0" presId="urn:microsoft.com/office/officeart/2005/8/layout/bProcess4"/>
    <dgm:cxn modelId="{9C6581BB-22AB-4CFA-9CCF-88A4BC87896B}" type="presParOf" srcId="{CE861F2A-2D59-48A2-8094-8826FE8BB8EB}" destId="{3B39156C-A96B-4F32-9509-87471DE2F411}" srcOrd="13" destOrd="0" presId="urn:microsoft.com/office/officeart/2005/8/layout/bProcess4"/>
    <dgm:cxn modelId="{915395FA-D1AC-43EF-BB4B-D1906AE95C0F}" type="presParOf" srcId="{CE861F2A-2D59-48A2-8094-8826FE8BB8EB}" destId="{05EBD1ED-98CD-46F1-8406-3FBB000A5D2D}" srcOrd="14" destOrd="0" presId="urn:microsoft.com/office/officeart/2005/8/layout/bProcess4"/>
    <dgm:cxn modelId="{F2F1B9F4-C50F-4359-A539-FBC08AAB70C8}" type="presParOf" srcId="{05EBD1ED-98CD-46F1-8406-3FBB000A5D2D}" destId="{47A2C0CA-1B89-41A5-B54E-401CF0355A1B}" srcOrd="0" destOrd="0" presId="urn:microsoft.com/office/officeart/2005/8/layout/bProcess4"/>
    <dgm:cxn modelId="{ABF250C5-A3BE-4BF9-B49C-C5A7952A84D5}" type="presParOf" srcId="{05EBD1ED-98CD-46F1-8406-3FBB000A5D2D}" destId="{B8558170-1CF1-4CA8-8E63-307DF19AE3E3}" srcOrd="1" destOrd="0" presId="urn:microsoft.com/office/officeart/2005/8/layout/bProcess4"/>
    <dgm:cxn modelId="{ABF73923-C375-4059-B03A-1C38183F1F42}" type="presParOf" srcId="{CE861F2A-2D59-48A2-8094-8826FE8BB8EB}" destId="{8BF4B296-6806-49DA-B967-C9ABC6B7737D}" srcOrd="15" destOrd="0" presId="urn:microsoft.com/office/officeart/2005/8/layout/bProcess4"/>
    <dgm:cxn modelId="{EC992B6A-B489-4F37-AF04-268525CD4F99}" type="presParOf" srcId="{CE861F2A-2D59-48A2-8094-8826FE8BB8EB}" destId="{B3ADFA33-7C9B-4E02-97AD-A86DA992C134}" srcOrd="16" destOrd="0" presId="urn:microsoft.com/office/officeart/2005/8/layout/bProcess4"/>
    <dgm:cxn modelId="{0E7897A4-1C3F-44E7-AF4D-91570C508705}" type="presParOf" srcId="{B3ADFA33-7C9B-4E02-97AD-A86DA992C134}" destId="{4E802DA8-47E1-4730-A73A-43FAAFA73E02}" srcOrd="0" destOrd="0" presId="urn:microsoft.com/office/officeart/2005/8/layout/bProcess4"/>
    <dgm:cxn modelId="{01B53814-3CF4-44D3-9E93-069A61D147B4}" type="presParOf" srcId="{B3ADFA33-7C9B-4E02-97AD-A86DA992C134}" destId="{CB05819A-BB48-465D-BEE0-4E565EACB76C}" srcOrd="1" destOrd="0" presId="urn:microsoft.com/office/officeart/2005/8/layout/bProcess4"/>
    <dgm:cxn modelId="{AC5E2846-BE89-4C76-A680-105911F35779}" type="presParOf" srcId="{CE861F2A-2D59-48A2-8094-8826FE8BB8EB}" destId="{5F6C0DFD-6B89-4B7B-A6D1-AF43E4D33F8E}" srcOrd="17" destOrd="0" presId="urn:microsoft.com/office/officeart/2005/8/layout/bProcess4"/>
    <dgm:cxn modelId="{B567F6B9-658E-4C80-8D52-5DAE268C6AAC}" type="presParOf" srcId="{CE861F2A-2D59-48A2-8094-8826FE8BB8EB}" destId="{295FE2F4-74E8-4A75-8084-5E01856BDF7C}" srcOrd="18" destOrd="0" presId="urn:microsoft.com/office/officeart/2005/8/layout/bProcess4"/>
    <dgm:cxn modelId="{7C188D73-B192-4CD6-AC2D-B69421857952}" type="presParOf" srcId="{295FE2F4-74E8-4A75-8084-5E01856BDF7C}" destId="{A5BD1D2E-5ED0-466C-B221-6DE1BF1130FD}" srcOrd="0" destOrd="0" presId="urn:microsoft.com/office/officeart/2005/8/layout/bProcess4"/>
    <dgm:cxn modelId="{7066C48B-358E-4733-8F8C-852C0CE8269B}" type="presParOf" srcId="{295FE2F4-74E8-4A75-8084-5E01856BDF7C}" destId="{3B5533ED-562D-40F5-88B6-B8AA70302FE1}" srcOrd="1" destOrd="0" presId="urn:microsoft.com/office/officeart/2005/8/layout/bProcess4"/>
    <dgm:cxn modelId="{5F0C41D0-F0E9-499B-8BA8-CC74884A219B}" type="presParOf" srcId="{CE861F2A-2D59-48A2-8094-8826FE8BB8EB}" destId="{311A29DE-59B1-4B3E-A42F-DE73BF722676}" srcOrd="19" destOrd="0" presId="urn:microsoft.com/office/officeart/2005/8/layout/bProcess4"/>
    <dgm:cxn modelId="{5539AC01-C863-4143-A614-195B85322166}" type="presParOf" srcId="{CE861F2A-2D59-48A2-8094-8826FE8BB8EB}" destId="{A1C3D514-984F-4DCB-B489-76470B14444D}" srcOrd="20" destOrd="0" presId="urn:microsoft.com/office/officeart/2005/8/layout/bProcess4"/>
    <dgm:cxn modelId="{4CF411A0-44D9-4C3B-98B5-B0A74C93F350}" type="presParOf" srcId="{A1C3D514-984F-4DCB-B489-76470B14444D}" destId="{CAACF4A3-D497-462C-A83D-889CCB7EAE36}" srcOrd="0" destOrd="0" presId="urn:microsoft.com/office/officeart/2005/8/layout/bProcess4"/>
    <dgm:cxn modelId="{4BC4F6D5-8B64-4C55-A3A3-C0C65AF40A82}" type="presParOf" srcId="{A1C3D514-984F-4DCB-B489-76470B14444D}" destId="{83E4C5D0-45B5-4FCA-8AB9-E83A5FAF3A53}" srcOrd="1" destOrd="0" presId="urn:microsoft.com/office/officeart/2005/8/layout/bProcess4"/>
    <dgm:cxn modelId="{500B7030-E172-41AC-94DA-19AA0990039F}" type="presParOf" srcId="{CE861F2A-2D59-48A2-8094-8826FE8BB8EB}" destId="{65943789-B18C-4A6E-AA52-0D8254E27179}" srcOrd="21" destOrd="0" presId="urn:microsoft.com/office/officeart/2005/8/layout/bProcess4"/>
    <dgm:cxn modelId="{F1ACD25D-1B3E-4F87-BF04-E536AB3D60C6}" type="presParOf" srcId="{CE861F2A-2D59-48A2-8094-8826FE8BB8EB}" destId="{DA5A2980-2052-45B4-94D7-33E879312691}" srcOrd="22" destOrd="0" presId="urn:microsoft.com/office/officeart/2005/8/layout/bProcess4"/>
    <dgm:cxn modelId="{4A56F4F8-23C0-45A7-9A24-96E57C00D1F4}" type="presParOf" srcId="{DA5A2980-2052-45B4-94D7-33E879312691}" destId="{75B3FB24-34AA-4431-9A61-7E0A4C171567}" srcOrd="0" destOrd="0" presId="urn:microsoft.com/office/officeart/2005/8/layout/bProcess4"/>
    <dgm:cxn modelId="{C1395488-3566-4DB9-99DF-C8732314E133}" type="presParOf" srcId="{DA5A2980-2052-45B4-94D7-33E879312691}" destId="{F73CFD9A-FAF2-4343-B382-2427ED9A2CA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A0AE6-A587-4844-BEED-40CFB2344AC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8B5862F2-D61E-458F-A284-B22276646074}">
      <dgm:prSet/>
      <dgm:spPr/>
      <dgm:t>
        <a:bodyPr/>
        <a:lstStyle/>
        <a:p>
          <a:pPr rtl="0"/>
          <a:r>
            <a:rPr lang="pt-BR" dirty="0" smtClean="0"/>
            <a:t>construir, operar e explorar estradas de ferro, sistemas acessórios de armazenagem, transferência e manuseio de produtos e bens a serem transportados e, ainda, instalações e sistemas de interligação de estradas de ferro com outras modalidades de transportes;</a:t>
          </a:r>
          <a:br>
            <a:rPr lang="pt-BR" dirty="0" smtClean="0"/>
          </a:br>
          <a:endParaRPr lang="pt-BR" dirty="0"/>
        </a:p>
      </dgm:t>
    </dgm:pt>
    <dgm:pt modelId="{22F305F5-61D4-46DE-994D-C8BC6E499466}" type="parTrans" cxnId="{4CC736CF-1F6A-43DC-B6B8-C15339650E72}">
      <dgm:prSet/>
      <dgm:spPr/>
      <dgm:t>
        <a:bodyPr/>
        <a:lstStyle/>
        <a:p>
          <a:endParaRPr lang="pt-BR"/>
        </a:p>
      </dgm:t>
    </dgm:pt>
    <dgm:pt modelId="{8401AF1F-D8C5-4D64-A981-9EFD88983D9D}" type="sibTrans" cxnId="{4CC736CF-1F6A-43DC-B6B8-C15339650E72}">
      <dgm:prSet/>
      <dgm:spPr/>
      <dgm:t>
        <a:bodyPr/>
        <a:lstStyle/>
        <a:p>
          <a:endParaRPr lang="pt-BR"/>
        </a:p>
      </dgm:t>
    </dgm:pt>
    <dgm:pt modelId="{93A76596-350C-448A-9B67-F778215D9A68}">
      <dgm:prSet/>
      <dgm:spPr/>
      <dgm:t>
        <a:bodyPr/>
        <a:lstStyle/>
        <a:p>
          <a:pPr rtl="0"/>
          <a:r>
            <a:rPr lang="pt-BR" smtClean="0"/>
            <a:t>promover o desenvolvimento dos sistemas de transportes de cargas sobre trilhos, objetivando seu aprimoramento e a absorção de novas tecnologias; </a:t>
          </a:r>
          <a:br>
            <a:rPr lang="pt-BR" smtClean="0"/>
          </a:br>
          <a:endParaRPr lang="pt-BR"/>
        </a:p>
      </dgm:t>
    </dgm:pt>
    <dgm:pt modelId="{4A5660C8-F102-412F-98FF-7B0647256D7D}" type="parTrans" cxnId="{73E16AAE-0689-4771-8D40-6A6C5F5CA9A8}">
      <dgm:prSet/>
      <dgm:spPr/>
      <dgm:t>
        <a:bodyPr/>
        <a:lstStyle/>
        <a:p>
          <a:endParaRPr lang="pt-BR"/>
        </a:p>
      </dgm:t>
    </dgm:pt>
    <dgm:pt modelId="{1050DCDD-C6A8-466E-A979-C87912D7E0BC}" type="sibTrans" cxnId="{73E16AAE-0689-4771-8D40-6A6C5F5CA9A8}">
      <dgm:prSet/>
      <dgm:spPr/>
      <dgm:t>
        <a:bodyPr/>
        <a:lstStyle/>
        <a:p>
          <a:endParaRPr lang="pt-BR"/>
        </a:p>
      </dgm:t>
    </dgm:pt>
    <dgm:pt modelId="{F0F3F29F-B363-4EC1-A2B0-FF98B6425D52}" type="pres">
      <dgm:prSet presAssocID="{D67A0AE6-A587-4844-BEED-40CFB2344AC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AEF879E-8B95-437A-92DA-A38FB38DF289}" type="pres">
      <dgm:prSet presAssocID="{8B5862F2-D61E-458F-A284-B22276646074}" presName="thickLine" presStyleLbl="alignNode1" presStyleIdx="0" presStyleCnt="2"/>
      <dgm:spPr/>
    </dgm:pt>
    <dgm:pt modelId="{FE48E452-E0CA-4D64-9E5A-55443E047121}" type="pres">
      <dgm:prSet presAssocID="{8B5862F2-D61E-458F-A284-B22276646074}" presName="horz1" presStyleCnt="0"/>
      <dgm:spPr/>
    </dgm:pt>
    <dgm:pt modelId="{8B9055F9-AE5D-46DC-B28C-D6C59714D9F0}" type="pres">
      <dgm:prSet presAssocID="{8B5862F2-D61E-458F-A284-B22276646074}" presName="tx1" presStyleLbl="revTx" presStyleIdx="0" presStyleCnt="2"/>
      <dgm:spPr/>
      <dgm:t>
        <a:bodyPr/>
        <a:lstStyle/>
        <a:p>
          <a:endParaRPr lang="pt-BR"/>
        </a:p>
      </dgm:t>
    </dgm:pt>
    <dgm:pt modelId="{F74E2AF2-D14D-42FE-9773-C9AFC12D3B27}" type="pres">
      <dgm:prSet presAssocID="{8B5862F2-D61E-458F-A284-B22276646074}" presName="vert1" presStyleCnt="0"/>
      <dgm:spPr/>
    </dgm:pt>
    <dgm:pt modelId="{2B6E80E5-222E-4168-AA58-5574C6FC49A3}" type="pres">
      <dgm:prSet presAssocID="{93A76596-350C-448A-9B67-F778215D9A68}" presName="thickLine" presStyleLbl="alignNode1" presStyleIdx="1" presStyleCnt="2"/>
      <dgm:spPr/>
    </dgm:pt>
    <dgm:pt modelId="{70F7BD8D-6DC7-4CD1-8FC3-905BD7DAACBC}" type="pres">
      <dgm:prSet presAssocID="{93A76596-350C-448A-9B67-F778215D9A68}" presName="horz1" presStyleCnt="0"/>
      <dgm:spPr/>
    </dgm:pt>
    <dgm:pt modelId="{CE00DA65-BCED-41F7-8E4D-18E345414695}" type="pres">
      <dgm:prSet presAssocID="{93A76596-350C-448A-9B67-F778215D9A68}" presName="tx1" presStyleLbl="revTx" presStyleIdx="1" presStyleCnt="2"/>
      <dgm:spPr/>
      <dgm:t>
        <a:bodyPr/>
        <a:lstStyle/>
        <a:p>
          <a:endParaRPr lang="pt-BR"/>
        </a:p>
      </dgm:t>
    </dgm:pt>
    <dgm:pt modelId="{9145D15E-7620-4547-A74F-2B8E4DFB63EF}" type="pres">
      <dgm:prSet presAssocID="{93A76596-350C-448A-9B67-F778215D9A68}" presName="vert1" presStyleCnt="0"/>
      <dgm:spPr/>
    </dgm:pt>
  </dgm:ptLst>
  <dgm:cxnLst>
    <dgm:cxn modelId="{73E16AAE-0689-4771-8D40-6A6C5F5CA9A8}" srcId="{D67A0AE6-A587-4844-BEED-40CFB2344AC3}" destId="{93A76596-350C-448A-9B67-F778215D9A68}" srcOrd="1" destOrd="0" parTransId="{4A5660C8-F102-412F-98FF-7B0647256D7D}" sibTransId="{1050DCDD-C6A8-466E-A979-C87912D7E0BC}"/>
    <dgm:cxn modelId="{B3235C98-73CA-41F0-A444-EBF2B92D9E8B}" type="presOf" srcId="{8B5862F2-D61E-458F-A284-B22276646074}" destId="{8B9055F9-AE5D-46DC-B28C-D6C59714D9F0}" srcOrd="0" destOrd="0" presId="urn:microsoft.com/office/officeart/2008/layout/LinedList"/>
    <dgm:cxn modelId="{3E71B33D-3143-48E1-874D-1C15A450A93D}" type="presOf" srcId="{D67A0AE6-A587-4844-BEED-40CFB2344AC3}" destId="{F0F3F29F-B363-4EC1-A2B0-FF98B6425D52}" srcOrd="0" destOrd="0" presId="urn:microsoft.com/office/officeart/2008/layout/LinedList"/>
    <dgm:cxn modelId="{4CC736CF-1F6A-43DC-B6B8-C15339650E72}" srcId="{D67A0AE6-A587-4844-BEED-40CFB2344AC3}" destId="{8B5862F2-D61E-458F-A284-B22276646074}" srcOrd="0" destOrd="0" parTransId="{22F305F5-61D4-46DE-994D-C8BC6E499466}" sibTransId="{8401AF1F-D8C5-4D64-A981-9EFD88983D9D}"/>
    <dgm:cxn modelId="{E8487B39-7934-4564-BFF6-BD4D8EA1819D}" type="presOf" srcId="{93A76596-350C-448A-9B67-F778215D9A68}" destId="{CE00DA65-BCED-41F7-8E4D-18E345414695}" srcOrd="0" destOrd="0" presId="urn:microsoft.com/office/officeart/2008/layout/LinedList"/>
    <dgm:cxn modelId="{4E2283F7-E180-402E-BBF5-50B32FE4EDAF}" type="presParOf" srcId="{F0F3F29F-B363-4EC1-A2B0-FF98B6425D52}" destId="{9AEF879E-8B95-437A-92DA-A38FB38DF289}" srcOrd="0" destOrd="0" presId="urn:microsoft.com/office/officeart/2008/layout/LinedList"/>
    <dgm:cxn modelId="{4CF2A2D0-19D6-4C7C-AB1B-014534B04CB7}" type="presParOf" srcId="{F0F3F29F-B363-4EC1-A2B0-FF98B6425D52}" destId="{FE48E452-E0CA-4D64-9E5A-55443E047121}" srcOrd="1" destOrd="0" presId="urn:microsoft.com/office/officeart/2008/layout/LinedList"/>
    <dgm:cxn modelId="{EED63507-2952-4DE9-BCB7-1792D92D0C1A}" type="presParOf" srcId="{FE48E452-E0CA-4D64-9E5A-55443E047121}" destId="{8B9055F9-AE5D-46DC-B28C-D6C59714D9F0}" srcOrd="0" destOrd="0" presId="urn:microsoft.com/office/officeart/2008/layout/LinedList"/>
    <dgm:cxn modelId="{A859BA09-D224-4D9A-BE23-5E2A9D99D5E4}" type="presParOf" srcId="{FE48E452-E0CA-4D64-9E5A-55443E047121}" destId="{F74E2AF2-D14D-42FE-9773-C9AFC12D3B27}" srcOrd="1" destOrd="0" presId="urn:microsoft.com/office/officeart/2008/layout/LinedList"/>
    <dgm:cxn modelId="{AB4C5298-F3D6-4B3A-9DA4-A56C2CA23A23}" type="presParOf" srcId="{F0F3F29F-B363-4EC1-A2B0-FF98B6425D52}" destId="{2B6E80E5-222E-4168-AA58-5574C6FC49A3}" srcOrd="2" destOrd="0" presId="urn:microsoft.com/office/officeart/2008/layout/LinedList"/>
    <dgm:cxn modelId="{8220148A-C170-4484-A1F0-DB56F953D3E9}" type="presParOf" srcId="{F0F3F29F-B363-4EC1-A2B0-FF98B6425D52}" destId="{70F7BD8D-6DC7-4CD1-8FC3-905BD7DAACBC}" srcOrd="3" destOrd="0" presId="urn:microsoft.com/office/officeart/2008/layout/LinedList"/>
    <dgm:cxn modelId="{C2D78FEC-5C37-4301-A279-C7FE5F6FFEED}" type="presParOf" srcId="{70F7BD8D-6DC7-4CD1-8FC3-905BD7DAACBC}" destId="{CE00DA65-BCED-41F7-8E4D-18E345414695}" srcOrd="0" destOrd="0" presId="urn:microsoft.com/office/officeart/2008/layout/LinedList"/>
    <dgm:cxn modelId="{9336B368-24E5-446E-B7A6-1CD0E5292537}" type="presParOf" srcId="{70F7BD8D-6DC7-4CD1-8FC3-905BD7DAACBC}" destId="{9145D15E-7620-4547-A74F-2B8E4DFB63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4E381-2175-4F16-B75C-0EFDCD2CC6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65DDA94-86C1-412D-ADA0-D507AE18802D}">
      <dgm:prSet/>
      <dgm:spPr/>
      <dgm:t>
        <a:bodyPr/>
        <a:lstStyle/>
        <a:p>
          <a:pPr rtl="0"/>
          <a:r>
            <a:rPr lang="pt-BR" smtClean="0"/>
            <a:t>celebrar contratos e convênios com órgãos nacionais da administração direta ou indireta, empresas privadas e com órgãos internacionais para prestação de serviços técnicos especializados; e </a:t>
          </a:r>
          <a:br>
            <a:rPr lang="pt-BR" smtClean="0"/>
          </a:br>
          <a:endParaRPr lang="pt-BR"/>
        </a:p>
      </dgm:t>
    </dgm:pt>
    <dgm:pt modelId="{D33B3B77-1028-4959-AA24-FC0FDFC45B1A}" type="parTrans" cxnId="{BDD6CC32-1807-4844-9184-5853FCD429FD}">
      <dgm:prSet/>
      <dgm:spPr/>
      <dgm:t>
        <a:bodyPr/>
        <a:lstStyle/>
        <a:p>
          <a:endParaRPr lang="pt-BR"/>
        </a:p>
      </dgm:t>
    </dgm:pt>
    <dgm:pt modelId="{A2B34874-E9F9-4724-A0C1-3D61E80FC69E}" type="sibTrans" cxnId="{BDD6CC32-1807-4844-9184-5853FCD429FD}">
      <dgm:prSet/>
      <dgm:spPr/>
      <dgm:t>
        <a:bodyPr/>
        <a:lstStyle/>
        <a:p>
          <a:endParaRPr lang="pt-BR"/>
        </a:p>
      </dgm:t>
    </dgm:pt>
    <dgm:pt modelId="{A86FD917-9A1B-4F6D-BEFF-E7FA45192B2A}">
      <dgm:prSet/>
      <dgm:spPr/>
      <dgm:t>
        <a:bodyPr/>
        <a:lstStyle/>
        <a:p>
          <a:pPr rtl="0"/>
          <a:r>
            <a:rPr lang="pt-BR" smtClean="0"/>
            <a:t>exercer outras atividades inerentes às suas finalidades, conforme previsão em seu estatuto social.</a:t>
          </a:r>
          <a:br>
            <a:rPr lang="pt-BR" smtClean="0"/>
          </a:br>
          <a:endParaRPr lang="pt-BR"/>
        </a:p>
      </dgm:t>
    </dgm:pt>
    <dgm:pt modelId="{274EBD67-2FCB-4819-BD9A-A33247E740AA}" type="parTrans" cxnId="{2F781996-024F-4B0F-AC12-8977D7159956}">
      <dgm:prSet/>
      <dgm:spPr/>
      <dgm:t>
        <a:bodyPr/>
        <a:lstStyle/>
        <a:p>
          <a:endParaRPr lang="pt-BR"/>
        </a:p>
      </dgm:t>
    </dgm:pt>
    <dgm:pt modelId="{19AC27F4-D7FE-4361-B7A0-EA8260CEEEF8}" type="sibTrans" cxnId="{2F781996-024F-4B0F-AC12-8977D7159956}">
      <dgm:prSet/>
      <dgm:spPr/>
      <dgm:t>
        <a:bodyPr/>
        <a:lstStyle/>
        <a:p>
          <a:endParaRPr lang="pt-BR"/>
        </a:p>
      </dgm:t>
    </dgm:pt>
    <dgm:pt modelId="{97CC6213-3AC0-4589-B39A-18F0B27BBFB7}" type="pres">
      <dgm:prSet presAssocID="{A0A4E381-2175-4F16-B75C-0EFDCD2CC6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A8EBF45-D554-446C-B9FC-53256CCBD9E8}" type="pres">
      <dgm:prSet presAssocID="{465DDA94-86C1-412D-ADA0-D507AE18802D}" presName="thickLine" presStyleLbl="alignNode1" presStyleIdx="0" presStyleCnt="2"/>
      <dgm:spPr/>
    </dgm:pt>
    <dgm:pt modelId="{5C7D5FC2-B190-4E9D-9CAC-CDF7A8355BF4}" type="pres">
      <dgm:prSet presAssocID="{465DDA94-86C1-412D-ADA0-D507AE18802D}" presName="horz1" presStyleCnt="0"/>
      <dgm:spPr/>
    </dgm:pt>
    <dgm:pt modelId="{ECF9FC79-FF10-45B3-9356-B4885F152703}" type="pres">
      <dgm:prSet presAssocID="{465DDA94-86C1-412D-ADA0-D507AE18802D}" presName="tx1" presStyleLbl="revTx" presStyleIdx="0" presStyleCnt="2"/>
      <dgm:spPr/>
      <dgm:t>
        <a:bodyPr/>
        <a:lstStyle/>
        <a:p>
          <a:endParaRPr lang="pt-BR"/>
        </a:p>
      </dgm:t>
    </dgm:pt>
    <dgm:pt modelId="{6FA88068-D445-424A-B9EA-2EC4AC4DB00D}" type="pres">
      <dgm:prSet presAssocID="{465DDA94-86C1-412D-ADA0-D507AE18802D}" presName="vert1" presStyleCnt="0"/>
      <dgm:spPr/>
    </dgm:pt>
    <dgm:pt modelId="{747CA698-B004-42C8-AB7D-D8DA80AD5627}" type="pres">
      <dgm:prSet presAssocID="{A86FD917-9A1B-4F6D-BEFF-E7FA45192B2A}" presName="thickLine" presStyleLbl="alignNode1" presStyleIdx="1" presStyleCnt="2"/>
      <dgm:spPr/>
    </dgm:pt>
    <dgm:pt modelId="{8F457D66-1BE2-4DDC-820B-D10B42F6ABFF}" type="pres">
      <dgm:prSet presAssocID="{A86FD917-9A1B-4F6D-BEFF-E7FA45192B2A}" presName="horz1" presStyleCnt="0"/>
      <dgm:spPr/>
    </dgm:pt>
    <dgm:pt modelId="{20F947F1-9CD1-4A5C-971C-C7244376A64B}" type="pres">
      <dgm:prSet presAssocID="{A86FD917-9A1B-4F6D-BEFF-E7FA45192B2A}" presName="tx1" presStyleLbl="revTx" presStyleIdx="1" presStyleCnt="2"/>
      <dgm:spPr/>
      <dgm:t>
        <a:bodyPr/>
        <a:lstStyle/>
        <a:p>
          <a:endParaRPr lang="pt-BR"/>
        </a:p>
      </dgm:t>
    </dgm:pt>
    <dgm:pt modelId="{8C371065-D1A6-495F-B2CD-15B19FD3161B}" type="pres">
      <dgm:prSet presAssocID="{A86FD917-9A1B-4F6D-BEFF-E7FA45192B2A}" presName="vert1" presStyleCnt="0"/>
      <dgm:spPr/>
    </dgm:pt>
  </dgm:ptLst>
  <dgm:cxnLst>
    <dgm:cxn modelId="{BDD6CC32-1807-4844-9184-5853FCD429FD}" srcId="{A0A4E381-2175-4F16-B75C-0EFDCD2CC655}" destId="{465DDA94-86C1-412D-ADA0-D507AE18802D}" srcOrd="0" destOrd="0" parTransId="{D33B3B77-1028-4959-AA24-FC0FDFC45B1A}" sibTransId="{A2B34874-E9F9-4724-A0C1-3D61E80FC69E}"/>
    <dgm:cxn modelId="{78A348FD-4268-47E4-BB07-6D6A76F9C58C}" type="presOf" srcId="{A86FD917-9A1B-4F6D-BEFF-E7FA45192B2A}" destId="{20F947F1-9CD1-4A5C-971C-C7244376A64B}" srcOrd="0" destOrd="0" presId="urn:microsoft.com/office/officeart/2008/layout/LinedList"/>
    <dgm:cxn modelId="{B2D97EF6-4DA7-45CA-9D31-45E7B7AB1217}" type="presOf" srcId="{A0A4E381-2175-4F16-B75C-0EFDCD2CC655}" destId="{97CC6213-3AC0-4589-B39A-18F0B27BBFB7}" srcOrd="0" destOrd="0" presId="urn:microsoft.com/office/officeart/2008/layout/LinedList"/>
    <dgm:cxn modelId="{39152689-4433-4844-8EEA-617A32483761}" type="presOf" srcId="{465DDA94-86C1-412D-ADA0-D507AE18802D}" destId="{ECF9FC79-FF10-45B3-9356-B4885F152703}" srcOrd="0" destOrd="0" presId="urn:microsoft.com/office/officeart/2008/layout/LinedList"/>
    <dgm:cxn modelId="{2F781996-024F-4B0F-AC12-8977D7159956}" srcId="{A0A4E381-2175-4F16-B75C-0EFDCD2CC655}" destId="{A86FD917-9A1B-4F6D-BEFF-E7FA45192B2A}" srcOrd="1" destOrd="0" parTransId="{274EBD67-2FCB-4819-BD9A-A33247E740AA}" sibTransId="{19AC27F4-D7FE-4361-B7A0-EA8260CEEEF8}"/>
    <dgm:cxn modelId="{42C524A6-38BB-41C9-8DE0-5C4500DBB666}" type="presParOf" srcId="{97CC6213-3AC0-4589-B39A-18F0B27BBFB7}" destId="{9A8EBF45-D554-446C-B9FC-53256CCBD9E8}" srcOrd="0" destOrd="0" presId="urn:microsoft.com/office/officeart/2008/layout/LinedList"/>
    <dgm:cxn modelId="{730E34EB-C2DA-46DA-A844-B50E4237B6CD}" type="presParOf" srcId="{97CC6213-3AC0-4589-B39A-18F0B27BBFB7}" destId="{5C7D5FC2-B190-4E9D-9CAC-CDF7A8355BF4}" srcOrd="1" destOrd="0" presId="urn:microsoft.com/office/officeart/2008/layout/LinedList"/>
    <dgm:cxn modelId="{9D76F4FF-7142-424A-B7DD-06193181F73D}" type="presParOf" srcId="{5C7D5FC2-B190-4E9D-9CAC-CDF7A8355BF4}" destId="{ECF9FC79-FF10-45B3-9356-B4885F152703}" srcOrd="0" destOrd="0" presId="urn:microsoft.com/office/officeart/2008/layout/LinedList"/>
    <dgm:cxn modelId="{3288892D-D649-44A8-A16A-7C8F04D68A6D}" type="presParOf" srcId="{5C7D5FC2-B190-4E9D-9CAC-CDF7A8355BF4}" destId="{6FA88068-D445-424A-B9EA-2EC4AC4DB00D}" srcOrd="1" destOrd="0" presId="urn:microsoft.com/office/officeart/2008/layout/LinedList"/>
    <dgm:cxn modelId="{A5B1FA22-9A1A-48FA-AD74-CB2007FF4D01}" type="presParOf" srcId="{97CC6213-3AC0-4589-B39A-18F0B27BBFB7}" destId="{747CA698-B004-42C8-AB7D-D8DA80AD5627}" srcOrd="2" destOrd="0" presId="urn:microsoft.com/office/officeart/2008/layout/LinedList"/>
    <dgm:cxn modelId="{BFB888E3-BB3F-4B1A-A225-43954DAA7A81}" type="presParOf" srcId="{97CC6213-3AC0-4589-B39A-18F0B27BBFB7}" destId="{8F457D66-1BE2-4DDC-820B-D10B42F6ABFF}" srcOrd="3" destOrd="0" presId="urn:microsoft.com/office/officeart/2008/layout/LinedList"/>
    <dgm:cxn modelId="{47B33F5C-7550-4648-B112-FBF3F8E69629}" type="presParOf" srcId="{8F457D66-1BE2-4DDC-820B-D10B42F6ABFF}" destId="{20F947F1-9CD1-4A5C-971C-C7244376A64B}" srcOrd="0" destOrd="0" presId="urn:microsoft.com/office/officeart/2008/layout/LinedList"/>
    <dgm:cxn modelId="{E290E6EB-C105-4118-B23E-53128CAD7323}" type="presParOf" srcId="{8F457D66-1BE2-4DDC-820B-D10B42F6ABFF}" destId="{8C371065-D1A6-495F-B2CD-15B19FD316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F56BF5-3644-4DBB-B019-70F41DE202DB}" type="doc">
      <dgm:prSet loTypeId="urn:microsoft.com/office/officeart/2005/8/layout/arrow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E2ECF9-6E1D-48C3-A089-2C4B91EB976E}">
      <dgm:prSet phldrT="[Texto]"/>
      <dgm:spPr/>
      <dgm:t>
        <a:bodyPr/>
        <a:lstStyle/>
        <a:p>
          <a:r>
            <a:rPr lang="pt-BR" dirty="0" smtClean="0"/>
            <a:t>“</a:t>
          </a:r>
          <a:r>
            <a:rPr lang="pt-BR" b="1" dirty="0" smtClean="0"/>
            <a:t>operação acima do trilho</a:t>
          </a:r>
          <a:r>
            <a:rPr lang="pt-BR" dirty="0" smtClean="0"/>
            <a:t>”: operação de veículos ferroviários (carga, descarga e deslocamento)</a:t>
          </a:r>
          <a:endParaRPr lang="pt-BR" dirty="0"/>
        </a:p>
      </dgm:t>
    </dgm:pt>
    <dgm:pt modelId="{F57831DC-FA26-4B7C-B764-61C78B775072}" type="parTrans" cxnId="{C92BC76A-20CB-4375-9A07-2F048C154A8A}">
      <dgm:prSet/>
      <dgm:spPr/>
      <dgm:t>
        <a:bodyPr/>
        <a:lstStyle/>
        <a:p>
          <a:endParaRPr lang="pt-BR"/>
        </a:p>
      </dgm:t>
    </dgm:pt>
    <dgm:pt modelId="{97275EB8-FCCD-43B8-80EF-22472AEAA9D7}" type="sibTrans" cxnId="{C92BC76A-20CB-4375-9A07-2F048C154A8A}">
      <dgm:prSet/>
      <dgm:spPr/>
      <dgm:t>
        <a:bodyPr/>
        <a:lstStyle/>
        <a:p>
          <a:endParaRPr lang="pt-BR"/>
        </a:p>
      </dgm:t>
    </dgm:pt>
    <dgm:pt modelId="{C669437E-CDCB-415C-924A-574DA158AA50}">
      <dgm:prSet phldrT="[Texto]"/>
      <dgm:spPr/>
      <dgm:t>
        <a:bodyPr/>
        <a:lstStyle/>
        <a:p>
          <a:r>
            <a:rPr lang="pt-BR" dirty="0" smtClean="0"/>
            <a:t>“</a:t>
          </a:r>
          <a:r>
            <a:rPr lang="pt-BR" b="1" dirty="0" smtClean="0"/>
            <a:t>operação abaixo do trilho</a:t>
          </a:r>
          <a:r>
            <a:rPr lang="pt-BR" dirty="0" smtClean="0"/>
            <a:t>”: construção, manutenção da via permanente ferroviária, controle do tráfego (sinalização e telecomunicação)</a:t>
          </a:r>
          <a:endParaRPr lang="pt-BR" dirty="0"/>
        </a:p>
      </dgm:t>
    </dgm:pt>
    <dgm:pt modelId="{C938628B-E610-477B-A876-845B6AC975DD}" type="parTrans" cxnId="{9366036C-9AD1-4F26-84BD-4451AFD4B8CD}">
      <dgm:prSet/>
      <dgm:spPr/>
      <dgm:t>
        <a:bodyPr/>
        <a:lstStyle/>
        <a:p>
          <a:endParaRPr lang="pt-BR"/>
        </a:p>
      </dgm:t>
    </dgm:pt>
    <dgm:pt modelId="{9CE2C124-09E4-4F8F-B23F-4882FA6E1A5C}" type="sibTrans" cxnId="{9366036C-9AD1-4F26-84BD-4451AFD4B8CD}">
      <dgm:prSet/>
      <dgm:spPr/>
      <dgm:t>
        <a:bodyPr/>
        <a:lstStyle/>
        <a:p>
          <a:endParaRPr lang="pt-BR"/>
        </a:p>
      </dgm:t>
    </dgm:pt>
    <dgm:pt modelId="{38EB5AE8-01C6-4FBA-89D8-A8B19895224F}" type="pres">
      <dgm:prSet presAssocID="{90F56BF5-3644-4DBB-B019-70F41DE202D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0FA54B-6A16-48B7-81E5-0572C302D142}" type="pres">
      <dgm:prSet presAssocID="{DBE2ECF9-6E1D-48C3-A089-2C4B91EB976E}" presName="upArrow" presStyleLbl="node1" presStyleIdx="0" presStyleCnt="2"/>
      <dgm:spPr/>
      <dgm:t>
        <a:bodyPr/>
        <a:lstStyle/>
        <a:p>
          <a:endParaRPr lang="pt-BR"/>
        </a:p>
      </dgm:t>
    </dgm:pt>
    <dgm:pt modelId="{22612C5F-E856-4566-ABF5-CF7EC515FDD4}" type="pres">
      <dgm:prSet presAssocID="{DBE2ECF9-6E1D-48C3-A089-2C4B91EB976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96EC6-236D-43C4-86C7-79EF764D1687}" type="pres">
      <dgm:prSet presAssocID="{C669437E-CDCB-415C-924A-574DA158AA50}" presName="downArrow" presStyleLbl="node1" presStyleIdx="1" presStyleCnt="2"/>
      <dgm:spPr/>
      <dgm:t>
        <a:bodyPr/>
        <a:lstStyle/>
        <a:p>
          <a:endParaRPr lang="pt-BR"/>
        </a:p>
      </dgm:t>
    </dgm:pt>
    <dgm:pt modelId="{7201A72B-8A79-42FF-9D5D-DCFE0783AD92}" type="pres">
      <dgm:prSet presAssocID="{C669437E-CDCB-415C-924A-574DA158AA5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374D08-5B64-42BD-B6D3-C194AAA873FE}" type="presOf" srcId="{DBE2ECF9-6E1D-48C3-A089-2C4B91EB976E}" destId="{22612C5F-E856-4566-ABF5-CF7EC515FDD4}" srcOrd="0" destOrd="0" presId="urn:microsoft.com/office/officeart/2005/8/layout/arrow4"/>
    <dgm:cxn modelId="{9366036C-9AD1-4F26-84BD-4451AFD4B8CD}" srcId="{90F56BF5-3644-4DBB-B019-70F41DE202DB}" destId="{C669437E-CDCB-415C-924A-574DA158AA50}" srcOrd="1" destOrd="0" parTransId="{C938628B-E610-477B-A876-845B6AC975DD}" sibTransId="{9CE2C124-09E4-4F8F-B23F-4882FA6E1A5C}"/>
    <dgm:cxn modelId="{A864055D-B5C7-46FE-9313-99670B00FE17}" type="presOf" srcId="{C669437E-CDCB-415C-924A-574DA158AA50}" destId="{7201A72B-8A79-42FF-9D5D-DCFE0783AD92}" srcOrd="0" destOrd="0" presId="urn:microsoft.com/office/officeart/2005/8/layout/arrow4"/>
    <dgm:cxn modelId="{C92BC76A-20CB-4375-9A07-2F048C154A8A}" srcId="{90F56BF5-3644-4DBB-B019-70F41DE202DB}" destId="{DBE2ECF9-6E1D-48C3-A089-2C4B91EB976E}" srcOrd="0" destOrd="0" parTransId="{F57831DC-FA26-4B7C-B764-61C78B775072}" sibTransId="{97275EB8-FCCD-43B8-80EF-22472AEAA9D7}"/>
    <dgm:cxn modelId="{960719CC-0FB8-465A-93F7-DA3F181DA95C}" type="presOf" srcId="{90F56BF5-3644-4DBB-B019-70F41DE202DB}" destId="{38EB5AE8-01C6-4FBA-89D8-A8B19895224F}" srcOrd="0" destOrd="0" presId="urn:microsoft.com/office/officeart/2005/8/layout/arrow4"/>
    <dgm:cxn modelId="{9C262B58-0021-4890-AA6C-01FA12070539}" type="presParOf" srcId="{38EB5AE8-01C6-4FBA-89D8-A8B19895224F}" destId="{4B0FA54B-6A16-48B7-81E5-0572C302D142}" srcOrd="0" destOrd="0" presId="urn:microsoft.com/office/officeart/2005/8/layout/arrow4"/>
    <dgm:cxn modelId="{1C1F44B2-7296-4836-85DE-51752585C160}" type="presParOf" srcId="{38EB5AE8-01C6-4FBA-89D8-A8B19895224F}" destId="{22612C5F-E856-4566-ABF5-CF7EC515FDD4}" srcOrd="1" destOrd="0" presId="urn:microsoft.com/office/officeart/2005/8/layout/arrow4"/>
    <dgm:cxn modelId="{5B159663-8C26-4BA8-AC90-8AA0A177AA8B}" type="presParOf" srcId="{38EB5AE8-01C6-4FBA-89D8-A8B19895224F}" destId="{2AB96EC6-236D-43C4-86C7-79EF764D1687}" srcOrd="2" destOrd="0" presId="urn:microsoft.com/office/officeart/2005/8/layout/arrow4"/>
    <dgm:cxn modelId="{B07433D8-6D5C-4E59-9F9F-746259F37B4E}" type="presParOf" srcId="{38EB5AE8-01C6-4FBA-89D8-A8B19895224F}" destId="{7201A72B-8A79-42FF-9D5D-DCFE0783AD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11786-998F-4B22-BE53-7864635A712D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</dgm:pt>
    <dgm:pt modelId="{2D25D0DD-09BB-4976-A606-ABC4FA5F7B57}">
      <dgm:prSet phldrT="[Texto]" custT="1"/>
      <dgm:spPr/>
      <dgm:t>
        <a:bodyPr/>
        <a:lstStyle/>
        <a:p>
          <a:r>
            <a:rPr lang="pt-BR" sz="1800" noProof="0" dirty="0" smtClean="0"/>
            <a:t>Rede Integrada</a:t>
          </a:r>
          <a:endParaRPr lang="pt-BR" sz="1200" noProof="0" dirty="0"/>
        </a:p>
      </dgm:t>
    </dgm:pt>
    <dgm:pt modelId="{A553C66C-F94F-4783-BF22-C008E5C1547A}" type="parTrans" cxnId="{AD8A68DF-FCF9-4590-9984-267A979FE065}">
      <dgm:prSet/>
      <dgm:spPr/>
      <dgm:t>
        <a:bodyPr/>
        <a:lstStyle/>
        <a:p>
          <a:endParaRPr lang="pt-BR" noProof="0"/>
        </a:p>
      </dgm:t>
    </dgm:pt>
    <dgm:pt modelId="{5EF526B1-C2C2-481F-A313-CA34184B2CF5}" type="sibTrans" cxnId="{AD8A68DF-FCF9-4590-9984-267A979FE065}">
      <dgm:prSet/>
      <dgm:spPr/>
      <dgm:t>
        <a:bodyPr/>
        <a:lstStyle/>
        <a:p>
          <a:endParaRPr lang="pt-BR" noProof="0"/>
        </a:p>
      </dgm:t>
    </dgm:pt>
    <dgm:pt modelId="{43A12ED9-BB89-4DD2-B376-E780EE18F92F}">
      <dgm:prSet phldrT="[Texto]" custT="1"/>
      <dgm:spPr/>
      <dgm:t>
        <a:bodyPr/>
        <a:lstStyle/>
        <a:p>
          <a:r>
            <a:rPr lang="pt-BR" sz="1800" noProof="0" dirty="0" smtClean="0"/>
            <a:t>Gestão da infraestrutura independente e aberta ao mercado</a:t>
          </a:r>
          <a:endParaRPr lang="pt-BR" sz="1800" noProof="0" dirty="0"/>
        </a:p>
      </dgm:t>
    </dgm:pt>
    <dgm:pt modelId="{8F8E4E1C-3F11-4278-8035-9235F06D78A0}" type="parTrans" cxnId="{D410FF2D-FB04-4244-8FBC-4363005F00B8}">
      <dgm:prSet/>
      <dgm:spPr/>
      <dgm:t>
        <a:bodyPr/>
        <a:lstStyle/>
        <a:p>
          <a:endParaRPr lang="pt-BR"/>
        </a:p>
      </dgm:t>
    </dgm:pt>
    <dgm:pt modelId="{0C8E383F-0932-4DB9-9296-EE7628AADFCC}" type="sibTrans" cxnId="{D410FF2D-FB04-4244-8FBC-4363005F00B8}">
      <dgm:prSet/>
      <dgm:spPr/>
      <dgm:t>
        <a:bodyPr/>
        <a:lstStyle/>
        <a:p>
          <a:endParaRPr lang="pt-BR"/>
        </a:p>
      </dgm:t>
    </dgm:pt>
    <dgm:pt modelId="{BAA159D7-250C-46E4-887D-BDDD126951D0}">
      <dgm:prSet phldrT="[Texto]" custT="1"/>
      <dgm:spPr/>
      <dgm:t>
        <a:bodyPr/>
        <a:lstStyle/>
        <a:p>
          <a:r>
            <a:rPr lang="pt-BR" sz="1800" noProof="0" smtClean="0"/>
            <a:t>Competitividade </a:t>
          </a:r>
          <a:r>
            <a:rPr lang="pt-BR" sz="1800" noProof="0" dirty="0" smtClean="0"/>
            <a:t>intramodal </a:t>
          </a:r>
          <a:endParaRPr lang="pt-BR" sz="1800" noProof="0" dirty="0"/>
        </a:p>
      </dgm:t>
    </dgm:pt>
    <dgm:pt modelId="{5B2A3059-F86F-43C5-921F-2CEC7794E526}" type="parTrans" cxnId="{1D20F12F-2738-4B69-AC61-4B55FE2FCAFB}">
      <dgm:prSet/>
      <dgm:spPr/>
      <dgm:t>
        <a:bodyPr/>
        <a:lstStyle/>
        <a:p>
          <a:endParaRPr lang="pt-BR"/>
        </a:p>
      </dgm:t>
    </dgm:pt>
    <dgm:pt modelId="{7E1580A9-9911-4910-8D47-C2B177449863}" type="sibTrans" cxnId="{1D20F12F-2738-4B69-AC61-4B55FE2FCAFB}">
      <dgm:prSet/>
      <dgm:spPr/>
      <dgm:t>
        <a:bodyPr/>
        <a:lstStyle/>
        <a:p>
          <a:endParaRPr lang="pt-BR"/>
        </a:p>
      </dgm:t>
    </dgm:pt>
    <dgm:pt modelId="{EE80DF98-64D8-4E3F-A394-52C78C1835EC}">
      <dgm:prSet phldrT="[Texto]" custT="1"/>
      <dgm:spPr/>
      <dgm:t>
        <a:bodyPr/>
        <a:lstStyle/>
        <a:p>
          <a:r>
            <a:rPr lang="pt-BR" sz="1800" noProof="0" dirty="0" smtClean="0"/>
            <a:t>Aumento da distância média de transporte ferroviário </a:t>
          </a:r>
          <a:endParaRPr lang="pt-BR" sz="1800" noProof="0" dirty="0"/>
        </a:p>
      </dgm:t>
    </dgm:pt>
    <dgm:pt modelId="{E22528A0-7F85-48AF-8D97-3AB3E15951AD}" type="parTrans" cxnId="{A89D784A-4C48-4841-93E0-C5E527D587FA}">
      <dgm:prSet/>
      <dgm:spPr/>
      <dgm:t>
        <a:bodyPr/>
        <a:lstStyle/>
        <a:p>
          <a:endParaRPr lang="pt-BR"/>
        </a:p>
      </dgm:t>
    </dgm:pt>
    <dgm:pt modelId="{4B67D82C-DA5F-402C-8622-E2A60215AD78}" type="sibTrans" cxnId="{A89D784A-4C48-4841-93E0-C5E527D587FA}">
      <dgm:prSet/>
      <dgm:spPr/>
      <dgm:t>
        <a:bodyPr/>
        <a:lstStyle/>
        <a:p>
          <a:endParaRPr lang="pt-BR"/>
        </a:p>
      </dgm:t>
    </dgm:pt>
    <dgm:pt modelId="{A9F13790-97EC-45CC-A730-DD57B50547AD}">
      <dgm:prSet phldrT="[Texto]" custT="1"/>
      <dgm:spPr/>
      <dgm:t>
        <a:bodyPr/>
        <a:lstStyle/>
        <a:p>
          <a:r>
            <a:rPr lang="pt-BR" sz="1800" smtClean="0"/>
            <a:t>Eliminação do risco de demanda</a:t>
          </a:r>
          <a:endParaRPr lang="pt-BR" sz="1800" noProof="0" dirty="0"/>
        </a:p>
      </dgm:t>
    </dgm:pt>
    <dgm:pt modelId="{EB350E04-B005-43BF-9076-9E9940C87111}" type="parTrans" cxnId="{2C921D9B-1B41-4A6C-92EB-D0023F5AE45B}">
      <dgm:prSet/>
      <dgm:spPr/>
      <dgm:t>
        <a:bodyPr/>
        <a:lstStyle/>
        <a:p>
          <a:endParaRPr lang="pt-BR"/>
        </a:p>
      </dgm:t>
    </dgm:pt>
    <dgm:pt modelId="{9EE1EB11-96B1-44C9-BE27-C45B2DBB35FA}" type="sibTrans" cxnId="{2C921D9B-1B41-4A6C-92EB-D0023F5AE45B}">
      <dgm:prSet/>
      <dgm:spPr/>
      <dgm:t>
        <a:bodyPr/>
        <a:lstStyle/>
        <a:p>
          <a:endParaRPr lang="pt-BR"/>
        </a:p>
      </dgm:t>
    </dgm:pt>
    <dgm:pt modelId="{6D2123DF-01C6-4507-B864-119E6F5CDB04}">
      <dgm:prSet phldrT="[Texto]" custT="1"/>
      <dgm:spPr/>
      <dgm:t>
        <a:bodyPr/>
        <a:lstStyle/>
        <a:p>
          <a:r>
            <a:rPr lang="pt-BR" sz="1800" smtClean="0"/>
            <a:t>Disponibilização da infraestrutura a preço de custo</a:t>
          </a:r>
          <a:endParaRPr lang="pt-BR" sz="1800" noProof="0" dirty="0"/>
        </a:p>
      </dgm:t>
    </dgm:pt>
    <dgm:pt modelId="{3F119544-3FEC-4D89-9534-899016043D8B}" type="parTrans" cxnId="{B40FC6A3-54AF-4715-BAB3-1BCEDCF71511}">
      <dgm:prSet/>
      <dgm:spPr/>
      <dgm:t>
        <a:bodyPr/>
        <a:lstStyle/>
        <a:p>
          <a:endParaRPr lang="pt-BR"/>
        </a:p>
      </dgm:t>
    </dgm:pt>
    <dgm:pt modelId="{5D2EE11F-08C8-42C0-9D47-844B32D02405}" type="sibTrans" cxnId="{B40FC6A3-54AF-4715-BAB3-1BCEDCF71511}">
      <dgm:prSet/>
      <dgm:spPr/>
      <dgm:t>
        <a:bodyPr/>
        <a:lstStyle/>
        <a:p>
          <a:endParaRPr lang="pt-BR"/>
        </a:p>
      </dgm:t>
    </dgm:pt>
    <dgm:pt modelId="{64683266-A60C-4671-AE7D-2CF4592C43C3}" type="pres">
      <dgm:prSet presAssocID="{DAD11786-998F-4B22-BE53-7864635A712D}" presName="Name0" presStyleCnt="0">
        <dgm:presLayoutVars>
          <dgm:chMax val="7"/>
          <dgm:chPref val="7"/>
          <dgm:dir/>
        </dgm:presLayoutVars>
      </dgm:prSet>
      <dgm:spPr/>
    </dgm:pt>
    <dgm:pt modelId="{3BA2D6C4-9ECC-4927-9969-E41239D7C951}" type="pres">
      <dgm:prSet presAssocID="{DAD11786-998F-4B22-BE53-7864635A712D}" presName="Name1" presStyleCnt="0"/>
      <dgm:spPr/>
    </dgm:pt>
    <dgm:pt modelId="{E74AD0F6-EDF3-4281-9CB5-89C04CE25E6B}" type="pres">
      <dgm:prSet presAssocID="{DAD11786-998F-4B22-BE53-7864635A712D}" presName="cycle" presStyleCnt="0"/>
      <dgm:spPr/>
    </dgm:pt>
    <dgm:pt modelId="{A9DCBA83-5BD1-4915-AE56-ADC7DA3A1974}" type="pres">
      <dgm:prSet presAssocID="{DAD11786-998F-4B22-BE53-7864635A712D}" presName="srcNode" presStyleLbl="node1" presStyleIdx="0" presStyleCnt="6"/>
      <dgm:spPr/>
    </dgm:pt>
    <dgm:pt modelId="{3C1DE28C-8330-491C-A576-500E39D2391D}" type="pres">
      <dgm:prSet presAssocID="{DAD11786-998F-4B22-BE53-7864635A712D}" presName="conn" presStyleLbl="parChTrans1D2" presStyleIdx="0" presStyleCnt="1"/>
      <dgm:spPr/>
      <dgm:t>
        <a:bodyPr/>
        <a:lstStyle/>
        <a:p>
          <a:endParaRPr lang="pt-BR"/>
        </a:p>
      </dgm:t>
    </dgm:pt>
    <dgm:pt modelId="{0A05FD16-6AA6-4C0A-80FC-7CECC3D800C4}" type="pres">
      <dgm:prSet presAssocID="{DAD11786-998F-4B22-BE53-7864635A712D}" presName="extraNode" presStyleLbl="node1" presStyleIdx="0" presStyleCnt="6"/>
      <dgm:spPr/>
    </dgm:pt>
    <dgm:pt modelId="{5A968655-6544-40BC-8A1B-EC6B51C2C767}" type="pres">
      <dgm:prSet presAssocID="{DAD11786-998F-4B22-BE53-7864635A712D}" presName="dstNode" presStyleLbl="node1" presStyleIdx="0" presStyleCnt="6"/>
      <dgm:spPr/>
    </dgm:pt>
    <dgm:pt modelId="{098A7A44-FBEF-49F1-8E2F-CCB48FC02966}" type="pres">
      <dgm:prSet presAssocID="{43A12ED9-BB89-4DD2-B376-E780EE18F92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362561-C4A2-4987-8E25-F556A0F3E756}" type="pres">
      <dgm:prSet presAssocID="{43A12ED9-BB89-4DD2-B376-E780EE18F92F}" presName="accent_1" presStyleCnt="0"/>
      <dgm:spPr/>
    </dgm:pt>
    <dgm:pt modelId="{936D1896-6085-4EF0-829D-AD0E7DE8CD73}" type="pres">
      <dgm:prSet presAssocID="{43A12ED9-BB89-4DD2-B376-E780EE18F92F}" presName="accentRepeatNode" presStyleLbl="solidFgAcc1" presStyleIdx="0" presStyleCnt="6"/>
      <dgm:spPr/>
    </dgm:pt>
    <dgm:pt modelId="{AAB9E13E-01A4-4072-B69C-CB7F9FD99269}" type="pres">
      <dgm:prSet presAssocID="{A9F13790-97EC-45CC-A730-DD57B50547A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FBF1FB-971C-4BC4-BC54-699A68F07DD1}" type="pres">
      <dgm:prSet presAssocID="{A9F13790-97EC-45CC-A730-DD57B50547AD}" presName="accent_2" presStyleCnt="0"/>
      <dgm:spPr/>
    </dgm:pt>
    <dgm:pt modelId="{3434EE81-F763-4CAD-A804-16A96A678516}" type="pres">
      <dgm:prSet presAssocID="{A9F13790-97EC-45CC-A730-DD57B50547AD}" presName="accentRepeatNode" presStyleLbl="solidFgAcc1" presStyleIdx="1" presStyleCnt="6"/>
      <dgm:spPr/>
    </dgm:pt>
    <dgm:pt modelId="{205EAE5E-89EB-4CCE-9D00-DF2CBC83999B}" type="pres">
      <dgm:prSet presAssocID="{BAA159D7-250C-46E4-887D-BDDD126951D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952AB4-7FC2-4121-899C-B3054FF9BDB5}" type="pres">
      <dgm:prSet presAssocID="{BAA159D7-250C-46E4-887D-BDDD126951D0}" presName="accent_3" presStyleCnt="0"/>
      <dgm:spPr/>
    </dgm:pt>
    <dgm:pt modelId="{9251D23B-F845-42F5-97AC-B7B04593173B}" type="pres">
      <dgm:prSet presAssocID="{BAA159D7-250C-46E4-887D-BDDD126951D0}" presName="accentRepeatNode" presStyleLbl="solidFgAcc1" presStyleIdx="2" presStyleCnt="6"/>
      <dgm:spPr/>
    </dgm:pt>
    <dgm:pt modelId="{CF012FB6-35D2-414F-9284-81E07FF5D9E7}" type="pres">
      <dgm:prSet presAssocID="{2D25D0DD-09BB-4976-A606-ABC4FA5F7B5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BB221E-A077-4467-94FA-51611C689FAF}" type="pres">
      <dgm:prSet presAssocID="{2D25D0DD-09BB-4976-A606-ABC4FA5F7B57}" presName="accent_4" presStyleCnt="0"/>
      <dgm:spPr/>
    </dgm:pt>
    <dgm:pt modelId="{149B6ECA-DDBE-4D36-B1A3-8F8719233DE4}" type="pres">
      <dgm:prSet presAssocID="{2D25D0DD-09BB-4976-A606-ABC4FA5F7B57}" presName="accentRepeatNode" presStyleLbl="solidFgAcc1" presStyleIdx="3" presStyleCnt="6"/>
      <dgm:spPr/>
    </dgm:pt>
    <dgm:pt modelId="{2994D1BC-C835-47F9-A9C6-9333862F0F67}" type="pres">
      <dgm:prSet presAssocID="{EE80DF98-64D8-4E3F-A394-52C78C1835E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29D48D-B74D-4148-99B5-E07FB51F29E6}" type="pres">
      <dgm:prSet presAssocID="{EE80DF98-64D8-4E3F-A394-52C78C1835EC}" presName="accent_5" presStyleCnt="0"/>
      <dgm:spPr/>
    </dgm:pt>
    <dgm:pt modelId="{59A7F8B6-BC9B-4753-B0D9-B8C7896EFBB3}" type="pres">
      <dgm:prSet presAssocID="{EE80DF98-64D8-4E3F-A394-52C78C1835EC}" presName="accentRepeatNode" presStyleLbl="solidFgAcc1" presStyleIdx="4" presStyleCnt="6"/>
      <dgm:spPr/>
    </dgm:pt>
    <dgm:pt modelId="{A69F4337-3FCA-4AF9-8829-15F84C506801}" type="pres">
      <dgm:prSet presAssocID="{6D2123DF-01C6-4507-B864-119E6F5CDB0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70A26A-4EB1-4F2D-A5F5-5B5BF3FD8291}" type="pres">
      <dgm:prSet presAssocID="{6D2123DF-01C6-4507-B864-119E6F5CDB04}" presName="accent_6" presStyleCnt="0"/>
      <dgm:spPr/>
    </dgm:pt>
    <dgm:pt modelId="{3141ADA4-56E8-4C5D-9BDA-4112E24E25DA}" type="pres">
      <dgm:prSet presAssocID="{6D2123DF-01C6-4507-B864-119E6F5CDB04}" presName="accentRepeatNode" presStyleLbl="solidFgAcc1" presStyleIdx="5" presStyleCnt="6"/>
      <dgm:spPr/>
    </dgm:pt>
  </dgm:ptLst>
  <dgm:cxnLst>
    <dgm:cxn modelId="{AD8A68DF-FCF9-4590-9984-267A979FE065}" srcId="{DAD11786-998F-4B22-BE53-7864635A712D}" destId="{2D25D0DD-09BB-4976-A606-ABC4FA5F7B57}" srcOrd="3" destOrd="0" parTransId="{A553C66C-F94F-4783-BF22-C008E5C1547A}" sibTransId="{5EF526B1-C2C2-481F-A313-CA34184B2CF5}"/>
    <dgm:cxn modelId="{A97058DC-B0CB-4EB9-BD58-CA3291DED904}" type="presOf" srcId="{2D25D0DD-09BB-4976-A606-ABC4FA5F7B57}" destId="{CF012FB6-35D2-414F-9284-81E07FF5D9E7}" srcOrd="0" destOrd="0" presId="urn:microsoft.com/office/officeart/2008/layout/VerticalCurvedList"/>
    <dgm:cxn modelId="{A7C3870B-8886-442F-B666-5ED619A279CB}" type="presOf" srcId="{43A12ED9-BB89-4DD2-B376-E780EE18F92F}" destId="{098A7A44-FBEF-49F1-8E2F-CCB48FC02966}" srcOrd="0" destOrd="0" presId="urn:microsoft.com/office/officeart/2008/layout/VerticalCurvedList"/>
    <dgm:cxn modelId="{614DDC5E-024D-49B4-A73E-3392608277C6}" type="presOf" srcId="{DAD11786-998F-4B22-BE53-7864635A712D}" destId="{64683266-A60C-4671-AE7D-2CF4592C43C3}" srcOrd="0" destOrd="0" presId="urn:microsoft.com/office/officeart/2008/layout/VerticalCurvedList"/>
    <dgm:cxn modelId="{B134B8FC-C344-426E-BC4E-984AD119F9F7}" type="presOf" srcId="{A9F13790-97EC-45CC-A730-DD57B50547AD}" destId="{AAB9E13E-01A4-4072-B69C-CB7F9FD99269}" srcOrd="0" destOrd="0" presId="urn:microsoft.com/office/officeart/2008/layout/VerticalCurvedList"/>
    <dgm:cxn modelId="{D410FF2D-FB04-4244-8FBC-4363005F00B8}" srcId="{DAD11786-998F-4B22-BE53-7864635A712D}" destId="{43A12ED9-BB89-4DD2-B376-E780EE18F92F}" srcOrd="0" destOrd="0" parTransId="{8F8E4E1C-3F11-4278-8035-9235F06D78A0}" sibTransId="{0C8E383F-0932-4DB9-9296-EE7628AADFCC}"/>
    <dgm:cxn modelId="{E23EE662-4A91-43F8-8595-476182EBEE3D}" type="presOf" srcId="{0C8E383F-0932-4DB9-9296-EE7628AADFCC}" destId="{3C1DE28C-8330-491C-A576-500E39D2391D}" srcOrd="0" destOrd="0" presId="urn:microsoft.com/office/officeart/2008/layout/VerticalCurvedList"/>
    <dgm:cxn modelId="{4EC03497-C125-4400-BB49-F08777C5B01C}" type="presOf" srcId="{EE80DF98-64D8-4E3F-A394-52C78C1835EC}" destId="{2994D1BC-C835-47F9-A9C6-9333862F0F67}" srcOrd="0" destOrd="0" presId="urn:microsoft.com/office/officeart/2008/layout/VerticalCurvedList"/>
    <dgm:cxn modelId="{1D20F12F-2738-4B69-AC61-4B55FE2FCAFB}" srcId="{DAD11786-998F-4B22-BE53-7864635A712D}" destId="{BAA159D7-250C-46E4-887D-BDDD126951D0}" srcOrd="2" destOrd="0" parTransId="{5B2A3059-F86F-43C5-921F-2CEC7794E526}" sibTransId="{7E1580A9-9911-4910-8D47-C2B177449863}"/>
    <dgm:cxn modelId="{A89D784A-4C48-4841-93E0-C5E527D587FA}" srcId="{DAD11786-998F-4B22-BE53-7864635A712D}" destId="{EE80DF98-64D8-4E3F-A394-52C78C1835EC}" srcOrd="4" destOrd="0" parTransId="{E22528A0-7F85-48AF-8D97-3AB3E15951AD}" sibTransId="{4B67D82C-DA5F-402C-8622-E2A60215AD78}"/>
    <dgm:cxn modelId="{B40FC6A3-54AF-4715-BAB3-1BCEDCF71511}" srcId="{DAD11786-998F-4B22-BE53-7864635A712D}" destId="{6D2123DF-01C6-4507-B864-119E6F5CDB04}" srcOrd="5" destOrd="0" parTransId="{3F119544-3FEC-4D89-9534-899016043D8B}" sibTransId="{5D2EE11F-08C8-42C0-9D47-844B32D02405}"/>
    <dgm:cxn modelId="{8FBED99A-E4CA-443D-AF3C-66168FC30ECF}" type="presOf" srcId="{6D2123DF-01C6-4507-B864-119E6F5CDB04}" destId="{A69F4337-3FCA-4AF9-8829-15F84C506801}" srcOrd="0" destOrd="0" presId="urn:microsoft.com/office/officeart/2008/layout/VerticalCurvedList"/>
    <dgm:cxn modelId="{2C921D9B-1B41-4A6C-92EB-D0023F5AE45B}" srcId="{DAD11786-998F-4B22-BE53-7864635A712D}" destId="{A9F13790-97EC-45CC-A730-DD57B50547AD}" srcOrd="1" destOrd="0" parTransId="{EB350E04-B005-43BF-9076-9E9940C87111}" sibTransId="{9EE1EB11-96B1-44C9-BE27-C45B2DBB35FA}"/>
    <dgm:cxn modelId="{7A22AABD-9FA7-44DF-8E0C-A4D51A748E64}" type="presOf" srcId="{BAA159D7-250C-46E4-887D-BDDD126951D0}" destId="{205EAE5E-89EB-4CCE-9D00-DF2CBC83999B}" srcOrd="0" destOrd="0" presId="urn:microsoft.com/office/officeart/2008/layout/VerticalCurvedList"/>
    <dgm:cxn modelId="{EF62A0FF-33D4-4803-9495-BBC1B69AC602}" type="presParOf" srcId="{64683266-A60C-4671-AE7D-2CF4592C43C3}" destId="{3BA2D6C4-9ECC-4927-9969-E41239D7C951}" srcOrd="0" destOrd="0" presId="urn:microsoft.com/office/officeart/2008/layout/VerticalCurvedList"/>
    <dgm:cxn modelId="{6FEDB153-45EB-4716-A886-B35251E847A9}" type="presParOf" srcId="{3BA2D6C4-9ECC-4927-9969-E41239D7C951}" destId="{E74AD0F6-EDF3-4281-9CB5-89C04CE25E6B}" srcOrd="0" destOrd="0" presId="urn:microsoft.com/office/officeart/2008/layout/VerticalCurvedList"/>
    <dgm:cxn modelId="{EF5DEAA6-AAA7-42CC-8FBF-2BEC6AAFC005}" type="presParOf" srcId="{E74AD0F6-EDF3-4281-9CB5-89C04CE25E6B}" destId="{A9DCBA83-5BD1-4915-AE56-ADC7DA3A1974}" srcOrd="0" destOrd="0" presId="urn:microsoft.com/office/officeart/2008/layout/VerticalCurvedList"/>
    <dgm:cxn modelId="{91B77C3A-E2CE-4ED8-B955-1E03CDF89D5B}" type="presParOf" srcId="{E74AD0F6-EDF3-4281-9CB5-89C04CE25E6B}" destId="{3C1DE28C-8330-491C-A576-500E39D2391D}" srcOrd="1" destOrd="0" presId="urn:microsoft.com/office/officeart/2008/layout/VerticalCurvedList"/>
    <dgm:cxn modelId="{63428162-08B9-45E6-B719-D8EFC66FBBFD}" type="presParOf" srcId="{E74AD0F6-EDF3-4281-9CB5-89C04CE25E6B}" destId="{0A05FD16-6AA6-4C0A-80FC-7CECC3D800C4}" srcOrd="2" destOrd="0" presId="urn:microsoft.com/office/officeart/2008/layout/VerticalCurvedList"/>
    <dgm:cxn modelId="{D0F93DAA-412A-478E-A1AA-D99932C289AA}" type="presParOf" srcId="{E74AD0F6-EDF3-4281-9CB5-89C04CE25E6B}" destId="{5A968655-6544-40BC-8A1B-EC6B51C2C767}" srcOrd="3" destOrd="0" presId="urn:microsoft.com/office/officeart/2008/layout/VerticalCurvedList"/>
    <dgm:cxn modelId="{3DA0E2E3-5A5B-499E-B649-7AEA3303B06E}" type="presParOf" srcId="{3BA2D6C4-9ECC-4927-9969-E41239D7C951}" destId="{098A7A44-FBEF-49F1-8E2F-CCB48FC02966}" srcOrd="1" destOrd="0" presId="urn:microsoft.com/office/officeart/2008/layout/VerticalCurvedList"/>
    <dgm:cxn modelId="{089EECDD-C1A8-4F9C-B9BA-588E7CE833D1}" type="presParOf" srcId="{3BA2D6C4-9ECC-4927-9969-E41239D7C951}" destId="{B7362561-C4A2-4987-8E25-F556A0F3E756}" srcOrd="2" destOrd="0" presId="urn:microsoft.com/office/officeart/2008/layout/VerticalCurvedList"/>
    <dgm:cxn modelId="{CDC0FFB3-4B71-45EE-930A-7DFB80118661}" type="presParOf" srcId="{B7362561-C4A2-4987-8E25-F556A0F3E756}" destId="{936D1896-6085-4EF0-829D-AD0E7DE8CD73}" srcOrd="0" destOrd="0" presId="urn:microsoft.com/office/officeart/2008/layout/VerticalCurvedList"/>
    <dgm:cxn modelId="{71161E6D-2C13-4A47-AEB9-3A261D825C0E}" type="presParOf" srcId="{3BA2D6C4-9ECC-4927-9969-E41239D7C951}" destId="{AAB9E13E-01A4-4072-B69C-CB7F9FD99269}" srcOrd="3" destOrd="0" presId="urn:microsoft.com/office/officeart/2008/layout/VerticalCurvedList"/>
    <dgm:cxn modelId="{363D4443-AE96-4BB8-81B3-409A89CEFC7E}" type="presParOf" srcId="{3BA2D6C4-9ECC-4927-9969-E41239D7C951}" destId="{D2FBF1FB-971C-4BC4-BC54-699A68F07DD1}" srcOrd="4" destOrd="0" presId="urn:microsoft.com/office/officeart/2008/layout/VerticalCurvedList"/>
    <dgm:cxn modelId="{0BB11317-5329-43EA-BF6C-F582C372F16C}" type="presParOf" srcId="{D2FBF1FB-971C-4BC4-BC54-699A68F07DD1}" destId="{3434EE81-F763-4CAD-A804-16A96A678516}" srcOrd="0" destOrd="0" presId="urn:microsoft.com/office/officeart/2008/layout/VerticalCurvedList"/>
    <dgm:cxn modelId="{B553947B-4545-48D0-BD74-3CCB6BBCF7C0}" type="presParOf" srcId="{3BA2D6C4-9ECC-4927-9969-E41239D7C951}" destId="{205EAE5E-89EB-4CCE-9D00-DF2CBC83999B}" srcOrd="5" destOrd="0" presId="urn:microsoft.com/office/officeart/2008/layout/VerticalCurvedList"/>
    <dgm:cxn modelId="{F207336E-AAC3-48DB-8E33-15B30D5C264C}" type="presParOf" srcId="{3BA2D6C4-9ECC-4927-9969-E41239D7C951}" destId="{09952AB4-7FC2-4121-899C-B3054FF9BDB5}" srcOrd="6" destOrd="0" presId="urn:microsoft.com/office/officeart/2008/layout/VerticalCurvedList"/>
    <dgm:cxn modelId="{B8A8FF8E-5489-420C-A652-AE7EF70F39B1}" type="presParOf" srcId="{09952AB4-7FC2-4121-899C-B3054FF9BDB5}" destId="{9251D23B-F845-42F5-97AC-B7B04593173B}" srcOrd="0" destOrd="0" presId="urn:microsoft.com/office/officeart/2008/layout/VerticalCurvedList"/>
    <dgm:cxn modelId="{ABA07298-657A-4042-85EC-43A18747580E}" type="presParOf" srcId="{3BA2D6C4-9ECC-4927-9969-E41239D7C951}" destId="{CF012FB6-35D2-414F-9284-81E07FF5D9E7}" srcOrd="7" destOrd="0" presId="urn:microsoft.com/office/officeart/2008/layout/VerticalCurvedList"/>
    <dgm:cxn modelId="{ABFBE4C4-F84B-421D-9E00-F94ECF3C68BF}" type="presParOf" srcId="{3BA2D6C4-9ECC-4927-9969-E41239D7C951}" destId="{0BBB221E-A077-4467-94FA-51611C689FAF}" srcOrd="8" destOrd="0" presId="urn:microsoft.com/office/officeart/2008/layout/VerticalCurvedList"/>
    <dgm:cxn modelId="{BD8DC6D9-44B7-4931-8AC0-C36F99E0E9A8}" type="presParOf" srcId="{0BBB221E-A077-4467-94FA-51611C689FAF}" destId="{149B6ECA-DDBE-4D36-B1A3-8F8719233DE4}" srcOrd="0" destOrd="0" presId="urn:microsoft.com/office/officeart/2008/layout/VerticalCurvedList"/>
    <dgm:cxn modelId="{646022F5-CE34-42D5-837E-8E7984201D72}" type="presParOf" srcId="{3BA2D6C4-9ECC-4927-9969-E41239D7C951}" destId="{2994D1BC-C835-47F9-A9C6-9333862F0F67}" srcOrd="9" destOrd="0" presId="urn:microsoft.com/office/officeart/2008/layout/VerticalCurvedList"/>
    <dgm:cxn modelId="{678AD8BB-2CF5-4B72-93DF-3ED5F490865A}" type="presParOf" srcId="{3BA2D6C4-9ECC-4927-9969-E41239D7C951}" destId="{2B29D48D-B74D-4148-99B5-E07FB51F29E6}" srcOrd="10" destOrd="0" presId="urn:microsoft.com/office/officeart/2008/layout/VerticalCurvedList"/>
    <dgm:cxn modelId="{F7538078-15A1-4499-8417-402A64DF57A2}" type="presParOf" srcId="{2B29D48D-B74D-4148-99B5-E07FB51F29E6}" destId="{59A7F8B6-BC9B-4753-B0D9-B8C7896EFBB3}" srcOrd="0" destOrd="0" presId="urn:microsoft.com/office/officeart/2008/layout/VerticalCurvedList"/>
    <dgm:cxn modelId="{99C7D816-5DE5-4324-95ED-6794ADB5EEE5}" type="presParOf" srcId="{3BA2D6C4-9ECC-4927-9969-E41239D7C951}" destId="{A69F4337-3FCA-4AF9-8829-15F84C506801}" srcOrd="11" destOrd="0" presId="urn:microsoft.com/office/officeart/2008/layout/VerticalCurvedList"/>
    <dgm:cxn modelId="{8EA08469-008B-4E78-98F2-F1A9562D072A}" type="presParOf" srcId="{3BA2D6C4-9ECC-4927-9969-E41239D7C951}" destId="{DD70A26A-4EB1-4F2D-A5F5-5B5BF3FD8291}" srcOrd="12" destOrd="0" presId="urn:microsoft.com/office/officeart/2008/layout/VerticalCurvedList"/>
    <dgm:cxn modelId="{FF4B9763-833E-40A8-B7C8-DD485DF1AF60}" type="presParOf" srcId="{DD70A26A-4EB1-4F2D-A5F5-5B5BF3FD8291}" destId="{3141ADA4-56E8-4C5D-9BDA-4112E24E25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1D3773-894B-4562-88AA-832B315C413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60A143-42D2-4B3C-B479-091DAB637FA9}">
      <dgm:prSet phldrT="[Texto]"/>
      <dgm:spPr/>
      <dgm:t>
        <a:bodyPr/>
        <a:lstStyle/>
        <a:p>
          <a:r>
            <a:rPr lang="pt-BR" dirty="0" smtClean="0"/>
            <a:t>Interoperabilidade entre as diversas malhas</a:t>
          </a:r>
          <a:endParaRPr lang="pt-BR" dirty="0"/>
        </a:p>
      </dgm:t>
    </dgm:pt>
    <dgm:pt modelId="{B1948A61-643E-4E4A-ABCF-37F33A4343E3}" type="parTrans" cxnId="{D24E238C-8211-457E-82EE-E7F035E815D8}">
      <dgm:prSet/>
      <dgm:spPr/>
      <dgm:t>
        <a:bodyPr/>
        <a:lstStyle/>
        <a:p>
          <a:endParaRPr lang="pt-BR"/>
        </a:p>
      </dgm:t>
    </dgm:pt>
    <dgm:pt modelId="{A4905EE1-2331-4039-AFE9-5D6512398E0E}" type="sibTrans" cxnId="{D24E238C-8211-457E-82EE-E7F035E815D8}">
      <dgm:prSet/>
      <dgm:spPr/>
      <dgm:t>
        <a:bodyPr/>
        <a:lstStyle/>
        <a:p>
          <a:endParaRPr lang="pt-BR"/>
        </a:p>
      </dgm:t>
    </dgm:pt>
    <dgm:pt modelId="{7FEA86E8-2324-4836-90EE-FBFA6FC2A019}">
      <dgm:prSet phldrT="[Texto]"/>
      <dgm:spPr/>
      <dgm:t>
        <a:bodyPr/>
        <a:lstStyle/>
        <a:p>
          <a:r>
            <a:rPr lang="pt-BR" dirty="0" smtClean="0"/>
            <a:t>Cessão de capacidade alinhada com políticas públicas (inclusive de desenvolvimento regional)</a:t>
          </a:r>
          <a:endParaRPr lang="pt-BR" dirty="0"/>
        </a:p>
      </dgm:t>
    </dgm:pt>
    <dgm:pt modelId="{86F1AD4F-A7BC-4FA2-8805-BA6DB943EEF1}" type="parTrans" cxnId="{E49B6765-993A-4AF5-AF7C-85E932ACCD26}">
      <dgm:prSet/>
      <dgm:spPr/>
      <dgm:t>
        <a:bodyPr/>
        <a:lstStyle/>
        <a:p>
          <a:endParaRPr lang="pt-BR"/>
        </a:p>
      </dgm:t>
    </dgm:pt>
    <dgm:pt modelId="{7A5D001B-E810-4324-B7EF-5AB9589A3065}" type="sibTrans" cxnId="{E49B6765-993A-4AF5-AF7C-85E932ACCD26}">
      <dgm:prSet/>
      <dgm:spPr/>
      <dgm:t>
        <a:bodyPr/>
        <a:lstStyle/>
        <a:p>
          <a:endParaRPr lang="pt-BR"/>
        </a:p>
      </dgm:t>
    </dgm:pt>
    <dgm:pt modelId="{F28DF33F-35FE-44D7-A4CC-2C1B5B0D4015}">
      <dgm:prSet phldrT="[Texto]"/>
      <dgm:spPr/>
      <dgm:t>
        <a:bodyPr/>
        <a:lstStyle/>
        <a:p>
          <a:r>
            <a:rPr lang="pt-BR" dirty="0" smtClean="0"/>
            <a:t>Garantia de acesso dos compradores de capacidade a malhas já concedidas</a:t>
          </a:r>
          <a:endParaRPr lang="pt-BR" dirty="0"/>
        </a:p>
      </dgm:t>
    </dgm:pt>
    <dgm:pt modelId="{6FF0B5AE-B4F8-44DC-A9D4-06FE4D8F7DB3}" type="parTrans" cxnId="{B4486AD9-8DF9-425B-A4E0-1FF773EB6A15}">
      <dgm:prSet/>
      <dgm:spPr/>
      <dgm:t>
        <a:bodyPr/>
        <a:lstStyle/>
        <a:p>
          <a:endParaRPr lang="pt-BR"/>
        </a:p>
      </dgm:t>
    </dgm:pt>
    <dgm:pt modelId="{63A31D81-E862-414E-8FAB-9BEA2A3DAFA7}" type="sibTrans" cxnId="{B4486AD9-8DF9-425B-A4E0-1FF773EB6A15}">
      <dgm:prSet/>
      <dgm:spPr/>
      <dgm:t>
        <a:bodyPr/>
        <a:lstStyle/>
        <a:p>
          <a:endParaRPr lang="pt-BR"/>
        </a:p>
      </dgm:t>
    </dgm:pt>
    <dgm:pt modelId="{648011BB-DE06-42F8-8C1C-B671B302461C}">
      <dgm:prSet phldrT="[Texto]"/>
      <dgm:spPr/>
      <dgm:t>
        <a:bodyPr/>
        <a:lstStyle/>
        <a:p>
          <a:r>
            <a:rPr lang="pt-BR" dirty="0" smtClean="0"/>
            <a:t>Forte cultura de segurança</a:t>
          </a:r>
          <a:endParaRPr lang="pt-BR" dirty="0"/>
        </a:p>
      </dgm:t>
    </dgm:pt>
    <dgm:pt modelId="{870A3A5F-9445-480A-A3BD-BEC5DA8A3EC7}" type="parTrans" cxnId="{6C848168-6630-430D-8FDB-6856090194D0}">
      <dgm:prSet/>
      <dgm:spPr/>
      <dgm:t>
        <a:bodyPr/>
        <a:lstStyle/>
        <a:p>
          <a:endParaRPr lang="pt-BR"/>
        </a:p>
      </dgm:t>
    </dgm:pt>
    <dgm:pt modelId="{0FD2E567-1A71-48E6-86D6-C3EF84A19ECC}" type="sibTrans" cxnId="{6C848168-6630-430D-8FDB-6856090194D0}">
      <dgm:prSet/>
      <dgm:spPr/>
      <dgm:t>
        <a:bodyPr/>
        <a:lstStyle/>
        <a:p>
          <a:endParaRPr lang="pt-BR"/>
        </a:p>
      </dgm:t>
    </dgm:pt>
    <dgm:pt modelId="{43B332A5-3CD8-44AC-B419-C198B7BF3474}">
      <dgm:prSet phldrT="[Texto]"/>
      <dgm:spPr/>
      <dgm:t>
        <a:bodyPr/>
        <a:lstStyle/>
        <a:p>
          <a:r>
            <a:rPr lang="pt-BR" dirty="0" smtClean="0"/>
            <a:t>Critérios não-discriminatórios que garantam a isonomia aos usuários na cessão de capacidade</a:t>
          </a:r>
          <a:endParaRPr lang="pt-BR" dirty="0"/>
        </a:p>
      </dgm:t>
    </dgm:pt>
    <dgm:pt modelId="{CB701A96-12AD-4D48-A8C7-DBB751BCC640}" type="parTrans" cxnId="{E3396D8C-81DE-4663-9C93-AAADB7E9E5C5}">
      <dgm:prSet/>
      <dgm:spPr/>
      <dgm:t>
        <a:bodyPr/>
        <a:lstStyle/>
        <a:p>
          <a:endParaRPr lang="pt-BR"/>
        </a:p>
      </dgm:t>
    </dgm:pt>
    <dgm:pt modelId="{FE5D0590-CF33-4A9E-976D-7417870ACBFD}" type="sibTrans" cxnId="{E3396D8C-81DE-4663-9C93-AAADB7E9E5C5}">
      <dgm:prSet/>
      <dgm:spPr/>
      <dgm:t>
        <a:bodyPr/>
        <a:lstStyle/>
        <a:p>
          <a:endParaRPr lang="pt-BR"/>
        </a:p>
      </dgm:t>
    </dgm:pt>
    <dgm:pt modelId="{B4840227-0ABE-4011-83F3-BC4BA56AB9AF}">
      <dgm:prSet phldrT="[Texto]"/>
      <dgm:spPr/>
      <dgm:t>
        <a:bodyPr/>
        <a:lstStyle/>
        <a:p>
          <a:r>
            <a:rPr lang="pt-BR" dirty="0" smtClean="0"/>
            <a:t>Eficiência, imparcialidade e transparência no planejamento e na alocação da capacidade</a:t>
          </a:r>
          <a:endParaRPr lang="pt-BR" dirty="0"/>
        </a:p>
      </dgm:t>
    </dgm:pt>
    <dgm:pt modelId="{4687EEF6-F4ED-4E58-A1F8-765CBCB9A11D}" type="parTrans" cxnId="{DAEE7A5A-9B33-4852-817D-B55D5BD2A1D2}">
      <dgm:prSet/>
      <dgm:spPr/>
      <dgm:t>
        <a:bodyPr/>
        <a:lstStyle/>
        <a:p>
          <a:endParaRPr lang="pt-BR"/>
        </a:p>
      </dgm:t>
    </dgm:pt>
    <dgm:pt modelId="{52C67B4A-4C84-4E66-AAB7-CB2B364E067D}" type="sibTrans" cxnId="{DAEE7A5A-9B33-4852-817D-B55D5BD2A1D2}">
      <dgm:prSet/>
      <dgm:spPr/>
      <dgm:t>
        <a:bodyPr/>
        <a:lstStyle/>
        <a:p>
          <a:endParaRPr lang="pt-BR"/>
        </a:p>
      </dgm:t>
    </dgm:pt>
    <dgm:pt modelId="{D85614B8-7950-40F1-B219-D0ADCD26F7C4}" type="pres">
      <dgm:prSet presAssocID="{BA1D3773-894B-4562-88AA-832B315C4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4FF54C65-85F2-460C-BE8C-AAB5ED3FDC67}" type="pres">
      <dgm:prSet presAssocID="{BA1D3773-894B-4562-88AA-832B315C4136}" presName="Name1" presStyleCnt="0"/>
      <dgm:spPr/>
      <dgm:t>
        <a:bodyPr/>
        <a:lstStyle/>
        <a:p>
          <a:endParaRPr lang="pt-BR"/>
        </a:p>
      </dgm:t>
    </dgm:pt>
    <dgm:pt modelId="{F7EF5C1F-8441-4A87-A1CF-DAD337E6C602}" type="pres">
      <dgm:prSet presAssocID="{BA1D3773-894B-4562-88AA-832B315C4136}" presName="cycle" presStyleCnt="0"/>
      <dgm:spPr/>
      <dgm:t>
        <a:bodyPr/>
        <a:lstStyle/>
        <a:p>
          <a:endParaRPr lang="pt-BR"/>
        </a:p>
      </dgm:t>
    </dgm:pt>
    <dgm:pt modelId="{34D53240-93D0-4531-97E0-0212B97B478D}" type="pres">
      <dgm:prSet presAssocID="{BA1D3773-894B-4562-88AA-832B315C4136}" presName="srcNode" presStyleLbl="node1" presStyleIdx="0" presStyleCnt="6"/>
      <dgm:spPr/>
      <dgm:t>
        <a:bodyPr/>
        <a:lstStyle/>
        <a:p>
          <a:endParaRPr lang="pt-BR"/>
        </a:p>
      </dgm:t>
    </dgm:pt>
    <dgm:pt modelId="{05E645AE-8105-4E03-ADA8-B54FCBAC77F0}" type="pres">
      <dgm:prSet presAssocID="{BA1D3773-894B-4562-88AA-832B315C4136}" presName="conn" presStyleLbl="parChTrans1D2" presStyleIdx="0" presStyleCnt="1"/>
      <dgm:spPr/>
      <dgm:t>
        <a:bodyPr/>
        <a:lstStyle/>
        <a:p>
          <a:endParaRPr lang="pt-BR"/>
        </a:p>
      </dgm:t>
    </dgm:pt>
    <dgm:pt modelId="{C57048D8-D710-4028-AAE3-9A119FB1A9DB}" type="pres">
      <dgm:prSet presAssocID="{BA1D3773-894B-4562-88AA-832B315C4136}" presName="extraNode" presStyleLbl="node1" presStyleIdx="0" presStyleCnt="6"/>
      <dgm:spPr/>
      <dgm:t>
        <a:bodyPr/>
        <a:lstStyle/>
        <a:p>
          <a:endParaRPr lang="pt-BR"/>
        </a:p>
      </dgm:t>
    </dgm:pt>
    <dgm:pt modelId="{58C92927-D9BD-4E7C-ACCC-8974ADD4875E}" type="pres">
      <dgm:prSet presAssocID="{BA1D3773-894B-4562-88AA-832B315C4136}" presName="dstNode" presStyleLbl="node1" presStyleIdx="0" presStyleCnt="6"/>
      <dgm:spPr/>
      <dgm:t>
        <a:bodyPr/>
        <a:lstStyle/>
        <a:p>
          <a:endParaRPr lang="pt-BR"/>
        </a:p>
      </dgm:t>
    </dgm:pt>
    <dgm:pt modelId="{1A9A3978-0873-4D34-8826-E4EC6E0A1F84}" type="pres">
      <dgm:prSet presAssocID="{EF60A143-42D2-4B3C-B479-091DAB637FA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A2381-9CE8-49FE-88BE-E4C364252C5A}" type="pres">
      <dgm:prSet presAssocID="{EF60A143-42D2-4B3C-B479-091DAB637FA9}" presName="accent_1" presStyleCnt="0"/>
      <dgm:spPr/>
      <dgm:t>
        <a:bodyPr/>
        <a:lstStyle/>
        <a:p>
          <a:endParaRPr lang="pt-BR"/>
        </a:p>
      </dgm:t>
    </dgm:pt>
    <dgm:pt modelId="{7ADF5B45-73EE-4604-A1A8-1235F7DF00C6}" type="pres">
      <dgm:prSet presAssocID="{EF60A143-42D2-4B3C-B479-091DAB637FA9}" presName="accentRepeatNode" presStyleLbl="solidFgAcc1" presStyleIdx="0" presStyleCnt="6"/>
      <dgm:spPr/>
      <dgm:t>
        <a:bodyPr/>
        <a:lstStyle/>
        <a:p>
          <a:endParaRPr lang="pt-BR"/>
        </a:p>
      </dgm:t>
    </dgm:pt>
    <dgm:pt modelId="{6A9D959A-C1B4-49BA-B30B-6BC234E2F1DB}" type="pres">
      <dgm:prSet presAssocID="{7FEA86E8-2324-4836-90EE-FBFA6FC2A01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DB0DE3-B1EF-46D8-8073-649D9B023FE1}" type="pres">
      <dgm:prSet presAssocID="{7FEA86E8-2324-4836-90EE-FBFA6FC2A019}" presName="accent_2" presStyleCnt="0"/>
      <dgm:spPr/>
      <dgm:t>
        <a:bodyPr/>
        <a:lstStyle/>
        <a:p>
          <a:endParaRPr lang="pt-BR"/>
        </a:p>
      </dgm:t>
    </dgm:pt>
    <dgm:pt modelId="{69201351-2C8D-4498-9241-FBE928E38A34}" type="pres">
      <dgm:prSet presAssocID="{7FEA86E8-2324-4836-90EE-FBFA6FC2A019}" presName="accentRepeatNode" presStyleLbl="solidFgAcc1" presStyleIdx="1" presStyleCnt="6"/>
      <dgm:spPr/>
      <dgm:t>
        <a:bodyPr/>
        <a:lstStyle/>
        <a:p>
          <a:endParaRPr lang="pt-BR"/>
        </a:p>
      </dgm:t>
    </dgm:pt>
    <dgm:pt modelId="{327D7D45-FA1A-4CDF-A538-06CF60B39623}" type="pres">
      <dgm:prSet presAssocID="{43B332A5-3CD8-44AC-B419-C198B7BF34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54EED2-05F0-4310-B6E0-27A0FFECA660}" type="pres">
      <dgm:prSet presAssocID="{43B332A5-3CD8-44AC-B419-C198B7BF3474}" presName="accent_3" presStyleCnt="0"/>
      <dgm:spPr/>
    </dgm:pt>
    <dgm:pt modelId="{DFA5E285-2AF3-4736-9ECD-D42EA94F4B81}" type="pres">
      <dgm:prSet presAssocID="{43B332A5-3CD8-44AC-B419-C198B7BF3474}" presName="accentRepeatNode" presStyleLbl="solidFgAcc1" presStyleIdx="2" presStyleCnt="6"/>
      <dgm:spPr/>
    </dgm:pt>
    <dgm:pt modelId="{4C3EB4BA-101C-434B-AADC-F32B79D0D1A6}" type="pres">
      <dgm:prSet presAssocID="{B4840227-0ABE-4011-83F3-BC4BA56AB9A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FC31F-C1BF-44C2-871D-D273872BB005}" type="pres">
      <dgm:prSet presAssocID="{B4840227-0ABE-4011-83F3-BC4BA56AB9AF}" presName="accent_4" presStyleCnt="0"/>
      <dgm:spPr/>
    </dgm:pt>
    <dgm:pt modelId="{7F3F102B-EDC8-4A73-81AF-62EAA8AD08A7}" type="pres">
      <dgm:prSet presAssocID="{B4840227-0ABE-4011-83F3-BC4BA56AB9AF}" presName="accentRepeatNode" presStyleLbl="solidFgAcc1" presStyleIdx="3" presStyleCnt="6"/>
      <dgm:spPr/>
    </dgm:pt>
    <dgm:pt modelId="{74CF6D56-E067-4962-BC3D-C5D16D09002A}" type="pres">
      <dgm:prSet presAssocID="{F28DF33F-35FE-44D7-A4CC-2C1B5B0D401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90E428-42C7-492F-8F91-9BA9473E71EE}" type="pres">
      <dgm:prSet presAssocID="{F28DF33F-35FE-44D7-A4CC-2C1B5B0D4015}" presName="accent_5" presStyleCnt="0"/>
      <dgm:spPr/>
    </dgm:pt>
    <dgm:pt modelId="{6721A3DA-FD4D-4E5F-B59B-A7C2ACAED3C9}" type="pres">
      <dgm:prSet presAssocID="{F28DF33F-35FE-44D7-A4CC-2C1B5B0D4015}" presName="accentRepeatNode" presStyleLbl="solidFgAcc1" presStyleIdx="4" presStyleCnt="6"/>
      <dgm:spPr/>
      <dgm:t>
        <a:bodyPr/>
        <a:lstStyle/>
        <a:p>
          <a:endParaRPr lang="pt-BR"/>
        </a:p>
      </dgm:t>
    </dgm:pt>
    <dgm:pt modelId="{270A2E31-8235-4A5D-8BCC-4C44169317C2}" type="pres">
      <dgm:prSet presAssocID="{648011BB-DE06-42F8-8C1C-B671B302461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745336-1C02-421D-89EF-33814E7FEF66}" type="pres">
      <dgm:prSet presAssocID="{648011BB-DE06-42F8-8C1C-B671B302461C}" presName="accent_6" presStyleCnt="0"/>
      <dgm:spPr/>
    </dgm:pt>
    <dgm:pt modelId="{9815C5F9-ACD2-437C-84F3-F1F720E5FC2A}" type="pres">
      <dgm:prSet presAssocID="{648011BB-DE06-42F8-8C1C-B671B302461C}" presName="accentRepeatNode" presStyleLbl="solidFgAcc1" presStyleIdx="5" presStyleCnt="6"/>
      <dgm:spPr/>
      <dgm:t>
        <a:bodyPr/>
        <a:lstStyle/>
        <a:p>
          <a:endParaRPr lang="pt-BR"/>
        </a:p>
      </dgm:t>
    </dgm:pt>
  </dgm:ptLst>
  <dgm:cxnLst>
    <dgm:cxn modelId="{DAEE7A5A-9B33-4852-817D-B55D5BD2A1D2}" srcId="{BA1D3773-894B-4562-88AA-832B315C4136}" destId="{B4840227-0ABE-4011-83F3-BC4BA56AB9AF}" srcOrd="3" destOrd="0" parTransId="{4687EEF6-F4ED-4E58-A1F8-765CBCB9A11D}" sibTransId="{52C67B4A-4C84-4E66-AAB7-CB2B364E067D}"/>
    <dgm:cxn modelId="{024D102A-B84C-4D4E-BC01-8CA436FEED82}" type="presOf" srcId="{B4840227-0ABE-4011-83F3-BC4BA56AB9AF}" destId="{4C3EB4BA-101C-434B-AADC-F32B79D0D1A6}" srcOrd="0" destOrd="0" presId="urn:microsoft.com/office/officeart/2008/layout/VerticalCurvedList"/>
    <dgm:cxn modelId="{1D5F3708-25F1-4DE3-856C-B91BD380B819}" type="presOf" srcId="{7FEA86E8-2324-4836-90EE-FBFA6FC2A019}" destId="{6A9D959A-C1B4-49BA-B30B-6BC234E2F1DB}" srcOrd="0" destOrd="0" presId="urn:microsoft.com/office/officeart/2008/layout/VerticalCurvedList"/>
    <dgm:cxn modelId="{818C893E-2D8B-4D26-A1B6-A35E301FCEB2}" type="presOf" srcId="{648011BB-DE06-42F8-8C1C-B671B302461C}" destId="{270A2E31-8235-4A5D-8BCC-4C44169317C2}" srcOrd="0" destOrd="0" presId="urn:microsoft.com/office/officeart/2008/layout/VerticalCurvedList"/>
    <dgm:cxn modelId="{7DB5BCE2-96BF-4366-8440-C906ED43929F}" type="presOf" srcId="{BA1D3773-894B-4562-88AA-832B315C4136}" destId="{D85614B8-7950-40F1-B219-D0ADCD26F7C4}" srcOrd="0" destOrd="0" presId="urn:microsoft.com/office/officeart/2008/layout/VerticalCurvedList"/>
    <dgm:cxn modelId="{BE762B6D-ADA5-4811-8AFA-563A75A23579}" type="presOf" srcId="{43B332A5-3CD8-44AC-B419-C198B7BF3474}" destId="{327D7D45-FA1A-4CDF-A538-06CF60B39623}" srcOrd="0" destOrd="0" presId="urn:microsoft.com/office/officeart/2008/layout/VerticalCurvedList"/>
    <dgm:cxn modelId="{E3396D8C-81DE-4663-9C93-AAADB7E9E5C5}" srcId="{BA1D3773-894B-4562-88AA-832B315C4136}" destId="{43B332A5-3CD8-44AC-B419-C198B7BF3474}" srcOrd="2" destOrd="0" parTransId="{CB701A96-12AD-4D48-A8C7-DBB751BCC640}" sibTransId="{FE5D0590-CF33-4A9E-976D-7417870ACBFD}"/>
    <dgm:cxn modelId="{B4486AD9-8DF9-425B-A4E0-1FF773EB6A15}" srcId="{BA1D3773-894B-4562-88AA-832B315C4136}" destId="{F28DF33F-35FE-44D7-A4CC-2C1B5B0D4015}" srcOrd="4" destOrd="0" parTransId="{6FF0B5AE-B4F8-44DC-A9D4-06FE4D8F7DB3}" sibTransId="{63A31D81-E862-414E-8FAB-9BEA2A3DAFA7}"/>
    <dgm:cxn modelId="{E49B6765-993A-4AF5-AF7C-85E932ACCD26}" srcId="{BA1D3773-894B-4562-88AA-832B315C4136}" destId="{7FEA86E8-2324-4836-90EE-FBFA6FC2A019}" srcOrd="1" destOrd="0" parTransId="{86F1AD4F-A7BC-4FA2-8805-BA6DB943EEF1}" sibTransId="{7A5D001B-E810-4324-B7EF-5AB9589A3065}"/>
    <dgm:cxn modelId="{6C848168-6630-430D-8FDB-6856090194D0}" srcId="{BA1D3773-894B-4562-88AA-832B315C4136}" destId="{648011BB-DE06-42F8-8C1C-B671B302461C}" srcOrd="5" destOrd="0" parTransId="{870A3A5F-9445-480A-A3BD-BEC5DA8A3EC7}" sibTransId="{0FD2E567-1A71-48E6-86D6-C3EF84A19ECC}"/>
    <dgm:cxn modelId="{79347959-070E-4E8F-9F57-F6B34BC49719}" type="presOf" srcId="{A4905EE1-2331-4039-AFE9-5D6512398E0E}" destId="{05E645AE-8105-4E03-ADA8-B54FCBAC77F0}" srcOrd="0" destOrd="0" presId="urn:microsoft.com/office/officeart/2008/layout/VerticalCurvedList"/>
    <dgm:cxn modelId="{D24E238C-8211-457E-82EE-E7F035E815D8}" srcId="{BA1D3773-894B-4562-88AA-832B315C4136}" destId="{EF60A143-42D2-4B3C-B479-091DAB637FA9}" srcOrd="0" destOrd="0" parTransId="{B1948A61-643E-4E4A-ABCF-37F33A4343E3}" sibTransId="{A4905EE1-2331-4039-AFE9-5D6512398E0E}"/>
    <dgm:cxn modelId="{94C86DD3-4FC4-4AED-9DB0-96B062B2A6BC}" type="presOf" srcId="{EF60A143-42D2-4B3C-B479-091DAB637FA9}" destId="{1A9A3978-0873-4D34-8826-E4EC6E0A1F84}" srcOrd="0" destOrd="0" presId="urn:microsoft.com/office/officeart/2008/layout/VerticalCurvedList"/>
    <dgm:cxn modelId="{42202428-8E71-4EB4-9CA9-64CEF7341604}" type="presOf" srcId="{F28DF33F-35FE-44D7-A4CC-2C1B5B0D4015}" destId="{74CF6D56-E067-4962-BC3D-C5D16D09002A}" srcOrd="0" destOrd="0" presId="urn:microsoft.com/office/officeart/2008/layout/VerticalCurvedList"/>
    <dgm:cxn modelId="{7BFC8EE7-891A-4F33-A183-16C97333FD7A}" type="presParOf" srcId="{D85614B8-7950-40F1-B219-D0ADCD26F7C4}" destId="{4FF54C65-85F2-460C-BE8C-AAB5ED3FDC67}" srcOrd="0" destOrd="0" presId="urn:microsoft.com/office/officeart/2008/layout/VerticalCurvedList"/>
    <dgm:cxn modelId="{E4081550-AD9A-4A62-ABF1-49B35103645A}" type="presParOf" srcId="{4FF54C65-85F2-460C-BE8C-AAB5ED3FDC67}" destId="{F7EF5C1F-8441-4A87-A1CF-DAD337E6C602}" srcOrd="0" destOrd="0" presId="urn:microsoft.com/office/officeart/2008/layout/VerticalCurvedList"/>
    <dgm:cxn modelId="{6539BD39-9146-4677-82E6-B487A02E56C9}" type="presParOf" srcId="{F7EF5C1F-8441-4A87-A1CF-DAD337E6C602}" destId="{34D53240-93D0-4531-97E0-0212B97B478D}" srcOrd="0" destOrd="0" presId="urn:microsoft.com/office/officeart/2008/layout/VerticalCurvedList"/>
    <dgm:cxn modelId="{FE3D51D0-6892-42FA-8BAC-5462F23C6430}" type="presParOf" srcId="{F7EF5C1F-8441-4A87-A1CF-DAD337E6C602}" destId="{05E645AE-8105-4E03-ADA8-B54FCBAC77F0}" srcOrd="1" destOrd="0" presId="urn:microsoft.com/office/officeart/2008/layout/VerticalCurvedList"/>
    <dgm:cxn modelId="{EE97C04F-335E-421F-8A02-483FF71F40D9}" type="presParOf" srcId="{F7EF5C1F-8441-4A87-A1CF-DAD337E6C602}" destId="{C57048D8-D710-4028-AAE3-9A119FB1A9DB}" srcOrd="2" destOrd="0" presId="urn:microsoft.com/office/officeart/2008/layout/VerticalCurvedList"/>
    <dgm:cxn modelId="{8A68EDE5-42C6-4676-89FD-29203E1739B0}" type="presParOf" srcId="{F7EF5C1F-8441-4A87-A1CF-DAD337E6C602}" destId="{58C92927-D9BD-4E7C-ACCC-8974ADD4875E}" srcOrd="3" destOrd="0" presId="urn:microsoft.com/office/officeart/2008/layout/VerticalCurvedList"/>
    <dgm:cxn modelId="{F53C428D-4410-4277-AB34-CB79F5251072}" type="presParOf" srcId="{4FF54C65-85F2-460C-BE8C-AAB5ED3FDC67}" destId="{1A9A3978-0873-4D34-8826-E4EC6E0A1F84}" srcOrd="1" destOrd="0" presId="urn:microsoft.com/office/officeart/2008/layout/VerticalCurvedList"/>
    <dgm:cxn modelId="{7CBFB572-7197-4B90-8795-F52ED523B566}" type="presParOf" srcId="{4FF54C65-85F2-460C-BE8C-AAB5ED3FDC67}" destId="{961A2381-9CE8-49FE-88BE-E4C364252C5A}" srcOrd="2" destOrd="0" presId="urn:microsoft.com/office/officeart/2008/layout/VerticalCurvedList"/>
    <dgm:cxn modelId="{F29E60D2-B477-45B1-A88F-8837B561145C}" type="presParOf" srcId="{961A2381-9CE8-49FE-88BE-E4C364252C5A}" destId="{7ADF5B45-73EE-4604-A1A8-1235F7DF00C6}" srcOrd="0" destOrd="0" presId="urn:microsoft.com/office/officeart/2008/layout/VerticalCurvedList"/>
    <dgm:cxn modelId="{112903DC-11CF-43BD-A42A-A2BBCC0A0879}" type="presParOf" srcId="{4FF54C65-85F2-460C-BE8C-AAB5ED3FDC67}" destId="{6A9D959A-C1B4-49BA-B30B-6BC234E2F1DB}" srcOrd="3" destOrd="0" presId="urn:microsoft.com/office/officeart/2008/layout/VerticalCurvedList"/>
    <dgm:cxn modelId="{75D7609E-B7CD-4749-8D95-EE25993C3C9C}" type="presParOf" srcId="{4FF54C65-85F2-460C-BE8C-AAB5ED3FDC67}" destId="{FADB0DE3-B1EF-46D8-8073-649D9B023FE1}" srcOrd="4" destOrd="0" presId="urn:microsoft.com/office/officeart/2008/layout/VerticalCurvedList"/>
    <dgm:cxn modelId="{7540A292-C6BA-4BBB-BA47-05B3A54F1A4C}" type="presParOf" srcId="{FADB0DE3-B1EF-46D8-8073-649D9B023FE1}" destId="{69201351-2C8D-4498-9241-FBE928E38A34}" srcOrd="0" destOrd="0" presId="urn:microsoft.com/office/officeart/2008/layout/VerticalCurvedList"/>
    <dgm:cxn modelId="{DC47DEAF-1F75-4D56-972E-9777DE654565}" type="presParOf" srcId="{4FF54C65-85F2-460C-BE8C-AAB5ED3FDC67}" destId="{327D7D45-FA1A-4CDF-A538-06CF60B39623}" srcOrd="5" destOrd="0" presId="urn:microsoft.com/office/officeart/2008/layout/VerticalCurvedList"/>
    <dgm:cxn modelId="{5C3B253D-4AC6-4F2E-8183-CEFF0F10EA7F}" type="presParOf" srcId="{4FF54C65-85F2-460C-BE8C-AAB5ED3FDC67}" destId="{5C54EED2-05F0-4310-B6E0-27A0FFECA660}" srcOrd="6" destOrd="0" presId="urn:microsoft.com/office/officeart/2008/layout/VerticalCurvedList"/>
    <dgm:cxn modelId="{09C5B8F4-B051-4234-91F0-63EFA2F04EF0}" type="presParOf" srcId="{5C54EED2-05F0-4310-B6E0-27A0FFECA660}" destId="{DFA5E285-2AF3-4736-9ECD-D42EA94F4B81}" srcOrd="0" destOrd="0" presId="urn:microsoft.com/office/officeart/2008/layout/VerticalCurvedList"/>
    <dgm:cxn modelId="{37E42FC2-F5CC-47E3-998D-0500CB606ECA}" type="presParOf" srcId="{4FF54C65-85F2-460C-BE8C-AAB5ED3FDC67}" destId="{4C3EB4BA-101C-434B-AADC-F32B79D0D1A6}" srcOrd="7" destOrd="0" presId="urn:microsoft.com/office/officeart/2008/layout/VerticalCurvedList"/>
    <dgm:cxn modelId="{ED4D8984-75A5-4086-AC11-805702624F0B}" type="presParOf" srcId="{4FF54C65-85F2-460C-BE8C-AAB5ED3FDC67}" destId="{43DFC31F-C1BF-44C2-871D-D273872BB005}" srcOrd="8" destOrd="0" presId="urn:microsoft.com/office/officeart/2008/layout/VerticalCurvedList"/>
    <dgm:cxn modelId="{58875EF6-C20E-4C16-BA0E-F14F31B27AC9}" type="presParOf" srcId="{43DFC31F-C1BF-44C2-871D-D273872BB005}" destId="{7F3F102B-EDC8-4A73-81AF-62EAA8AD08A7}" srcOrd="0" destOrd="0" presId="urn:microsoft.com/office/officeart/2008/layout/VerticalCurvedList"/>
    <dgm:cxn modelId="{DC7450FB-95CE-4EEC-BDAD-A61E830283BE}" type="presParOf" srcId="{4FF54C65-85F2-460C-BE8C-AAB5ED3FDC67}" destId="{74CF6D56-E067-4962-BC3D-C5D16D09002A}" srcOrd="9" destOrd="0" presId="urn:microsoft.com/office/officeart/2008/layout/VerticalCurvedList"/>
    <dgm:cxn modelId="{4EE0D359-D8AF-4976-A169-F04B0D314AD4}" type="presParOf" srcId="{4FF54C65-85F2-460C-BE8C-AAB5ED3FDC67}" destId="{AF90E428-42C7-492F-8F91-9BA9473E71EE}" srcOrd="10" destOrd="0" presId="urn:microsoft.com/office/officeart/2008/layout/VerticalCurvedList"/>
    <dgm:cxn modelId="{1398977E-7E6F-4573-BFF0-33FD77B1172A}" type="presParOf" srcId="{AF90E428-42C7-492F-8F91-9BA9473E71EE}" destId="{6721A3DA-FD4D-4E5F-B59B-A7C2ACAED3C9}" srcOrd="0" destOrd="0" presId="urn:microsoft.com/office/officeart/2008/layout/VerticalCurvedList"/>
    <dgm:cxn modelId="{57FDD30A-882F-4961-BB1B-CE7A68DA1331}" type="presParOf" srcId="{4FF54C65-85F2-460C-BE8C-AAB5ED3FDC67}" destId="{270A2E31-8235-4A5D-8BCC-4C44169317C2}" srcOrd="11" destOrd="0" presId="urn:microsoft.com/office/officeart/2008/layout/VerticalCurvedList"/>
    <dgm:cxn modelId="{F1C494C1-1D91-4013-96B0-AFD6C460B835}" type="presParOf" srcId="{4FF54C65-85F2-460C-BE8C-AAB5ED3FDC67}" destId="{37745336-1C02-421D-89EF-33814E7FEF66}" srcOrd="12" destOrd="0" presId="urn:microsoft.com/office/officeart/2008/layout/VerticalCurvedList"/>
    <dgm:cxn modelId="{AA6C2519-491A-41E5-AFE6-E5D25079E521}" type="presParOf" srcId="{37745336-1C02-421D-89EF-33814E7FEF66}" destId="{9815C5F9-ACD2-437C-84F3-F1F720E5FC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8C9E4F-57E4-4266-8012-F4341FA30798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6742E34-0C06-44C0-8F2D-5D79BEC08549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 smtClean="0"/>
            <a:t>Gestão da Capacidade de Transporte da Via</a:t>
          </a:r>
          <a:endParaRPr lang="pt-BR" dirty="0"/>
        </a:p>
      </dgm:t>
    </dgm:pt>
    <dgm:pt modelId="{9C785728-9877-4329-82C7-B5C1BE915370}" type="parTrans" cxnId="{61EEB85F-94C0-4AF4-9757-18E20005BA32}">
      <dgm:prSet/>
      <dgm:spPr/>
      <dgm:t>
        <a:bodyPr/>
        <a:lstStyle/>
        <a:p>
          <a:endParaRPr lang="pt-BR"/>
        </a:p>
      </dgm:t>
    </dgm:pt>
    <dgm:pt modelId="{38FE6C05-7FF1-4D5B-88F8-710AF7FC62CA}" type="sibTrans" cxnId="{61EEB85F-94C0-4AF4-9757-18E20005BA32}">
      <dgm:prSet/>
      <dgm:spPr/>
      <dgm:t>
        <a:bodyPr/>
        <a:lstStyle/>
        <a:p>
          <a:endParaRPr lang="pt-BR"/>
        </a:p>
      </dgm:t>
    </dgm:pt>
    <dgm:pt modelId="{F5A911A5-A1AA-433B-8D44-8B3D392A812D}">
      <dgm:prSet phldrT="[Texto]"/>
      <dgm:spPr/>
      <dgm:t>
        <a:bodyPr/>
        <a:lstStyle/>
        <a:p>
          <a:r>
            <a:rPr lang="pt-BR" dirty="0" smtClean="0"/>
            <a:t>Coordenação da Interface/convivência com concessionárias antigas</a:t>
          </a:r>
          <a:endParaRPr lang="pt-BR" dirty="0"/>
        </a:p>
      </dgm:t>
    </dgm:pt>
    <dgm:pt modelId="{7FF540F1-EFA6-460D-A110-DB7B52B9E4F9}" type="parTrans" cxnId="{DFAA608D-95C2-4735-908C-E0A08CB7B2CA}">
      <dgm:prSet/>
      <dgm:spPr/>
      <dgm:t>
        <a:bodyPr/>
        <a:lstStyle/>
        <a:p>
          <a:endParaRPr lang="pt-BR"/>
        </a:p>
      </dgm:t>
    </dgm:pt>
    <dgm:pt modelId="{13E39A4B-57EB-4639-BB17-910912145F50}" type="sibTrans" cxnId="{DFAA608D-95C2-4735-908C-E0A08CB7B2CA}">
      <dgm:prSet/>
      <dgm:spPr/>
      <dgm:t>
        <a:bodyPr/>
        <a:lstStyle/>
        <a:p>
          <a:endParaRPr lang="pt-BR"/>
        </a:p>
      </dgm:t>
    </dgm:pt>
    <dgm:pt modelId="{B3B2D039-EB4C-463F-9410-A01009D5D892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 smtClean="0"/>
            <a:t>Transporte de Cargas</a:t>
          </a:r>
        </a:p>
      </dgm:t>
    </dgm:pt>
    <dgm:pt modelId="{D07B4858-2999-4A82-86DF-0F1712B8F719}" type="parTrans" cxnId="{46241F15-61CA-4F34-B63B-188347E7F335}">
      <dgm:prSet/>
      <dgm:spPr/>
      <dgm:t>
        <a:bodyPr/>
        <a:lstStyle/>
        <a:p>
          <a:endParaRPr lang="pt-BR"/>
        </a:p>
      </dgm:t>
    </dgm:pt>
    <dgm:pt modelId="{88B22EBC-554C-48F7-9327-CDC6EA31D6EE}" type="sibTrans" cxnId="{46241F15-61CA-4F34-B63B-188347E7F335}">
      <dgm:prSet/>
      <dgm:spPr/>
      <dgm:t>
        <a:bodyPr/>
        <a:lstStyle/>
        <a:p>
          <a:endParaRPr lang="pt-BR"/>
        </a:p>
      </dgm:t>
    </dgm:pt>
    <dgm:pt modelId="{1F3DCB3D-8F46-446E-B778-4AD016188EC2}">
      <dgm:prSet phldrT="[Texto]"/>
      <dgm:spPr>
        <a:solidFill>
          <a:srgbClr val="14320C"/>
        </a:solidFill>
      </dgm:spPr>
      <dgm:t>
        <a:bodyPr/>
        <a:lstStyle/>
        <a:p>
          <a:r>
            <a:rPr lang="pt-BR" dirty="0" smtClean="0"/>
            <a:t>Trabalhos + Serviços</a:t>
          </a:r>
        </a:p>
      </dgm:t>
    </dgm:pt>
    <dgm:pt modelId="{247A72DF-C368-46C4-BB56-0669F2695DFD}" type="parTrans" cxnId="{C5DC6E61-646D-40D6-B0F4-68D0F01FF22B}">
      <dgm:prSet/>
      <dgm:spPr/>
      <dgm:t>
        <a:bodyPr/>
        <a:lstStyle/>
        <a:p>
          <a:endParaRPr lang="pt-BR"/>
        </a:p>
      </dgm:t>
    </dgm:pt>
    <dgm:pt modelId="{970BAB79-28F5-40C8-9387-840F2F3CA418}" type="sibTrans" cxnId="{C5DC6E61-646D-40D6-B0F4-68D0F01FF22B}">
      <dgm:prSet/>
      <dgm:spPr/>
      <dgm:t>
        <a:bodyPr/>
        <a:lstStyle/>
        <a:p>
          <a:endParaRPr lang="pt-BR"/>
        </a:p>
      </dgm:t>
    </dgm:pt>
    <dgm:pt modelId="{8FE684A3-4688-4609-9B0D-787A9329C94D}">
      <dgm:prSet phldrT="[Texto]"/>
      <dgm:spPr/>
      <dgm:t>
        <a:bodyPr/>
        <a:lstStyle/>
        <a:p>
          <a:r>
            <a:rPr lang="pt-BR" dirty="0" smtClean="0"/>
            <a:t>Construção</a:t>
          </a:r>
        </a:p>
      </dgm:t>
    </dgm:pt>
    <dgm:pt modelId="{9A3D821B-406A-4588-BA6E-43884D92BEAC}" type="parTrans" cxnId="{6B056CC5-4596-480D-A15E-B502089CE493}">
      <dgm:prSet/>
      <dgm:spPr/>
      <dgm:t>
        <a:bodyPr/>
        <a:lstStyle/>
        <a:p>
          <a:endParaRPr lang="pt-BR"/>
        </a:p>
      </dgm:t>
    </dgm:pt>
    <dgm:pt modelId="{2CBE16C8-D0A9-42BF-B13E-BE195C3D6B57}" type="sibTrans" cxnId="{6B056CC5-4596-480D-A15E-B502089CE493}">
      <dgm:prSet/>
      <dgm:spPr/>
      <dgm:t>
        <a:bodyPr/>
        <a:lstStyle/>
        <a:p>
          <a:endParaRPr lang="pt-BR"/>
        </a:p>
      </dgm:t>
    </dgm:pt>
    <dgm:pt modelId="{257140A5-9D80-4C7A-8CC1-7D8F45E54B11}">
      <dgm:prSet phldrT="[Texto]"/>
      <dgm:spPr/>
      <dgm:t>
        <a:bodyPr/>
        <a:lstStyle/>
        <a:p>
          <a:r>
            <a:rPr lang="pt-BR" dirty="0" err="1" smtClean="0"/>
            <a:t>Subcessão</a:t>
          </a:r>
          <a:r>
            <a:rPr lang="pt-BR" dirty="0" smtClean="0"/>
            <a:t> do Direito de Uso</a:t>
          </a:r>
          <a:endParaRPr lang="pt-BR" dirty="0"/>
        </a:p>
      </dgm:t>
    </dgm:pt>
    <dgm:pt modelId="{B81C1240-DE1C-4322-B4F9-A3DBA7906D51}" type="parTrans" cxnId="{AB2E18E7-93B8-4D6B-846B-07CBFF1297E8}">
      <dgm:prSet/>
      <dgm:spPr/>
      <dgm:t>
        <a:bodyPr/>
        <a:lstStyle/>
        <a:p>
          <a:endParaRPr lang="pt-BR"/>
        </a:p>
      </dgm:t>
    </dgm:pt>
    <dgm:pt modelId="{B4E37DAB-28B5-4D40-889D-B63559F55601}" type="sibTrans" cxnId="{AB2E18E7-93B8-4D6B-846B-07CBFF1297E8}">
      <dgm:prSet/>
      <dgm:spPr/>
      <dgm:t>
        <a:bodyPr/>
        <a:lstStyle/>
        <a:p>
          <a:endParaRPr lang="pt-BR"/>
        </a:p>
      </dgm:t>
    </dgm:pt>
    <dgm:pt modelId="{D11EAE9E-A62D-4D80-8061-855C7162A58F}">
      <dgm:prSet phldrT="[Texto]"/>
      <dgm:spPr/>
      <dgm:t>
        <a:bodyPr/>
        <a:lstStyle/>
        <a:p>
          <a:r>
            <a:rPr lang="pt-BR" dirty="0" smtClean="0"/>
            <a:t>Manutenção</a:t>
          </a:r>
        </a:p>
      </dgm:t>
    </dgm:pt>
    <dgm:pt modelId="{E3229BFB-B124-4747-9380-7CDAA7323BC0}" type="parTrans" cxnId="{9C209F9D-C798-4FE9-B5ED-9C3356C6690C}">
      <dgm:prSet/>
      <dgm:spPr/>
      <dgm:t>
        <a:bodyPr/>
        <a:lstStyle/>
        <a:p>
          <a:endParaRPr lang="pt-BR"/>
        </a:p>
      </dgm:t>
    </dgm:pt>
    <dgm:pt modelId="{69A1C28E-695B-45F3-957F-23CBB0B8346B}" type="sibTrans" cxnId="{9C209F9D-C798-4FE9-B5ED-9C3356C6690C}">
      <dgm:prSet/>
      <dgm:spPr/>
      <dgm:t>
        <a:bodyPr/>
        <a:lstStyle/>
        <a:p>
          <a:endParaRPr lang="pt-BR"/>
        </a:p>
      </dgm:t>
    </dgm:pt>
    <dgm:pt modelId="{96C7767E-8384-4D9C-ACCF-6499CE142F1B}">
      <dgm:prSet phldrT="[Texto]"/>
      <dgm:spPr/>
      <dgm:t>
        <a:bodyPr/>
        <a:lstStyle/>
        <a:p>
          <a:r>
            <a:rPr lang="pt-BR" dirty="0" smtClean="0"/>
            <a:t>Gestão (socioambiental e da qualidade)</a:t>
          </a:r>
        </a:p>
      </dgm:t>
    </dgm:pt>
    <dgm:pt modelId="{4445BC08-90F4-4417-9F2C-41F5136FE9C7}" type="parTrans" cxnId="{6DC8069C-9B1A-4F79-BD4D-AE7CCE83990D}">
      <dgm:prSet/>
      <dgm:spPr/>
      <dgm:t>
        <a:bodyPr/>
        <a:lstStyle/>
        <a:p>
          <a:endParaRPr lang="pt-BR"/>
        </a:p>
      </dgm:t>
    </dgm:pt>
    <dgm:pt modelId="{938FF0C8-3141-4BF0-9573-9BDF979AEEFF}" type="sibTrans" cxnId="{6DC8069C-9B1A-4F79-BD4D-AE7CCE83990D}">
      <dgm:prSet/>
      <dgm:spPr/>
      <dgm:t>
        <a:bodyPr/>
        <a:lstStyle/>
        <a:p>
          <a:endParaRPr lang="pt-BR"/>
        </a:p>
      </dgm:t>
    </dgm:pt>
    <dgm:pt modelId="{42C90BBA-0DB2-4EDB-9130-D40A5C4FCF1B}">
      <dgm:prSet phldrT="[Texto]"/>
      <dgm:spPr/>
      <dgm:t>
        <a:bodyPr/>
        <a:lstStyle/>
        <a:p>
          <a:r>
            <a:rPr lang="pt-BR" dirty="0" smtClean="0"/>
            <a:t>Alocação</a:t>
          </a:r>
          <a:endParaRPr lang="pt-BR" dirty="0"/>
        </a:p>
      </dgm:t>
    </dgm:pt>
    <dgm:pt modelId="{F4C95B28-52B0-4953-839E-100E523B14A8}" type="parTrans" cxnId="{1B36BAB3-F7A1-4B1A-9212-599B3C498275}">
      <dgm:prSet/>
      <dgm:spPr/>
      <dgm:t>
        <a:bodyPr/>
        <a:lstStyle/>
        <a:p>
          <a:endParaRPr lang="pt-BR"/>
        </a:p>
      </dgm:t>
    </dgm:pt>
    <dgm:pt modelId="{3B588563-F314-47B7-8733-70D1AF83ADDA}" type="sibTrans" cxnId="{1B36BAB3-F7A1-4B1A-9212-599B3C498275}">
      <dgm:prSet/>
      <dgm:spPr/>
      <dgm:t>
        <a:bodyPr/>
        <a:lstStyle/>
        <a:p>
          <a:endParaRPr lang="pt-BR"/>
        </a:p>
      </dgm:t>
    </dgm:pt>
    <dgm:pt modelId="{5019E6A0-A801-414A-AA79-1915C09CB0F7}">
      <dgm:prSet phldrT="[Texto]"/>
      <dgm:spPr/>
      <dgm:t>
        <a:bodyPr/>
        <a:lstStyle/>
        <a:p>
          <a:r>
            <a:rPr lang="pt-BR" dirty="0" smtClean="0"/>
            <a:t>Transporte para terceiros:</a:t>
          </a:r>
          <a:endParaRPr lang="pt-BR" dirty="0"/>
        </a:p>
      </dgm:t>
    </dgm:pt>
    <dgm:pt modelId="{9EB8C5E6-F3C6-48D6-8212-8AF79366E722}" type="parTrans" cxnId="{69D78A49-B11B-4305-98F3-057BB3893E1E}">
      <dgm:prSet/>
      <dgm:spPr/>
      <dgm:t>
        <a:bodyPr/>
        <a:lstStyle/>
        <a:p>
          <a:endParaRPr lang="pt-BR"/>
        </a:p>
      </dgm:t>
    </dgm:pt>
    <dgm:pt modelId="{D4B00562-577A-4BCD-A7F6-5A2EE5A0D873}" type="sibTrans" cxnId="{69D78A49-B11B-4305-98F3-057BB3893E1E}">
      <dgm:prSet/>
      <dgm:spPr/>
      <dgm:t>
        <a:bodyPr/>
        <a:lstStyle/>
        <a:p>
          <a:endParaRPr lang="pt-BR"/>
        </a:p>
      </dgm:t>
    </dgm:pt>
    <dgm:pt modelId="{B8B403E6-A7F1-45E1-A34F-C5FBDB3A7535}">
      <dgm:prSet phldrT="[Texto]"/>
      <dgm:spPr/>
      <dgm:t>
        <a:bodyPr/>
        <a:lstStyle/>
        <a:p>
          <a:r>
            <a:rPr lang="pt-BR" dirty="0" smtClean="0"/>
            <a:t>     Operadores Independentes</a:t>
          </a:r>
          <a:endParaRPr lang="pt-BR" dirty="0"/>
        </a:p>
      </dgm:t>
    </dgm:pt>
    <dgm:pt modelId="{A34D1400-4C0B-47BD-9772-3AA2758647CA}" type="parTrans" cxnId="{6A12DA44-1454-493E-9D24-0ED500280E7A}">
      <dgm:prSet/>
      <dgm:spPr/>
      <dgm:t>
        <a:bodyPr/>
        <a:lstStyle/>
        <a:p>
          <a:endParaRPr lang="pt-BR"/>
        </a:p>
      </dgm:t>
    </dgm:pt>
    <dgm:pt modelId="{54C0D46C-E0BB-4883-8B88-A91FF9B3B62D}" type="sibTrans" cxnId="{6A12DA44-1454-493E-9D24-0ED500280E7A}">
      <dgm:prSet/>
      <dgm:spPr/>
      <dgm:t>
        <a:bodyPr/>
        <a:lstStyle/>
        <a:p>
          <a:endParaRPr lang="pt-BR"/>
        </a:p>
      </dgm:t>
    </dgm:pt>
    <dgm:pt modelId="{984EC89B-41C0-49BA-ADA8-D224422507A2}">
      <dgm:prSet phldrT="[Texto]"/>
      <dgm:spPr/>
      <dgm:t>
        <a:bodyPr/>
        <a:lstStyle/>
        <a:p>
          <a:r>
            <a:rPr lang="pt-BR" dirty="0" smtClean="0"/>
            <a:t>     Concessionárias Atuais</a:t>
          </a:r>
          <a:endParaRPr lang="pt-BR" dirty="0"/>
        </a:p>
      </dgm:t>
    </dgm:pt>
    <dgm:pt modelId="{9ED5EC67-F620-4F43-B0AC-52B1CFD260AF}" type="parTrans" cxnId="{6B234A8A-859E-4D0B-AB32-C73B62961290}">
      <dgm:prSet/>
      <dgm:spPr/>
      <dgm:t>
        <a:bodyPr/>
        <a:lstStyle/>
        <a:p>
          <a:endParaRPr lang="pt-BR"/>
        </a:p>
      </dgm:t>
    </dgm:pt>
    <dgm:pt modelId="{B41E813C-0053-46E0-9A81-DB70DEFA28EE}" type="sibTrans" cxnId="{6B234A8A-859E-4D0B-AB32-C73B62961290}">
      <dgm:prSet/>
      <dgm:spPr/>
      <dgm:t>
        <a:bodyPr/>
        <a:lstStyle/>
        <a:p>
          <a:endParaRPr lang="pt-BR"/>
        </a:p>
      </dgm:t>
    </dgm:pt>
    <dgm:pt modelId="{FA9B5EB9-501D-4069-828D-3956D91ADBB9}">
      <dgm:prSet phldrT="[Texto]"/>
      <dgm:spPr/>
      <dgm:t>
        <a:bodyPr/>
        <a:lstStyle/>
        <a:p>
          <a:r>
            <a:rPr lang="pt-BR" dirty="0" smtClean="0"/>
            <a:t>Operação (CCO)</a:t>
          </a:r>
        </a:p>
      </dgm:t>
    </dgm:pt>
    <dgm:pt modelId="{8CCD670B-D656-4FFD-8846-A705FFE3150A}" type="parTrans" cxnId="{1F682F7D-A3FD-4149-AAEF-374C0ECFA3DA}">
      <dgm:prSet/>
      <dgm:spPr/>
      <dgm:t>
        <a:bodyPr/>
        <a:lstStyle/>
        <a:p>
          <a:endParaRPr lang="pt-BR"/>
        </a:p>
      </dgm:t>
    </dgm:pt>
    <dgm:pt modelId="{2530B60A-DB2B-4619-82E2-88D10082785B}" type="sibTrans" cxnId="{1F682F7D-A3FD-4149-AAEF-374C0ECFA3DA}">
      <dgm:prSet/>
      <dgm:spPr/>
      <dgm:t>
        <a:bodyPr/>
        <a:lstStyle/>
        <a:p>
          <a:endParaRPr lang="pt-BR"/>
        </a:p>
      </dgm:t>
    </dgm:pt>
    <dgm:pt modelId="{F2071C60-A8D5-4EC3-9B90-8986D2EBF112}">
      <dgm:prSet phldrT="[Texto]"/>
      <dgm:spPr/>
      <dgm:t>
        <a:bodyPr/>
        <a:lstStyle/>
        <a:p>
          <a:r>
            <a:rPr lang="pt-BR" dirty="0" smtClean="0"/>
            <a:t>Aquisição do Direito de Uso da Capacidade</a:t>
          </a:r>
          <a:endParaRPr lang="pt-BR" dirty="0"/>
        </a:p>
      </dgm:t>
    </dgm:pt>
    <dgm:pt modelId="{5686951F-DC2A-4F3D-8B55-33E6B173B277}" type="parTrans" cxnId="{5E39E2DC-181A-42E3-A8C7-392FA5EBFA76}">
      <dgm:prSet/>
      <dgm:spPr/>
      <dgm:t>
        <a:bodyPr/>
        <a:lstStyle/>
        <a:p>
          <a:endParaRPr lang="pt-BR"/>
        </a:p>
      </dgm:t>
    </dgm:pt>
    <dgm:pt modelId="{CE2CA7EC-9A7E-4C5F-8A51-366BEFC2A8BB}" type="sibTrans" cxnId="{5E39E2DC-181A-42E3-A8C7-392FA5EBFA76}">
      <dgm:prSet/>
      <dgm:spPr/>
      <dgm:t>
        <a:bodyPr/>
        <a:lstStyle/>
        <a:p>
          <a:endParaRPr lang="pt-BR"/>
        </a:p>
      </dgm:t>
    </dgm:pt>
    <dgm:pt modelId="{6C6D849F-9CB9-459F-AF06-6C8AC9232D32}">
      <dgm:prSet phldrT="[Texto]"/>
      <dgm:spPr/>
      <dgm:t>
        <a:bodyPr/>
        <a:lstStyle/>
        <a:p>
          <a:r>
            <a:rPr lang="pt-BR" smtClean="0"/>
            <a:t>Proprietários da Carga</a:t>
          </a:r>
          <a:endParaRPr lang="pt-BR" dirty="0"/>
        </a:p>
      </dgm:t>
    </dgm:pt>
    <dgm:pt modelId="{82CA6CB1-9EC3-4FCB-B15D-20ED0A542979}" type="parTrans" cxnId="{A409F79D-CF11-4742-9F68-FBB06B5FDF8C}">
      <dgm:prSet/>
      <dgm:spPr/>
      <dgm:t>
        <a:bodyPr/>
        <a:lstStyle/>
        <a:p>
          <a:endParaRPr lang="pt-BR"/>
        </a:p>
      </dgm:t>
    </dgm:pt>
    <dgm:pt modelId="{BA127227-073C-4CA1-8E87-1208BB20578C}" type="sibTrans" cxnId="{A409F79D-CF11-4742-9F68-FBB06B5FDF8C}">
      <dgm:prSet/>
      <dgm:spPr/>
      <dgm:t>
        <a:bodyPr/>
        <a:lstStyle/>
        <a:p>
          <a:endParaRPr lang="pt-BR"/>
        </a:p>
      </dgm:t>
    </dgm:pt>
    <dgm:pt modelId="{FD6720D4-E77D-47CF-8A59-0365032AAB8B}">
      <dgm:prSet phldrT="[Texto]"/>
      <dgm:spPr/>
      <dgm:t>
        <a:bodyPr/>
        <a:lstStyle/>
        <a:p>
          <a:endParaRPr lang="pt-BR" dirty="0"/>
        </a:p>
      </dgm:t>
    </dgm:pt>
    <dgm:pt modelId="{5F9D1B8A-0728-4741-ACF5-6C5E98EBAD54}" type="parTrans" cxnId="{DCA80C60-9594-4FF5-86CD-2C20B2790B31}">
      <dgm:prSet/>
      <dgm:spPr/>
      <dgm:t>
        <a:bodyPr/>
        <a:lstStyle/>
        <a:p>
          <a:endParaRPr lang="pt-BR"/>
        </a:p>
      </dgm:t>
    </dgm:pt>
    <dgm:pt modelId="{8A09C7E7-1B32-426F-999E-8140D5E5CF6A}" type="sibTrans" cxnId="{DCA80C60-9594-4FF5-86CD-2C20B2790B31}">
      <dgm:prSet/>
      <dgm:spPr/>
      <dgm:t>
        <a:bodyPr/>
        <a:lstStyle/>
        <a:p>
          <a:endParaRPr lang="pt-BR"/>
        </a:p>
      </dgm:t>
    </dgm:pt>
    <dgm:pt modelId="{2DE403C1-243C-4DC7-9B57-A052E6CB0844}" type="pres">
      <dgm:prSet presAssocID="{418C9E4F-57E4-4266-8012-F4341FA30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EC2EE7-3997-4BB9-8BCB-4303F376380C}" type="pres">
      <dgm:prSet presAssocID="{1F3DCB3D-8F46-446E-B778-4AD016188EC2}" presName="composite" presStyleCnt="0"/>
      <dgm:spPr/>
      <dgm:t>
        <a:bodyPr/>
        <a:lstStyle/>
        <a:p>
          <a:endParaRPr lang="pt-BR"/>
        </a:p>
      </dgm:t>
    </dgm:pt>
    <dgm:pt modelId="{75109973-A235-45D0-9FAF-02925EE45A86}" type="pres">
      <dgm:prSet presAssocID="{1F3DCB3D-8F46-446E-B778-4AD016188EC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4DBD81-BBEC-453E-9188-8AD51696A021}" type="pres">
      <dgm:prSet presAssocID="{1F3DCB3D-8F46-446E-B778-4AD016188EC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8161D1-B56D-40EB-8540-F49493891465}" type="pres">
      <dgm:prSet presAssocID="{970BAB79-28F5-40C8-9387-840F2F3CA418}" presName="space" presStyleCnt="0"/>
      <dgm:spPr/>
      <dgm:t>
        <a:bodyPr/>
        <a:lstStyle/>
        <a:p>
          <a:endParaRPr lang="pt-BR"/>
        </a:p>
      </dgm:t>
    </dgm:pt>
    <dgm:pt modelId="{E19F8A6B-525A-448F-91EB-7741B09F6C0F}" type="pres">
      <dgm:prSet presAssocID="{D6742E34-0C06-44C0-8F2D-5D79BEC08549}" presName="composite" presStyleCnt="0"/>
      <dgm:spPr/>
      <dgm:t>
        <a:bodyPr/>
        <a:lstStyle/>
        <a:p>
          <a:endParaRPr lang="pt-BR"/>
        </a:p>
      </dgm:t>
    </dgm:pt>
    <dgm:pt modelId="{FFEEF43F-741A-487D-8517-44F0543F1537}" type="pres">
      <dgm:prSet presAssocID="{D6742E34-0C06-44C0-8F2D-5D79BEC085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B8421E-18DE-4FD1-A1CD-D2A638C6ED91}" type="pres">
      <dgm:prSet presAssocID="{D6742E34-0C06-44C0-8F2D-5D79BEC0854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8C6E3C-7C44-4928-A3F3-246FFD6B5725}" type="pres">
      <dgm:prSet presAssocID="{38FE6C05-7FF1-4D5B-88F8-710AF7FC62CA}" presName="space" presStyleCnt="0"/>
      <dgm:spPr/>
      <dgm:t>
        <a:bodyPr/>
        <a:lstStyle/>
        <a:p>
          <a:endParaRPr lang="pt-BR"/>
        </a:p>
      </dgm:t>
    </dgm:pt>
    <dgm:pt modelId="{197EAD02-392A-4B2D-A357-753BD9518017}" type="pres">
      <dgm:prSet presAssocID="{B3B2D039-EB4C-463F-9410-A01009D5D892}" presName="composite" presStyleCnt="0"/>
      <dgm:spPr/>
      <dgm:t>
        <a:bodyPr/>
        <a:lstStyle/>
        <a:p>
          <a:endParaRPr lang="pt-BR"/>
        </a:p>
      </dgm:t>
    </dgm:pt>
    <dgm:pt modelId="{BF9907FD-9112-4FE5-89E3-8C9CFE94630E}" type="pres">
      <dgm:prSet presAssocID="{B3B2D039-EB4C-463F-9410-A01009D5D8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F8E657-B03D-48C9-BC03-C1644D532BFC}" type="pres">
      <dgm:prSet presAssocID="{B3B2D039-EB4C-463F-9410-A01009D5D89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BE4EC8-80D2-4C7A-8A0B-3CC70BBC3486}" type="presOf" srcId="{FA9B5EB9-501D-4069-828D-3956D91ADBB9}" destId="{984DBD81-BBEC-453E-9188-8AD51696A021}" srcOrd="0" destOrd="1" presId="urn:microsoft.com/office/officeart/2005/8/layout/hList1"/>
    <dgm:cxn modelId="{710C661D-D90D-4936-867F-16AC2F350E99}" type="presOf" srcId="{418C9E4F-57E4-4266-8012-F4341FA30798}" destId="{2DE403C1-243C-4DC7-9B57-A052E6CB0844}" srcOrd="0" destOrd="0" presId="urn:microsoft.com/office/officeart/2005/8/layout/hList1"/>
    <dgm:cxn modelId="{6E54B6B3-DE96-4E74-81CA-4787EF1F4843}" type="presOf" srcId="{F5A911A5-A1AA-433B-8D44-8B3D392A812D}" destId="{44B8421E-18DE-4FD1-A1CD-D2A638C6ED91}" srcOrd="0" destOrd="3" presId="urn:microsoft.com/office/officeart/2005/8/layout/hList1"/>
    <dgm:cxn modelId="{8BBBD8C5-9ECC-4958-ACD0-32B908E4997E}" type="presOf" srcId="{D11EAE9E-A62D-4D80-8061-855C7162A58F}" destId="{984DBD81-BBEC-453E-9188-8AD51696A021}" srcOrd="0" destOrd="2" presId="urn:microsoft.com/office/officeart/2005/8/layout/hList1"/>
    <dgm:cxn modelId="{6B056CC5-4596-480D-A15E-B502089CE493}" srcId="{1F3DCB3D-8F46-446E-B778-4AD016188EC2}" destId="{8FE684A3-4688-4609-9B0D-787A9329C94D}" srcOrd="0" destOrd="0" parTransId="{9A3D821B-406A-4588-BA6E-43884D92BEAC}" sibTransId="{2CBE16C8-D0A9-42BF-B13E-BE195C3D6B57}"/>
    <dgm:cxn modelId="{6B234A8A-859E-4D0B-AB32-C73B62961290}" srcId="{5019E6A0-A801-414A-AA79-1915C09CB0F7}" destId="{984EC89B-41C0-49BA-ADA8-D224422507A2}" srcOrd="1" destOrd="0" parTransId="{9ED5EC67-F620-4F43-B0AC-52B1CFD260AF}" sibTransId="{B41E813C-0053-46E0-9A81-DB70DEFA28EE}"/>
    <dgm:cxn modelId="{070920B0-C9E1-47F2-BE93-9E77E7DD77E6}" type="presOf" srcId="{1F3DCB3D-8F46-446E-B778-4AD016188EC2}" destId="{75109973-A235-45D0-9FAF-02925EE45A86}" srcOrd="0" destOrd="0" presId="urn:microsoft.com/office/officeart/2005/8/layout/hList1"/>
    <dgm:cxn modelId="{DFAA608D-95C2-4735-908C-E0A08CB7B2CA}" srcId="{D6742E34-0C06-44C0-8F2D-5D79BEC08549}" destId="{F5A911A5-A1AA-433B-8D44-8B3D392A812D}" srcOrd="3" destOrd="0" parTransId="{7FF540F1-EFA6-460D-A110-DB7B52B9E4F9}" sibTransId="{13E39A4B-57EB-4639-BB17-910912145F50}"/>
    <dgm:cxn modelId="{173F2232-CAA3-4CC8-864E-B1A1AC124F9E}" type="presOf" srcId="{6C6D849F-9CB9-459F-AF06-6C8AC9232D32}" destId="{49F8E657-B03D-48C9-BC03-C1644D532BFC}" srcOrd="0" destOrd="4" presId="urn:microsoft.com/office/officeart/2005/8/layout/hList1"/>
    <dgm:cxn modelId="{9C209F9D-C798-4FE9-B5ED-9C3356C6690C}" srcId="{1F3DCB3D-8F46-446E-B778-4AD016188EC2}" destId="{D11EAE9E-A62D-4D80-8061-855C7162A58F}" srcOrd="2" destOrd="0" parTransId="{E3229BFB-B124-4747-9380-7CDAA7323BC0}" sibTransId="{69A1C28E-695B-45F3-957F-23CBB0B8346B}"/>
    <dgm:cxn modelId="{8A450043-540D-4D40-B6F1-3F7DF9F5D65B}" type="presOf" srcId="{F2071C60-A8D5-4EC3-9B90-8986D2EBF112}" destId="{44B8421E-18DE-4FD1-A1CD-D2A638C6ED91}" srcOrd="0" destOrd="0" presId="urn:microsoft.com/office/officeart/2005/8/layout/hList1"/>
    <dgm:cxn modelId="{9AAEA81B-F346-4B69-A03C-45FC6A16AEE6}" type="presOf" srcId="{FD6720D4-E77D-47CF-8A59-0365032AAB8B}" destId="{49F8E657-B03D-48C9-BC03-C1644D532BFC}" srcOrd="0" destOrd="3" presId="urn:microsoft.com/office/officeart/2005/8/layout/hList1"/>
    <dgm:cxn modelId="{46241F15-61CA-4F34-B63B-188347E7F335}" srcId="{418C9E4F-57E4-4266-8012-F4341FA30798}" destId="{B3B2D039-EB4C-463F-9410-A01009D5D892}" srcOrd="2" destOrd="0" parTransId="{D07B4858-2999-4A82-86DF-0F1712B8F719}" sibTransId="{88B22EBC-554C-48F7-9327-CDC6EA31D6EE}"/>
    <dgm:cxn modelId="{DCA80C60-9594-4FF5-86CD-2C20B2790B31}" srcId="{5019E6A0-A801-414A-AA79-1915C09CB0F7}" destId="{FD6720D4-E77D-47CF-8A59-0365032AAB8B}" srcOrd="2" destOrd="0" parTransId="{5F9D1B8A-0728-4741-ACF5-6C5E98EBAD54}" sibTransId="{8A09C7E7-1B32-426F-999E-8140D5E5CF6A}"/>
    <dgm:cxn modelId="{6A12DA44-1454-493E-9D24-0ED500280E7A}" srcId="{5019E6A0-A801-414A-AA79-1915C09CB0F7}" destId="{B8B403E6-A7F1-45E1-A34F-C5FBDB3A7535}" srcOrd="0" destOrd="0" parTransId="{A34D1400-4C0B-47BD-9772-3AA2758647CA}" sibTransId="{54C0D46C-E0BB-4883-8B88-A91FF9B3B62D}"/>
    <dgm:cxn modelId="{5E39E2DC-181A-42E3-A8C7-392FA5EBFA76}" srcId="{D6742E34-0C06-44C0-8F2D-5D79BEC08549}" destId="{F2071C60-A8D5-4EC3-9B90-8986D2EBF112}" srcOrd="0" destOrd="0" parTransId="{5686951F-DC2A-4F3D-8B55-33E6B173B277}" sibTransId="{CE2CA7EC-9A7E-4C5F-8A51-366BEFC2A8BB}"/>
    <dgm:cxn modelId="{73009D88-607C-4540-885F-D8D4EF9E80FF}" type="presOf" srcId="{D6742E34-0C06-44C0-8F2D-5D79BEC08549}" destId="{FFEEF43F-741A-487D-8517-44F0543F1537}" srcOrd="0" destOrd="0" presId="urn:microsoft.com/office/officeart/2005/8/layout/hList1"/>
    <dgm:cxn modelId="{A409F79D-CF11-4742-9F68-FBB06B5FDF8C}" srcId="{B3B2D039-EB4C-463F-9410-A01009D5D892}" destId="{6C6D849F-9CB9-459F-AF06-6C8AC9232D32}" srcOrd="1" destOrd="0" parTransId="{82CA6CB1-9EC3-4FCB-B15D-20ED0A542979}" sibTransId="{BA127227-073C-4CA1-8E87-1208BB20578C}"/>
    <dgm:cxn modelId="{1B36BAB3-F7A1-4B1A-9212-599B3C498275}" srcId="{D6742E34-0C06-44C0-8F2D-5D79BEC08549}" destId="{42C90BBA-0DB2-4EDB-9130-D40A5C4FCF1B}" srcOrd="2" destOrd="0" parTransId="{F4C95B28-52B0-4953-839E-100E523B14A8}" sibTransId="{3B588563-F314-47B7-8733-70D1AF83ADDA}"/>
    <dgm:cxn modelId="{1F682F7D-A3FD-4149-AAEF-374C0ECFA3DA}" srcId="{1F3DCB3D-8F46-446E-B778-4AD016188EC2}" destId="{FA9B5EB9-501D-4069-828D-3956D91ADBB9}" srcOrd="1" destOrd="0" parTransId="{8CCD670B-D656-4FFD-8846-A705FFE3150A}" sibTransId="{2530B60A-DB2B-4619-82E2-88D10082785B}"/>
    <dgm:cxn modelId="{6DC8069C-9B1A-4F79-BD4D-AE7CCE83990D}" srcId="{1F3DCB3D-8F46-446E-B778-4AD016188EC2}" destId="{96C7767E-8384-4D9C-ACCF-6499CE142F1B}" srcOrd="3" destOrd="0" parTransId="{4445BC08-90F4-4417-9F2C-41F5136FE9C7}" sibTransId="{938FF0C8-3141-4BF0-9573-9BDF979AEEFF}"/>
    <dgm:cxn modelId="{DD547DCF-590F-4BC0-8C90-0DC5385441AB}" type="presOf" srcId="{8FE684A3-4688-4609-9B0D-787A9329C94D}" destId="{984DBD81-BBEC-453E-9188-8AD51696A021}" srcOrd="0" destOrd="0" presId="urn:microsoft.com/office/officeart/2005/8/layout/hList1"/>
    <dgm:cxn modelId="{21BCEC8F-1AC5-4F0E-9EF4-0D5A12A2F3BC}" type="presOf" srcId="{96C7767E-8384-4D9C-ACCF-6499CE142F1B}" destId="{984DBD81-BBEC-453E-9188-8AD51696A021}" srcOrd="0" destOrd="3" presId="urn:microsoft.com/office/officeart/2005/8/layout/hList1"/>
    <dgm:cxn modelId="{AA7291C1-6722-4E10-892A-891128E9A0A1}" type="presOf" srcId="{B8B403E6-A7F1-45E1-A34F-C5FBDB3A7535}" destId="{49F8E657-B03D-48C9-BC03-C1644D532BFC}" srcOrd="0" destOrd="1" presId="urn:microsoft.com/office/officeart/2005/8/layout/hList1"/>
    <dgm:cxn modelId="{AB2E18E7-93B8-4D6B-846B-07CBFF1297E8}" srcId="{D6742E34-0C06-44C0-8F2D-5D79BEC08549}" destId="{257140A5-9D80-4C7A-8CC1-7D8F45E54B11}" srcOrd="1" destOrd="0" parTransId="{B81C1240-DE1C-4322-B4F9-A3DBA7906D51}" sibTransId="{B4E37DAB-28B5-4D40-889D-B63559F55601}"/>
    <dgm:cxn modelId="{61EEB85F-94C0-4AF4-9757-18E20005BA32}" srcId="{418C9E4F-57E4-4266-8012-F4341FA30798}" destId="{D6742E34-0C06-44C0-8F2D-5D79BEC08549}" srcOrd="1" destOrd="0" parTransId="{9C785728-9877-4329-82C7-B5C1BE915370}" sibTransId="{38FE6C05-7FF1-4D5B-88F8-710AF7FC62CA}"/>
    <dgm:cxn modelId="{69D78A49-B11B-4305-98F3-057BB3893E1E}" srcId="{B3B2D039-EB4C-463F-9410-A01009D5D892}" destId="{5019E6A0-A801-414A-AA79-1915C09CB0F7}" srcOrd="0" destOrd="0" parTransId="{9EB8C5E6-F3C6-48D6-8212-8AF79366E722}" sibTransId="{D4B00562-577A-4BCD-A7F6-5A2EE5A0D873}"/>
    <dgm:cxn modelId="{785F0AA0-1240-418D-8E84-610E0B5A6228}" type="presOf" srcId="{257140A5-9D80-4C7A-8CC1-7D8F45E54B11}" destId="{44B8421E-18DE-4FD1-A1CD-D2A638C6ED91}" srcOrd="0" destOrd="1" presId="urn:microsoft.com/office/officeart/2005/8/layout/hList1"/>
    <dgm:cxn modelId="{305FA543-824C-47D0-9E5F-263496474575}" type="presOf" srcId="{42C90BBA-0DB2-4EDB-9130-D40A5C4FCF1B}" destId="{44B8421E-18DE-4FD1-A1CD-D2A638C6ED91}" srcOrd="0" destOrd="2" presId="urn:microsoft.com/office/officeart/2005/8/layout/hList1"/>
    <dgm:cxn modelId="{2C9E10D9-2CEB-4082-8897-7D3CFD4C96AF}" type="presOf" srcId="{984EC89B-41C0-49BA-ADA8-D224422507A2}" destId="{49F8E657-B03D-48C9-BC03-C1644D532BFC}" srcOrd="0" destOrd="2" presId="urn:microsoft.com/office/officeart/2005/8/layout/hList1"/>
    <dgm:cxn modelId="{C5DC6E61-646D-40D6-B0F4-68D0F01FF22B}" srcId="{418C9E4F-57E4-4266-8012-F4341FA30798}" destId="{1F3DCB3D-8F46-446E-B778-4AD016188EC2}" srcOrd="0" destOrd="0" parTransId="{247A72DF-C368-46C4-BB56-0669F2695DFD}" sibTransId="{970BAB79-28F5-40C8-9387-840F2F3CA418}"/>
    <dgm:cxn modelId="{E8E971A0-0956-400E-8FF1-73904C543CB2}" type="presOf" srcId="{B3B2D039-EB4C-463F-9410-A01009D5D892}" destId="{BF9907FD-9112-4FE5-89E3-8C9CFE94630E}" srcOrd="0" destOrd="0" presId="urn:microsoft.com/office/officeart/2005/8/layout/hList1"/>
    <dgm:cxn modelId="{6B81CAE3-9A8D-416F-B005-D8424DE80B61}" type="presOf" srcId="{5019E6A0-A801-414A-AA79-1915C09CB0F7}" destId="{49F8E657-B03D-48C9-BC03-C1644D532BFC}" srcOrd="0" destOrd="0" presId="urn:microsoft.com/office/officeart/2005/8/layout/hList1"/>
    <dgm:cxn modelId="{54CF97BB-9AAA-414C-AC2E-B712729C9898}" type="presParOf" srcId="{2DE403C1-243C-4DC7-9B57-A052E6CB0844}" destId="{ADEC2EE7-3997-4BB9-8BCB-4303F376380C}" srcOrd="0" destOrd="0" presId="urn:microsoft.com/office/officeart/2005/8/layout/hList1"/>
    <dgm:cxn modelId="{557E034D-BA45-4248-9EE4-19F264F7DD9D}" type="presParOf" srcId="{ADEC2EE7-3997-4BB9-8BCB-4303F376380C}" destId="{75109973-A235-45D0-9FAF-02925EE45A86}" srcOrd="0" destOrd="0" presId="urn:microsoft.com/office/officeart/2005/8/layout/hList1"/>
    <dgm:cxn modelId="{C97C94C7-09E3-4D16-8BF5-F2C91920B25B}" type="presParOf" srcId="{ADEC2EE7-3997-4BB9-8BCB-4303F376380C}" destId="{984DBD81-BBEC-453E-9188-8AD51696A021}" srcOrd="1" destOrd="0" presId="urn:microsoft.com/office/officeart/2005/8/layout/hList1"/>
    <dgm:cxn modelId="{BDB865F2-8308-48A7-9A39-9FD27031FE0A}" type="presParOf" srcId="{2DE403C1-243C-4DC7-9B57-A052E6CB0844}" destId="{D28161D1-B56D-40EB-8540-F49493891465}" srcOrd="1" destOrd="0" presId="urn:microsoft.com/office/officeart/2005/8/layout/hList1"/>
    <dgm:cxn modelId="{34937819-C916-4FE1-91E4-7F5066A30A63}" type="presParOf" srcId="{2DE403C1-243C-4DC7-9B57-A052E6CB0844}" destId="{E19F8A6B-525A-448F-91EB-7741B09F6C0F}" srcOrd="2" destOrd="0" presId="urn:microsoft.com/office/officeart/2005/8/layout/hList1"/>
    <dgm:cxn modelId="{DEDCE060-02C1-46D9-8AD4-38F6E6F5B27E}" type="presParOf" srcId="{E19F8A6B-525A-448F-91EB-7741B09F6C0F}" destId="{FFEEF43F-741A-487D-8517-44F0543F1537}" srcOrd="0" destOrd="0" presId="urn:microsoft.com/office/officeart/2005/8/layout/hList1"/>
    <dgm:cxn modelId="{933296FB-AFF7-409D-A6EA-4F77F965E98A}" type="presParOf" srcId="{E19F8A6B-525A-448F-91EB-7741B09F6C0F}" destId="{44B8421E-18DE-4FD1-A1CD-D2A638C6ED91}" srcOrd="1" destOrd="0" presId="urn:microsoft.com/office/officeart/2005/8/layout/hList1"/>
    <dgm:cxn modelId="{BFBD3156-1EB6-439C-B1B2-DFABAD07A35C}" type="presParOf" srcId="{2DE403C1-243C-4DC7-9B57-A052E6CB0844}" destId="{0D8C6E3C-7C44-4928-A3F3-246FFD6B5725}" srcOrd="3" destOrd="0" presId="urn:microsoft.com/office/officeart/2005/8/layout/hList1"/>
    <dgm:cxn modelId="{407BF2B0-1BDD-49BE-AD66-D233887B2FD4}" type="presParOf" srcId="{2DE403C1-243C-4DC7-9B57-A052E6CB0844}" destId="{197EAD02-392A-4B2D-A357-753BD9518017}" srcOrd="4" destOrd="0" presId="urn:microsoft.com/office/officeart/2005/8/layout/hList1"/>
    <dgm:cxn modelId="{2E91D36D-47EC-4349-BD00-D7C088CFBEA8}" type="presParOf" srcId="{197EAD02-392A-4B2D-A357-753BD9518017}" destId="{BF9907FD-9112-4FE5-89E3-8C9CFE94630E}" srcOrd="0" destOrd="0" presId="urn:microsoft.com/office/officeart/2005/8/layout/hList1"/>
    <dgm:cxn modelId="{704A4DB6-829D-422C-A144-1C179D9FC83B}" type="presParOf" srcId="{197EAD02-392A-4B2D-A357-753BD9518017}" destId="{49F8E657-B03D-48C9-BC03-C1644D532B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5E6497-87EF-4F96-B58D-B26C9E680566}" type="doc">
      <dgm:prSet loTypeId="urn:microsoft.com/office/officeart/2009/layout/CircleArrow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B2EB003-8683-4CD4-8738-D1B1E559E46B}">
      <dgm:prSet phldrT="[Texto]" custT="1"/>
      <dgm:spPr/>
      <dgm:t>
        <a:bodyPr/>
        <a:lstStyle/>
        <a:p>
          <a:r>
            <a:rPr lang="pt-BR" sz="1600" b="1" dirty="0" smtClean="0"/>
            <a:t>CONCESSIONÁRIA</a:t>
          </a:r>
          <a:endParaRPr lang="pt-BR" sz="1600" b="1" dirty="0"/>
        </a:p>
      </dgm:t>
    </dgm:pt>
    <dgm:pt modelId="{B4C019BE-A91E-41D0-9B68-10878E28F1A5}" type="parTrans" cxnId="{307F3CE0-A0A2-4417-8D10-41D70359AE85}">
      <dgm:prSet/>
      <dgm:spPr/>
      <dgm:t>
        <a:bodyPr/>
        <a:lstStyle/>
        <a:p>
          <a:endParaRPr lang="pt-BR" sz="2800" b="1"/>
        </a:p>
      </dgm:t>
    </dgm:pt>
    <dgm:pt modelId="{5F4F1DF1-F212-4CD6-B7DD-5ED26411ECD0}" type="sibTrans" cxnId="{307F3CE0-A0A2-4417-8D10-41D70359AE85}">
      <dgm:prSet/>
      <dgm:spPr/>
      <dgm:t>
        <a:bodyPr/>
        <a:lstStyle/>
        <a:p>
          <a:endParaRPr lang="pt-BR" sz="2800" b="1"/>
        </a:p>
      </dgm:t>
    </dgm:pt>
    <dgm:pt modelId="{70D3B406-3F4B-4116-88B0-BB8B7206580C}">
      <dgm:prSet phldrT="[Texto]" custT="1"/>
      <dgm:spPr/>
      <dgm:t>
        <a:bodyPr/>
        <a:lstStyle/>
        <a:p>
          <a:r>
            <a:rPr lang="pt-BR" sz="2400" b="1" dirty="0" smtClean="0"/>
            <a:t>VALEC</a:t>
          </a:r>
          <a:endParaRPr lang="pt-BR" sz="2400" b="1" dirty="0"/>
        </a:p>
      </dgm:t>
    </dgm:pt>
    <dgm:pt modelId="{A299D50D-09A3-40ED-B0E6-C6A3330A0538}" type="parTrans" cxnId="{EC27168C-0B04-463E-8152-09B78C6F5B41}">
      <dgm:prSet/>
      <dgm:spPr/>
      <dgm:t>
        <a:bodyPr/>
        <a:lstStyle/>
        <a:p>
          <a:endParaRPr lang="pt-BR" sz="2800" b="1"/>
        </a:p>
      </dgm:t>
    </dgm:pt>
    <dgm:pt modelId="{15CDFF88-7A70-4123-825B-22D4A3B9913D}" type="sibTrans" cxnId="{EC27168C-0B04-463E-8152-09B78C6F5B41}">
      <dgm:prSet/>
      <dgm:spPr/>
      <dgm:t>
        <a:bodyPr/>
        <a:lstStyle/>
        <a:p>
          <a:endParaRPr lang="pt-BR" sz="2800" b="1"/>
        </a:p>
      </dgm:t>
    </dgm:pt>
    <dgm:pt modelId="{0A3F6BC0-9E14-4440-8908-57C91AAE0A1D}">
      <dgm:prSet phldrT="[Texto]" custT="1"/>
      <dgm:spPr/>
      <dgm:t>
        <a:bodyPr/>
        <a:lstStyle/>
        <a:p>
          <a:r>
            <a:rPr lang="pt-BR" sz="2000" b="1" dirty="0" smtClean="0"/>
            <a:t>USUÁRIOS</a:t>
          </a:r>
          <a:endParaRPr lang="pt-BR" sz="2000" b="1" dirty="0"/>
        </a:p>
      </dgm:t>
    </dgm:pt>
    <dgm:pt modelId="{B5AC5EB2-7A73-48D0-9F11-EBEC5619367E}" type="parTrans" cxnId="{40891969-2812-437B-B972-82CE8240BEBD}">
      <dgm:prSet/>
      <dgm:spPr/>
      <dgm:t>
        <a:bodyPr/>
        <a:lstStyle/>
        <a:p>
          <a:endParaRPr lang="pt-BR" sz="2800" b="1"/>
        </a:p>
      </dgm:t>
    </dgm:pt>
    <dgm:pt modelId="{BC0067CA-DD92-40FD-BD8B-357245AC429D}" type="sibTrans" cxnId="{40891969-2812-437B-B972-82CE8240BEBD}">
      <dgm:prSet/>
      <dgm:spPr/>
      <dgm:t>
        <a:bodyPr/>
        <a:lstStyle/>
        <a:p>
          <a:endParaRPr lang="pt-BR" sz="2800" b="1"/>
        </a:p>
      </dgm:t>
    </dgm:pt>
    <dgm:pt modelId="{AF6F3857-B95F-4AFF-B433-D6C06E849B44}" type="pres">
      <dgm:prSet presAssocID="{9E5E6497-87EF-4F96-B58D-B26C9E68056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ACE1B6A-41A4-479B-BF91-5F1EBF5A3DE4}" type="pres">
      <dgm:prSet presAssocID="{2B2EB003-8683-4CD4-8738-D1B1E559E46B}" presName="Accent1" presStyleCnt="0"/>
      <dgm:spPr/>
    </dgm:pt>
    <dgm:pt modelId="{7B35668E-BED3-4EC8-A722-88D39CFC91CF}" type="pres">
      <dgm:prSet presAssocID="{2B2EB003-8683-4CD4-8738-D1B1E559E46B}" presName="Accent" presStyleLbl="node1" presStyleIdx="0" presStyleCnt="3"/>
      <dgm:spPr/>
    </dgm:pt>
    <dgm:pt modelId="{7EB67F4A-8595-42A9-B124-0ECABB966B60}" type="pres">
      <dgm:prSet presAssocID="{2B2EB003-8683-4CD4-8738-D1B1E559E46B}" presName="Parent1" presStyleLbl="revTx" presStyleIdx="0" presStyleCnt="3" custScaleX="199330" custScaleY="59444" custLinFactNeighborX="-9840" custLinFactNeighborY="215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A2DEDA-FC99-4BB9-83A8-8B3635FF86D6}" type="pres">
      <dgm:prSet presAssocID="{70D3B406-3F4B-4116-88B0-BB8B7206580C}" presName="Accent2" presStyleCnt="0"/>
      <dgm:spPr/>
    </dgm:pt>
    <dgm:pt modelId="{6D0C1EA1-422A-428F-B558-77861D4F51CA}" type="pres">
      <dgm:prSet presAssocID="{70D3B406-3F4B-4116-88B0-BB8B7206580C}" presName="Accent" presStyleLbl="node1" presStyleIdx="1" presStyleCnt="3"/>
      <dgm:spPr/>
    </dgm:pt>
    <dgm:pt modelId="{24B33E1F-6868-435B-A347-08B915247F80}" type="pres">
      <dgm:prSet presAssocID="{70D3B406-3F4B-4116-88B0-BB8B7206580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2F32BC-878F-46D8-8769-5EEED52A52BE}" type="pres">
      <dgm:prSet presAssocID="{0A3F6BC0-9E14-4440-8908-57C91AAE0A1D}" presName="Accent3" presStyleCnt="0"/>
      <dgm:spPr/>
    </dgm:pt>
    <dgm:pt modelId="{78FE91E4-82FF-4421-8068-F1502786C2CA}" type="pres">
      <dgm:prSet presAssocID="{0A3F6BC0-9E14-4440-8908-57C91AAE0A1D}" presName="Accent" presStyleLbl="node1" presStyleIdx="2" presStyleCnt="3"/>
      <dgm:spPr/>
    </dgm:pt>
    <dgm:pt modelId="{127D20F6-8F27-47BC-8E70-BFCC47590E78}" type="pres">
      <dgm:prSet presAssocID="{0A3F6BC0-9E14-4440-8908-57C91AAE0A1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A95A3D-38CE-4AC8-AD41-F556817DAC96}" type="presOf" srcId="{0A3F6BC0-9E14-4440-8908-57C91AAE0A1D}" destId="{127D20F6-8F27-47BC-8E70-BFCC47590E78}" srcOrd="0" destOrd="0" presId="urn:microsoft.com/office/officeart/2009/layout/CircleArrowProcess"/>
    <dgm:cxn modelId="{EC27168C-0B04-463E-8152-09B78C6F5B41}" srcId="{9E5E6497-87EF-4F96-B58D-B26C9E680566}" destId="{70D3B406-3F4B-4116-88B0-BB8B7206580C}" srcOrd="1" destOrd="0" parTransId="{A299D50D-09A3-40ED-B0E6-C6A3330A0538}" sibTransId="{15CDFF88-7A70-4123-825B-22D4A3B9913D}"/>
    <dgm:cxn modelId="{40891969-2812-437B-B972-82CE8240BEBD}" srcId="{9E5E6497-87EF-4F96-B58D-B26C9E680566}" destId="{0A3F6BC0-9E14-4440-8908-57C91AAE0A1D}" srcOrd="2" destOrd="0" parTransId="{B5AC5EB2-7A73-48D0-9F11-EBEC5619367E}" sibTransId="{BC0067CA-DD92-40FD-BD8B-357245AC429D}"/>
    <dgm:cxn modelId="{CCC3A74C-9AA8-487C-A029-22DD93BB8C6A}" type="presOf" srcId="{70D3B406-3F4B-4116-88B0-BB8B7206580C}" destId="{24B33E1F-6868-435B-A347-08B915247F80}" srcOrd="0" destOrd="0" presId="urn:microsoft.com/office/officeart/2009/layout/CircleArrowProcess"/>
    <dgm:cxn modelId="{1A00423D-6373-4EB6-BF63-ABE285B75466}" type="presOf" srcId="{2B2EB003-8683-4CD4-8738-D1B1E559E46B}" destId="{7EB67F4A-8595-42A9-B124-0ECABB966B60}" srcOrd="0" destOrd="0" presId="urn:microsoft.com/office/officeart/2009/layout/CircleArrowProcess"/>
    <dgm:cxn modelId="{76C38767-04E9-4135-9E1F-33C5D09EB093}" type="presOf" srcId="{9E5E6497-87EF-4F96-B58D-B26C9E680566}" destId="{AF6F3857-B95F-4AFF-B433-D6C06E849B44}" srcOrd="0" destOrd="0" presId="urn:microsoft.com/office/officeart/2009/layout/CircleArrowProcess"/>
    <dgm:cxn modelId="{307F3CE0-A0A2-4417-8D10-41D70359AE85}" srcId="{9E5E6497-87EF-4F96-B58D-B26C9E680566}" destId="{2B2EB003-8683-4CD4-8738-D1B1E559E46B}" srcOrd="0" destOrd="0" parTransId="{B4C019BE-A91E-41D0-9B68-10878E28F1A5}" sibTransId="{5F4F1DF1-F212-4CD6-B7DD-5ED26411ECD0}"/>
    <dgm:cxn modelId="{0756C85C-6C02-4F9F-A67F-D3EBA0A53D7C}" type="presParOf" srcId="{AF6F3857-B95F-4AFF-B433-D6C06E849B44}" destId="{0ACE1B6A-41A4-479B-BF91-5F1EBF5A3DE4}" srcOrd="0" destOrd="0" presId="urn:microsoft.com/office/officeart/2009/layout/CircleArrowProcess"/>
    <dgm:cxn modelId="{D45CC761-1AD3-41B4-B75E-47BCA70023EF}" type="presParOf" srcId="{0ACE1B6A-41A4-479B-BF91-5F1EBF5A3DE4}" destId="{7B35668E-BED3-4EC8-A722-88D39CFC91CF}" srcOrd="0" destOrd="0" presId="urn:microsoft.com/office/officeart/2009/layout/CircleArrowProcess"/>
    <dgm:cxn modelId="{4B18A6DA-EE36-47A0-B119-6FA210764FE8}" type="presParOf" srcId="{AF6F3857-B95F-4AFF-B433-D6C06E849B44}" destId="{7EB67F4A-8595-42A9-B124-0ECABB966B60}" srcOrd="1" destOrd="0" presId="urn:microsoft.com/office/officeart/2009/layout/CircleArrowProcess"/>
    <dgm:cxn modelId="{BE40314B-E713-49E8-BD20-B97BDDD84F41}" type="presParOf" srcId="{AF6F3857-B95F-4AFF-B433-D6C06E849B44}" destId="{FBA2DEDA-FC99-4BB9-83A8-8B3635FF86D6}" srcOrd="2" destOrd="0" presId="urn:microsoft.com/office/officeart/2009/layout/CircleArrowProcess"/>
    <dgm:cxn modelId="{60295A14-FBD9-4F38-99BD-05A68461C863}" type="presParOf" srcId="{FBA2DEDA-FC99-4BB9-83A8-8B3635FF86D6}" destId="{6D0C1EA1-422A-428F-B558-77861D4F51CA}" srcOrd="0" destOrd="0" presId="urn:microsoft.com/office/officeart/2009/layout/CircleArrowProcess"/>
    <dgm:cxn modelId="{438426DB-60F3-4FE4-9C1C-B8F576864D3D}" type="presParOf" srcId="{AF6F3857-B95F-4AFF-B433-D6C06E849B44}" destId="{24B33E1F-6868-435B-A347-08B915247F80}" srcOrd="3" destOrd="0" presId="urn:microsoft.com/office/officeart/2009/layout/CircleArrowProcess"/>
    <dgm:cxn modelId="{FC2D6A89-B3D1-438B-A571-289703D6FFEA}" type="presParOf" srcId="{AF6F3857-B95F-4AFF-B433-D6C06E849B44}" destId="{8E2F32BC-878F-46D8-8769-5EEED52A52BE}" srcOrd="4" destOrd="0" presId="urn:microsoft.com/office/officeart/2009/layout/CircleArrowProcess"/>
    <dgm:cxn modelId="{7C5FB5F9-BAD3-4310-90AB-55F793F22DFE}" type="presParOf" srcId="{8E2F32BC-878F-46D8-8769-5EEED52A52BE}" destId="{78FE91E4-82FF-4421-8068-F1502786C2CA}" srcOrd="0" destOrd="0" presId="urn:microsoft.com/office/officeart/2009/layout/CircleArrowProcess"/>
    <dgm:cxn modelId="{A93CCC36-1B83-4F4A-8315-8931013CE598}" type="presParOf" srcId="{AF6F3857-B95F-4AFF-B433-D6C06E849B44}" destId="{127D20F6-8F27-47BC-8E70-BFCC47590E7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51484B-CF52-4706-A44A-ABC12FC5E2E6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5FEC9357-2934-4C2E-9432-03B8198FC020}">
      <dgm:prSet custT="1"/>
      <dgm:spPr/>
      <dgm:t>
        <a:bodyPr/>
        <a:lstStyle/>
        <a:p>
          <a:pPr rtl="0"/>
          <a:r>
            <a:rPr lang="pt-BR" sz="2800" smtClean="0"/>
            <a:t>Aquisição da totalidade do direito de uso da capacidade</a:t>
          </a:r>
          <a:endParaRPr lang="pt-BR" sz="2800"/>
        </a:p>
      </dgm:t>
    </dgm:pt>
    <dgm:pt modelId="{1BECC227-CC69-4B31-BABC-9926E666E487}" type="parTrans" cxnId="{6284D02F-AA13-43C7-A881-E567CE1B2698}">
      <dgm:prSet/>
      <dgm:spPr/>
      <dgm:t>
        <a:bodyPr/>
        <a:lstStyle/>
        <a:p>
          <a:endParaRPr lang="pt-BR" sz="1400"/>
        </a:p>
      </dgm:t>
    </dgm:pt>
    <dgm:pt modelId="{7CCA9194-FF1B-4DD3-9532-2F42969FA449}" type="sibTrans" cxnId="{6284D02F-AA13-43C7-A881-E567CE1B2698}">
      <dgm:prSet/>
      <dgm:spPr/>
      <dgm:t>
        <a:bodyPr/>
        <a:lstStyle/>
        <a:p>
          <a:endParaRPr lang="pt-BR" sz="1400"/>
        </a:p>
      </dgm:t>
    </dgm:pt>
    <dgm:pt modelId="{E7DDEDB4-C840-4841-8671-7FE0D478A3DA}">
      <dgm:prSet custT="1"/>
      <dgm:spPr/>
      <dgm:t>
        <a:bodyPr/>
        <a:lstStyle/>
        <a:p>
          <a:pPr rtl="0"/>
          <a:r>
            <a:rPr lang="pt-BR" sz="2800" smtClean="0"/>
            <a:t>Pagamento da TDCO (tarifa de disponibilidade da capacidade operacional)</a:t>
          </a:r>
          <a:endParaRPr lang="pt-BR" sz="2800"/>
        </a:p>
      </dgm:t>
    </dgm:pt>
    <dgm:pt modelId="{7ED94E4F-ED64-4677-9C50-DEADB8AB56A7}" type="parTrans" cxnId="{34B310D9-1AFA-4892-A8D0-36A7DFE8AEA8}">
      <dgm:prSet/>
      <dgm:spPr/>
      <dgm:t>
        <a:bodyPr/>
        <a:lstStyle/>
        <a:p>
          <a:endParaRPr lang="pt-BR" sz="1400"/>
        </a:p>
      </dgm:t>
    </dgm:pt>
    <dgm:pt modelId="{AF02D0C7-D5FA-4340-AD8F-FD8C52B8A8AD}" type="sibTrans" cxnId="{34B310D9-1AFA-4892-A8D0-36A7DFE8AEA8}">
      <dgm:prSet/>
      <dgm:spPr/>
      <dgm:t>
        <a:bodyPr/>
        <a:lstStyle/>
        <a:p>
          <a:endParaRPr lang="pt-BR" sz="1400"/>
        </a:p>
      </dgm:t>
    </dgm:pt>
    <dgm:pt modelId="{54D7730B-0900-46C7-B7A1-3F20B05713FA}">
      <dgm:prSet custT="1"/>
      <dgm:spPr/>
      <dgm:t>
        <a:bodyPr/>
        <a:lstStyle/>
        <a:p>
          <a:pPr rtl="0"/>
          <a:r>
            <a:rPr lang="pt-BR" sz="2800" smtClean="0"/>
            <a:t>Celebrar contratos de subcessão do direito de uso</a:t>
          </a:r>
          <a:endParaRPr lang="pt-BR" sz="2800"/>
        </a:p>
      </dgm:t>
    </dgm:pt>
    <dgm:pt modelId="{9C806299-58F0-4D63-8065-162AD875A20C}" type="parTrans" cxnId="{7C68DDE1-B9B4-4BD2-A463-16AA39A78CAE}">
      <dgm:prSet/>
      <dgm:spPr/>
      <dgm:t>
        <a:bodyPr/>
        <a:lstStyle/>
        <a:p>
          <a:endParaRPr lang="pt-BR" sz="1400"/>
        </a:p>
      </dgm:t>
    </dgm:pt>
    <dgm:pt modelId="{B7CFED86-B537-478D-901F-FA1590D2E4DD}" type="sibTrans" cxnId="{7C68DDE1-B9B4-4BD2-A463-16AA39A78CAE}">
      <dgm:prSet/>
      <dgm:spPr/>
      <dgm:t>
        <a:bodyPr/>
        <a:lstStyle/>
        <a:p>
          <a:endParaRPr lang="pt-BR" sz="1400"/>
        </a:p>
      </dgm:t>
    </dgm:pt>
    <dgm:pt modelId="{A5D9787F-2A71-400C-98BA-BC8754146C3E}">
      <dgm:prSet custT="1"/>
      <dgm:spPr/>
      <dgm:t>
        <a:bodyPr/>
        <a:lstStyle/>
        <a:p>
          <a:pPr rtl="0"/>
          <a:r>
            <a:rPr lang="pt-BR" sz="2800" smtClean="0"/>
            <a:t>Planejamento operacional e de alocação de capacidade, a médio e longo prazos</a:t>
          </a:r>
          <a:endParaRPr lang="pt-BR" sz="2800"/>
        </a:p>
      </dgm:t>
    </dgm:pt>
    <dgm:pt modelId="{0CAF07D9-504E-46B1-83D9-027ADA743A12}" type="parTrans" cxnId="{430A9FFF-5D66-442B-A575-A33EDD44DCDC}">
      <dgm:prSet/>
      <dgm:spPr/>
      <dgm:t>
        <a:bodyPr/>
        <a:lstStyle/>
        <a:p>
          <a:endParaRPr lang="pt-BR" sz="1400"/>
        </a:p>
      </dgm:t>
    </dgm:pt>
    <dgm:pt modelId="{1F7D3DB1-229E-495A-B534-56F2A7E40089}" type="sibTrans" cxnId="{430A9FFF-5D66-442B-A575-A33EDD44DCDC}">
      <dgm:prSet/>
      <dgm:spPr/>
      <dgm:t>
        <a:bodyPr/>
        <a:lstStyle/>
        <a:p>
          <a:endParaRPr lang="pt-BR" sz="1400"/>
        </a:p>
      </dgm:t>
    </dgm:pt>
    <dgm:pt modelId="{29E3FCC9-E46A-4433-9330-583495B9B106}" type="pres">
      <dgm:prSet presAssocID="{6351484B-CF52-4706-A44A-ABC12FC5E2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A3AC61B-382E-4889-80E1-BDC224022942}" type="pres">
      <dgm:prSet presAssocID="{5FEC9357-2934-4C2E-9432-03B8198FC020}" presName="thickLine" presStyleLbl="alignNode1" presStyleIdx="0" presStyleCnt="4"/>
      <dgm:spPr/>
    </dgm:pt>
    <dgm:pt modelId="{3A07BE8F-E385-4A31-8BD9-701D1D49E54A}" type="pres">
      <dgm:prSet presAssocID="{5FEC9357-2934-4C2E-9432-03B8198FC020}" presName="horz1" presStyleCnt="0"/>
      <dgm:spPr/>
    </dgm:pt>
    <dgm:pt modelId="{FEF8CBA7-2BD3-4121-9F0A-964B48C354F4}" type="pres">
      <dgm:prSet presAssocID="{5FEC9357-2934-4C2E-9432-03B8198FC020}" presName="tx1" presStyleLbl="revTx" presStyleIdx="0" presStyleCnt="4"/>
      <dgm:spPr/>
      <dgm:t>
        <a:bodyPr/>
        <a:lstStyle/>
        <a:p>
          <a:endParaRPr lang="pt-BR"/>
        </a:p>
      </dgm:t>
    </dgm:pt>
    <dgm:pt modelId="{DA8B8603-531A-451E-BBBD-864EB68B3037}" type="pres">
      <dgm:prSet presAssocID="{5FEC9357-2934-4C2E-9432-03B8198FC020}" presName="vert1" presStyleCnt="0"/>
      <dgm:spPr/>
    </dgm:pt>
    <dgm:pt modelId="{0FE591E0-861A-4F3A-A315-E699D59BF693}" type="pres">
      <dgm:prSet presAssocID="{E7DDEDB4-C840-4841-8671-7FE0D478A3DA}" presName="thickLine" presStyleLbl="alignNode1" presStyleIdx="1" presStyleCnt="4"/>
      <dgm:spPr/>
    </dgm:pt>
    <dgm:pt modelId="{05C68B07-7761-41AB-B7C3-63AEFD087F2B}" type="pres">
      <dgm:prSet presAssocID="{E7DDEDB4-C840-4841-8671-7FE0D478A3DA}" presName="horz1" presStyleCnt="0"/>
      <dgm:spPr/>
    </dgm:pt>
    <dgm:pt modelId="{BBDA4383-6479-4FBB-832C-4CA279BBE017}" type="pres">
      <dgm:prSet presAssocID="{E7DDEDB4-C840-4841-8671-7FE0D478A3DA}" presName="tx1" presStyleLbl="revTx" presStyleIdx="1" presStyleCnt="4"/>
      <dgm:spPr/>
      <dgm:t>
        <a:bodyPr/>
        <a:lstStyle/>
        <a:p>
          <a:endParaRPr lang="pt-BR"/>
        </a:p>
      </dgm:t>
    </dgm:pt>
    <dgm:pt modelId="{358ED3E0-78D7-400A-8CFF-BAA2D82A95FF}" type="pres">
      <dgm:prSet presAssocID="{E7DDEDB4-C840-4841-8671-7FE0D478A3DA}" presName="vert1" presStyleCnt="0"/>
      <dgm:spPr/>
    </dgm:pt>
    <dgm:pt modelId="{178B78C4-550C-44F7-A763-B63E7AF75BA3}" type="pres">
      <dgm:prSet presAssocID="{54D7730B-0900-46C7-B7A1-3F20B05713FA}" presName="thickLine" presStyleLbl="alignNode1" presStyleIdx="2" presStyleCnt="4"/>
      <dgm:spPr/>
    </dgm:pt>
    <dgm:pt modelId="{C9500258-0781-41BD-BCC9-DF5E64AF5174}" type="pres">
      <dgm:prSet presAssocID="{54D7730B-0900-46C7-B7A1-3F20B05713FA}" presName="horz1" presStyleCnt="0"/>
      <dgm:spPr/>
    </dgm:pt>
    <dgm:pt modelId="{A4E42E97-89EE-4BBB-ADF2-F0884BFD1B4A}" type="pres">
      <dgm:prSet presAssocID="{54D7730B-0900-46C7-B7A1-3F20B05713FA}" presName="tx1" presStyleLbl="revTx" presStyleIdx="2" presStyleCnt="4"/>
      <dgm:spPr/>
      <dgm:t>
        <a:bodyPr/>
        <a:lstStyle/>
        <a:p>
          <a:endParaRPr lang="pt-BR"/>
        </a:p>
      </dgm:t>
    </dgm:pt>
    <dgm:pt modelId="{E7DDD0D6-B366-4747-9C86-F009ACE0F34C}" type="pres">
      <dgm:prSet presAssocID="{54D7730B-0900-46C7-B7A1-3F20B05713FA}" presName="vert1" presStyleCnt="0"/>
      <dgm:spPr/>
    </dgm:pt>
    <dgm:pt modelId="{B0768E20-CFD0-442A-AAE3-1BA34C52AF79}" type="pres">
      <dgm:prSet presAssocID="{A5D9787F-2A71-400C-98BA-BC8754146C3E}" presName="thickLine" presStyleLbl="alignNode1" presStyleIdx="3" presStyleCnt="4"/>
      <dgm:spPr/>
    </dgm:pt>
    <dgm:pt modelId="{ED860C60-6508-4377-9A25-A60D35C7F02A}" type="pres">
      <dgm:prSet presAssocID="{A5D9787F-2A71-400C-98BA-BC8754146C3E}" presName="horz1" presStyleCnt="0"/>
      <dgm:spPr/>
    </dgm:pt>
    <dgm:pt modelId="{A9080684-1F74-4BC9-B128-46AF6868A2F0}" type="pres">
      <dgm:prSet presAssocID="{A5D9787F-2A71-400C-98BA-BC8754146C3E}" presName="tx1" presStyleLbl="revTx" presStyleIdx="3" presStyleCnt="4"/>
      <dgm:spPr/>
      <dgm:t>
        <a:bodyPr/>
        <a:lstStyle/>
        <a:p>
          <a:endParaRPr lang="pt-BR"/>
        </a:p>
      </dgm:t>
    </dgm:pt>
    <dgm:pt modelId="{7E90C82E-26C5-4C47-BA7F-2B76297D6370}" type="pres">
      <dgm:prSet presAssocID="{A5D9787F-2A71-400C-98BA-BC8754146C3E}" presName="vert1" presStyleCnt="0"/>
      <dgm:spPr/>
    </dgm:pt>
  </dgm:ptLst>
  <dgm:cxnLst>
    <dgm:cxn modelId="{430A9FFF-5D66-442B-A575-A33EDD44DCDC}" srcId="{6351484B-CF52-4706-A44A-ABC12FC5E2E6}" destId="{A5D9787F-2A71-400C-98BA-BC8754146C3E}" srcOrd="3" destOrd="0" parTransId="{0CAF07D9-504E-46B1-83D9-027ADA743A12}" sibTransId="{1F7D3DB1-229E-495A-B534-56F2A7E40089}"/>
    <dgm:cxn modelId="{B4733C9B-9E7D-4C39-B8F1-2CF379DC070D}" type="presOf" srcId="{E7DDEDB4-C840-4841-8671-7FE0D478A3DA}" destId="{BBDA4383-6479-4FBB-832C-4CA279BBE017}" srcOrd="0" destOrd="0" presId="urn:microsoft.com/office/officeart/2008/layout/LinedList"/>
    <dgm:cxn modelId="{6095674F-C0CE-4EFB-BCE6-1CB33C94749F}" type="presOf" srcId="{6351484B-CF52-4706-A44A-ABC12FC5E2E6}" destId="{29E3FCC9-E46A-4433-9330-583495B9B106}" srcOrd="0" destOrd="0" presId="urn:microsoft.com/office/officeart/2008/layout/LinedList"/>
    <dgm:cxn modelId="{34B310D9-1AFA-4892-A8D0-36A7DFE8AEA8}" srcId="{6351484B-CF52-4706-A44A-ABC12FC5E2E6}" destId="{E7DDEDB4-C840-4841-8671-7FE0D478A3DA}" srcOrd="1" destOrd="0" parTransId="{7ED94E4F-ED64-4677-9C50-DEADB8AB56A7}" sibTransId="{AF02D0C7-D5FA-4340-AD8F-FD8C52B8A8AD}"/>
    <dgm:cxn modelId="{AE53E195-1AAA-408E-A512-647DFE9E66A4}" type="presOf" srcId="{5FEC9357-2934-4C2E-9432-03B8198FC020}" destId="{FEF8CBA7-2BD3-4121-9F0A-964B48C354F4}" srcOrd="0" destOrd="0" presId="urn:microsoft.com/office/officeart/2008/layout/LinedList"/>
    <dgm:cxn modelId="{6284D02F-AA13-43C7-A881-E567CE1B2698}" srcId="{6351484B-CF52-4706-A44A-ABC12FC5E2E6}" destId="{5FEC9357-2934-4C2E-9432-03B8198FC020}" srcOrd="0" destOrd="0" parTransId="{1BECC227-CC69-4B31-BABC-9926E666E487}" sibTransId="{7CCA9194-FF1B-4DD3-9532-2F42969FA449}"/>
    <dgm:cxn modelId="{7C68DDE1-B9B4-4BD2-A463-16AA39A78CAE}" srcId="{6351484B-CF52-4706-A44A-ABC12FC5E2E6}" destId="{54D7730B-0900-46C7-B7A1-3F20B05713FA}" srcOrd="2" destOrd="0" parTransId="{9C806299-58F0-4D63-8065-162AD875A20C}" sibTransId="{B7CFED86-B537-478D-901F-FA1590D2E4DD}"/>
    <dgm:cxn modelId="{A27773AE-CDF5-4A25-AFBB-34646B5E4F2C}" type="presOf" srcId="{A5D9787F-2A71-400C-98BA-BC8754146C3E}" destId="{A9080684-1F74-4BC9-B128-46AF6868A2F0}" srcOrd="0" destOrd="0" presId="urn:microsoft.com/office/officeart/2008/layout/LinedList"/>
    <dgm:cxn modelId="{38AAD60C-4FED-4859-851E-373930D5FD2E}" type="presOf" srcId="{54D7730B-0900-46C7-B7A1-3F20B05713FA}" destId="{A4E42E97-89EE-4BBB-ADF2-F0884BFD1B4A}" srcOrd="0" destOrd="0" presId="urn:microsoft.com/office/officeart/2008/layout/LinedList"/>
    <dgm:cxn modelId="{680204A4-1B07-42C2-BA3C-F1E9C2F2E6F6}" type="presParOf" srcId="{29E3FCC9-E46A-4433-9330-583495B9B106}" destId="{6A3AC61B-382E-4889-80E1-BDC224022942}" srcOrd="0" destOrd="0" presId="urn:microsoft.com/office/officeart/2008/layout/LinedList"/>
    <dgm:cxn modelId="{001F0E96-F24F-4EF7-97BD-F878F6E46713}" type="presParOf" srcId="{29E3FCC9-E46A-4433-9330-583495B9B106}" destId="{3A07BE8F-E385-4A31-8BD9-701D1D49E54A}" srcOrd="1" destOrd="0" presId="urn:microsoft.com/office/officeart/2008/layout/LinedList"/>
    <dgm:cxn modelId="{6AC4F445-73B3-4E9E-84A7-2CB3DD62BDA7}" type="presParOf" srcId="{3A07BE8F-E385-4A31-8BD9-701D1D49E54A}" destId="{FEF8CBA7-2BD3-4121-9F0A-964B48C354F4}" srcOrd="0" destOrd="0" presId="urn:microsoft.com/office/officeart/2008/layout/LinedList"/>
    <dgm:cxn modelId="{69A7AF5F-B375-4DEF-84B4-CDA9C8F1FF78}" type="presParOf" srcId="{3A07BE8F-E385-4A31-8BD9-701D1D49E54A}" destId="{DA8B8603-531A-451E-BBBD-864EB68B3037}" srcOrd="1" destOrd="0" presId="urn:microsoft.com/office/officeart/2008/layout/LinedList"/>
    <dgm:cxn modelId="{E96F6567-1192-45AC-B5D3-F149F81E70BC}" type="presParOf" srcId="{29E3FCC9-E46A-4433-9330-583495B9B106}" destId="{0FE591E0-861A-4F3A-A315-E699D59BF693}" srcOrd="2" destOrd="0" presId="urn:microsoft.com/office/officeart/2008/layout/LinedList"/>
    <dgm:cxn modelId="{F0159841-69AA-4EA0-8520-19153771ACFA}" type="presParOf" srcId="{29E3FCC9-E46A-4433-9330-583495B9B106}" destId="{05C68B07-7761-41AB-B7C3-63AEFD087F2B}" srcOrd="3" destOrd="0" presId="urn:microsoft.com/office/officeart/2008/layout/LinedList"/>
    <dgm:cxn modelId="{BB694081-C138-4B85-AA0D-B75ECB75E074}" type="presParOf" srcId="{05C68B07-7761-41AB-B7C3-63AEFD087F2B}" destId="{BBDA4383-6479-4FBB-832C-4CA279BBE017}" srcOrd="0" destOrd="0" presId="urn:microsoft.com/office/officeart/2008/layout/LinedList"/>
    <dgm:cxn modelId="{7452EF19-059C-4A24-81D2-23F0F28918DF}" type="presParOf" srcId="{05C68B07-7761-41AB-B7C3-63AEFD087F2B}" destId="{358ED3E0-78D7-400A-8CFF-BAA2D82A95FF}" srcOrd="1" destOrd="0" presId="urn:microsoft.com/office/officeart/2008/layout/LinedList"/>
    <dgm:cxn modelId="{1E5CE806-4CF1-4A92-9EFD-F0A832F91894}" type="presParOf" srcId="{29E3FCC9-E46A-4433-9330-583495B9B106}" destId="{178B78C4-550C-44F7-A763-B63E7AF75BA3}" srcOrd="4" destOrd="0" presId="urn:microsoft.com/office/officeart/2008/layout/LinedList"/>
    <dgm:cxn modelId="{D0FA29F4-7011-4931-B382-5D2991893E63}" type="presParOf" srcId="{29E3FCC9-E46A-4433-9330-583495B9B106}" destId="{C9500258-0781-41BD-BCC9-DF5E64AF5174}" srcOrd="5" destOrd="0" presId="urn:microsoft.com/office/officeart/2008/layout/LinedList"/>
    <dgm:cxn modelId="{1220A200-49C3-425C-897E-4F4E1A1FCA38}" type="presParOf" srcId="{C9500258-0781-41BD-BCC9-DF5E64AF5174}" destId="{A4E42E97-89EE-4BBB-ADF2-F0884BFD1B4A}" srcOrd="0" destOrd="0" presId="urn:microsoft.com/office/officeart/2008/layout/LinedList"/>
    <dgm:cxn modelId="{9896951E-1BB9-49E9-A413-1577BBE86981}" type="presParOf" srcId="{C9500258-0781-41BD-BCC9-DF5E64AF5174}" destId="{E7DDD0D6-B366-4747-9C86-F009ACE0F34C}" srcOrd="1" destOrd="0" presId="urn:microsoft.com/office/officeart/2008/layout/LinedList"/>
    <dgm:cxn modelId="{74F82DD9-D7F8-42C4-97EA-A0E9FE5A7E9A}" type="presParOf" srcId="{29E3FCC9-E46A-4433-9330-583495B9B106}" destId="{B0768E20-CFD0-442A-AAE3-1BA34C52AF79}" srcOrd="6" destOrd="0" presId="urn:microsoft.com/office/officeart/2008/layout/LinedList"/>
    <dgm:cxn modelId="{1C2336CE-B7A7-4A90-A341-04D883C83C64}" type="presParOf" srcId="{29E3FCC9-E46A-4433-9330-583495B9B106}" destId="{ED860C60-6508-4377-9A25-A60D35C7F02A}" srcOrd="7" destOrd="0" presId="urn:microsoft.com/office/officeart/2008/layout/LinedList"/>
    <dgm:cxn modelId="{20915D34-C00F-4197-9DD1-0FAFB83947DB}" type="presParOf" srcId="{ED860C60-6508-4377-9A25-A60D35C7F02A}" destId="{A9080684-1F74-4BC9-B128-46AF6868A2F0}" srcOrd="0" destOrd="0" presId="urn:microsoft.com/office/officeart/2008/layout/LinedList"/>
    <dgm:cxn modelId="{0005F37F-E494-439B-9FD5-D02BDAAD7776}" type="presParOf" srcId="{ED860C60-6508-4377-9A25-A60D35C7F02A}" destId="{7E90C82E-26C5-4C47-BA7F-2B76297D6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7DB2D-6822-4F35-856A-ECFA7D0B6AB7}">
      <dsp:nvSpPr>
        <dsp:cNvPr id="0" name=""/>
        <dsp:cNvSpPr/>
      </dsp:nvSpPr>
      <dsp:spPr>
        <a:xfrm>
          <a:off x="0" y="2426"/>
          <a:ext cx="9073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46800-BBB4-4A1F-A186-920139F72D5C}">
      <dsp:nvSpPr>
        <dsp:cNvPr id="0" name=""/>
        <dsp:cNvSpPr/>
      </dsp:nvSpPr>
      <dsp:spPr>
        <a:xfrm>
          <a:off x="0" y="2426"/>
          <a:ext cx="9073008" cy="1654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administrar os programas de operação da infraestrutura ferroviária, nas ferrovias a ela outorgadas;</a:t>
          </a:r>
          <a:br>
            <a:rPr lang="pt-BR" sz="2700" kern="1200" smtClean="0"/>
          </a:br>
          <a:endParaRPr lang="pt-BR" sz="2700" kern="1200"/>
        </a:p>
      </dsp:txBody>
      <dsp:txXfrm>
        <a:off x="0" y="2426"/>
        <a:ext cx="9073008" cy="1654566"/>
      </dsp:txXfrm>
    </dsp:sp>
    <dsp:sp modelId="{4DF8F199-DD88-42C8-90AC-0599BEE5EA83}">
      <dsp:nvSpPr>
        <dsp:cNvPr id="0" name=""/>
        <dsp:cNvSpPr/>
      </dsp:nvSpPr>
      <dsp:spPr>
        <a:xfrm>
          <a:off x="0" y="1656992"/>
          <a:ext cx="9073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60449-371B-48DC-B7A4-51010DAF11D0}">
      <dsp:nvSpPr>
        <dsp:cNvPr id="0" name=""/>
        <dsp:cNvSpPr/>
      </dsp:nvSpPr>
      <dsp:spPr>
        <a:xfrm>
          <a:off x="0" y="1656992"/>
          <a:ext cx="9073008" cy="1654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coordenar, executar, controlar, revisar, fiscalizar e administrar obras de infraestrutura ferroviária, que lhes forem outorgadas;</a:t>
          </a:r>
          <a:br>
            <a:rPr lang="pt-BR" sz="2700" kern="1200" smtClean="0"/>
          </a:br>
          <a:endParaRPr lang="pt-BR" sz="2700" kern="1200"/>
        </a:p>
      </dsp:txBody>
      <dsp:txXfrm>
        <a:off x="0" y="1656992"/>
        <a:ext cx="9073008" cy="1654566"/>
      </dsp:txXfrm>
    </dsp:sp>
    <dsp:sp modelId="{07975876-DA0D-461C-B0A3-BE5A1990D3F9}">
      <dsp:nvSpPr>
        <dsp:cNvPr id="0" name=""/>
        <dsp:cNvSpPr/>
      </dsp:nvSpPr>
      <dsp:spPr>
        <a:xfrm>
          <a:off x="0" y="3311559"/>
          <a:ext cx="9073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9F7D3-7B53-4CE2-898C-58CF1C0ADF39}">
      <dsp:nvSpPr>
        <dsp:cNvPr id="0" name=""/>
        <dsp:cNvSpPr/>
      </dsp:nvSpPr>
      <dsp:spPr>
        <a:xfrm>
          <a:off x="0" y="3311559"/>
          <a:ext cx="9073008" cy="1654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desenvolver estudos e projetos de obras de infraestrutura ferroviária;</a:t>
          </a:r>
          <a:br>
            <a:rPr lang="pt-BR" sz="2700" kern="1200" smtClean="0"/>
          </a:br>
          <a:endParaRPr lang="pt-BR" sz="2700" kern="1200"/>
        </a:p>
      </dsp:txBody>
      <dsp:txXfrm>
        <a:off x="0" y="3311559"/>
        <a:ext cx="9073008" cy="16545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D1CF0-4E75-443D-94A3-7AB48A767E40}">
      <dsp:nvSpPr>
        <dsp:cNvPr id="0" name=""/>
        <dsp:cNvSpPr/>
      </dsp:nvSpPr>
      <dsp:spPr>
        <a:xfrm>
          <a:off x="1793" y="0"/>
          <a:ext cx="3668821" cy="4584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Financiamento</a:t>
          </a:r>
          <a:endParaRPr lang="pt-BR" sz="4000" kern="1200" dirty="0"/>
        </a:p>
      </dsp:txBody>
      <dsp:txXfrm>
        <a:off x="1793" y="0"/>
        <a:ext cx="3668821" cy="1375371"/>
      </dsp:txXfrm>
    </dsp:sp>
    <dsp:sp modelId="{313F7813-FE12-4C99-9334-521231F73E26}">
      <dsp:nvSpPr>
        <dsp:cNvPr id="0" name=""/>
        <dsp:cNvSpPr/>
      </dsp:nvSpPr>
      <dsp:spPr>
        <a:xfrm>
          <a:off x="144011" y="1375371"/>
          <a:ext cx="3384385" cy="2979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Bancos Públicos</a:t>
          </a:r>
          <a:endParaRPr lang="pt-BR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Cobertura: 60 a 80% do valor total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Condições</a:t>
          </a:r>
          <a:endParaRPr lang="pt-BR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	Juros: TJLP + até 1%</a:t>
          </a:r>
          <a:endParaRPr lang="pt-BR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      Carência: até 5 anos</a:t>
          </a:r>
          <a:endParaRPr lang="pt-BR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       Amortização: até 30 anos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recebíveis da VALEC como direito creditório</a:t>
          </a:r>
          <a:endParaRPr lang="pt-BR" sz="1600" kern="1200" dirty="0"/>
        </a:p>
      </dsp:txBody>
      <dsp:txXfrm>
        <a:off x="231291" y="1462651"/>
        <a:ext cx="3209825" cy="28054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6642-865E-4473-9A17-29BC029275AF}">
      <dsp:nvSpPr>
        <dsp:cNvPr id="0" name=""/>
        <dsp:cNvSpPr/>
      </dsp:nvSpPr>
      <dsp:spPr>
        <a:xfrm>
          <a:off x="2637" y="0"/>
          <a:ext cx="5395325" cy="5664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Eliminação do Risco de Demanda</a:t>
          </a:r>
          <a:endParaRPr lang="pt-BR" sz="4600" kern="1200" dirty="0"/>
        </a:p>
      </dsp:txBody>
      <dsp:txXfrm>
        <a:off x="2637" y="0"/>
        <a:ext cx="5395325" cy="1699407"/>
      </dsp:txXfrm>
    </dsp:sp>
    <dsp:sp modelId="{AB77DA90-ED7F-4F3E-BA17-841ADE26714E}">
      <dsp:nvSpPr>
        <dsp:cNvPr id="0" name=""/>
        <dsp:cNvSpPr/>
      </dsp:nvSpPr>
      <dsp:spPr>
        <a:xfrm>
          <a:off x="434263" y="1699893"/>
          <a:ext cx="4532073" cy="1144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Fase de Obras</a:t>
          </a:r>
          <a:endParaRPr lang="pt-BR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pagamento antecipado de até 15% do valor total da outorga a partir do 2º ano de contrato (em 12 parcelas trimestrais)</a:t>
          </a:r>
          <a:endParaRPr lang="pt-BR" sz="1600" kern="1200" dirty="0"/>
        </a:p>
      </dsp:txBody>
      <dsp:txXfrm>
        <a:off x="467776" y="1733406"/>
        <a:ext cx="4465047" cy="1077187"/>
      </dsp:txXfrm>
    </dsp:sp>
    <dsp:sp modelId="{FD9ACB45-CF28-4E82-AC77-079F170501F1}">
      <dsp:nvSpPr>
        <dsp:cNvPr id="0" name=""/>
        <dsp:cNvSpPr/>
      </dsp:nvSpPr>
      <dsp:spPr>
        <a:xfrm>
          <a:off x="452391" y="3196781"/>
          <a:ext cx="4532073" cy="2343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Fase de Operação</a:t>
          </a:r>
          <a:endParaRPr lang="pt-BR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Pagamento antecipado pela aquisição trimestral da capacidade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Garantia de pagamento da TDCO:</a:t>
          </a:r>
          <a:endParaRPr lang="pt-BR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     Bens da VALEC</a:t>
          </a:r>
          <a:endParaRPr lang="pt-BR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     Conta garantia: recebíveis referentes aos contratos de </a:t>
          </a:r>
          <a:r>
            <a:rPr lang="pt-BR" sz="1600" kern="1200" dirty="0" err="1" smtClean="0"/>
            <a:t>subcessão</a:t>
          </a:r>
          <a:r>
            <a:rPr lang="pt-BR" sz="1600" kern="1200" dirty="0" smtClean="0"/>
            <a:t> da VALEC</a:t>
          </a:r>
          <a:endParaRPr lang="pt-BR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     Aceitação dos recebíveis da VALEC</a:t>
          </a:r>
          <a:endParaRPr lang="pt-BR" sz="1600" kern="1200" dirty="0"/>
        </a:p>
      </dsp:txBody>
      <dsp:txXfrm>
        <a:off x="521030" y="3265420"/>
        <a:ext cx="4394795" cy="22062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20262-E877-43A7-A3A5-109823931A62}">
      <dsp:nvSpPr>
        <dsp:cNvPr id="0" name=""/>
        <dsp:cNvSpPr/>
      </dsp:nvSpPr>
      <dsp:spPr>
        <a:xfrm>
          <a:off x="-4928776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43489-D7CB-45DA-9F36-5DD343317592}">
      <dsp:nvSpPr>
        <dsp:cNvPr id="0" name=""/>
        <dsp:cNvSpPr/>
      </dsp:nvSpPr>
      <dsp:spPr>
        <a:xfrm>
          <a:off x="830619" y="617221"/>
          <a:ext cx="8242388" cy="1254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6034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Adaptação organizacional ao papel designado </a:t>
          </a:r>
          <a:endParaRPr lang="pt-BR" sz="4000" kern="1200" dirty="0"/>
        </a:p>
      </dsp:txBody>
      <dsp:txXfrm>
        <a:off x="830619" y="617221"/>
        <a:ext cx="8242388" cy="1254845"/>
      </dsp:txXfrm>
    </dsp:sp>
    <dsp:sp modelId="{6BD05520-E510-46F0-A412-EC3D607780F9}">
      <dsp:nvSpPr>
        <dsp:cNvPr id="0" name=""/>
        <dsp:cNvSpPr/>
      </dsp:nvSpPr>
      <dsp:spPr>
        <a:xfrm>
          <a:off x="23170" y="470655"/>
          <a:ext cx="1568557" cy="1568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E665B-262B-4FF6-BE38-AA134607D8D5}">
      <dsp:nvSpPr>
        <dsp:cNvPr id="0" name=""/>
        <dsp:cNvSpPr/>
      </dsp:nvSpPr>
      <dsp:spPr>
        <a:xfrm>
          <a:off x="807449" y="2510131"/>
          <a:ext cx="8242388" cy="1254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6034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Automação do processo de gerenciamento da capacidade  </a:t>
          </a:r>
          <a:endParaRPr lang="pt-BR" sz="4000" kern="1200" dirty="0"/>
        </a:p>
      </dsp:txBody>
      <dsp:txXfrm>
        <a:off x="807449" y="2510131"/>
        <a:ext cx="8242388" cy="1254845"/>
      </dsp:txXfrm>
    </dsp:sp>
    <dsp:sp modelId="{171187A4-0AC2-45E8-BA86-2775F3F3F9B9}">
      <dsp:nvSpPr>
        <dsp:cNvPr id="0" name=""/>
        <dsp:cNvSpPr/>
      </dsp:nvSpPr>
      <dsp:spPr>
        <a:xfrm>
          <a:off x="23170" y="2353275"/>
          <a:ext cx="1568557" cy="1568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F27A6-5782-42B3-9EC0-08C73B31E48A}">
      <dsp:nvSpPr>
        <dsp:cNvPr id="0" name=""/>
        <dsp:cNvSpPr/>
      </dsp:nvSpPr>
      <dsp:spPr>
        <a:xfrm>
          <a:off x="6451884" y="2598638"/>
          <a:ext cx="1107987" cy="494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3"/>
              </a:lnTo>
              <a:lnTo>
                <a:pt x="1107987" y="294563"/>
              </a:lnTo>
              <a:lnTo>
                <a:pt x="1107987" y="494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024F2-9B89-4DEB-90EE-F795E5BD0F76}">
      <dsp:nvSpPr>
        <dsp:cNvPr id="0" name=""/>
        <dsp:cNvSpPr/>
      </dsp:nvSpPr>
      <dsp:spPr>
        <a:xfrm>
          <a:off x="5343896" y="2598638"/>
          <a:ext cx="1107987" cy="494107"/>
        </a:xfrm>
        <a:custGeom>
          <a:avLst/>
          <a:gdLst/>
          <a:ahLst/>
          <a:cxnLst/>
          <a:rect l="0" t="0" r="0" b="0"/>
          <a:pathLst>
            <a:path>
              <a:moveTo>
                <a:pt x="1107987" y="0"/>
              </a:moveTo>
              <a:lnTo>
                <a:pt x="1107987" y="294563"/>
              </a:lnTo>
              <a:lnTo>
                <a:pt x="0" y="294563"/>
              </a:lnTo>
              <a:lnTo>
                <a:pt x="0" y="494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EE3D7-0F97-4206-95B1-E6A7341CAA0B}">
      <dsp:nvSpPr>
        <dsp:cNvPr id="0" name=""/>
        <dsp:cNvSpPr/>
      </dsp:nvSpPr>
      <dsp:spPr>
        <a:xfrm>
          <a:off x="4263047" y="1252381"/>
          <a:ext cx="2188836" cy="49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527"/>
              </a:lnTo>
              <a:lnTo>
                <a:pt x="2188836" y="291527"/>
              </a:lnTo>
              <a:lnTo>
                <a:pt x="2188836" y="491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C8689-1A78-4B02-9330-68BAB54A8C50}">
      <dsp:nvSpPr>
        <dsp:cNvPr id="0" name=""/>
        <dsp:cNvSpPr/>
      </dsp:nvSpPr>
      <dsp:spPr>
        <a:xfrm>
          <a:off x="2019935" y="2598638"/>
          <a:ext cx="1107987" cy="494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3"/>
              </a:lnTo>
              <a:lnTo>
                <a:pt x="1107987" y="294563"/>
              </a:lnTo>
              <a:lnTo>
                <a:pt x="1107987" y="494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716F4-C519-48BD-B75B-2FB4A8520E59}">
      <dsp:nvSpPr>
        <dsp:cNvPr id="0" name=""/>
        <dsp:cNvSpPr/>
      </dsp:nvSpPr>
      <dsp:spPr>
        <a:xfrm>
          <a:off x="911948" y="2598638"/>
          <a:ext cx="1107987" cy="494107"/>
        </a:xfrm>
        <a:custGeom>
          <a:avLst/>
          <a:gdLst/>
          <a:ahLst/>
          <a:cxnLst/>
          <a:rect l="0" t="0" r="0" b="0"/>
          <a:pathLst>
            <a:path>
              <a:moveTo>
                <a:pt x="1107987" y="0"/>
              </a:moveTo>
              <a:lnTo>
                <a:pt x="1107987" y="294563"/>
              </a:lnTo>
              <a:lnTo>
                <a:pt x="0" y="294563"/>
              </a:lnTo>
              <a:lnTo>
                <a:pt x="0" y="494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DB78B-4D64-4519-84B5-09D64424BF9B}">
      <dsp:nvSpPr>
        <dsp:cNvPr id="0" name=""/>
        <dsp:cNvSpPr/>
      </dsp:nvSpPr>
      <dsp:spPr>
        <a:xfrm>
          <a:off x="2019935" y="1252381"/>
          <a:ext cx="2243112" cy="491071"/>
        </a:xfrm>
        <a:custGeom>
          <a:avLst/>
          <a:gdLst/>
          <a:ahLst/>
          <a:cxnLst/>
          <a:rect l="0" t="0" r="0" b="0"/>
          <a:pathLst>
            <a:path>
              <a:moveTo>
                <a:pt x="2243112" y="0"/>
              </a:moveTo>
              <a:lnTo>
                <a:pt x="2243112" y="291527"/>
              </a:lnTo>
              <a:lnTo>
                <a:pt x="0" y="291527"/>
              </a:lnTo>
              <a:lnTo>
                <a:pt x="0" y="491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6A48A-A7D5-4D52-84A0-E4EAB8F0E491}">
      <dsp:nvSpPr>
        <dsp:cNvPr id="0" name=""/>
        <dsp:cNvSpPr/>
      </dsp:nvSpPr>
      <dsp:spPr>
        <a:xfrm>
          <a:off x="3437189" y="397196"/>
          <a:ext cx="1651716" cy="855185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20676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DIROP</a:t>
          </a:r>
          <a:endParaRPr lang="pt-BR" sz="3500" kern="1200" dirty="0"/>
        </a:p>
      </dsp:txBody>
      <dsp:txXfrm>
        <a:off x="3437189" y="397196"/>
        <a:ext cx="1651716" cy="855185"/>
      </dsp:txXfrm>
    </dsp:sp>
    <dsp:sp modelId="{BFC1111B-C38D-4D71-9982-3EE3E6E979BE}">
      <dsp:nvSpPr>
        <dsp:cNvPr id="0" name=""/>
        <dsp:cNvSpPr/>
      </dsp:nvSpPr>
      <dsp:spPr>
        <a:xfrm>
          <a:off x="3740394" y="1059304"/>
          <a:ext cx="1486544" cy="285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Diretoria de Operações</a:t>
          </a:r>
          <a:endParaRPr lang="pt-BR" sz="1000" kern="1200" dirty="0"/>
        </a:p>
      </dsp:txBody>
      <dsp:txXfrm>
        <a:off x="3740394" y="1059304"/>
        <a:ext cx="1486544" cy="285061"/>
      </dsp:txXfrm>
    </dsp:sp>
    <dsp:sp modelId="{425307A2-23F6-4624-B057-C2241C40D489}">
      <dsp:nvSpPr>
        <dsp:cNvPr id="0" name=""/>
        <dsp:cNvSpPr/>
      </dsp:nvSpPr>
      <dsp:spPr>
        <a:xfrm>
          <a:off x="1194077" y="1743452"/>
          <a:ext cx="1651716" cy="85518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20676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SUCOP</a:t>
          </a:r>
          <a:endParaRPr lang="pt-BR" sz="3500" kern="1200" dirty="0"/>
        </a:p>
      </dsp:txBody>
      <dsp:txXfrm>
        <a:off x="1194077" y="1743452"/>
        <a:ext cx="1651716" cy="855185"/>
      </dsp:txXfrm>
    </dsp:sp>
    <dsp:sp modelId="{0C09F984-27FC-459D-9B99-53704692C598}">
      <dsp:nvSpPr>
        <dsp:cNvPr id="0" name=""/>
        <dsp:cNvSpPr/>
      </dsp:nvSpPr>
      <dsp:spPr>
        <a:xfrm>
          <a:off x="1524420" y="2408597"/>
          <a:ext cx="1486544" cy="285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Sup. de Controle Operacional</a:t>
          </a:r>
          <a:endParaRPr lang="pt-BR" sz="1000" kern="1200" dirty="0"/>
        </a:p>
      </dsp:txBody>
      <dsp:txXfrm>
        <a:off x="1524420" y="2408597"/>
        <a:ext cx="1486544" cy="285061"/>
      </dsp:txXfrm>
    </dsp:sp>
    <dsp:sp modelId="{CB0FE9DF-03F6-4521-A9F9-A8A617C35FCB}">
      <dsp:nvSpPr>
        <dsp:cNvPr id="0" name=""/>
        <dsp:cNvSpPr/>
      </dsp:nvSpPr>
      <dsp:spPr>
        <a:xfrm>
          <a:off x="86089" y="3092745"/>
          <a:ext cx="1651716" cy="85518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20676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GETER</a:t>
          </a:r>
          <a:endParaRPr lang="pt-BR" sz="3500" kern="1200" dirty="0"/>
        </a:p>
      </dsp:txBody>
      <dsp:txXfrm>
        <a:off x="86089" y="3092745"/>
        <a:ext cx="1651716" cy="855185"/>
      </dsp:txXfrm>
    </dsp:sp>
    <dsp:sp modelId="{93EC8F81-410C-4997-91F8-1CD3D8360B3F}">
      <dsp:nvSpPr>
        <dsp:cNvPr id="0" name=""/>
        <dsp:cNvSpPr/>
      </dsp:nvSpPr>
      <dsp:spPr>
        <a:xfrm>
          <a:off x="416433" y="3757889"/>
          <a:ext cx="1486544" cy="285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Gerência de Pátios e Terminais</a:t>
          </a:r>
          <a:endParaRPr lang="pt-BR" sz="1000" kern="1200" dirty="0"/>
        </a:p>
      </dsp:txBody>
      <dsp:txXfrm>
        <a:off x="416433" y="3757889"/>
        <a:ext cx="1486544" cy="285061"/>
      </dsp:txXfrm>
    </dsp:sp>
    <dsp:sp modelId="{6015D4D3-A211-42F0-AE1C-B1E1C373D933}">
      <dsp:nvSpPr>
        <dsp:cNvPr id="0" name=""/>
        <dsp:cNvSpPr/>
      </dsp:nvSpPr>
      <dsp:spPr>
        <a:xfrm>
          <a:off x="2302064" y="3092745"/>
          <a:ext cx="1651716" cy="85518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20676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GESCO</a:t>
          </a:r>
          <a:endParaRPr lang="pt-BR" sz="3500" kern="1200" dirty="0"/>
        </a:p>
      </dsp:txBody>
      <dsp:txXfrm>
        <a:off x="2302064" y="3092745"/>
        <a:ext cx="1651716" cy="855185"/>
      </dsp:txXfrm>
    </dsp:sp>
    <dsp:sp modelId="{689E12B4-A6C1-4ECE-A0D6-3BC296EF26A3}">
      <dsp:nvSpPr>
        <dsp:cNvPr id="0" name=""/>
        <dsp:cNvSpPr/>
      </dsp:nvSpPr>
      <dsp:spPr>
        <a:xfrm>
          <a:off x="2632407" y="3757889"/>
          <a:ext cx="1486544" cy="285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Gerência de Controle de Operações e Segurança</a:t>
          </a:r>
          <a:endParaRPr lang="pt-BR" sz="1000" kern="1200" dirty="0"/>
        </a:p>
      </dsp:txBody>
      <dsp:txXfrm>
        <a:off x="2632407" y="3757889"/>
        <a:ext cx="1486544" cy="285061"/>
      </dsp:txXfrm>
    </dsp:sp>
    <dsp:sp modelId="{1C12389F-9D58-49F3-A8AF-8C0A5CAA743E}">
      <dsp:nvSpPr>
        <dsp:cNvPr id="0" name=""/>
        <dsp:cNvSpPr/>
      </dsp:nvSpPr>
      <dsp:spPr>
        <a:xfrm>
          <a:off x="5626025" y="1743452"/>
          <a:ext cx="1651716" cy="85518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20676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SUDOP</a:t>
          </a:r>
          <a:endParaRPr lang="pt-BR" sz="3500" kern="1200" dirty="0"/>
        </a:p>
      </dsp:txBody>
      <dsp:txXfrm>
        <a:off x="5626025" y="1743452"/>
        <a:ext cx="1651716" cy="855185"/>
      </dsp:txXfrm>
    </dsp:sp>
    <dsp:sp modelId="{968ABDF5-B20E-424E-8CD3-81FDED6F9D89}">
      <dsp:nvSpPr>
        <dsp:cNvPr id="0" name=""/>
        <dsp:cNvSpPr/>
      </dsp:nvSpPr>
      <dsp:spPr>
        <a:xfrm>
          <a:off x="5956369" y="2408597"/>
          <a:ext cx="1486544" cy="285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Sup. de Desenvolvimento Operacional</a:t>
          </a:r>
          <a:endParaRPr lang="pt-BR" sz="900" kern="1200" dirty="0"/>
        </a:p>
      </dsp:txBody>
      <dsp:txXfrm>
        <a:off x="5956369" y="2408597"/>
        <a:ext cx="1486544" cy="285061"/>
      </dsp:txXfrm>
    </dsp:sp>
    <dsp:sp modelId="{1E09CE81-1B1F-46C6-874C-972AC4B3A264}">
      <dsp:nvSpPr>
        <dsp:cNvPr id="0" name=""/>
        <dsp:cNvSpPr/>
      </dsp:nvSpPr>
      <dsp:spPr>
        <a:xfrm>
          <a:off x="4518038" y="3092745"/>
          <a:ext cx="1651716" cy="85518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20676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smtClean="0"/>
            <a:t>GEROP</a:t>
          </a:r>
          <a:endParaRPr lang="pt-BR" sz="3500" kern="1200" dirty="0"/>
        </a:p>
      </dsp:txBody>
      <dsp:txXfrm>
        <a:off x="4518038" y="3092745"/>
        <a:ext cx="1651716" cy="855185"/>
      </dsp:txXfrm>
    </dsp:sp>
    <dsp:sp modelId="{F931028E-A224-44A5-9566-11E6BC6023CA}">
      <dsp:nvSpPr>
        <dsp:cNvPr id="0" name=""/>
        <dsp:cNvSpPr/>
      </dsp:nvSpPr>
      <dsp:spPr>
        <a:xfrm>
          <a:off x="4848382" y="3757889"/>
          <a:ext cx="1486544" cy="285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Gerência de Estudos Operacionais</a:t>
          </a:r>
          <a:endParaRPr lang="pt-BR" sz="1000" kern="1200" dirty="0"/>
        </a:p>
      </dsp:txBody>
      <dsp:txXfrm>
        <a:off x="4848382" y="3757889"/>
        <a:ext cx="1486544" cy="285061"/>
      </dsp:txXfrm>
    </dsp:sp>
    <dsp:sp modelId="{1B625CE8-7DA4-44A9-A2C9-330749F32BFB}">
      <dsp:nvSpPr>
        <dsp:cNvPr id="0" name=""/>
        <dsp:cNvSpPr/>
      </dsp:nvSpPr>
      <dsp:spPr>
        <a:xfrm>
          <a:off x="6734013" y="3092745"/>
          <a:ext cx="1651716" cy="85518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120676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GEDEN</a:t>
          </a:r>
          <a:endParaRPr lang="pt-BR" sz="3500" kern="1200" dirty="0"/>
        </a:p>
      </dsp:txBody>
      <dsp:txXfrm>
        <a:off x="6734013" y="3092745"/>
        <a:ext cx="1651716" cy="855185"/>
      </dsp:txXfrm>
    </dsp:sp>
    <dsp:sp modelId="{441DE001-D4C1-4CED-ABF2-96CE2A8FA44F}">
      <dsp:nvSpPr>
        <dsp:cNvPr id="0" name=""/>
        <dsp:cNvSpPr/>
      </dsp:nvSpPr>
      <dsp:spPr>
        <a:xfrm>
          <a:off x="7064356" y="3757889"/>
          <a:ext cx="1486544" cy="285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Gerência de Desenvolvimento de </a:t>
          </a:r>
          <a:r>
            <a:rPr lang="pt-BR" sz="800" kern="1200" smtClean="0"/>
            <a:t>Novos Negócios</a:t>
          </a:r>
          <a:endParaRPr lang="pt-BR" sz="800" kern="1200" dirty="0"/>
        </a:p>
      </dsp:txBody>
      <dsp:txXfrm>
        <a:off x="7064356" y="3757889"/>
        <a:ext cx="1486544" cy="2850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21EBB-E918-4BDC-8898-1A8F4D93F878}">
      <dsp:nvSpPr>
        <dsp:cNvPr id="0" name=""/>
        <dsp:cNvSpPr/>
      </dsp:nvSpPr>
      <dsp:spPr>
        <a:xfrm rot="5400000">
          <a:off x="-178160" y="665556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1D05F-D490-402F-B55A-99CFA4651091}">
      <dsp:nvSpPr>
        <dsp:cNvPr id="0" name=""/>
        <dsp:cNvSpPr/>
      </dsp:nvSpPr>
      <dsp:spPr>
        <a:xfrm>
          <a:off x="2000" y="144965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 que </a:t>
          </a:r>
          <a:r>
            <a:rPr lang="pt-BR" sz="1000" kern="1200" dirty="0" err="1" smtClean="0"/>
            <a:t>subceder</a:t>
          </a:r>
          <a:r>
            <a:rPr lang="pt-BR" sz="1000" kern="1200" dirty="0" smtClean="0"/>
            <a:t>?</a:t>
          </a:r>
          <a:endParaRPr lang="pt-BR" sz="1000" kern="1200" dirty="0"/>
        </a:p>
      </dsp:txBody>
      <dsp:txXfrm>
        <a:off x="21078" y="164043"/>
        <a:ext cx="1047482" cy="613226"/>
      </dsp:txXfrm>
    </dsp:sp>
    <dsp:sp modelId="{DFB5D59E-FA6D-4096-AAD4-A54E85429D17}">
      <dsp:nvSpPr>
        <dsp:cNvPr id="0" name=""/>
        <dsp:cNvSpPr/>
      </dsp:nvSpPr>
      <dsp:spPr>
        <a:xfrm rot="5400000">
          <a:off x="-178160" y="1479785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98A9E-DC4C-40E6-AF05-AF853A614435}">
      <dsp:nvSpPr>
        <dsp:cNvPr id="0" name=""/>
        <dsp:cNvSpPr/>
      </dsp:nvSpPr>
      <dsp:spPr>
        <a:xfrm>
          <a:off x="2000" y="959194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Quanto </a:t>
          </a:r>
          <a:r>
            <a:rPr lang="pt-BR" sz="1000" kern="1200" dirty="0" err="1" smtClean="0"/>
            <a:t>subceder</a:t>
          </a:r>
          <a:r>
            <a:rPr lang="pt-BR" sz="1000" kern="1200" dirty="0" smtClean="0"/>
            <a:t>?</a:t>
          </a:r>
          <a:endParaRPr lang="pt-BR" sz="1000" kern="1200" dirty="0"/>
        </a:p>
      </dsp:txBody>
      <dsp:txXfrm>
        <a:off x="21078" y="978272"/>
        <a:ext cx="1047482" cy="613226"/>
      </dsp:txXfrm>
    </dsp:sp>
    <dsp:sp modelId="{C223E92B-B37B-46F8-84CF-14CD5F741F3B}">
      <dsp:nvSpPr>
        <dsp:cNvPr id="0" name=""/>
        <dsp:cNvSpPr/>
      </dsp:nvSpPr>
      <dsp:spPr>
        <a:xfrm rot="5400000">
          <a:off x="-178160" y="2294014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9BDD5-B949-409B-8CBF-43DA5EF2FA78}">
      <dsp:nvSpPr>
        <dsp:cNvPr id="0" name=""/>
        <dsp:cNvSpPr/>
      </dsp:nvSpPr>
      <dsp:spPr>
        <a:xfrm>
          <a:off x="2000" y="1773422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Por quanto </a:t>
          </a:r>
          <a:r>
            <a:rPr lang="pt-BR" sz="1000" kern="1200" dirty="0" err="1" smtClean="0"/>
            <a:t>subceder</a:t>
          </a:r>
          <a:r>
            <a:rPr lang="pt-BR" sz="1000" kern="1200" dirty="0" smtClean="0"/>
            <a:t>?</a:t>
          </a:r>
          <a:endParaRPr lang="pt-BR" sz="1000" kern="1200" dirty="0"/>
        </a:p>
      </dsp:txBody>
      <dsp:txXfrm>
        <a:off x="21078" y="1792500"/>
        <a:ext cx="1047482" cy="613226"/>
      </dsp:txXfrm>
    </dsp:sp>
    <dsp:sp modelId="{4D89BC55-E599-42B3-B6A0-8B92D475F5AF}">
      <dsp:nvSpPr>
        <dsp:cNvPr id="0" name=""/>
        <dsp:cNvSpPr/>
      </dsp:nvSpPr>
      <dsp:spPr>
        <a:xfrm>
          <a:off x="228954" y="2701128"/>
          <a:ext cx="143407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50B64E-6E54-4B90-AA9B-AF372F40B474}">
      <dsp:nvSpPr>
        <dsp:cNvPr id="0" name=""/>
        <dsp:cNvSpPr/>
      </dsp:nvSpPr>
      <dsp:spPr>
        <a:xfrm>
          <a:off x="2000" y="2587651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 quem </a:t>
          </a:r>
          <a:r>
            <a:rPr lang="pt-BR" sz="1000" kern="1200" dirty="0" err="1" smtClean="0"/>
            <a:t>subceder</a:t>
          </a:r>
          <a:r>
            <a:rPr lang="pt-BR" sz="1000" kern="1200" dirty="0" smtClean="0"/>
            <a:t>?</a:t>
          </a:r>
          <a:endParaRPr lang="pt-BR" sz="1000" kern="1200" dirty="0"/>
        </a:p>
      </dsp:txBody>
      <dsp:txXfrm>
        <a:off x="21078" y="2606729"/>
        <a:ext cx="1047482" cy="613226"/>
      </dsp:txXfrm>
    </dsp:sp>
    <dsp:sp modelId="{8BF4B296-6806-49DA-B967-C9ABC6B7737D}">
      <dsp:nvSpPr>
        <dsp:cNvPr id="0" name=""/>
        <dsp:cNvSpPr/>
      </dsp:nvSpPr>
      <dsp:spPr>
        <a:xfrm rot="16200000">
          <a:off x="1265738" y="2294014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558170-1CF1-4CA8-8E63-307DF19AE3E3}">
      <dsp:nvSpPr>
        <dsp:cNvPr id="0" name=""/>
        <dsp:cNvSpPr/>
      </dsp:nvSpPr>
      <dsp:spPr>
        <a:xfrm>
          <a:off x="1445898" y="2587651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Quando </a:t>
          </a:r>
          <a:r>
            <a:rPr lang="pt-BR" sz="1000" kern="1200" dirty="0" err="1" smtClean="0"/>
            <a:t>subceder</a:t>
          </a:r>
          <a:r>
            <a:rPr lang="pt-BR" sz="1000" kern="1200" dirty="0" smtClean="0"/>
            <a:t>?</a:t>
          </a:r>
          <a:endParaRPr lang="pt-BR" sz="1000" kern="1200" dirty="0"/>
        </a:p>
      </dsp:txBody>
      <dsp:txXfrm>
        <a:off x="1464976" y="2606729"/>
        <a:ext cx="1047482" cy="613226"/>
      </dsp:txXfrm>
    </dsp:sp>
    <dsp:sp modelId="{129E1C66-6194-44CF-A7E8-70A5D0EEF7B0}">
      <dsp:nvSpPr>
        <dsp:cNvPr id="0" name=""/>
        <dsp:cNvSpPr/>
      </dsp:nvSpPr>
      <dsp:spPr>
        <a:xfrm rot="16200000">
          <a:off x="1265738" y="1479785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5FC12-0E9C-4CB5-81A4-F29BDE265D64}">
      <dsp:nvSpPr>
        <dsp:cNvPr id="0" name=""/>
        <dsp:cNvSpPr/>
      </dsp:nvSpPr>
      <dsp:spPr>
        <a:xfrm>
          <a:off x="1445898" y="1773422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</a:t>
          </a:r>
          <a:r>
            <a:rPr lang="pt-BR" sz="1000" kern="1200" dirty="0" err="1" smtClean="0"/>
            <a:t>subceder</a:t>
          </a:r>
          <a:r>
            <a:rPr lang="pt-BR" sz="1000" kern="1200" dirty="0" smtClean="0"/>
            <a:t>?</a:t>
          </a:r>
          <a:endParaRPr lang="pt-BR" sz="1000" kern="1200" dirty="0"/>
        </a:p>
      </dsp:txBody>
      <dsp:txXfrm>
        <a:off x="1464976" y="1792500"/>
        <a:ext cx="1047482" cy="613226"/>
      </dsp:txXfrm>
    </dsp:sp>
    <dsp:sp modelId="{09A6B704-1C6F-4F7C-978A-D6CA90966FD4}">
      <dsp:nvSpPr>
        <dsp:cNvPr id="0" name=""/>
        <dsp:cNvSpPr/>
      </dsp:nvSpPr>
      <dsp:spPr>
        <a:xfrm rot="16200000">
          <a:off x="1265738" y="665556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5D7A9-EC24-4BD0-A85F-F4B05C4B34EA}">
      <dsp:nvSpPr>
        <dsp:cNvPr id="0" name=""/>
        <dsp:cNvSpPr/>
      </dsp:nvSpPr>
      <dsp:spPr>
        <a:xfrm>
          <a:off x="1445898" y="959194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estimular o processo de venda?</a:t>
          </a:r>
          <a:endParaRPr lang="pt-BR" sz="1000" kern="1200" dirty="0"/>
        </a:p>
      </dsp:txBody>
      <dsp:txXfrm>
        <a:off x="1464976" y="978272"/>
        <a:ext cx="1047482" cy="613226"/>
      </dsp:txXfrm>
    </dsp:sp>
    <dsp:sp modelId="{7B4E57F0-BDEB-4245-88D8-AC55524A9515}">
      <dsp:nvSpPr>
        <dsp:cNvPr id="0" name=""/>
        <dsp:cNvSpPr/>
      </dsp:nvSpPr>
      <dsp:spPr>
        <a:xfrm>
          <a:off x="1672852" y="258442"/>
          <a:ext cx="143407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27559-C5C2-4988-8836-6C7A60C64A24}">
      <dsp:nvSpPr>
        <dsp:cNvPr id="0" name=""/>
        <dsp:cNvSpPr/>
      </dsp:nvSpPr>
      <dsp:spPr>
        <a:xfrm>
          <a:off x="1445898" y="144965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interagir com os concessionários existentes?</a:t>
          </a:r>
          <a:endParaRPr lang="pt-BR" sz="1000" kern="1200" dirty="0"/>
        </a:p>
      </dsp:txBody>
      <dsp:txXfrm>
        <a:off x="1464976" y="164043"/>
        <a:ext cx="1047482" cy="613226"/>
      </dsp:txXfrm>
    </dsp:sp>
    <dsp:sp modelId="{5F6C0DFD-6B89-4B7B-A6D1-AF43E4D33F8E}">
      <dsp:nvSpPr>
        <dsp:cNvPr id="0" name=""/>
        <dsp:cNvSpPr/>
      </dsp:nvSpPr>
      <dsp:spPr>
        <a:xfrm rot="5400000">
          <a:off x="2709637" y="665556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05819A-BB48-465D-BEE0-4E565EACB76C}">
      <dsp:nvSpPr>
        <dsp:cNvPr id="0" name=""/>
        <dsp:cNvSpPr/>
      </dsp:nvSpPr>
      <dsp:spPr>
        <a:xfrm>
          <a:off x="2889797" y="144965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interagir com o gestor da infraestrutura?</a:t>
          </a:r>
          <a:endParaRPr lang="pt-BR" sz="1000" kern="1200" dirty="0"/>
        </a:p>
      </dsp:txBody>
      <dsp:txXfrm>
        <a:off x="2908875" y="164043"/>
        <a:ext cx="1047482" cy="613226"/>
      </dsp:txXfrm>
    </dsp:sp>
    <dsp:sp modelId="{311A29DE-59B1-4B3E-A42F-DE73BF722676}">
      <dsp:nvSpPr>
        <dsp:cNvPr id="0" name=""/>
        <dsp:cNvSpPr/>
      </dsp:nvSpPr>
      <dsp:spPr>
        <a:xfrm rot="5400000">
          <a:off x="2709637" y="1479785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533ED-562D-40F5-88B6-B8AA70302FE1}">
      <dsp:nvSpPr>
        <dsp:cNvPr id="0" name=""/>
        <dsp:cNvSpPr/>
      </dsp:nvSpPr>
      <dsp:spPr>
        <a:xfrm>
          <a:off x="2889797" y="959194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lidar com as ocorrências ferroviárias?</a:t>
          </a:r>
          <a:endParaRPr lang="pt-BR" sz="1000" kern="1200" dirty="0"/>
        </a:p>
      </dsp:txBody>
      <dsp:txXfrm>
        <a:off x="2908875" y="978272"/>
        <a:ext cx="1047482" cy="613226"/>
      </dsp:txXfrm>
    </dsp:sp>
    <dsp:sp modelId="{65943789-B18C-4A6E-AA52-0D8254E27179}">
      <dsp:nvSpPr>
        <dsp:cNvPr id="0" name=""/>
        <dsp:cNvSpPr/>
      </dsp:nvSpPr>
      <dsp:spPr>
        <a:xfrm rot="5400000">
          <a:off x="2709637" y="2294014"/>
          <a:ext cx="804402" cy="9770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4C5D0-45B5-4FCA-8AB9-E83A5FAF3A53}">
      <dsp:nvSpPr>
        <dsp:cNvPr id="0" name=""/>
        <dsp:cNvSpPr/>
      </dsp:nvSpPr>
      <dsp:spPr>
        <a:xfrm>
          <a:off x="2889797" y="1773422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 informatizar o processo?</a:t>
          </a:r>
          <a:endParaRPr lang="pt-BR" sz="1000" kern="1200" dirty="0"/>
        </a:p>
      </dsp:txBody>
      <dsp:txXfrm>
        <a:off x="2908875" y="1792500"/>
        <a:ext cx="1047482" cy="613226"/>
      </dsp:txXfrm>
    </dsp:sp>
    <dsp:sp modelId="{F73CFD9A-FAF2-4343-B382-2427ED9A2CAD}">
      <dsp:nvSpPr>
        <dsp:cNvPr id="0" name=""/>
        <dsp:cNvSpPr/>
      </dsp:nvSpPr>
      <dsp:spPr>
        <a:xfrm>
          <a:off x="2889797" y="2587651"/>
          <a:ext cx="1085638" cy="651382"/>
        </a:xfrm>
        <a:prstGeom prst="roundRect">
          <a:avLst>
            <a:gd name="adj" fmla="val 10000"/>
          </a:avLst>
        </a:prstGeom>
        <a:solidFill>
          <a:srgbClr val="659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estruturar a Valec para este processo?</a:t>
          </a:r>
          <a:endParaRPr lang="pt-BR" sz="1000" kern="1200" dirty="0"/>
        </a:p>
      </dsp:txBody>
      <dsp:txXfrm>
        <a:off x="2908875" y="2606729"/>
        <a:ext cx="1047482" cy="6132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21EBB-E918-4BDC-8898-1A8F4D93F878}">
      <dsp:nvSpPr>
        <dsp:cNvPr id="0" name=""/>
        <dsp:cNvSpPr/>
      </dsp:nvSpPr>
      <dsp:spPr>
        <a:xfrm rot="5400000">
          <a:off x="-141660" y="580944"/>
          <a:ext cx="837681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1D05F-D490-402F-B55A-99CFA4651091}">
      <dsp:nvSpPr>
        <dsp:cNvPr id="0" name=""/>
        <dsp:cNvSpPr/>
      </dsp:nvSpPr>
      <dsp:spPr>
        <a:xfrm>
          <a:off x="46265" y="39276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Quem adquiriu o direito de uso? </a:t>
          </a:r>
          <a:endParaRPr lang="pt-BR" sz="1000" kern="1200" dirty="0"/>
        </a:p>
      </dsp:txBody>
      <dsp:txXfrm>
        <a:off x="66123" y="59134"/>
        <a:ext cx="1090293" cy="638289"/>
      </dsp:txXfrm>
    </dsp:sp>
    <dsp:sp modelId="{DFB5D59E-FA6D-4096-AAD4-A54E85429D17}">
      <dsp:nvSpPr>
        <dsp:cNvPr id="0" name=""/>
        <dsp:cNvSpPr/>
      </dsp:nvSpPr>
      <dsp:spPr>
        <a:xfrm rot="5575680">
          <a:off x="-177395" y="1441530"/>
          <a:ext cx="864967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98A9E-DC4C-40E6-AF05-AF853A614435}">
      <dsp:nvSpPr>
        <dsp:cNvPr id="0" name=""/>
        <dsp:cNvSpPr/>
      </dsp:nvSpPr>
      <dsp:spPr>
        <a:xfrm>
          <a:off x="46265" y="886783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Quanto adquiriam?</a:t>
          </a:r>
          <a:endParaRPr lang="pt-BR" sz="1000" kern="1200" dirty="0"/>
        </a:p>
      </dsp:txBody>
      <dsp:txXfrm>
        <a:off x="66123" y="906641"/>
        <a:ext cx="1090293" cy="638289"/>
      </dsp:txXfrm>
    </dsp:sp>
    <dsp:sp modelId="{C223E92B-B37B-46F8-84CF-14CD5F741F3B}">
      <dsp:nvSpPr>
        <dsp:cNvPr id="0" name=""/>
        <dsp:cNvSpPr/>
      </dsp:nvSpPr>
      <dsp:spPr>
        <a:xfrm rot="5400000">
          <a:off x="-185843" y="2302116"/>
          <a:ext cx="837681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9BDD5-B949-409B-8CBF-43DA5EF2FA78}">
      <dsp:nvSpPr>
        <dsp:cNvPr id="0" name=""/>
        <dsp:cNvSpPr/>
      </dsp:nvSpPr>
      <dsp:spPr>
        <a:xfrm>
          <a:off x="2082" y="1760448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De onde partem e para onde vão?</a:t>
          </a:r>
          <a:endParaRPr lang="pt-BR" sz="1000" kern="1200" dirty="0"/>
        </a:p>
      </dsp:txBody>
      <dsp:txXfrm>
        <a:off x="21940" y="1780306"/>
        <a:ext cx="1090293" cy="638289"/>
      </dsp:txXfrm>
    </dsp:sp>
    <dsp:sp modelId="{0051D9C5-538A-404D-AA1F-92D8D7118E85}">
      <dsp:nvSpPr>
        <dsp:cNvPr id="0" name=""/>
        <dsp:cNvSpPr/>
      </dsp:nvSpPr>
      <dsp:spPr>
        <a:xfrm>
          <a:off x="237910" y="2725870"/>
          <a:ext cx="1493086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9CE6E-E9FB-4C57-BF5C-1D77D540AA60}">
      <dsp:nvSpPr>
        <dsp:cNvPr id="0" name=""/>
        <dsp:cNvSpPr/>
      </dsp:nvSpPr>
      <dsp:spPr>
        <a:xfrm>
          <a:off x="2082" y="2607956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Quais são as restrições externas?</a:t>
          </a:r>
          <a:endParaRPr lang="pt-BR" sz="1000" kern="1200" dirty="0"/>
        </a:p>
      </dsp:txBody>
      <dsp:txXfrm>
        <a:off x="21940" y="2627814"/>
        <a:ext cx="1090293" cy="638289"/>
      </dsp:txXfrm>
    </dsp:sp>
    <dsp:sp modelId="{FEE9EB8F-50B8-43A8-829E-C57D55D34315}">
      <dsp:nvSpPr>
        <dsp:cNvPr id="0" name=""/>
        <dsp:cNvSpPr/>
      </dsp:nvSpPr>
      <dsp:spPr>
        <a:xfrm rot="16200000">
          <a:off x="1317069" y="2302116"/>
          <a:ext cx="837681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03BF9E-F63E-4ED1-8B8F-FA1CD8B8D1A0}">
      <dsp:nvSpPr>
        <dsp:cNvPr id="0" name=""/>
        <dsp:cNvSpPr/>
      </dsp:nvSpPr>
      <dsp:spPr>
        <a:xfrm>
          <a:off x="1504995" y="2607956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Por quanto tempo vão ocupar a via?</a:t>
          </a:r>
          <a:endParaRPr lang="pt-BR" sz="1000" kern="1200" dirty="0"/>
        </a:p>
      </dsp:txBody>
      <dsp:txXfrm>
        <a:off x="1524853" y="2627814"/>
        <a:ext cx="1090293" cy="638289"/>
      </dsp:txXfrm>
    </dsp:sp>
    <dsp:sp modelId="{CD096B44-0827-4399-98E2-79E9468FD83A}">
      <dsp:nvSpPr>
        <dsp:cNvPr id="0" name=""/>
        <dsp:cNvSpPr/>
      </dsp:nvSpPr>
      <dsp:spPr>
        <a:xfrm rot="16200000">
          <a:off x="1317069" y="1454609"/>
          <a:ext cx="837681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3A4F4-1DBD-4093-B6BA-01D4C0D4E344}">
      <dsp:nvSpPr>
        <dsp:cNvPr id="0" name=""/>
        <dsp:cNvSpPr/>
      </dsp:nvSpPr>
      <dsp:spPr>
        <a:xfrm>
          <a:off x="1504995" y="1760448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smtClean="0"/>
            <a:t>Quando vão passar?</a:t>
          </a:r>
          <a:endParaRPr lang="pt-BR" sz="1000" kern="1200" dirty="0"/>
        </a:p>
      </dsp:txBody>
      <dsp:txXfrm>
        <a:off x="1524853" y="1780306"/>
        <a:ext cx="1090293" cy="638289"/>
      </dsp:txXfrm>
    </dsp:sp>
    <dsp:sp modelId="{3B39156C-A96B-4F32-9509-87471DE2F411}">
      <dsp:nvSpPr>
        <dsp:cNvPr id="0" name=""/>
        <dsp:cNvSpPr/>
      </dsp:nvSpPr>
      <dsp:spPr>
        <a:xfrm rot="16200000">
          <a:off x="1317069" y="607101"/>
          <a:ext cx="837681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309CCA-7CFD-4F7A-9A78-6480F0B9A8F1}">
      <dsp:nvSpPr>
        <dsp:cNvPr id="0" name=""/>
        <dsp:cNvSpPr/>
      </dsp:nvSpPr>
      <dsp:spPr>
        <a:xfrm>
          <a:off x="1504995" y="912941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Há prioridades na entrada e/ou saída de trens?</a:t>
          </a:r>
          <a:endParaRPr lang="pt-BR" sz="1000" kern="1200" dirty="0"/>
        </a:p>
      </dsp:txBody>
      <dsp:txXfrm>
        <a:off x="1524853" y="932799"/>
        <a:ext cx="1090293" cy="638289"/>
      </dsp:txXfrm>
    </dsp:sp>
    <dsp:sp modelId="{8BF4B296-6806-49DA-B967-C9ABC6B7737D}">
      <dsp:nvSpPr>
        <dsp:cNvPr id="0" name=""/>
        <dsp:cNvSpPr/>
      </dsp:nvSpPr>
      <dsp:spPr>
        <a:xfrm>
          <a:off x="1740823" y="183348"/>
          <a:ext cx="1493086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558170-1CF1-4CA8-8E63-307DF19AE3E3}">
      <dsp:nvSpPr>
        <dsp:cNvPr id="0" name=""/>
        <dsp:cNvSpPr/>
      </dsp:nvSpPr>
      <dsp:spPr>
        <a:xfrm>
          <a:off x="1504995" y="65434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interagir com a grade de circulação da rede concedida?</a:t>
          </a:r>
          <a:endParaRPr lang="pt-BR" sz="1000" kern="1200" dirty="0"/>
        </a:p>
      </dsp:txBody>
      <dsp:txXfrm>
        <a:off x="1524853" y="85292"/>
        <a:ext cx="1090293" cy="638289"/>
      </dsp:txXfrm>
    </dsp:sp>
    <dsp:sp modelId="{5F6C0DFD-6B89-4B7B-A6D1-AF43E4D33F8E}">
      <dsp:nvSpPr>
        <dsp:cNvPr id="0" name=""/>
        <dsp:cNvSpPr/>
      </dsp:nvSpPr>
      <dsp:spPr>
        <a:xfrm rot="5400000">
          <a:off x="2819982" y="607101"/>
          <a:ext cx="837681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05819A-BB48-465D-BEE0-4E565EACB76C}">
      <dsp:nvSpPr>
        <dsp:cNvPr id="0" name=""/>
        <dsp:cNvSpPr/>
      </dsp:nvSpPr>
      <dsp:spPr>
        <a:xfrm>
          <a:off x="3007908" y="65434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interagir com o gestor da infraestrutura?</a:t>
          </a:r>
          <a:endParaRPr lang="pt-BR" sz="1000" kern="1200" dirty="0"/>
        </a:p>
      </dsp:txBody>
      <dsp:txXfrm>
        <a:off x="3027766" y="85292"/>
        <a:ext cx="1090293" cy="638289"/>
      </dsp:txXfrm>
    </dsp:sp>
    <dsp:sp modelId="{311A29DE-59B1-4B3E-A42F-DE73BF722676}">
      <dsp:nvSpPr>
        <dsp:cNvPr id="0" name=""/>
        <dsp:cNvSpPr/>
      </dsp:nvSpPr>
      <dsp:spPr>
        <a:xfrm rot="5400000">
          <a:off x="2819982" y="1454609"/>
          <a:ext cx="837681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533ED-562D-40F5-88B6-B8AA70302FE1}">
      <dsp:nvSpPr>
        <dsp:cNvPr id="0" name=""/>
        <dsp:cNvSpPr/>
      </dsp:nvSpPr>
      <dsp:spPr>
        <a:xfrm>
          <a:off x="3007908" y="912941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lidar com as ocorrências ferroviárias?</a:t>
          </a:r>
          <a:endParaRPr lang="pt-BR" sz="1000" kern="1200" dirty="0"/>
        </a:p>
      </dsp:txBody>
      <dsp:txXfrm>
        <a:off x="3027766" y="932799"/>
        <a:ext cx="1090293" cy="638289"/>
      </dsp:txXfrm>
    </dsp:sp>
    <dsp:sp modelId="{65943789-B18C-4A6E-AA52-0D8254E27179}">
      <dsp:nvSpPr>
        <dsp:cNvPr id="0" name=""/>
        <dsp:cNvSpPr/>
      </dsp:nvSpPr>
      <dsp:spPr>
        <a:xfrm rot="5400000">
          <a:off x="2819982" y="2302116"/>
          <a:ext cx="837681" cy="1017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4C5D0-45B5-4FCA-8AB9-E83A5FAF3A53}">
      <dsp:nvSpPr>
        <dsp:cNvPr id="0" name=""/>
        <dsp:cNvSpPr/>
      </dsp:nvSpPr>
      <dsp:spPr>
        <a:xfrm>
          <a:off x="3007908" y="1760448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 informatizar o processo?</a:t>
          </a:r>
          <a:endParaRPr lang="pt-BR" sz="1000" kern="1200" dirty="0"/>
        </a:p>
      </dsp:txBody>
      <dsp:txXfrm>
        <a:off x="3027766" y="1780306"/>
        <a:ext cx="1090293" cy="638289"/>
      </dsp:txXfrm>
    </dsp:sp>
    <dsp:sp modelId="{F73CFD9A-FAF2-4343-B382-2427ED9A2CAD}">
      <dsp:nvSpPr>
        <dsp:cNvPr id="0" name=""/>
        <dsp:cNvSpPr/>
      </dsp:nvSpPr>
      <dsp:spPr>
        <a:xfrm>
          <a:off x="3007908" y="2607956"/>
          <a:ext cx="1130009" cy="67800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Como estruturar a Valec para este processo?</a:t>
          </a:r>
          <a:endParaRPr lang="pt-BR" sz="1000" kern="1200" dirty="0"/>
        </a:p>
      </dsp:txBody>
      <dsp:txXfrm>
        <a:off x="3027766" y="2627814"/>
        <a:ext cx="1090293" cy="638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F879E-8B95-437A-92DA-A38FB38DF289}">
      <dsp:nvSpPr>
        <dsp:cNvPr id="0" name=""/>
        <dsp:cNvSpPr/>
      </dsp:nvSpPr>
      <dsp:spPr>
        <a:xfrm>
          <a:off x="0" y="0"/>
          <a:ext cx="9073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055F9-AE5D-46DC-B28C-D6C59714D9F0}">
      <dsp:nvSpPr>
        <dsp:cNvPr id="0" name=""/>
        <dsp:cNvSpPr/>
      </dsp:nvSpPr>
      <dsp:spPr>
        <a:xfrm>
          <a:off x="0" y="0"/>
          <a:ext cx="9073008" cy="248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construir, operar e explorar estradas de ferro, sistemas acessórios de armazenagem, transferência e manuseio de produtos e bens a serem transportados e, ainda, instalações e sistemas de interligação de estradas de ferro com outras modalidades de transportes;</a:t>
          </a:r>
          <a:br>
            <a:rPr lang="pt-BR" sz="2800" kern="1200" dirty="0" smtClean="0"/>
          </a:br>
          <a:endParaRPr lang="pt-BR" sz="2800" kern="1200" dirty="0"/>
        </a:p>
      </dsp:txBody>
      <dsp:txXfrm>
        <a:off x="0" y="0"/>
        <a:ext cx="9073008" cy="2484276"/>
      </dsp:txXfrm>
    </dsp:sp>
    <dsp:sp modelId="{2B6E80E5-222E-4168-AA58-5574C6FC49A3}">
      <dsp:nvSpPr>
        <dsp:cNvPr id="0" name=""/>
        <dsp:cNvSpPr/>
      </dsp:nvSpPr>
      <dsp:spPr>
        <a:xfrm>
          <a:off x="0" y="2484276"/>
          <a:ext cx="9073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0DA65-BCED-41F7-8E4D-18E345414695}">
      <dsp:nvSpPr>
        <dsp:cNvPr id="0" name=""/>
        <dsp:cNvSpPr/>
      </dsp:nvSpPr>
      <dsp:spPr>
        <a:xfrm>
          <a:off x="0" y="2484276"/>
          <a:ext cx="9073008" cy="248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promover o desenvolvimento dos sistemas de transportes de cargas sobre trilhos, objetivando seu aprimoramento e a absorção de novas tecnologias; </a:t>
          </a:r>
          <a:br>
            <a:rPr lang="pt-BR" sz="2800" kern="1200" smtClean="0"/>
          </a:br>
          <a:endParaRPr lang="pt-BR" sz="2800" kern="1200"/>
        </a:p>
      </dsp:txBody>
      <dsp:txXfrm>
        <a:off x="0" y="2484276"/>
        <a:ext cx="9073008" cy="2484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EBF45-D554-446C-B9FC-53256CCBD9E8}">
      <dsp:nvSpPr>
        <dsp:cNvPr id="0" name=""/>
        <dsp:cNvSpPr/>
      </dsp:nvSpPr>
      <dsp:spPr>
        <a:xfrm>
          <a:off x="0" y="0"/>
          <a:ext cx="9526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9FC79-FF10-45B3-9356-B4885F152703}">
      <dsp:nvSpPr>
        <dsp:cNvPr id="0" name=""/>
        <dsp:cNvSpPr/>
      </dsp:nvSpPr>
      <dsp:spPr>
        <a:xfrm>
          <a:off x="0" y="0"/>
          <a:ext cx="9526905" cy="226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smtClean="0"/>
            <a:t>celebrar contratos e convênios com órgãos nacionais da administração direta ou indireta, empresas privadas e com órgãos internacionais para prestação de serviços técnicos especializados; e </a:t>
          </a:r>
          <a:br>
            <a:rPr lang="pt-BR" sz="3000" kern="1200" smtClean="0"/>
          </a:br>
          <a:endParaRPr lang="pt-BR" sz="3000" kern="1200"/>
        </a:p>
      </dsp:txBody>
      <dsp:txXfrm>
        <a:off x="0" y="0"/>
        <a:ext cx="9526905" cy="2262980"/>
      </dsp:txXfrm>
    </dsp:sp>
    <dsp:sp modelId="{747CA698-B004-42C8-AB7D-D8DA80AD5627}">
      <dsp:nvSpPr>
        <dsp:cNvPr id="0" name=""/>
        <dsp:cNvSpPr/>
      </dsp:nvSpPr>
      <dsp:spPr>
        <a:xfrm>
          <a:off x="0" y="2262980"/>
          <a:ext cx="9526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947F1-9CD1-4A5C-971C-C7244376A64B}">
      <dsp:nvSpPr>
        <dsp:cNvPr id="0" name=""/>
        <dsp:cNvSpPr/>
      </dsp:nvSpPr>
      <dsp:spPr>
        <a:xfrm>
          <a:off x="0" y="2262980"/>
          <a:ext cx="9526905" cy="226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smtClean="0"/>
            <a:t>exercer outras atividades inerentes às suas finalidades, conforme previsão em seu estatuto social.</a:t>
          </a:r>
          <a:br>
            <a:rPr lang="pt-BR" sz="3000" kern="1200" smtClean="0"/>
          </a:br>
          <a:endParaRPr lang="pt-BR" sz="3000" kern="1200"/>
        </a:p>
      </dsp:txBody>
      <dsp:txXfrm>
        <a:off x="0" y="2262980"/>
        <a:ext cx="9526905" cy="2262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A54B-6A16-48B7-81E5-0572C302D142}">
      <dsp:nvSpPr>
        <dsp:cNvPr id="0" name=""/>
        <dsp:cNvSpPr/>
      </dsp:nvSpPr>
      <dsp:spPr>
        <a:xfrm>
          <a:off x="480247" y="0"/>
          <a:ext cx="2779775" cy="208483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12C5F-E856-4566-ABF5-CF7EC515FDD4}">
      <dsp:nvSpPr>
        <dsp:cNvPr id="0" name=""/>
        <dsp:cNvSpPr/>
      </dsp:nvSpPr>
      <dsp:spPr>
        <a:xfrm>
          <a:off x="3343417" y="0"/>
          <a:ext cx="5927852" cy="20848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“</a:t>
          </a:r>
          <a:r>
            <a:rPr lang="pt-BR" sz="2800" b="1" kern="1200" dirty="0" smtClean="0"/>
            <a:t>operação acima do trilho</a:t>
          </a:r>
          <a:r>
            <a:rPr lang="pt-BR" sz="2800" kern="1200" dirty="0" smtClean="0"/>
            <a:t>”: operação de veículos ferroviários (carga, descarga e deslocamento)</a:t>
          </a:r>
          <a:endParaRPr lang="pt-BR" sz="2800" kern="1200" dirty="0"/>
        </a:p>
      </dsp:txBody>
      <dsp:txXfrm>
        <a:off x="3343417" y="0"/>
        <a:ext cx="5927852" cy="2084832"/>
      </dsp:txXfrm>
    </dsp:sp>
    <dsp:sp modelId="{2AB96EC6-236D-43C4-86C7-79EF764D1687}">
      <dsp:nvSpPr>
        <dsp:cNvPr id="0" name=""/>
        <dsp:cNvSpPr/>
      </dsp:nvSpPr>
      <dsp:spPr>
        <a:xfrm>
          <a:off x="1314180" y="2258568"/>
          <a:ext cx="2779775" cy="208483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01A72B-8A79-42FF-9D5D-DCFE0783AD92}">
      <dsp:nvSpPr>
        <dsp:cNvPr id="0" name=""/>
        <dsp:cNvSpPr/>
      </dsp:nvSpPr>
      <dsp:spPr>
        <a:xfrm>
          <a:off x="4177350" y="2258568"/>
          <a:ext cx="5927852" cy="20848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“</a:t>
          </a:r>
          <a:r>
            <a:rPr lang="pt-BR" sz="2800" b="1" kern="1200" dirty="0" smtClean="0"/>
            <a:t>operação abaixo do trilho</a:t>
          </a:r>
          <a:r>
            <a:rPr lang="pt-BR" sz="2800" kern="1200" dirty="0" smtClean="0"/>
            <a:t>”: construção, manutenção da via permanente ferroviária, controle do tráfego (sinalização e telecomunicação)</a:t>
          </a:r>
          <a:endParaRPr lang="pt-BR" sz="2800" kern="1200" dirty="0"/>
        </a:p>
      </dsp:txBody>
      <dsp:txXfrm>
        <a:off x="4177350" y="2258568"/>
        <a:ext cx="5927852" cy="2084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DE28C-8330-491C-A576-500E39D2391D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A7A44-FBEF-49F1-8E2F-CCB48FC02966}">
      <dsp:nvSpPr>
        <dsp:cNvPr id="0" name=""/>
        <dsp:cNvSpPr/>
      </dsp:nvSpPr>
      <dsp:spPr>
        <a:xfrm>
          <a:off x="370796" y="242684"/>
          <a:ext cx="9178348" cy="485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Gestão da infraestrutura independente e aberta ao mercado</a:t>
          </a:r>
          <a:endParaRPr lang="pt-BR" sz="1800" kern="1200" noProof="0" dirty="0"/>
        </a:p>
      </dsp:txBody>
      <dsp:txXfrm>
        <a:off x="370796" y="242684"/>
        <a:ext cx="9178348" cy="485184"/>
      </dsp:txXfrm>
    </dsp:sp>
    <dsp:sp modelId="{936D1896-6085-4EF0-829D-AD0E7DE8CD73}">
      <dsp:nvSpPr>
        <dsp:cNvPr id="0" name=""/>
        <dsp:cNvSpPr/>
      </dsp:nvSpPr>
      <dsp:spPr>
        <a:xfrm>
          <a:off x="67556" y="182036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9E13E-01A4-4072-B69C-CB7F9FD99269}">
      <dsp:nvSpPr>
        <dsp:cNvPr id="0" name=""/>
        <dsp:cNvSpPr/>
      </dsp:nvSpPr>
      <dsp:spPr>
        <a:xfrm>
          <a:off x="769893" y="970368"/>
          <a:ext cx="8779251" cy="485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Eliminação do risco de demanda</a:t>
          </a:r>
          <a:endParaRPr lang="pt-BR" sz="1800" kern="1200" noProof="0" dirty="0"/>
        </a:p>
      </dsp:txBody>
      <dsp:txXfrm>
        <a:off x="769893" y="970368"/>
        <a:ext cx="8779251" cy="485184"/>
      </dsp:txXfrm>
    </dsp:sp>
    <dsp:sp modelId="{3434EE81-F763-4CAD-A804-16A96A678516}">
      <dsp:nvSpPr>
        <dsp:cNvPr id="0" name=""/>
        <dsp:cNvSpPr/>
      </dsp:nvSpPr>
      <dsp:spPr>
        <a:xfrm>
          <a:off x="466653" y="909720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5EAE5E-89EB-4CCE-9D00-DF2CBC83999B}">
      <dsp:nvSpPr>
        <dsp:cNvPr id="0" name=""/>
        <dsp:cNvSpPr/>
      </dsp:nvSpPr>
      <dsp:spPr>
        <a:xfrm>
          <a:off x="952390" y="1698052"/>
          <a:ext cx="8596754" cy="485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smtClean="0"/>
            <a:t>Competitividade </a:t>
          </a:r>
          <a:r>
            <a:rPr lang="pt-BR" sz="1800" kern="1200" noProof="0" dirty="0" smtClean="0"/>
            <a:t>intramodal </a:t>
          </a:r>
          <a:endParaRPr lang="pt-BR" sz="1800" kern="1200" noProof="0" dirty="0"/>
        </a:p>
      </dsp:txBody>
      <dsp:txXfrm>
        <a:off x="952390" y="1698052"/>
        <a:ext cx="8596754" cy="485184"/>
      </dsp:txXfrm>
    </dsp:sp>
    <dsp:sp modelId="{9251D23B-F845-42F5-97AC-B7B04593173B}">
      <dsp:nvSpPr>
        <dsp:cNvPr id="0" name=""/>
        <dsp:cNvSpPr/>
      </dsp:nvSpPr>
      <dsp:spPr>
        <a:xfrm>
          <a:off x="649150" y="1637404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012FB6-35D2-414F-9284-81E07FF5D9E7}">
      <dsp:nvSpPr>
        <dsp:cNvPr id="0" name=""/>
        <dsp:cNvSpPr/>
      </dsp:nvSpPr>
      <dsp:spPr>
        <a:xfrm>
          <a:off x="952390" y="2425275"/>
          <a:ext cx="8596754" cy="485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Rede Integrada</a:t>
          </a:r>
          <a:endParaRPr lang="pt-BR" sz="1200" kern="1200" noProof="0" dirty="0"/>
        </a:p>
      </dsp:txBody>
      <dsp:txXfrm>
        <a:off x="952390" y="2425275"/>
        <a:ext cx="8596754" cy="485184"/>
      </dsp:txXfrm>
    </dsp:sp>
    <dsp:sp modelId="{149B6ECA-DDBE-4D36-B1A3-8F8719233DE4}">
      <dsp:nvSpPr>
        <dsp:cNvPr id="0" name=""/>
        <dsp:cNvSpPr/>
      </dsp:nvSpPr>
      <dsp:spPr>
        <a:xfrm>
          <a:off x="649150" y="2364627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94D1BC-C835-47F9-A9C6-9333862F0F67}">
      <dsp:nvSpPr>
        <dsp:cNvPr id="0" name=""/>
        <dsp:cNvSpPr/>
      </dsp:nvSpPr>
      <dsp:spPr>
        <a:xfrm>
          <a:off x="769893" y="3152959"/>
          <a:ext cx="8779251" cy="485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Aumento da distância média de transporte ferroviário </a:t>
          </a:r>
          <a:endParaRPr lang="pt-BR" sz="1800" kern="1200" noProof="0" dirty="0"/>
        </a:p>
      </dsp:txBody>
      <dsp:txXfrm>
        <a:off x="769893" y="3152959"/>
        <a:ext cx="8779251" cy="485184"/>
      </dsp:txXfrm>
    </dsp:sp>
    <dsp:sp modelId="{59A7F8B6-BC9B-4753-B0D9-B8C7896EFBB3}">
      <dsp:nvSpPr>
        <dsp:cNvPr id="0" name=""/>
        <dsp:cNvSpPr/>
      </dsp:nvSpPr>
      <dsp:spPr>
        <a:xfrm>
          <a:off x="466653" y="3092311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9F4337-3FCA-4AF9-8829-15F84C506801}">
      <dsp:nvSpPr>
        <dsp:cNvPr id="0" name=""/>
        <dsp:cNvSpPr/>
      </dsp:nvSpPr>
      <dsp:spPr>
        <a:xfrm>
          <a:off x="370796" y="3880643"/>
          <a:ext cx="9178348" cy="485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Disponibilização da infraestrutura a preço de custo</a:t>
          </a:r>
          <a:endParaRPr lang="pt-BR" sz="1800" kern="1200" noProof="0" dirty="0"/>
        </a:p>
      </dsp:txBody>
      <dsp:txXfrm>
        <a:off x="370796" y="3880643"/>
        <a:ext cx="9178348" cy="485184"/>
      </dsp:txXfrm>
    </dsp:sp>
    <dsp:sp modelId="{3141ADA4-56E8-4C5D-9BDA-4112E24E25DA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645AE-8105-4E03-ADA8-B54FCBAC77F0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A3978-0873-4D34-8826-E4EC6E0A1F84}">
      <dsp:nvSpPr>
        <dsp:cNvPr id="0" name=""/>
        <dsp:cNvSpPr/>
      </dsp:nvSpPr>
      <dsp:spPr>
        <a:xfrm>
          <a:off x="382102" y="250268"/>
          <a:ext cx="9330805" cy="5003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Interoperabilidade entre as diversas malhas</a:t>
          </a:r>
          <a:endParaRPr lang="pt-BR" sz="1500" kern="1200" dirty="0"/>
        </a:p>
      </dsp:txBody>
      <dsp:txXfrm>
        <a:off x="382102" y="250268"/>
        <a:ext cx="9330805" cy="500346"/>
      </dsp:txXfrm>
    </dsp:sp>
    <dsp:sp modelId="{7ADF5B45-73EE-4604-A1A8-1235F7DF00C6}">
      <dsp:nvSpPr>
        <dsp:cNvPr id="0" name=""/>
        <dsp:cNvSpPr/>
      </dsp:nvSpPr>
      <dsp:spPr>
        <a:xfrm>
          <a:off x="69385" y="187724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9D959A-C1B4-49BA-B30B-6BC234E2F1DB}">
      <dsp:nvSpPr>
        <dsp:cNvPr id="0" name=""/>
        <dsp:cNvSpPr/>
      </dsp:nvSpPr>
      <dsp:spPr>
        <a:xfrm>
          <a:off x="793671" y="1000692"/>
          <a:ext cx="8919236" cy="5003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Cessão de capacidade alinhada com políticas públicas (inclusive de desenvolvimento regional)</a:t>
          </a:r>
          <a:endParaRPr lang="pt-BR" sz="1500" kern="1200" dirty="0"/>
        </a:p>
      </dsp:txBody>
      <dsp:txXfrm>
        <a:off x="793671" y="1000692"/>
        <a:ext cx="8919236" cy="500346"/>
      </dsp:txXfrm>
    </dsp:sp>
    <dsp:sp modelId="{69201351-2C8D-4498-9241-FBE928E38A34}">
      <dsp:nvSpPr>
        <dsp:cNvPr id="0" name=""/>
        <dsp:cNvSpPr/>
      </dsp:nvSpPr>
      <dsp:spPr>
        <a:xfrm>
          <a:off x="480954" y="938149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7D7D45-FA1A-4CDF-A538-06CF60B39623}">
      <dsp:nvSpPr>
        <dsp:cNvPr id="0" name=""/>
        <dsp:cNvSpPr/>
      </dsp:nvSpPr>
      <dsp:spPr>
        <a:xfrm>
          <a:off x="981871" y="1751116"/>
          <a:ext cx="8731036" cy="5003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Critérios não-discriminatórios que garantam a isonomia aos usuários na cessão de capacidade</a:t>
          </a:r>
          <a:endParaRPr lang="pt-BR" sz="1500" kern="1200" dirty="0"/>
        </a:p>
      </dsp:txBody>
      <dsp:txXfrm>
        <a:off x="981871" y="1751116"/>
        <a:ext cx="8731036" cy="500346"/>
      </dsp:txXfrm>
    </dsp:sp>
    <dsp:sp modelId="{DFA5E285-2AF3-4736-9ECD-D42EA94F4B81}">
      <dsp:nvSpPr>
        <dsp:cNvPr id="0" name=""/>
        <dsp:cNvSpPr/>
      </dsp:nvSpPr>
      <dsp:spPr>
        <a:xfrm>
          <a:off x="669154" y="1688573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3EB4BA-101C-434B-AADC-F32B79D0D1A6}">
      <dsp:nvSpPr>
        <dsp:cNvPr id="0" name=""/>
        <dsp:cNvSpPr/>
      </dsp:nvSpPr>
      <dsp:spPr>
        <a:xfrm>
          <a:off x="981871" y="2501065"/>
          <a:ext cx="8731036" cy="5003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Eficiência, imparcialidade e transparência no planejamento e na alocação da capacidade</a:t>
          </a:r>
          <a:endParaRPr lang="pt-BR" sz="1500" kern="1200" dirty="0"/>
        </a:p>
      </dsp:txBody>
      <dsp:txXfrm>
        <a:off x="981871" y="2501065"/>
        <a:ext cx="8731036" cy="500346"/>
      </dsp:txXfrm>
    </dsp:sp>
    <dsp:sp modelId="{7F3F102B-EDC8-4A73-81AF-62EAA8AD08A7}">
      <dsp:nvSpPr>
        <dsp:cNvPr id="0" name=""/>
        <dsp:cNvSpPr/>
      </dsp:nvSpPr>
      <dsp:spPr>
        <a:xfrm>
          <a:off x="669154" y="2438522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CF6D56-E067-4962-BC3D-C5D16D09002A}">
      <dsp:nvSpPr>
        <dsp:cNvPr id="0" name=""/>
        <dsp:cNvSpPr/>
      </dsp:nvSpPr>
      <dsp:spPr>
        <a:xfrm>
          <a:off x="793671" y="3251489"/>
          <a:ext cx="8919236" cy="5003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Garantia de acesso dos compradores de capacidade a malhas já concedidas</a:t>
          </a:r>
          <a:endParaRPr lang="pt-BR" sz="1500" kern="1200" dirty="0"/>
        </a:p>
      </dsp:txBody>
      <dsp:txXfrm>
        <a:off x="793671" y="3251489"/>
        <a:ext cx="8919236" cy="500346"/>
      </dsp:txXfrm>
    </dsp:sp>
    <dsp:sp modelId="{6721A3DA-FD4D-4E5F-B59B-A7C2ACAED3C9}">
      <dsp:nvSpPr>
        <dsp:cNvPr id="0" name=""/>
        <dsp:cNvSpPr/>
      </dsp:nvSpPr>
      <dsp:spPr>
        <a:xfrm>
          <a:off x="480954" y="3188946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0A2E31-8235-4A5D-8BCC-4C44169317C2}">
      <dsp:nvSpPr>
        <dsp:cNvPr id="0" name=""/>
        <dsp:cNvSpPr/>
      </dsp:nvSpPr>
      <dsp:spPr>
        <a:xfrm>
          <a:off x="382102" y="4001913"/>
          <a:ext cx="9330805" cy="5003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Forte cultura de segurança</a:t>
          </a:r>
          <a:endParaRPr lang="pt-BR" sz="1500" kern="1200" dirty="0"/>
        </a:p>
      </dsp:txBody>
      <dsp:txXfrm>
        <a:off x="382102" y="4001913"/>
        <a:ext cx="9330805" cy="500346"/>
      </dsp:txXfrm>
    </dsp:sp>
    <dsp:sp modelId="{9815C5F9-ACD2-437C-84F3-F1F720E5FC2A}">
      <dsp:nvSpPr>
        <dsp:cNvPr id="0" name=""/>
        <dsp:cNvSpPr/>
      </dsp:nvSpPr>
      <dsp:spPr>
        <a:xfrm>
          <a:off x="69385" y="3939370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09973-A235-45D0-9FAF-02925EE45A86}">
      <dsp:nvSpPr>
        <dsp:cNvPr id="0" name=""/>
        <dsp:cNvSpPr/>
      </dsp:nvSpPr>
      <dsp:spPr>
        <a:xfrm>
          <a:off x="3096" y="38499"/>
          <a:ext cx="3019285" cy="528964"/>
        </a:xfrm>
        <a:prstGeom prst="rect">
          <a:avLst/>
        </a:prstGeom>
        <a:solidFill>
          <a:srgbClr val="14320C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Trabalhos + Serviços</a:t>
          </a:r>
        </a:p>
      </dsp:txBody>
      <dsp:txXfrm>
        <a:off x="3096" y="38499"/>
        <a:ext cx="3019285" cy="528964"/>
      </dsp:txXfrm>
    </dsp:sp>
    <dsp:sp modelId="{984DBD81-BBEC-453E-9188-8AD51696A021}">
      <dsp:nvSpPr>
        <dsp:cNvPr id="0" name=""/>
        <dsp:cNvSpPr/>
      </dsp:nvSpPr>
      <dsp:spPr>
        <a:xfrm>
          <a:off x="3096" y="567463"/>
          <a:ext cx="3019285" cy="17023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Construção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Operação (CCO)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Manutenção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Gestão (socioambiental e da qualidade)</a:t>
          </a:r>
        </a:p>
      </dsp:txBody>
      <dsp:txXfrm>
        <a:off x="3096" y="567463"/>
        <a:ext cx="3019285" cy="1702328"/>
      </dsp:txXfrm>
    </dsp:sp>
    <dsp:sp modelId="{FFEEF43F-741A-487D-8517-44F0543F1537}">
      <dsp:nvSpPr>
        <dsp:cNvPr id="0" name=""/>
        <dsp:cNvSpPr/>
      </dsp:nvSpPr>
      <dsp:spPr>
        <a:xfrm>
          <a:off x="3445082" y="38499"/>
          <a:ext cx="3019285" cy="528964"/>
        </a:xfrm>
        <a:prstGeom prst="rect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5">
              <a:hueOff val="-53858"/>
              <a:satOff val="46655"/>
              <a:lumOff val="-140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Gestão da Capacidade de Transporte da Via</a:t>
          </a:r>
          <a:endParaRPr lang="pt-BR" sz="1500" kern="1200" dirty="0"/>
        </a:p>
      </dsp:txBody>
      <dsp:txXfrm>
        <a:off x="3445082" y="38499"/>
        <a:ext cx="3019285" cy="528964"/>
      </dsp:txXfrm>
    </dsp:sp>
    <dsp:sp modelId="{44B8421E-18DE-4FD1-A1CD-D2A638C6ED91}">
      <dsp:nvSpPr>
        <dsp:cNvPr id="0" name=""/>
        <dsp:cNvSpPr/>
      </dsp:nvSpPr>
      <dsp:spPr>
        <a:xfrm>
          <a:off x="3445082" y="567463"/>
          <a:ext cx="3019285" cy="1702328"/>
        </a:xfrm>
        <a:prstGeom prst="rect">
          <a:avLst/>
        </a:prstGeom>
        <a:solidFill>
          <a:schemeClr val="accent5">
            <a:tint val="40000"/>
            <a:alpha val="90000"/>
            <a:hueOff val="-313379"/>
            <a:satOff val="28417"/>
            <a:lumOff val="-135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13379"/>
              <a:satOff val="28417"/>
              <a:lumOff val="-1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Aquisição do Direito de Uso da Capacidade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err="1" smtClean="0"/>
            <a:t>Subcessão</a:t>
          </a:r>
          <a:r>
            <a:rPr lang="pt-BR" sz="1500" kern="1200" dirty="0" smtClean="0"/>
            <a:t> do Direito de Uso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Alocação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Coordenação da Interface/convivência com concessionárias antigas</a:t>
          </a:r>
          <a:endParaRPr lang="pt-BR" sz="1500" kern="1200" dirty="0"/>
        </a:p>
      </dsp:txBody>
      <dsp:txXfrm>
        <a:off x="3445082" y="567463"/>
        <a:ext cx="3019285" cy="1702328"/>
      </dsp:txXfrm>
    </dsp:sp>
    <dsp:sp modelId="{BF9907FD-9112-4FE5-89E3-8C9CFE94630E}">
      <dsp:nvSpPr>
        <dsp:cNvPr id="0" name=""/>
        <dsp:cNvSpPr/>
      </dsp:nvSpPr>
      <dsp:spPr>
        <a:xfrm>
          <a:off x="6887068" y="38499"/>
          <a:ext cx="3019285" cy="528964"/>
        </a:xfrm>
        <a:prstGeom prst="rect">
          <a:avLst/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5">
              <a:hueOff val="-107716"/>
              <a:satOff val="93311"/>
              <a:lumOff val="-280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Transporte de Cargas</a:t>
          </a:r>
        </a:p>
      </dsp:txBody>
      <dsp:txXfrm>
        <a:off x="6887068" y="38499"/>
        <a:ext cx="3019285" cy="528964"/>
      </dsp:txXfrm>
    </dsp:sp>
    <dsp:sp modelId="{49F8E657-B03D-48C9-BC03-C1644D532BFC}">
      <dsp:nvSpPr>
        <dsp:cNvPr id="0" name=""/>
        <dsp:cNvSpPr/>
      </dsp:nvSpPr>
      <dsp:spPr>
        <a:xfrm>
          <a:off x="6887068" y="567463"/>
          <a:ext cx="3019285" cy="1702328"/>
        </a:xfrm>
        <a:prstGeom prst="rect">
          <a:avLst/>
        </a:prstGeom>
        <a:solidFill>
          <a:schemeClr val="accent5">
            <a:tint val="40000"/>
            <a:alpha val="90000"/>
            <a:hueOff val="-626758"/>
            <a:satOff val="56835"/>
            <a:lumOff val="-271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26758"/>
              <a:satOff val="56835"/>
              <a:lumOff val="-27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Transporte para terceiros:</a:t>
          </a:r>
          <a:endParaRPr lang="pt-B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     Operadores Independentes</a:t>
          </a:r>
          <a:endParaRPr lang="pt-B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     Concessionárias Atuais</a:t>
          </a:r>
          <a:endParaRPr lang="pt-B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/>
            <a:t>Proprietários da Carga</a:t>
          </a:r>
          <a:endParaRPr lang="pt-BR" sz="1500" kern="1200" dirty="0"/>
        </a:p>
      </dsp:txBody>
      <dsp:txXfrm>
        <a:off x="6887068" y="567463"/>
        <a:ext cx="3019285" cy="17023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5668E-BED3-4EC8-A722-88D39CFC91CF}">
      <dsp:nvSpPr>
        <dsp:cNvPr id="0" name=""/>
        <dsp:cNvSpPr/>
      </dsp:nvSpPr>
      <dsp:spPr>
        <a:xfrm>
          <a:off x="1437971" y="123779"/>
          <a:ext cx="2607409" cy="26078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B67F4A-8595-42A9-B124-0ECABB966B60}">
      <dsp:nvSpPr>
        <dsp:cNvPr id="0" name=""/>
        <dsp:cNvSpPr/>
      </dsp:nvSpPr>
      <dsp:spPr>
        <a:xfrm>
          <a:off x="1152133" y="1368152"/>
          <a:ext cx="2888067" cy="43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CONCESSIONÁRIA</a:t>
          </a:r>
          <a:endParaRPr lang="pt-BR" sz="1600" b="1" kern="1200" dirty="0"/>
        </a:p>
      </dsp:txBody>
      <dsp:txXfrm>
        <a:off x="1152133" y="1368152"/>
        <a:ext cx="2888067" cy="430535"/>
      </dsp:txXfrm>
    </dsp:sp>
    <dsp:sp modelId="{6D0C1EA1-422A-428F-B558-77861D4F51CA}">
      <dsp:nvSpPr>
        <dsp:cNvPr id="0" name=""/>
        <dsp:cNvSpPr/>
      </dsp:nvSpPr>
      <dsp:spPr>
        <a:xfrm>
          <a:off x="713772" y="1622158"/>
          <a:ext cx="2607409" cy="26078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33E1F-6868-435B-A347-08B915247F80}">
      <dsp:nvSpPr>
        <dsp:cNvPr id="0" name=""/>
        <dsp:cNvSpPr/>
      </dsp:nvSpPr>
      <dsp:spPr>
        <a:xfrm>
          <a:off x="1293033" y="2572322"/>
          <a:ext cx="1448887" cy="72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VALEC</a:t>
          </a:r>
          <a:endParaRPr lang="pt-BR" sz="2400" b="1" kern="1200" dirty="0"/>
        </a:p>
      </dsp:txBody>
      <dsp:txXfrm>
        <a:off x="1293033" y="2572322"/>
        <a:ext cx="1448887" cy="724270"/>
      </dsp:txXfrm>
    </dsp:sp>
    <dsp:sp modelId="{78FE91E4-82FF-4421-8068-F1502786C2CA}">
      <dsp:nvSpPr>
        <dsp:cNvPr id="0" name=""/>
        <dsp:cNvSpPr/>
      </dsp:nvSpPr>
      <dsp:spPr>
        <a:xfrm>
          <a:off x="1623550" y="3299843"/>
          <a:ext cx="2240168" cy="22410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D20F6-8F27-47BC-8E70-BFCC47590E78}">
      <dsp:nvSpPr>
        <dsp:cNvPr id="0" name=""/>
        <dsp:cNvSpPr/>
      </dsp:nvSpPr>
      <dsp:spPr>
        <a:xfrm>
          <a:off x="2017721" y="4081535"/>
          <a:ext cx="1448887" cy="72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USUÁRIOS</a:t>
          </a:r>
          <a:endParaRPr lang="pt-BR" sz="2000" b="1" kern="1200" dirty="0"/>
        </a:p>
      </dsp:txBody>
      <dsp:txXfrm>
        <a:off x="2017721" y="4081535"/>
        <a:ext cx="1448887" cy="7242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AC61B-382E-4889-80E1-BDC224022942}">
      <dsp:nvSpPr>
        <dsp:cNvPr id="0" name=""/>
        <dsp:cNvSpPr/>
      </dsp:nvSpPr>
      <dsp:spPr>
        <a:xfrm>
          <a:off x="0" y="0"/>
          <a:ext cx="90730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F8CBA7-2BD3-4121-9F0A-964B48C354F4}">
      <dsp:nvSpPr>
        <dsp:cNvPr id="0" name=""/>
        <dsp:cNvSpPr/>
      </dsp:nvSpPr>
      <dsp:spPr>
        <a:xfrm>
          <a:off x="0" y="0"/>
          <a:ext cx="9073007" cy="124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Aquisição da totalidade do direito de uso da capacidade</a:t>
          </a:r>
          <a:endParaRPr lang="pt-BR" sz="2800" kern="1200"/>
        </a:p>
      </dsp:txBody>
      <dsp:txXfrm>
        <a:off x="0" y="0"/>
        <a:ext cx="9073007" cy="1242137"/>
      </dsp:txXfrm>
    </dsp:sp>
    <dsp:sp modelId="{0FE591E0-861A-4F3A-A315-E699D59BF693}">
      <dsp:nvSpPr>
        <dsp:cNvPr id="0" name=""/>
        <dsp:cNvSpPr/>
      </dsp:nvSpPr>
      <dsp:spPr>
        <a:xfrm>
          <a:off x="0" y="1242137"/>
          <a:ext cx="90730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DA4383-6479-4FBB-832C-4CA279BBE017}">
      <dsp:nvSpPr>
        <dsp:cNvPr id="0" name=""/>
        <dsp:cNvSpPr/>
      </dsp:nvSpPr>
      <dsp:spPr>
        <a:xfrm>
          <a:off x="0" y="1242137"/>
          <a:ext cx="9073007" cy="124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Pagamento da TDCO (tarifa de disponibilidade da capacidade operacional)</a:t>
          </a:r>
          <a:endParaRPr lang="pt-BR" sz="2800" kern="1200"/>
        </a:p>
      </dsp:txBody>
      <dsp:txXfrm>
        <a:off x="0" y="1242137"/>
        <a:ext cx="9073007" cy="1242137"/>
      </dsp:txXfrm>
    </dsp:sp>
    <dsp:sp modelId="{178B78C4-550C-44F7-A763-B63E7AF75BA3}">
      <dsp:nvSpPr>
        <dsp:cNvPr id="0" name=""/>
        <dsp:cNvSpPr/>
      </dsp:nvSpPr>
      <dsp:spPr>
        <a:xfrm>
          <a:off x="0" y="2484275"/>
          <a:ext cx="90730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E42E97-89EE-4BBB-ADF2-F0884BFD1B4A}">
      <dsp:nvSpPr>
        <dsp:cNvPr id="0" name=""/>
        <dsp:cNvSpPr/>
      </dsp:nvSpPr>
      <dsp:spPr>
        <a:xfrm>
          <a:off x="0" y="2484275"/>
          <a:ext cx="9073007" cy="124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Celebrar contratos de subcessão do direito de uso</a:t>
          </a:r>
          <a:endParaRPr lang="pt-BR" sz="2800" kern="1200"/>
        </a:p>
      </dsp:txBody>
      <dsp:txXfrm>
        <a:off x="0" y="2484275"/>
        <a:ext cx="9073007" cy="1242137"/>
      </dsp:txXfrm>
    </dsp:sp>
    <dsp:sp modelId="{B0768E20-CFD0-442A-AAE3-1BA34C52AF79}">
      <dsp:nvSpPr>
        <dsp:cNvPr id="0" name=""/>
        <dsp:cNvSpPr/>
      </dsp:nvSpPr>
      <dsp:spPr>
        <a:xfrm>
          <a:off x="0" y="3726414"/>
          <a:ext cx="90730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80684-1F74-4BC9-B128-46AF6868A2F0}">
      <dsp:nvSpPr>
        <dsp:cNvPr id="0" name=""/>
        <dsp:cNvSpPr/>
      </dsp:nvSpPr>
      <dsp:spPr>
        <a:xfrm>
          <a:off x="0" y="3726413"/>
          <a:ext cx="9073007" cy="124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Planejamento operacional e de alocação de capacidade, a médio e longo prazos</a:t>
          </a:r>
          <a:endParaRPr lang="pt-BR" sz="2800" kern="1200"/>
        </a:p>
      </dsp:txBody>
      <dsp:txXfrm>
        <a:off x="0" y="3726413"/>
        <a:ext cx="9073007" cy="1242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7D608A-67EC-4EED-9E00-FAECC1B737BC}" type="datetimeFigureOut">
              <a:rPr lang="pt-BR"/>
              <a:pPr>
                <a:defRPr/>
              </a:pPr>
              <a:t>09/04/2013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685800"/>
            <a:ext cx="5292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5C775-4900-4AAA-98F7-0B00E9A1D0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539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82638" y="685800"/>
            <a:ext cx="52927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136F8-1938-4156-BBD3-FA22769AE6CE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82638" y="685800"/>
            <a:ext cx="52927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B0569-0998-45B4-AE8F-1716F11784DD}" type="slidenum">
              <a:rPr lang="pt-BR" smtClean="0">
                <a:solidFill>
                  <a:prstClr val="black"/>
                </a:solidFill>
              </a:rPr>
              <a:pPr/>
              <a:t>34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83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145" y="1520788"/>
            <a:ext cx="5760640" cy="1836204"/>
          </a:xfrm>
        </p:spPr>
        <p:txBody>
          <a:bodyPr/>
          <a:lstStyle>
            <a:lvl1pPr algn="l">
              <a:defRPr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145" y="3323879"/>
            <a:ext cx="5760640" cy="8640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80157" y="6448265"/>
            <a:ext cx="2469938" cy="365125"/>
          </a:xfrm>
        </p:spPr>
        <p:txBody>
          <a:bodyPr/>
          <a:lstStyle/>
          <a:p>
            <a:pPr>
              <a:defRPr/>
            </a:pPr>
            <a:fld id="{199DFFB9-D16D-4C4A-A98B-FEEF5AA33332}" type="datetime1">
              <a:rPr lang="en-US" smtClean="0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616699" y="6448265"/>
            <a:ext cx="3352059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35355" y="6448265"/>
            <a:ext cx="2469938" cy="365125"/>
          </a:xfrm>
        </p:spPr>
        <p:txBody>
          <a:bodyPr/>
          <a:lstStyle/>
          <a:p>
            <a:pPr>
              <a:defRPr/>
            </a:pPr>
            <a:fld id="{40BAABEE-413D-4D07-829D-2EF51F715ED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24326" r="5048" b="23829"/>
          <a:stretch/>
        </p:blipFill>
        <p:spPr>
          <a:xfrm>
            <a:off x="180158" y="116632"/>
            <a:ext cx="2332591" cy="13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7344" y="44625"/>
            <a:ext cx="2251728" cy="5563493"/>
          </a:xfrm>
        </p:spPr>
        <p:txBody>
          <a:bodyPr vert="eaVert"/>
          <a:lstStyle>
            <a:lvl1pPr>
              <a:def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2166" y="44625"/>
            <a:ext cx="6968755" cy="556349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3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613205" cy="5445224"/>
          </a:xfrm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  <p:pic>
        <p:nvPicPr>
          <p:cNvPr id="10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  <p:extLst>
      <p:ext uri="{BB962C8B-B14F-4D97-AF65-F5344CB8AC3E}">
        <p14:creationId xmlns:p14="http://schemas.microsoft.com/office/powerpoint/2010/main" val="40882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SmartArt 9"/>
          <p:cNvSpPr>
            <a:spLocks noGrp="1"/>
          </p:cNvSpPr>
          <p:nvPr>
            <p:ph type="dgm" sz="quarter" idx="10"/>
          </p:nvPr>
        </p:nvSpPr>
        <p:spPr>
          <a:xfrm>
            <a:off x="1" y="0"/>
            <a:ext cx="9613205" cy="5589588"/>
          </a:xfrm>
        </p:spPr>
        <p:txBody>
          <a:bodyPr/>
          <a:lstStyle/>
          <a:p>
            <a:r>
              <a:rPr lang="pt-BR" smtClean="0"/>
              <a:t>Clique no ícone para adicionar elemento gráfico SmartArt</a:t>
            </a:r>
            <a:endParaRPr lang="pt-BR"/>
          </a:p>
        </p:txBody>
      </p:sp>
      <p:pic>
        <p:nvPicPr>
          <p:cNvPr id="11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  <p:extLst>
      <p:ext uri="{BB962C8B-B14F-4D97-AF65-F5344CB8AC3E}">
        <p14:creationId xmlns:p14="http://schemas.microsoft.com/office/powerpoint/2010/main" val="40882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abela 10"/>
          <p:cNvSpPr>
            <a:spLocks noGrp="1"/>
          </p:cNvSpPr>
          <p:nvPr>
            <p:ph type="tbl" sz="quarter" idx="10"/>
          </p:nvPr>
        </p:nvSpPr>
        <p:spPr>
          <a:xfrm>
            <a:off x="1" y="2"/>
            <a:ext cx="9613205" cy="5732463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pic>
        <p:nvPicPr>
          <p:cNvPr id="10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  <p:extLst>
      <p:ext uri="{BB962C8B-B14F-4D97-AF65-F5344CB8AC3E}">
        <p14:creationId xmlns:p14="http://schemas.microsoft.com/office/powerpoint/2010/main" val="40882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lti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58357" y="2276872"/>
            <a:ext cx="3328539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63461" y="2843610"/>
            <a:ext cx="3328539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6" name="Imagem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8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ço Reservado para Texto 2"/>
          <p:cNvSpPr>
            <a:spLocks noGrp="1"/>
          </p:cNvSpPr>
          <p:nvPr>
            <p:ph type="body" idx="19" hasCustomPrompt="1"/>
          </p:nvPr>
        </p:nvSpPr>
        <p:spPr>
          <a:xfrm>
            <a:off x="684214" y="1304840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20"/>
          </p:nvPr>
        </p:nvSpPr>
        <p:spPr>
          <a:xfrm>
            <a:off x="684214" y="245696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21"/>
          </p:nvPr>
        </p:nvSpPr>
        <p:spPr>
          <a:xfrm>
            <a:off x="684214" y="353708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Texto 2"/>
          <p:cNvSpPr>
            <a:spLocks noGrp="1"/>
          </p:cNvSpPr>
          <p:nvPr>
            <p:ph type="body" idx="22"/>
          </p:nvPr>
        </p:nvSpPr>
        <p:spPr>
          <a:xfrm>
            <a:off x="684214" y="4689216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ítulo 3"/>
          <p:cNvSpPr>
            <a:spLocks noGrp="1"/>
          </p:cNvSpPr>
          <p:nvPr>
            <p:ph type="title" hasCustomPrompt="1"/>
          </p:nvPr>
        </p:nvSpPr>
        <p:spPr>
          <a:xfrm>
            <a:off x="108150" y="116632"/>
            <a:ext cx="8280919" cy="7920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200" b="1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 smtClean="0"/>
              <a:t>Agenda do dia</a:t>
            </a:r>
            <a:endParaRPr lang="pt-BR" dirty="0"/>
          </a:p>
        </p:txBody>
      </p:sp>
      <p:pic>
        <p:nvPicPr>
          <p:cNvPr id="19" name="Imagem 18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7" name="Espaço Reservado para Texto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105256" y="720080"/>
            <a:ext cx="480194" cy="6165304"/>
          </a:xfrm>
        </p:spPr>
        <p:txBody>
          <a:bodyPr vert="vert" anchor="ctr">
            <a:noAutofit/>
          </a:bodyPr>
          <a:lstStyle>
            <a:lvl1pPr marL="18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Corredor Ferroviário de Santa Catarina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março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ço Reservado para Texto 2"/>
          <p:cNvSpPr>
            <a:spLocks noGrp="1"/>
          </p:cNvSpPr>
          <p:nvPr>
            <p:ph type="body" idx="19" hasCustomPrompt="1"/>
          </p:nvPr>
        </p:nvSpPr>
        <p:spPr>
          <a:xfrm>
            <a:off x="684214" y="1304840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20"/>
          </p:nvPr>
        </p:nvSpPr>
        <p:spPr>
          <a:xfrm>
            <a:off x="684214" y="245696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21"/>
          </p:nvPr>
        </p:nvSpPr>
        <p:spPr>
          <a:xfrm>
            <a:off x="684214" y="353708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Texto 2"/>
          <p:cNvSpPr>
            <a:spLocks noGrp="1"/>
          </p:cNvSpPr>
          <p:nvPr>
            <p:ph type="body" idx="22"/>
          </p:nvPr>
        </p:nvSpPr>
        <p:spPr>
          <a:xfrm>
            <a:off x="684214" y="4689216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ítulo 3"/>
          <p:cNvSpPr>
            <a:spLocks noGrp="1"/>
          </p:cNvSpPr>
          <p:nvPr>
            <p:ph type="title" hasCustomPrompt="1"/>
          </p:nvPr>
        </p:nvSpPr>
        <p:spPr>
          <a:xfrm>
            <a:off x="108150" y="116632"/>
            <a:ext cx="8280919" cy="7920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200" b="1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 smtClean="0"/>
              <a:t>Agenda do dia</a:t>
            </a:r>
            <a:endParaRPr lang="pt-BR" dirty="0"/>
          </a:p>
        </p:txBody>
      </p:sp>
      <p:pic>
        <p:nvPicPr>
          <p:cNvPr id="19" name="Imagem 18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7" name="Espaço Reservado para Texto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105256" y="720080"/>
            <a:ext cx="480194" cy="6165304"/>
          </a:xfrm>
        </p:spPr>
        <p:txBody>
          <a:bodyPr vert="vert" anchor="ctr">
            <a:noAutofit/>
          </a:bodyPr>
          <a:lstStyle>
            <a:lvl1pPr marL="18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Corredor Ferroviário de Santa Catarina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março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ço Reservado para Texto 2"/>
          <p:cNvSpPr>
            <a:spLocks noGrp="1"/>
          </p:cNvSpPr>
          <p:nvPr>
            <p:ph type="body" idx="19" hasCustomPrompt="1"/>
          </p:nvPr>
        </p:nvSpPr>
        <p:spPr>
          <a:xfrm>
            <a:off x="684214" y="1304840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20"/>
          </p:nvPr>
        </p:nvSpPr>
        <p:spPr>
          <a:xfrm>
            <a:off x="684214" y="245696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21"/>
          </p:nvPr>
        </p:nvSpPr>
        <p:spPr>
          <a:xfrm>
            <a:off x="684214" y="353708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Texto 2"/>
          <p:cNvSpPr>
            <a:spLocks noGrp="1"/>
          </p:cNvSpPr>
          <p:nvPr>
            <p:ph type="body" idx="22"/>
          </p:nvPr>
        </p:nvSpPr>
        <p:spPr>
          <a:xfrm>
            <a:off x="684214" y="4689216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ítulo 3"/>
          <p:cNvSpPr>
            <a:spLocks noGrp="1"/>
          </p:cNvSpPr>
          <p:nvPr>
            <p:ph type="title" hasCustomPrompt="1"/>
          </p:nvPr>
        </p:nvSpPr>
        <p:spPr>
          <a:xfrm>
            <a:off x="108150" y="116632"/>
            <a:ext cx="8280919" cy="7920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200" b="1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 smtClean="0"/>
              <a:t>Agenda do dia</a:t>
            </a:r>
            <a:endParaRPr lang="pt-BR" dirty="0"/>
          </a:p>
        </p:txBody>
      </p:sp>
      <p:pic>
        <p:nvPicPr>
          <p:cNvPr id="19" name="Imagem 18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7" name="Espaço Reservado para Texto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105256" y="720080"/>
            <a:ext cx="480194" cy="6165304"/>
          </a:xfrm>
        </p:spPr>
        <p:txBody>
          <a:bodyPr vert="vert" anchor="ctr">
            <a:noAutofit/>
          </a:bodyPr>
          <a:lstStyle>
            <a:lvl1pPr marL="18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Corredor Ferroviário de Santa Catarina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março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ço Reservado para Texto 2"/>
          <p:cNvSpPr>
            <a:spLocks noGrp="1"/>
          </p:cNvSpPr>
          <p:nvPr>
            <p:ph type="body" idx="19" hasCustomPrompt="1"/>
          </p:nvPr>
        </p:nvSpPr>
        <p:spPr>
          <a:xfrm>
            <a:off x="684214" y="1304840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20"/>
          </p:nvPr>
        </p:nvSpPr>
        <p:spPr>
          <a:xfrm>
            <a:off x="684214" y="245696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21"/>
          </p:nvPr>
        </p:nvSpPr>
        <p:spPr>
          <a:xfrm>
            <a:off x="684214" y="353708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Texto 2"/>
          <p:cNvSpPr>
            <a:spLocks noGrp="1"/>
          </p:cNvSpPr>
          <p:nvPr>
            <p:ph type="body" idx="22"/>
          </p:nvPr>
        </p:nvSpPr>
        <p:spPr>
          <a:xfrm>
            <a:off x="684214" y="4689216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ítulo 3"/>
          <p:cNvSpPr>
            <a:spLocks noGrp="1"/>
          </p:cNvSpPr>
          <p:nvPr>
            <p:ph type="title" hasCustomPrompt="1"/>
          </p:nvPr>
        </p:nvSpPr>
        <p:spPr>
          <a:xfrm>
            <a:off x="108150" y="116632"/>
            <a:ext cx="8280919" cy="7920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200" b="1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 smtClean="0"/>
              <a:t>Agenda do dia</a:t>
            </a:r>
            <a:endParaRPr lang="pt-BR" dirty="0"/>
          </a:p>
        </p:txBody>
      </p:sp>
      <p:pic>
        <p:nvPicPr>
          <p:cNvPr id="19" name="Imagem 18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7" name="Espaço Reservado para Texto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105256" y="720080"/>
            <a:ext cx="480194" cy="6165304"/>
          </a:xfrm>
        </p:spPr>
        <p:txBody>
          <a:bodyPr vert="vert" anchor="ctr">
            <a:noAutofit/>
          </a:bodyPr>
          <a:lstStyle>
            <a:lvl1pPr marL="18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Corredor Ferroviário de Santa Catarina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março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ço Reservado para Texto 2"/>
          <p:cNvSpPr>
            <a:spLocks noGrp="1"/>
          </p:cNvSpPr>
          <p:nvPr>
            <p:ph type="body" idx="19" hasCustomPrompt="1"/>
          </p:nvPr>
        </p:nvSpPr>
        <p:spPr>
          <a:xfrm>
            <a:off x="684214" y="1304840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20"/>
          </p:nvPr>
        </p:nvSpPr>
        <p:spPr>
          <a:xfrm>
            <a:off x="684214" y="245696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21"/>
          </p:nvPr>
        </p:nvSpPr>
        <p:spPr>
          <a:xfrm>
            <a:off x="684214" y="3537088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Texto 2"/>
          <p:cNvSpPr>
            <a:spLocks noGrp="1"/>
          </p:cNvSpPr>
          <p:nvPr>
            <p:ph type="body" idx="22"/>
          </p:nvPr>
        </p:nvSpPr>
        <p:spPr>
          <a:xfrm>
            <a:off x="684214" y="4689216"/>
            <a:ext cx="8712968" cy="6840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>
            <a:lvl1pPr marL="457200" indent="-457200">
              <a:buFont typeface="+mj-lt"/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ítulo 3"/>
          <p:cNvSpPr>
            <a:spLocks noGrp="1"/>
          </p:cNvSpPr>
          <p:nvPr>
            <p:ph type="title" hasCustomPrompt="1"/>
          </p:nvPr>
        </p:nvSpPr>
        <p:spPr>
          <a:xfrm>
            <a:off x="108150" y="116632"/>
            <a:ext cx="8280919" cy="7920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200" b="1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 smtClean="0"/>
              <a:t>Agenda do dia</a:t>
            </a:r>
            <a:endParaRPr lang="pt-BR" dirty="0"/>
          </a:p>
        </p:txBody>
      </p:sp>
      <p:pic>
        <p:nvPicPr>
          <p:cNvPr id="19" name="Imagem 18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AEFD-3670-422C-B92F-24F5850EE52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09/04/2013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ABCC-F3E3-46B7-B4C4-FC2203F29C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5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AEFD-3670-422C-B92F-24F5850EE52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09/04/2013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ABCC-F3E3-46B7-B4C4-FC2203F29C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3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5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29273" y="6245225"/>
            <a:ext cx="2469938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16696" y="6245225"/>
            <a:ext cx="3352059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86239" y="6245225"/>
            <a:ext cx="2469938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8F6D92-1141-4128-845E-FCF708DA2C3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0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29273" y="6245225"/>
            <a:ext cx="2469938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16696" y="6245225"/>
            <a:ext cx="3352059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86239" y="6245225"/>
            <a:ext cx="2469938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8F6D92-1141-4128-845E-FCF708DA2C3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190" y="1268760"/>
            <a:ext cx="9073008" cy="49685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10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8280919" cy="792088"/>
          </a:xfrm>
        </p:spPr>
        <p:txBody>
          <a:bodyPr>
            <a:noAutofit/>
          </a:bodyPr>
          <a:lstStyle>
            <a:lvl1pPr algn="l">
              <a:defRPr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2169" y="1161264"/>
            <a:ext cx="4464493" cy="464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76700" y="1161264"/>
            <a:ext cx="4536504" cy="464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17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8280919" cy="792088"/>
          </a:xfrm>
        </p:spPr>
        <p:txBody>
          <a:bodyPr>
            <a:noAutofit/>
          </a:bodyPr>
          <a:lstStyle>
            <a:lvl1pPr algn="l">
              <a:defRPr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2165" y="1196752"/>
            <a:ext cx="4464496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2165" y="1908521"/>
            <a:ext cx="4464496" cy="381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04694" y="1196752"/>
            <a:ext cx="4477025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04694" y="1908521"/>
            <a:ext cx="4477025" cy="381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20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8280919" cy="792088"/>
          </a:xfrm>
        </p:spPr>
        <p:txBody>
          <a:bodyPr>
            <a:noAutofit/>
          </a:bodyPr>
          <a:lstStyle>
            <a:lvl1pPr algn="l">
              <a:defRPr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0158" y="1124744"/>
            <a:ext cx="3816424" cy="4608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3"/>
          </p:nvPr>
        </p:nvSpPr>
        <p:spPr>
          <a:xfrm>
            <a:off x="4212605" y="980728"/>
            <a:ext cx="5184576" cy="5877272"/>
          </a:xfrm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  <p:pic>
        <p:nvPicPr>
          <p:cNvPr id="1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8280919" cy="792088"/>
          </a:xfrm>
        </p:spPr>
        <p:txBody>
          <a:bodyPr>
            <a:noAutofit/>
          </a:bodyPr>
          <a:lstStyle>
            <a:lvl1pPr algn="l">
              <a:defRPr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8280919" cy="792088"/>
          </a:xfrm>
        </p:spPr>
        <p:txBody>
          <a:bodyPr>
            <a:noAutofit/>
          </a:bodyPr>
          <a:lstStyle>
            <a:lvl1pPr algn="l">
              <a:defRPr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24174" y="1124744"/>
            <a:ext cx="8568952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68589" y="5445224"/>
            <a:ext cx="4407054" cy="12241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15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8280919" cy="792088"/>
          </a:xfrm>
        </p:spPr>
        <p:txBody>
          <a:bodyPr>
            <a:noAutofit/>
          </a:bodyPr>
          <a:lstStyle>
            <a:lvl1pPr algn="l">
              <a:defRPr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197" y="1196754"/>
            <a:ext cx="8867905" cy="45259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3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3380"/>
            <a:ext cx="2772437" cy="10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8280919" cy="792088"/>
          </a:xfrm>
        </p:spPr>
        <p:txBody>
          <a:bodyPr>
            <a:noAutofit/>
          </a:bodyPr>
          <a:lstStyle>
            <a:lvl1pPr algn="l">
              <a:defRPr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8150" y="872720"/>
            <a:ext cx="8388000" cy="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_VALEC_sem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063" y="2"/>
            <a:ext cx="960388" cy="565423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10123787" y="565425"/>
            <a:ext cx="461665" cy="6292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 Marco Regulatório das Concessões Ferroviárias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bril/2013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29276" y="274638"/>
            <a:ext cx="95269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9276" y="1600206"/>
            <a:ext cx="95269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29273" y="6356365"/>
            <a:ext cx="24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975481-6A9E-4388-855E-41AD326D57CA}" type="datetime1">
              <a:rPr lang="en-US" smtClean="0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16699" y="6356365"/>
            <a:ext cx="3352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86239" y="6356365"/>
            <a:ext cx="24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9834BB-303E-4357-83CD-BA57FFE6009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938" r:id="rId20"/>
    <p:sldLayoutId id="2147483939" r:id="rId21"/>
    <p:sldLayoutId id="2147483813" r:id="rId22"/>
    <p:sldLayoutId id="2147483814" r:id="rId23"/>
    <p:sldLayoutId id="2147483855" r:id="rId24"/>
    <p:sldLayoutId id="2147483856" r:id="rId2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bento.lima@valec.gov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2145" y="1520788"/>
            <a:ext cx="6084676" cy="1836204"/>
          </a:xfrm>
        </p:spPr>
        <p:txBody>
          <a:bodyPr>
            <a:noAutofit/>
          </a:bodyPr>
          <a:lstStyle/>
          <a:p>
            <a:r>
              <a:rPr lang="pt-BR" sz="4000" dirty="0"/>
              <a:t>Novo Marco Regulatório do Setor Ferroviário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Audiência Pública - 10/04/2013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547589" y="44626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94645" y="1"/>
            <a:ext cx="1037778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CASOS DE SUCESSO</a:t>
            </a:r>
          </a:p>
        </p:txBody>
      </p:sp>
      <p:pic>
        <p:nvPicPr>
          <p:cNvPr id="9" name="Imagem 5" descr="Slide_trilhos_Grafoico.png"/>
          <p:cNvPicPr>
            <a:picLocks/>
          </p:cNvPicPr>
          <p:nvPr/>
        </p:nvPicPr>
        <p:blipFill rotWithShape="1">
          <a:blip r:embed="rId2" cstate="print">
            <a:grayscl/>
          </a:blip>
          <a:srcRect l="27454" r="27391"/>
          <a:stretch/>
        </p:blipFill>
        <p:spPr bwMode="auto">
          <a:xfrm>
            <a:off x="540196" y="1916831"/>
            <a:ext cx="2563200" cy="20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252165" y="1124744"/>
            <a:ext cx="355648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PARTICIPAÇÃO NA MATRIZ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322000" y="2628000"/>
            <a:ext cx="144000" cy="7861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143986" y="1722984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/>
              <a:t>2012</a:t>
            </a:r>
            <a:endParaRPr lang="pt-BR" sz="105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011956" y="1722984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/>
              <a:t>1997</a:t>
            </a:r>
            <a:endParaRPr lang="pt-BR" sz="1050" b="1" dirty="0"/>
          </a:p>
        </p:txBody>
      </p:sp>
      <p:sp>
        <p:nvSpPr>
          <p:cNvPr id="30" name="Retângulo 29"/>
          <p:cNvSpPr/>
          <p:nvPr/>
        </p:nvSpPr>
        <p:spPr>
          <a:xfrm>
            <a:off x="1231200" y="2772000"/>
            <a:ext cx="144000" cy="6421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141" y="188640"/>
            <a:ext cx="8806078" cy="792088"/>
          </a:xfrm>
        </p:spPr>
        <p:txBody>
          <a:bodyPr/>
          <a:lstStyle/>
          <a:p>
            <a:r>
              <a:rPr lang="pt-BR" sz="3000" dirty="0" smtClean="0"/>
              <a:t>Resultados das concessões na década de 1990</a:t>
            </a:r>
            <a:endParaRPr lang="pt-BR" sz="3000" dirty="0"/>
          </a:p>
        </p:txBody>
      </p:sp>
      <p:sp>
        <p:nvSpPr>
          <p:cNvPr id="39" name="Forma 38"/>
          <p:cNvSpPr/>
          <p:nvPr/>
        </p:nvSpPr>
        <p:spPr>
          <a:xfrm rot="7350194" flipH="1" flipV="1">
            <a:off x="2873187" y="2373656"/>
            <a:ext cx="1350379" cy="1150462"/>
          </a:xfrm>
          <a:prstGeom prst="swooshArrow">
            <a:avLst>
              <a:gd name="adj1" fmla="val 20279"/>
              <a:gd name="adj2" fmla="val 24082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CaixaDeTexto 39"/>
          <p:cNvSpPr txBox="1"/>
          <p:nvPr/>
        </p:nvSpPr>
        <p:spPr>
          <a:xfrm>
            <a:off x="1041337" y="3915762"/>
            <a:ext cx="455574" cy="253916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</a:rPr>
              <a:t>17%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174441" y="3915762"/>
            <a:ext cx="455574" cy="253916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</a:rPr>
              <a:t>25%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42" name="Forma livre 41"/>
          <p:cNvSpPr/>
          <p:nvPr/>
        </p:nvSpPr>
        <p:spPr>
          <a:xfrm>
            <a:off x="3402805" y="2763132"/>
            <a:ext cx="811690" cy="388201"/>
          </a:xfrm>
          <a:custGeom>
            <a:avLst/>
            <a:gdLst>
              <a:gd name="connsiteX0" fmla="*/ 146832 w 1843208"/>
              <a:gd name="connsiteY0" fmla="*/ 0 h 880973"/>
              <a:gd name="connsiteX1" fmla="*/ 1843208 w 1843208"/>
              <a:gd name="connsiteY1" fmla="*/ 0 h 880973"/>
              <a:gd name="connsiteX2" fmla="*/ 1843208 w 1843208"/>
              <a:gd name="connsiteY2" fmla="*/ 0 h 880973"/>
              <a:gd name="connsiteX3" fmla="*/ 1843208 w 1843208"/>
              <a:gd name="connsiteY3" fmla="*/ 734141 h 880973"/>
              <a:gd name="connsiteX4" fmla="*/ 1696376 w 1843208"/>
              <a:gd name="connsiteY4" fmla="*/ 880973 h 880973"/>
              <a:gd name="connsiteX5" fmla="*/ 0 w 1843208"/>
              <a:gd name="connsiteY5" fmla="*/ 880973 h 880973"/>
              <a:gd name="connsiteX6" fmla="*/ 0 w 1843208"/>
              <a:gd name="connsiteY6" fmla="*/ 880973 h 880973"/>
              <a:gd name="connsiteX7" fmla="*/ 0 w 1843208"/>
              <a:gd name="connsiteY7" fmla="*/ 146832 h 880973"/>
              <a:gd name="connsiteX8" fmla="*/ 146832 w 1843208"/>
              <a:gd name="connsiteY8" fmla="*/ 0 h 88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3208" h="880973">
                <a:moveTo>
                  <a:pt x="146832" y="0"/>
                </a:moveTo>
                <a:lnTo>
                  <a:pt x="1843208" y="0"/>
                </a:lnTo>
                <a:lnTo>
                  <a:pt x="1843208" y="0"/>
                </a:lnTo>
                <a:lnTo>
                  <a:pt x="1843208" y="734141"/>
                </a:lnTo>
                <a:cubicBezTo>
                  <a:pt x="1843208" y="815234"/>
                  <a:pt x="1777469" y="880973"/>
                  <a:pt x="1696376" y="880973"/>
                </a:cubicBezTo>
                <a:lnTo>
                  <a:pt x="0" y="880973"/>
                </a:lnTo>
                <a:lnTo>
                  <a:pt x="0" y="880973"/>
                </a:lnTo>
                <a:lnTo>
                  <a:pt x="0" y="146832"/>
                </a:lnTo>
                <a:cubicBezTo>
                  <a:pt x="0" y="65739"/>
                  <a:pt x="65739" y="0"/>
                  <a:pt x="146832" y="0"/>
                </a:cubicBez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006" tIns="43006" rIns="143118" bIns="43006" numCol="1" spcCol="1270" anchor="t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47 %</a:t>
            </a:r>
            <a:endParaRPr lang="pt-BR" sz="2000" kern="1200" dirty="0"/>
          </a:p>
        </p:txBody>
      </p:sp>
      <p:grpSp>
        <p:nvGrpSpPr>
          <p:cNvPr id="43" name="Grupo 42"/>
          <p:cNvGrpSpPr/>
          <p:nvPr/>
        </p:nvGrpSpPr>
        <p:grpSpPr>
          <a:xfrm>
            <a:off x="3924573" y="2401338"/>
            <a:ext cx="6192688" cy="4478836"/>
            <a:chOff x="396181" y="1628800"/>
            <a:chExt cx="7364902" cy="4992690"/>
          </a:xfrm>
        </p:grpSpPr>
        <p:sp>
          <p:nvSpPr>
            <p:cNvPr id="44" name="CaixaDeTexto 43"/>
            <p:cNvSpPr txBox="1"/>
            <p:nvPr/>
          </p:nvSpPr>
          <p:spPr>
            <a:xfrm>
              <a:off x="5508749" y="6381328"/>
              <a:ext cx="1750490" cy="240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smtClean="0"/>
                <a:t>FONTE: ANTT,2012. ANTF </a:t>
              </a:r>
              <a:endParaRPr lang="pt-BR" sz="800" dirty="0"/>
            </a:p>
          </p:txBody>
        </p:sp>
        <p:graphicFrame>
          <p:nvGraphicFramePr>
            <p:cNvPr id="45" name="Gráfico 44"/>
            <p:cNvGraphicFramePr/>
            <p:nvPr>
              <p:extLst>
                <p:ext uri="{D42A27DB-BD31-4B8C-83A1-F6EECF244321}">
                  <p14:modId xmlns:p14="http://schemas.microsoft.com/office/powerpoint/2010/main" val="3483285722"/>
                </p:ext>
              </p:extLst>
            </p:nvPr>
          </p:nvGraphicFramePr>
          <p:xfrm>
            <a:off x="396181" y="1628800"/>
            <a:ext cx="7364902" cy="4704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" name="Retângulo 4"/>
          <p:cNvSpPr/>
          <p:nvPr/>
        </p:nvSpPr>
        <p:spPr>
          <a:xfrm>
            <a:off x="5004693" y="2049105"/>
            <a:ext cx="336502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LINHAS UTILIZADAS - KM</a:t>
            </a:r>
          </a:p>
        </p:txBody>
      </p:sp>
    </p:spTree>
    <p:extLst>
      <p:ext uri="{BB962C8B-B14F-4D97-AF65-F5344CB8AC3E}">
        <p14:creationId xmlns:p14="http://schemas.microsoft.com/office/powerpoint/2010/main" val="18879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5" descr="Slide_trilhos_Grafoico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396181" y="1340768"/>
            <a:ext cx="9217024" cy="40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CaixaDeTexto 63"/>
          <p:cNvSpPr txBox="1"/>
          <p:nvPr/>
        </p:nvSpPr>
        <p:spPr>
          <a:xfrm>
            <a:off x="2988469" y="5690028"/>
            <a:ext cx="41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NT 2012, Silva, F </a:t>
            </a:r>
            <a:r>
              <a:rPr lang="pt-BR" sz="1400" dirty="0" err="1" smtClean="0"/>
              <a:t>et</a:t>
            </a:r>
            <a:r>
              <a:rPr lang="pt-BR" sz="1400" dirty="0" smtClean="0"/>
              <a:t> </a:t>
            </a:r>
            <a:r>
              <a:rPr lang="pt-BR" sz="1400" dirty="0" err="1" smtClean="0"/>
              <a:t>al</a:t>
            </a:r>
            <a:r>
              <a:rPr lang="pt-BR" sz="1400" dirty="0" smtClean="0"/>
              <a:t> 2010./ IBGE 2010, </a:t>
            </a:r>
            <a:endParaRPr lang="pt-BR" sz="1400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7373291" y="5719281"/>
            <a:ext cx="2470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 Valores aproximados ( mil )</a:t>
            </a:r>
            <a:endParaRPr lang="pt-BR" sz="1400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8360951" y="4748326"/>
            <a:ext cx="1005962" cy="48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0,12</a:t>
            </a:r>
            <a:endParaRPr lang="pt-BR" sz="12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436466" y="5112000"/>
            <a:ext cx="1080395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ARGENTINA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393200" y="3854341"/>
            <a:ext cx="216000" cy="331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196295" y="5111605"/>
            <a:ext cx="712054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BRASIL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4749231" y="5112000"/>
            <a:ext cx="633507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CHINA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615064" y="5112000"/>
            <a:ext cx="484428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EUA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799720" y="5112000"/>
            <a:ext cx="1003801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AUSTRALIA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89882" y="5112000"/>
            <a:ext cx="800218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CANADA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020342" y="5112000"/>
            <a:ext cx="720070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RUSSIA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224000" y="4736177"/>
            <a:ext cx="577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0,003</a:t>
            </a:r>
            <a:endParaRPr lang="pt-BR" sz="1200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2086971" y="4748326"/>
            <a:ext cx="586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0,005</a:t>
            </a:r>
            <a:endParaRPr lang="pt-BR" sz="1200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2988469" y="4748326"/>
            <a:ext cx="607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0,005</a:t>
            </a:r>
            <a:endParaRPr lang="pt-BR" sz="1200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7229455" y="5112000"/>
            <a:ext cx="822323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França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8071691" y="5032100"/>
            <a:ext cx="1105707" cy="26161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Alemanha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3888000" y="474832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0,006</a:t>
            </a:r>
            <a:endParaRPr lang="pt-BR" sz="1200" b="1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4659077" y="4748326"/>
            <a:ext cx="1173624" cy="48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 0,008</a:t>
            </a:r>
            <a:endParaRPr lang="pt-BR" sz="1200" b="1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5652765" y="4748326"/>
            <a:ext cx="1005962" cy="48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0,012</a:t>
            </a:r>
            <a:endParaRPr lang="pt-BR" sz="1200" b="1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6522373" y="4748326"/>
            <a:ext cx="577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0,021</a:t>
            </a:r>
            <a:endParaRPr lang="pt-BR" sz="1200" b="1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7457117" y="4748326"/>
            <a:ext cx="715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0,053</a:t>
            </a:r>
            <a:endParaRPr lang="pt-BR" sz="1200" b="1" dirty="0"/>
          </a:p>
        </p:txBody>
      </p:sp>
      <p:sp>
        <p:nvSpPr>
          <p:cNvPr id="56" name="Retângulo 55"/>
          <p:cNvSpPr/>
          <p:nvPr/>
        </p:nvSpPr>
        <p:spPr>
          <a:xfrm>
            <a:off x="2278800" y="3618000"/>
            <a:ext cx="216000" cy="5786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6714000" y="2693613"/>
            <a:ext cx="216000" cy="15021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7596000" y="2553694"/>
            <a:ext cx="216000" cy="16420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8485200" y="2088000"/>
            <a:ext cx="216000" cy="21098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3168000" y="3600000"/>
            <a:ext cx="216000" cy="5786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4046400" y="3456000"/>
            <a:ext cx="216000" cy="7425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4935600" y="3171600"/>
            <a:ext cx="216000" cy="10071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5824800" y="3009575"/>
            <a:ext cx="216000" cy="11862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DENSIDADE (KM/KM² EM FERROVIAS)</a:t>
            </a:r>
          </a:p>
        </p:txBody>
      </p:sp>
    </p:spTree>
    <p:extLst>
      <p:ext uri="{BB962C8B-B14F-4D97-AF65-F5344CB8AC3E}">
        <p14:creationId xmlns:p14="http://schemas.microsoft.com/office/powerpoint/2010/main" val="5443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9000999" cy="792088"/>
          </a:xfrm>
        </p:spPr>
        <p:txBody>
          <a:bodyPr/>
          <a:lstStyle/>
          <a:p>
            <a:pPr eaLnBrk="1" hangingPunct="1"/>
            <a:r>
              <a:rPr lang="pt-BR" sz="3800" dirty="0" smtClean="0">
                <a:solidFill>
                  <a:schemeClr val="tx2"/>
                </a:solidFill>
                <a:latin typeface="Palatino Linotype" pitchFamily="18" charset="0"/>
              </a:rPr>
              <a:t>Matriz de Transportes do Brasil Atual</a:t>
            </a:r>
          </a:p>
        </p:txBody>
      </p:sp>
      <p:graphicFrame>
        <p:nvGraphicFramePr>
          <p:cNvPr id="4" name="Object 1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2339845"/>
              </p:ext>
            </p:extLst>
          </p:nvPr>
        </p:nvGraphicFramePr>
        <p:xfrm>
          <a:off x="1764506" y="1556792"/>
          <a:ext cx="705643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Gráfico" r:id="rId3" imgW="6096000" imgH="4067251" progId="MSGraph.Chart.8">
                  <p:embed/>
                </p:oleObj>
              </mc:Choice>
              <mc:Fallback>
                <p:oleObj name="Gráfico" r:id="rId3" imgW="6096000" imgH="4067251" progId="MSGraph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506" y="1556792"/>
                        <a:ext cx="7056438" cy="4067175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76200">
                        <a:solidFill>
                          <a:schemeClr val="accent5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492525" y="58052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PNLT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41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-35867" y="-27384"/>
            <a:ext cx="9767594" cy="1123950"/>
          </a:xfrm>
        </p:spPr>
        <p:txBody>
          <a:bodyPr/>
          <a:lstStyle/>
          <a:p>
            <a:pPr eaLnBrk="1" hangingPunct="1"/>
            <a:r>
              <a:rPr lang="pt-BR" sz="3000" dirty="0" smtClean="0">
                <a:solidFill>
                  <a:schemeClr val="tx2"/>
                </a:solidFill>
                <a:latin typeface="Palatino Linotype" pitchFamily="18" charset="0"/>
              </a:rPr>
              <a:t>Em comparação com outros países de porte equivalente</a:t>
            </a:r>
          </a:p>
        </p:txBody>
      </p:sp>
      <p:sp>
        <p:nvSpPr>
          <p:cNvPr id="11267" name="Rectangle 51"/>
          <p:cNvSpPr>
            <a:spLocks noChangeArrowheads="1"/>
          </p:cNvSpPr>
          <p:nvPr/>
        </p:nvSpPr>
        <p:spPr bwMode="auto">
          <a:xfrm>
            <a:off x="6709632" y="5367338"/>
            <a:ext cx="417169" cy="360362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>
              <a:solidFill>
                <a:srgbClr val="4D4D4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68" name="Text Box 54"/>
          <p:cNvSpPr txBox="1">
            <a:spLocks noChangeArrowheads="1"/>
          </p:cNvSpPr>
          <p:nvPr/>
        </p:nvSpPr>
        <p:spPr bwMode="auto">
          <a:xfrm>
            <a:off x="7211338" y="5367338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solidFill>
                  <a:srgbClr val="4D4D4D"/>
                </a:solidFill>
                <a:cs typeface="Arial" charset="0"/>
              </a:rPr>
              <a:t>Aquaviário, outros</a:t>
            </a:r>
          </a:p>
        </p:txBody>
      </p:sp>
      <p:sp>
        <p:nvSpPr>
          <p:cNvPr id="11269" name="Rectangle 30"/>
          <p:cNvSpPr>
            <a:spLocks noChangeArrowheads="1"/>
          </p:cNvSpPr>
          <p:nvPr/>
        </p:nvSpPr>
        <p:spPr bwMode="auto">
          <a:xfrm>
            <a:off x="8543708" y="4076700"/>
            <a:ext cx="917038" cy="4318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 13%</a:t>
            </a:r>
          </a:p>
        </p:txBody>
      </p:sp>
      <p:sp>
        <p:nvSpPr>
          <p:cNvPr id="11270" name="Rectangle 31"/>
          <p:cNvSpPr>
            <a:spLocks noChangeArrowheads="1"/>
          </p:cNvSpPr>
          <p:nvPr/>
        </p:nvSpPr>
        <p:spPr bwMode="auto">
          <a:xfrm rot="10800000" flipV="1">
            <a:off x="7876605" y="3357563"/>
            <a:ext cx="1584142" cy="4318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25%       </a:t>
            </a:r>
          </a:p>
        </p:txBody>
      </p:sp>
      <p:sp>
        <p:nvSpPr>
          <p:cNvPr id="11271" name="Rectangle 32"/>
          <p:cNvSpPr>
            <a:spLocks noChangeArrowheads="1"/>
          </p:cNvSpPr>
          <p:nvPr/>
        </p:nvSpPr>
        <p:spPr bwMode="auto">
          <a:xfrm>
            <a:off x="7876605" y="2709863"/>
            <a:ext cx="1578629" cy="4318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                 </a:t>
            </a:r>
            <a:r>
              <a:rPr lang="pt-BR" sz="16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4</a:t>
            </a:r>
            <a:r>
              <a:rPr lang="pt-BR" sz="16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%</a:t>
            </a:r>
          </a:p>
        </p:txBody>
      </p:sp>
      <p:sp>
        <p:nvSpPr>
          <p:cNvPr id="11272" name="Rectangle 33"/>
          <p:cNvSpPr>
            <a:spLocks noChangeArrowheads="1"/>
          </p:cNvSpPr>
          <p:nvPr/>
        </p:nvSpPr>
        <p:spPr bwMode="auto">
          <a:xfrm>
            <a:off x="7777366" y="2133600"/>
            <a:ext cx="1666841" cy="4318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               </a:t>
            </a:r>
            <a:r>
              <a:rPr lang="pt-BR" sz="16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11</a:t>
            </a:r>
            <a:r>
              <a:rPr lang="pt-BR" sz="16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%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2291677" y="1485900"/>
            <a:ext cx="5834861" cy="431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81%</a:t>
            </a:r>
          </a:p>
        </p:txBody>
      </p:sp>
      <p:sp>
        <p:nvSpPr>
          <p:cNvPr id="11274" name="Rectangle 35"/>
          <p:cNvSpPr>
            <a:spLocks noChangeArrowheads="1"/>
          </p:cNvSpPr>
          <p:nvPr/>
        </p:nvSpPr>
        <p:spPr bwMode="auto">
          <a:xfrm>
            <a:off x="4291151" y="2133600"/>
            <a:ext cx="4502492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                   43%</a:t>
            </a:r>
          </a:p>
        </p:txBody>
      </p:sp>
      <p:sp>
        <p:nvSpPr>
          <p:cNvPr id="11275" name="Rectangle 36"/>
          <p:cNvSpPr>
            <a:spLocks noChangeArrowheads="1"/>
          </p:cNvSpPr>
          <p:nvPr/>
        </p:nvSpPr>
        <p:spPr bwMode="auto">
          <a:xfrm>
            <a:off x="2291678" y="2133600"/>
            <a:ext cx="3250982" cy="431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46%</a:t>
            </a:r>
          </a:p>
        </p:txBody>
      </p:sp>
      <p:sp>
        <p:nvSpPr>
          <p:cNvPr id="11276" name="Rectangle 37"/>
          <p:cNvSpPr>
            <a:spLocks noChangeArrowheads="1"/>
          </p:cNvSpPr>
          <p:nvPr/>
        </p:nvSpPr>
        <p:spPr bwMode="auto">
          <a:xfrm>
            <a:off x="4291151" y="2709863"/>
            <a:ext cx="4702806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                    53%</a:t>
            </a:r>
          </a:p>
        </p:txBody>
      </p:sp>
      <p:sp>
        <p:nvSpPr>
          <p:cNvPr id="11277" name="Rectangle 38"/>
          <p:cNvSpPr>
            <a:spLocks noChangeArrowheads="1"/>
          </p:cNvSpPr>
          <p:nvPr/>
        </p:nvSpPr>
        <p:spPr bwMode="auto">
          <a:xfrm>
            <a:off x="2291678" y="2709863"/>
            <a:ext cx="3083747" cy="431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43%</a:t>
            </a:r>
          </a:p>
        </p:txBody>
      </p:sp>
      <p:sp>
        <p:nvSpPr>
          <p:cNvPr id="11278" name="Rectangle 39"/>
          <p:cNvSpPr>
            <a:spLocks noChangeArrowheads="1"/>
          </p:cNvSpPr>
          <p:nvPr/>
        </p:nvSpPr>
        <p:spPr bwMode="auto">
          <a:xfrm>
            <a:off x="4375687" y="3357563"/>
            <a:ext cx="3918087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                 32%</a:t>
            </a:r>
          </a:p>
        </p:txBody>
      </p:sp>
      <p:sp>
        <p:nvSpPr>
          <p:cNvPr id="11279" name="Rectangle 40"/>
          <p:cNvSpPr>
            <a:spLocks noChangeArrowheads="1"/>
          </p:cNvSpPr>
          <p:nvPr/>
        </p:nvSpPr>
        <p:spPr bwMode="auto">
          <a:xfrm>
            <a:off x="2291678" y="3357563"/>
            <a:ext cx="3083747" cy="431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43%</a:t>
            </a:r>
          </a:p>
        </p:txBody>
      </p:sp>
      <p:sp>
        <p:nvSpPr>
          <p:cNvPr id="11280" name="Rectangle 41"/>
          <p:cNvSpPr>
            <a:spLocks noChangeArrowheads="1"/>
          </p:cNvSpPr>
          <p:nvPr/>
        </p:nvSpPr>
        <p:spPr bwMode="auto">
          <a:xfrm>
            <a:off x="4125753" y="4076700"/>
            <a:ext cx="4417955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             50%</a:t>
            </a:r>
          </a:p>
        </p:txBody>
      </p:sp>
      <p:sp>
        <p:nvSpPr>
          <p:cNvPr id="11281" name="Rectangle 42"/>
          <p:cNvSpPr>
            <a:spLocks noChangeArrowheads="1"/>
          </p:cNvSpPr>
          <p:nvPr/>
        </p:nvSpPr>
        <p:spPr bwMode="auto">
          <a:xfrm>
            <a:off x="2291678" y="4076700"/>
            <a:ext cx="2084010" cy="431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37%</a:t>
            </a:r>
          </a:p>
        </p:txBody>
      </p:sp>
      <p:sp>
        <p:nvSpPr>
          <p:cNvPr id="11282" name="Rectangle 43"/>
          <p:cNvSpPr>
            <a:spLocks noChangeArrowheads="1"/>
          </p:cNvSpPr>
          <p:nvPr/>
        </p:nvSpPr>
        <p:spPr bwMode="auto">
          <a:xfrm>
            <a:off x="3875819" y="4725988"/>
            <a:ext cx="4335256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58%</a:t>
            </a:r>
          </a:p>
        </p:txBody>
      </p:sp>
      <p:sp>
        <p:nvSpPr>
          <p:cNvPr id="11283" name="Rectangle 44"/>
          <p:cNvSpPr>
            <a:spLocks noChangeArrowheads="1"/>
          </p:cNvSpPr>
          <p:nvPr/>
        </p:nvSpPr>
        <p:spPr bwMode="auto">
          <a:xfrm>
            <a:off x="8209238" y="4725988"/>
            <a:ext cx="1251508" cy="4318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17%</a:t>
            </a:r>
          </a:p>
        </p:txBody>
      </p:sp>
      <p:sp>
        <p:nvSpPr>
          <p:cNvPr id="11284" name="Rectangle 45"/>
          <p:cNvSpPr>
            <a:spLocks noChangeArrowheads="1"/>
          </p:cNvSpPr>
          <p:nvPr/>
        </p:nvSpPr>
        <p:spPr bwMode="auto">
          <a:xfrm>
            <a:off x="2291678" y="4725989"/>
            <a:ext cx="1584142" cy="43338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>
                <a:solidFill>
                  <a:srgbClr val="4D4D4D"/>
                </a:solidFill>
                <a:latin typeface="Calibri" pitchFamily="34" charset="0"/>
                <a:cs typeface="Arial" charset="0"/>
              </a:rPr>
              <a:t>25%</a:t>
            </a:r>
          </a:p>
        </p:txBody>
      </p:sp>
      <p:sp>
        <p:nvSpPr>
          <p:cNvPr id="11285" name="Rectangle 47"/>
          <p:cNvSpPr>
            <a:spLocks noChangeArrowheads="1"/>
          </p:cNvSpPr>
          <p:nvPr/>
        </p:nvSpPr>
        <p:spPr bwMode="auto">
          <a:xfrm>
            <a:off x="8109999" y="1485900"/>
            <a:ext cx="749803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8%</a:t>
            </a:r>
          </a:p>
        </p:txBody>
      </p:sp>
      <p:sp>
        <p:nvSpPr>
          <p:cNvPr id="11286" name="Rectangle 48"/>
          <p:cNvSpPr>
            <a:spLocks noChangeArrowheads="1"/>
          </p:cNvSpPr>
          <p:nvPr/>
        </p:nvSpPr>
        <p:spPr bwMode="auto">
          <a:xfrm>
            <a:off x="8859802" y="1485900"/>
            <a:ext cx="584405" cy="4318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600">
                <a:solidFill>
                  <a:srgbClr val="4D4D4D"/>
                </a:solidFill>
                <a:latin typeface="Calibri" pitchFamily="34" charset="0"/>
                <a:cs typeface="Arial" charset="0"/>
              </a:rPr>
              <a:t>11%</a:t>
            </a:r>
          </a:p>
        </p:txBody>
      </p:sp>
      <p:sp>
        <p:nvSpPr>
          <p:cNvPr id="11287" name="Rectangle 49"/>
          <p:cNvSpPr>
            <a:spLocks noChangeArrowheads="1"/>
          </p:cNvSpPr>
          <p:nvPr/>
        </p:nvSpPr>
        <p:spPr bwMode="auto">
          <a:xfrm>
            <a:off x="790234" y="5367338"/>
            <a:ext cx="417170" cy="360362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>
              <a:solidFill>
                <a:srgbClr val="4D4D4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88" name="Rectangle 50"/>
          <p:cNvSpPr>
            <a:spLocks noChangeArrowheads="1"/>
          </p:cNvSpPr>
          <p:nvPr/>
        </p:nvSpPr>
        <p:spPr bwMode="auto">
          <a:xfrm>
            <a:off x="4125753" y="5367338"/>
            <a:ext cx="417169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>
              <a:solidFill>
                <a:srgbClr val="4D4D4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89" name="Text Box 52"/>
          <p:cNvSpPr txBox="1">
            <a:spLocks noChangeArrowheads="1"/>
          </p:cNvSpPr>
          <p:nvPr/>
        </p:nvSpPr>
        <p:spPr bwMode="auto">
          <a:xfrm>
            <a:off x="1291940" y="536733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solidFill>
                  <a:srgbClr val="4D4D4D"/>
                </a:solidFill>
                <a:cs typeface="Arial" charset="0"/>
              </a:rPr>
              <a:t>Ferroviário</a:t>
            </a:r>
          </a:p>
        </p:txBody>
      </p:sp>
      <p:sp>
        <p:nvSpPr>
          <p:cNvPr id="11290" name="Text Box 53"/>
          <p:cNvSpPr txBox="1">
            <a:spLocks noChangeArrowheads="1"/>
          </p:cNvSpPr>
          <p:nvPr/>
        </p:nvSpPr>
        <p:spPr bwMode="auto">
          <a:xfrm>
            <a:off x="4625622" y="536733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solidFill>
                  <a:srgbClr val="4D4D4D"/>
                </a:solidFill>
                <a:cs typeface="Arial" charset="0"/>
              </a:rPr>
              <a:t>Rodoviário</a:t>
            </a:r>
          </a:p>
        </p:txBody>
      </p:sp>
      <p:sp>
        <p:nvSpPr>
          <p:cNvPr id="11291" name="Text Box 46"/>
          <p:cNvSpPr txBox="1">
            <a:spLocks noChangeArrowheads="1"/>
          </p:cNvSpPr>
          <p:nvPr/>
        </p:nvSpPr>
        <p:spPr bwMode="auto">
          <a:xfrm>
            <a:off x="790234" y="1171576"/>
            <a:ext cx="1666841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2100">
              <a:solidFill>
                <a:srgbClr val="4D4D4D"/>
              </a:solidFill>
              <a:cs typeface="Arial" charset="0"/>
            </a:endParaRPr>
          </a:p>
          <a:p>
            <a:pPr eaLnBrk="1" hangingPunct="1"/>
            <a:r>
              <a:rPr lang="pt-BR" sz="2100">
                <a:solidFill>
                  <a:srgbClr val="4D4D4D"/>
                </a:solidFill>
                <a:cs typeface="Arial" charset="0"/>
              </a:rPr>
              <a:t>Rússia</a:t>
            </a:r>
          </a:p>
          <a:p>
            <a:pPr eaLnBrk="1" hangingPunct="1"/>
            <a:endParaRPr lang="pt-BR" sz="2100">
              <a:solidFill>
                <a:srgbClr val="4D4D4D"/>
              </a:solidFill>
              <a:cs typeface="Arial" charset="0"/>
            </a:endParaRPr>
          </a:p>
          <a:p>
            <a:pPr eaLnBrk="1" hangingPunct="1"/>
            <a:r>
              <a:rPr lang="pt-BR" sz="2100">
                <a:solidFill>
                  <a:srgbClr val="4D4D4D"/>
                </a:solidFill>
                <a:cs typeface="Arial" charset="0"/>
              </a:rPr>
              <a:t>Canadá</a:t>
            </a:r>
          </a:p>
          <a:p>
            <a:pPr eaLnBrk="1" hangingPunct="1"/>
            <a:endParaRPr lang="pt-BR" sz="2100">
              <a:solidFill>
                <a:srgbClr val="4D4D4D"/>
              </a:solidFill>
              <a:cs typeface="Arial" charset="0"/>
            </a:endParaRPr>
          </a:p>
          <a:p>
            <a:pPr eaLnBrk="1" hangingPunct="1"/>
            <a:r>
              <a:rPr lang="pt-BR" sz="2100">
                <a:solidFill>
                  <a:srgbClr val="4D4D4D"/>
                </a:solidFill>
                <a:cs typeface="Arial" charset="0"/>
              </a:rPr>
              <a:t>Austrália</a:t>
            </a:r>
          </a:p>
          <a:p>
            <a:pPr eaLnBrk="1" hangingPunct="1"/>
            <a:endParaRPr lang="pt-BR" sz="2100">
              <a:solidFill>
                <a:srgbClr val="4D4D4D"/>
              </a:solidFill>
              <a:cs typeface="Arial" charset="0"/>
            </a:endParaRPr>
          </a:p>
          <a:p>
            <a:pPr eaLnBrk="1" hangingPunct="1"/>
            <a:r>
              <a:rPr lang="pt-BR" sz="2100">
                <a:solidFill>
                  <a:srgbClr val="4D4D4D"/>
                </a:solidFill>
                <a:cs typeface="Arial" charset="0"/>
              </a:rPr>
              <a:t>EUA</a:t>
            </a:r>
          </a:p>
          <a:p>
            <a:pPr eaLnBrk="1" hangingPunct="1"/>
            <a:endParaRPr lang="pt-BR" sz="2100">
              <a:solidFill>
                <a:srgbClr val="4D4D4D"/>
              </a:solidFill>
              <a:cs typeface="Arial" charset="0"/>
            </a:endParaRPr>
          </a:p>
          <a:p>
            <a:pPr eaLnBrk="1" hangingPunct="1"/>
            <a:r>
              <a:rPr lang="pt-BR" sz="2100">
                <a:solidFill>
                  <a:srgbClr val="4D4D4D"/>
                </a:solidFill>
                <a:cs typeface="Arial" charset="0"/>
              </a:rPr>
              <a:t>China</a:t>
            </a:r>
          </a:p>
          <a:p>
            <a:pPr eaLnBrk="1" hangingPunct="1"/>
            <a:endParaRPr lang="pt-BR" sz="2100">
              <a:solidFill>
                <a:srgbClr val="4D4D4D"/>
              </a:solidFill>
              <a:cs typeface="Arial" charset="0"/>
            </a:endParaRPr>
          </a:p>
          <a:p>
            <a:pPr eaLnBrk="1" hangingPunct="1"/>
            <a:r>
              <a:rPr lang="pt-BR" sz="2100">
                <a:solidFill>
                  <a:srgbClr val="4D4D4D"/>
                </a:solidFill>
                <a:cs typeface="Arial" charset="0"/>
              </a:rPr>
              <a:t>Brasil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492525" y="58052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PNLT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5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/>
                </a:solidFill>
                <a:latin typeface="Palatino Linotype" pitchFamily="18" charset="0"/>
              </a:rPr>
              <a:t>Matriz de Transportes -Atual e Futura</a:t>
            </a:r>
            <a:endParaRPr lang="pt-BR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graphicFrame>
        <p:nvGraphicFramePr>
          <p:cNvPr id="3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5492542"/>
              </p:ext>
            </p:extLst>
          </p:nvPr>
        </p:nvGraphicFramePr>
        <p:xfrm>
          <a:off x="50800" y="1463675"/>
          <a:ext cx="9418638" cy="414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077462" y="4509120"/>
            <a:ext cx="23943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(Valores dados em porcentagem da Matriz de Transportes/Ano)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92525" y="58052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PNLT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75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9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A VALEC atual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0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Contextualização do transporte ferroviário</a:t>
            </a:r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1"/>
          </p:nvPr>
        </p:nvSpPr>
        <p:spPr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Investimentos no setor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2"/>
          </p:nvPr>
        </p:nvSpPr>
        <p:spPr>
          <a:prstGeom prst="roundRect">
            <a:avLst/>
          </a:prstGeom>
        </p:spPr>
        <p:txBody>
          <a:bodyPr>
            <a:noAutofit/>
          </a:bodyPr>
          <a:lstStyle/>
          <a:p>
            <a:r>
              <a:rPr lang="pt-BR" sz="2800" dirty="0" smtClean="0"/>
              <a:t>A VALEC no novo modelo de exploração de ferrovias</a:t>
            </a:r>
            <a:endParaRPr lang="pt-BR" sz="28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 do 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9361039" cy="792088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Palatino Linotype" pitchFamily="18" charset="0"/>
              </a:rPr>
              <a:t>Investimentos </a:t>
            </a:r>
            <a:r>
              <a:rPr lang="pt-BR" dirty="0">
                <a:solidFill>
                  <a:schemeClr val="tx2"/>
                </a:solidFill>
                <a:latin typeface="Palatino Linotype" pitchFamily="18" charset="0"/>
              </a:rPr>
              <a:t>do PIL por </a:t>
            </a:r>
            <a:r>
              <a:rPr lang="pt-BR" dirty="0" smtClean="0">
                <a:solidFill>
                  <a:schemeClr val="tx2"/>
                </a:solidFill>
                <a:latin typeface="Palatino Linotype" pitchFamily="18" charset="0"/>
              </a:rPr>
              <a:t>Modo de Transporte</a:t>
            </a:r>
            <a:endParaRPr lang="pt-BR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30183666"/>
              </p:ext>
            </p:extLst>
          </p:nvPr>
        </p:nvGraphicFramePr>
        <p:xfrm>
          <a:off x="252165" y="1268760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988469" y="537321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Fonte: </a:t>
            </a:r>
            <a:r>
              <a:rPr lang="pt-BR" sz="1600" b="1" dirty="0" err="1"/>
              <a:t>Infrastructure</a:t>
            </a:r>
            <a:r>
              <a:rPr lang="pt-BR" sz="1600" b="1" dirty="0"/>
              <a:t> in BRAZIL</a:t>
            </a:r>
            <a:r>
              <a:rPr lang="pt-BR" sz="1600" b="1" dirty="0" smtClean="0"/>
              <a:t>:</a:t>
            </a:r>
            <a:r>
              <a:rPr lang="pt-BR" sz="1600" dirty="0" smtClean="0"/>
              <a:t> </a:t>
            </a:r>
            <a:r>
              <a:rPr lang="pt-BR" sz="1600" dirty="0" err="1" smtClean="0"/>
              <a:t>Projects</a:t>
            </a:r>
            <a:r>
              <a:rPr lang="pt-BR" sz="1600" dirty="0"/>
              <a:t>, </a:t>
            </a:r>
            <a:r>
              <a:rPr lang="pt-BR" sz="1600" dirty="0" err="1"/>
              <a:t>Financing</a:t>
            </a:r>
            <a:r>
              <a:rPr lang="pt-BR" sz="1600" dirty="0"/>
              <a:t> </a:t>
            </a:r>
            <a:r>
              <a:rPr lang="pt-BR" sz="1600" dirty="0" err="1"/>
              <a:t>instruments</a:t>
            </a:r>
            <a:r>
              <a:rPr lang="pt-BR" sz="1600" dirty="0" smtClean="0"/>
              <a:t>, </a:t>
            </a:r>
            <a:r>
              <a:rPr lang="pt-BR" sz="1600" dirty="0" err="1" smtClean="0"/>
              <a:t>Opportunities</a:t>
            </a:r>
            <a:r>
              <a:rPr lang="pt-BR" sz="1600" dirty="0" smtClean="0"/>
              <a:t>: </a:t>
            </a:r>
            <a:r>
              <a:rPr lang="pt-BR" sz="1600" dirty="0" err="1"/>
              <a:t>Ministry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Finance</a:t>
            </a:r>
            <a:r>
              <a:rPr lang="pt-BR" sz="1600" dirty="0"/>
              <a:t>, BRAZILIAN </a:t>
            </a:r>
            <a:r>
              <a:rPr lang="pt-BR" sz="1600" dirty="0" smtClean="0"/>
              <a:t>GOVERNMENT </a:t>
            </a:r>
            <a:r>
              <a:rPr lang="pt-BR" sz="1600" b="1" dirty="0" err="1" smtClean="0"/>
              <a:t>February</a:t>
            </a:r>
            <a:r>
              <a:rPr lang="pt-BR" sz="1600" b="1" dirty="0" smtClean="0"/>
              <a:t> 2013. </a:t>
            </a:r>
          </a:p>
          <a:p>
            <a:pPr algn="just"/>
            <a:endParaRPr lang="pt-BR" sz="1600" b="1" dirty="0" smtClean="0"/>
          </a:p>
          <a:p>
            <a:pPr algn="just"/>
            <a:r>
              <a:rPr lang="pt-BR" sz="1600" dirty="0"/>
              <a:t>https://www.fazenda.gov.br/portugues/documentos/2013/Book-AAE--</a:t>
            </a:r>
            <a:r>
              <a:rPr lang="pt-BR" sz="1600" dirty="0" smtClean="0"/>
              <a:t>Web-Final.pdf</a:t>
            </a:r>
            <a:endParaRPr lang="pt-BR" sz="1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F1D6"/>
              </a:clrFrom>
              <a:clrTo>
                <a:srgbClr val="EAF1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2" r="74587" b="51719"/>
          <a:stretch/>
        </p:blipFill>
        <p:spPr>
          <a:xfrm>
            <a:off x="7308949" y="2132856"/>
            <a:ext cx="2032599" cy="41148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F1D6"/>
              </a:clrFrom>
              <a:clrTo>
                <a:srgbClr val="EAF1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3" r="69012" b="39157"/>
          <a:stretch/>
        </p:blipFill>
        <p:spPr>
          <a:xfrm>
            <a:off x="7308000" y="2702519"/>
            <a:ext cx="2478559" cy="41450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F1D6"/>
              </a:clrFrom>
              <a:clrTo>
                <a:srgbClr val="EAF1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1" r="77793" b="26653"/>
          <a:stretch/>
        </p:blipFill>
        <p:spPr>
          <a:xfrm>
            <a:off x="7308000" y="3265837"/>
            <a:ext cx="1776227" cy="41506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F1D6"/>
              </a:clrFrom>
              <a:clrTo>
                <a:srgbClr val="EAF1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73665" r="57104" b="13626"/>
          <a:stretch/>
        </p:blipFill>
        <p:spPr>
          <a:xfrm>
            <a:off x="7414273" y="3716149"/>
            <a:ext cx="1478852" cy="42246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F1D6"/>
              </a:clrFrom>
              <a:clrTo>
                <a:srgbClr val="EAF1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86488" r="78181" b="689"/>
          <a:stretch/>
        </p:blipFill>
        <p:spPr>
          <a:xfrm>
            <a:off x="7351272" y="4291013"/>
            <a:ext cx="1685869" cy="42624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4173" y="4717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Em Bi de U</a:t>
            </a:r>
            <a:r>
              <a:rPr lang="pt-BR" dirty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3280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07535" y="1196753"/>
            <a:ext cx="3918087" cy="446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pt-BR" sz="10600" dirty="0">
                <a:solidFill>
                  <a:srgbClr val="FFFFFF"/>
                </a:solidFill>
                <a:latin typeface="Calibri" pitchFamily="34" charset="0"/>
              </a:rPr>
              <a:t>133</a:t>
            </a:r>
            <a:r>
              <a:rPr lang="pt-BR" sz="48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lvl="0" algn="ctr"/>
            <a:endParaRPr lang="pt-BR" sz="4800" dirty="0">
              <a:solidFill>
                <a:srgbClr val="FFFFFF"/>
              </a:solidFill>
              <a:latin typeface="Calibri" pitchFamily="34" charset="0"/>
            </a:endParaRPr>
          </a:p>
          <a:p>
            <a:pPr lvl="0" algn="ctr"/>
            <a:r>
              <a:rPr lang="pt-BR" sz="5600" dirty="0" smtClean="0">
                <a:solidFill>
                  <a:srgbClr val="FFFFFF"/>
                </a:solidFill>
                <a:latin typeface="Calibri" pitchFamily="34" charset="0"/>
              </a:rPr>
              <a:t>Bilhões</a:t>
            </a:r>
          </a:p>
          <a:p>
            <a:pPr lvl="0" algn="ctr"/>
            <a:r>
              <a:rPr lang="pt-BR" sz="2800" dirty="0" smtClean="0">
                <a:solidFill>
                  <a:srgbClr val="FFFFFF"/>
                </a:solidFill>
                <a:latin typeface="Calibri" pitchFamily="34" charset="0"/>
              </a:rPr>
              <a:t>(Rodovias + Ferrovias)</a:t>
            </a:r>
            <a:endParaRPr lang="pt-B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9363622" cy="792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/>
                </a:solidFill>
                <a:latin typeface="Palatino Linotype" pitchFamily="18" charset="0"/>
              </a:rPr>
              <a:t>Programa de Investimentos em Logística - PIL</a:t>
            </a:r>
            <a:endParaRPr lang="pt-BR" sz="1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210027" y="1196752"/>
            <a:ext cx="4750588" cy="208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pt-BR" sz="4800" dirty="0">
                <a:solidFill>
                  <a:srgbClr val="FFFFFF"/>
                </a:solidFill>
                <a:latin typeface="Calibri" pitchFamily="34" charset="0"/>
              </a:rPr>
              <a:t>79,5  bilhões</a:t>
            </a:r>
          </a:p>
          <a:p>
            <a:pPr lvl="0"/>
            <a:endParaRPr lang="pt-BR" dirty="0">
              <a:solidFill>
                <a:srgbClr val="4D4D4D"/>
              </a:solidFill>
              <a:latin typeface="Calibri" pitchFamily="34" charset="0"/>
            </a:endParaRPr>
          </a:p>
          <a:p>
            <a:pPr lvl="0" algn="ctr"/>
            <a:r>
              <a:rPr lang="pt-BR" sz="2200" dirty="0">
                <a:solidFill>
                  <a:srgbClr val="FFFFFF"/>
                </a:solidFill>
                <a:latin typeface="Calibri" pitchFamily="34" charset="0"/>
              </a:rPr>
              <a:t>Investimento em 5 anos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210027" y="3573239"/>
            <a:ext cx="4750588" cy="208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FFFFFF"/>
                </a:solidFill>
              </a:rPr>
              <a:t>53,5  bilhões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rgbClr val="FFFFFF"/>
                </a:solidFill>
              </a:rPr>
              <a:t>Investimento em 20 a 25 anos</a:t>
            </a:r>
          </a:p>
        </p:txBody>
      </p:sp>
    </p:spTree>
    <p:extLst>
      <p:ext uri="{BB962C8B-B14F-4D97-AF65-F5344CB8AC3E}">
        <p14:creationId xmlns:p14="http://schemas.microsoft.com/office/powerpoint/2010/main" val="21977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/>
          <p:cNvSpPr>
            <a:spLocks noGrp="1"/>
          </p:cNvSpPr>
          <p:nvPr>
            <p:ph type="body" sz="half" idx="2"/>
          </p:nvPr>
        </p:nvSpPr>
        <p:spPr>
          <a:xfrm>
            <a:off x="180158" y="980728"/>
            <a:ext cx="3816424" cy="460851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chemeClr val="tx2"/>
                </a:solidFill>
              </a:rPr>
              <a:t>Ferrovias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08150" y="116632"/>
            <a:ext cx="9000999" cy="792088"/>
          </a:xfrm>
        </p:spPr>
        <p:txBody>
          <a:bodyPr/>
          <a:lstStyle/>
          <a:p>
            <a:r>
              <a:rPr lang="pt-BR" dirty="0">
                <a:solidFill>
                  <a:srgbClr val="000000"/>
                </a:solidFill>
                <a:latin typeface="Palatino Linotype" pitchFamily="18" charset="0"/>
              </a:rPr>
              <a:t>Programa de Investimentos em Logística - PIL</a:t>
            </a:r>
            <a:endParaRPr lang="pt-BR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707535" y="1630362"/>
            <a:ext cx="3918087" cy="4030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pt-BR" sz="11600" dirty="0">
                <a:solidFill>
                  <a:srgbClr val="FFFFFF"/>
                </a:solidFill>
                <a:latin typeface="Calibri" pitchFamily="34" charset="0"/>
              </a:rPr>
              <a:t>91</a:t>
            </a:r>
          </a:p>
          <a:p>
            <a:pPr lvl="0" algn="ctr"/>
            <a:endParaRPr lang="pt-BR" sz="4800" dirty="0">
              <a:solidFill>
                <a:srgbClr val="FFFFFF"/>
              </a:solidFill>
              <a:latin typeface="Calibri" pitchFamily="34" charset="0"/>
            </a:endParaRPr>
          </a:p>
          <a:p>
            <a:pPr lvl="0" algn="ctr"/>
            <a:r>
              <a:rPr lang="pt-BR" sz="5600" dirty="0">
                <a:solidFill>
                  <a:srgbClr val="FFFFFF"/>
                </a:solidFill>
                <a:latin typeface="Calibri" pitchFamily="34" charset="0"/>
              </a:rPr>
              <a:t>Bilhões</a:t>
            </a:r>
          </a:p>
          <a:p>
            <a:pPr lvl="0" algn="ctr"/>
            <a:r>
              <a:rPr lang="pt-BR" sz="4600" dirty="0">
                <a:solidFill>
                  <a:srgbClr val="FFFFFF"/>
                </a:solidFill>
                <a:latin typeface="Calibri" pitchFamily="34" charset="0"/>
              </a:rPr>
              <a:t>10 mil km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292725" y="1617663"/>
            <a:ext cx="4750589" cy="208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pt-BR" sz="4800" dirty="0">
                <a:solidFill>
                  <a:srgbClr val="FFFFFF"/>
                </a:solidFill>
                <a:latin typeface="Calibri" pitchFamily="34" charset="0"/>
              </a:rPr>
              <a:t>56  bilhões</a:t>
            </a:r>
          </a:p>
          <a:p>
            <a:pPr lvl="0"/>
            <a:endParaRPr lang="pt-BR" dirty="0">
              <a:solidFill>
                <a:srgbClr val="4D4D4D"/>
              </a:solidFill>
              <a:latin typeface="Calibri" pitchFamily="34" charset="0"/>
            </a:endParaRPr>
          </a:p>
          <a:p>
            <a:pPr lvl="0" algn="ctr"/>
            <a:r>
              <a:rPr lang="pt-BR" sz="2200" dirty="0">
                <a:solidFill>
                  <a:srgbClr val="FFFFFF"/>
                </a:solidFill>
                <a:latin typeface="Calibri" pitchFamily="34" charset="0"/>
              </a:rPr>
              <a:t>Investimento em 5 anos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292725" y="4017963"/>
            <a:ext cx="4750589" cy="208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FFFFFF"/>
                </a:solidFill>
              </a:rPr>
              <a:t>35  bilhões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rgbClr val="FFFFFF"/>
                </a:solidFill>
              </a:rPr>
              <a:t>Investimento em 20 a 25 anos</a:t>
            </a:r>
          </a:p>
        </p:txBody>
      </p:sp>
    </p:spTree>
    <p:extLst>
      <p:ext uri="{BB962C8B-B14F-4D97-AF65-F5344CB8AC3E}">
        <p14:creationId xmlns:p14="http://schemas.microsoft.com/office/powerpoint/2010/main" val="15440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6"/>
            <a:ext cx="105854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94" y="913324"/>
            <a:ext cx="1609211" cy="68879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Investimentos em Logística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22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9"/>
          </p:nvPr>
        </p:nvSpPr>
        <p:spPr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A VALEC atual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0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Contextualização do transporte ferroviário</a:t>
            </a:r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Investimentos no setor</a:t>
            </a: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2"/>
          </p:nvPr>
        </p:nvSpPr>
        <p:spPr>
          <a:prstGeom prst="roundRect">
            <a:avLst/>
          </a:prstGeom>
        </p:spPr>
        <p:txBody>
          <a:bodyPr>
            <a:noAutofit/>
          </a:bodyPr>
          <a:lstStyle/>
          <a:p>
            <a:r>
              <a:rPr lang="pt-BR" sz="2800" dirty="0" smtClean="0"/>
              <a:t>A VALEC no novo modelo de exploração de ferrovias</a:t>
            </a:r>
            <a:endParaRPr lang="pt-BR" sz="28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 do 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31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9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A VALEC atual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0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Contextualização do transporte ferroviário</a:t>
            </a:r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Investimentos no setor</a:t>
            </a: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2"/>
          </p:nvPr>
        </p:nvSpPr>
        <p:spPr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A VALEC no novo modelo de exploração de ferrovias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 do 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2" y="1736936"/>
            <a:ext cx="10270823" cy="4452980"/>
            <a:chOff x="191387" y="1786281"/>
            <a:chExt cx="9101501" cy="4452980"/>
          </a:xfrm>
        </p:grpSpPr>
        <p:pic>
          <p:nvPicPr>
            <p:cNvPr id="3" name="Grafik 8" descr="04_02_DB_1552.tif.preview.jpg"/>
            <p:cNvPicPr>
              <a:picLocks noChangeAspect="1"/>
            </p:cNvPicPr>
            <p:nvPr/>
          </p:nvPicPr>
          <p:blipFill>
            <a:blip r:embed="rId2" cstate="print"/>
            <a:srcRect l="12849" t="19994" r="8547" b="24410"/>
            <a:stretch>
              <a:fillRect/>
            </a:stretch>
          </p:blipFill>
          <p:spPr>
            <a:xfrm>
              <a:off x="200025" y="2261261"/>
              <a:ext cx="6828096" cy="3420000"/>
            </a:xfrm>
            <a:prstGeom prst="rect">
              <a:avLst/>
            </a:prstGeom>
          </p:spPr>
        </p:pic>
        <p:sp>
          <p:nvSpPr>
            <p:cNvPr id="4" name="Freihandform 9"/>
            <p:cNvSpPr/>
            <p:nvPr/>
          </p:nvSpPr>
          <p:spPr bwMode="auto">
            <a:xfrm>
              <a:off x="191387" y="3929564"/>
              <a:ext cx="8996206" cy="733647"/>
            </a:xfrm>
            <a:custGeom>
              <a:avLst/>
              <a:gdLst>
                <a:gd name="connsiteX0" fmla="*/ 0 w 6741042"/>
                <a:gd name="connsiteY0" fmla="*/ 0 h 733647"/>
                <a:gd name="connsiteX1" fmla="*/ 6049926 w 6741042"/>
                <a:gd name="connsiteY1" fmla="*/ 733647 h 733647"/>
                <a:gd name="connsiteX2" fmla="*/ 6741042 w 6741042"/>
                <a:gd name="connsiteY2" fmla="*/ 489098 h 733647"/>
                <a:gd name="connsiteX0" fmla="*/ 0 w 6741042"/>
                <a:gd name="connsiteY0" fmla="*/ 0 h 733647"/>
                <a:gd name="connsiteX1" fmla="*/ 6049926 w 6741042"/>
                <a:gd name="connsiteY1" fmla="*/ 733647 h 733647"/>
                <a:gd name="connsiteX2" fmla="*/ 6475228 w 6741042"/>
                <a:gd name="connsiteY2" fmla="*/ 595424 h 733647"/>
                <a:gd name="connsiteX3" fmla="*/ 6741042 w 6741042"/>
                <a:gd name="connsiteY3" fmla="*/ 489098 h 733647"/>
                <a:gd name="connsiteX0" fmla="*/ 0 w 8367823"/>
                <a:gd name="connsiteY0" fmla="*/ 0 h 733647"/>
                <a:gd name="connsiteX1" fmla="*/ 6049926 w 8367823"/>
                <a:gd name="connsiteY1" fmla="*/ 733647 h 733647"/>
                <a:gd name="connsiteX2" fmla="*/ 6475228 w 8367823"/>
                <a:gd name="connsiteY2" fmla="*/ 595424 h 733647"/>
                <a:gd name="connsiteX3" fmla="*/ 8367823 w 8367823"/>
                <a:gd name="connsiteY3" fmla="*/ 520996 h 733647"/>
                <a:gd name="connsiteX0" fmla="*/ 0 w 8367823"/>
                <a:gd name="connsiteY0" fmla="*/ 0 h 733647"/>
                <a:gd name="connsiteX1" fmla="*/ 6049926 w 8367823"/>
                <a:gd name="connsiteY1" fmla="*/ 733647 h 733647"/>
                <a:gd name="connsiteX2" fmla="*/ 6698511 w 8367823"/>
                <a:gd name="connsiteY2" fmla="*/ 457200 h 733647"/>
                <a:gd name="connsiteX3" fmla="*/ 8367823 w 8367823"/>
                <a:gd name="connsiteY3" fmla="*/ 520996 h 733647"/>
                <a:gd name="connsiteX0" fmla="*/ 0 w 9101470"/>
                <a:gd name="connsiteY0" fmla="*/ 0 h 733647"/>
                <a:gd name="connsiteX1" fmla="*/ 6049926 w 9101470"/>
                <a:gd name="connsiteY1" fmla="*/ 733647 h 733647"/>
                <a:gd name="connsiteX2" fmla="*/ 6698511 w 9101470"/>
                <a:gd name="connsiteY2" fmla="*/ 457200 h 733647"/>
                <a:gd name="connsiteX3" fmla="*/ 9101470 w 9101470"/>
                <a:gd name="connsiteY3" fmla="*/ 478466 h 733647"/>
                <a:gd name="connsiteX0" fmla="*/ 0 w 9101470"/>
                <a:gd name="connsiteY0" fmla="*/ 0 h 733647"/>
                <a:gd name="connsiteX1" fmla="*/ 6049926 w 9101470"/>
                <a:gd name="connsiteY1" fmla="*/ 733647 h 733647"/>
                <a:gd name="connsiteX2" fmla="*/ 6698511 w 9101470"/>
                <a:gd name="connsiteY2" fmla="*/ 457200 h 733647"/>
                <a:gd name="connsiteX3" fmla="*/ 9101470 w 9101470"/>
                <a:gd name="connsiteY3" fmla="*/ 457200 h 733647"/>
                <a:gd name="connsiteX0" fmla="*/ 0 w 9101470"/>
                <a:gd name="connsiteY0" fmla="*/ 0 h 733647"/>
                <a:gd name="connsiteX1" fmla="*/ 6049926 w 9101470"/>
                <a:gd name="connsiteY1" fmla="*/ 733647 h 733647"/>
                <a:gd name="connsiteX2" fmla="*/ 6836734 w 9101470"/>
                <a:gd name="connsiteY2" fmla="*/ 370573 h 733647"/>
                <a:gd name="connsiteX3" fmla="*/ 9101470 w 9101470"/>
                <a:gd name="connsiteY3" fmla="*/ 457200 h 733647"/>
                <a:gd name="connsiteX0" fmla="*/ 0 w 9491628"/>
                <a:gd name="connsiteY0" fmla="*/ 0 h 733647"/>
                <a:gd name="connsiteX1" fmla="*/ 6049926 w 9491628"/>
                <a:gd name="connsiteY1" fmla="*/ 733647 h 733647"/>
                <a:gd name="connsiteX2" fmla="*/ 6836734 w 9491628"/>
                <a:gd name="connsiteY2" fmla="*/ 370573 h 733647"/>
                <a:gd name="connsiteX3" fmla="*/ 9491628 w 9491628"/>
                <a:gd name="connsiteY3" fmla="*/ 370573 h 73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1628" h="733647">
                  <a:moveTo>
                    <a:pt x="0" y="0"/>
                  </a:moveTo>
                  <a:lnTo>
                    <a:pt x="6049926" y="733647"/>
                  </a:lnTo>
                  <a:lnTo>
                    <a:pt x="6836734" y="370573"/>
                  </a:lnTo>
                  <a:lnTo>
                    <a:pt x="9491628" y="370573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58850">
                <a:spcBef>
                  <a:spcPct val="20000"/>
                </a:spcBef>
              </a:pPr>
              <a:endParaRPr lang="pt-BR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" name="Ellipse 10"/>
            <p:cNvSpPr/>
            <p:nvPr/>
          </p:nvSpPr>
          <p:spPr bwMode="auto">
            <a:xfrm>
              <a:off x="2088682" y="1786281"/>
              <a:ext cx="2820201" cy="1116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58850">
                <a:spcBef>
                  <a:spcPct val="20000"/>
                </a:spcBef>
              </a:pPr>
              <a:r>
                <a:rPr lang="pt-BR" sz="2400" smtClean="0">
                  <a:solidFill>
                    <a:srgbClr val="FFFFFF"/>
                  </a:solidFill>
                  <a:cs typeface="Arial" charset="0"/>
                </a:rPr>
                <a:t>Operação</a:t>
              </a:r>
            </a:p>
          </p:txBody>
        </p:sp>
        <p:sp>
          <p:nvSpPr>
            <p:cNvPr id="6" name="Ellipse 11"/>
            <p:cNvSpPr/>
            <p:nvPr/>
          </p:nvSpPr>
          <p:spPr bwMode="auto">
            <a:xfrm>
              <a:off x="2282944" y="5123261"/>
              <a:ext cx="2820201" cy="1116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58850">
                <a:spcBef>
                  <a:spcPct val="20000"/>
                </a:spcBef>
              </a:pPr>
              <a:r>
                <a:rPr lang="pt-BR" sz="2400" smtClean="0">
                  <a:solidFill>
                    <a:srgbClr val="FFFFFF"/>
                  </a:solidFill>
                  <a:cs typeface="Arial" charset="0"/>
                </a:rPr>
                <a:t>Infraestrutura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7051076" y="1824767"/>
              <a:ext cx="2241812" cy="4109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269875" lvl="1" indent="-269875" eaLnBrk="0" hangingPunct="0">
                <a:spcBef>
                  <a:spcPts val="12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  <a:defRPr/>
              </a:pPr>
              <a:r>
                <a:rPr lang="pt-BR" sz="2000" kern="0" dirty="0" smtClean="0">
                  <a:solidFill>
                    <a:srgbClr val="000000"/>
                  </a:solidFill>
                  <a:latin typeface="DB Office"/>
                  <a:cs typeface="Arial" charset="0"/>
                </a:rPr>
                <a:t>Serviços de transporte de carga e passageiros</a:t>
              </a:r>
            </a:p>
            <a:p>
              <a:pPr marL="269875" lvl="1" indent="-269875" eaLnBrk="0" hangingPunct="0">
                <a:spcBef>
                  <a:spcPts val="12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  <a:defRPr/>
              </a:pPr>
              <a:r>
                <a:rPr lang="pt-BR" sz="2000" kern="0" dirty="0" smtClean="0">
                  <a:solidFill>
                    <a:srgbClr val="000000"/>
                  </a:solidFill>
                  <a:latin typeface="DB Office"/>
                  <a:cs typeface="Arial" charset="0"/>
                </a:rPr>
                <a:t>Operadores Diversos</a:t>
              </a:r>
            </a:p>
            <a:p>
              <a:pPr marL="269875" lvl="1" indent="-269875" eaLnBrk="0" hangingPunct="0">
                <a:spcBef>
                  <a:spcPts val="12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  <a:defRPr/>
              </a:pPr>
              <a:r>
                <a:rPr lang="pt-BR" sz="2000" kern="0" dirty="0" smtClean="0">
                  <a:solidFill>
                    <a:srgbClr val="000000"/>
                  </a:solidFill>
                  <a:latin typeface="DB Office"/>
                  <a:cs typeface="Arial" charset="0"/>
                </a:rPr>
                <a:t>Competição intramodal</a:t>
              </a:r>
            </a:p>
            <a:p>
              <a:pPr marL="0" lvl="1" eaLnBrk="0" hangingPunct="0">
                <a:spcBef>
                  <a:spcPts val="1200"/>
                </a:spcBef>
                <a:buClr>
                  <a:srgbClr val="FF0000"/>
                </a:buClr>
                <a:buSzPct val="85000"/>
                <a:defRPr/>
              </a:pPr>
              <a:endParaRPr lang="pt-BR" sz="2000" kern="0" dirty="0" smtClean="0">
                <a:solidFill>
                  <a:srgbClr val="000000"/>
                </a:solidFill>
                <a:latin typeface="DB Office"/>
                <a:cs typeface="Arial" charset="0"/>
              </a:endParaRPr>
            </a:p>
            <a:p>
              <a:pPr marL="269875" lvl="1" indent="-269875" eaLnBrk="0" hangingPunct="0">
                <a:spcBef>
                  <a:spcPts val="12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  <a:defRPr/>
              </a:pPr>
              <a:r>
                <a:rPr lang="pt-BR" sz="2000" kern="0" dirty="0" smtClean="0">
                  <a:solidFill>
                    <a:srgbClr val="000000"/>
                  </a:solidFill>
                  <a:latin typeface="DB Office"/>
                  <a:cs typeface="Arial" charset="0"/>
                </a:rPr>
                <a:t>Construção</a:t>
              </a:r>
            </a:p>
            <a:p>
              <a:pPr marL="269875" lvl="1" indent="-269875" eaLnBrk="0" hangingPunct="0">
                <a:spcBef>
                  <a:spcPts val="12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  <a:defRPr/>
              </a:pPr>
              <a:r>
                <a:rPr lang="pt-BR" sz="2000" kern="0" dirty="0" smtClean="0">
                  <a:solidFill>
                    <a:srgbClr val="000000"/>
                  </a:solidFill>
                  <a:latin typeface="DB Office"/>
                  <a:cs typeface="Arial" charset="0"/>
                </a:rPr>
                <a:t>Manutenção da Infraestrutura </a:t>
              </a:r>
            </a:p>
            <a:p>
              <a:pPr marL="269875" lvl="1" indent="-269875" eaLnBrk="0" hangingPunct="0">
                <a:spcBef>
                  <a:spcPts val="12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  <a:defRPr/>
              </a:pPr>
              <a:r>
                <a:rPr lang="pt-BR" sz="2000" kern="0" dirty="0" smtClean="0">
                  <a:solidFill>
                    <a:srgbClr val="000000"/>
                  </a:solidFill>
                  <a:latin typeface="DB Office"/>
                  <a:cs typeface="Arial" charset="0"/>
                </a:rPr>
                <a:t>Operação (CCO) </a:t>
              </a:r>
            </a:p>
          </p:txBody>
        </p:sp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8150" y="116632"/>
            <a:ext cx="9048959" cy="792088"/>
          </a:xfrm>
        </p:spPr>
        <p:txBody>
          <a:bodyPr/>
          <a:lstStyle/>
          <a:p>
            <a:r>
              <a:rPr lang="pt-BR" dirty="0">
                <a:solidFill>
                  <a:schemeClr val="bg2"/>
                </a:solidFill>
              </a:rPr>
              <a:t>Novo Modelo de Exploração </a:t>
            </a:r>
            <a:r>
              <a:rPr lang="pt-BR" dirty="0" smtClean="0">
                <a:solidFill>
                  <a:schemeClr val="bg2"/>
                </a:solidFill>
              </a:rPr>
              <a:t>de Ferrovias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5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91785543"/>
              </p:ext>
            </p:extLst>
          </p:nvPr>
        </p:nvGraphicFramePr>
        <p:xfrm>
          <a:off x="0" y="1484784"/>
          <a:ext cx="105854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Segregação Operacional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8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758100"/>
              </p:ext>
            </p:extLst>
          </p:nvPr>
        </p:nvGraphicFramePr>
        <p:xfrm>
          <a:off x="288306" y="1052736"/>
          <a:ext cx="961293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8150" y="116632"/>
            <a:ext cx="9217023" cy="792088"/>
          </a:xfrm>
        </p:spPr>
        <p:txBody>
          <a:bodyPr/>
          <a:lstStyle/>
          <a:p>
            <a:r>
              <a:rPr lang="pt-BR" dirty="0" smtClean="0"/>
              <a:t>Características do novo modelo de Concessão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9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6210919"/>
              </p:ext>
            </p:extLst>
          </p:nvPr>
        </p:nvGraphicFramePr>
        <p:xfrm>
          <a:off x="252165" y="1052736"/>
          <a:ext cx="977896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err="1">
                <a:solidFill>
                  <a:schemeClr val="bg2"/>
                </a:solidFill>
              </a:rPr>
              <a:t>Pontos-chave</a:t>
            </a:r>
            <a:r>
              <a:rPr lang="pt-BR" sz="2800" dirty="0">
                <a:solidFill>
                  <a:schemeClr val="bg2"/>
                </a:solidFill>
              </a:rPr>
              <a:t> para o Sucesso do Novo </a:t>
            </a:r>
            <a:r>
              <a:rPr lang="pt-BR" sz="2800" dirty="0" smtClean="0">
                <a:solidFill>
                  <a:schemeClr val="bg2"/>
                </a:solidFill>
              </a:rPr>
              <a:t>Modelo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119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7460065" y="1192697"/>
            <a:ext cx="2441171" cy="2304275"/>
            <a:chOff x="207764" y="1268750"/>
            <a:chExt cx="2539028" cy="2304275"/>
          </a:xfrm>
        </p:grpSpPr>
        <p:sp>
          <p:nvSpPr>
            <p:cNvPr id="13" name="Forma livre 12"/>
            <p:cNvSpPr>
              <a:spLocks noChangeAspect="1"/>
            </p:cNvSpPr>
            <p:nvPr/>
          </p:nvSpPr>
          <p:spPr>
            <a:xfrm>
              <a:off x="290076" y="2128058"/>
              <a:ext cx="2381822" cy="696083"/>
            </a:xfrm>
            <a:custGeom>
              <a:avLst/>
              <a:gdLst>
                <a:gd name="connsiteX0" fmla="*/ 0 w 2321156"/>
                <a:gd name="connsiteY0" fmla="*/ 0 h 764926"/>
                <a:gd name="connsiteX1" fmla="*/ 2321156 w 2321156"/>
                <a:gd name="connsiteY1" fmla="*/ 0 h 764926"/>
                <a:gd name="connsiteX2" fmla="*/ 2321156 w 2321156"/>
                <a:gd name="connsiteY2" fmla="*/ 764926 h 764926"/>
                <a:gd name="connsiteX3" fmla="*/ 0 w 2321156"/>
                <a:gd name="connsiteY3" fmla="*/ 764926 h 764926"/>
                <a:gd name="connsiteX4" fmla="*/ 0 w 2321156"/>
                <a:gd name="connsiteY4" fmla="*/ 0 h 76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156" h="764926">
                  <a:moveTo>
                    <a:pt x="0" y="0"/>
                  </a:moveTo>
                  <a:lnTo>
                    <a:pt x="2321156" y="0"/>
                  </a:lnTo>
                  <a:lnTo>
                    <a:pt x="2321156" y="764926"/>
                  </a:lnTo>
                  <a:lnTo>
                    <a:pt x="0" y="764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solidFill>
                    <a:schemeClr val="tx2"/>
                  </a:solidFill>
                  <a:latin typeface="Arial Black" pitchFamily="34" charset="0"/>
                </a:rPr>
                <a:t>Usuários da Ferrovia</a:t>
              </a:r>
              <a:endParaRPr lang="pt-BR" sz="2000" b="1" kern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37010" y="1863282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466256" y="1604790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0946"/>
                <a:satOff val="622"/>
                <a:lumOff val="-2985"/>
                <a:alphaOff val="0"/>
              </a:schemeClr>
            </a:fillRef>
            <a:effectRef idx="2">
              <a:schemeClr val="accent5">
                <a:hueOff val="180946"/>
                <a:satOff val="622"/>
                <a:lumOff val="-29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ipse 31"/>
            <p:cNvSpPr/>
            <p:nvPr/>
          </p:nvSpPr>
          <p:spPr>
            <a:xfrm>
              <a:off x="776447" y="1656488"/>
              <a:ext cx="290144" cy="290144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61892"/>
                <a:satOff val="1244"/>
                <a:lumOff val="-5970"/>
                <a:alphaOff val="0"/>
              </a:schemeClr>
            </a:fillRef>
            <a:effectRef idx="2">
              <a:schemeClr val="accent5">
                <a:hueOff val="361892"/>
                <a:satOff val="1244"/>
                <a:lumOff val="-59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Elipse 32"/>
            <p:cNvSpPr/>
            <p:nvPr/>
          </p:nvSpPr>
          <p:spPr>
            <a:xfrm>
              <a:off x="1034940" y="1372147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42837"/>
                <a:satOff val="1866"/>
                <a:lumOff val="-8954"/>
                <a:alphaOff val="0"/>
              </a:schemeClr>
            </a:fillRef>
            <a:effectRef idx="2">
              <a:schemeClr val="accent5">
                <a:hueOff val="542837"/>
                <a:satOff val="1866"/>
                <a:lumOff val="-89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ipse 33"/>
            <p:cNvSpPr/>
            <p:nvPr/>
          </p:nvSpPr>
          <p:spPr>
            <a:xfrm>
              <a:off x="1370980" y="1268750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23783"/>
                <a:satOff val="2488"/>
                <a:lumOff val="-11939"/>
                <a:alphaOff val="0"/>
              </a:schemeClr>
            </a:fillRef>
            <a:effectRef idx="2">
              <a:schemeClr val="accent5">
                <a:hueOff val="723783"/>
                <a:satOff val="2488"/>
                <a:lumOff val="-119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Elipse 34"/>
            <p:cNvSpPr/>
            <p:nvPr/>
          </p:nvSpPr>
          <p:spPr>
            <a:xfrm>
              <a:off x="1784568" y="1449694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904729"/>
                <a:satOff val="3110"/>
                <a:lumOff val="-14924"/>
                <a:alphaOff val="0"/>
              </a:schemeClr>
            </a:fillRef>
            <a:effectRef idx="2">
              <a:schemeClr val="accent5">
                <a:hueOff val="904729"/>
                <a:satOff val="3110"/>
                <a:lumOff val="-149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ipse 35"/>
            <p:cNvSpPr/>
            <p:nvPr/>
          </p:nvSpPr>
          <p:spPr>
            <a:xfrm>
              <a:off x="2043061" y="1578941"/>
              <a:ext cx="290144" cy="290144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085675"/>
                <a:satOff val="3732"/>
                <a:lumOff val="-17909"/>
                <a:alphaOff val="0"/>
              </a:schemeClr>
            </a:fillRef>
            <a:effectRef idx="2">
              <a:schemeClr val="accent5">
                <a:hueOff val="1085675"/>
                <a:satOff val="3732"/>
                <a:lumOff val="-179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ipse 36"/>
            <p:cNvSpPr/>
            <p:nvPr/>
          </p:nvSpPr>
          <p:spPr>
            <a:xfrm>
              <a:off x="2404950" y="1863282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266621"/>
                <a:satOff val="4354"/>
                <a:lumOff val="-20893"/>
                <a:alphaOff val="0"/>
              </a:schemeClr>
            </a:fillRef>
            <a:effectRef idx="2">
              <a:schemeClr val="accent5">
                <a:hueOff val="1266621"/>
                <a:satOff val="4354"/>
                <a:lumOff val="-208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ipse 37"/>
            <p:cNvSpPr/>
            <p:nvPr/>
          </p:nvSpPr>
          <p:spPr>
            <a:xfrm>
              <a:off x="2560045" y="2147624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447566"/>
                <a:satOff val="4976"/>
                <a:lumOff val="-23878"/>
                <a:alphaOff val="0"/>
              </a:schemeClr>
            </a:fillRef>
            <a:effectRef idx="2">
              <a:schemeClr val="accent5">
                <a:hueOff val="1447566"/>
                <a:satOff val="4976"/>
                <a:lumOff val="-238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lipse 38"/>
            <p:cNvSpPr/>
            <p:nvPr/>
          </p:nvSpPr>
          <p:spPr>
            <a:xfrm>
              <a:off x="1215885" y="1604790"/>
              <a:ext cx="474782" cy="474782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628512"/>
                <a:satOff val="5598"/>
                <a:lumOff val="-26863"/>
                <a:alphaOff val="0"/>
              </a:schemeClr>
            </a:fillRef>
            <a:effectRef idx="2">
              <a:schemeClr val="accent5">
                <a:hueOff val="1628512"/>
                <a:satOff val="5598"/>
                <a:lumOff val="-26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ipse 39"/>
            <p:cNvSpPr/>
            <p:nvPr/>
          </p:nvSpPr>
          <p:spPr>
            <a:xfrm>
              <a:off x="207764" y="2587061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09458"/>
                <a:satOff val="6220"/>
                <a:lumOff val="-29848"/>
                <a:alphaOff val="0"/>
              </a:schemeClr>
            </a:fillRef>
            <a:effectRef idx="2">
              <a:schemeClr val="accent5">
                <a:hueOff val="1809458"/>
                <a:satOff val="6220"/>
                <a:lumOff val="-298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e 40"/>
            <p:cNvSpPr/>
            <p:nvPr/>
          </p:nvSpPr>
          <p:spPr>
            <a:xfrm>
              <a:off x="362859" y="2819704"/>
              <a:ext cx="290144" cy="290144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990404"/>
                <a:satOff val="6842"/>
                <a:lumOff val="-32833"/>
                <a:alphaOff val="0"/>
              </a:schemeClr>
            </a:fillRef>
            <a:effectRef idx="2">
              <a:schemeClr val="accent5">
                <a:hueOff val="1990404"/>
                <a:satOff val="6842"/>
                <a:lumOff val="-328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ipse 41"/>
            <p:cNvSpPr/>
            <p:nvPr/>
          </p:nvSpPr>
          <p:spPr>
            <a:xfrm>
              <a:off x="750598" y="3026498"/>
              <a:ext cx="422028" cy="42202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171350"/>
                <a:satOff val="7464"/>
                <a:lumOff val="-35817"/>
                <a:alphaOff val="0"/>
              </a:schemeClr>
            </a:fillRef>
            <a:effectRef idx="2">
              <a:schemeClr val="accent5">
                <a:hueOff val="2171350"/>
                <a:satOff val="7464"/>
                <a:lumOff val="-358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ipse 42"/>
            <p:cNvSpPr/>
            <p:nvPr/>
          </p:nvSpPr>
          <p:spPr>
            <a:xfrm>
              <a:off x="1293432" y="3362539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352295"/>
                <a:satOff val="8086"/>
                <a:lumOff val="-38802"/>
                <a:alphaOff val="0"/>
              </a:schemeClr>
            </a:fillRef>
            <a:effectRef idx="2">
              <a:schemeClr val="accent5">
                <a:hueOff val="2352295"/>
                <a:satOff val="8086"/>
                <a:lumOff val="-388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43"/>
            <p:cNvSpPr/>
            <p:nvPr/>
          </p:nvSpPr>
          <p:spPr>
            <a:xfrm>
              <a:off x="1396829" y="3026498"/>
              <a:ext cx="290144" cy="290144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533241"/>
                <a:satOff val="8708"/>
                <a:lumOff val="-41787"/>
                <a:alphaOff val="0"/>
              </a:schemeClr>
            </a:fillRef>
            <a:effectRef idx="2">
              <a:schemeClr val="accent5">
                <a:hueOff val="2533241"/>
                <a:satOff val="8708"/>
                <a:lumOff val="-4178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lipse 44"/>
            <p:cNvSpPr/>
            <p:nvPr/>
          </p:nvSpPr>
          <p:spPr>
            <a:xfrm>
              <a:off x="1655322" y="3388388"/>
              <a:ext cx="184637" cy="18463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714187"/>
                <a:satOff val="9330"/>
                <a:lumOff val="-44772"/>
                <a:alphaOff val="0"/>
              </a:schemeClr>
            </a:fillRef>
            <a:effectRef idx="2">
              <a:schemeClr val="accent5">
                <a:hueOff val="2714187"/>
                <a:satOff val="9330"/>
                <a:lumOff val="-447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Elipse 45"/>
            <p:cNvSpPr/>
            <p:nvPr/>
          </p:nvSpPr>
          <p:spPr>
            <a:xfrm>
              <a:off x="1887965" y="2974800"/>
              <a:ext cx="422028" cy="42202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895133"/>
                <a:satOff val="9952"/>
                <a:lumOff val="-47756"/>
                <a:alphaOff val="0"/>
              </a:schemeClr>
            </a:fillRef>
            <a:effectRef idx="2">
              <a:schemeClr val="accent5">
                <a:hueOff val="2895133"/>
                <a:satOff val="9952"/>
                <a:lumOff val="-477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Elipse 46"/>
            <p:cNvSpPr/>
            <p:nvPr/>
          </p:nvSpPr>
          <p:spPr>
            <a:xfrm>
              <a:off x="2456648" y="2871403"/>
              <a:ext cx="290144" cy="290144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076078"/>
                <a:satOff val="10574"/>
                <a:lumOff val="-50741"/>
                <a:alphaOff val="0"/>
              </a:schemeClr>
            </a:fillRef>
            <a:effectRef idx="2">
              <a:schemeClr val="accent5">
                <a:hueOff val="3076078"/>
                <a:satOff val="10574"/>
                <a:lumOff val="-50741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8" name="Divisa 47"/>
          <p:cNvSpPr/>
          <p:nvPr/>
        </p:nvSpPr>
        <p:spPr>
          <a:xfrm rot="10800000">
            <a:off x="2875308" y="1656056"/>
            <a:ext cx="819272" cy="1626777"/>
          </a:xfrm>
          <a:prstGeom prst="chevron">
            <a:avLst>
              <a:gd name="adj" fmla="val 62310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Forma livre 48"/>
          <p:cNvSpPr/>
          <p:nvPr/>
        </p:nvSpPr>
        <p:spPr>
          <a:xfrm>
            <a:off x="4166235" y="1656850"/>
            <a:ext cx="2690289" cy="1626761"/>
          </a:xfrm>
          <a:custGeom>
            <a:avLst/>
            <a:gdLst>
              <a:gd name="connsiteX0" fmla="*/ 0 w 2323945"/>
              <a:gd name="connsiteY0" fmla="*/ 0 h 1626761"/>
              <a:gd name="connsiteX1" fmla="*/ 2323945 w 2323945"/>
              <a:gd name="connsiteY1" fmla="*/ 0 h 1626761"/>
              <a:gd name="connsiteX2" fmla="*/ 2323945 w 2323945"/>
              <a:gd name="connsiteY2" fmla="*/ 1626761 h 1626761"/>
              <a:gd name="connsiteX3" fmla="*/ 0 w 2323945"/>
              <a:gd name="connsiteY3" fmla="*/ 1626761 h 1626761"/>
              <a:gd name="connsiteX4" fmla="*/ 0 w 2323945"/>
              <a:gd name="connsiteY4" fmla="*/ 0 h 16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945" h="1626761">
                <a:moveTo>
                  <a:pt x="0" y="0"/>
                </a:moveTo>
                <a:lnTo>
                  <a:pt x="2323945" y="0"/>
                </a:lnTo>
                <a:lnTo>
                  <a:pt x="2323945" y="1626761"/>
                </a:lnTo>
                <a:lnTo>
                  <a:pt x="0" y="16267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kern="1200" dirty="0"/>
          </a:p>
        </p:txBody>
      </p:sp>
      <p:sp>
        <p:nvSpPr>
          <p:cNvPr id="50" name="Divisa 49"/>
          <p:cNvSpPr/>
          <p:nvPr/>
        </p:nvSpPr>
        <p:spPr>
          <a:xfrm>
            <a:off x="6459756" y="1656058"/>
            <a:ext cx="819272" cy="1626777"/>
          </a:xfrm>
          <a:prstGeom prst="chevron">
            <a:avLst>
              <a:gd name="adj" fmla="val 62310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257024"/>
              <a:satOff val="11196"/>
              <a:lumOff val="-53726"/>
              <a:alphaOff val="0"/>
            </a:schemeClr>
          </a:fillRef>
          <a:effectRef idx="2">
            <a:schemeClr val="accent5">
              <a:hueOff val="3257024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Forma livre 50"/>
          <p:cNvSpPr/>
          <p:nvPr/>
        </p:nvSpPr>
        <p:spPr>
          <a:xfrm>
            <a:off x="108149" y="1380601"/>
            <a:ext cx="2376264" cy="2090522"/>
          </a:xfrm>
          <a:custGeom>
            <a:avLst/>
            <a:gdLst>
              <a:gd name="connsiteX0" fmla="*/ 0 w 1975353"/>
              <a:gd name="connsiteY0" fmla="*/ 987677 h 1975353"/>
              <a:gd name="connsiteX1" fmla="*/ 987677 w 1975353"/>
              <a:gd name="connsiteY1" fmla="*/ 0 h 1975353"/>
              <a:gd name="connsiteX2" fmla="*/ 1975354 w 1975353"/>
              <a:gd name="connsiteY2" fmla="*/ 987677 h 1975353"/>
              <a:gd name="connsiteX3" fmla="*/ 987677 w 1975353"/>
              <a:gd name="connsiteY3" fmla="*/ 1975354 h 1975353"/>
              <a:gd name="connsiteX4" fmla="*/ 0 w 1975353"/>
              <a:gd name="connsiteY4" fmla="*/ 987677 h 197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353" h="1975353">
                <a:moveTo>
                  <a:pt x="0" y="987677"/>
                </a:moveTo>
                <a:cubicBezTo>
                  <a:pt x="0" y="442198"/>
                  <a:pt x="442198" y="0"/>
                  <a:pt x="987677" y="0"/>
                </a:cubicBezTo>
                <a:cubicBezTo>
                  <a:pt x="1533156" y="0"/>
                  <a:pt x="1975354" y="442198"/>
                  <a:pt x="1975354" y="987677"/>
                </a:cubicBezTo>
                <a:cubicBezTo>
                  <a:pt x="1975354" y="1533156"/>
                  <a:pt x="1533156" y="1975354"/>
                  <a:pt x="987677" y="1975354"/>
                </a:cubicBezTo>
                <a:cubicBezTo>
                  <a:pt x="442198" y="1975354"/>
                  <a:pt x="0" y="1533156"/>
                  <a:pt x="0" y="98767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257024"/>
              <a:satOff val="11196"/>
              <a:lumOff val="-53726"/>
              <a:alphaOff val="0"/>
            </a:schemeClr>
          </a:fillRef>
          <a:effectRef idx="2">
            <a:schemeClr val="accent5">
              <a:hueOff val="3257024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284" tIns="289284" rIns="289284" bIns="28928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kern="1200" dirty="0" smtClean="0"/>
              <a:t>Concessionário</a:t>
            </a:r>
            <a:endParaRPr lang="pt-BR" b="1" kern="12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55596431"/>
              </p:ext>
            </p:extLst>
          </p:nvPr>
        </p:nvGraphicFramePr>
        <p:xfrm>
          <a:off x="207810" y="3496972"/>
          <a:ext cx="9909451" cy="230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7"/>
          <a:stretch/>
        </p:blipFill>
        <p:spPr>
          <a:xfrm>
            <a:off x="3875617" y="1772816"/>
            <a:ext cx="2203471" cy="126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Atribuições e Responsabilidades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2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jurídico-contratual</a:t>
            </a:r>
            <a:endParaRPr lang="pt-BR" dirty="0"/>
          </a:p>
        </p:txBody>
      </p:sp>
      <p:grpSp>
        <p:nvGrpSpPr>
          <p:cNvPr id="29" name="Grupo 28"/>
          <p:cNvGrpSpPr/>
          <p:nvPr/>
        </p:nvGrpSpPr>
        <p:grpSpPr>
          <a:xfrm>
            <a:off x="4792570" y="1700760"/>
            <a:ext cx="4729083" cy="4464400"/>
            <a:chOff x="3490055" y="1700760"/>
            <a:chExt cx="4085111" cy="4464400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3563888" y="1700760"/>
              <a:ext cx="3348000" cy="86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Construção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Manutenção </a:t>
              </a:r>
              <a:r>
                <a:rPr lang="pt-BR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da Via </a:t>
              </a:r>
              <a:r>
                <a:rPr lang="pt-BR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Permanente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Controle </a:t>
              </a:r>
              <a:r>
                <a:rPr lang="pt-BR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de </a:t>
              </a:r>
              <a:r>
                <a:rPr lang="pt-BR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Tráfego</a:t>
              </a:r>
              <a:endParaRPr lang="pt-BR" sz="1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3490055" y="3572968"/>
              <a:ext cx="3348000" cy="86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Capacidade </a:t>
              </a:r>
              <a:r>
                <a:rPr lang="pt-BR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de </a:t>
              </a:r>
              <a:r>
                <a:rPr lang="pt-BR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Transporte da Via</a:t>
              </a:r>
              <a:endParaRPr lang="pt-BR" sz="1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3491880" y="5301160"/>
              <a:ext cx="3348000" cy="86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Transporte de carga (material rodante, abastecimento e condução</a:t>
              </a:r>
              <a:r>
                <a:rPr lang="pt-BR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pt-BR" sz="1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eta para baixo 20"/>
            <p:cNvSpPr/>
            <p:nvPr/>
          </p:nvSpPr>
          <p:spPr>
            <a:xfrm rot="10800000" flipV="1">
              <a:off x="5040029" y="4581128"/>
              <a:ext cx="288032" cy="64807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eta para cima 21"/>
            <p:cNvSpPr/>
            <p:nvPr/>
          </p:nvSpPr>
          <p:spPr>
            <a:xfrm flipV="1">
              <a:off x="5040323" y="2780928"/>
              <a:ext cx="288032" cy="648072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522566" y="4674331"/>
              <a:ext cx="20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latin typeface="Arial" pitchFamily="34" charset="0"/>
                  <a:cs typeface="Arial" pitchFamily="34" charset="0"/>
                </a:rPr>
                <a:t>Contrato de </a:t>
              </a:r>
              <a:r>
                <a:rPr lang="pt-BR" sz="1200" b="1" dirty="0" err="1" smtClean="0">
                  <a:latin typeface="Arial" pitchFamily="34" charset="0"/>
                  <a:cs typeface="Arial" pitchFamily="34" charset="0"/>
                </a:rPr>
                <a:t>Subcessão</a:t>
              </a:r>
              <a:r>
                <a:rPr lang="pt-BR" sz="1200" b="1" dirty="0" smtClean="0">
                  <a:latin typeface="Arial" pitchFamily="34" charset="0"/>
                  <a:cs typeface="Arial" pitchFamily="34" charset="0"/>
                </a:rPr>
                <a:t> de direito de uso </a:t>
              </a:r>
              <a:endParaRPr lang="pt-BR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7059725" y="2875002"/>
            <a:ext cx="254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Contrato de Cessão de direito de uso</a:t>
            </a:r>
            <a:endParaRPr lang="pt-BR" sz="1200" b="1" dirty="0"/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607638269"/>
              </p:ext>
            </p:extLst>
          </p:nvPr>
        </p:nvGraphicFramePr>
        <p:xfrm>
          <a:off x="108149" y="764704"/>
          <a:ext cx="4896544" cy="566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6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558961"/>
              </p:ext>
            </p:extLst>
          </p:nvPr>
        </p:nvGraphicFramePr>
        <p:xfrm>
          <a:off x="468189" y="1052736"/>
          <a:ext cx="90730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Atribuições contratuais principais da VALEC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3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026303" y="1141102"/>
            <a:ext cx="8534519" cy="4777336"/>
            <a:chOff x="0" y="42314"/>
            <a:chExt cx="7372350" cy="4777336"/>
          </a:xfrm>
        </p:grpSpPr>
        <p:grpSp>
          <p:nvGrpSpPr>
            <p:cNvPr id="20" name="Grupo 19"/>
            <p:cNvGrpSpPr/>
            <p:nvPr/>
          </p:nvGrpSpPr>
          <p:grpSpPr>
            <a:xfrm>
              <a:off x="466725" y="123825"/>
              <a:ext cx="6905625" cy="4391026"/>
              <a:chOff x="0" y="0"/>
              <a:chExt cx="5591175" cy="3962400"/>
            </a:xfrm>
          </p:grpSpPr>
          <p:sp>
            <p:nvSpPr>
              <p:cNvPr id="27" name="Caixa de texto 2"/>
              <p:cNvSpPr txBox="1"/>
              <p:nvPr/>
            </p:nvSpPr>
            <p:spPr>
              <a:xfrm>
                <a:off x="0" y="0"/>
                <a:ext cx="2314575" cy="105727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20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Concessionário da Infraestrutura (obras + manutenção + CCO)</a:t>
                </a:r>
                <a:endParaRPr lang="pt-BR" sz="11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8" name="Caixa de texto 3"/>
              <p:cNvSpPr txBox="1"/>
              <p:nvPr/>
            </p:nvSpPr>
            <p:spPr>
              <a:xfrm>
                <a:off x="0" y="2905125"/>
                <a:ext cx="2314575" cy="105727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20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Operador </a:t>
                </a:r>
                <a:r>
                  <a:rPr lang="pt-BR" sz="20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Ferroviário/Usuários diversos</a:t>
                </a:r>
                <a:endParaRPr lang="pt-BR" sz="11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9" name="Caixa de texto 5"/>
              <p:cNvSpPr txBox="1"/>
              <p:nvPr/>
            </p:nvSpPr>
            <p:spPr>
              <a:xfrm>
                <a:off x="3276600" y="1371600"/>
                <a:ext cx="2314575" cy="105727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VALEC</a:t>
                </a:r>
              </a:p>
            </p:txBody>
          </p:sp>
          <p:sp>
            <p:nvSpPr>
              <p:cNvPr id="30" name="Seta dobrada 29"/>
              <p:cNvSpPr/>
              <p:nvPr/>
            </p:nvSpPr>
            <p:spPr>
              <a:xfrm rot="5400000">
                <a:off x="2828925" y="104775"/>
                <a:ext cx="742950" cy="1777365"/>
              </a:xfrm>
              <a:prstGeom prst="bentArrow">
                <a:avLst>
                  <a:gd name="adj1" fmla="val 7120"/>
                  <a:gd name="adj2" fmla="val 9099"/>
                  <a:gd name="adj3" fmla="val 23486"/>
                  <a:gd name="adj4" fmla="val 41478"/>
                </a:avLst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Seta dobrada 30"/>
              <p:cNvSpPr/>
              <p:nvPr/>
            </p:nvSpPr>
            <p:spPr>
              <a:xfrm rot="10800000" flipV="1">
                <a:off x="2314575" y="66675"/>
                <a:ext cx="2601595" cy="1306830"/>
              </a:xfrm>
              <a:prstGeom prst="bentArrow">
                <a:avLst>
                  <a:gd name="adj1" fmla="val 4556"/>
                  <a:gd name="adj2" fmla="val 9099"/>
                  <a:gd name="adj3" fmla="val 23486"/>
                  <a:gd name="adj4" fmla="val 41478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Seta dobrada 31"/>
              <p:cNvSpPr/>
              <p:nvPr/>
            </p:nvSpPr>
            <p:spPr>
              <a:xfrm rot="10800000">
                <a:off x="2314575" y="2447925"/>
                <a:ext cx="1714500" cy="914400"/>
              </a:xfrm>
              <a:prstGeom prst="bentArrow">
                <a:avLst>
                  <a:gd name="adj1" fmla="val 7120"/>
                  <a:gd name="adj2" fmla="val 9099"/>
                  <a:gd name="adj3" fmla="val 23486"/>
                  <a:gd name="adj4" fmla="val 41478"/>
                </a:avLst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Seta dobrada 32"/>
              <p:cNvSpPr/>
              <p:nvPr/>
            </p:nvSpPr>
            <p:spPr>
              <a:xfrm rot="16200000" flipV="1">
                <a:off x="3009900" y="1743075"/>
                <a:ext cx="1305879" cy="2707957"/>
              </a:xfrm>
              <a:prstGeom prst="bentArrow">
                <a:avLst>
                  <a:gd name="adj1" fmla="val 4556"/>
                  <a:gd name="adj2" fmla="val 9099"/>
                  <a:gd name="adj3" fmla="val 24144"/>
                  <a:gd name="adj4" fmla="val 41478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Seta para cima 33"/>
              <p:cNvSpPr/>
              <p:nvPr/>
            </p:nvSpPr>
            <p:spPr>
              <a:xfrm>
                <a:off x="619125" y="1104900"/>
                <a:ext cx="85725" cy="1800225"/>
              </a:xfrm>
              <a:prstGeom prst="upArrow">
                <a:avLst>
                  <a:gd name="adj1" fmla="val 50000"/>
                  <a:gd name="adj2" fmla="val 166109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Seta para cima 34"/>
              <p:cNvSpPr/>
              <p:nvPr/>
            </p:nvSpPr>
            <p:spPr>
              <a:xfrm flipV="1">
                <a:off x="1609725" y="1085850"/>
                <a:ext cx="85725" cy="1800225"/>
              </a:xfrm>
              <a:prstGeom prst="upArrow">
                <a:avLst>
                  <a:gd name="adj1" fmla="val 50000"/>
                  <a:gd name="adj2" fmla="val 166109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Caixa de Texto 2"/>
            <p:cNvSpPr txBox="1">
              <a:spLocks noChangeArrowheads="1"/>
            </p:cNvSpPr>
            <p:nvPr/>
          </p:nvSpPr>
          <p:spPr bwMode="auto">
            <a:xfrm>
              <a:off x="3257550" y="923925"/>
              <a:ext cx="21621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Disponibiliza 100% da Capacidade</a:t>
              </a:r>
            </a:p>
          </p:txBody>
        </p:sp>
        <p:sp>
          <p:nvSpPr>
            <p:cNvPr id="22" name="Caixa de Texto 2"/>
            <p:cNvSpPr txBox="1">
              <a:spLocks noChangeArrowheads="1"/>
            </p:cNvSpPr>
            <p:nvPr/>
          </p:nvSpPr>
          <p:spPr bwMode="auto">
            <a:xfrm>
              <a:off x="3990975" y="42314"/>
              <a:ext cx="21621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Tarifa pela Cessão da </a:t>
              </a:r>
              <a:r>
                <a:rPr lang="pt-BR" sz="1400" dirty="0" smtClean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Capacidade (Trem x Km)</a:t>
              </a:r>
              <a:endParaRPr lang="pt-BR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Caixa de Texto 2"/>
            <p:cNvSpPr txBox="1">
              <a:spLocks noChangeArrowheads="1"/>
            </p:cNvSpPr>
            <p:nvPr/>
          </p:nvSpPr>
          <p:spPr bwMode="auto">
            <a:xfrm>
              <a:off x="4067175" y="4305300"/>
              <a:ext cx="21621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Tarifa de Disponibilidade da Capacidade</a:t>
              </a:r>
            </a:p>
          </p:txBody>
        </p:sp>
        <p:sp>
          <p:nvSpPr>
            <p:cNvPr id="24" name="Caixa de Texto 2"/>
            <p:cNvSpPr txBox="1">
              <a:spLocks noChangeArrowheads="1"/>
            </p:cNvSpPr>
            <p:nvPr/>
          </p:nvSpPr>
          <p:spPr bwMode="auto">
            <a:xfrm>
              <a:off x="3276600" y="3369196"/>
              <a:ext cx="2162175" cy="6172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pt-BR" sz="1400" dirty="0">
                  <a:solidFill>
                    <a:prstClr val="black"/>
                  </a:solidFill>
                  <a:ea typeface="Calibri"/>
                  <a:cs typeface="Times New Roman"/>
                </a:rPr>
                <a:t>Disponibiliza parte da Capacidade</a:t>
              </a:r>
            </a:p>
          </p:txBody>
        </p:sp>
        <p:sp>
          <p:nvSpPr>
            <p:cNvPr id="25" name="Caixa de Texto 2"/>
            <p:cNvSpPr txBox="1">
              <a:spLocks noChangeArrowheads="1"/>
            </p:cNvSpPr>
            <p:nvPr/>
          </p:nvSpPr>
          <p:spPr bwMode="auto">
            <a:xfrm>
              <a:off x="0" y="2019300"/>
              <a:ext cx="12192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Tarifa pelo Uso da </a:t>
              </a:r>
              <a:r>
                <a:rPr lang="pt-BR" sz="1400" dirty="0" smtClean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Via (TKB) </a:t>
              </a:r>
              <a:r>
                <a:rPr lang="pt-BR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e Atividades Acessórias</a:t>
              </a:r>
            </a:p>
          </p:txBody>
        </p:sp>
        <p:sp>
          <p:nvSpPr>
            <p:cNvPr id="26" name="Caixa de Texto 2"/>
            <p:cNvSpPr txBox="1">
              <a:spLocks noChangeArrowheads="1"/>
            </p:cNvSpPr>
            <p:nvPr/>
          </p:nvSpPr>
          <p:spPr bwMode="auto">
            <a:xfrm>
              <a:off x="2447925" y="2019300"/>
              <a:ext cx="138112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Disponibiliza Serviços (Manutenção </a:t>
              </a:r>
              <a:r>
                <a:rPr lang="pt-BR" sz="1400" dirty="0" smtClean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de VP e </a:t>
              </a:r>
              <a:r>
                <a:rPr lang="pt-BR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Gestão de Tráfego)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pt-BR" sz="4400" dirty="0">
                <a:ln>
                  <a:noFill/>
                </a:ln>
                <a:solidFill>
                  <a:schemeClr val="bg2"/>
                </a:solidFill>
                <a:latin typeface="Arial"/>
                <a:ea typeface="+mn-ea"/>
                <a:cs typeface="+mn-cs"/>
              </a:rPr>
              <a:t>Modelo </a:t>
            </a:r>
            <a:r>
              <a:rPr lang="pt-BR" sz="4400" dirty="0" smtClean="0">
                <a:ln>
                  <a:noFill/>
                </a:ln>
                <a:solidFill>
                  <a:schemeClr val="bg2"/>
                </a:solidFill>
                <a:latin typeface="Arial"/>
                <a:ea typeface="+mn-ea"/>
                <a:cs typeface="+mn-cs"/>
              </a:rPr>
              <a:t>econômico-financeiro</a:t>
            </a:r>
            <a:endParaRPr lang="pt-BR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8150" y="116632"/>
            <a:ext cx="8928991" cy="792088"/>
          </a:xfrm>
        </p:spPr>
        <p:txBody>
          <a:bodyPr/>
          <a:lstStyle/>
          <a:p>
            <a:r>
              <a:rPr lang="pt-BR" dirty="0" smtClean="0"/>
              <a:t>Atratividade do Projeto</a:t>
            </a:r>
            <a:endParaRPr lang="pt-BR" i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6656983"/>
              </p:ext>
            </p:extLst>
          </p:nvPr>
        </p:nvGraphicFramePr>
        <p:xfrm>
          <a:off x="396181" y="1076678"/>
          <a:ext cx="3672408" cy="4584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437303798"/>
              </p:ext>
            </p:extLst>
          </p:nvPr>
        </p:nvGraphicFramePr>
        <p:xfrm>
          <a:off x="4428629" y="1076678"/>
          <a:ext cx="5400600" cy="566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orma 5"/>
          <p:cNvSpPr/>
          <p:nvPr/>
        </p:nvSpPr>
        <p:spPr>
          <a:xfrm rot="5400000" flipH="1" flipV="1">
            <a:off x="3133656" y="4507945"/>
            <a:ext cx="810093" cy="2684643"/>
          </a:xfrm>
          <a:prstGeom prst="swooshArrow">
            <a:avLst>
              <a:gd name="adj1" fmla="val 9662"/>
              <a:gd name="adj2" fmla="val 33163"/>
            </a:avLst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have direita 1"/>
          <p:cNvSpPr/>
          <p:nvPr/>
        </p:nvSpPr>
        <p:spPr>
          <a:xfrm rot="10800000">
            <a:off x="4881024" y="6021288"/>
            <a:ext cx="252025" cy="558060"/>
          </a:xfrm>
          <a:prstGeom prst="rightBrace">
            <a:avLst>
              <a:gd name="adj1" fmla="val 46429"/>
              <a:gd name="adj2" fmla="val 50000"/>
            </a:avLst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7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8190" y="1268760"/>
            <a:ext cx="9073008" cy="2952328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pt-BR" dirty="0" smtClean="0"/>
              <a:t>   </a:t>
            </a:r>
            <a:r>
              <a:rPr lang="pt-BR" dirty="0" smtClean="0">
                <a:solidFill>
                  <a:schemeClr val="bg2"/>
                </a:solidFill>
              </a:rPr>
              <a:t>A </a:t>
            </a:r>
            <a:r>
              <a:rPr lang="pt-BR" dirty="0" smtClean="0">
                <a:solidFill>
                  <a:schemeClr val="bg2"/>
                </a:solidFill>
                <a:cs typeface="Times New Roman" pitchFamily="18" charset="0"/>
              </a:rPr>
              <a:t>VALEC Engenharia, Construções e Ferrovias S.A. é uma empresa pública vinculada ao Ministério dos Transportes, nos termos previstos na Lei n° 11.772, de 17 de setembro de 2008.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tx2"/>
                </a:solidFill>
              </a:rPr>
              <a:t> VALEC na Lei</a:t>
            </a:r>
            <a:endParaRPr lang="pt-BR" sz="4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28476" y="1052736"/>
            <a:ext cx="9784479" cy="4907318"/>
            <a:chOff x="328476" y="1052736"/>
            <a:chExt cx="9784479" cy="4907318"/>
          </a:xfrm>
        </p:grpSpPr>
        <p:sp>
          <p:nvSpPr>
            <p:cNvPr id="11" name="Seta para a direita 10"/>
            <p:cNvSpPr/>
            <p:nvPr/>
          </p:nvSpPr>
          <p:spPr>
            <a:xfrm>
              <a:off x="1058654" y="1052736"/>
              <a:ext cx="8914591" cy="4907318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orma livre 28"/>
            <p:cNvSpPr/>
            <p:nvPr/>
          </p:nvSpPr>
          <p:spPr>
            <a:xfrm>
              <a:off x="328476" y="2524931"/>
              <a:ext cx="1881630" cy="1962927"/>
            </a:xfrm>
            <a:custGeom>
              <a:avLst/>
              <a:gdLst>
                <a:gd name="connsiteX0" fmla="*/ 0 w 1881630"/>
                <a:gd name="connsiteY0" fmla="*/ 313611 h 1962927"/>
                <a:gd name="connsiteX1" fmla="*/ 313611 w 1881630"/>
                <a:gd name="connsiteY1" fmla="*/ 0 h 1962927"/>
                <a:gd name="connsiteX2" fmla="*/ 1568019 w 1881630"/>
                <a:gd name="connsiteY2" fmla="*/ 0 h 1962927"/>
                <a:gd name="connsiteX3" fmla="*/ 1881630 w 1881630"/>
                <a:gd name="connsiteY3" fmla="*/ 313611 h 1962927"/>
                <a:gd name="connsiteX4" fmla="*/ 1881630 w 1881630"/>
                <a:gd name="connsiteY4" fmla="*/ 1649316 h 1962927"/>
                <a:gd name="connsiteX5" fmla="*/ 1568019 w 1881630"/>
                <a:gd name="connsiteY5" fmla="*/ 1962927 h 1962927"/>
                <a:gd name="connsiteX6" fmla="*/ 313611 w 1881630"/>
                <a:gd name="connsiteY6" fmla="*/ 1962927 h 1962927"/>
                <a:gd name="connsiteX7" fmla="*/ 0 w 1881630"/>
                <a:gd name="connsiteY7" fmla="*/ 1649316 h 1962927"/>
                <a:gd name="connsiteX8" fmla="*/ 0 w 1881630"/>
                <a:gd name="connsiteY8" fmla="*/ 313611 h 19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630" h="1962927">
                  <a:moveTo>
                    <a:pt x="0" y="313611"/>
                  </a:moveTo>
                  <a:cubicBezTo>
                    <a:pt x="0" y="140408"/>
                    <a:pt x="140408" y="0"/>
                    <a:pt x="313611" y="0"/>
                  </a:cubicBezTo>
                  <a:lnTo>
                    <a:pt x="1568019" y="0"/>
                  </a:lnTo>
                  <a:cubicBezTo>
                    <a:pt x="1741222" y="0"/>
                    <a:pt x="1881630" y="140408"/>
                    <a:pt x="1881630" y="313611"/>
                  </a:cubicBezTo>
                  <a:lnTo>
                    <a:pt x="1881630" y="1649316"/>
                  </a:lnTo>
                  <a:cubicBezTo>
                    <a:pt x="1881630" y="1822519"/>
                    <a:pt x="1741222" y="1962927"/>
                    <a:pt x="1568019" y="1962927"/>
                  </a:cubicBezTo>
                  <a:lnTo>
                    <a:pt x="313611" y="1962927"/>
                  </a:lnTo>
                  <a:cubicBezTo>
                    <a:pt x="140408" y="1962927"/>
                    <a:pt x="0" y="1822519"/>
                    <a:pt x="0" y="1649316"/>
                  </a:cubicBezTo>
                  <a:lnTo>
                    <a:pt x="0" y="3136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194" tIns="145194" rIns="145194" bIns="145194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Declaração de Rede e Metas por Trecho</a:t>
              </a:r>
              <a:endParaRPr lang="pt-BR" sz="1400" kern="1200" dirty="0"/>
            </a:p>
          </p:txBody>
        </p:sp>
        <p:sp>
          <p:nvSpPr>
            <p:cNvPr id="33" name="Forma livre 32"/>
            <p:cNvSpPr/>
            <p:nvPr/>
          </p:nvSpPr>
          <p:spPr>
            <a:xfrm>
              <a:off x="8231325" y="2524931"/>
              <a:ext cx="1881630" cy="1962927"/>
            </a:xfrm>
            <a:custGeom>
              <a:avLst/>
              <a:gdLst>
                <a:gd name="connsiteX0" fmla="*/ 0 w 1881630"/>
                <a:gd name="connsiteY0" fmla="*/ 313611 h 1962927"/>
                <a:gd name="connsiteX1" fmla="*/ 313611 w 1881630"/>
                <a:gd name="connsiteY1" fmla="*/ 0 h 1962927"/>
                <a:gd name="connsiteX2" fmla="*/ 1568019 w 1881630"/>
                <a:gd name="connsiteY2" fmla="*/ 0 h 1962927"/>
                <a:gd name="connsiteX3" fmla="*/ 1881630 w 1881630"/>
                <a:gd name="connsiteY3" fmla="*/ 313611 h 1962927"/>
                <a:gd name="connsiteX4" fmla="*/ 1881630 w 1881630"/>
                <a:gd name="connsiteY4" fmla="*/ 1649316 h 1962927"/>
                <a:gd name="connsiteX5" fmla="*/ 1568019 w 1881630"/>
                <a:gd name="connsiteY5" fmla="*/ 1962927 h 1962927"/>
                <a:gd name="connsiteX6" fmla="*/ 313611 w 1881630"/>
                <a:gd name="connsiteY6" fmla="*/ 1962927 h 1962927"/>
                <a:gd name="connsiteX7" fmla="*/ 0 w 1881630"/>
                <a:gd name="connsiteY7" fmla="*/ 1649316 h 1962927"/>
                <a:gd name="connsiteX8" fmla="*/ 0 w 1881630"/>
                <a:gd name="connsiteY8" fmla="*/ 313611 h 19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630" h="1962927">
                  <a:moveTo>
                    <a:pt x="0" y="313611"/>
                  </a:moveTo>
                  <a:cubicBezTo>
                    <a:pt x="0" y="140408"/>
                    <a:pt x="140408" y="0"/>
                    <a:pt x="313611" y="0"/>
                  </a:cubicBezTo>
                  <a:lnTo>
                    <a:pt x="1568019" y="0"/>
                  </a:lnTo>
                  <a:cubicBezTo>
                    <a:pt x="1741222" y="0"/>
                    <a:pt x="1881630" y="140408"/>
                    <a:pt x="1881630" y="313611"/>
                  </a:cubicBezTo>
                  <a:lnTo>
                    <a:pt x="1881630" y="1649316"/>
                  </a:lnTo>
                  <a:cubicBezTo>
                    <a:pt x="1881630" y="1822519"/>
                    <a:pt x="1741222" y="1962927"/>
                    <a:pt x="1568019" y="1962927"/>
                  </a:cubicBezTo>
                  <a:lnTo>
                    <a:pt x="313611" y="1962927"/>
                  </a:lnTo>
                  <a:cubicBezTo>
                    <a:pt x="140408" y="1962927"/>
                    <a:pt x="0" y="1822519"/>
                    <a:pt x="0" y="1649316"/>
                  </a:cubicBezTo>
                  <a:lnTo>
                    <a:pt x="0" y="3136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194" tIns="145194" rIns="145194" bIns="145194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Documento que garanta aos Operadores/VALEC  </a:t>
              </a:r>
              <a:r>
                <a:rPr lang="pt-BR" sz="1400" u="sng" kern="1200" dirty="0" smtClean="0"/>
                <a:t>domínio</a:t>
              </a:r>
              <a:r>
                <a:rPr lang="pt-BR" sz="1400" kern="1200" dirty="0" smtClean="0"/>
                <a:t> sobre os “slots” da capacidade ociosa das atuais concessionárias.</a:t>
              </a:r>
              <a:endParaRPr lang="pt-BR" sz="1400" kern="120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Convivência com modelo antigo </a:t>
            </a:r>
            <a:endParaRPr lang="pt-BR" sz="3600" dirty="0"/>
          </a:p>
        </p:txBody>
      </p:sp>
      <p:grpSp>
        <p:nvGrpSpPr>
          <p:cNvPr id="34" name="Grupo 33"/>
          <p:cNvGrpSpPr/>
          <p:nvPr/>
        </p:nvGrpSpPr>
        <p:grpSpPr>
          <a:xfrm>
            <a:off x="2445338" y="2657482"/>
            <a:ext cx="5585071" cy="3703208"/>
            <a:chOff x="4077439" y="1196752"/>
            <a:chExt cx="5585071" cy="3240360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4077439" y="1196752"/>
              <a:ext cx="2334059" cy="1512168"/>
            </a:xfrm>
            <a:prstGeom prst="roundRect">
              <a:avLst/>
            </a:prstGeom>
            <a:pattFill prst="ltUpDiag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Retângulo de cantos arredondados 42"/>
            <p:cNvSpPr/>
            <p:nvPr/>
          </p:nvSpPr>
          <p:spPr>
            <a:xfrm>
              <a:off x="4327517" y="1480659"/>
              <a:ext cx="2083982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Conc. Atual</a:t>
              </a:r>
              <a:endParaRPr lang="pt-BR" dirty="0"/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7578528" y="1480659"/>
              <a:ext cx="2083982" cy="122413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Conc. Nova</a:t>
              </a:r>
              <a:endParaRPr lang="pt-BR" dirty="0"/>
            </a:p>
          </p:txBody>
        </p:sp>
        <p:sp>
          <p:nvSpPr>
            <p:cNvPr id="47" name="Triângulo retângulo 46"/>
            <p:cNvSpPr/>
            <p:nvPr/>
          </p:nvSpPr>
          <p:spPr>
            <a:xfrm rot="10800000">
              <a:off x="5744625" y="1473898"/>
              <a:ext cx="666874" cy="612068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4260530" y="3605674"/>
              <a:ext cx="416796" cy="2160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4677327" y="3553272"/>
              <a:ext cx="3917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Capacidade Conhecida e Gerida pela VALEC</a:t>
              </a:r>
              <a:endParaRPr lang="pt-BR" sz="1400" dirty="0"/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4260530" y="4181738"/>
              <a:ext cx="416796" cy="216024"/>
            </a:xfrm>
            <a:prstGeom prst="rect">
              <a:avLst/>
            </a:prstGeom>
            <a:pattFill prst="ltUpDiag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4677327" y="4129335"/>
              <a:ext cx="29175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Futura ampliação da capacidade</a:t>
              </a:r>
              <a:endParaRPr lang="pt-BR" sz="1400" dirty="0"/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4265480" y="3049355"/>
              <a:ext cx="41679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4682277" y="2996953"/>
              <a:ext cx="4834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Capacidade Vinculada e Gerida pelas Concessionárias</a:t>
              </a:r>
              <a:endParaRPr lang="pt-BR" sz="1400" dirty="0"/>
            </a:p>
          </p:txBody>
        </p:sp>
        <p:sp>
          <p:nvSpPr>
            <p:cNvPr id="56" name="Triângulo retângulo 55"/>
            <p:cNvSpPr/>
            <p:nvPr/>
          </p:nvSpPr>
          <p:spPr>
            <a:xfrm rot="11301888">
              <a:off x="5946710" y="1484784"/>
              <a:ext cx="666874" cy="612068"/>
            </a:xfrm>
            <a:prstGeom prst="rtTriangl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Triângulo retângulo 56"/>
            <p:cNvSpPr/>
            <p:nvPr/>
          </p:nvSpPr>
          <p:spPr>
            <a:xfrm rot="12198514">
              <a:off x="6133199" y="1482142"/>
              <a:ext cx="666874" cy="612068"/>
            </a:xfrm>
            <a:prstGeom prst="rtTriangl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Triângulo retângulo 57"/>
            <p:cNvSpPr/>
            <p:nvPr/>
          </p:nvSpPr>
          <p:spPr>
            <a:xfrm rot="12760480">
              <a:off x="6309623" y="1634542"/>
              <a:ext cx="666874" cy="612068"/>
            </a:xfrm>
            <a:prstGeom prst="rtTriangl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Triângulo retângulo 58"/>
            <p:cNvSpPr/>
            <p:nvPr/>
          </p:nvSpPr>
          <p:spPr>
            <a:xfrm rot="13783916">
              <a:off x="6531452" y="1738699"/>
              <a:ext cx="576064" cy="708554"/>
            </a:xfrm>
            <a:prstGeom prst="rtTriangl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Triângulo retângulo 59"/>
            <p:cNvSpPr/>
            <p:nvPr/>
          </p:nvSpPr>
          <p:spPr>
            <a:xfrm rot="14889306">
              <a:off x="6707876" y="1891099"/>
              <a:ext cx="576064" cy="708554"/>
            </a:xfrm>
            <a:prstGeom prst="rtTriangl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Triângulo retângulo 60"/>
            <p:cNvSpPr/>
            <p:nvPr/>
          </p:nvSpPr>
          <p:spPr>
            <a:xfrm rot="16200000">
              <a:off x="6936219" y="2054385"/>
              <a:ext cx="576064" cy="708554"/>
            </a:xfrm>
            <a:prstGeom prst="rtTriangle">
              <a:avLst/>
            </a:prstGeom>
            <a:gradFill>
              <a:gsLst>
                <a:gs pos="95000">
                  <a:srgbClr val="AAD19F"/>
                </a:gs>
                <a:gs pos="0">
                  <a:srgbClr val="92D05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4265480" y="3317642"/>
              <a:ext cx="416796" cy="2160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682277" y="3265240"/>
              <a:ext cx="4834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Capacidade Ociosa e Gerida pelas Concessionárias</a:t>
              </a:r>
              <a:endParaRPr lang="pt-BR" sz="1400" dirty="0"/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4260530" y="3893706"/>
              <a:ext cx="416796" cy="216024"/>
            </a:xfrm>
            <a:prstGeom prst="rect">
              <a:avLst/>
            </a:prstGeom>
            <a:gradFill>
              <a:gsLst>
                <a:gs pos="95000">
                  <a:srgbClr val="AAD19F"/>
                </a:gs>
                <a:gs pos="0">
                  <a:srgbClr val="92D05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4677327" y="3841304"/>
              <a:ext cx="4584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Capacidade Conhecida e “Dominada” pela VALEC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0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999752"/>
              </p:ext>
            </p:extLst>
          </p:nvPr>
        </p:nvGraphicFramePr>
        <p:xfrm>
          <a:off x="468190" y="1268760"/>
          <a:ext cx="90730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Próximos passos</a:t>
            </a:r>
            <a:br>
              <a:rPr lang="pt-BR" sz="4000" dirty="0" smtClean="0"/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0185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idx="1"/>
          </p:nvPr>
        </p:nvSpPr>
        <p:spPr>
          <a:xfrm>
            <a:off x="180157" y="1124744"/>
            <a:ext cx="9865096" cy="518457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Criação da Diretoria de Operações, com Superintendências e Gerências</a:t>
            </a:r>
          </a:p>
          <a:p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interna da VALEC</a:t>
            </a:r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25772718"/>
              </p:ext>
            </p:extLst>
          </p:nvPr>
        </p:nvGraphicFramePr>
        <p:xfrm>
          <a:off x="756221" y="1700808"/>
          <a:ext cx="8636991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2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13"/>
          <p:cNvSpPr/>
          <p:nvPr/>
        </p:nvSpPr>
        <p:spPr>
          <a:xfrm rot="21028242">
            <a:off x="2996462" y="1762506"/>
            <a:ext cx="6546535" cy="3525184"/>
          </a:xfrm>
          <a:prstGeom prst="swooshArrow">
            <a:avLst>
              <a:gd name="adj1" fmla="val 24244"/>
              <a:gd name="adj2" fmla="val 61282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ipse 14"/>
          <p:cNvSpPr/>
          <p:nvPr/>
        </p:nvSpPr>
        <p:spPr>
          <a:xfrm>
            <a:off x="3958561" y="4433823"/>
            <a:ext cx="254044" cy="254044"/>
          </a:xfrm>
          <a:prstGeom prst="ellipse">
            <a:avLst/>
          </a:prstGeom>
          <a:solidFill>
            <a:srgbClr val="6598F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rma livre 15"/>
          <p:cNvSpPr/>
          <p:nvPr/>
        </p:nvSpPr>
        <p:spPr>
          <a:xfrm>
            <a:off x="540197" y="4445528"/>
            <a:ext cx="2808312" cy="616630"/>
          </a:xfrm>
          <a:custGeom>
            <a:avLst/>
            <a:gdLst>
              <a:gd name="connsiteX0" fmla="*/ 0 w 2358982"/>
              <a:gd name="connsiteY0" fmla="*/ 0 h 1937087"/>
              <a:gd name="connsiteX1" fmla="*/ 2358982 w 2358982"/>
              <a:gd name="connsiteY1" fmla="*/ 0 h 1937087"/>
              <a:gd name="connsiteX2" fmla="*/ 2358982 w 2358982"/>
              <a:gd name="connsiteY2" fmla="*/ 1937087 h 1937087"/>
              <a:gd name="connsiteX3" fmla="*/ 0 w 2358982"/>
              <a:gd name="connsiteY3" fmla="*/ 1937087 h 1937087"/>
              <a:gd name="connsiteX4" fmla="*/ 0 w 2358982"/>
              <a:gd name="connsiteY4" fmla="*/ 0 h 193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982" h="1937087">
                <a:moveTo>
                  <a:pt x="0" y="0"/>
                </a:moveTo>
                <a:lnTo>
                  <a:pt x="2358982" y="0"/>
                </a:lnTo>
                <a:lnTo>
                  <a:pt x="2358982" y="1937087"/>
                </a:lnTo>
                <a:lnTo>
                  <a:pt x="0" y="19370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613" tIns="0" rIns="0" bIns="0" numCol="1" spcCol="1270" anchor="t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 smtClean="0"/>
              <a:t>Produto Vendido</a:t>
            </a:r>
            <a:endParaRPr lang="pt-BR" sz="2800" kern="1200" dirty="0"/>
          </a:p>
        </p:txBody>
      </p:sp>
      <p:sp>
        <p:nvSpPr>
          <p:cNvPr id="17" name="Elipse 16"/>
          <p:cNvSpPr/>
          <p:nvPr/>
        </p:nvSpPr>
        <p:spPr>
          <a:xfrm>
            <a:off x="6660877" y="2366604"/>
            <a:ext cx="435504" cy="435504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orma livre 17"/>
          <p:cNvSpPr/>
          <p:nvPr/>
        </p:nvSpPr>
        <p:spPr>
          <a:xfrm>
            <a:off x="8245053" y="2584356"/>
            <a:ext cx="1933788" cy="712783"/>
          </a:xfrm>
          <a:custGeom>
            <a:avLst/>
            <a:gdLst>
              <a:gd name="connsiteX0" fmla="*/ 0 w 2358982"/>
              <a:gd name="connsiteY0" fmla="*/ 0 h 3003165"/>
              <a:gd name="connsiteX1" fmla="*/ 2358982 w 2358982"/>
              <a:gd name="connsiteY1" fmla="*/ 0 h 3003165"/>
              <a:gd name="connsiteX2" fmla="*/ 2358982 w 2358982"/>
              <a:gd name="connsiteY2" fmla="*/ 3003165 h 3003165"/>
              <a:gd name="connsiteX3" fmla="*/ 0 w 2358982"/>
              <a:gd name="connsiteY3" fmla="*/ 3003165 h 3003165"/>
              <a:gd name="connsiteX4" fmla="*/ 0 w 2358982"/>
              <a:gd name="connsiteY4" fmla="*/ 0 h 300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982" h="3003165">
                <a:moveTo>
                  <a:pt x="0" y="0"/>
                </a:moveTo>
                <a:lnTo>
                  <a:pt x="2358982" y="0"/>
                </a:lnTo>
                <a:lnTo>
                  <a:pt x="2358982" y="3003165"/>
                </a:lnTo>
                <a:lnTo>
                  <a:pt x="0" y="30031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765" tIns="0" rIns="0" bIns="0" numCol="1" spcCol="1270" anchor="t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 smtClean="0"/>
              <a:t>Produto Entregue</a:t>
            </a:r>
            <a:endParaRPr lang="pt-BR" sz="2800" kern="1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16632"/>
            <a:ext cx="9685213" cy="792088"/>
          </a:xfrm>
        </p:spPr>
        <p:txBody>
          <a:bodyPr/>
          <a:lstStyle/>
          <a:p>
            <a:r>
              <a:rPr lang="pt-BR" sz="3100" dirty="0" smtClean="0"/>
              <a:t>Automação da Cessão e Alocação da Capacidade</a:t>
            </a:r>
            <a:endParaRPr lang="pt-BR" sz="31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46007674"/>
              </p:ext>
            </p:extLst>
          </p:nvPr>
        </p:nvGraphicFramePr>
        <p:xfrm>
          <a:off x="108147" y="980728"/>
          <a:ext cx="3977436" cy="33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897410245"/>
              </p:ext>
            </p:extLst>
          </p:nvPr>
        </p:nvGraphicFramePr>
        <p:xfrm>
          <a:off x="5796781" y="3429000"/>
          <a:ext cx="4140000" cy="335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1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WordArt 3"/>
          <p:cNvSpPr>
            <a:spLocks noChangeArrowheads="1" noChangeShapeType="1" noTextEdit="1"/>
          </p:cNvSpPr>
          <p:nvPr/>
        </p:nvSpPr>
        <p:spPr bwMode="gray">
          <a:xfrm>
            <a:off x="824340" y="908720"/>
            <a:ext cx="4335257" cy="50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b="1" kern="10" dirty="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3B5120"/>
                    </a:gs>
                  </a:gsLst>
                  <a:lin ang="0" scaled="1"/>
                </a:gradFill>
                <a:latin typeface="Arial" pitchFamily="34" charset="0"/>
                <a:cs typeface="Arial" pitchFamily="34" charset="0"/>
              </a:rPr>
              <a:t>Obrigado!</a:t>
            </a:r>
            <a:endParaRPr lang="pt-BR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3B5120"/>
                  </a:gs>
                </a:gsLst>
                <a:lin ang="0" scaled="1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141364" y="1916832"/>
            <a:ext cx="5760640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BENTO JOSÉ DE LIMA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Diretor de Operações</a:t>
            </a:r>
          </a:p>
          <a:p>
            <a:pPr marL="0" lv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altLang="ko-KR" sz="1800" dirty="0">
                <a:latin typeface="Times New Roman" pitchFamily="18" charset="0"/>
                <a:cs typeface="Times New Roman" pitchFamily="18" charset="0"/>
                <a:hlinkClick r:id="rId3"/>
              </a:rPr>
              <a:t>bento.lima@valec.gov.br</a:t>
            </a:r>
            <a:endParaRPr lang="en-US" altLang="ko-KR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(61) 2029-6436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752774"/>
              </p:ext>
            </p:extLst>
          </p:nvPr>
        </p:nvGraphicFramePr>
        <p:xfrm>
          <a:off x="468190" y="1268760"/>
          <a:ext cx="90730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tx2"/>
                </a:solidFill>
              </a:rPr>
              <a:t>Competências legais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11342"/>
              </p:ext>
            </p:extLst>
          </p:nvPr>
        </p:nvGraphicFramePr>
        <p:xfrm>
          <a:off x="468190" y="1268760"/>
          <a:ext cx="90730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tx2"/>
                </a:solidFill>
              </a:rPr>
              <a:t>Competências </a:t>
            </a:r>
            <a:r>
              <a:rPr lang="pt-BR" sz="4000" dirty="0" smtClean="0">
                <a:solidFill>
                  <a:schemeClr val="tx2"/>
                </a:solidFill>
              </a:rPr>
              <a:t>legais (</a:t>
            </a:r>
            <a:r>
              <a:rPr lang="pt-BR" sz="4000" dirty="0">
                <a:solidFill>
                  <a:schemeClr val="tx2"/>
                </a:solidFill>
              </a:rPr>
              <a:t>Cont</a:t>
            </a:r>
            <a:r>
              <a:rPr lang="pt-BR" sz="4000" b="1" dirty="0" smtClean="0">
                <a:solidFill>
                  <a:schemeClr val="tx2"/>
                </a:solidFill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544856"/>
              </p:ext>
            </p:extLst>
          </p:nvPr>
        </p:nvGraphicFramePr>
        <p:xfrm>
          <a:off x="542137" y="1773238"/>
          <a:ext cx="9526905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tx2"/>
                </a:solidFill>
              </a:rPr>
              <a:t>Competências </a:t>
            </a:r>
            <a:r>
              <a:rPr lang="pt-BR" sz="4000" dirty="0" smtClean="0">
                <a:solidFill>
                  <a:schemeClr val="tx2"/>
                </a:solidFill>
              </a:rPr>
              <a:t>legais (</a:t>
            </a:r>
            <a:r>
              <a:rPr lang="pt-BR" sz="4000" dirty="0">
                <a:solidFill>
                  <a:schemeClr val="tx2"/>
                </a:solidFill>
              </a:rPr>
              <a:t>Cont</a:t>
            </a:r>
            <a:r>
              <a:rPr lang="pt-BR" sz="4000" b="1" dirty="0" smtClean="0">
                <a:solidFill>
                  <a:schemeClr val="tx2"/>
                </a:solidFill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"/>
          <a:stretch/>
        </p:blipFill>
        <p:spPr>
          <a:xfrm>
            <a:off x="684213" y="1424763"/>
            <a:ext cx="7292007" cy="452484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35867" y="116632"/>
            <a:ext cx="8928991" cy="792088"/>
          </a:xfrm>
        </p:spPr>
        <p:txBody>
          <a:bodyPr/>
          <a:lstStyle/>
          <a:p>
            <a:r>
              <a:rPr lang="pt-BR" sz="2800" dirty="0" smtClean="0"/>
              <a:t>Concessões Ferroviárias da VALEC (Lei 11.772/08) 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/>
          <p:cNvGrpSpPr/>
          <p:nvPr/>
        </p:nvGrpSpPr>
        <p:grpSpPr>
          <a:xfrm>
            <a:off x="4551261" y="1751952"/>
            <a:ext cx="5420379" cy="3354095"/>
            <a:chOff x="3355048" y="1610875"/>
            <a:chExt cx="6054445" cy="3354095"/>
          </a:xfrm>
        </p:grpSpPr>
        <p:sp>
          <p:nvSpPr>
            <p:cNvPr id="51" name="Forma livre 50"/>
            <p:cNvSpPr/>
            <p:nvPr/>
          </p:nvSpPr>
          <p:spPr>
            <a:xfrm>
              <a:off x="3355048" y="1610875"/>
              <a:ext cx="6019478" cy="741682"/>
            </a:xfrm>
            <a:custGeom>
              <a:avLst/>
              <a:gdLst>
                <a:gd name="connsiteX0" fmla="*/ 0 w 6019478"/>
                <a:gd name="connsiteY0" fmla="*/ 0 h 741682"/>
                <a:gd name="connsiteX1" fmla="*/ 6019478 w 6019478"/>
                <a:gd name="connsiteY1" fmla="*/ 0 h 741682"/>
                <a:gd name="connsiteX2" fmla="*/ 6019478 w 6019478"/>
                <a:gd name="connsiteY2" fmla="*/ 741682 h 741682"/>
                <a:gd name="connsiteX3" fmla="*/ 0 w 6019478"/>
                <a:gd name="connsiteY3" fmla="*/ 741682 h 741682"/>
                <a:gd name="connsiteX4" fmla="*/ 0 w 6019478"/>
                <a:gd name="connsiteY4" fmla="*/ 0 h 74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478" h="741682">
                  <a:moveTo>
                    <a:pt x="0" y="0"/>
                  </a:moveTo>
                  <a:lnTo>
                    <a:pt x="6019478" y="0"/>
                  </a:lnTo>
                  <a:lnTo>
                    <a:pt x="6019478" y="741682"/>
                  </a:lnTo>
                  <a:lnTo>
                    <a:pt x="0" y="74168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710" tIns="91440" rIns="91440" bIns="9144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>
                  <a:latin typeface="Arial" pitchFamily="34" charset="0"/>
                  <a:cs typeface="Arial" pitchFamily="34" charset="0"/>
                </a:rPr>
                <a:t>Construção</a:t>
              </a:r>
              <a:endParaRPr lang="pt-BR" sz="36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orma livre 52"/>
            <p:cNvSpPr/>
            <p:nvPr/>
          </p:nvSpPr>
          <p:spPr>
            <a:xfrm>
              <a:off x="3659617" y="2917155"/>
              <a:ext cx="5749876" cy="741682"/>
            </a:xfrm>
            <a:custGeom>
              <a:avLst/>
              <a:gdLst>
                <a:gd name="connsiteX0" fmla="*/ 0 w 5749876"/>
                <a:gd name="connsiteY0" fmla="*/ 0 h 741682"/>
                <a:gd name="connsiteX1" fmla="*/ 5749876 w 5749876"/>
                <a:gd name="connsiteY1" fmla="*/ 0 h 741682"/>
                <a:gd name="connsiteX2" fmla="*/ 5749876 w 5749876"/>
                <a:gd name="connsiteY2" fmla="*/ 741682 h 741682"/>
                <a:gd name="connsiteX3" fmla="*/ 0 w 5749876"/>
                <a:gd name="connsiteY3" fmla="*/ 741682 h 741682"/>
                <a:gd name="connsiteX4" fmla="*/ 0 w 5749876"/>
                <a:gd name="connsiteY4" fmla="*/ 0 h 74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9876" h="741682">
                  <a:moveTo>
                    <a:pt x="0" y="0"/>
                  </a:moveTo>
                  <a:lnTo>
                    <a:pt x="5749876" y="0"/>
                  </a:lnTo>
                  <a:lnTo>
                    <a:pt x="5749876" y="741682"/>
                  </a:lnTo>
                  <a:lnTo>
                    <a:pt x="0" y="74168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710" tIns="91440" rIns="91440" bIns="9144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>
                  <a:latin typeface="Arial" pitchFamily="34" charset="0"/>
                  <a:cs typeface="Arial" pitchFamily="34" charset="0"/>
                </a:rPr>
                <a:t>Uso </a:t>
              </a:r>
              <a:endParaRPr lang="pt-BR" sz="36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orma livre 54"/>
            <p:cNvSpPr/>
            <p:nvPr/>
          </p:nvSpPr>
          <p:spPr>
            <a:xfrm>
              <a:off x="3388216" y="4223288"/>
              <a:ext cx="6019478" cy="741682"/>
            </a:xfrm>
            <a:custGeom>
              <a:avLst/>
              <a:gdLst>
                <a:gd name="connsiteX0" fmla="*/ 0 w 6019478"/>
                <a:gd name="connsiteY0" fmla="*/ 0 h 741682"/>
                <a:gd name="connsiteX1" fmla="*/ 6019478 w 6019478"/>
                <a:gd name="connsiteY1" fmla="*/ 0 h 741682"/>
                <a:gd name="connsiteX2" fmla="*/ 6019478 w 6019478"/>
                <a:gd name="connsiteY2" fmla="*/ 741682 h 741682"/>
                <a:gd name="connsiteX3" fmla="*/ 0 w 6019478"/>
                <a:gd name="connsiteY3" fmla="*/ 741682 h 741682"/>
                <a:gd name="connsiteX4" fmla="*/ 0 w 6019478"/>
                <a:gd name="connsiteY4" fmla="*/ 0 h 74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478" h="741682">
                  <a:moveTo>
                    <a:pt x="0" y="0"/>
                  </a:moveTo>
                  <a:lnTo>
                    <a:pt x="6019478" y="0"/>
                  </a:lnTo>
                  <a:lnTo>
                    <a:pt x="6019478" y="741682"/>
                  </a:lnTo>
                  <a:lnTo>
                    <a:pt x="0" y="74168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710" tIns="91440" rIns="91440" bIns="9144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>
                  <a:latin typeface="Arial" pitchFamily="34" charset="0"/>
                  <a:cs typeface="Arial" pitchFamily="34" charset="0"/>
                </a:rPr>
                <a:t>Gozo</a:t>
              </a:r>
              <a:endParaRPr lang="pt-BR" sz="3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260715" y="1751952"/>
            <a:ext cx="1458625" cy="3276000"/>
            <a:chOff x="1043608" y="2276872"/>
            <a:chExt cx="1562285" cy="399631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608" y="2276872"/>
              <a:ext cx="1224136" cy="1224136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80"/>
            <a:stretch/>
          </p:blipFill>
          <p:spPr>
            <a:xfrm>
              <a:off x="1403658" y="3717032"/>
              <a:ext cx="1202235" cy="1152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Imagem 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5085184"/>
              <a:ext cx="1224000" cy="1188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Retângulo de cantos arredondados 8"/>
          <p:cNvSpPr/>
          <p:nvPr/>
        </p:nvSpPr>
        <p:spPr bwMode="auto">
          <a:xfrm>
            <a:off x="540197" y="2755445"/>
            <a:ext cx="2175243" cy="2185723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  <a:sp3d z="5715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Lei 11.772/08</a:t>
            </a:r>
          </a:p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Contrato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</a:p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Concessão </a:t>
            </a:r>
          </a:p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 das Concessões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5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9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A VALEC atual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0"/>
          </p:nvPr>
        </p:nvSpPr>
        <p:spPr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Contextualização do transporte ferroviário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pt-BR" sz="2800" dirty="0" smtClean="0"/>
              <a:t>Investimentos no setor</a:t>
            </a: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2"/>
          </p:nvPr>
        </p:nvSpPr>
        <p:spPr>
          <a:prstGeom prst="roundRect">
            <a:avLst/>
          </a:prstGeom>
        </p:spPr>
        <p:txBody>
          <a:bodyPr>
            <a:noAutofit/>
          </a:bodyPr>
          <a:lstStyle/>
          <a:p>
            <a:r>
              <a:rPr lang="pt-BR" sz="2800" dirty="0" smtClean="0"/>
              <a:t>VALEC no novo modelo de exploração de ferrovias</a:t>
            </a:r>
            <a:endParaRPr lang="pt-BR" sz="28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 do Dia</a:t>
            </a:r>
          </a:p>
        </p:txBody>
      </p:sp>
    </p:spTree>
    <p:extLst>
      <p:ext uri="{BB962C8B-B14F-4D97-AF65-F5344CB8AC3E}">
        <p14:creationId xmlns:p14="http://schemas.microsoft.com/office/powerpoint/2010/main" val="319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_DIROP">
  <a:themeElements>
    <a:clrScheme name="Apresentação Presidente TCU">
      <a:dk1>
        <a:srgbClr val="4D4D4D"/>
      </a:dk1>
      <a:lt1>
        <a:srgbClr val="FFFFFF"/>
      </a:lt1>
      <a:dk2>
        <a:srgbClr val="000000"/>
      </a:dk2>
      <a:lt2>
        <a:srgbClr val="1C1C1C"/>
      </a:lt2>
      <a:accent1>
        <a:srgbClr val="716B56"/>
      </a:accent1>
      <a:accent2>
        <a:srgbClr val="F5CB03"/>
      </a:accent2>
      <a:accent3>
        <a:srgbClr val="FFFFFF"/>
      </a:accent3>
      <a:accent4>
        <a:srgbClr val="404040"/>
      </a:accent4>
      <a:accent5>
        <a:srgbClr val="BBBAB4"/>
      </a:accent5>
      <a:accent6>
        <a:srgbClr val="DEB802"/>
      </a:accent6>
      <a:hlink>
        <a:srgbClr val="3B5120"/>
      </a:hlink>
      <a:folHlink>
        <a:srgbClr val="EAEAEA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Words>1402</Words>
  <Application>Microsoft Office PowerPoint</Application>
  <PresentationFormat>Personalizar</PresentationFormat>
  <Paragraphs>315</Paragraphs>
  <Slides>34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Tema_DIROP</vt:lpstr>
      <vt:lpstr>Gráfico</vt:lpstr>
      <vt:lpstr>Novo Marco Regulatório do Setor Ferroviário</vt:lpstr>
      <vt:lpstr>Agenda do Dia</vt:lpstr>
      <vt:lpstr> VALEC na Lei</vt:lpstr>
      <vt:lpstr>Competências legais</vt:lpstr>
      <vt:lpstr>Competências legais (Cont.)</vt:lpstr>
      <vt:lpstr>Competências legais (Cont.)</vt:lpstr>
      <vt:lpstr>Concessões Ferroviárias da VALEC (Lei 11.772/08) </vt:lpstr>
      <vt:lpstr>Objeto das Concessões</vt:lpstr>
      <vt:lpstr>Agenda do Dia</vt:lpstr>
      <vt:lpstr>Resultados das concessões na década de 1990</vt:lpstr>
      <vt:lpstr>DENSIDADE (KM/KM² EM FERROVIAS)</vt:lpstr>
      <vt:lpstr>Matriz de Transportes do Brasil Atual</vt:lpstr>
      <vt:lpstr>Em comparação com outros países de porte equivalente</vt:lpstr>
      <vt:lpstr>Matriz de Transportes -Atual e Futura</vt:lpstr>
      <vt:lpstr>Agenda do Dia</vt:lpstr>
      <vt:lpstr>Investimentos do PIL por Modo de Transporte</vt:lpstr>
      <vt:lpstr>Programa de Investimentos em Logística - PIL</vt:lpstr>
      <vt:lpstr>Programa de Investimentos em Logística - PIL</vt:lpstr>
      <vt:lpstr>Programa de Investimentos em Logística</vt:lpstr>
      <vt:lpstr>Agenda do Dia</vt:lpstr>
      <vt:lpstr>Novo Modelo de Exploração de Ferrovias</vt:lpstr>
      <vt:lpstr>Segregação Operacional</vt:lpstr>
      <vt:lpstr>Características do novo modelo de Concessão</vt:lpstr>
      <vt:lpstr>Pontos-chave para o Sucesso do Novo Modelo</vt:lpstr>
      <vt:lpstr>Atribuições e Responsabilidades</vt:lpstr>
      <vt:lpstr>Relação jurídico-contratual</vt:lpstr>
      <vt:lpstr>Atribuições contratuais principais da VALEC</vt:lpstr>
      <vt:lpstr>Modelo econômico-financeiro</vt:lpstr>
      <vt:lpstr>Atratividade do Projeto</vt:lpstr>
      <vt:lpstr>Convivência com modelo antigo </vt:lpstr>
      <vt:lpstr> Próximos passos </vt:lpstr>
      <vt:lpstr>Organização interna da VALEC</vt:lpstr>
      <vt:lpstr>Automação da Cessão e Alocação da Capacidade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DO SETOR FERROVIÁRIO NO BRASIL</dc:title>
  <dc:creator>Huber Ribeiro Tokunaga</dc:creator>
  <cp:lastModifiedBy>Rodrigo Chaloub Dieguez</cp:lastModifiedBy>
  <cp:revision>138</cp:revision>
  <dcterms:created xsi:type="dcterms:W3CDTF">2012-08-31T14:07:34Z</dcterms:created>
  <dcterms:modified xsi:type="dcterms:W3CDTF">2013-04-09T23:19:09Z</dcterms:modified>
</cp:coreProperties>
</file>