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  <p:sldMasterId id="2147483883" r:id="rId2"/>
  </p:sldMasterIdLst>
  <p:notesMasterIdLst>
    <p:notesMasterId r:id="rId13"/>
  </p:notesMasterIdLst>
  <p:handoutMasterIdLst>
    <p:handoutMasterId r:id="rId14"/>
  </p:handoutMasterIdLst>
  <p:sldIdLst>
    <p:sldId id="1499" r:id="rId3"/>
    <p:sldId id="1679" r:id="rId4"/>
    <p:sldId id="1673" r:id="rId5"/>
    <p:sldId id="1682" r:id="rId6"/>
    <p:sldId id="1677" r:id="rId7"/>
    <p:sldId id="1662" r:id="rId8"/>
    <p:sldId id="1683" r:id="rId9"/>
    <p:sldId id="1684" r:id="rId10"/>
    <p:sldId id="1685" r:id="rId11"/>
    <p:sldId id="1382" r:id="rId12"/>
  </p:sldIdLst>
  <p:sldSz cx="9906000" cy="6858000" type="A4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himb" initials="a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660033"/>
    <a:srgbClr val="FFCC00"/>
    <a:srgbClr val="004600"/>
    <a:srgbClr val="006600"/>
    <a:srgbClr val="336600"/>
    <a:srgbClr val="FF9900"/>
    <a:srgbClr val="DAB000"/>
    <a:srgbClr val="A82800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3" autoAdjust="0"/>
    <p:restoredTop sz="87124" autoAdjust="0"/>
  </p:normalViewPr>
  <p:slideViewPr>
    <p:cSldViewPr snapToGrid="0">
      <p:cViewPr varScale="1">
        <p:scale>
          <a:sx n="76" d="100"/>
          <a:sy n="76" d="100"/>
        </p:scale>
        <p:origin x="-1350" y="-96"/>
      </p:cViewPr>
      <p:guideLst>
        <p:guide orient="horz" pos="2112"/>
        <p:guide pos="3136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1908" y="-72"/>
      </p:cViewPr>
      <p:guideLst>
        <p:guide orient="horz" pos="2928"/>
        <p:guide pos="2207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2AF0C8-D56D-4528-ABB5-BD38D1427E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C1CC110-5C54-4712-818F-5D2768A4CD25}">
      <dgm:prSet phldrT="[Texto]" custT="1"/>
      <dgm:spPr/>
      <dgm:t>
        <a:bodyPr/>
        <a:lstStyle/>
        <a:p>
          <a:r>
            <a:rPr lang="pt-BR" sz="2400" b="1" dirty="0" err="1" smtClean="0"/>
            <a:t>Sefid</a:t>
          </a:r>
          <a:r>
            <a:rPr lang="pt-BR" sz="2400" b="1" dirty="0" smtClean="0"/>
            <a:t> Transportes</a:t>
          </a:r>
          <a:endParaRPr lang="pt-BR" sz="2400" b="1" dirty="0"/>
        </a:p>
      </dgm:t>
    </dgm:pt>
    <dgm:pt modelId="{F094F910-C9BC-419C-8F4F-77B1274DCD92}" type="parTrans" cxnId="{FA202808-9B33-4802-AA5F-0777EF5DD191}">
      <dgm:prSet/>
      <dgm:spPr/>
      <dgm:t>
        <a:bodyPr/>
        <a:lstStyle/>
        <a:p>
          <a:endParaRPr lang="pt-BR"/>
        </a:p>
      </dgm:t>
    </dgm:pt>
    <dgm:pt modelId="{57FA298C-950E-429F-BF1E-71C571704F34}" type="sibTrans" cxnId="{FA202808-9B33-4802-AA5F-0777EF5DD191}">
      <dgm:prSet/>
      <dgm:spPr/>
      <dgm:t>
        <a:bodyPr/>
        <a:lstStyle/>
        <a:p>
          <a:endParaRPr lang="pt-BR"/>
        </a:p>
      </dgm:t>
    </dgm:pt>
    <dgm:pt modelId="{DA3586F4-8090-4A4C-8B09-3E06EAB146BA}" type="asst">
      <dgm:prSet phldrT="[Texto]" custT="1"/>
      <dgm:spPr/>
      <dgm:t>
        <a:bodyPr/>
        <a:lstStyle/>
        <a:p>
          <a:r>
            <a:rPr lang="pt-BR" sz="2000" dirty="0" smtClean="0"/>
            <a:t>Assessoria</a:t>
          </a:r>
          <a:endParaRPr lang="pt-BR" sz="2000" dirty="0"/>
        </a:p>
      </dgm:t>
    </dgm:pt>
    <dgm:pt modelId="{CF69F925-0C31-4CA7-925F-57A0368E1B8B}" type="parTrans" cxnId="{AD98149E-6ED7-4B73-931B-21B77F9CE1F7}">
      <dgm:prSet/>
      <dgm:spPr/>
      <dgm:t>
        <a:bodyPr/>
        <a:lstStyle/>
        <a:p>
          <a:endParaRPr lang="pt-BR"/>
        </a:p>
      </dgm:t>
    </dgm:pt>
    <dgm:pt modelId="{303A4A91-479B-44C6-82E5-357FDF73657F}" type="sibTrans" cxnId="{AD98149E-6ED7-4B73-931B-21B77F9CE1F7}">
      <dgm:prSet/>
      <dgm:spPr/>
      <dgm:t>
        <a:bodyPr/>
        <a:lstStyle/>
        <a:p>
          <a:endParaRPr lang="pt-BR"/>
        </a:p>
      </dgm:t>
    </dgm:pt>
    <dgm:pt modelId="{265475DF-AB79-464E-A0B3-D6D1CFA7C5CD}">
      <dgm:prSet phldrT="[Texto]" custT="1"/>
      <dgm:spPr/>
      <dgm:t>
        <a:bodyPr/>
        <a:lstStyle/>
        <a:p>
          <a:r>
            <a:rPr lang="pt-BR" sz="2000" dirty="0" smtClean="0"/>
            <a:t>1ª Diretoria</a:t>
          </a:r>
        </a:p>
      </dgm:t>
    </dgm:pt>
    <dgm:pt modelId="{F6F62AC2-5651-4BBA-94D5-A44C2F18C9F1}" type="parTrans" cxnId="{EF889A3E-E1F5-4C91-9255-65D85A7CB239}">
      <dgm:prSet/>
      <dgm:spPr/>
      <dgm:t>
        <a:bodyPr/>
        <a:lstStyle/>
        <a:p>
          <a:endParaRPr lang="pt-BR"/>
        </a:p>
      </dgm:t>
    </dgm:pt>
    <dgm:pt modelId="{15414070-F988-47DB-AA70-1537358A18AF}" type="sibTrans" cxnId="{EF889A3E-E1F5-4C91-9255-65D85A7CB239}">
      <dgm:prSet/>
      <dgm:spPr/>
      <dgm:t>
        <a:bodyPr/>
        <a:lstStyle/>
        <a:p>
          <a:endParaRPr lang="pt-BR"/>
        </a:p>
      </dgm:t>
    </dgm:pt>
    <dgm:pt modelId="{852AEDB9-65F4-43FD-9E2A-61F4A96F9645}">
      <dgm:prSet phldrT="[Texto]" custT="1"/>
      <dgm:spPr/>
      <dgm:t>
        <a:bodyPr/>
        <a:lstStyle/>
        <a:p>
          <a:r>
            <a:rPr lang="pt-BR" sz="2000" dirty="0" smtClean="0"/>
            <a:t>2ª Diretoria</a:t>
          </a:r>
        </a:p>
      </dgm:t>
    </dgm:pt>
    <dgm:pt modelId="{23DF0E2A-A454-47FD-B77E-91C520320088}" type="parTrans" cxnId="{4390A289-29BD-4FAC-9EA3-E587B5BED03C}">
      <dgm:prSet/>
      <dgm:spPr/>
      <dgm:t>
        <a:bodyPr/>
        <a:lstStyle/>
        <a:p>
          <a:endParaRPr lang="pt-BR"/>
        </a:p>
      </dgm:t>
    </dgm:pt>
    <dgm:pt modelId="{CBB3A86F-0FDF-4DCE-B0E2-2E3F41E463F9}" type="sibTrans" cxnId="{4390A289-29BD-4FAC-9EA3-E587B5BED03C}">
      <dgm:prSet/>
      <dgm:spPr/>
      <dgm:t>
        <a:bodyPr/>
        <a:lstStyle/>
        <a:p>
          <a:endParaRPr lang="pt-BR"/>
        </a:p>
      </dgm:t>
    </dgm:pt>
    <dgm:pt modelId="{5041106A-7F26-406F-A7DE-6BCFC3AF4EFA}">
      <dgm:prSet phldrT="[Texto]" custT="1"/>
      <dgm:spPr/>
      <dgm:t>
        <a:bodyPr/>
        <a:lstStyle/>
        <a:p>
          <a:r>
            <a:rPr lang="pt-BR" sz="2000" dirty="0" smtClean="0"/>
            <a:t>3ª Diretoria</a:t>
          </a:r>
        </a:p>
      </dgm:t>
    </dgm:pt>
    <dgm:pt modelId="{DF6A961D-7F3D-4315-9AE0-6D453E78AE2F}" type="parTrans" cxnId="{1DEFB587-77A0-40C0-8C59-60DDF72D53F9}">
      <dgm:prSet/>
      <dgm:spPr/>
      <dgm:t>
        <a:bodyPr/>
        <a:lstStyle/>
        <a:p>
          <a:endParaRPr lang="pt-BR"/>
        </a:p>
      </dgm:t>
    </dgm:pt>
    <dgm:pt modelId="{6B67C78C-EDFD-4547-8580-4D571765346B}" type="sibTrans" cxnId="{1DEFB587-77A0-40C0-8C59-60DDF72D53F9}">
      <dgm:prSet/>
      <dgm:spPr/>
      <dgm:t>
        <a:bodyPr/>
        <a:lstStyle/>
        <a:p>
          <a:endParaRPr lang="pt-BR"/>
        </a:p>
      </dgm:t>
    </dgm:pt>
    <dgm:pt modelId="{AB29F72C-3DFB-4922-A07B-14404F27DACE}">
      <dgm:prSet phldrT="[Texto]" custT="1"/>
      <dgm:spPr/>
      <dgm:t>
        <a:bodyPr/>
        <a:lstStyle/>
        <a:p>
          <a:r>
            <a:rPr lang="pt-BR" sz="2000" dirty="0" smtClean="0"/>
            <a:t>4ª Diretoria</a:t>
          </a:r>
        </a:p>
      </dgm:t>
    </dgm:pt>
    <dgm:pt modelId="{E5DD489E-D4FB-4E82-B669-8C2E64B8782A}" type="parTrans" cxnId="{AB629496-9F26-4978-A6BC-85E5961CFEB2}">
      <dgm:prSet/>
      <dgm:spPr/>
      <dgm:t>
        <a:bodyPr/>
        <a:lstStyle/>
        <a:p>
          <a:endParaRPr lang="pt-BR"/>
        </a:p>
      </dgm:t>
    </dgm:pt>
    <dgm:pt modelId="{1B5CAC3B-26BD-4518-812B-8F347F29DDC5}" type="sibTrans" cxnId="{AB629496-9F26-4978-A6BC-85E5961CFEB2}">
      <dgm:prSet/>
      <dgm:spPr/>
      <dgm:t>
        <a:bodyPr/>
        <a:lstStyle/>
        <a:p>
          <a:endParaRPr lang="pt-BR"/>
        </a:p>
      </dgm:t>
    </dgm:pt>
    <dgm:pt modelId="{F6EA294E-CAFB-4F07-8B73-488E778B21C0}" type="pres">
      <dgm:prSet presAssocID="{882AF0C8-D56D-4528-ABB5-BD38D1427E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929E7BA4-72DF-47C7-91ED-A50B98E22F3C}" type="pres">
      <dgm:prSet presAssocID="{EC1CC110-5C54-4712-818F-5D2768A4CD25}" presName="hierRoot1" presStyleCnt="0">
        <dgm:presLayoutVars>
          <dgm:hierBranch val="init"/>
        </dgm:presLayoutVars>
      </dgm:prSet>
      <dgm:spPr/>
    </dgm:pt>
    <dgm:pt modelId="{397C3021-8596-4586-8A69-AED0DB1BAB97}" type="pres">
      <dgm:prSet presAssocID="{EC1CC110-5C54-4712-818F-5D2768A4CD25}" presName="rootComposite1" presStyleCnt="0"/>
      <dgm:spPr/>
    </dgm:pt>
    <dgm:pt modelId="{EA32D2B4-5D6D-4998-8375-0FA45AD39086}" type="pres">
      <dgm:prSet presAssocID="{EC1CC110-5C54-4712-818F-5D2768A4CD25}" presName="rootText1" presStyleLbl="node0" presStyleIdx="0" presStyleCnt="1" custScaleX="196828" custScaleY="8854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EFED340-88D3-4172-BEEE-246CACC4F1C1}" type="pres">
      <dgm:prSet presAssocID="{EC1CC110-5C54-4712-818F-5D2768A4CD25}" presName="rootConnector1" presStyleLbl="node1" presStyleIdx="0" presStyleCnt="0"/>
      <dgm:spPr/>
      <dgm:t>
        <a:bodyPr/>
        <a:lstStyle/>
        <a:p>
          <a:endParaRPr lang="pt-BR"/>
        </a:p>
      </dgm:t>
    </dgm:pt>
    <dgm:pt modelId="{77495EB8-5941-41C7-A8B6-5E10699B9C29}" type="pres">
      <dgm:prSet presAssocID="{EC1CC110-5C54-4712-818F-5D2768A4CD25}" presName="hierChild2" presStyleCnt="0"/>
      <dgm:spPr/>
    </dgm:pt>
    <dgm:pt modelId="{51A658E1-1A21-49E4-A18F-1BBB2498CEAB}" type="pres">
      <dgm:prSet presAssocID="{F6F62AC2-5651-4BBA-94D5-A44C2F18C9F1}" presName="Name37" presStyleLbl="parChTrans1D2" presStyleIdx="0" presStyleCnt="5"/>
      <dgm:spPr/>
      <dgm:t>
        <a:bodyPr/>
        <a:lstStyle/>
        <a:p>
          <a:endParaRPr lang="pt-BR"/>
        </a:p>
      </dgm:t>
    </dgm:pt>
    <dgm:pt modelId="{8C7DC7F0-CECB-4002-BA91-7312EB227801}" type="pres">
      <dgm:prSet presAssocID="{265475DF-AB79-464E-A0B3-D6D1CFA7C5CD}" presName="hierRoot2" presStyleCnt="0">
        <dgm:presLayoutVars>
          <dgm:hierBranch val="init"/>
        </dgm:presLayoutVars>
      </dgm:prSet>
      <dgm:spPr/>
    </dgm:pt>
    <dgm:pt modelId="{5AB5F74B-0697-404A-BFD8-DAB9FB9D06A0}" type="pres">
      <dgm:prSet presAssocID="{265475DF-AB79-464E-A0B3-D6D1CFA7C5CD}" presName="rootComposite" presStyleCnt="0"/>
      <dgm:spPr/>
    </dgm:pt>
    <dgm:pt modelId="{D2A3BC72-5318-47BA-9E30-2956179BBA19}" type="pres">
      <dgm:prSet presAssocID="{265475DF-AB79-464E-A0B3-D6D1CFA7C5C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9415933-4FEE-45F3-A0A5-642E4E83185E}" type="pres">
      <dgm:prSet presAssocID="{265475DF-AB79-464E-A0B3-D6D1CFA7C5CD}" presName="rootConnector" presStyleLbl="node2" presStyleIdx="0" presStyleCnt="4"/>
      <dgm:spPr/>
      <dgm:t>
        <a:bodyPr/>
        <a:lstStyle/>
        <a:p>
          <a:endParaRPr lang="pt-BR"/>
        </a:p>
      </dgm:t>
    </dgm:pt>
    <dgm:pt modelId="{234A8E81-4CCA-4ED1-BA1C-380FC55CA1F4}" type="pres">
      <dgm:prSet presAssocID="{265475DF-AB79-464E-A0B3-D6D1CFA7C5CD}" presName="hierChild4" presStyleCnt="0"/>
      <dgm:spPr/>
    </dgm:pt>
    <dgm:pt modelId="{A1F372F3-74AD-4DDB-8D70-B3384523E455}" type="pres">
      <dgm:prSet presAssocID="{265475DF-AB79-464E-A0B3-D6D1CFA7C5CD}" presName="hierChild5" presStyleCnt="0"/>
      <dgm:spPr/>
    </dgm:pt>
    <dgm:pt modelId="{5A928814-9B01-4EB9-A130-2530F338216A}" type="pres">
      <dgm:prSet presAssocID="{23DF0E2A-A454-47FD-B77E-91C520320088}" presName="Name37" presStyleLbl="parChTrans1D2" presStyleIdx="1" presStyleCnt="5"/>
      <dgm:spPr/>
      <dgm:t>
        <a:bodyPr/>
        <a:lstStyle/>
        <a:p>
          <a:endParaRPr lang="pt-BR"/>
        </a:p>
      </dgm:t>
    </dgm:pt>
    <dgm:pt modelId="{7B10639A-402C-4E05-A506-F9C18A432F58}" type="pres">
      <dgm:prSet presAssocID="{852AEDB9-65F4-43FD-9E2A-61F4A96F9645}" presName="hierRoot2" presStyleCnt="0">
        <dgm:presLayoutVars>
          <dgm:hierBranch val="init"/>
        </dgm:presLayoutVars>
      </dgm:prSet>
      <dgm:spPr/>
    </dgm:pt>
    <dgm:pt modelId="{98D4E352-6BC2-4D1C-92BA-9D6AB5FA845F}" type="pres">
      <dgm:prSet presAssocID="{852AEDB9-65F4-43FD-9E2A-61F4A96F9645}" presName="rootComposite" presStyleCnt="0"/>
      <dgm:spPr/>
    </dgm:pt>
    <dgm:pt modelId="{EB6AE852-8AFE-4649-B586-5CC12A0211F6}" type="pres">
      <dgm:prSet presAssocID="{852AEDB9-65F4-43FD-9E2A-61F4A96F9645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8628113-80C9-4F25-BE2B-BB296480A5ED}" type="pres">
      <dgm:prSet presAssocID="{852AEDB9-65F4-43FD-9E2A-61F4A96F9645}" presName="rootConnector" presStyleLbl="node2" presStyleIdx="1" presStyleCnt="4"/>
      <dgm:spPr/>
      <dgm:t>
        <a:bodyPr/>
        <a:lstStyle/>
        <a:p>
          <a:endParaRPr lang="pt-BR"/>
        </a:p>
      </dgm:t>
    </dgm:pt>
    <dgm:pt modelId="{A8CD7298-506A-43C3-8B2A-4A0E07425028}" type="pres">
      <dgm:prSet presAssocID="{852AEDB9-65F4-43FD-9E2A-61F4A96F9645}" presName="hierChild4" presStyleCnt="0"/>
      <dgm:spPr/>
    </dgm:pt>
    <dgm:pt modelId="{1B9FFF39-386B-4910-A8A7-78BD26A6CE11}" type="pres">
      <dgm:prSet presAssocID="{852AEDB9-65F4-43FD-9E2A-61F4A96F9645}" presName="hierChild5" presStyleCnt="0"/>
      <dgm:spPr/>
    </dgm:pt>
    <dgm:pt modelId="{C0D9647F-3E04-4532-8C29-7AB0B9E8F932}" type="pres">
      <dgm:prSet presAssocID="{DF6A961D-7F3D-4315-9AE0-6D453E78AE2F}" presName="Name37" presStyleLbl="parChTrans1D2" presStyleIdx="2" presStyleCnt="5"/>
      <dgm:spPr/>
      <dgm:t>
        <a:bodyPr/>
        <a:lstStyle/>
        <a:p>
          <a:endParaRPr lang="pt-BR"/>
        </a:p>
      </dgm:t>
    </dgm:pt>
    <dgm:pt modelId="{0318009A-5B9D-4D8A-9F5C-DFE6DBE4B4DA}" type="pres">
      <dgm:prSet presAssocID="{5041106A-7F26-406F-A7DE-6BCFC3AF4EFA}" presName="hierRoot2" presStyleCnt="0">
        <dgm:presLayoutVars>
          <dgm:hierBranch val="init"/>
        </dgm:presLayoutVars>
      </dgm:prSet>
      <dgm:spPr/>
    </dgm:pt>
    <dgm:pt modelId="{B321BD5C-8794-4ED1-9AD1-EE952524D2CE}" type="pres">
      <dgm:prSet presAssocID="{5041106A-7F26-406F-A7DE-6BCFC3AF4EFA}" presName="rootComposite" presStyleCnt="0"/>
      <dgm:spPr/>
    </dgm:pt>
    <dgm:pt modelId="{366D16C4-5B0F-4FAC-B063-6E9E74B5801F}" type="pres">
      <dgm:prSet presAssocID="{5041106A-7F26-406F-A7DE-6BCFC3AF4EFA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EAAD0EE-3A47-4C07-833D-10B6E2AFF453}" type="pres">
      <dgm:prSet presAssocID="{5041106A-7F26-406F-A7DE-6BCFC3AF4EFA}" presName="rootConnector" presStyleLbl="node2" presStyleIdx="2" presStyleCnt="4"/>
      <dgm:spPr/>
      <dgm:t>
        <a:bodyPr/>
        <a:lstStyle/>
        <a:p>
          <a:endParaRPr lang="pt-BR"/>
        </a:p>
      </dgm:t>
    </dgm:pt>
    <dgm:pt modelId="{9444FD1E-E4B6-47A2-AE7C-655616687D62}" type="pres">
      <dgm:prSet presAssocID="{5041106A-7F26-406F-A7DE-6BCFC3AF4EFA}" presName="hierChild4" presStyleCnt="0"/>
      <dgm:spPr/>
    </dgm:pt>
    <dgm:pt modelId="{DD7D4434-586B-4BCC-93DD-DA22DBBB2E4C}" type="pres">
      <dgm:prSet presAssocID="{5041106A-7F26-406F-A7DE-6BCFC3AF4EFA}" presName="hierChild5" presStyleCnt="0"/>
      <dgm:spPr/>
    </dgm:pt>
    <dgm:pt modelId="{F64273BE-30FF-4C6B-9643-9983C66B7AAF}" type="pres">
      <dgm:prSet presAssocID="{E5DD489E-D4FB-4E82-B669-8C2E64B8782A}" presName="Name37" presStyleLbl="parChTrans1D2" presStyleIdx="3" presStyleCnt="5"/>
      <dgm:spPr/>
      <dgm:t>
        <a:bodyPr/>
        <a:lstStyle/>
        <a:p>
          <a:endParaRPr lang="pt-BR"/>
        </a:p>
      </dgm:t>
    </dgm:pt>
    <dgm:pt modelId="{E6324D16-20A7-414E-8F43-0B9AE371CDF7}" type="pres">
      <dgm:prSet presAssocID="{AB29F72C-3DFB-4922-A07B-14404F27DACE}" presName="hierRoot2" presStyleCnt="0">
        <dgm:presLayoutVars>
          <dgm:hierBranch val="init"/>
        </dgm:presLayoutVars>
      </dgm:prSet>
      <dgm:spPr/>
    </dgm:pt>
    <dgm:pt modelId="{72B29C05-F51E-40D3-9F80-C8C6CB9A20BD}" type="pres">
      <dgm:prSet presAssocID="{AB29F72C-3DFB-4922-A07B-14404F27DACE}" presName="rootComposite" presStyleCnt="0"/>
      <dgm:spPr/>
    </dgm:pt>
    <dgm:pt modelId="{EAE8B03C-D65A-40CC-BC76-17AD33DE5638}" type="pres">
      <dgm:prSet presAssocID="{AB29F72C-3DFB-4922-A07B-14404F27DAC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FDFD488-6283-4421-B1AD-12B4CC8FAACB}" type="pres">
      <dgm:prSet presAssocID="{AB29F72C-3DFB-4922-A07B-14404F27DACE}" presName="rootConnector" presStyleLbl="node2" presStyleIdx="3" presStyleCnt="4"/>
      <dgm:spPr/>
      <dgm:t>
        <a:bodyPr/>
        <a:lstStyle/>
        <a:p>
          <a:endParaRPr lang="pt-BR"/>
        </a:p>
      </dgm:t>
    </dgm:pt>
    <dgm:pt modelId="{6FDB34F3-5707-47DE-A000-1150CA48521E}" type="pres">
      <dgm:prSet presAssocID="{AB29F72C-3DFB-4922-A07B-14404F27DACE}" presName="hierChild4" presStyleCnt="0"/>
      <dgm:spPr/>
    </dgm:pt>
    <dgm:pt modelId="{BA3692EE-EC2F-4AB7-9A5A-597DB3602C67}" type="pres">
      <dgm:prSet presAssocID="{AB29F72C-3DFB-4922-A07B-14404F27DACE}" presName="hierChild5" presStyleCnt="0"/>
      <dgm:spPr/>
    </dgm:pt>
    <dgm:pt modelId="{BA1DCE80-DEAC-4540-B857-70EFB383DA30}" type="pres">
      <dgm:prSet presAssocID="{EC1CC110-5C54-4712-818F-5D2768A4CD25}" presName="hierChild3" presStyleCnt="0"/>
      <dgm:spPr/>
    </dgm:pt>
    <dgm:pt modelId="{B2BFC9D7-9FD5-4390-A605-17934E14D697}" type="pres">
      <dgm:prSet presAssocID="{CF69F925-0C31-4CA7-925F-57A0368E1B8B}" presName="Name111" presStyleLbl="parChTrans1D2" presStyleIdx="4" presStyleCnt="5"/>
      <dgm:spPr/>
      <dgm:t>
        <a:bodyPr/>
        <a:lstStyle/>
        <a:p>
          <a:endParaRPr lang="pt-BR"/>
        </a:p>
      </dgm:t>
    </dgm:pt>
    <dgm:pt modelId="{8E3C4376-BA4A-4BD7-B267-A01EFD3B790C}" type="pres">
      <dgm:prSet presAssocID="{DA3586F4-8090-4A4C-8B09-3E06EAB146BA}" presName="hierRoot3" presStyleCnt="0">
        <dgm:presLayoutVars>
          <dgm:hierBranch val="init"/>
        </dgm:presLayoutVars>
      </dgm:prSet>
      <dgm:spPr/>
    </dgm:pt>
    <dgm:pt modelId="{553CEDF5-C30F-4536-93A8-AE4C660A123E}" type="pres">
      <dgm:prSet presAssocID="{DA3586F4-8090-4A4C-8B09-3E06EAB146BA}" presName="rootComposite3" presStyleCnt="0"/>
      <dgm:spPr/>
    </dgm:pt>
    <dgm:pt modelId="{B6A0EB1B-3BF6-48E5-8D7A-8C79FB1AFDF3}" type="pres">
      <dgm:prSet presAssocID="{DA3586F4-8090-4A4C-8B09-3E06EAB146BA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E2E1C7F-AACC-4B81-91AE-6EF3D7F220B2}" type="pres">
      <dgm:prSet presAssocID="{DA3586F4-8090-4A4C-8B09-3E06EAB146BA}" presName="rootConnector3" presStyleLbl="asst1" presStyleIdx="0" presStyleCnt="1"/>
      <dgm:spPr/>
      <dgm:t>
        <a:bodyPr/>
        <a:lstStyle/>
        <a:p>
          <a:endParaRPr lang="pt-BR"/>
        </a:p>
      </dgm:t>
    </dgm:pt>
    <dgm:pt modelId="{E2AC9AD3-0973-4F9C-935C-D3010CA10A0E}" type="pres">
      <dgm:prSet presAssocID="{DA3586F4-8090-4A4C-8B09-3E06EAB146BA}" presName="hierChild6" presStyleCnt="0"/>
      <dgm:spPr/>
    </dgm:pt>
    <dgm:pt modelId="{84B53F7E-CD1C-4D11-B5E3-586A6FEDE0FB}" type="pres">
      <dgm:prSet presAssocID="{DA3586F4-8090-4A4C-8B09-3E06EAB146BA}" presName="hierChild7" presStyleCnt="0"/>
      <dgm:spPr/>
    </dgm:pt>
  </dgm:ptLst>
  <dgm:cxnLst>
    <dgm:cxn modelId="{EF889A3E-E1F5-4C91-9255-65D85A7CB239}" srcId="{EC1CC110-5C54-4712-818F-5D2768A4CD25}" destId="{265475DF-AB79-464E-A0B3-D6D1CFA7C5CD}" srcOrd="1" destOrd="0" parTransId="{F6F62AC2-5651-4BBA-94D5-A44C2F18C9F1}" sibTransId="{15414070-F988-47DB-AA70-1537358A18AF}"/>
    <dgm:cxn modelId="{E4DE616E-2669-4E35-8507-E59350C327BD}" type="presOf" srcId="{852AEDB9-65F4-43FD-9E2A-61F4A96F9645}" destId="{08628113-80C9-4F25-BE2B-BB296480A5ED}" srcOrd="1" destOrd="0" presId="urn:microsoft.com/office/officeart/2005/8/layout/orgChart1"/>
    <dgm:cxn modelId="{6F4DF458-9747-4915-B7FE-107200C43DDF}" type="presOf" srcId="{AB29F72C-3DFB-4922-A07B-14404F27DACE}" destId="{EFDFD488-6283-4421-B1AD-12B4CC8FAACB}" srcOrd="1" destOrd="0" presId="urn:microsoft.com/office/officeart/2005/8/layout/orgChart1"/>
    <dgm:cxn modelId="{E758BA18-06A6-4DDC-9A4E-3FA2295588EF}" type="presOf" srcId="{DA3586F4-8090-4A4C-8B09-3E06EAB146BA}" destId="{B6A0EB1B-3BF6-48E5-8D7A-8C79FB1AFDF3}" srcOrd="0" destOrd="0" presId="urn:microsoft.com/office/officeart/2005/8/layout/orgChart1"/>
    <dgm:cxn modelId="{1DEFB587-77A0-40C0-8C59-60DDF72D53F9}" srcId="{EC1CC110-5C54-4712-818F-5D2768A4CD25}" destId="{5041106A-7F26-406F-A7DE-6BCFC3AF4EFA}" srcOrd="3" destOrd="0" parTransId="{DF6A961D-7F3D-4315-9AE0-6D453E78AE2F}" sibTransId="{6B67C78C-EDFD-4547-8580-4D571765346B}"/>
    <dgm:cxn modelId="{787AFC93-6A32-4751-A36C-284C5AA33C01}" type="presOf" srcId="{EC1CC110-5C54-4712-818F-5D2768A4CD25}" destId="{BEFED340-88D3-4172-BEEE-246CACC4F1C1}" srcOrd="1" destOrd="0" presId="urn:microsoft.com/office/officeart/2005/8/layout/orgChart1"/>
    <dgm:cxn modelId="{4390A289-29BD-4FAC-9EA3-E587B5BED03C}" srcId="{EC1CC110-5C54-4712-818F-5D2768A4CD25}" destId="{852AEDB9-65F4-43FD-9E2A-61F4A96F9645}" srcOrd="2" destOrd="0" parTransId="{23DF0E2A-A454-47FD-B77E-91C520320088}" sibTransId="{CBB3A86F-0FDF-4DCE-B0E2-2E3F41E463F9}"/>
    <dgm:cxn modelId="{12CF537E-821E-4740-A673-AB595E887F4A}" type="presOf" srcId="{5041106A-7F26-406F-A7DE-6BCFC3AF4EFA}" destId="{366D16C4-5B0F-4FAC-B063-6E9E74B5801F}" srcOrd="0" destOrd="0" presId="urn:microsoft.com/office/officeart/2005/8/layout/orgChart1"/>
    <dgm:cxn modelId="{B83902B6-B7BB-4B20-8859-53C286761A19}" type="presOf" srcId="{DF6A961D-7F3D-4315-9AE0-6D453E78AE2F}" destId="{C0D9647F-3E04-4532-8C29-7AB0B9E8F932}" srcOrd="0" destOrd="0" presId="urn:microsoft.com/office/officeart/2005/8/layout/orgChart1"/>
    <dgm:cxn modelId="{B5572E21-1F51-4E11-B20E-1AB95A1944F6}" type="presOf" srcId="{265475DF-AB79-464E-A0B3-D6D1CFA7C5CD}" destId="{D2A3BC72-5318-47BA-9E30-2956179BBA19}" srcOrd="0" destOrd="0" presId="urn:microsoft.com/office/officeart/2005/8/layout/orgChart1"/>
    <dgm:cxn modelId="{3AC61908-736A-4517-8FE7-4207C14E042B}" type="presOf" srcId="{AB29F72C-3DFB-4922-A07B-14404F27DACE}" destId="{EAE8B03C-D65A-40CC-BC76-17AD33DE5638}" srcOrd="0" destOrd="0" presId="urn:microsoft.com/office/officeart/2005/8/layout/orgChart1"/>
    <dgm:cxn modelId="{F38317C6-21B8-46B8-B740-2DE70A7090DC}" type="presOf" srcId="{265475DF-AB79-464E-A0B3-D6D1CFA7C5CD}" destId="{E9415933-4FEE-45F3-A0A5-642E4E83185E}" srcOrd="1" destOrd="0" presId="urn:microsoft.com/office/officeart/2005/8/layout/orgChart1"/>
    <dgm:cxn modelId="{65068BA3-969A-478A-9974-3767AC960677}" type="presOf" srcId="{5041106A-7F26-406F-A7DE-6BCFC3AF4EFA}" destId="{DEAAD0EE-3A47-4C07-833D-10B6E2AFF453}" srcOrd="1" destOrd="0" presId="urn:microsoft.com/office/officeart/2005/8/layout/orgChart1"/>
    <dgm:cxn modelId="{C1A8CB0E-B9EF-4088-B133-EFE593FA7675}" type="presOf" srcId="{DA3586F4-8090-4A4C-8B09-3E06EAB146BA}" destId="{5E2E1C7F-AACC-4B81-91AE-6EF3D7F220B2}" srcOrd="1" destOrd="0" presId="urn:microsoft.com/office/officeart/2005/8/layout/orgChart1"/>
    <dgm:cxn modelId="{EAA57F79-28EA-44CB-BFD2-7F9769941292}" type="presOf" srcId="{23DF0E2A-A454-47FD-B77E-91C520320088}" destId="{5A928814-9B01-4EB9-A130-2530F338216A}" srcOrd="0" destOrd="0" presId="urn:microsoft.com/office/officeart/2005/8/layout/orgChart1"/>
    <dgm:cxn modelId="{AB629496-9F26-4978-A6BC-85E5961CFEB2}" srcId="{EC1CC110-5C54-4712-818F-5D2768A4CD25}" destId="{AB29F72C-3DFB-4922-A07B-14404F27DACE}" srcOrd="4" destOrd="0" parTransId="{E5DD489E-D4FB-4E82-B669-8C2E64B8782A}" sibTransId="{1B5CAC3B-26BD-4518-812B-8F347F29DDC5}"/>
    <dgm:cxn modelId="{D364FEFF-65B9-43F1-9476-44BECB1ED7C0}" type="presOf" srcId="{F6F62AC2-5651-4BBA-94D5-A44C2F18C9F1}" destId="{51A658E1-1A21-49E4-A18F-1BBB2498CEAB}" srcOrd="0" destOrd="0" presId="urn:microsoft.com/office/officeart/2005/8/layout/orgChart1"/>
    <dgm:cxn modelId="{AD98149E-6ED7-4B73-931B-21B77F9CE1F7}" srcId="{EC1CC110-5C54-4712-818F-5D2768A4CD25}" destId="{DA3586F4-8090-4A4C-8B09-3E06EAB146BA}" srcOrd="0" destOrd="0" parTransId="{CF69F925-0C31-4CA7-925F-57A0368E1B8B}" sibTransId="{303A4A91-479B-44C6-82E5-357FDF73657F}"/>
    <dgm:cxn modelId="{05306BEA-F0D7-47A4-8070-DBBE1EA23B78}" type="presOf" srcId="{EC1CC110-5C54-4712-818F-5D2768A4CD25}" destId="{EA32D2B4-5D6D-4998-8375-0FA45AD39086}" srcOrd="0" destOrd="0" presId="urn:microsoft.com/office/officeart/2005/8/layout/orgChart1"/>
    <dgm:cxn modelId="{4D032EEF-A085-418A-90B5-97099CE82938}" type="presOf" srcId="{882AF0C8-D56D-4528-ABB5-BD38D1427E29}" destId="{F6EA294E-CAFB-4F07-8B73-488E778B21C0}" srcOrd="0" destOrd="0" presId="urn:microsoft.com/office/officeart/2005/8/layout/orgChart1"/>
    <dgm:cxn modelId="{1C091D8C-36A5-4C42-8D1C-7BC57EEFAF14}" type="presOf" srcId="{CF69F925-0C31-4CA7-925F-57A0368E1B8B}" destId="{B2BFC9D7-9FD5-4390-A605-17934E14D697}" srcOrd="0" destOrd="0" presId="urn:microsoft.com/office/officeart/2005/8/layout/orgChart1"/>
    <dgm:cxn modelId="{677B17B4-19A1-4879-A2D0-098A20590B0C}" type="presOf" srcId="{852AEDB9-65F4-43FD-9E2A-61F4A96F9645}" destId="{EB6AE852-8AFE-4649-B586-5CC12A0211F6}" srcOrd="0" destOrd="0" presId="urn:microsoft.com/office/officeart/2005/8/layout/orgChart1"/>
    <dgm:cxn modelId="{D3F8C90E-4126-44FD-B112-A943EA7D7EA4}" type="presOf" srcId="{E5DD489E-D4FB-4E82-B669-8C2E64B8782A}" destId="{F64273BE-30FF-4C6B-9643-9983C66B7AAF}" srcOrd="0" destOrd="0" presId="urn:microsoft.com/office/officeart/2005/8/layout/orgChart1"/>
    <dgm:cxn modelId="{FA202808-9B33-4802-AA5F-0777EF5DD191}" srcId="{882AF0C8-D56D-4528-ABB5-BD38D1427E29}" destId="{EC1CC110-5C54-4712-818F-5D2768A4CD25}" srcOrd="0" destOrd="0" parTransId="{F094F910-C9BC-419C-8F4F-77B1274DCD92}" sibTransId="{57FA298C-950E-429F-BF1E-71C571704F34}"/>
    <dgm:cxn modelId="{3B2F063B-2EBF-49B0-B3D9-6C6808D0D674}" type="presParOf" srcId="{F6EA294E-CAFB-4F07-8B73-488E778B21C0}" destId="{929E7BA4-72DF-47C7-91ED-A50B98E22F3C}" srcOrd="0" destOrd="0" presId="urn:microsoft.com/office/officeart/2005/8/layout/orgChart1"/>
    <dgm:cxn modelId="{F29423EF-2ADB-4D3E-931A-6C18AF216271}" type="presParOf" srcId="{929E7BA4-72DF-47C7-91ED-A50B98E22F3C}" destId="{397C3021-8596-4586-8A69-AED0DB1BAB97}" srcOrd="0" destOrd="0" presId="urn:microsoft.com/office/officeart/2005/8/layout/orgChart1"/>
    <dgm:cxn modelId="{221FF4D6-7E10-402D-9D5F-1365AE3F15B0}" type="presParOf" srcId="{397C3021-8596-4586-8A69-AED0DB1BAB97}" destId="{EA32D2B4-5D6D-4998-8375-0FA45AD39086}" srcOrd="0" destOrd="0" presId="urn:microsoft.com/office/officeart/2005/8/layout/orgChart1"/>
    <dgm:cxn modelId="{35896C3A-D14A-4A09-A7E4-2DC852B6ADE8}" type="presParOf" srcId="{397C3021-8596-4586-8A69-AED0DB1BAB97}" destId="{BEFED340-88D3-4172-BEEE-246CACC4F1C1}" srcOrd="1" destOrd="0" presId="urn:microsoft.com/office/officeart/2005/8/layout/orgChart1"/>
    <dgm:cxn modelId="{297A9B91-9B04-420C-B77C-F7617F13B193}" type="presParOf" srcId="{929E7BA4-72DF-47C7-91ED-A50B98E22F3C}" destId="{77495EB8-5941-41C7-A8B6-5E10699B9C29}" srcOrd="1" destOrd="0" presId="urn:microsoft.com/office/officeart/2005/8/layout/orgChart1"/>
    <dgm:cxn modelId="{214BF3D3-47E0-49BE-A594-A962BB566D08}" type="presParOf" srcId="{77495EB8-5941-41C7-A8B6-5E10699B9C29}" destId="{51A658E1-1A21-49E4-A18F-1BBB2498CEAB}" srcOrd="0" destOrd="0" presId="urn:microsoft.com/office/officeart/2005/8/layout/orgChart1"/>
    <dgm:cxn modelId="{FFAC8643-CDD9-4408-A248-49D62A8533E3}" type="presParOf" srcId="{77495EB8-5941-41C7-A8B6-5E10699B9C29}" destId="{8C7DC7F0-CECB-4002-BA91-7312EB227801}" srcOrd="1" destOrd="0" presId="urn:microsoft.com/office/officeart/2005/8/layout/orgChart1"/>
    <dgm:cxn modelId="{CDF1C343-AC45-4B5E-8BF9-65F279C2F91D}" type="presParOf" srcId="{8C7DC7F0-CECB-4002-BA91-7312EB227801}" destId="{5AB5F74B-0697-404A-BFD8-DAB9FB9D06A0}" srcOrd="0" destOrd="0" presId="urn:microsoft.com/office/officeart/2005/8/layout/orgChart1"/>
    <dgm:cxn modelId="{66479B33-ED5C-4399-B514-470B0FC0088D}" type="presParOf" srcId="{5AB5F74B-0697-404A-BFD8-DAB9FB9D06A0}" destId="{D2A3BC72-5318-47BA-9E30-2956179BBA19}" srcOrd="0" destOrd="0" presId="urn:microsoft.com/office/officeart/2005/8/layout/orgChart1"/>
    <dgm:cxn modelId="{75EBA3EE-5DA7-447C-BA90-2093F8938DE8}" type="presParOf" srcId="{5AB5F74B-0697-404A-BFD8-DAB9FB9D06A0}" destId="{E9415933-4FEE-45F3-A0A5-642E4E83185E}" srcOrd="1" destOrd="0" presId="urn:microsoft.com/office/officeart/2005/8/layout/orgChart1"/>
    <dgm:cxn modelId="{B1701812-CE2C-48F0-A48C-2E48E6036FC0}" type="presParOf" srcId="{8C7DC7F0-CECB-4002-BA91-7312EB227801}" destId="{234A8E81-4CCA-4ED1-BA1C-380FC55CA1F4}" srcOrd="1" destOrd="0" presId="urn:microsoft.com/office/officeart/2005/8/layout/orgChart1"/>
    <dgm:cxn modelId="{D22E78D0-7833-44A5-B170-175267054922}" type="presParOf" srcId="{8C7DC7F0-CECB-4002-BA91-7312EB227801}" destId="{A1F372F3-74AD-4DDB-8D70-B3384523E455}" srcOrd="2" destOrd="0" presId="urn:microsoft.com/office/officeart/2005/8/layout/orgChart1"/>
    <dgm:cxn modelId="{B6FE5334-3B3D-4A74-A1B4-54428CC97172}" type="presParOf" srcId="{77495EB8-5941-41C7-A8B6-5E10699B9C29}" destId="{5A928814-9B01-4EB9-A130-2530F338216A}" srcOrd="2" destOrd="0" presId="urn:microsoft.com/office/officeart/2005/8/layout/orgChart1"/>
    <dgm:cxn modelId="{5E2D2563-E772-465A-A984-850A716D1865}" type="presParOf" srcId="{77495EB8-5941-41C7-A8B6-5E10699B9C29}" destId="{7B10639A-402C-4E05-A506-F9C18A432F58}" srcOrd="3" destOrd="0" presId="urn:microsoft.com/office/officeart/2005/8/layout/orgChart1"/>
    <dgm:cxn modelId="{FA402301-A7A4-4B7E-B9FF-9FE32A354B62}" type="presParOf" srcId="{7B10639A-402C-4E05-A506-F9C18A432F58}" destId="{98D4E352-6BC2-4D1C-92BA-9D6AB5FA845F}" srcOrd="0" destOrd="0" presId="urn:microsoft.com/office/officeart/2005/8/layout/orgChart1"/>
    <dgm:cxn modelId="{0F138749-8EFE-41CC-9267-1650E5A2B9DB}" type="presParOf" srcId="{98D4E352-6BC2-4D1C-92BA-9D6AB5FA845F}" destId="{EB6AE852-8AFE-4649-B586-5CC12A0211F6}" srcOrd="0" destOrd="0" presId="urn:microsoft.com/office/officeart/2005/8/layout/orgChart1"/>
    <dgm:cxn modelId="{543BE479-E798-4878-B2B3-ED01801FF5BC}" type="presParOf" srcId="{98D4E352-6BC2-4D1C-92BA-9D6AB5FA845F}" destId="{08628113-80C9-4F25-BE2B-BB296480A5ED}" srcOrd="1" destOrd="0" presId="urn:microsoft.com/office/officeart/2005/8/layout/orgChart1"/>
    <dgm:cxn modelId="{02DAEE16-6DB3-4303-94E2-22EB931D74D8}" type="presParOf" srcId="{7B10639A-402C-4E05-A506-F9C18A432F58}" destId="{A8CD7298-506A-43C3-8B2A-4A0E07425028}" srcOrd="1" destOrd="0" presId="urn:microsoft.com/office/officeart/2005/8/layout/orgChart1"/>
    <dgm:cxn modelId="{F4CC1AAF-8A10-4330-BD81-5E7E261C1490}" type="presParOf" srcId="{7B10639A-402C-4E05-A506-F9C18A432F58}" destId="{1B9FFF39-386B-4910-A8A7-78BD26A6CE11}" srcOrd="2" destOrd="0" presId="urn:microsoft.com/office/officeart/2005/8/layout/orgChart1"/>
    <dgm:cxn modelId="{C8F1FE58-B8A1-4750-916B-12475A68D989}" type="presParOf" srcId="{77495EB8-5941-41C7-A8B6-5E10699B9C29}" destId="{C0D9647F-3E04-4532-8C29-7AB0B9E8F932}" srcOrd="4" destOrd="0" presId="urn:microsoft.com/office/officeart/2005/8/layout/orgChart1"/>
    <dgm:cxn modelId="{03FDC8DC-835E-49E4-8D13-58EED583DC3F}" type="presParOf" srcId="{77495EB8-5941-41C7-A8B6-5E10699B9C29}" destId="{0318009A-5B9D-4D8A-9F5C-DFE6DBE4B4DA}" srcOrd="5" destOrd="0" presId="urn:microsoft.com/office/officeart/2005/8/layout/orgChart1"/>
    <dgm:cxn modelId="{3EF44783-F694-44F6-A0A7-9DD7A23ACFB5}" type="presParOf" srcId="{0318009A-5B9D-4D8A-9F5C-DFE6DBE4B4DA}" destId="{B321BD5C-8794-4ED1-9AD1-EE952524D2CE}" srcOrd="0" destOrd="0" presId="urn:microsoft.com/office/officeart/2005/8/layout/orgChart1"/>
    <dgm:cxn modelId="{4352EEBE-5506-4E50-80D1-2ABBC3471603}" type="presParOf" srcId="{B321BD5C-8794-4ED1-9AD1-EE952524D2CE}" destId="{366D16C4-5B0F-4FAC-B063-6E9E74B5801F}" srcOrd="0" destOrd="0" presId="urn:microsoft.com/office/officeart/2005/8/layout/orgChart1"/>
    <dgm:cxn modelId="{9179509A-AE9A-4FB1-A14E-756723723F2A}" type="presParOf" srcId="{B321BD5C-8794-4ED1-9AD1-EE952524D2CE}" destId="{DEAAD0EE-3A47-4C07-833D-10B6E2AFF453}" srcOrd="1" destOrd="0" presId="urn:microsoft.com/office/officeart/2005/8/layout/orgChart1"/>
    <dgm:cxn modelId="{FE7CCECB-EBD1-47E6-A892-4757FED13DE5}" type="presParOf" srcId="{0318009A-5B9D-4D8A-9F5C-DFE6DBE4B4DA}" destId="{9444FD1E-E4B6-47A2-AE7C-655616687D62}" srcOrd="1" destOrd="0" presId="urn:microsoft.com/office/officeart/2005/8/layout/orgChart1"/>
    <dgm:cxn modelId="{52B3E04A-B2E2-4D50-AFD9-A484A2599AFC}" type="presParOf" srcId="{0318009A-5B9D-4D8A-9F5C-DFE6DBE4B4DA}" destId="{DD7D4434-586B-4BCC-93DD-DA22DBBB2E4C}" srcOrd="2" destOrd="0" presId="urn:microsoft.com/office/officeart/2005/8/layout/orgChart1"/>
    <dgm:cxn modelId="{56985825-9F80-4479-97B3-1721C3EEE602}" type="presParOf" srcId="{77495EB8-5941-41C7-A8B6-5E10699B9C29}" destId="{F64273BE-30FF-4C6B-9643-9983C66B7AAF}" srcOrd="6" destOrd="0" presId="urn:microsoft.com/office/officeart/2005/8/layout/orgChart1"/>
    <dgm:cxn modelId="{43ACB5D0-2EF2-42CC-AA45-8061FD6B5513}" type="presParOf" srcId="{77495EB8-5941-41C7-A8B6-5E10699B9C29}" destId="{E6324D16-20A7-414E-8F43-0B9AE371CDF7}" srcOrd="7" destOrd="0" presId="urn:microsoft.com/office/officeart/2005/8/layout/orgChart1"/>
    <dgm:cxn modelId="{5C8BFF8D-ABEB-46A2-875D-CEBB3E71DEC8}" type="presParOf" srcId="{E6324D16-20A7-414E-8F43-0B9AE371CDF7}" destId="{72B29C05-F51E-40D3-9F80-C8C6CB9A20BD}" srcOrd="0" destOrd="0" presId="urn:microsoft.com/office/officeart/2005/8/layout/orgChart1"/>
    <dgm:cxn modelId="{16A5DFBF-AB20-4860-AC42-7A9DD8D3DBB6}" type="presParOf" srcId="{72B29C05-F51E-40D3-9F80-C8C6CB9A20BD}" destId="{EAE8B03C-D65A-40CC-BC76-17AD33DE5638}" srcOrd="0" destOrd="0" presId="urn:microsoft.com/office/officeart/2005/8/layout/orgChart1"/>
    <dgm:cxn modelId="{4D9D370F-2B56-45BE-8D32-41C389755568}" type="presParOf" srcId="{72B29C05-F51E-40D3-9F80-C8C6CB9A20BD}" destId="{EFDFD488-6283-4421-B1AD-12B4CC8FAACB}" srcOrd="1" destOrd="0" presId="urn:microsoft.com/office/officeart/2005/8/layout/orgChart1"/>
    <dgm:cxn modelId="{49BED893-1B61-4F03-94B5-C432BE2DEF60}" type="presParOf" srcId="{E6324D16-20A7-414E-8F43-0B9AE371CDF7}" destId="{6FDB34F3-5707-47DE-A000-1150CA48521E}" srcOrd="1" destOrd="0" presId="urn:microsoft.com/office/officeart/2005/8/layout/orgChart1"/>
    <dgm:cxn modelId="{4F58235C-604F-4538-828C-C4ECE88B250D}" type="presParOf" srcId="{E6324D16-20A7-414E-8F43-0B9AE371CDF7}" destId="{BA3692EE-EC2F-4AB7-9A5A-597DB3602C67}" srcOrd="2" destOrd="0" presId="urn:microsoft.com/office/officeart/2005/8/layout/orgChart1"/>
    <dgm:cxn modelId="{38C6CDDE-3099-431F-AF02-3BCB41D56239}" type="presParOf" srcId="{929E7BA4-72DF-47C7-91ED-A50B98E22F3C}" destId="{BA1DCE80-DEAC-4540-B857-70EFB383DA30}" srcOrd="2" destOrd="0" presId="urn:microsoft.com/office/officeart/2005/8/layout/orgChart1"/>
    <dgm:cxn modelId="{50E1A954-8075-495D-81ED-04F03BABEA41}" type="presParOf" srcId="{BA1DCE80-DEAC-4540-B857-70EFB383DA30}" destId="{B2BFC9D7-9FD5-4390-A605-17934E14D697}" srcOrd="0" destOrd="0" presId="urn:microsoft.com/office/officeart/2005/8/layout/orgChart1"/>
    <dgm:cxn modelId="{CE92709F-3E24-498F-B835-A5C3E94FF604}" type="presParOf" srcId="{BA1DCE80-DEAC-4540-B857-70EFB383DA30}" destId="{8E3C4376-BA4A-4BD7-B267-A01EFD3B790C}" srcOrd="1" destOrd="0" presId="urn:microsoft.com/office/officeart/2005/8/layout/orgChart1"/>
    <dgm:cxn modelId="{865CE8EB-A95D-49A7-B623-0B62B38B4511}" type="presParOf" srcId="{8E3C4376-BA4A-4BD7-B267-A01EFD3B790C}" destId="{553CEDF5-C30F-4536-93A8-AE4C660A123E}" srcOrd="0" destOrd="0" presId="urn:microsoft.com/office/officeart/2005/8/layout/orgChart1"/>
    <dgm:cxn modelId="{4372124D-5701-4F53-BCCC-967E7686EFF8}" type="presParOf" srcId="{553CEDF5-C30F-4536-93A8-AE4C660A123E}" destId="{B6A0EB1B-3BF6-48E5-8D7A-8C79FB1AFDF3}" srcOrd="0" destOrd="0" presId="urn:microsoft.com/office/officeart/2005/8/layout/orgChart1"/>
    <dgm:cxn modelId="{310E384E-BEA0-4FB7-A667-11F250647A4E}" type="presParOf" srcId="{553CEDF5-C30F-4536-93A8-AE4C660A123E}" destId="{5E2E1C7F-AACC-4B81-91AE-6EF3D7F220B2}" srcOrd="1" destOrd="0" presId="urn:microsoft.com/office/officeart/2005/8/layout/orgChart1"/>
    <dgm:cxn modelId="{4DB62872-68C1-4BCD-82D3-F40BEAA9A194}" type="presParOf" srcId="{8E3C4376-BA4A-4BD7-B267-A01EFD3B790C}" destId="{E2AC9AD3-0973-4F9C-935C-D3010CA10A0E}" srcOrd="1" destOrd="0" presId="urn:microsoft.com/office/officeart/2005/8/layout/orgChart1"/>
    <dgm:cxn modelId="{1C10AEB4-7DA6-4195-B9AB-14D8BDF5D8C6}" type="presParOf" srcId="{8E3C4376-BA4A-4BD7-B267-A01EFD3B790C}" destId="{84B53F7E-CD1C-4D11-B5E3-586A6FEDE0F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C81FB1-3FCF-4FB3-A74C-34BE54362E78}" type="doc">
      <dgm:prSet loTypeId="urn:microsoft.com/office/officeart/2005/8/layout/vList2" loCatId="list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pt-BR"/>
        </a:p>
      </dgm:t>
    </dgm:pt>
    <dgm:pt modelId="{C8B07A1D-7A77-4A83-BDDF-E9CF127E5D08}">
      <dgm:prSet phldrT="[Texto]"/>
      <dgm:spPr/>
      <dgm:t>
        <a:bodyPr/>
        <a:lstStyle/>
        <a:p>
          <a:r>
            <a:rPr lang="pt-BR" dirty="0" smtClean="0"/>
            <a:t>1º estágio</a:t>
          </a:r>
          <a:endParaRPr lang="pt-BR" dirty="0"/>
        </a:p>
      </dgm:t>
    </dgm:pt>
    <dgm:pt modelId="{8B4F33A4-982E-4517-9178-5D065B5F6CDA}" type="parTrans" cxnId="{92910FD3-462A-4D9C-ACC0-90CCF56085F2}">
      <dgm:prSet/>
      <dgm:spPr/>
      <dgm:t>
        <a:bodyPr/>
        <a:lstStyle/>
        <a:p>
          <a:endParaRPr lang="pt-BR"/>
        </a:p>
      </dgm:t>
    </dgm:pt>
    <dgm:pt modelId="{EDCA37F3-FF5B-4B2A-9FB2-9EFC5EEFF32A}" type="sibTrans" cxnId="{92910FD3-462A-4D9C-ACC0-90CCF56085F2}">
      <dgm:prSet/>
      <dgm:spPr/>
      <dgm:t>
        <a:bodyPr/>
        <a:lstStyle/>
        <a:p>
          <a:endParaRPr lang="pt-BR"/>
        </a:p>
      </dgm:t>
    </dgm:pt>
    <dgm:pt modelId="{649F3FD8-B68A-4868-BD72-EC07EEA2A969}">
      <dgm:prSet phldrT="[Texto]"/>
      <dgm:spPr/>
      <dgm:t>
        <a:bodyPr/>
        <a:lstStyle/>
        <a:p>
          <a:r>
            <a:rPr lang="pt-BR" dirty="0" smtClean="0"/>
            <a:t>Viabilidade técnica, econômico-financeira e ambiental</a:t>
          </a:r>
          <a:endParaRPr lang="pt-BR" dirty="0"/>
        </a:p>
      </dgm:t>
    </dgm:pt>
    <dgm:pt modelId="{BB8AD531-C11D-4B6A-8D0A-2FED7C22B554}" type="parTrans" cxnId="{674C2669-E79F-4BD9-9535-A9CBD4998874}">
      <dgm:prSet/>
      <dgm:spPr/>
      <dgm:t>
        <a:bodyPr/>
        <a:lstStyle/>
        <a:p>
          <a:endParaRPr lang="pt-BR"/>
        </a:p>
      </dgm:t>
    </dgm:pt>
    <dgm:pt modelId="{0DC097D4-D71E-4C6F-BCFE-17826773FBE9}" type="sibTrans" cxnId="{674C2669-E79F-4BD9-9535-A9CBD4998874}">
      <dgm:prSet/>
      <dgm:spPr/>
      <dgm:t>
        <a:bodyPr/>
        <a:lstStyle/>
        <a:p>
          <a:endParaRPr lang="pt-BR"/>
        </a:p>
      </dgm:t>
    </dgm:pt>
    <dgm:pt modelId="{E9A22CE9-1F61-476D-9AD6-525D686D24DC}">
      <dgm:prSet phldrT="[Texto]"/>
      <dgm:spPr/>
      <dgm:t>
        <a:bodyPr/>
        <a:lstStyle/>
        <a:p>
          <a:r>
            <a:rPr lang="pt-BR" dirty="0" smtClean="0"/>
            <a:t>2º estágio</a:t>
          </a:r>
          <a:endParaRPr lang="pt-BR" dirty="0"/>
        </a:p>
      </dgm:t>
    </dgm:pt>
    <dgm:pt modelId="{F04878DA-5F30-48B4-9BF6-FEB8A68B9EF7}" type="parTrans" cxnId="{CE90AC45-76D8-4BED-8E30-4DA9B90CDDA1}">
      <dgm:prSet/>
      <dgm:spPr/>
      <dgm:t>
        <a:bodyPr/>
        <a:lstStyle/>
        <a:p>
          <a:endParaRPr lang="pt-BR"/>
        </a:p>
      </dgm:t>
    </dgm:pt>
    <dgm:pt modelId="{770C6F16-2E87-4DEB-928A-26263EA2F85E}" type="sibTrans" cxnId="{CE90AC45-76D8-4BED-8E30-4DA9B90CDDA1}">
      <dgm:prSet/>
      <dgm:spPr/>
      <dgm:t>
        <a:bodyPr/>
        <a:lstStyle/>
        <a:p>
          <a:endParaRPr lang="pt-BR"/>
        </a:p>
      </dgm:t>
    </dgm:pt>
    <dgm:pt modelId="{4771A669-CBB0-4AD4-B809-414DAC1986D0}">
      <dgm:prSet phldrT="[Texto]"/>
      <dgm:spPr/>
      <dgm:t>
        <a:bodyPr/>
        <a:lstStyle/>
        <a:p>
          <a:r>
            <a:rPr lang="pt-BR" dirty="0" err="1" smtClean="0"/>
            <a:t>Pré-qualificação</a:t>
          </a:r>
          <a:r>
            <a:rPr lang="pt-BR" dirty="0" smtClean="0"/>
            <a:t>, edital e minuta de contrato</a:t>
          </a:r>
          <a:endParaRPr lang="pt-BR" dirty="0"/>
        </a:p>
      </dgm:t>
    </dgm:pt>
    <dgm:pt modelId="{C77B969D-3BB8-4542-9905-F9167DE7F7DD}" type="parTrans" cxnId="{D344754E-E38A-4CDE-A993-2EAB4E949290}">
      <dgm:prSet/>
      <dgm:spPr/>
      <dgm:t>
        <a:bodyPr/>
        <a:lstStyle/>
        <a:p>
          <a:endParaRPr lang="pt-BR"/>
        </a:p>
      </dgm:t>
    </dgm:pt>
    <dgm:pt modelId="{2708EF15-EFD7-4ADE-9BDE-BCF15BE88ED7}" type="sibTrans" cxnId="{D344754E-E38A-4CDE-A993-2EAB4E949290}">
      <dgm:prSet/>
      <dgm:spPr/>
      <dgm:t>
        <a:bodyPr/>
        <a:lstStyle/>
        <a:p>
          <a:endParaRPr lang="pt-BR"/>
        </a:p>
      </dgm:t>
    </dgm:pt>
    <dgm:pt modelId="{50C1A006-B53C-4AC1-BB97-7E2836AC2886}">
      <dgm:prSet phldrT="[Texto]"/>
      <dgm:spPr/>
      <dgm:t>
        <a:bodyPr/>
        <a:lstStyle/>
        <a:p>
          <a:r>
            <a:rPr lang="pt-BR" dirty="0" smtClean="0"/>
            <a:t>3º estágio</a:t>
          </a:r>
        </a:p>
      </dgm:t>
    </dgm:pt>
    <dgm:pt modelId="{C7B7FB7B-8ABF-4DB1-A43A-9A3EAE19DA0C}" type="parTrans" cxnId="{52DCBF2D-305D-4F00-9284-8141425AA94C}">
      <dgm:prSet/>
      <dgm:spPr/>
      <dgm:t>
        <a:bodyPr/>
        <a:lstStyle/>
        <a:p>
          <a:endParaRPr lang="pt-BR"/>
        </a:p>
      </dgm:t>
    </dgm:pt>
    <dgm:pt modelId="{2D3B4B01-15B3-4AD2-AF25-9DD404FE275C}" type="sibTrans" cxnId="{52DCBF2D-305D-4F00-9284-8141425AA94C}">
      <dgm:prSet/>
      <dgm:spPr/>
      <dgm:t>
        <a:bodyPr/>
        <a:lstStyle/>
        <a:p>
          <a:endParaRPr lang="pt-BR"/>
        </a:p>
      </dgm:t>
    </dgm:pt>
    <dgm:pt modelId="{9196F248-1F6D-47DD-819D-95275DA3E04F}">
      <dgm:prSet phldrT="[Texto]"/>
      <dgm:spPr/>
      <dgm:t>
        <a:bodyPr/>
        <a:lstStyle/>
        <a:p>
          <a:r>
            <a:rPr lang="pt-BR" dirty="0" smtClean="0"/>
            <a:t>Habilitação e julgamento da licitação</a:t>
          </a:r>
        </a:p>
      </dgm:t>
    </dgm:pt>
    <dgm:pt modelId="{C3669DA2-7873-4181-B645-F076B7881C26}" type="parTrans" cxnId="{96FA42E4-7789-481C-B158-CCC6609E91F2}">
      <dgm:prSet/>
      <dgm:spPr/>
      <dgm:t>
        <a:bodyPr/>
        <a:lstStyle/>
        <a:p>
          <a:endParaRPr lang="pt-BR"/>
        </a:p>
      </dgm:t>
    </dgm:pt>
    <dgm:pt modelId="{81B8FACB-E610-4F8A-8466-BA52B7443224}" type="sibTrans" cxnId="{96FA42E4-7789-481C-B158-CCC6609E91F2}">
      <dgm:prSet/>
      <dgm:spPr/>
      <dgm:t>
        <a:bodyPr/>
        <a:lstStyle/>
        <a:p>
          <a:endParaRPr lang="pt-BR"/>
        </a:p>
      </dgm:t>
    </dgm:pt>
    <dgm:pt modelId="{993F3AA4-98FA-4714-9AF9-B87441617C54}">
      <dgm:prSet phldrT="[Texto]"/>
      <dgm:spPr/>
      <dgm:t>
        <a:bodyPr/>
        <a:lstStyle/>
        <a:p>
          <a:r>
            <a:rPr lang="pt-BR" dirty="0" smtClean="0"/>
            <a:t>4º estágio</a:t>
          </a:r>
        </a:p>
      </dgm:t>
    </dgm:pt>
    <dgm:pt modelId="{92C7C3C0-28AD-489A-92AF-2E18BC8E1D94}" type="parTrans" cxnId="{62480E3F-58F6-4FC0-90FF-DFFF959F032B}">
      <dgm:prSet/>
      <dgm:spPr/>
      <dgm:t>
        <a:bodyPr/>
        <a:lstStyle/>
        <a:p>
          <a:endParaRPr lang="pt-BR"/>
        </a:p>
      </dgm:t>
    </dgm:pt>
    <dgm:pt modelId="{04A9A1DA-2FC7-4A3B-96B7-EE3716FE0A5F}" type="sibTrans" cxnId="{62480E3F-58F6-4FC0-90FF-DFFF959F032B}">
      <dgm:prSet/>
      <dgm:spPr/>
      <dgm:t>
        <a:bodyPr/>
        <a:lstStyle/>
        <a:p>
          <a:endParaRPr lang="pt-BR"/>
        </a:p>
      </dgm:t>
    </dgm:pt>
    <dgm:pt modelId="{985F0D0B-E80C-45EB-B10E-EF8B5F494CC2}">
      <dgm:prSet phldrT="[Texto]"/>
      <dgm:spPr/>
      <dgm:t>
        <a:bodyPr/>
        <a:lstStyle/>
        <a:p>
          <a:r>
            <a:rPr lang="pt-BR" dirty="0" smtClean="0"/>
            <a:t>Assinatura do contrato</a:t>
          </a:r>
        </a:p>
      </dgm:t>
    </dgm:pt>
    <dgm:pt modelId="{553091B5-7FB0-469F-A870-318468147EBD}" type="parTrans" cxnId="{764DA38B-6B06-41DF-8A8C-D0E1E0652647}">
      <dgm:prSet/>
      <dgm:spPr/>
      <dgm:t>
        <a:bodyPr/>
        <a:lstStyle/>
        <a:p>
          <a:endParaRPr lang="pt-BR"/>
        </a:p>
      </dgm:t>
    </dgm:pt>
    <dgm:pt modelId="{3334DC28-4AB6-48DD-82FC-7A4D43C7AC66}" type="sibTrans" cxnId="{764DA38B-6B06-41DF-8A8C-D0E1E0652647}">
      <dgm:prSet/>
      <dgm:spPr/>
      <dgm:t>
        <a:bodyPr/>
        <a:lstStyle/>
        <a:p>
          <a:endParaRPr lang="pt-BR"/>
        </a:p>
      </dgm:t>
    </dgm:pt>
    <dgm:pt modelId="{5C5137DC-5253-49C5-A4E9-0559C4407FC6}" type="pres">
      <dgm:prSet presAssocID="{EDC81FB1-3FCF-4FB3-A74C-34BE54362E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DF8D8B2E-FB66-4964-9F88-88B46F327C5F}" type="pres">
      <dgm:prSet presAssocID="{C8B07A1D-7A77-4A83-BDDF-E9CF127E5D08}" presName="parentText" presStyleLbl="node1" presStyleIdx="0" presStyleCnt="4" custLinFactNeighborY="115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9A2C48E-9C46-4D58-BC2F-46071DBC6A09}" type="pres">
      <dgm:prSet presAssocID="{C8B07A1D-7A77-4A83-BDDF-E9CF127E5D08}" presName="childText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BE99A23-D00A-46BA-8DC0-07FB10CD72AB}" type="pres">
      <dgm:prSet presAssocID="{E9A22CE9-1F61-476D-9AD6-525D686D24D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BD84BC7-48D5-445D-A81A-D44DCC6D9269}" type="pres">
      <dgm:prSet presAssocID="{E9A22CE9-1F61-476D-9AD6-525D686D24DC}" presName="childText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4599CE-EC0A-4228-96E8-ED35EEF70F2F}" type="pres">
      <dgm:prSet presAssocID="{50C1A006-B53C-4AC1-BB97-7E2836AC2886}" presName="parentText" presStyleLbl="node1" presStyleIdx="2" presStyleCnt="4" custLinFactNeighborY="576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AF9919B-64B0-4E94-8366-44D65F1BF7EE}" type="pres">
      <dgm:prSet presAssocID="{50C1A006-B53C-4AC1-BB97-7E2836AC2886}" presName="childText" presStyleLbl="revTx" presStyleIdx="2" presStyleCnt="4" custLinFactNeighborY="1362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6F0E7CA-0794-4C1C-B035-942A03521938}" type="pres">
      <dgm:prSet presAssocID="{993F3AA4-98FA-4714-9AF9-B87441617C54}" presName="parentText" presStyleLbl="node1" presStyleIdx="3" presStyleCnt="4" custLinFactNeighborY="3384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C4BA7D0-ABFB-4F2B-B78F-63A6E41CA66B}" type="pres">
      <dgm:prSet presAssocID="{993F3AA4-98FA-4714-9AF9-B87441617C54}" presName="childText" presStyleLbl="revTx" presStyleIdx="3" presStyleCnt="4" custLinFactNeighborY="317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7157D03-51DB-4761-877E-79E3A592880E}" type="presOf" srcId="{649F3FD8-B68A-4868-BD72-EC07EEA2A969}" destId="{59A2C48E-9C46-4D58-BC2F-46071DBC6A09}" srcOrd="0" destOrd="0" presId="urn:microsoft.com/office/officeart/2005/8/layout/vList2"/>
    <dgm:cxn modelId="{2A299A6A-D2E4-417D-8890-F824E0FD0025}" type="presOf" srcId="{985F0D0B-E80C-45EB-B10E-EF8B5F494CC2}" destId="{FC4BA7D0-ABFB-4F2B-B78F-63A6E41CA66B}" srcOrd="0" destOrd="0" presId="urn:microsoft.com/office/officeart/2005/8/layout/vList2"/>
    <dgm:cxn modelId="{54F0C783-A459-47B4-84B4-C4E6C1545F2E}" type="presOf" srcId="{4771A669-CBB0-4AD4-B809-414DAC1986D0}" destId="{FBD84BC7-48D5-445D-A81A-D44DCC6D9269}" srcOrd="0" destOrd="0" presId="urn:microsoft.com/office/officeart/2005/8/layout/vList2"/>
    <dgm:cxn modelId="{674C2669-E79F-4BD9-9535-A9CBD4998874}" srcId="{C8B07A1D-7A77-4A83-BDDF-E9CF127E5D08}" destId="{649F3FD8-B68A-4868-BD72-EC07EEA2A969}" srcOrd="0" destOrd="0" parTransId="{BB8AD531-C11D-4B6A-8D0A-2FED7C22B554}" sibTransId="{0DC097D4-D71E-4C6F-BCFE-17826773FBE9}"/>
    <dgm:cxn modelId="{52DCBF2D-305D-4F00-9284-8141425AA94C}" srcId="{EDC81FB1-3FCF-4FB3-A74C-34BE54362E78}" destId="{50C1A006-B53C-4AC1-BB97-7E2836AC2886}" srcOrd="2" destOrd="0" parTransId="{C7B7FB7B-8ABF-4DB1-A43A-9A3EAE19DA0C}" sibTransId="{2D3B4B01-15B3-4AD2-AF25-9DD404FE275C}"/>
    <dgm:cxn modelId="{BA232114-6670-4FDC-98FF-BE09242E2DDB}" type="presOf" srcId="{E9A22CE9-1F61-476D-9AD6-525D686D24DC}" destId="{6BE99A23-D00A-46BA-8DC0-07FB10CD72AB}" srcOrd="0" destOrd="0" presId="urn:microsoft.com/office/officeart/2005/8/layout/vList2"/>
    <dgm:cxn modelId="{92910FD3-462A-4D9C-ACC0-90CCF56085F2}" srcId="{EDC81FB1-3FCF-4FB3-A74C-34BE54362E78}" destId="{C8B07A1D-7A77-4A83-BDDF-E9CF127E5D08}" srcOrd="0" destOrd="0" parTransId="{8B4F33A4-982E-4517-9178-5D065B5F6CDA}" sibTransId="{EDCA37F3-FF5B-4B2A-9FB2-9EFC5EEFF32A}"/>
    <dgm:cxn modelId="{16967100-C3A5-4AE7-86FC-216B7ADB6570}" type="presOf" srcId="{EDC81FB1-3FCF-4FB3-A74C-34BE54362E78}" destId="{5C5137DC-5253-49C5-A4E9-0559C4407FC6}" srcOrd="0" destOrd="0" presId="urn:microsoft.com/office/officeart/2005/8/layout/vList2"/>
    <dgm:cxn modelId="{3EB7AA27-DEA7-4D3B-B3DF-80D7EB18E7D3}" type="presOf" srcId="{50C1A006-B53C-4AC1-BB97-7E2836AC2886}" destId="{1E4599CE-EC0A-4228-96E8-ED35EEF70F2F}" srcOrd="0" destOrd="0" presId="urn:microsoft.com/office/officeart/2005/8/layout/vList2"/>
    <dgm:cxn modelId="{5251395C-5EDE-4917-A27A-8D714B56DB5F}" type="presOf" srcId="{993F3AA4-98FA-4714-9AF9-B87441617C54}" destId="{96F0E7CA-0794-4C1C-B035-942A03521938}" srcOrd="0" destOrd="0" presId="urn:microsoft.com/office/officeart/2005/8/layout/vList2"/>
    <dgm:cxn modelId="{96FA42E4-7789-481C-B158-CCC6609E91F2}" srcId="{50C1A006-B53C-4AC1-BB97-7E2836AC2886}" destId="{9196F248-1F6D-47DD-819D-95275DA3E04F}" srcOrd="0" destOrd="0" parTransId="{C3669DA2-7873-4181-B645-F076B7881C26}" sibTransId="{81B8FACB-E610-4F8A-8466-BA52B7443224}"/>
    <dgm:cxn modelId="{CE90AC45-76D8-4BED-8E30-4DA9B90CDDA1}" srcId="{EDC81FB1-3FCF-4FB3-A74C-34BE54362E78}" destId="{E9A22CE9-1F61-476D-9AD6-525D686D24DC}" srcOrd="1" destOrd="0" parTransId="{F04878DA-5F30-48B4-9BF6-FEB8A68B9EF7}" sibTransId="{770C6F16-2E87-4DEB-928A-26263EA2F85E}"/>
    <dgm:cxn modelId="{DF78397E-0D13-4C34-81FB-707329304BA7}" type="presOf" srcId="{C8B07A1D-7A77-4A83-BDDF-E9CF127E5D08}" destId="{DF8D8B2E-FB66-4964-9F88-88B46F327C5F}" srcOrd="0" destOrd="0" presId="urn:microsoft.com/office/officeart/2005/8/layout/vList2"/>
    <dgm:cxn modelId="{62480E3F-58F6-4FC0-90FF-DFFF959F032B}" srcId="{EDC81FB1-3FCF-4FB3-A74C-34BE54362E78}" destId="{993F3AA4-98FA-4714-9AF9-B87441617C54}" srcOrd="3" destOrd="0" parTransId="{92C7C3C0-28AD-489A-92AF-2E18BC8E1D94}" sibTransId="{04A9A1DA-2FC7-4A3B-96B7-EE3716FE0A5F}"/>
    <dgm:cxn modelId="{25E70943-EB0C-4F70-A564-7FE357CD18BD}" type="presOf" srcId="{9196F248-1F6D-47DD-819D-95275DA3E04F}" destId="{3AF9919B-64B0-4E94-8366-44D65F1BF7EE}" srcOrd="0" destOrd="0" presId="urn:microsoft.com/office/officeart/2005/8/layout/vList2"/>
    <dgm:cxn modelId="{764DA38B-6B06-41DF-8A8C-D0E1E0652647}" srcId="{993F3AA4-98FA-4714-9AF9-B87441617C54}" destId="{985F0D0B-E80C-45EB-B10E-EF8B5F494CC2}" srcOrd="0" destOrd="0" parTransId="{553091B5-7FB0-469F-A870-318468147EBD}" sibTransId="{3334DC28-4AB6-48DD-82FC-7A4D43C7AC66}"/>
    <dgm:cxn modelId="{D344754E-E38A-4CDE-A993-2EAB4E949290}" srcId="{E9A22CE9-1F61-476D-9AD6-525D686D24DC}" destId="{4771A669-CBB0-4AD4-B809-414DAC1986D0}" srcOrd="0" destOrd="0" parTransId="{C77B969D-3BB8-4542-9905-F9167DE7F7DD}" sibTransId="{2708EF15-EFD7-4ADE-9BDE-BCF15BE88ED7}"/>
    <dgm:cxn modelId="{0B9D71A9-6170-4AB5-AB2B-164C9F1A348A}" type="presParOf" srcId="{5C5137DC-5253-49C5-A4E9-0559C4407FC6}" destId="{DF8D8B2E-FB66-4964-9F88-88B46F327C5F}" srcOrd="0" destOrd="0" presId="urn:microsoft.com/office/officeart/2005/8/layout/vList2"/>
    <dgm:cxn modelId="{31F90931-939E-40AE-8313-7A1D832A5FD6}" type="presParOf" srcId="{5C5137DC-5253-49C5-A4E9-0559C4407FC6}" destId="{59A2C48E-9C46-4D58-BC2F-46071DBC6A09}" srcOrd="1" destOrd="0" presId="urn:microsoft.com/office/officeart/2005/8/layout/vList2"/>
    <dgm:cxn modelId="{1F955771-0A23-4168-85B7-506CAEA9FD95}" type="presParOf" srcId="{5C5137DC-5253-49C5-A4E9-0559C4407FC6}" destId="{6BE99A23-D00A-46BA-8DC0-07FB10CD72AB}" srcOrd="2" destOrd="0" presId="urn:microsoft.com/office/officeart/2005/8/layout/vList2"/>
    <dgm:cxn modelId="{04E1EB30-1D3E-4159-93F1-88E82109D3C6}" type="presParOf" srcId="{5C5137DC-5253-49C5-A4E9-0559C4407FC6}" destId="{FBD84BC7-48D5-445D-A81A-D44DCC6D9269}" srcOrd="3" destOrd="0" presId="urn:microsoft.com/office/officeart/2005/8/layout/vList2"/>
    <dgm:cxn modelId="{CFC41CD8-9FB8-49BF-A379-CB5EF1CB2A24}" type="presParOf" srcId="{5C5137DC-5253-49C5-A4E9-0559C4407FC6}" destId="{1E4599CE-EC0A-4228-96E8-ED35EEF70F2F}" srcOrd="4" destOrd="0" presId="urn:microsoft.com/office/officeart/2005/8/layout/vList2"/>
    <dgm:cxn modelId="{0331C09C-D942-4973-980E-A89418B91A40}" type="presParOf" srcId="{5C5137DC-5253-49C5-A4E9-0559C4407FC6}" destId="{3AF9919B-64B0-4E94-8366-44D65F1BF7EE}" srcOrd="5" destOrd="0" presId="urn:microsoft.com/office/officeart/2005/8/layout/vList2"/>
    <dgm:cxn modelId="{53F1B186-1B10-4A90-BDA2-25A1AE5108D7}" type="presParOf" srcId="{5C5137DC-5253-49C5-A4E9-0559C4407FC6}" destId="{96F0E7CA-0794-4C1C-B035-942A03521938}" srcOrd="6" destOrd="0" presId="urn:microsoft.com/office/officeart/2005/8/layout/vList2"/>
    <dgm:cxn modelId="{40DD59DC-DB02-4C40-AB0C-D929F8E57BE4}" type="presParOf" srcId="{5C5137DC-5253-49C5-A4E9-0559C4407FC6}" destId="{FC4BA7D0-ABFB-4F2B-B78F-63A6E41CA66B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BFC9D7-9FD5-4390-A605-17934E14D697}">
      <dsp:nvSpPr>
        <dsp:cNvPr id="0" name=""/>
        <dsp:cNvSpPr/>
      </dsp:nvSpPr>
      <dsp:spPr>
        <a:xfrm>
          <a:off x="3152388" y="1505079"/>
          <a:ext cx="149611" cy="655442"/>
        </a:xfrm>
        <a:custGeom>
          <a:avLst/>
          <a:gdLst/>
          <a:ahLst/>
          <a:cxnLst/>
          <a:rect l="0" t="0" r="0" b="0"/>
          <a:pathLst>
            <a:path>
              <a:moveTo>
                <a:pt x="149611" y="0"/>
              </a:moveTo>
              <a:lnTo>
                <a:pt x="149611" y="655442"/>
              </a:lnTo>
              <a:lnTo>
                <a:pt x="0" y="6554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273BE-30FF-4C6B-9643-9983C66B7AAF}">
      <dsp:nvSpPr>
        <dsp:cNvPr id="0" name=""/>
        <dsp:cNvSpPr/>
      </dsp:nvSpPr>
      <dsp:spPr>
        <a:xfrm>
          <a:off x="3302000" y="1505079"/>
          <a:ext cx="2586146" cy="1310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272"/>
              </a:lnTo>
              <a:lnTo>
                <a:pt x="2586146" y="1161272"/>
              </a:lnTo>
              <a:lnTo>
                <a:pt x="2586146" y="13108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9647F-3E04-4532-8C29-7AB0B9E8F932}">
      <dsp:nvSpPr>
        <dsp:cNvPr id="0" name=""/>
        <dsp:cNvSpPr/>
      </dsp:nvSpPr>
      <dsp:spPr>
        <a:xfrm>
          <a:off x="3302000" y="1505079"/>
          <a:ext cx="862048" cy="1310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272"/>
              </a:lnTo>
              <a:lnTo>
                <a:pt x="862048" y="1161272"/>
              </a:lnTo>
              <a:lnTo>
                <a:pt x="862048" y="13108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928814-9B01-4EB9-A130-2530F338216A}">
      <dsp:nvSpPr>
        <dsp:cNvPr id="0" name=""/>
        <dsp:cNvSpPr/>
      </dsp:nvSpPr>
      <dsp:spPr>
        <a:xfrm>
          <a:off x="2439951" y="1505079"/>
          <a:ext cx="862048" cy="1310884"/>
        </a:xfrm>
        <a:custGeom>
          <a:avLst/>
          <a:gdLst/>
          <a:ahLst/>
          <a:cxnLst/>
          <a:rect l="0" t="0" r="0" b="0"/>
          <a:pathLst>
            <a:path>
              <a:moveTo>
                <a:pt x="862048" y="0"/>
              </a:moveTo>
              <a:lnTo>
                <a:pt x="862048" y="1161272"/>
              </a:lnTo>
              <a:lnTo>
                <a:pt x="0" y="1161272"/>
              </a:lnTo>
              <a:lnTo>
                <a:pt x="0" y="13108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658E1-1A21-49E4-A18F-1BBB2498CEAB}">
      <dsp:nvSpPr>
        <dsp:cNvPr id="0" name=""/>
        <dsp:cNvSpPr/>
      </dsp:nvSpPr>
      <dsp:spPr>
        <a:xfrm>
          <a:off x="715853" y="1505079"/>
          <a:ext cx="2586146" cy="1310884"/>
        </a:xfrm>
        <a:custGeom>
          <a:avLst/>
          <a:gdLst/>
          <a:ahLst/>
          <a:cxnLst/>
          <a:rect l="0" t="0" r="0" b="0"/>
          <a:pathLst>
            <a:path>
              <a:moveTo>
                <a:pt x="2586146" y="0"/>
              </a:moveTo>
              <a:lnTo>
                <a:pt x="2586146" y="1161272"/>
              </a:lnTo>
              <a:lnTo>
                <a:pt x="0" y="1161272"/>
              </a:lnTo>
              <a:lnTo>
                <a:pt x="0" y="13108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32D2B4-5D6D-4998-8375-0FA45AD39086}">
      <dsp:nvSpPr>
        <dsp:cNvPr id="0" name=""/>
        <dsp:cNvSpPr/>
      </dsp:nvSpPr>
      <dsp:spPr>
        <a:xfrm>
          <a:off x="1899724" y="874266"/>
          <a:ext cx="2804551" cy="6308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b="1" kern="1200" dirty="0" err="1" smtClean="0"/>
            <a:t>Sefid</a:t>
          </a:r>
          <a:r>
            <a:rPr lang="pt-BR" sz="2400" b="1" kern="1200" dirty="0" smtClean="0"/>
            <a:t> Transportes</a:t>
          </a:r>
          <a:endParaRPr lang="pt-BR" sz="2400" b="1" kern="1200" dirty="0"/>
        </a:p>
      </dsp:txBody>
      <dsp:txXfrm>
        <a:off x="1899724" y="874266"/>
        <a:ext cx="2804551" cy="630813"/>
      </dsp:txXfrm>
    </dsp:sp>
    <dsp:sp modelId="{D2A3BC72-5318-47BA-9E30-2956179BBA19}">
      <dsp:nvSpPr>
        <dsp:cNvPr id="0" name=""/>
        <dsp:cNvSpPr/>
      </dsp:nvSpPr>
      <dsp:spPr>
        <a:xfrm>
          <a:off x="3416" y="2815963"/>
          <a:ext cx="1424874" cy="71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1ª Diretoria</a:t>
          </a:r>
        </a:p>
      </dsp:txBody>
      <dsp:txXfrm>
        <a:off x="3416" y="2815963"/>
        <a:ext cx="1424874" cy="712437"/>
      </dsp:txXfrm>
    </dsp:sp>
    <dsp:sp modelId="{EB6AE852-8AFE-4649-B586-5CC12A0211F6}">
      <dsp:nvSpPr>
        <dsp:cNvPr id="0" name=""/>
        <dsp:cNvSpPr/>
      </dsp:nvSpPr>
      <dsp:spPr>
        <a:xfrm>
          <a:off x="1727513" y="2815963"/>
          <a:ext cx="1424874" cy="71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2ª Diretoria</a:t>
          </a:r>
        </a:p>
      </dsp:txBody>
      <dsp:txXfrm>
        <a:off x="1727513" y="2815963"/>
        <a:ext cx="1424874" cy="712437"/>
      </dsp:txXfrm>
    </dsp:sp>
    <dsp:sp modelId="{366D16C4-5B0F-4FAC-B063-6E9E74B5801F}">
      <dsp:nvSpPr>
        <dsp:cNvPr id="0" name=""/>
        <dsp:cNvSpPr/>
      </dsp:nvSpPr>
      <dsp:spPr>
        <a:xfrm>
          <a:off x="3451611" y="2815963"/>
          <a:ext cx="1424874" cy="71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3ª Diretoria</a:t>
          </a:r>
        </a:p>
      </dsp:txBody>
      <dsp:txXfrm>
        <a:off x="3451611" y="2815963"/>
        <a:ext cx="1424874" cy="712437"/>
      </dsp:txXfrm>
    </dsp:sp>
    <dsp:sp modelId="{EAE8B03C-D65A-40CC-BC76-17AD33DE5638}">
      <dsp:nvSpPr>
        <dsp:cNvPr id="0" name=""/>
        <dsp:cNvSpPr/>
      </dsp:nvSpPr>
      <dsp:spPr>
        <a:xfrm>
          <a:off x="5175709" y="2815963"/>
          <a:ext cx="1424874" cy="71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4ª Diretoria</a:t>
          </a:r>
        </a:p>
      </dsp:txBody>
      <dsp:txXfrm>
        <a:off x="5175709" y="2815963"/>
        <a:ext cx="1424874" cy="712437"/>
      </dsp:txXfrm>
    </dsp:sp>
    <dsp:sp modelId="{B6A0EB1B-3BF6-48E5-8D7A-8C79FB1AFDF3}">
      <dsp:nvSpPr>
        <dsp:cNvPr id="0" name=""/>
        <dsp:cNvSpPr/>
      </dsp:nvSpPr>
      <dsp:spPr>
        <a:xfrm>
          <a:off x="1727513" y="1804302"/>
          <a:ext cx="1424874" cy="71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Assessoria</a:t>
          </a:r>
          <a:endParaRPr lang="pt-BR" sz="2000" kern="1200" dirty="0"/>
        </a:p>
      </dsp:txBody>
      <dsp:txXfrm>
        <a:off x="1727513" y="1804302"/>
        <a:ext cx="1424874" cy="71243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8D8B2E-FB66-4964-9F88-88B46F327C5F}">
      <dsp:nvSpPr>
        <dsp:cNvPr id="0" name=""/>
        <dsp:cNvSpPr/>
      </dsp:nvSpPr>
      <dsp:spPr>
        <a:xfrm>
          <a:off x="0" y="178973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1º estágio</a:t>
          </a:r>
          <a:endParaRPr lang="pt-BR" sz="2300" kern="1200" dirty="0"/>
        </a:p>
      </dsp:txBody>
      <dsp:txXfrm>
        <a:off x="0" y="178973"/>
        <a:ext cx="4594979" cy="551655"/>
      </dsp:txXfrm>
    </dsp:sp>
    <dsp:sp modelId="{59A2C48E-9C46-4D58-BC2F-46071DBC6A09}">
      <dsp:nvSpPr>
        <dsp:cNvPr id="0" name=""/>
        <dsp:cNvSpPr/>
      </dsp:nvSpPr>
      <dsp:spPr>
        <a:xfrm>
          <a:off x="0" y="724035"/>
          <a:ext cx="4594979" cy="571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smtClean="0"/>
            <a:t>Viabilidade técnica, econômico-financeira e ambiental</a:t>
          </a:r>
          <a:endParaRPr lang="pt-BR" sz="1800" kern="1200" dirty="0"/>
        </a:p>
      </dsp:txBody>
      <dsp:txXfrm>
        <a:off x="0" y="724035"/>
        <a:ext cx="4594979" cy="571320"/>
      </dsp:txXfrm>
    </dsp:sp>
    <dsp:sp modelId="{6BE99A23-D00A-46BA-8DC0-07FB10CD72AB}">
      <dsp:nvSpPr>
        <dsp:cNvPr id="0" name=""/>
        <dsp:cNvSpPr/>
      </dsp:nvSpPr>
      <dsp:spPr>
        <a:xfrm>
          <a:off x="0" y="1295355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2º estágio</a:t>
          </a:r>
          <a:endParaRPr lang="pt-BR" sz="2300" kern="1200" dirty="0"/>
        </a:p>
      </dsp:txBody>
      <dsp:txXfrm>
        <a:off x="0" y="1295355"/>
        <a:ext cx="4594979" cy="551655"/>
      </dsp:txXfrm>
    </dsp:sp>
    <dsp:sp modelId="{FBD84BC7-48D5-445D-A81A-D44DCC6D9269}">
      <dsp:nvSpPr>
        <dsp:cNvPr id="0" name=""/>
        <dsp:cNvSpPr/>
      </dsp:nvSpPr>
      <dsp:spPr>
        <a:xfrm>
          <a:off x="0" y="1847010"/>
          <a:ext cx="4594979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err="1" smtClean="0"/>
            <a:t>Pré-qualificação</a:t>
          </a:r>
          <a:r>
            <a:rPr lang="pt-BR" sz="1800" kern="1200" dirty="0" smtClean="0"/>
            <a:t>, edital e minuta de contrato</a:t>
          </a:r>
          <a:endParaRPr lang="pt-BR" sz="1800" kern="1200" dirty="0"/>
        </a:p>
      </dsp:txBody>
      <dsp:txXfrm>
        <a:off x="0" y="1847010"/>
        <a:ext cx="4594979" cy="380880"/>
      </dsp:txXfrm>
    </dsp:sp>
    <dsp:sp modelId="{1E4599CE-EC0A-4228-96E8-ED35EEF70F2F}">
      <dsp:nvSpPr>
        <dsp:cNvPr id="0" name=""/>
        <dsp:cNvSpPr/>
      </dsp:nvSpPr>
      <dsp:spPr>
        <a:xfrm>
          <a:off x="0" y="2249829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3º estágio</a:t>
          </a:r>
        </a:p>
      </dsp:txBody>
      <dsp:txXfrm>
        <a:off x="0" y="2249829"/>
        <a:ext cx="4594979" cy="551655"/>
      </dsp:txXfrm>
    </dsp:sp>
    <dsp:sp modelId="{3AF9919B-64B0-4E94-8366-44D65F1BF7EE}">
      <dsp:nvSpPr>
        <dsp:cNvPr id="0" name=""/>
        <dsp:cNvSpPr/>
      </dsp:nvSpPr>
      <dsp:spPr>
        <a:xfrm>
          <a:off x="0" y="2854730"/>
          <a:ext cx="4594979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smtClean="0"/>
            <a:t>Habilitação e julgamento da licitação</a:t>
          </a:r>
        </a:p>
      </dsp:txBody>
      <dsp:txXfrm>
        <a:off x="0" y="2854730"/>
        <a:ext cx="4594979" cy="380880"/>
      </dsp:txXfrm>
    </dsp:sp>
    <dsp:sp modelId="{96F0E7CA-0794-4C1C-B035-942A03521938}">
      <dsp:nvSpPr>
        <dsp:cNvPr id="0" name=""/>
        <dsp:cNvSpPr/>
      </dsp:nvSpPr>
      <dsp:spPr>
        <a:xfrm>
          <a:off x="0" y="3289315"/>
          <a:ext cx="4594979" cy="551655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 smtClean="0"/>
            <a:t>4º estágio</a:t>
          </a:r>
        </a:p>
      </dsp:txBody>
      <dsp:txXfrm>
        <a:off x="0" y="3289315"/>
        <a:ext cx="4594979" cy="551655"/>
      </dsp:txXfrm>
    </dsp:sp>
    <dsp:sp modelId="{FC4BA7D0-ABFB-4F2B-B78F-63A6E41CA66B}">
      <dsp:nvSpPr>
        <dsp:cNvPr id="0" name=""/>
        <dsp:cNvSpPr/>
      </dsp:nvSpPr>
      <dsp:spPr>
        <a:xfrm>
          <a:off x="0" y="3884461"/>
          <a:ext cx="4594979" cy="380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91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pt-BR" sz="1800" kern="1200" dirty="0" smtClean="0"/>
            <a:t>Assinatura do contrato</a:t>
          </a:r>
        </a:p>
      </dsp:txBody>
      <dsp:txXfrm>
        <a:off x="0" y="3884461"/>
        <a:ext cx="4594979" cy="380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spcBef>
                <a:spcPct val="5000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5000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064626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spcBef>
                <a:spcPct val="5000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9064626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spcBef>
                <a:spcPct val="5000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fld id="{50A7212A-FF35-4FC1-B05E-7E20592ECED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0"/>
            <a:ext cx="3038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8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7425" y="696913"/>
            <a:ext cx="503555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9"/>
            <a:ext cx="51403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42413"/>
            <a:ext cx="3038475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9142413"/>
            <a:ext cx="3038475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FontTx/>
              <a:buNone/>
              <a:defRPr sz="600" b="0">
                <a:latin typeface="Arial" charset="0"/>
                <a:cs typeface="Times New Roman" pitchFamily="18" charset="0"/>
              </a:defRPr>
            </a:lvl1pPr>
          </a:lstStyle>
          <a:p>
            <a:pPr>
              <a:defRPr/>
            </a:pPr>
            <a:fld id="{3E996E06-31D1-4E35-8F3F-AAF76470BA6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25000"/>
      <a:buChar char=" "/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90500" indent="-127000" algn="l" rtl="0" eaLnBrk="0" fontAlgn="base" hangingPunct="0">
      <a:spcBef>
        <a:spcPct val="30000"/>
      </a:spcBef>
      <a:spcAft>
        <a:spcPct val="0"/>
      </a:spcAft>
      <a:buSzPct val="65000"/>
      <a:buFont typeface="Wingding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81000" indent="-127000" algn="l" rtl="0" eaLnBrk="0" fontAlgn="base" hangingPunct="0">
      <a:spcBef>
        <a:spcPct val="30000"/>
      </a:spcBef>
      <a:spcAft>
        <a:spcPct val="0"/>
      </a:spcAft>
      <a:buSzPct val="10000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571500" indent="-127000" algn="l" rtl="0" eaLnBrk="0" fontAlgn="base" hangingPunct="0">
      <a:spcBef>
        <a:spcPct val="30000"/>
      </a:spcBef>
      <a:spcAft>
        <a:spcPct val="0"/>
      </a:spcAft>
      <a:buSzPct val="55000"/>
      <a:buFont typeface="Wingdings" pitchFamily="2" charset="2"/>
      <a:buChar char="¡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indent="-127000" algn="l" rtl="0" eaLnBrk="0" fontAlgn="base" hangingPunct="0">
      <a:spcBef>
        <a:spcPct val="30000"/>
      </a:spcBef>
      <a:spcAft>
        <a:spcPct val="0"/>
      </a:spcAft>
      <a:buSzPct val="100000"/>
      <a:buChar char="–"/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996E06-31D1-4E35-8F3F-AAF76470BA6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996E06-31D1-4E35-8F3F-AAF76470BA6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835319-0445-476A-A5F4-17FC85F74158}" type="slidenum">
              <a:rPr lang="en-US" smtClean="0">
                <a:latin typeface="Arial" pitchFamily="34" charset="0"/>
                <a:cs typeface="Times New Roman" pitchFamily="18" charset="0"/>
              </a:rPr>
              <a:pPr/>
              <a:t>2</a:t>
            </a:fld>
            <a:endParaRPr lang="en-US" smtClean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E996E06-31D1-4E35-8F3F-AAF76470BA6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BC6639-25D8-48A7-8486-E648CEA85358}" type="slidenum">
              <a:rPr lang="pt-BR" smtClean="0">
                <a:latin typeface="Arial" pitchFamily="34" charset="0"/>
              </a:rPr>
              <a:pPr/>
              <a:t>4</a:t>
            </a:fld>
            <a:endParaRPr lang="pt-BR" smtClean="0"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7138" cy="348773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6"/>
            <a:ext cx="5140325" cy="4183063"/>
          </a:xfrm>
          <a:noFill/>
          <a:ln/>
        </p:spPr>
        <p:txBody>
          <a:bodyPr/>
          <a:lstStyle/>
          <a:p>
            <a:pPr lvl="8"/>
            <a:endParaRPr lang="pt-BR" sz="1000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/>
              <a:t>TAV</a:t>
            </a:r>
            <a:r>
              <a:rPr lang="en-GB" baseline="0" dirty="0" smtClean="0"/>
              <a:t> – </a:t>
            </a:r>
            <a:r>
              <a:rPr lang="pt-BR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serviço público de transporte de passageiros por meio de Trem</a:t>
            </a:r>
            <a:r>
              <a:rPr lang="pt-BR" sz="1200" b="0" i="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de Alta Velocidade</a:t>
            </a:r>
            <a:endParaRPr lang="en-GB" baseline="0" dirty="0" smtClean="0"/>
          </a:p>
          <a:p>
            <a:pPr eaLnBrk="1" hangingPunct="1"/>
            <a:endParaRPr lang="en-GB" baseline="0" dirty="0" smtClean="0"/>
          </a:p>
          <a:p>
            <a:pPr eaLnBrk="1" hangingPunct="1"/>
            <a:r>
              <a:rPr lang="pt-BR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Transporte em alta velocidade entre Rio de Janeiro, São Paulo e Campinas (serviço expresso);</a:t>
            </a:r>
          </a:p>
          <a:p>
            <a:pPr eaLnBrk="1" hangingPunct="1"/>
            <a:r>
              <a:rPr lang="pt-BR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Transporte em velocidade convencional entre municípios situados ao longo do trajeto (serviço regional de longa e curta distância);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Pct val="25000"/>
              <a:buFontTx/>
              <a:buChar char=" "/>
              <a:tabLst/>
              <a:defRPr/>
            </a:pPr>
            <a:r>
              <a:rPr lang="pt-BR" sz="1200" b="0" i="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Velocidade média de 180km/h </a:t>
            </a:r>
          </a:p>
          <a:p>
            <a:pPr eaLnBrk="1" hangingPunct="1"/>
            <a:r>
              <a:rPr lang="pt-BR" sz="1200" b="0" i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Tarifa teto de R$</a:t>
            </a:r>
            <a:r>
              <a:rPr lang="pt-BR" sz="1200" b="0" i="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 199,80 (R$ 0,49/km) – trajeto RJ-SP em horário de pico na classe econômica</a:t>
            </a:r>
          </a:p>
          <a:p>
            <a:pPr eaLnBrk="1" hangingPunct="1"/>
            <a:r>
              <a:rPr lang="pt-BR" sz="1200" b="0" i="0" kern="1200" baseline="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Prezo de concessão de 40 anos</a:t>
            </a:r>
            <a:endParaRPr lang="en-GB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BR" sz="1200" b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/>
              </a:rPr>
              <a:t>- Nesse </a:t>
            </a:r>
            <a:r>
              <a:rPr lang="pt-BR" sz="1200" b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/>
              </a:rPr>
              <a:t>ínterim, foi editada a MP 427/2008. Notícias de descaracterização do traçado aprovado (e.g. extensão até Campinas</a:t>
            </a:r>
            <a:r>
              <a:rPr lang="pt-BR" sz="1200" b="0" kern="1200" dirty="0" smtClean="0">
                <a:solidFill>
                  <a:schemeClr val="tx1"/>
                </a:solidFill>
                <a:latin typeface="Arial" charset="0"/>
                <a:ea typeface="+mn-ea"/>
                <a:cs typeface="Arial"/>
              </a:rPr>
              <a:t>). </a:t>
            </a:r>
          </a:p>
          <a:p>
            <a:pPr eaLnBrk="1" hangingPunct="1"/>
            <a:r>
              <a:rPr lang="pt-BR" sz="1200" b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- Concessionária </a:t>
            </a:r>
            <a:r>
              <a:rPr lang="pt-BR" sz="1200" b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seria responsável pela implantação e operação de todo o sistema de TAV, incluindo estações, via permanente, provisão do serviço e </a:t>
            </a:r>
            <a:r>
              <a:rPr lang="pt-BR" sz="1200" b="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manutenção.</a:t>
            </a:r>
            <a:endParaRPr lang="pt-BR" sz="1200" b="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03D4C4-DD96-4E66-9A25-C006A3C1B5C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7425" y="696913"/>
            <a:ext cx="5038725" cy="3487737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65000" y="2130428"/>
            <a:ext cx="8349900" cy="14700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01000" y="4006800"/>
            <a:ext cx="6942000" cy="86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55EEA-443E-4EBC-8338-E6841963C6E0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FEA89-5667-4638-BB9A-C341115B8A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5C9C1-4810-44B0-A5FC-2A3AC46ECA3F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4C135-5FAC-4961-9AF6-8DD178A94C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57ED6-55B8-46B1-B9B9-6CB80491DF91}" type="datetimeFigureOut">
              <a:rPr lang="pt-BR" smtClean="0"/>
              <a:pPr>
                <a:defRPr/>
              </a:pPr>
              <a:t>9/4/2013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42BF-2910-43E8-8D33-8AF1954BA8CA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0E20C-7DE3-4584-90E7-5AE29EED856D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DAAEE-32DA-4870-A64B-FDE9E72B75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BE521-39C3-403A-B043-088B8F1CD504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EF525-6379-41E9-8476-585C71C2D71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90771-21A5-4EFE-A7EF-03851B6262A7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A0C10-2072-483A-BB24-E458943C582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FBD65-1CD9-4AA6-917F-A457E7227469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783CF-A1DC-4427-8FCB-EC0FE968E0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741002" y="1602000"/>
            <a:ext cx="8657431" cy="3556800"/>
          </a:xfr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A2F57ED6-55B8-46B1-B9B9-6CB80491DF91}" type="datetimeFigureOut">
              <a:rPr lang="pt-BR"/>
              <a:pPr>
                <a:defRPr/>
              </a:pPr>
              <a:t>9/4/2013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D5F42BF-2910-43E8-8D33-8AF1954BA8C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2B8FF-3C0F-437E-B298-7320BDA4AFCF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911AB-828C-4CB2-954B-3DA5599794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A187-4ED7-4974-89E5-1F1E23D069E7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37268-45B1-44DA-A03E-84ECC4F0DF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C6E42-C189-46C3-84A4-4EB928F8915D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BF66-8172-49D6-A376-425C05DC7D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9E5B4-819A-4BC4-B23D-A9315B022540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FF5E0-52A0-49BF-929D-BC7E4BBA1A6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350838" y="474663"/>
            <a:ext cx="70977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741363" y="1600200"/>
            <a:ext cx="8656637" cy="355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78" r:id="rId2"/>
    <p:sldLayoutId id="2147483879" r:id="rId3"/>
    <p:sldLayoutId id="2147483880" r:id="rId4"/>
    <p:sldLayoutId id="2147483882" r:id="rId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66F77A-DD81-4D53-AC88-3407156F4E58}" type="datetimeFigureOut">
              <a:rPr lang="pt-BR"/>
              <a:pPr>
                <a:defRPr/>
              </a:pPr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DC4579-5617-4A4B-9213-BE5C6A91B2B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1.xml"/><Relationship Id="rId11" Type="http://schemas.openxmlformats.org/officeDocument/2006/relationships/image" Target="../media/image6.jpeg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905999" cy="6857999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1101564" y="1212545"/>
            <a:ext cx="870558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Comissão de Viação e Transportes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Câmara dos Deputados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Acompanhamento pelo TCU da outorga do serviço de transporte público de passageiros por meio de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Trem de Alta Velocidade (TAV)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Rio de Janeiro – São Paulo - Campinas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Brasília, 10 de abril de 2013</a:t>
            </a:r>
            <a:b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</a:br>
            <a: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Secretaria de Fiscalização de Desestatização e Regulação de Transportes</a:t>
            </a:r>
            <a:b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</a:br>
            <a:endParaRPr lang="pt-BR" sz="1600" b="0" dirty="0" smtClean="0">
              <a:solidFill>
                <a:schemeClr val="tx2">
                  <a:lumMod val="75000"/>
                </a:schemeClr>
              </a:solidFill>
              <a:cs typeface="Arial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/>
            </a:r>
            <a:b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</a:br>
            <a:r>
              <a:rPr lang="pt-BR" sz="1600" b="0" dirty="0" smtClean="0">
                <a:solidFill>
                  <a:schemeClr val="tx2">
                    <a:lumMod val="75000"/>
                  </a:schemeClr>
                </a:solidFill>
                <a:cs typeface="Arial" charset="0"/>
              </a:rPr>
              <a:t>Davi Ferreira Gomes Barreto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ctrTitle"/>
          </p:nvPr>
        </p:nvSpPr>
        <p:spPr>
          <a:xfrm>
            <a:off x="380144" y="158946"/>
            <a:ext cx="8721261" cy="9334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t-BR" sz="6600" dirty="0" smtClean="0">
                <a:solidFill>
                  <a:schemeClr val="accent1">
                    <a:lumMod val="50000"/>
                  </a:schemeClr>
                </a:solidFill>
              </a:rPr>
              <a:t>Obrigado</a:t>
            </a:r>
          </a:p>
        </p:txBody>
      </p:sp>
      <p:sp>
        <p:nvSpPr>
          <p:cNvPr id="3" name="Título 1"/>
          <p:cNvSpPr txBox="1">
            <a:spLocks/>
          </p:cNvSpPr>
          <p:nvPr/>
        </p:nvSpPr>
        <p:spPr bwMode="auto">
          <a:xfrm>
            <a:off x="246581" y="3380198"/>
            <a:ext cx="9277564" cy="304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/>
          <a:p>
            <a:pPr lvl="0" algn="just">
              <a:defRPr/>
            </a:pPr>
            <a:endParaRPr kumimoji="0" lang="pt-BR" sz="290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r>
              <a:rPr kumimoji="0" lang="pt-BR" sz="29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Contato:</a:t>
            </a: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lvl="0" algn="just">
              <a:defRPr/>
            </a:pPr>
            <a:endParaRPr kumimoji="0" lang="pt-BR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buFont typeface="Arial" pitchFamily="34" charset="0"/>
              <a:buChar char="•"/>
              <a:defRPr/>
            </a:pP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Secretaria</a:t>
            </a:r>
            <a:r>
              <a:rPr kumimoji="0" lang="pt-BR" sz="2900" b="0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</a:t>
            </a:r>
            <a:r>
              <a:rPr lang="pt-BR" sz="2900" b="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Fiscalização de Desestatização e Regulação de Transportes – TCU/</a:t>
            </a:r>
            <a:r>
              <a:rPr lang="pt-BR" sz="2900" b="0" dirty="0" err="1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Segecex</a:t>
            </a:r>
            <a:r>
              <a:rPr lang="pt-BR" sz="2900" b="0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/Coinfra/</a:t>
            </a:r>
            <a:r>
              <a:rPr lang="pt-BR" sz="2900" b="0" dirty="0" err="1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SefidTransporte</a:t>
            </a:r>
            <a:endParaRPr lang="pt-BR" sz="2900" b="0" dirty="0" smtClean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just">
              <a:buFont typeface="Arial" pitchFamily="34" charset="0"/>
              <a:buChar char="•"/>
              <a:defRPr/>
            </a:pPr>
            <a:endParaRPr lang="pt-BR" sz="1100" b="0" dirty="0" smtClean="0">
              <a:solidFill>
                <a:schemeClr val="accent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just">
              <a:buFont typeface="Arial" pitchFamily="34" charset="0"/>
              <a:buChar char="•"/>
              <a:defRPr/>
            </a:pP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sefidtransp@tcu.gov.br</a:t>
            </a:r>
          </a:p>
          <a:p>
            <a:pPr lvl="0" algn="just">
              <a:buFont typeface="Arial" pitchFamily="34" charset="0"/>
              <a:buChar char="•"/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algn="just">
              <a:defRPr/>
            </a:pP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Imagem 5" descr="TC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21674" y="1122611"/>
            <a:ext cx="4872735" cy="26274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pt-BR" sz="2800" b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Controle externo </a:t>
            </a: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da regulação pelo TCU </a:t>
            </a:r>
          </a:p>
          <a:p>
            <a:pPr lvl="0" algn="ctr">
              <a:spcBef>
                <a:spcPct val="0"/>
              </a:spcBef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Atuação </a:t>
            </a:r>
            <a:r>
              <a:rPr lang="pt-BR" sz="2800" b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junto aos </a:t>
            </a: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entes reguladores</a:t>
            </a:r>
            <a:endParaRPr kumimoji="0" lang="pt-B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" name="AutoShape 4"/>
          <p:cNvSpPr>
            <a:spLocks noChangeArrowheads="1"/>
          </p:cNvSpPr>
          <p:nvPr/>
        </p:nvSpPr>
        <p:spPr bwMode="auto">
          <a:xfrm>
            <a:off x="279699" y="1674457"/>
            <a:ext cx="2398955" cy="2176781"/>
          </a:xfrm>
          <a:prstGeom prst="homePlate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eaLnBrk="0" hangingPunct="0"/>
            <a:r>
              <a:rPr lang="pt-BR" sz="2400" dirty="0">
                <a:solidFill>
                  <a:schemeClr val="bg1"/>
                </a:solidFill>
                <a:latin typeface="+mj-lt"/>
              </a:rPr>
              <a:t>O TCU atua em diferentes momentos da regulação...</a:t>
            </a: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652332" y="4385684"/>
            <a:ext cx="8643044" cy="157061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/>
          <a:p>
            <a:pPr algn="ctr" eaLnBrk="0" hangingPunct="0">
              <a:lnSpc>
                <a:spcPct val="120000"/>
              </a:lnSpc>
            </a:pPr>
            <a:r>
              <a:rPr lang="pt-BR" sz="2400" dirty="0">
                <a:latin typeface="+mj-lt"/>
              </a:rPr>
              <a:t>A fiscalização dos contratos de concessão é de responsabilidade das agências </a:t>
            </a:r>
            <a:r>
              <a:rPr lang="pt-BR" sz="2400" dirty="0" smtClean="0">
                <a:latin typeface="+mj-lt"/>
              </a:rPr>
              <a:t>reguladoras. Cabe </a:t>
            </a:r>
            <a:r>
              <a:rPr lang="pt-BR" sz="2400" dirty="0">
                <a:latin typeface="+mj-lt"/>
              </a:rPr>
              <a:t>ao TCU fiscalizar a atuação </a:t>
            </a:r>
            <a:r>
              <a:rPr lang="pt-BR" sz="2400" dirty="0" smtClean="0">
                <a:latin typeface="+mj-lt"/>
              </a:rPr>
              <a:t>(governança) do </a:t>
            </a:r>
            <a:r>
              <a:rPr lang="pt-BR" sz="2400" dirty="0">
                <a:latin typeface="+mj-lt"/>
              </a:rPr>
              <a:t>ente </a:t>
            </a:r>
            <a:r>
              <a:rPr lang="pt-BR" sz="2400" dirty="0" smtClean="0">
                <a:latin typeface="+mj-lt"/>
              </a:rPr>
              <a:t>regulador.</a:t>
            </a:r>
            <a:endParaRPr lang="pt-BR" sz="2400" dirty="0">
              <a:latin typeface="+mj-lt"/>
            </a:endParaRPr>
          </a:p>
        </p:txBody>
      </p:sp>
      <p:sp>
        <p:nvSpPr>
          <p:cNvPr id="22" name="AutoShape 4"/>
          <p:cNvSpPr>
            <a:spLocks noChangeArrowheads="1"/>
          </p:cNvSpPr>
          <p:nvPr/>
        </p:nvSpPr>
        <p:spPr bwMode="auto">
          <a:xfrm>
            <a:off x="3453205" y="1674457"/>
            <a:ext cx="2398955" cy="2176781"/>
          </a:xfrm>
          <a:prstGeom prst="homePlate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eaLnBrk="0" hangingPunct="0"/>
            <a:r>
              <a:rPr lang="pt-BR" sz="2400" dirty="0">
                <a:solidFill>
                  <a:schemeClr val="bg1"/>
                </a:solidFill>
                <a:latin typeface="+mj-lt"/>
              </a:rPr>
              <a:t>... com foco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em 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desempenho e </a:t>
            </a:r>
            <a:r>
              <a:rPr lang="pt-BR" sz="2400" dirty="0" smtClean="0">
                <a:solidFill>
                  <a:schemeClr val="bg1"/>
                </a:solidFill>
                <a:latin typeface="+mj-lt"/>
              </a:rPr>
              <a:t>regularidade</a:t>
            </a:r>
            <a:r>
              <a:rPr lang="pt-BR" sz="2400" dirty="0">
                <a:solidFill>
                  <a:schemeClr val="bg1"/>
                </a:solidFill>
                <a:latin typeface="+mj-lt"/>
              </a:rPr>
              <a:t>...</a:t>
            </a:r>
          </a:p>
        </p:txBody>
      </p: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6648226" y="1674457"/>
            <a:ext cx="2398955" cy="2176781"/>
          </a:xfrm>
          <a:prstGeom prst="homePlate">
            <a:avLst>
              <a:gd name="adj" fmla="val 0"/>
            </a:avLst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eaLnBrk="0" hangingPunct="0"/>
            <a:r>
              <a:rPr lang="pt-BR" sz="2400" dirty="0">
                <a:solidFill>
                  <a:schemeClr val="bg1"/>
                </a:solidFill>
                <a:latin typeface="+mj-lt"/>
              </a:rPr>
              <a:t>... buscando agregar valor aos resultados da agência.</a:t>
            </a:r>
          </a:p>
        </p:txBody>
      </p:sp>
      <p:sp>
        <p:nvSpPr>
          <p:cNvPr id="24" name="Seta para a direita 22"/>
          <p:cNvSpPr/>
          <p:nvPr/>
        </p:nvSpPr>
        <p:spPr>
          <a:xfrm>
            <a:off x="2936838" y="2538805"/>
            <a:ext cx="355002" cy="451821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eaLnBrk="0" hangingPunct="0"/>
            <a:endParaRPr lang="pt-BR" sz="240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5" name="Seta para a direita 23"/>
          <p:cNvSpPr/>
          <p:nvPr/>
        </p:nvSpPr>
        <p:spPr>
          <a:xfrm>
            <a:off x="6121101" y="2538805"/>
            <a:ext cx="355002" cy="451821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eaLnBrk="0" hangingPunct="0"/>
            <a:endParaRPr lang="pt-BR" sz="240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137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1034"/>
          <p:cNvSpPr txBox="1">
            <a:spLocks noChangeArrowheads="1"/>
          </p:cNvSpPr>
          <p:nvPr/>
        </p:nvSpPr>
        <p:spPr bwMode="auto">
          <a:xfrm>
            <a:off x="1423988" y="1917700"/>
            <a:ext cx="8832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 eaLnBrk="0" hangingPunct="0">
              <a:spcBef>
                <a:spcPct val="50000"/>
              </a:spcBef>
              <a:buClr>
                <a:schemeClr val="tx1"/>
              </a:buClr>
              <a:buSzPct val="40000"/>
              <a:buFont typeface="Monotype Sorts"/>
              <a:buChar char="l"/>
            </a:pPr>
            <a:endParaRPr kumimoji="1" lang="pt-BR">
              <a:latin typeface="Verdana" pitchFamily="34" charset="0"/>
            </a:endParaRPr>
          </a:p>
        </p:txBody>
      </p:sp>
      <p:sp>
        <p:nvSpPr>
          <p:cNvPr id="12294" name="CaixaDeTexto 5"/>
          <p:cNvSpPr txBox="1">
            <a:spLocks noChangeArrowheads="1"/>
          </p:cNvSpPr>
          <p:nvPr/>
        </p:nvSpPr>
        <p:spPr bwMode="auto">
          <a:xfrm>
            <a:off x="1775633" y="5167146"/>
            <a:ext cx="6620221" cy="369332"/>
          </a:xfrm>
          <a:prstGeom prst="rect">
            <a:avLst/>
          </a:prstGeom>
          <a:noFill/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PPP destes setores e </a:t>
            </a:r>
            <a:r>
              <a:rPr lang="pt-BR" dirty="0" smtClean="0">
                <a:solidFill>
                  <a:schemeClr val="tx1"/>
                </a:solidFill>
              </a:rPr>
              <a:t>administrativas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5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5958" y="4702629"/>
            <a:ext cx="1520042" cy="1106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758" y="4619501"/>
            <a:ext cx="1448453" cy="11400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93330" y="1472541"/>
            <a:ext cx="1781299" cy="14131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1" name="Diagrama 20"/>
          <p:cNvGraphicFramePr/>
          <p:nvPr/>
        </p:nvGraphicFramePr>
        <p:xfrm>
          <a:off x="1686626" y="598274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2" name="CaixaDeTexto 21"/>
          <p:cNvSpPr txBox="1"/>
          <p:nvPr/>
        </p:nvSpPr>
        <p:spPr>
          <a:xfrm>
            <a:off x="1710047" y="4144488"/>
            <a:ext cx="1550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itchFamily="34" charset="0"/>
              <a:buChar char="•"/>
            </a:pPr>
            <a:r>
              <a:rPr lang="pt-BR" sz="1600" dirty="0" smtClean="0"/>
              <a:t> </a:t>
            </a:r>
            <a:r>
              <a:rPr lang="pt-BR" sz="1600" b="0" dirty="0" smtClean="0"/>
              <a:t>Rodovias</a:t>
            </a:r>
          </a:p>
          <a:p>
            <a:pPr marL="88900" indent="-88900">
              <a:buFont typeface="Arial" pitchFamily="34" charset="0"/>
              <a:buChar char="•"/>
            </a:pPr>
            <a:r>
              <a:rPr lang="pt-BR" sz="1600" b="0" dirty="0" smtClean="0"/>
              <a:t>Transporte de passageiros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3382489" y="4166259"/>
            <a:ext cx="13500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1600" dirty="0" smtClean="0"/>
              <a:t> </a:t>
            </a:r>
            <a:r>
              <a:rPr lang="pt-BR" sz="1600" b="0" dirty="0" smtClean="0"/>
              <a:t>Hidrovias</a:t>
            </a:r>
          </a:p>
          <a:p>
            <a:pPr>
              <a:buFont typeface="Arial" pitchFamily="34" charset="0"/>
              <a:buChar char="•"/>
            </a:pPr>
            <a:r>
              <a:rPr lang="pt-BR" sz="1600" b="0" dirty="0" smtClean="0"/>
              <a:t> Portos</a:t>
            </a:r>
          </a:p>
          <a:p>
            <a:pPr>
              <a:buFont typeface="Arial" pitchFamily="34" charset="0"/>
              <a:buChar char="•"/>
            </a:pPr>
            <a:r>
              <a:rPr lang="pt-BR" sz="1600" b="0" dirty="0" smtClean="0"/>
              <a:t> Navegação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5090514" y="4164284"/>
            <a:ext cx="14696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1600" dirty="0" smtClean="0"/>
              <a:t> </a:t>
            </a:r>
            <a:r>
              <a:rPr lang="pt-BR" sz="1600" b="0" dirty="0" smtClean="0"/>
              <a:t>Aeroportos</a:t>
            </a:r>
          </a:p>
          <a:p>
            <a:pPr>
              <a:buFont typeface="Arial" pitchFamily="34" charset="0"/>
              <a:buChar char="•"/>
            </a:pPr>
            <a:r>
              <a:rPr lang="pt-BR" sz="1600" b="0" dirty="0" smtClean="0"/>
              <a:t> Aviação Civil</a:t>
            </a:r>
          </a:p>
          <a:p>
            <a:pPr>
              <a:buFont typeface="Arial" pitchFamily="34" charset="0"/>
              <a:buChar char="•"/>
            </a:pPr>
            <a:endParaRPr lang="pt-BR" sz="1600" b="0" dirty="0" smtClean="0"/>
          </a:p>
        </p:txBody>
      </p:sp>
      <p:sp>
        <p:nvSpPr>
          <p:cNvPr id="25" name="CaixaDeTexto 24"/>
          <p:cNvSpPr txBox="1"/>
          <p:nvPr/>
        </p:nvSpPr>
        <p:spPr>
          <a:xfrm>
            <a:off x="6798539" y="4174184"/>
            <a:ext cx="23567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1600" dirty="0" smtClean="0"/>
              <a:t> </a:t>
            </a:r>
            <a:r>
              <a:rPr lang="pt-BR" sz="1600" b="0" dirty="0" smtClean="0"/>
              <a:t>Política de transportes</a:t>
            </a:r>
          </a:p>
          <a:p>
            <a:pPr>
              <a:buFont typeface="Arial" pitchFamily="34" charset="0"/>
              <a:buChar char="•"/>
            </a:pPr>
            <a:r>
              <a:rPr lang="pt-BR" sz="1600" b="0" dirty="0" smtClean="0"/>
              <a:t> Intermodalidade</a:t>
            </a:r>
          </a:p>
          <a:p>
            <a:pPr>
              <a:buFont typeface="Arial" pitchFamily="34" charset="0"/>
              <a:buChar char="•"/>
            </a:pPr>
            <a:r>
              <a:rPr lang="pt-BR" sz="1600" b="0" dirty="0" smtClean="0"/>
              <a:t>  Ferrovias</a:t>
            </a:r>
          </a:p>
        </p:txBody>
      </p:sp>
      <p:pic>
        <p:nvPicPr>
          <p:cNvPr id="13" name="Imagem 12" descr="trem-bala-brasileiro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07569" y="1539792"/>
            <a:ext cx="2493434" cy="11483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Elipse 13"/>
          <p:cNvSpPr/>
          <p:nvPr/>
        </p:nvSpPr>
        <p:spPr>
          <a:xfrm>
            <a:off x="35625" y="1555668"/>
            <a:ext cx="3028209" cy="1092529"/>
          </a:xfrm>
          <a:prstGeom prst="ellipse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6845676" y="4695290"/>
            <a:ext cx="1198989" cy="328773"/>
          </a:xfrm>
          <a:prstGeom prst="ellipse">
            <a:avLst/>
          </a:prstGeom>
          <a:noFill/>
          <a:ln w="444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Controle externo da regulação pelo TCU 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Estrutura dentro do TCU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de cantos arredondados 32"/>
          <p:cNvSpPr/>
          <p:nvPr/>
        </p:nvSpPr>
        <p:spPr>
          <a:xfrm>
            <a:off x="4516915" y="1366093"/>
            <a:ext cx="5190756" cy="4821766"/>
          </a:xfrm>
          <a:prstGeom prst="roundRect">
            <a:avLst>
              <a:gd name="adj" fmla="val 5258"/>
            </a:avLst>
          </a:prstGeom>
          <a:solidFill>
            <a:schemeClr val="accent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+mj-lt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4754717" y="1335806"/>
            <a:ext cx="471515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bg1"/>
                </a:solidFill>
                <a:latin typeface="+mj-lt"/>
              </a:rPr>
              <a:t>Instrução Normativa TCU  27/1998</a:t>
            </a:r>
            <a:endParaRPr lang="pt-BR" sz="2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Retângulo de cantos arredondados 26"/>
          <p:cNvSpPr/>
          <p:nvPr/>
        </p:nvSpPr>
        <p:spPr>
          <a:xfrm>
            <a:off x="4748270" y="1873212"/>
            <a:ext cx="4749635" cy="4154127"/>
          </a:xfrm>
          <a:prstGeom prst="roundRect">
            <a:avLst>
              <a:gd name="adj" fmla="val 4343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+mj-lt"/>
            </a:endParaRPr>
          </a:p>
        </p:txBody>
      </p:sp>
      <p:graphicFrame>
        <p:nvGraphicFramePr>
          <p:cNvPr id="26" name="Diagrama 25"/>
          <p:cNvGraphicFramePr/>
          <p:nvPr/>
        </p:nvGraphicFramePr>
        <p:xfrm>
          <a:off x="4822117" y="1729649"/>
          <a:ext cx="4594979" cy="42653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Controle externo da regulação pelo TCU 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Normativos do TCU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49519" y="1793906"/>
            <a:ext cx="38809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600" u="sng" dirty="0" smtClean="0">
                <a:latin typeface="+mj-lt"/>
              </a:rPr>
              <a:t>Controle Concomitante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pt-BR" sz="2400" dirty="0" smtClean="0">
              <a:latin typeface="+mj-lt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pt-BR" sz="2400" dirty="0" smtClean="0">
                <a:latin typeface="+mj-lt"/>
              </a:rPr>
              <a:t>Permite correção de falhas antes do lançamento do edital, antes da licitação e antes  da assinatura do contrato, com menor custo para  o processo regulatório.</a:t>
            </a:r>
            <a:endParaRPr lang="pt-BR" sz="2400" dirty="0">
              <a:latin typeface="+mj-lt"/>
            </a:endParaRPr>
          </a:p>
        </p:txBody>
      </p:sp>
      <p:sp>
        <p:nvSpPr>
          <p:cNvPr id="14" name="Seta para baixo 13"/>
          <p:cNvSpPr/>
          <p:nvPr/>
        </p:nvSpPr>
        <p:spPr>
          <a:xfrm>
            <a:off x="2045070" y="2444968"/>
            <a:ext cx="489857" cy="4245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0341" y="1182752"/>
            <a:ext cx="8137354" cy="5058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143838" y="6339150"/>
            <a:ext cx="95035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200" i="1" dirty="0" smtClean="0">
                <a:latin typeface="Arial"/>
                <a:cs typeface="Arial"/>
              </a:rPr>
              <a:t>Obs.: Estações obrigatórias alteradas no curso da análise do TCU. </a:t>
            </a:r>
            <a:endParaRPr lang="pt-BR" sz="1400" i="1" dirty="0" smtClean="0">
              <a:latin typeface="Arial"/>
              <a:cs typeface="Arial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TAV</a:t>
            </a:r>
          </a:p>
          <a:p>
            <a:pPr lvl="0"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Projeto em análise</a:t>
            </a:r>
            <a:endParaRPr lang="pt-BR" sz="2800" b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tângulo 48"/>
          <p:cNvSpPr/>
          <p:nvPr/>
        </p:nvSpPr>
        <p:spPr>
          <a:xfrm>
            <a:off x="2787266" y="1323263"/>
            <a:ext cx="6610122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Estudo de viabilidade </a:t>
            </a:r>
            <a:r>
              <a:rPr lang="pt-BR" sz="2000" b="0" dirty="0" smtClean="0">
                <a:latin typeface="+mj-lt"/>
              </a:rPr>
              <a:t>técnica, econômica </a:t>
            </a:r>
            <a:r>
              <a:rPr lang="pt-BR" sz="2000" b="0" dirty="0" smtClean="0">
                <a:latin typeface="+mj-lt"/>
              </a:rPr>
              <a:t>e ambiental (EVTEA) aprovado  pelo  Acórdão 693/2007-</a:t>
            </a:r>
            <a:r>
              <a:rPr lang="pt-BR" sz="2000" b="0" dirty="0" err="1" smtClean="0">
                <a:latin typeface="+mj-lt"/>
              </a:rPr>
              <a:t>TCU-Plenário</a:t>
            </a:r>
            <a:r>
              <a:rPr lang="pt-BR" sz="2000" b="0" dirty="0" smtClean="0">
                <a:latin typeface="+mj-lt"/>
              </a:rPr>
              <a:t>.</a:t>
            </a:r>
          </a:p>
          <a:p>
            <a:pPr marL="265113" indent="-265113" algn="just">
              <a:lnSpc>
                <a:spcPts val="22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  <a:cs typeface="Arial"/>
              </a:rPr>
              <a:t>Transcorreram dois anos sem publicação do edital (desatualizando as premissas do projeto).</a:t>
            </a:r>
          </a:p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Aprovação tornada insubsistente pelo Acórdão 241/2009-</a:t>
            </a:r>
            <a:r>
              <a:rPr lang="pt-BR" sz="2000" b="0" dirty="0" err="1" smtClean="0">
                <a:latin typeface="+mj-lt"/>
              </a:rPr>
              <a:t>TCU-Plenário</a:t>
            </a:r>
            <a:r>
              <a:rPr lang="pt-BR" sz="2000" b="0" dirty="0" smtClean="0">
                <a:latin typeface="+mj-lt"/>
              </a:rPr>
              <a:t>.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403390" y="1399522"/>
            <a:ext cx="2207608" cy="1949606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 smtClean="0">
                <a:solidFill>
                  <a:schemeClr val="tx1"/>
                </a:solidFill>
              </a:rPr>
              <a:t>Projeto </a:t>
            </a:r>
            <a:r>
              <a:rPr lang="pt-BR" sz="2200" dirty="0" err="1" smtClean="0">
                <a:solidFill>
                  <a:schemeClr val="tx1"/>
                </a:solidFill>
              </a:rPr>
              <a:t>Valec</a:t>
            </a:r>
            <a:endParaRPr lang="pt-BR" sz="2200" dirty="0" smtClean="0">
              <a:solidFill>
                <a:schemeClr val="tx1"/>
              </a:solidFill>
            </a:endParaRPr>
          </a:p>
          <a:p>
            <a:pPr algn="ctr"/>
            <a:r>
              <a:rPr lang="pt-BR" sz="2200" b="0" dirty="0" smtClean="0">
                <a:solidFill>
                  <a:schemeClr val="tx1"/>
                </a:solidFill>
              </a:rPr>
              <a:t>(dez/2005)</a:t>
            </a:r>
            <a:endParaRPr lang="pt-BR" sz="2200" dirty="0" smtClean="0">
              <a:solidFill>
                <a:schemeClr val="tx1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03390" y="3679634"/>
            <a:ext cx="2207608" cy="2500828"/>
          </a:xfrm>
          <a:prstGeom prst="rect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 smtClean="0">
                <a:solidFill>
                  <a:schemeClr val="tx1"/>
                </a:solidFill>
              </a:rPr>
              <a:t>1o Projeto BNDES - ANTT</a:t>
            </a:r>
          </a:p>
          <a:p>
            <a:pPr algn="ctr"/>
            <a:r>
              <a:rPr lang="pt-BR" sz="2200" b="0" dirty="0" smtClean="0">
                <a:solidFill>
                  <a:schemeClr val="tx1"/>
                </a:solidFill>
              </a:rPr>
              <a:t>(dez/2009)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787266" y="3680872"/>
            <a:ext cx="6610122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Valor total do projeto (investimentos + operação por 40 anos): R$ 33,12 bilhões.</a:t>
            </a:r>
          </a:p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EVTEA aprovado pelos Acórdãos 1.510/2010 e 1.796/2011, ambos do Plenário do TCU.</a:t>
            </a:r>
          </a:p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Licitação deserta em 11 de julho de 2011.</a:t>
            </a:r>
          </a:p>
          <a:p>
            <a:pPr marL="265113" indent="-265113" algn="just">
              <a:spcAft>
                <a:spcPts val="6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Diagnóstico do BNDES para o insucesso: reunião de riscos diferentes no mesmo projeto.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TAV</a:t>
            </a:r>
          </a:p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Histórico recente de projetos apresentados ao TCU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2680570" y="3494762"/>
            <a:ext cx="697699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ela 14"/>
          <p:cNvGraphicFramePr>
            <a:graphicFrameLocks noGrp="1"/>
          </p:cNvGraphicFramePr>
          <p:nvPr/>
        </p:nvGraphicFramePr>
        <p:xfrm>
          <a:off x="5260932" y="1302566"/>
          <a:ext cx="4356968" cy="4837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356"/>
                <a:gridCol w="1538612"/>
              </a:tblGrid>
              <a:tr h="353345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/>
                        <a:t>Principais números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 smtClean="0"/>
                        <a:t>Valor</a:t>
                      </a:r>
                      <a:endParaRPr lang="pt-BR" sz="1800" b="1" dirty="0"/>
                    </a:p>
                  </a:txBody>
                  <a:tcPr/>
                </a:tc>
              </a:tr>
              <a:tr h="353345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Investimentos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R$ 7,67 bi</a:t>
                      </a:r>
                      <a:endParaRPr lang="pt-BR" sz="1800" b="1" dirty="0"/>
                    </a:p>
                  </a:txBody>
                  <a:tcPr/>
                </a:tc>
              </a:tr>
              <a:tr h="618354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Financiamento público (BNDES)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R$ 5,37 bi</a:t>
                      </a:r>
                      <a:r>
                        <a:rPr lang="pt-BR" sz="1800" b="1" baseline="0" dirty="0" smtClean="0"/>
                        <a:t> (70%)</a:t>
                      </a:r>
                      <a:endParaRPr lang="pt-BR" sz="1800" b="1" dirty="0"/>
                    </a:p>
                  </a:txBody>
                  <a:tcPr/>
                </a:tc>
              </a:tr>
              <a:tr h="618354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Taxa do financiamento público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TJPL + 1%</a:t>
                      </a:r>
                      <a:endParaRPr lang="pt-BR" sz="1800" b="1" dirty="0"/>
                    </a:p>
                  </a:txBody>
                  <a:tcPr/>
                </a:tc>
              </a:tr>
              <a:tr h="353345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TIR</a:t>
                      </a:r>
                      <a:r>
                        <a:rPr lang="pt-BR" sz="1800" b="1" baseline="0" dirty="0" smtClean="0"/>
                        <a:t> do projeto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6,32% </a:t>
                      </a:r>
                      <a:r>
                        <a:rPr lang="pt-BR" sz="1800" b="1" dirty="0" err="1" smtClean="0"/>
                        <a:t>a.a.</a:t>
                      </a:r>
                      <a:endParaRPr lang="pt-BR" sz="1800" b="1" dirty="0"/>
                    </a:p>
                  </a:txBody>
                  <a:tcPr/>
                </a:tc>
              </a:tr>
              <a:tr h="353345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TIR do acionista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11,57% a.a</a:t>
                      </a:r>
                      <a:endParaRPr lang="pt-BR" sz="1800" b="1" dirty="0"/>
                    </a:p>
                  </a:txBody>
                  <a:tcPr/>
                </a:tc>
              </a:tr>
              <a:tr h="618354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Tarifa</a:t>
                      </a:r>
                      <a:r>
                        <a:rPr lang="pt-BR" sz="1800" b="1" baseline="0" dirty="0" smtClean="0"/>
                        <a:t> quilométrica cobrada do usuário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R$ 0,49</a:t>
                      </a:r>
                      <a:endParaRPr lang="pt-BR" sz="1800" b="1" dirty="0"/>
                    </a:p>
                  </a:txBody>
                  <a:tcPr/>
                </a:tc>
              </a:tr>
              <a:tr h="737078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Valor de outorga paga</a:t>
                      </a:r>
                      <a:r>
                        <a:rPr lang="pt-BR" sz="1800" b="1" baseline="0" dirty="0" smtClean="0"/>
                        <a:t> ao Poder Concedente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R$</a:t>
                      </a:r>
                      <a:r>
                        <a:rPr lang="pt-BR" sz="1800" b="1" baseline="0" dirty="0" smtClean="0"/>
                        <a:t> 70,31 por trem/km</a:t>
                      </a:r>
                      <a:endParaRPr lang="pt-BR" sz="1800" b="1" dirty="0"/>
                    </a:p>
                  </a:txBody>
                  <a:tcPr/>
                </a:tc>
              </a:tr>
              <a:tr h="716934"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Valor de outorga ao longo de</a:t>
                      </a:r>
                      <a:r>
                        <a:rPr lang="pt-BR" sz="1800" b="1" baseline="0" dirty="0" smtClean="0"/>
                        <a:t> 40 anos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1800" b="1" dirty="0" smtClean="0"/>
                        <a:t>R$ 29,2 bi</a:t>
                      </a:r>
                      <a:endParaRPr lang="pt-BR" sz="1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TAV</a:t>
            </a:r>
          </a:p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2o Projeto BNDES - ANTT (</a:t>
            </a:r>
            <a:r>
              <a:rPr lang="pt-BR" sz="2800" b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nov</a:t>
            </a: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/2012)</a:t>
            </a:r>
          </a:p>
        </p:txBody>
      </p:sp>
      <p:sp>
        <p:nvSpPr>
          <p:cNvPr id="9" name="Retângulo 8"/>
          <p:cNvSpPr/>
          <p:nvPr/>
        </p:nvSpPr>
        <p:spPr>
          <a:xfrm>
            <a:off x="244482" y="1348315"/>
            <a:ext cx="509160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5113" indent="-265113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Concessão do direito de exploração  do serviço: operação e manutenção do TAV.</a:t>
            </a:r>
          </a:p>
          <a:p>
            <a:pPr marL="265113" indent="-265113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Obras para implantação de infra e superestrutura da ferrovia serão objeto de futura licitação.</a:t>
            </a:r>
          </a:p>
          <a:p>
            <a:pPr marL="265113" indent="-265113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Parâmetros do EVTEA permaneceram inalterados em relação ao projeto anterior.</a:t>
            </a:r>
          </a:p>
          <a:p>
            <a:pPr marL="265113" indent="-265113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Primeiro estágio aprovado pelo Acórdão 3.349/2012-</a:t>
            </a:r>
            <a:r>
              <a:rPr lang="pt-BR" sz="2000" b="0" dirty="0" err="1" smtClean="0">
                <a:latin typeface="+mj-lt"/>
              </a:rPr>
              <a:t>TCU-Plenário</a:t>
            </a:r>
            <a:r>
              <a:rPr lang="pt-BR" sz="2000" b="0" dirty="0" smtClean="0">
                <a:latin typeface="+mj-lt"/>
              </a:rPr>
              <a:t>.</a:t>
            </a:r>
          </a:p>
          <a:p>
            <a:pPr marL="265113" indent="-265113">
              <a:spcAft>
                <a:spcPts val="1200"/>
              </a:spcAft>
              <a:buFont typeface="Arial" pitchFamily="34" charset="0"/>
              <a:buChar char="•"/>
            </a:pPr>
            <a:r>
              <a:rPr lang="pt-BR" sz="2000" b="0" dirty="0" smtClean="0">
                <a:latin typeface="+mj-lt"/>
              </a:rPr>
              <a:t>Edital publicado desde 13/12/2012 (em análise pelo TCU).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6"/>
          <p:cNvGrpSpPr/>
          <p:nvPr/>
        </p:nvGrpSpPr>
        <p:grpSpPr>
          <a:xfrm>
            <a:off x="236306" y="1417831"/>
            <a:ext cx="9082355" cy="4807605"/>
            <a:chOff x="236306" y="1212351"/>
            <a:chExt cx="9082355" cy="4606509"/>
          </a:xfrm>
        </p:grpSpPr>
        <p:sp>
          <p:nvSpPr>
            <p:cNvPr id="15" name="Retângulo 14"/>
            <p:cNvSpPr/>
            <p:nvPr/>
          </p:nvSpPr>
          <p:spPr>
            <a:xfrm>
              <a:off x="236306" y="1212351"/>
              <a:ext cx="9082355" cy="4520629"/>
            </a:xfrm>
            <a:prstGeom prst="rect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339047" y="1294545"/>
              <a:ext cx="8846050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  <a:spcAft>
                  <a:spcPts val="1800"/>
                </a:spcAft>
              </a:pPr>
              <a:r>
                <a:rPr lang="pt-BR" b="0" dirty="0" smtClean="0"/>
                <a:t>O </a:t>
              </a:r>
              <a:r>
                <a:rPr lang="pt-BR" b="0" dirty="0" smtClean="0">
                  <a:latin typeface="Arial"/>
                  <a:cs typeface="Arial"/>
                </a:rPr>
                <a:t>Edital de licitação do TAV deve prever: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b="0" dirty="0" smtClean="0">
                  <a:latin typeface="Arial"/>
                  <a:cs typeface="Arial"/>
                </a:rPr>
                <a:t>Eventual frustração da </a:t>
              </a:r>
              <a:r>
                <a:rPr lang="pt-BR" u="sng" dirty="0" smtClean="0">
                  <a:latin typeface="Arial"/>
                  <a:cs typeface="Arial"/>
                </a:rPr>
                <a:t>demanda não ocasionará reequilíbrio</a:t>
              </a:r>
              <a:r>
                <a:rPr lang="pt-BR" b="0" dirty="0" smtClean="0">
                  <a:latin typeface="Arial"/>
                  <a:cs typeface="Arial"/>
                </a:rPr>
                <a:t> do contrato;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b="0" dirty="0" smtClean="0">
                  <a:latin typeface="Arial"/>
                  <a:cs typeface="Arial"/>
                </a:rPr>
                <a:t>Valor-teto de R$ 5.370.267.700,00 para </a:t>
              </a:r>
              <a:r>
                <a:rPr lang="pt-BR" u="sng" dirty="0" smtClean="0">
                  <a:latin typeface="Arial"/>
                  <a:cs typeface="Arial"/>
                </a:rPr>
                <a:t>manter a participação percentual de 70% de financiamento público</a:t>
              </a:r>
              <a:r>
                <a:rPr lang="pt-BR" b="0" dirty="0" smtClean="0">
                  <a:latin typeface="Arial"/>
                  <a:cs typeface="Arial"/>
                </a:rPr>
                <a:t> global do empreendimento;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u="sng" dirty="0" smtClean="0">
                  <a:latin typeface="Arial"/>
                  <a:cs typeface="Arial"/>
                </a:rPr>
                <a:t>Tempo máximo de viagem de 99 minutos</a:t>
              </a:r>
              <a:r>
                <a:rPr lang="pt-BR" b="0" dirty="0" smtClean="0">
                  <a:latin typeface="Arial"/>
                  <a:cs typeface="Arial"/>
                </a:rPr>
                <a:t>, inclusive para aferição de atrasos;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b="0" dirty="0" smtClean="0">
                  <a:latin typeface="Arial"/>
                  <a:cs typeface="Arial"/>
                </a:rPr>
                <a:t>Eventual reequilíbrio econômico-financeiro do contrato deve se orientar pelo </a:t>
              </a:r>
              <a:r>
                <a:rPr lang="pt-BR" u="sng" dirty="0" smtClean="0">
                  <a:latin typeface="Arial"/>
                  <a:cs typeface="Arial"/>
                </a:rPr>
                <a:t>Custo Médio Ponderado de Capital</a:t>
              </a:r>
              <a:r>
                <a:rPr lang="pt-BR" b="0" dirty="0" smtClean="0">
                  <a:latin typeface="Arial"/>
                  <a:cs typeface="Arial"/>
                </a:rPr>
                <a:t> calculado na ocasião, e não por percentual fixo previamente fixado;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b="0" dirty="0" smtClean="0">
                  <a:latin typeface="Arial"/>
                  <a:cs typeface="Arial"/>
                </a:rPr>
                <a:t>Cláusula de </a:t>
              </a:r>
              <a:r>
                <a:rPr lang="pt-BR" i="1" u="sng" dirty="0" err="1" smtClean="0">
                  <a:latin typeface="Arial"/>
                  <a:cs typeface="Arial"/>
                </a:rPr>
                <a:t>disclosure</a:t>
              </a:r>
              <a:r>
                <a:rPr lang="pt-BR" u="sng" dirty="0" smtClean="0">
                  <a:latin typeface="Arial"/>
                  <a:cs typeface="Arial"/>
                </a:rPr>
                <a:t> que permita ao TCU conhecer os gastos</a:t>
              </a:r>
              <a:r>
                <a:rPr lang="pt-BR" b="0" dirty="0" smtClean="0">
                  <a:latin typeface="Arial"/>
                  <a:cs typeface="Arial"/>
                </a:rPr>
                <a:t> efetivos com o projeto, máxime para conferência do nível de financiamento público;</a:t>
              </a:r>
            </a:p>
            <a:p>
              <a:pPr algn="ctr">
                <a:spcBef>
                  <a:spcPts val="0"/>
                </a:spcBef>
                <a:spcAft>
                  <a:spcPts val="1800"/>
                </a:spcAft>
              </a:pPr>
              <a:r>
                <a:rPr lang="pt-BR" b="0" dirty="0" smtClean="0">
                  <a:solidFill>
                    <a:srgbClr val="FF0000"/>
                  </a:solidFill>
                  <a:latin typeface="Arial"/>
                  <a:cs typeface="Arial"/>
                </a:rPr>
                <a:t>(Continua)</a:t>
              </a:r>
            </a:p>
          </p:txBody>
        </p:sp>
      </p:grp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TAV</a:t>
            </a:r>
          </a:p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Principais determinações do TCU (Acórdão 3.349/2012)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6"/>
          <p:cNvGrpSpPr/>
          <p:nvPr/>
        </p:nvGrpSpPr>
        <p:grpSpPr>
          <a:xfrm>
            <a:off x="236306" y="1417831"/>
            <a:ext cx="9082355" cy="4717976"/>
            <a:chOff x="236306" y="1212351"/>
            <a:chExt cx="9082355" cy="4520629"/>
          </a:xfrm>
        </p:grpSpPr>
        <p:sp>
          <p:nvSpPr>
            <p:cNvPr id="15" name="Retângulo 14"/>
            <p:cNvSpPr/>
            <p:nvPr/>
          </p:nvSpPr>
          <p:spPr>
            <a:xfrm>
              <a:off x="236306" y="1212351"/>
              <a:ext cx="9082355" cy="4520629"/>
            </a:xfrm>
            <a:prstGeom prst="rect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15"/>
            <p:cNvSpPr/>
            <p:nvPr/>
          </p:nvSpPr>
          <p:spPr>
            <a:xfrm>
              <a:off x="339047" y="1294545"/>
              <a:ext cx="8846050" cy="43793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0"/>
                </a:spcBef>
                <a:spcAft>
                  <a:spcPts val="1800"/>
                </a:spcAft>
              </a:pPr>
              <a:r>
                <a:rPr lang="pt-BR" b="0" dirty="0" smtClean="0"/>
                <a:t>O </a:t>
              </a:r>
              <a:r>
                <a:rPr lang="pt-BR" b="0" dirty="0" smtClean="0">
                  <a:latin typeface="Arial"/>
                  <a:cs typeface="Arial"/>
                </a:rPr>
                <a:t>Edital de licitação do TAV deve prever: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b="0" dirty="0" smtClean="0">
                  <a:latin typeface="Arial"/>
                  <a:cs typeface="Arial"/>
                </a:rPr>
                <a:t>Obrigatoriedade de a concessionária </a:t>
              </a:r>
              <a:r>
                <a:rPr lang="pt-BR" u="sng" dirty="0" smtClean="0">
                  <a:latin typeface="Arial"/>
                  <a:cs typeface="Arial"/>
                </a:rPr>
                <a:t>acompanhar a execução das obras de implantação de infra e superestrutura</a:t>
              </a:r>
              <a:r>
                <a:rPr lang="pt-BR" b="0" dirty="0" smtClean="0">
                  <a:latin typeface="Arial"/>
                  <a:cs typeface="Arial"/>
                </a:rPr>
                <a:t> da ferrovia que irá operar, de modo a não arguir incompatibilidades (apenas) quando for instada a operar o serviço;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b="0" dirty="0" smtClean="0">
                  <a:latin typeface="Arial"/>
                  <a:cs typeface="Arial"/>
                </a:rPr>
                <a:t>Previsão de </a:t>
              </a:r>
              <a:r>
                <a:rPr lang="pt-BR" u="sng" dirty="0" smtClean="0">
                  <a:latin typeface="Arial"/>
                  <a:cs typeface="Arial"/>
                </a:rPr>
                <a:t>transferência irrevogável e irretratável de tecnologia</a:t>
              </a:r>
              <a:r>
                <a:rPr lang="pt-BR" b="0" dirty="0" smtClean="0">
                  <a:latin typeface="Arial"/>
                  <a:cs typeface="Arial"/>
                </a:rPr>
                <a:t>;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r>
                <a:rPr lang="pt-BR" b="0" dirty="0" smtClean="0">
                  <a:latin typeface="Arial"/>
                  <a:cs typeface="Arial"/>
                </a:rPr>
                <a:t>Especificações mínimas quanto ao </a:t>
              </a:r>
              <a:r>
                <a:rPr lang="pt-BR" u="sng" dirty="0" smtClean="0">
                  <a:latin typeface="Arial"/>
                  <a:cs typeface="Arial"/>
                </a:rPr>
                <a:t>layout das estações do TAV</a:t>
              </a:r>
              <a:r>
                <a:rPr lang="pt-BR" b="0" dirty="0" smtClean="0">
                  <a:latin typeface="Arial"/>
                  <a:cs typeface="Arial"/>
                </a:rPr>
                <a:t>, de forma a garantir nível básico de conforto e qualidade àquelas instalações.</a:t>
              </a:r>
            </a:p>
            <a:p>
              <a:pPr marL="174625" indent="-174625" algn="just">
                <a:spcBef>
                  <a:spcPts val="0"/>
                </a:spcBef>
                <a:spcAft>
                  <a:spcPts val="1800"/>
                </a:spcAft>
                <a:buFont typeface="Arial" pitchFamily="34" charset="0"/>
                <a:buChar char="•"/>
              </a:pPr>
              <a:endParaRPr lang="pt-BR" b="0" dirty="0" smtClean="0">
                <a:latin typeface="Arial"/>
                <a:cs typeface="Arial"/>
              </a:endParaRPr>
            </a:p>
            <a:p>
              <a:pPr algn="just">
                <a:spcBef>
                  <a:spcPts val="0"/>
                </a:spcBef>
                <a:spcAft>
                  <a:spcPts val="1800"/>
                </a:spcAft>
              </a:pPr>
              <a:r>
                <a:rPr lang="pt-BR" b="0" dirty="0" smtClean="0">
                  <a:latin typeface="Arial"/>
                  <a:cs typeface="Arial"/>
                </a:rPr>
                <a:t>O TCU irá cria </a:t>
              </a:r>
              <a:r>
                <a:rPr lang="pt-BR" u="sng" dirty="0" smtClean="0">
                  <a:latin typeface="Arial"/>
                  <a:cs typeface="Arial"/>
                </a:rPr>
                <a:t>grupo de trabalho</a:t>
              </a:r>
              <a:r>
                <a:rPr lang="pt-BR" b="0" dirty="0" smtClean="0">
                  <a:latin typeface="Arial"/>
                  <a:cs typeface="Arial"/>
                </a:rPr>
                <a:t>, composto por unidades técnicas do próprio Tribunal, a fim de planejar o </a:t>
              </a:r>
              <a:r>
                <a:rPr lang="pt-BR" u="sng" dirty="0" smtClean="0">
                  <a:latin typeface="Arial"/>
                  <a:cs typeface="Arial"/>
                </a:rPr>
                <a:t>acompanhamento da execução do contrato de concessão do TAV</a:t>
              </a:r>
              <a:r>
                <a:rPr lang="pt-BR" b="0" dirty="0" smtClean="0">
                  <a:latin typeface="Arial"/>
                  <a:cs typeface="Arial"/>
                </a:rPr>
                <a:t>, incluindo a elaboração do projeto executivo, obtenção das licenças ambientais e realização das obras civis.</a:t>
              </a:r>
            </a:p>
          </p:txBody>
        </p:sp>
      </p:grp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42875" y="200024"/>
            <a:ext cx="9572625" cy="89999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0"/>
                  <a:shade val="30000"/>
                  <a:satMod val="115000"/>
                </a:schemeClr>
              </a:gs>
              <a:gs pos="50000">
                <a:schemeClr val="accent5">
                  <a:lumMod val="50000"/>
                  <a:shade val="67500"/>
                  <a:satMod val="115000"/>
                </a:schemeClr>
              </a:gs>
              <a:gs pos="100000">
                <a:schemeClr val="accent5">
                  <a:lumMod val="5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Acompanhamento da outorga do TAV</a:t>
            </a:r>
          </a:p>
          <a:p>
            <a:pPr algn="ctr">
              <a:defRPr/>
            </a:pPr>
            <a:r>
              <a:rPr lang="pt-BR" sz="2800" b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Principais determinações do TCU (Acórdão 3.349/2012)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_titl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21570</TotalTime>
  <Words>857</Words>
  <Application>Microsoft Office PowerPoint</Application>
  <PresentationFormat>Papel A4 (210 x 297 mm)</PresentationFormat>
  <Paragraphs>134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10</vt:i4>
      </vt:variant>
    </vt:vector>
  </HeadingPairs>
  <TitlesOfParts>
    <vt:vector size="12" baseType="lpstr">
      <vt:lpstr>Tema do Office</vt:lpstr>
      <vt:lpstr>Tema_title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Obrigado</vt:lpstr>
    </vt:vector>
  </TitlesOfParts>
  <Company>Monitor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Davi Barreto</dc:creator>
  <cp:lastModifiedBy>Davi Ferreira Gomes Barreto</cp:lastModifiedBy>
  <cp:revision>1398</cp:revision>
  <dcterms:created xsi:type="dcterms:W3CDTF">2006-01-30T19:44:17Z</dcterms:created>
  <dcterms:modified xsi:type="dcterms:W3CDTF">2013-04-09T21:23:25Z</dcterms:modified>
</cp:coreProperties>
</file>