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23" r:id="rId2"/>
    <p:sldId id="424" r:id="rId3"/>
    <p:sldId id="433" r:id="rId4"/>
    <p:sldId id="434" r:id="rId5"/>
    <p:sldId id="288" r:id="rId6"/>
  </p:sldIdLst>
  <p:sldSz cx="9144000" cy="6858000" type="screen4x3"/>
  <p:notesSz cx="6648450" cy="98504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vina.silva" initials="l" lastIdx="1" clrIdx="0"/>
  <p:cmAuthor id="1" name="ana.lira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9" autoAdjust="0"/>
    <p:restoredTop sz="89435" autoAdjust="0"/>
  </p:normalViewPr>
  <p:slideViewPr>
    <p:cSldViewPr>
      <p:cViewPr>
        <p:scale>
          <a:sx n="80" d="100"/>
          <a:sy n="80" d="100"/>
        </p:scale>
        <p:origin x="-4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5AACD-ACEB-4F0B-B318-9AD40E2ABC0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CEC649D-650A-40EF-8FB5-906B9A11C744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Início do </a:t>
          </a:r>
          <a:r>
            <a:rPr lang="pt-BR" sz="1400" b="1" dirty="0" err="1" smtClean="0"/>
            <a:t>ProPass</a:t>
          </a:r>
          <a:endParaRPr lang="pt-BR" sz="1400" b="1" dirty="0"/>
        </a:p>
      </dgm:t>
    </dgm:pt>
    <dgm:pt modelId="{830752A2-E4C9-44BA-BB83-A50203E052FC}" type="parTrans" cxnId="{37D5757D-B8D8-4736-AC9E-08F602AC0FBA}">
      <dgm:prSet/>
      <dgm:spPr/>
      <dgm:t>
        <a:bodyPr/>
        <a:lstStyle/>
        <a:p>
          <a:endParaRPr lang="pt-BR"/>
        </a:p>
      </dgm:t>
    </dgm:pt>
    <dgm:pt modelId="{B225232B-147B-4EFB-A4BF-55AF5FF79A03}" type="sibTrans" cxnId="{37D5757D-B8D8-4736-AC9E-08F602AC0FBA}">
      <dgm:prSet/>
      <dgm:spPr/>
      <dgm:t>
        <a:bodyPr/>
        <a:lstStyle/>
        <a:p>
          <a:endParaRPr lang="pt-BR"/>
        </a:p>
      </dgm:t>
    </dgm:pt>
    <dgm:pt modelId="{51B6D3CA-39C8-48A1-8363-A0ED58790277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MT Aprova P.O para AP</a:t>
          </a:r>
          <a:endParaRPr lang="pt-BR" sz="1400" b="1" dirty="0"/>
        </a:p>
      </dgm:t>
    </dgm:pt>
    <dgm:pt modelId="{1444730C-71DD-4AFE-9D5F-CFA9A4C9799A}" type="parTrans" cxnId="{815091D0-A91B-454B-B384-B02640DD4B90}">
      <dgm:prSet/>
      <dgm:spPr/>
      <dgm:t>
        <a:bodyPr/>
        <a:lstStyle/>
        <a:p>
          <a:endParaRPr lang="pt-BR"/>
        </a:p>
      </dgm:t>
    </dgm:pt>
    <dgm:pt modelId="{FE2CAF77-9732-4441-98E5-8D62F662101B}" type="sibTrans" cxnId="{815091D0-A91B-454B-B384-B02640DD4B90}">
      <dgm:prSet/>
      <dgm:spPr/>
      <dgm:t>
        <a:bodyPr/>
        <a:lstStyle/>
        <a:p>
          <a:endParaRPr lang="pt-BR"/>
        </a:p>
      </dgm:t>
    </dgm:pt>
    <dgm:pt modelId="{55083F36-0E68-4BF0-9A7F-C38F1165E92E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TCU aprova P.O pós AP</a:t>
          </a:r>
          <a:endParaRPr lang="pt-BR" sz="1400" b="1" dirty="0"/>
        </a:p>
      </dgm:t>
    </dgm:pt>
    <dgm:pt modelId="{1EBAFD00-9600-435E-887C-88199F6A6264}" type="parTrans" cxnId="{108E8F8F-E911-4703-A5A8-A9C368C424A7}">
      <dgm:prSet/>
      <dgm:spPr/>
      <dgm:t>
        <a:bodyPr/>
        <a:lstStyle/>
        <a:p>
          <a:endParaRPr lang="pt-BR"/>
        </a:p>
      </dgm:t>
    </dgm:pt>
    <dgm:pt modelId="{3CEF2664-0DF7-4DCA-BBA8-7A86A559D03A}" type="sibTrans" cxnId="{108E8F8F-E911-4703-A5A8-A9C368C424A7}">
      <dgm:prSet/>
      <dgm:spPr/>
      <dgm:t>
        <a:bodyPr/>
        <a:lstStyle/>
        <a:p>
          <a:endParaRPr lang="pt-BR"/>
        </a:p>
      </dgm:t>
    </dgm:pt>
    <dgm:pt modelId="{E69AC9B4-51C8-4B09-82B9-21C6A8B4B6EE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ANTT realiza A.P</a:t>
          </a:r>
        </a:p>
        <a:p>
          <a:endParaRPr lang="pt-BR" sz="1400" dirty="0"/>
        </a:p>
      </dgm:t>
    </dgm:pt>
    <dgm:pt modelId="{C7E483D7-EB9D-4944-8AD9-56018DC6F425}" type="parTrans" cxnId="{6B72EA2F-7456-43C5-BA08-AFA466DC6C0F}">
      <dgm:prSet/>
      <dgm:spPr/>
      <dgm:t>
        <a:bodyPr/>
        <a:lstStyle/>
        <a:p>
          <a:endParaRPr lang="pt-BR"/>
        </a:p>
      </dgm:t>
    </dgm:pt>
    <dgm:pt modelId="{9BFE95D4-74CF-4221-92FA-68359DC6E2A8}" type="sibTrans" cxnId="{6B72EA2F-7456-43C5-BA08-AFA466DC6C0F}">
      <dgm:prSet/>
      <dgm:spPr/>
      <dgm:t>
        <a:bodyPr/>
        <a:lstStyle/>
        <a:p>
          <a:endParaRPr lang="pt-BR"/>
        </a:p>
      </dgm:t>
    </dgm:pt>
    <dgm:pt modelId="{A4FCA161-8D34-43E8-A443-16A3E113D0D5}">
      <dgm:prSet phldrT="[Tex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ANTT elabora </a:t>
          </a:r>
          <a:r>
            <a:rPr lang="pt-BR" sz="1400" b="1" dirty="0" err="1" smtClean="0"/>
            <a:t>P.O.</a:t>
          </a:r>
          <a:r>
            <a:rPr lang="pt-BR" sz="1400" b="1" dirty="0" smtClean="0"/>
            <a:t> pós AP</a:t>
          </a:r>
          <a:endParaRPr lang="pt-BR" sz="1400" b="1" dirty="0"/>
        </a:p>
      </dgm:t>
    </dgm:pt>
    <dgm:pt modelId="{6FE73E91-D37B-4E69-95F7-F7B6125636C1}" type="parTrans" cxnId="{1C6A367D-7E84-4AFF-8A97-13BD3B12CB12}">
      <dgm:prSet/>
      <dgm:spPr/>
      <dgm:t>
        <a:bodyPr/>
        <a:lstStyle/>
        <a:p>
          <a:endParaRPr lang="pt-BR"/>
        </a:p>
      </dgm:t>
    </dgm:pt>
    <dgm:pt modelId="{F79DA588-EBD2-4FE8-A310-D87BC0860C69}" type="sibTrans" cxnId="{1C6A367D-7E84-4AFF-8A97-13BD3B12CB12}">
      <dgm:prSet/>
      <dgm:spPr/>
      <dgm:t>
        <a:bodyPr/>
        <a:lstStyle/>
        <a:p>
          <a:endParaRPr lang="pt-BR"/>
        </a:p>
      </dgm:t>
    </dgm:pt>
    <dgm:pt modelId="{D1F5D346-4833-40DF-A9F9-211B5A0D487D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ANTT</a:t>
          </a:r>
        </a:p>
        <a:p>
          <a:r>
            <a:rPr lang="pt-BR" sz="1400" b="1" dirty="0" smtClean="0"/>
            <a:t>Elabora P.O</a:t>
          </a:r>
          <a:endParaRPr lang="pt-BR" sz="1400" b="1" dirty="0"/>
        </a:p>
      </dgm:t>
    </dgm:pt>
    <dgm:pt modelId="{76441003-BAC4-4AAC-BB84-7444C7836207}" type="parTrans" cxnId="{9D1F9CAE-707E-486E-AD6C-B45197C0351A}">
      <dgm:prSet/>
      <dgm:spPr/>
      <dgm:t>
        <a:bodyPr/>
        <a:lstStyle/>
        <a:p>
          <a:endParaRPr lang="pt-BR"/>
        </a:p>
      </dgm:t>
    </dgm:pt>
    <dgm:pt modelId="{E681CD3B-BBD2-4BA7-A266-0815E5EE11AF}" type="sibTrans" cxnId="{9D1F9CAE-707E-486E-AD6C-B45197C0351A}">
      <dgm:prSet/>
      <dgm:spPr/>
      <dgm:t>
        <a:bodyPr/>
        <a:lstStyle/>
        <a:p>
          <a:endParaRPr lang="pt-BR"/>
        </a:p>
      </dgm:t>
    </dgm:pt>
    <dgm:pt modelId="{C461AB20-D325-496F-A06F-A9299043EBD1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sz="1400" b="1" dirty="0" smtClean="0"/>
            <a:t>MT aprova  P.O pós AP</a:t>
          </a:r>
          <a:endParaRPr lang="pt-BR" sz="1400" b="1" dirty="0"/>
        </a:p>
      </dgm:t>
    </dgm:pt>
    <dgm:pt modelId="{F909F5D3-EADF-469E-A884-749935512AB5}" type="parTrans" cxnId="{1DE03886-7986-40EE-A716-3173E90C89B6}">
      <dgm:prSet/>
      <dgm:spPr/>
      <dgm:t>
        <a:bodyPr/>
        <a:lstStyle/>
        <a:p>
          <a:endParaRPr lang="pt-BR"/>
        </a:p>
      </dgm:t>
    </dgm:pt>
    <dgm:pt modelId="{84C2E8D4-611C-4A33-93F1-4F2EFB0F4B4F}" type="sibTrans" cxnId="{1DE03886-7986-40EE-A716-3173E90C89B6}">
      <dgm:prSet/>
      <dgm:spPr/>
      <dgm:t>
        <a:bodyPr/>
        <a:lstStyle/>
        <a:p>
          <a:endParaRPr lang="pt-BR"/>
        </a:p>
      </dgm:t>
    </dgm:pt>
    <dgm:pt modelId="{B855D100-CF70-4792-8A12-40CC5E739F6A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Pesquisas</a:t>
          </a:r>
          <a:endParaRPr lang="pt-BR" sz="1400" b="1" dirty="0"/>
        </a:p>
      </dgm:t>
    </dgm:pt>
    <dgm:pt modelId="{A3119480-FBD4-41B3-93EB-3502D2730540}" type="parTrans" cxnId="{B578EFD8-B4DA-4EF6-8D34-0B7EE459674E}">
      <dgm:prSet/>
      <dgm:spPr/>
      <dgm:t>
        <a:bodyPr/>
        <a:lstStyle/>
        <a:p>
          <a:endParaRPr lang="pt-BR"/>
        </a:p>
      </dgm:t>
    </dgm:pt>
    <dgm:pt modelId="{CC665763-3EF5-4A3B-BA59-1E78A852AE97}" type="sibTrans" cxnId="{B578EFD8-B4DA-4EF6-8D34-0B7EE459674E}">
      <dgm:prSet/>
      <dgm:spPr/>
      <dgm:t>
        <a:bodyPr/>
        <a:lstStyle/>
        <a:p>
          <a:endParaRPr lang="pt-BR"/>
        </a:p>
      </dgm:t>
    </dgm:pt>
    <dgm:pt modelId="{910863E6-24D6-476B-B013-1EED9C884270}" type="pres">
      <dgm:prSet presAssocID="{9595AACD-ACEB-4F0B-B318-9AD40E2ABC03}" presName="CompostProcess" presStyleCnt="0">
        <dgm:presLayoutVars>
          <dgm:dir/>
          <dgm:resizeHandles val="exact"/>
        </dgm:presLayoutVars>
      </dgm:prSet>
      <dgm:spPr/>
    </dgm:pt>
    <dgm:pt modelId="{0889C7F2-DDC9-4048-95CA-58A44EBF2116}" type="pres">
      <dgm:prSet presAssocID="{9595AACD-ACEB-4F0B-B318-9AD40E2ABC03}" presName="arrow" presStyleLbl="bgShp" presStyleIdx="0" presStyleCnt="1" custLinFactNeighborY="-3448"/>
      <dgm:spPr/>
    </dgm:pt>
    <dgm:pt modelId="{2075E33B-A6DD-47B8-9ED6-A10ABF28877A}" type="pres">
      <dgm:prSet presAssocID="{9595AACD-ACEB-4F0B-B318-9AD40E2ABC03}" presName="linearProcess" presStyleCnt="0"/>
      <dgm:spPr/>
    </dgm:pt>
    <dgm:pt modelId="{9F136CDD-88D2-4CDE-A7C0-2BCD232B8A23}" type="pres">
      <dgm:prSet presAssocID="{3CEC649D-650A-40EF-8FB5-906B9A11C744}" presName="tex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1BDF80-215B-4EBF-9229-023F5E93070D}" type="pres">
      <dgm:prSet presAssocID="{B225232B-147B-4EFB-A4BF-55AF5FF79A03}" presName="sibTrans" presStyleCnt="0"/>
      <dgm:spPr/>
    </dgm:pt>
    <dgm:pt modelId="{C2DA113D-07E1-4D79-8DD9-2857620EB4B6}" type="pres">
      <dgm:prSet presAssocID="{B855D100-CF70-4792-8A12-40CC5E739F6A}" presName="textNode" presStyleLbl="node1" presStyleIdx="1" presStyleCnt="8" custLinFactNeighborX="13398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C1BB8A1-9E58-4D6F-BC14-315B506C0FF8}" type="pres">
      <dgm:prSet presAssocID="{CC665763-3EF5-4A3B-BA59-1E78A852AE97}" presName="sibTrans" presStyleCnt="0"/>
      <dgm:spPr/>
    </dgm:pt>
    <dgm:pt modelId="{353C9A39-FE30-4FEF-8627-93B3EBBBD8AA}" type="pres">
      <dgm:prSet presAssocID="{D1F5D346-4833-40DF-A9F9-211B5A0D487D}" presName="text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5D9D12-1F1C-4D33-B09D-2E493E8860DF}" type="pres">
      <dgm:prSet presAssocID="{E681CD3B-BBD2-4BA7-A266-0815E5EE11AF}" presName="sibTrans" presStyleCnt="0"/>
      <dgm:spPr/>
    </dgm:pt>
    <dgm:pt modelId="{F2059FD3-5CB3-4502-A1F8-9280C7E38165}" type="pres">
      <dgm:prSet presAssocID="{51B6D3CA-39C8-48A1-8363-A0ED58790277}" presName="text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3641FF-438C-4080-BD0E-FEB4FF9E7F8E}" type="pres">
      <dgm:prSet presAssocID="{FE2CAF77-9732-4441-98E5-8D62F662101B}" presName="sibTrans" presStyleCnt="0"/>
      <dgm:spPr/>
    </dgm:pt>
    <dgm:pt modelId="{3D1FD4D9-E4E8-4405-A011-F0C5A793FA9F}" type="pres">
      <dgm:prSet presAssocID="{E69AC9B4-51C8-4B09-82B9-21C6A8B4B6EE}" presName="textNode" presStyleLbl="node1" presStyleIdx="4" presStyleCnt="8" custLinFactNeighborX="-3713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75F56E-BE3E-4A36-B5DA-38F65E743650}" type="pres">
      <dgm:prSet presAssocID="{9BFE95D4-74CF-4221-92FA-68359DC6E2A8}" presName="sibTrans" presStyleCnt="0"/>
      <dgm:spPr/>
    </dgm:pt>
    <dgm:pt modelId="{C2E0A914-65BC-4913-B124-E578623C736D}" type="pres">
      <dgm:prSet presAssocID="{A4FCA161-8D34-43E8-A443-16A3E113D0D5}" presName="textNode" presStyleLbl="node1" presStyleIdx="5" presStyleCnt="8" custLinFactNeighborX="-9417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6B7F7AA-B518-4CB3-A149-85622786F1CC}" type="pres">
      <dgm:prSet presAssocID="{F79DA588-EBD2-4FE8-A310-D87BC0860C69}" presName="sibTrans" presStyleCnt="0"/>
      <dgm:spPr/>
    </dgm:pt>
    <dgm:pt modelId="{FC353770-3BAD-4229-9DD2-7B613511955E}" type="pres">
      <dgm:prSet presAssocID="{55083F36-0E68-4BF0-9A7F-C38F1165E92E}" presName="textNode" presStyleLbl="node1" presStyleIdx="6" presStyleCnt="8" custLinFactNeighborX="-15121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05061B-E1D3-45A4-A1C5-3B4855E5D36F}" type="pres">
      <dgm:prSet presAssocID="{3CEF2664-0DF7-4DCA-BBA8-7A86A559D03A}" presName="sibTrans" presStyleCnt="0"/>
      <dgm:spPr/>
    </dgm:pt>
    <dgm:pt modelId="{B06A679B-A1AA-498A-9FE2-693FF01A4F86}" type="pres">
      <dgm:prSet presAssocID="{C461AB20-D325-496F-A06F-A9299043EBD1}" presName="tex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0899E29-973B-44DB-AF34-63592E15CD0C}" type="presOf" srcId="{A4FCA161-8D34-43E8-A443-16A3E113D0D5}" destId="{C2E0A914-65BC-4913-B124-E578623C736D}" srcOrd="0" destOrd="0" presId="urn:microsoft.com/office/officeart/2005/8/layout/hProcess9"/>
    <dgm:cxn modelId="{320081C4-6651-465E-AA4D-2EAB42F7B97F}" type="presOf" srcId="{9595AACD-ACEB-4F0B-B318-9AD40E2ABC03}" destId="{910863E6-24D6-476B-B013-1EED9C884270}" srcOrd="0" destOrd="0" presId="urn:microsoft.com/office/officeart/2005/8/layout/hProcess9"/>
    <dgm:cxn modelId="{1C6A367D-7E84-4AFF-8A97-13BD3B12CB12}" srcId="{9595AACD-ACEB-4F0B-B318-9AD40E2ABC03}" destId="{A4FCA161-8D34-43E8-A443-16A3E113D0D5}" srcOrd="5" destOrd="0" parTransId="{6FE73E91-D37B-4E69-95F7-F7B6125636C1}" sibTransId="{F79DA588-EBD2-4FE8-A310-D87BC0860C69}"/>
    <dgm:cxn modelId="{0443C5DF-D544-46A4-89F7-D3118950B1CC}" type="presOf" srcId="{55083F36-0E68-4BF0-9A7F-C38F1165E92E}" destId="{FC353770-3BAD-4229-9DD2-7B613511955E}" srcOrd="0" destOrd="0" presId="urn:microsoft.com/office/officeart/2005/8/layout/hProcess9"/>
    <dgm:cxn modelId="{815091D0-A91B-454B-B384-B02640DD4B90}" srcId="{9595AACD-ACEB-4F0B-B318-9AD40E2ABC03}" destId="{51B6D3CA-39C8-48A1-8363-A0ED58790277}" srcOrd="3" destOrd="0" parTransId="{1444730C-71DD-4AFE-9D5F-CFA9A4C9799A}" sibTransId="{FE2CAF77-9732-4441-98E5-8D62F662101B}"/>
    <dgm:cxn modelId="{B578EFD8-B4DA-4EF6-8D34-0B7EE459674E}" srcId="{9595AACD-ACEB-4F0B-B318-9AD40E2ABC03}" destId="{B855D100-CF70-4792-8A12-40CC5E739F6A}" srcOrd="1" destOrd="0" parTransId="{A3119480-FBD4-41B3-93EB-3502D2730540}" sibTransId="{CC665763-3EF5-4A3B-BA59-1E78A852AE97}"/>
    <dgm:cxn modelId="{601E0AC2-9196-4BF6-9AA2-ED14DD88D92B}" type="presOf" srcId="{51B6D3CA-39C8-48A1-8363-A0ED58790277}" destId="{F2059FD3-5CB3-4502-A1F8-9280C7E38165}" srcOrd="0" destOrd="0" presId="urn:microsoft.com/office/officeart/2005/8/layout/hProcess9"/>
    <dgm:cxn modelId="{108E8F8F-E911-4703-A5A8-A9C368C424A7}" srcId="{9595AACD-ACEB-4F0B-B318-9AD40E2ABC03}" destId="{55083F36-0E68-4BF0-9A7F-C38F1165E92E}" srcOrd="6" destOrd="0" parTransId="{1EBAFD00-9600-435E-887C-88199F6A6264}" sibTransId="{3CEF2664-0DF7-4DCA-BBA8-7A86A559D03A}"/>
    <dgm:cxn modelId="{1DE03886-7986-40EE-A716-3173E90C89B6}" srcId="{9595AACD-ACEB-4F0B-B318-9AD40E2ABC03}" destId="{C461AB20-D325-496F-A06F-A9299043EBD1}" srcOrd="7" destOrd="0" parTransId="{F909F5D3-EADF-469E-A884-749935512AB5}" sibTransId="{84C2E8D4-611C-4A33-93F1-4F2EFB0F4B4F}"/>
    <dgm:cxn modelId="{0877A209-E38C-460F-A188-665AB89CEEC6}" type="presOf" srcId="{C461AB20-D325-496F-A06F-A9299043EBD1}" destId="{B06A679B-A1AA-498A-9FE2-693FF01A4F86}" srcOrd="0" destOrd="0" presId="urn:microsoft.com/office/officeart/2005/8/layout/hProcess9"/>
    <dgm:cxn modelId="{2595433A-8CB0-497B-ABCA-D5E9D6DB71F2}" type="presOf" srcId="{3CEC649D-650A-40EF-8FB5-906B9A11C744}" destId="{9F136CDD-88D2-4CDE-A7C0-2BCD232B8A23}" srcOrd="0" destOrd="0" presId="urn:microsoft.com/office/officeart/2005/8/layout/hProcess9"/>
    <dgm:cxn modelId="{37D5757D-B8D8-4736-AC9E-08F602AC0FBA}" srcId="{9595AACD-ACEB-4F0B-B318-9AD40E2ABC03}" destId="{3CEC649D-650A-40EF-8FB5-906B9A11C744}" srcOrd="0" destOrd="0" parTransId="{830752A2-E4C9-44BA-BB83-A50203E052FC}" sibTransId="{B225232B-147B-4EFB-A4BF-55AF5FF79A03}"/>
    <dgm:cxn modelId="{6B72EA2F-7456-43C5-BA08-AFA466DC6C0F}" srcId="{9595AACD-ACEB-4F0B-B318-9AD40E2ABC03}" destId="{E69AC9B4-51C8-4B09-82B9-21C6A8B4B6EE}" srcOrd="4" destOrd="0" parTransId="{C7E483D7-EB9D-4944-8AD9-56018DC6F425}" sibTransId="{9BFE95D4-74CF-4221-92FA-68359DC6E2A8}"/>
    <dgm:cxn modelId="{BB2631D6-0B00-45FD-96D3-A99B0D2E4587}" type="presOf" srcId="{E69AC9B4-51C8-4B09-82B9-21C6A8B4B6EE}" destId="{3D1FD4D9-E4E8-4405-A011-F0C5A793FA9F}" srcOrd="0" destOrd="0" presId="urn:microsoft.com/office/officeart/2005/8/layout/hProcess9"/>
    <dgm:cxn modelId="{9D1F9CAE-707E-486E-AD6C-B45197C0351A}" srcId="{9595AACD-ACEB-4F0B-B318-9AD40E2ABC03}" destId="{D1F5D346-4833-40DF-A9F9-211B5A0D487D}" srcOrd="2" destOrd="0" parTransId="{76441003-BAC4-4AAC-BB84-7444C7836207}" sibTransId="{E681CD3B-BBD2-4BA7-A266-0815E5EE11AF}"/>
    <dgm:cxn modelId="{230A1BBE-4B9E-4422-80F5-383BC9113406}" type="presOf" srcId="{B855D100-CF70-4792-8A12-40CC5E739F6A}" destId="{C2DA113D-07E1-4D79-8DD9-2857620EB4B6}" srcOrd="0" destOrd="0" presId="urn:microsoft.com/office/officeart/2005/8/layout/hProcess9"/>
    <dgm:cxn modelId="{D3F7E765-3D2B-47D6-B184-BC682F6C7D4F}" type="presOf" srcId="{D1F5D346-4833-40DF-A9F9-211B5A0D487D}" destId="{353C9A39-FE30-4FEF-8627-93B3EBBBD8AA}" srcOrd="0" destOrd="0" presId="urn:microsoft.com/office/officeart/2005/8/layout/hProcess9"/>
    <dgm:cxn modelId="{6D153644-51FA-4883-B12B-72672AE7B7CE}" type="presParOf" srcId="{910863E6-24D6-476B-B013-1EED9C884270}" destId="{0889C7F2-DDC9-4048-95CA-58A44EBF2116}" srcOrd="0" destOrd="0" presId="urn:microsoft.com/office/officeart/2005/8/layout/hProcess9"/>
    <dgm:cxn modelId="{0F09003E-7E8D-4018-9FE9-6853661C4954}" type="presParOf" srcId="{910863E6-24D6-476B-B013-1EED9C884270}" destId="{2075E33B-A6DD-47B8-9ED6-A10ABF28877A}" srcOrd="1" destOrd="0" presId="urn:microsoft.com/office/officeart/2005/8/layout/hProcess9"/>
    <dgm:cxn modelId="{837020EE-D9B3-43E9-9B5D-2CBF09EAF423}" type="presParOf" srcId="{2075E33B-A6DD-47B8-9ED6-A10ABF28877A}" destId="{9F136CDD-88D2-4CDE-A7C0-2BCD232B8A23}" srcOrd="0" destOrd="0" presId="urn:microsoft.com/office/officeart/2005/8/layout/hProcess9"/>
    <dgm:cxn modelId="{FB4A00E7-94CD-46F0-AA4C-8C55115C2883}" type="presParOf" srcId="{2075E33B-A6DD-47B8-9ED6-A10ABF28877A}" destId="{A61BDF80-215B-4EBF-9229-023F5E93070D}" srcOrd="1" destOrd="0" presId="urn:microsoft.com/office/officeart/2005/8/layout/hProcess9"/>
    <dgm:cxn modelId="{DB936F86-EF6C-4FB9-A6B1-8ED862FA5939}" type="presParOf" srcId="{2075E33B-A6DD-47B8-9ED6-A10ABF28877A}" destId="{C2DA113D-07E1-4D79-8DD9-2857620EB4B6}" srcOrd="2" destOrd="0" presId="urn:microsoft.com/office/officeart/2005/8/layout/hProcess9"/>
    <dgm:cxn modelId="{CA038E76-0831-493E-A8B7-4C3C7578A39C}" type="presParOf" srcId="{2075E33B-A6DD-47B8-9ED6-A10ABF28877A}" destId="{9C1BB8A1-9E58-4D6F-BC14-315B506C0FF8}" srcOrd="3" destOrd="0" presId="urn:microsoft.com/office/officeart/2005/8/layout/hProcess9"/>
    <dgm:cxn modelId="{61791311-9ED0-4948-A785-6320B676FDCC}" type="presParOf" srcId="{2075E33B-A6DD-47B8-9ED6-A10ABF28877A}" destId="{353C9A39-FE30-4FEF-8627-93B3EBBBD8AA}" srcOrd="4" destOrd="0" presId="urn:microsoft.com/office/officeart/2005/8/layout/hProcess9"/>
    <dgm:cxn modelId="{6CA47173-7028-4D29-8738-DB01A658B34E}" type="presParOf" srcId="{2075E33B-A6DD-47B8-9ED6-A10ABF28877A}" destId="{FF5D9D12-1F1C-4D33-B09D-2E493E8860DF}" srcOrd="5" destOrd="0" presId="urn:microsoft.com/office/officeart/2005/8/layout/hProcess9"/>
    <dgm:cxn modelId="{059B21BD-6C4E-407D-8C44-260778361012}" type="presParOf" srcId="{2075E33B-A6DD-47B8-9ED6-A10ABF28877A}" destId="{F2059FD3-5CB3-4502-A1F8-9280C7E38165}" srcOrd="6" destOrd="0" presId="urn:microsoft.com/office/officeart/2005/8/layout/hProcess9"/>
    <dgm:cxn modelId="{4F0C36F8-8AEE-4D5D-97CB-0732D106BDD9}" type="presParOf" srcId="{2075E33B-A6DD-47B8-9ED6-A10ABF28877A}" destId="{123641FF-438C-4080-BD0E-FEB4FF9E7F8E}" srcOrd="7" destOrd="0" presId="urn:microsoft.com/office/officeart/2005/8/layout/hProcess9"/>
    <dgm:cxn modelId="{DCF04025-EC9F-4F81-9B9A-21885345A1FD}" type="presParOf" srcId="{2075E33B-A6DD-47B8-9ED6-A10ABF28877A}" destId="{3D1FD4D9-E4E8-4405-A011-F0C5A793FA9F}" srcOrd="8" destOrd="0" presId="urn:microsoft.com/office/officeart/2005/8/layout/hProcess9"/>
    <dgm:cxn modelId="{A9DF7B1D-4A1B-4C60-B828-8D5E2F17DB95}" type="presParOf" srcId="{2075E33B-A6DD-47B8-9ED6-A10ABF28877A}" destId="{EE75F56E-BE3E-4A36-B5DA-38F65E743650}" srcOrd="9" destOrd="0" presId="urn:microsoft.com/office/officeart/2005/8/layout/hProcess9"/>
    <dgm:cxn modelId="{07F9256E-2084-48E3-AA6E-89413B9D3169}" type="presParOf" srcId="{2075E33B-A6DD-47B8-9ED6-A10ABF28877A}" destId="{C2E0A914-65BC-4913-B124-E578623C736D}" srcOrd="10" destOrd="0" presId="urn:microsoft.com/office/officeart/2005/8/layout/hProcess9"/>
    <dgm:cxn modelId="{CF5CB0EE-3405-4A91-AFA4-DDB9F4CDEC3D}" type="presParOf" srcId="{2075E33B-A6DD-47B8-9ED6-A10ABF28877A}" destId="{56B7F7AA-B518-4CB3-A149-85622786F1CC}" srcOrd="11" destOrd="0" presId="urn:microsoft.com/office/officeart/2005/8/layout/hProcess9"/>
    <dgm:cxn modelId="{C0B62C2F-0ED9-4933-9FBA-288F2A741992}" type="presParOf" srcId="{2075E33B-A6DD-47B8-9ED6-A10ABF28877A}" destId="{FC353770-3BAD-4229-9DD2-7B613511955E}" srcOrd="12" destOrd="0" presId="urn:microsoft.com/office/officeart/2005/8/layout/hProcess9"/>
    <dgm:cxn modelId="{BFB29777-8D01-4DD0-A9CC-0452CD550067}" type="presParOf" srcId="{2075E33B-A6DD-47B8-9ED6-A10ABF28877A}" destId="{CB05061B-E1D3-45A4-A1C5-3B4855E5D36F}" srcOrd="13" destOrd="0" presId="urn:microsoft.com/office/officeart/2005/8/layout/hProcess9"/>
    <dgm:cxn modelId="{205744FC-A525-42FD-981A-91EE15F2C973}" type="presParOf" srcId="{2075E33B-A6DD-47B8-9ED6-A10ABF28877A}" destId="{B06A679B-A1AA-498A-9FE2-693FF01A4F86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95AACD-ACEB-4F0B-B318-9AD40E2ABC0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CEC649D-650A-40EF-8FB5-906B9A11C744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b="1" dirty="0" smtClean="0"/>
            <a:t>ANTT</a:t>
          </a:r>
        </a:p>
        <a:p>
          <a:r>
            <a:rPr lang="pt-BR" b="1" dirty="0" smtClean="0"/>
            <a:t>Elabora Edital e Contrato</a:t>
          </a:r>
          <a:endParaRPr lang="pt-BR" b="1" dirty="0"/>
        </a:p>
      </dgm:t>
    </dgm:pt>
    <dgm:pt modelId="{830752A2-E4C9-44BA-BB83-A50203E052FC}" type="parTrans" cxnId="{37D5757D-B8D8-4736-AC9E-08F602AC0FBA}">
      <dgm:prSet/>
      <dgm:spPr/>
      <dgm:t>
        <a:bodyPr/>
        <a:lstStyle/>
        <a:p>
          <a:endParaRPr lang="pt-BR"/>
        </a:p>
      </dgm:t>
    </dgm:pt>
    <dgm:pt modelId="{B225232B-147B-4EFB-A4BF-55AF5FF79A03}" type="sibTrans" cxnId="{37D5757D-B8D8-4736-AC9E-08F602AC0FBA}">
      <dgm:prSet/>
      <dgm:spPr/>
      <dgm:t>
        <a:bodyPr/>
        <a:lstStyle/>
        <a:p>
          <a:endParaRPr lang="pt-BR"/>
        </a:p>
      </dgm:t>
    </dgm:pt>
    <dgm:pt modelId="{55083F36-0E68-4BF0-9A7F-C38F1165E92E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/>
            <a:t>ANTT publica Edital de Licitação</a:t>
          </a:r>
          <a:endParaRPr lang="pt-BR" b="1" dirty="0"/>
        </a:p>
      </dgm:t>
    </dgm:pt>
    <dgm:pt modelId="{1EBAFD00-9600-435E-887C-88199F6A6264}" type="parTrans" cxnId="{108E8F8F-E911-4703-A5A8-A9C368C424A7}">
      <dgm:prSet/>
      <dgm:spPr/>
      <dgm:t>
        <a:bodyPr/>
        <a:lstStyle/>
        <a:p>
          <a:endParaRPr lang="pt-BR"/>
        </a:p>
      </dgm:t>
    </dgm:pt>
    <dgm:pt modelId="{3CEF2664-0DF7-4DCA-BBA8-7A86A559D03A}" type="sibTrans" cxnId="{108E8F8F-E911-4703-A5A8-A9C368C424A7}">
      <dgm:prSet/>
      <dgm:spPr/>
      <dgm:t>
        <a:bodyPr/>
        <a:lstStyle/>
        <a:p>
          <a:endParaRPr lang="pt-BR"/>
        </a:p>
      </dgm:t>
    </dgm:pt>
    <dgm:pt modelId="{E69AC9B4-51C8-4B09-82B9-21C6A8B4B6EE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b="1" dirty="0" smtClean="0"/>
            <a:t>ANTT realiza A.P do Edital e Contrato</a:t>
          </a:r>
          <a:endParaRPr lang="pt-BR" b="1" dirty="0"/>
        </a:p>
      </dgm:t>
    </dgm:pt>
    <dgm:pt modelId="{C7E483D7-EB9D-4944-8AD9-56018DC6F425}" type="parTrans" cxnId="{6B72EA2F-7456-43C5-BA08-AFA466DC6C0F}">
      <dgm:prSet/>
      <dgm:spPr/>
      <dgm:t>
        <a:bodyPr/>
        <a:lstStyle/>
        <a:p>
          <a:endParaRPr lang="pt-BR"/>
        </a:p>
      </dgm:t>
    </dgm:pt>
    <dgm:pt modelId="{9BFE95D4-74CF-4221-92FA-68359DC6E2A8}" type="sibTrans" cxnId="{6B72EA2F-7456-43C5-BA08-AFA466DC6C0F}">
      <dgm:prSet/>
      <dgm:spPr/>
      <dgm:t>
        <a:bodyPr/>
        <a:lstStyle/>
        <a:p>
          <a:endParaRPr lang="pt-BR"/>
        </a:p>
      </dgm:t>
    </dgm:pt>
    <dgm:pt modelId="{57A37F01-B44C-46E8-863E-64D2A14267FF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/>
            <a:t>TCU analisa Edital e Contrato</a:t>
          </a:r>
          <a:endParaRPr lang="pt-BR" b="1" dirty="0"/>
        </a:p>
      </dgm:t>
    </dgm:pt>
    <dgm:pt modelId="{99D51486-36B3-4B47-9D4D-794D1E08274A}" type="parTrans" cxnId="{677B88D0-BDDD-49A2-BDA9-BBD695F7B357}">
      <dgm:prSet/>
      <dgm:spPr/>
      <dgm:t>
        <a:bodyPr/>
        <a:lstStyle/>
        <a:p>
          <a:endParaRPr lang="pt-BR"/>
        </a:p>
      </dgm:t>
    </dgm:pt>
    <dgm:pt modelId="{7CDDCFC9-B3DF-4932-99D6-368708ECD99E}" type="sibTrans" cxnId="{677B88D0-BDDD-49A2-BDA9-BBD695F7B357}">
      <dgm:prSet/>
      <dgm:spPr/>
      <dgm:t>
        <a:bodyPr/>
        <a:lstStyle/>
        <a:p>
          <a:endParaRPr lang="pt-BR"/>
        </a:p>
      </dgm:t>
    </dgm:pt>
    <dgm:pt modelId="{910863E6-24D6-476B-B013-1EED9C884270}" type="pres">
      <dgm:prSet presAssocID="{9595AACD-ACEB-4F0B-B318-9AD40E2ABC03}" presName="CompostProcess" presStyleCnt="0">
        <dgm:presLayoutVars>
          <dgm:dir/>
          <dgm:resizeHandles val="exact"/>
        </dgm:presLayoutVars>
      </dgm:prSet>
      <dgm:spPr/>
    </dgm:pt>
    <dgm:pt modelId="{0889C7F2-DDC9-4048-95CA-58A44EBF2116}" type="pres">
      <dgm:prSet presAssocID="{9595AACD-ACEB-4F0B-B318-9AD40E2ABC03}" presName="arrow" presStyleLbl="bgShp" presStyleIdx="0" presStyleCnt="1" custLinFactNeighborX="-2571"/>
      <dgm:spPr/>
    </dgm:pt>
    <dgm:pt modelId="{2075E33B-A6DD-47B8-9ED6-A10ABF28877A}" type="pres">
      <dgm:prSet presAssocID="{9595AACD-ACEB-4F0B-B318-9AD40E2ABC03}" presName="linearProcess" presStyleCnt="0"/>
      <dgm:spPr/>
    </dgm:pt>
    <dgm:pt modelId="{9F136CDD-88D2-4CDE-A7C0-2BCD232B8A23}" type="pres">
      <dgm:prSet presAssocID="{3CEC649D-650A-40EF-8FB5-906B9A11C744}" presName="textNode" presStyleLbl="node1" presStyleIdx="0" presStyleCnt="4" custLinFactNeighborY="-24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1BDF80-215B-4EBF-9229-023F5E93070D}" type="pres">
      <dgm:prSet presAssocID="{B225232B-147B-4EFB-A4BF-55AF5FF79A03}" presName="sibTrans" presStyleCnt="0"/>
      <dgm:spPr/>
    </dgm:pt>
    <dgm:pt modelId="{3D1FD4D9-E4E8-4405-A011-F0C5A793FA9F}" type="pres">
      <dgm:prSet presAssocID="{E69AC9B4-51C8-4B09-82B9-21C6A8B4B6EE}" presName="textNode" presStyleLbl="node1" presStyleIdx="1" presStyleCnt="4" custLinFactNeighborX="4634" custLinFactNeighborY="-24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75F56E-BE3E-4A36-B5DA-38F65E743650}" type="pres">
      <dgm:prSet presAssocID="{9BFE95D4-74CF-4221-92FA-68359DC6E2A8}" presName="sibTrans" presStyleCnt="0"/>
      <dgm:spPr/>
    </dgm:pt>
    <dgm:pt modelId="{FC353770-3BAD-4229-9DD2-7B613511955E}" type="pres">
      <dgm:prSet presAssocID="{55083F36-0E68-4BF0-9A7F-C38F1165E92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4CEE39-1C9E-42DD-908B-890E68B8EA83}" type="pres">
      <dgm:prSet presAssocID="{3CEF2664-0DF7-4DCA-BBA8-7A86A559D03A}" presName="sibTrans" presStyleCnt="0"/>
      <dgm:spPr/>
    </dgm:pt>
    <dgm:pt modelId="{EA7C75E6-6330-471D-B715-E30927233339}" type="pres">
      <dgm:prSet presAssocID="{57A37F01-B44C-46E8-863E-64D2A14267FF}" presName="textNode" presStyleLbl="node1" presStyleIdx="3" presStyleCnt="4" custLinFactNeighborY="-192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7D5757D-B8D8-4736-AC9E-08F602AC0FBA}" srcId="{9595AACD-ACEB-4F0B-B318-9AD40E2ABC03}" destId="{3CEC649D-650A-40EF-8FB5-906B9A11C744}" srcOrd="0" destOrd="0" parTransId="{830752A2-E4C9-44BA-BB83-A50203E052FC}" sibTransId="{B225232B-147B-4EFB-A4BF-55AF5FF79A03}"/>
    <dgm:cxn modelId="{CA3904CC-BF6B-471C-8121-1A734E01AC53}" type="presOf" srcId="{3CEC649D-650A-40EF-8FB5-906B9A11C744}" destId="{9F136CDD-88D2-4CDE-A7C0-2BCD232B8A23}" srcOrd="0" destOrd="0" presId="urn:microsoft.com/office/officeart/2005/8/layout/hProcess9"/>
    <dgm:cxn modelId="{76EB039E-FEED-424B-85B4-8E42D0DFFE85}" type="presOf" srcId="{E69AC9B4-51C8-4B09-82B9-21C6A8B4B6EE}" destId="{3D1FD4D9-E4E8-4405-A011-F0C5A793FA9F}" srcOrd="0" destOrd="0" presId="urn:microsoft.com/office/officeart/2005/8/layout/hProcess9"/>
    <dgm:cxn modelId="{A3333BD0-6C00-4E94-ABBB-79EB5C9D0417}" type="presOf" srcId="{57A37F01-B44C-46E8-863E-64D2A14267FF}" destId="{EA7C75E6-6330-471D-B715-E30927233339}" srcOrd="0" destOrd="0" presId="urn:microsoft.com/office/officeart/2005/8/layout/hProcess9"/>
    <dgm:cxn modelId="{DA46ECF5-8410-4E0F-B429-FE26009998E7}" type="presOf" srcId="{55083F36-0E68-4BF0-9A7F-C38F1165E92E}" destId="{FC353770-3BAD-4229-9DD2-7B613511955E}" srcOrd="0" destOrd="0" presId="urn:microsoft.com/office/officeart/2005/8/layout/hProcess9"/>
    <dgm:cxn modelId="{B7166EA3-1C1F-4970-8E50-B9D2EC17BE19}" type="presOf" srcId="{9595AACD-ACEB-4F0B-B318-9AD40E2ABC03}" destId="{910863E6-24D6-476B-B013-1EED9C884270}" srcOrd="0" destOrd="0" presId="urn:microsoft.com/office/officeart/2005/8/layout/hProcess9"/>
    <dgm:cxn modelId="{677B88D0-BDDD-49A2-BDA9-BBD695F7B357}" srcId="{9595AACD-ACEB-4F0B-B318-9AD40E2ABC03}" destId="{57A37F01-B44C-46E8-863E-64D2A14267FF}" srcOrd="3" destOrd="0" parTransId="{99D51486-36B3-4B47-9D4D-794D1E08274A}" sibTransId="{7CDDCFC9-B3DF-4932-99D6-368708ECD99E}"/>
    <dgm:cxn modelId="{6B72EA2F-7456-43C5-BA08-AFA466DC6C0F}" srcId="{9595AACD-ACEB-4F0B-B318-9AD40E2ABC03}" destId="{E69AC9B4-51C8-4B09-82B9-21C6A8B4B6EE}" srcOrd="1" destOrd="0" parTransId="{C7E483D7-EB9D-4944-8AD9-56018DC6F425}" sibTransId="{9BFE95D4-74CF-4221-92FA-68359DC6E2A8}"/>
    <dgm:cxn modelId="{108E8F8F-E911-4703-A5A8-A9C368C424A7}" srcId="{9595AACD-ACEB-4F0B-B318-9AD40E2ABC03}" destId="{55083F36-0E68-4BF0-9A7F-C38F1165E92E}" srcOrd="2" destOrd="0" parTransId="{1EBAFD00-9600-435E-887C-88199F6A6264}" sibTransId="{3CEF2664-0DF7-4DCA-BBA8-7A86A559D03A}"/>
    <dgm:cxn modelId="{152570B6-B1B8-4D17-8579-AEDB61A2817D}" type="presParOf" srcId="{910863E6-24D6-476B-B013-1EED9C884270}" destId="{0889C7F2-DDC9-4048-95CA-58A44EBF2116}" srcOrd="0" destOrd="0" presId="urn:microsoft.com/office/officeart/2005/8/layout/hProcess9"/>
    <dgm:cxn modelId="{CE34A0A0-4092-477D-81C3-FED47A8EDD01}" type="presParOf" srcId="{910863E6-24D6-476B-B013-1EED9C884270}" destId="{2075E33B-A6DD-47B8-9ED6-A10ABF28877A}" srcOrd="1" destOrd="0" presId="urn:microsoft.com/office/officeart/2005/8/layout/hProcess9"/>
    <dgm:cxn modelId="{24D483C4-8E1B-4B11-B789-48A817E46990}" type="presParOf" srcId="{2075E33B-A6DD-47B8-9ED6-A10ABF28877A}" destId="{9F136CDD-88D2-4CDE-A7C0-2BCD232B8A23}" srcOrd="0" destOrd="0" presId="urn:microsoft.com/office/officeart/2005/8/layout/hProcess9"/>
    <dgm:cxn modelId="{9A643A8E-D788-47EA-A65F-70452E905372}" type="presParOf" srcId="{2075E33B-A6DD-47B8-9ED6-A10ABF28877A}" destId="{A61BDF80-215B-4EBF-9229-023F5E93070D}" srcOrd="1" destOrd="0" presId="urn:microsoft.com/office/officeart/2005/8/layout/hProcess9"/>
    <dgm:cxn modelId="{154A0012-A3B7-4D0B-83FD-FE3DBBBA20C5}" type="presParOf" srcId="{2075E33B-A6DD-47B8-9ED6-A10ABF28877A}" destId="{3D1FD4D9-E4E8-4405-A011-F0C5A793FA9F}" srcOrd="2" destOrd="0" presId="urn:microsoft.com/office/officeart/2005/8/layout/hProcess9"/>
    <dgm:cxn modelId="{DF9C8C80-3B82-4491-BEEF-84E3BF743C6B}" type="presParOf" srcId="{2075E33B-A6DD-47B8-9ED6-A10ABF28877A}" destId="{EE75F56E-BE3E-4A36-B5DA-38F65E743650}" srcOrd="3" destOrd="0" presId="urn:microsoft.com/office/officeart/2005/8/layout/hProcess9"/>
    <dgm:cxn modelId="{800BE031-31E4-4453-9850-AE6B05F687C5}" type="presParOf" srcId="{2075E33B-A6DD-47B8-9ED6-A10ABF28877A}" destId="{FC353770-3BAD-4229-9DD2-7B613511955E}" srcOrd="4" destOrd="0" presId="urn:microsoft.com/office/officeart/2005/8/layout/hProcess9"/>
    <dgm:cxn modelId="{98BEF8B4-96FA-4E3F-B865-436A4D276828}" type="presParOf" srcId="{2075E33B-A6DD-47B8-9ED6-A10ABF28877A}" destId="{964CEE39-1C9E-42DD-908B-890E68B8EA83}" srcOrd="5" destOrd="0" presId="urn:microsoft.com/office/officeart/2005/8/layout/hProcess9"/>
    <dgm:cxn modelId="{4D563A61-E839-41BA-B663-50FE7A443BA3}" type="presParOf" srcId="{2075E33B-A6DD-47B8-9ED6-A10ABF28877A}" destId="{EA7C75E6-6330-471D-B715-E3092723333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95AACD-ACEB-4F0B-B318-9AD40E2ABC0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CEC649D-650A-40EF-8FB5-906B9A11C744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Início do </a:t>
          </a:r>
          <a:r>
            <a:rPr lang="pt-BR" sz="1400" b="1" dirty="0" err="1" smtClean="0"/>
            <a:t>ProPass</a:t>
          </a:r>
          <a:endParaRPr lang="pt-BR" sz="1400" b="1" dirty="0"/>
        </a:p>
      </dgm:t>
    </dgm:pt>
    <dgm:pt modelId="{830752A2-E4C9-44BA-BB83-A50203E052FC}" type="parTrans" cxnId="{37D5757D-B8D8-4736-AC9E-08F602AC0FBA}">
      <dgm:prSet/>
      <dgm:spPr/>
      <dgm:t>
        <a:bodyPr/>
        <a:lstStyle/>
        <a:p>
          <a:endParaRPr lang="pt-BR"/>
        </a:p>
      </dgm:t>
    </dgm:pt>
    <dgm:pt modelId="{B225232B-147B-4EFB-A4BF-55AF5FF79A03}" type="sibTrans" cxnId="{37D5757D-B8D8-4736-AC9E-08F602AC0FBA}">
      <dgm:prSet/>
      <dgm:spPr/>
      <dgm:t>
        <a:bodyPr/>
        <a:lstStyle/>
        <a:p>
          <a:endParaRPr lang="pt-BR"/>
        </a:p>
      </dgm:t>
    </dgm:pt>
    <dgm:pt modelId="{51B6D3CA-39C8-48A1-8363-A0ED58790277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MT Aprova P.O para A.P</a:t>
          </a:r>
          <a:endParaRPr lang="pt-BR" sz="1400" b="1" dirty="0"/>
        </a:p>
      </dgm:t>
    </dgm:pt>
    <dgm:pt modelId="{1444730C-71DD-4AFE-9D5F-CFA9A4C9799A}" type="parTrans" cxnId="{815091D0-A91B-454B-B384-B02640DD4B90}">
      <dgm:prSet/>
      <dgm:spPr/>
      <dgm:t>
        <a:bodyPr/>
        <a:lstStyle/>
        <a:p>
          <a:endParaRPr lang="pt-BR"/>
        </a:p>
      </dgm:t>
    </dgm:pt>
    <dgm:pt modelId="{FE2CAF77-9732-4441-98E5-8D62F662101B}" type="sibTrans" cxnId="{815091D0-A91B-454B-B384-B02640DD4B90}">
      <dgm:prSet/>
      <dgm:spPr/>
      <dgm:t>
        <a:bodyPr/>
        <a:lstStyle/>
        <a:p>
          <a:endParaRPr lang="pt-BR"/>
        </a:p>
      </dgm:t>
    </dgm:pt>
    <dgm:pt modelId="{55083F36-0E68-4BF0-9A7F-C38F1165E92E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sz="1400" b="1" dirty="0" smtClean="0"/>
            <a:t>TCU aprova P.O pós A.P</a:t>
          </a:r>
          <a:endParaRPr lang="pt-BR" sz="1400" b="1" dirty="0"/>
        </a:p>
      </dgm:t>
    </dgm:pt>
    <dgm:pt modelId="{1EBAFD00-9600-435E-887C-88199F6A6264}" type="parTrans" cxnId="{108E8F8F-E911-4703-A5A8-A9C368C424A7}">
      <dgm:prSet/>
      <dgm:spPr/>
      <dgm:t>
        <a:bodyPr/>
        <a:lstStyle/>
        <a:p>
          <a:endParaRPr lang="pt-BR"/>
        </a:p>
      </dgm:t>
    </dgm:pt>
    <dgm:pt modelId="{3CEF2664-0DF7-4DCA-BBA8-7A86A559D03A}" type="sibTrans" cxnId="{108E8F8F-E911-4703-A5A8-A9C368C424A7}">
      <dgm:prSet/>
      <dgm:spPr/>
      <dgm:t>
        <a:bodyPr/>
        <a:lstStyle/>
        <a:p>
          <a:endParaRPr lang="pt-BR"/>
        </a:p>
      </dgm:t>
    </dgm:pt>
    <dgm:pt modelId="{E69AC9B4-51C8-4B09-82B9-21C6A8B4B6EE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endParaRPr lang="pt-BR" sz="1400" b="1" dirty="0" smtClean="0"/>
        </a:p>
        <a:p>
          <a:r>
            <a:rPr lang="pt-BR" sz="1400" b="1" dirty="0" smtClean="0"/>
            <a:t>ANTT realiza A.P do P.O</a:t>
          </a:r>
        </a:p>
        <a:p>
          <a:endParaRPr lang="pt-BR" sz="1400" dirty="0"/>
        </a:p>
      </dgm:t>
    </dgm:pt>
    <dgm:pt modelId="{C7E483D7-EB9D-4944-8AD9-56018DC6F425}" type="parTrans" cxnId="{6B72EA2F-7456-43C5-BA08-AFA466DC6C0F}">
      <dgm:prSet/>
      <dgm:spPr/>
      <dgm:t>
        <a:bodyPr/>
        <a:lstStyle/>
        <a:p>
          <a:endParaRPr lang="pt-BR"/>
        </a:p>
      </dgm:t>
    </dgm:pt>
    <dgm:pt modelId="{9BFE95D4-74CF-4221-92FA-68359DC6E2A8}" type="sibTrans" cxnId="{6B72EA2F-7456-43C5-BA08-AFA466DC6C0F}">
      <dgm:prSet/>
      <dgm:spPr/>
      <dgm:t>
        <a:bodyPr/>
        <a:lstStyle/>
        <a:p>
          <a:endParaRPr lang="pt-BR"/>
        </a:p>
      </dgm:t>
    </dgm:pt>
    <dgm:pt modelId="{A4FCA161-8D34-43E8-A443-16A3E113D0D5}">
      <dgm:prSet phldrT="[Tex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sz="1400" b="1" dirty="0" smtClean="0"/>
            <a:t>ANTT elabora </a:t>
          </a:r>
          <a:r>
            <a:rPr lang="pt-BR" sz="1400" b="1" dirty="0" err="1" smtClean="0"/>
            <a:t>P.O.</a:t>
          </a:r>
          <a:r>
            <a:rPr lang="pt-BR" sz="1400" b="1" dirty="0" smtClean="0"/>
            <a:t> pós A.P</a:t>
          </a:r>
          <a:endParaRPr lang="pt-BR" sz="1400" b="1" dirty="0"/>
        </a:p>
      </dgm:t>
    </dgm:pt>
    <dgm:pt modelId="{6FE73E91-D37B-4E69-95F7-F7B6125636C1}" type="parTrans" cxnId="{1C6A367D-7E84-4AFF-8A97-13BD3B12CB12}">
      <dgm:prSet/>
      <dgm:spPr/>
      <dgm:t>
        <a:bodyPr/>
        <a:lstStyle/>
        <a:p>
          <a:endParaRPr lang="pt-BR"/>
        </a:p>
      </dgm:t>
    </dgm:pt>
    <dgm:pt modelId="{F79DA588-EBD2-4FE8-A310-D87BC0860C69}" type="sibTrans" cxnId="{1C6A367D-7E84-4AFF-8A97-13BD3B12CB12}">
      <dgm:prSet/>
      <dgm:spPr/>
      <dgm:t>
        <a:bodyPr/>
        <a:lstStyle/>
        <a:p>
          <a:endParaRPr lang="pt-BR"/>
        </a:p>
      </dgm:t>
    </dgm:pt>
    <dgm:pt modelId="{D1F5D346-4833-40DF-A9F9-211B5A0D487D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ANTT</a:t>
          </a:r>
        </a:p>
        <a:p>
          <a:r>
            <a:rPr lang="pt-BR" sz="1400" b="1" dirty="0" smtClean="0"/>
            <a:t>Elabora P.O</a:t>
          </a:r>
          <a:endParaRPr lang="pt-BR" sz="1400" b="1" dirty="0"/>
        </a:p>
      </dgm:t>
    </dgm:pt>
    <dgm:pt modelId="{76441003-BAC4-4AAC-BB84-7444C7836207}" type="parTrans" cxnId="{9D1F9CAE-707E-486E-AD6C-B45197C0351A}">
      <dgm:prSet/>
      <dgm:spPr/>
      <dgm:t>
        <a:bodyPr/>
        <a:lstStyle/>
        <a:p>
          <a:endParaRPr lang="pt-BR"/>
        </a:p>
      </dgm:t>
    </dgm:pt>
    <dgm:pt modelId="{E681CD3B-BBD2-4BA7-A266-0815E5EE11AF}" type="sibTrans" cxnId="{9D1F9CAE-707E-486E-AD6C-B45197C0351A}">
      <dgm:prSet/>
      <dgm:spPr/>
      <dgm:t>
        <a:bodyPr/>
        <a:lstStyle/>
        <a:p>
          <a:endParaRPr lang="pt-BR"/>
        </a:p>
      </dgm:t>
    </dgm:pt>
    <dgm:pt modelId="{C461AB20-D325-496F-A06F-A9299043EBD1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sz="1400" b="1" dirty="0" smtClean="0"/>
            <a:t>MT aprova  P.O pós A.P</a:t>
          </a:r>
          <a:endParaRPr lang="pt-BR" sz="1400" b="1" dirty="0"/>
        </a:p>
      </dgm:t>
    </dgm:pt>
    <dgm:pt modelId="{F909F5D3-EADF-469E-A884-749935512AB5}" type="parTrans" cxnId="{1DE03886-7986-40EE-A716-3173E90C89B6}">
      <dgm:prSet/>
      <dgm:spPr/>
      <dgm:t>
        <a:bodyPr/>
        <a:lstStyle/>
        <a:p>
          <a:endParaRPr lang="pt-BR"/>
        </a:p>
      </dgm:t>
    </dgm:pt>
    <dgm:pt modelId="{84C2E8D4-611C-4A33-93F1-4F2EFB0F4B4F}" type="sibTrans" cxnId="{1DE03886-7986-40EE-A716-3173E90C89B6}">
      <dgm:prSet/>
      <dgm:spPr/>
      <dgm:t>
        <a:bodyPr/>
        <a:lstStyle/>
        <a:p>
          <a:endParaRPr lang="pt-BR"/>
        </a:p>
      </dgm:t>
    </dgm:pt>
    <dgm:pt modelId="{B855D100-CF70-4792-8A12-40CC5E739F6A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6600"/>
        </a:solidFill>
      </dgm:spPr>
      <dgm:t>
        <a:bodyPr/>
        <a:lstStyle/>
        <a:p>
          <a:r>
            <a:rPr lang="pt-BR" sz="1400" b="1" dirty="0" smtClean="0"/>
            <a:t>Pesquisas</a:t>
          </a:r>
          <a:endParaRPr lang="pt-BR" sz="1400" b="1" dirty="0"/>
        </a:p>
      </dgm:t>
    </dgm:pt>
    <dgm:pt modelId="{A3119480-FBD4-41B3-93EB-3502D2730540}" type="parTrans" cxnId="{B578EFD8-B4DA-4EF6-8D34-0B7EE459674E}">
      <dgm:prSet/>
      <dgm:spPr/>
      <dgm:t>
        <a:bodyPr/>
        <a:lstStyle/>
        <a:p>
          <a:endParaRPr lang="pt-BR"/>
        </a:p>
      </dgm:t>
    </dgm:pt>
    <dgm:pt modelId="{CC665763-3EF5-4A3B-BA59-1E78A852AE97}" type="sibTrans" cxnId="{B578EFD8-B4DA-4EF6-8D34-0B7EE459674E}">
      <dgm:prSet/>
      <dgm:spPr/>
      <dgm:t>
        <a:bodyPr/>
        <a:lstStyle/>
        <a:p>
          <a:endParaRPr lang="pt-BR"/>
        </a:p>
      </dgm:t>
    </dgm:pt>
    <dgm:pt modelId="{910863E6-24D6-476B-B013-1EED9C884270}" type="pres">
      <dgm:prSet presAssocID="{9595AACD-ACEB-4F0B-B318-9AD40E2ABC03}" presName="CompostProcess" presStyleCnt="0">
        <dgm:presLayoutVars>
          <dgm:dir/>
          <dgm:resizeHandles val="exact"/>
        </dgm:presLayoutVars>
      </dgm:prSet>
      <dgm:spPr/>
    </dgm:pt>
    <dgm:pt modelId="{0889C7F2-DDC9-4048-95CA-58A44EBF2116}" type="pres">
      <dgm:prSet presAssocID="{9595AACD-ACEB-4F0B-B318-9AD40E2ABC03}" presName="arrow" presStyleLbl="bgShp" presStyleIdx="0" presStyleCnt="1" custLinFactNeighborX="544"/>
      <dgm:spPr/>
    </dgm:pt>
    <dgm:pt modelId="{2075E33B-A6DD-47B8-9ED6-A10ABF28877A}" type="pres">
      <dgm:prSet presAssocID="{9595AACD-ACEB-4F0B-B318-9AD40E2ABC03}" presName="linearProcess" presStyleCnt="0"/>
      <dgm:spPr/>
    </dgm:pt>
    <dgm:pt modelId="{9F136CDD-88D2-4CDE-A7C0-2BCD232B8A23}" type="pres">
      <dgm:prSet presAssocID="{3CEC649D-650A-40EF-8FB5-906B9A11C744}" presName="tex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1BDF80-215B-4EBF-9229-023F5E93070D}" type="pres">
      <dgm:prSet presAssocID="{B225232B-147B-4EFB-A4BF-55AF5FF79A03}" presName="sibTrans" presStyleCnt="0"/>
      <dgm:spPr/>
    </dgm:pt>
    <dgm:pt modelId="{C2DA113D-07E1-4D79-8DD9-2857620EB4B6}" type="pres">
      <dgm:prSet presAssocID="{B855D100-CF70-4792-8A12-40CC5E739F6A}" presName="textNode" presStyleLbl="node1" presStyleIdx="1" presStyleCnt="8" custLinFactNeighborX="13398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C1BB8A1-9E58-4D6F-BC14-315B506C0FF8}" type="pres">
      <dgm:prSet presAssocID="{CC665763-3EF5-4A3B-BA59-1E78A852AE97}" presName="sibTrans" presStyleCnt="0"/>
      <dgm:spPr/>
    </dgm:pt>
    <dgm:pt modelId="{353C9A39-FE30-4FEF-8627-93B3EBBBD8AA}" type="pres">
      <dgm:prSet presAssocID="{D1F5D346-4833-40DF-A9F9-211B5A0D487D}" presName="text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5D9D12-1F1C-4D33-B09D-2E493E8860DF}" type="pres">
      <dgm:prSet presAssocID="{E681CD3B-BBD2-4BA7-A266-0815E5EE11AF}" presName="sibTrans" presStyleCnt="0"/>
      <dgm:spPr/>
    </dgm:pt>
    <dgm:pt modelId="{F2059FD3-5CB3-4502-A1F8-9280C7E38165}" type="pres">
      <dgm:prSet presAssocID="{51B6D3CA-39C8-48A1-8363-A0ED58790277}" presName="text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3641FF-438C-4080-BD0E-FEB4FF9E7F8E}" type="pres">
      <dgm:prSet presAssocID="{FE2CAF77-9732-4441-98E5-8D62F662101B}" presName="sibTrans" presStyleCnt="0"/>
      <dgm:spPr/>
    </dgm:pt>
    <dgm:pt modelId="{3D1FD4D9-E4E8-4405-A011-F0C5A793FA9F}" type="pres">
      <dgm:prSet presAssocID="{E69AC9B4-51C8-4B09-82B9-21C6A8B4B6EE}" presName="textNode" presStyleLbl="node1" presStyleIdx="4" presStyleCnt="8" custLinFactNeighborX="-3713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75F56E-BE3E-4A36-B5DA-38F65E743650}" type="pres">
      <dgm:prSet presAssocID="{9BFE95D4-74CF-4221-92FA-68359DC6E2A8}" presName="sibTrans" presStyleCnt="0"/>
      <dgm:spPr/>
    </dgm:pt>
    <dgm:pt modelId="{C2E0A914-65BC-4913-B124-E578623C736D}" type="pres">
      <dgm:prSet presAssocID="{A4FCA161-8D34-43E8-A443-16A3E113D0D5}" presName="textNode" presStyleLbl="node1" presStyleIdx="5" presStyleCnt="8" custLinFactNeighborX="-9417" custLinFactNeighborY="25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6B7F7AA-B518-4CB3-A149-85622786F1CC}" type="pres">
      <dgm:prSet presAssocID="{F79DA588-EBD2-4FE8-A310-D87BC0860C69}" presName="sibTrans" presStyleCnt="0"/>
      <dgm:spPr/>
    </dgm:pt>
    <dgm:pt modelId="{FC353770-3BAD-4229-9DD2-7B613511955E}" type="pres">
      <dgm:prSet presAssocID="{55083F36-0E68-4BF0-9A7F-C38F1165E92E}" presName="text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05061B-E1D3-45A4-A1C5-3B4855E5D36F}" type="pres">
      <dgm:prSet presAssocID="{3CEF2664-0DF7-4DCA-BBA8-7A86A559D03A}" presName="sibTrans" presStyleCnt="0"/>
      <dgm:spPr/>
    </dgm:pt>
    <dgm:pt modelId="{B06A679B-A1AA-498A-9FE2-693FF01A4F86}" type="pres">
      <dgm:prSet presAssocID="{C461AB20-D325-496F-A06F-A9299043EBD1}" presName="tex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C6A367D-7E84-4AFF-8A97-13BD3B12CB12}" srcId="{9595AACD-ACEB-4F0B-B318-9AD40E2ABC03}" destId="{A4FCA161-8D34-43E8-A443-16A3E113D0D5}" srcOrd="5" destOrd="0" parTransId="{6FE73E91-D37B-4E69-95F7-F7B6125636C1}" sibTransId="{F79DA588-EBD2-4FE8-A310-D87BC0860C69}"/>
    <dgm:cxn modelId="{8E028709-BFD8-463A-AE9C-9EFC780F883A}" type="presOf" srcId="{E69AC9B4-51C8-4B09-82B9-21C6A8B4B6EE}" destId="{3D1FD4D9-E4E8-4405-A011-F0C5A793FA9F}" srcOrd="0" destOrd="0" presId="urn:microsoft.com/office/officeart/2005/8/layout/hProcess9"/>
    <dgm:cxn modelId="{815091D0-A91B-454B-B384-B02640DD4B90}" srcId="{9595AACD-ACEB-4F0B-B318-9AD40E2ABC03}" destId="{51B6D3CA-39C8-48A1-8363-A0ED58790277}" srcOrd="3" destOrd="0" parTransId="{1444730C-71DD-4AFE-9D5F-CFA9A4C9799A}" sibTransId="{FE2CAF77-9732-4441-98E5-8D62F662101B}"/>
    <dgm:cxn modelId="{564AAC0E-DA09-49DE-B166-FE4D2C17A6FB}" type="presOf" srcId="{9595AACD-ACEB-4F0B-B318-9AD40E2ABC03}" destId="{910863E6-24D6-476B-B013-1EED9C884270}" srcOrd="0" destOrd="0" presId="urn:microsoft.com/office/officeart/2005/8/layout/hProcess9"/>
    <dgm:cxn modelId="{B578EFD8-B4DA-4EF6-8D34-0B7EE459674E}" srcId="{9595AACD-ACEB-4F0B-B318-9AD40E2ABC03}" destId="{B855D100-CF70-4792-8A12-40CC5E739F6A}" srcOrd="1" destOrd="0" parTransId="{A3119480-FBD4-41B3-93EB-3502D2730540}" sibTransId="{CC665763-3EF5-4A3B-BA59-1E78A852AE97}"/>
    <dgm:cxn modelId="{108E8F8F-E911-4703-A5A8-A9C368C424A7}" srcId="{9595AACD-ACEB-4F0B-B318-9AD40E2ABC03}" destId="{55083F36-0E68-4BF0-9A7F-C38F1165E92E}" srcOrd="6" destOrd="0" parTransId="{1EBAFD00-9600-435E-887C-88199F6A6264}" sibTransId="{3CEF2664-0DF7-4DCA-BBA8-7A86A559D03A}"/>
    <dgm:cxn modelId="{1DE03886-7986-40EE-A716-3173E90C89B6}" srcId="{9595AACD-ACEB-4F0B-B318-9AD40E2ABC03}" destId="{C461AB20-D325-496F-A06F-A9299043EBD1}" srcOrd="7" destOrd="0" parTransId="{F909F5D3-EADF-469E-A884-749935512AB5}" sibTransId="{84C2E8D4-611C-4A33-93F1-4F2EFB0F4B4F}"/>
    <dgm:cxn modelId="{37D5757D-B8D8-4736-AC9E-08F602AC0FBA}" srcId="{9595AACD-ACEB-4F0B-B318-9AD40E2ABC03}" destId="{3CEC649D-650A-40EF-8FB5-906B9A11C744}" srcOrd="0" destOrd="0" parTransId="{830752A2-E4C9-44BA-BB83-A50203E052FC}" sibTransId="{B225232B-147B-4EFB-A4BF-55AF5FF79A03}"/>
    <dgm:cxn modelId="{99D07F25-6901-49EF-8B5A-599BF63F3301}" type="presOf" srcId="{3CEC649D-650A-40EF-8FB5-906B9A11C744}" destId="{9F136CDD-88D2-4CDE-A7C0-2BCD232B8A23}" srcOrd="0" destOrd="0" presId="urn:microsoft.com/office/officeart/2005/8/layout/hProcess9"/>
    <dgm:cxn modelId="{6B72EA2F-7456-43C5-BA08-AFA466DC6C0F}" srcId="{9595AACD-ACEB-4F0B-B318-9AD40E2ABC03}" destId="{E69AC9B4-51C8-4B09-82B9-21C6A8B4B6EE}" srcOrd="4" destOrd="0" parTransId="{C7E483D7-EB9D-4944-8AD9-56018DC6F425}" sibTransId="{9BFE95D4-74CF-4221-92FA-68359DC6E2A8}"/>
    <dgm:cxn modelId="{9D1F9CAE-707E-486E-AD6C-B45197C0351A}" srcId="{9595AACD-ACEB-4F0B-B318-9AD40E2ABC03}" destId="{D1F5D346-4833-40DF-A9F9-211B5A0D487D}" srcOrd="2" destOrd="0" parTransId="{76441003-BAC4-4AAC-BB84-7444C7836207}" sibTransId="{E681CD3B-BBD2-4BA7-A266-0815E5EE11AF}"/>
    <dgm:cxn modelId="{D3116CE4-69B2-4E59-B850-C53870988C31}" type="presOf" srcId="{D1F5D346-4833-40DF-A9F9-211B5A0D487D}" destId="{353C9A39-FE30-4FEF-8627-93B3EBBBD8AA}" srcOrd="0" destOrd="0" presId="urn:microsoft.com/office/officeart/2005/8/layout/hProcess9"/>
    <dgm:cxn modelId="{E76B7475-0022-4FF1-A759-6E8AA481FAB7}" type="presOf" srcId="{51B6D3CA-39C8-48A1-8363-A0ED58790277}" destId="{F2059FD3-5CB3-4502-A1F8-9280C7E38165}" srcOrd="0" destOrd="0" presId="urn:microsoft.com/office/officeart/2005/8/layout/hProcess9"/>
    <dgm:cxn modelId="{74BC50F3-7433-4F3F-9541-7C6F8DEF34C0}" type="presOf" srcId="{B855D100-CF70-4792-8A12-40CC5E739F6A}" destId="{C2DA113D-07E1-4D79-8DD9-2857620EB4B6}" srcOrd="0" destOrd="0" presId="urn:microsoft.com/office/officeart/2005/8/layout/hProcess9"/>
    <dgm:cxn modelId="{D7188C08-418A-430B-8ECA-B9D1835D3C92}" type="presOf" srcId="{55083F36-0E68-4BF0-9A7F-C38F1165E92E}" destId="{FC353770-3BAD-4229-9DD2-7B613511955E}" srcOrd="0" destOrd="0" presId="urn:microsoft.com/office/officeart/2005/8/layout/hProcess9"/>
    <dgm:cxn modelId="{A3A368E7-6F6C-4929-A9D5-C006512D8D94}" type="presOf" srcId="{A4FCA161-8D34-43E8-A443-16A3E113D0D5}" destId="{C2E0A914-65BC-4913-B124-E578623C736D}" srcOrd="0" destOrd="0" presId="urn:microsoft.com/office/officeart/2005/8/layout/hProcess9"/>
    <dgm:cxn modelId="{638C030C-D390-475D-A6F4-F727AF63585C}" type="presOf" srcId="{C461AB20-D325-496F-A06F-A9299043EBD1}" destId="{B06A679B-A1AA-498A-9FE2-693FF01A4F86}" srcOrd="0" destOrd="0" presId="urn:microsoft.com/office/officeart/2005/8/layout/hProcess9"/>
    <dgm:cxn modelId="{75E69237-7951-47EA-AA65-E88C64140FDC}" type="presParOf" srcId="{910863E6-24D6-476B-B013-1EED9C884270}" destId="{0889C7F2-DDC9-4048-95CA-58A44EBF2116}" srcOrd="0" destOrd="0" presId="urn:microsoft.com/office/officeart/2005/8/layout/hProcess9"/>
    <dgm:cxn modelId="{0A00A42E-2CBE-4578-85C9-AC86FB31C154}" type="presParOf" srcId="{910863E6-24D6-476B-B013-1EED9C884270}" destId="{2075E33B-A6DD-47B8-9ED6-A10ABF28877A}" srcOrd="1" destOrd="0" presId="urn:microsoft.com/office/officeart/2005/8/layout/hProcess9"/>
    <dgm:cxn modelId="{4226B36D-5446-4806-AE84-EC1DCD1669E0}" type="presParOf" srcId="{2075E33B-A6DD-47B8-9ED6-A10ABF28877A}" destId="{9F136CDD-88D2-4CDE-A7C0-2BCD232B8A23}" srcOrd="0" destOrd="0" presId="urn:microsoft.com/office/officeart/2005/8/layout/hProcess9"/>
    <dgm:cxn modelId="{EC207D21-AAA9-47C0-A33E-24B1296FF1F7}" type="presParOf" srcId="{2075E33B-A6DD-47B8-9ED6-A10ABF28877A}" destId="{A61BDF80-215B-4EBF-9229-023F5E93070D}" srcOrd="1" destOrd="0" presId="urn:microsoft.com/office/officeart/2005/8/layout/hProcess9"/>
    <dgm:cxn modelId="{160E496C-0151-4B57-BA48-53C16098E7C7}" type="presParOf" srcId="{2075E33B-A6DD-47B8-9ED6-A10ABF28877A}" destId="{C2DA113D-07E1-4D79-8DD9-2857620EB4B6}" srcOrd="2" destOrd="0" presId="urn:microsoft.com/office/officeart/2005/8/layout/hProcess9"/>
    <dgm:cxn modelId="{FDF9BEE9-159C-4452-94F6-5F126623FA3F}" type="presParOf" srcId="{2075E33B-A6DD-47B8-9ED6-A10ABF28877A}" destId="{9C1BB8A1-9E58-4D6F-BC14-315B506C0FF8}" srcOrd="3" destOrd="0" presId="urn:microsoft.com/office/officeart/2005/8/layout/hProcess9"/>
    <dgm:cxn modelId="{CCC8A8CD-78A8-4C4B-A17A-18B50A186683}" type="presParOf" srcId="{2075E33B-A6DD-47B8-9ED6-A10ABF28877A}" destId="{353C9A39-FE30-4FEF-8627-93B3EBBBD8AA}" srcOrd="4" destOrd="0" presId="urn:microsoft.com/office/officeart/2005/8/layout/hProcess9"/>
    <dgm:cxn modelId="{EA62307E-8AA0-43FB-BCF8-F2C14A7CF032}" type="presParOf" srcId="{2075E33B-A6DD-47B8-9ED6-A10ABF28877A}" destId="{FF5D9D12-1F1C-4D33-B09D-2E493E8860DF}" srcOrd="5" destOrd="0" presId="urn:microsoft.com/office/officeart/2005/8/layout/hProcess9"/>
    <dgm:cxn modelId="{7BD818AD-2F8D-4C2C-AFB1-13C627749B56}" type="presParOf" srcId="{2075E33B-A6DD-47B8-9ED6-A10ABF28877A}" destId="{F2059FD3-5CB3-4502-A1F8-9280C7E38165}" srcOrd="6" destOrd="0" presId="urn:microsoft.com/office/officeart/2005/8/layout/hProcess9"/>
    <dgm:cxn modelId="{853E1E4E-7F3F-42AD-A357-71CA79002098}" type="presParOf" srcId="{2075E33B-A6DD-47B8-9ED6-A10ABF28877A}" destId="{123641FF-438C-4080-BD0E-FEB4FF9E7F8E}" srcOrd="7" destOrd="0" presId="urn:microsoft.com/office/officeart/2005/8/layout/hProcess9"/>
    <dgm:cxn modelId="{98E55636-27A0-469C-958B-0828FE5DEA98}" type="presParOf" srcId="{2075E33B-A6DD-47B8-9ED6-A10ABF28877A}" destId="{3D1FD4D9-E4E8-4405-A011-F0C5A793FA9F}" srcOrd="8" destOrd="0" presId="urn:microsoft.com/office/officeart/2005/8/layout/hProcess9"/>
    <dgm:cxn modelId="{62194071-229C-4821-A1F5-C1826F6A7DF2}" type="presParOf" srcId="{2075E33B-A6DD-47B8-9ED6-A10ABF28877A}" destId="{EE75F56E-BE3E-4A36-B5DA-38F65E743650}" srcOrd="9" destOrd="0" presId="urn:microsoft.com/office/officeart/2005/8/layout/hProcess9"/>
    <dgm:cxn modelId="{8F4F183E-760A-4439-9BB8-43AB7E335273}" type="presParOf" srcId="{2075E33B-A6DD-47B8-9ED6-A10ABF28877A}" destId="{C2E0A914-65BC-4913-B124-E578623C736D}" srcOrd="10" destOrd="0" presId="urn:microsoft.com/office/officeart/2005/8/layout/hProcess9"/>
    <dgm:cxn modelId="{B9E225E4-543E-43E1-A861-9C5C334A153B}" type="presParOf" srcId="{2075E33B-A6DD-47B8-9ED6-A10ABF28877A}" destId="{56B7F7AA-B518-4CB3-A149-85622786F1CC}" srcOrd="11" destOrd="0" presId="urn:microsoft.com/office/officeart/2005/8/layout/hProcess9"/>
    <dgm:cxn modelId="{0B56B016-C210-49FC-B351-D8A481236B9B}" type="presParOf" srcId="{2075E33B-A6DD-47B8-9ED6-A10ABF28877A}" destId="{FC353770-3BAD-4229-9DD2-7B613511955E}" srcOrd="12" destOrd="0" presId="urn:microsoft.com/office/officeart/2005/8/layout/hProcess9"/>
    <dgm:cxn modelId="{4C979707-6AB2-4637-99EB-315403BFBE2F}" type="presParOf" srcId="{2075E33B-A6DD-47B8-9ED6-A10ABF28877A}" destId="{CB05061B-E1D3-45A4-A1C5-3B4855E5D36F}" srcOrd="13" destOrd="0" presId="urn:microsoft.com/office/officeart/2005/8/layout/hProcess9"/>
    <dgm:cxn modelId="{50E0E993-BDF1-4E6F-BA44-0B4570173853}" type="presParOf" srcId="{2075E33B-A6DD-47B8-9ED6-A10ABF28877A}" destId="{B06A679B-A1AA-498A-9FE2-693FF01A4F86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95AACD-ACEB-4F0B-B318-9AD40E2ABC0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CEC649D-650A-40EF-8FB5-906B9A11C744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b="1" dirty="0" smtClean="0"/>
            <a:t>ANTT</a:t>
          </a:r>
        </a:p>
        <a:p>
          <a:r>
            <a:rPr lang="pt-BR" b="1" dirty="0" smtClean="0"/>
            <a:t>Elabora Edital e Contrato</a:t>
          </a:r>
          <a:endParaRPr lang="pt-BR" b="1" dirty="0"/>
        </a:p>
      </dgm:t>
    </dgm:pt>
    <dgm:pt modelId="{830752A2-E4C9-44BA-BB83-A50203E052FC}" type="parTrans" cxnId="{37D5757D-B8D8-4736-AC9E-08F602AC0FBA}">
      <dgm:prSet/>
      <dgm:spPr/>
      <dgm:t>
        <a:bodyPr/>
        <a:lstStyle/>
        <a:p>
          <a:endParaRPr lang="pt-BR"/>
        </a:p>
      </dgm:t>
    </dgm:pt>
    <dgm:pt modelId="{B225232B-147B-4EFB-A4BF-55AF5FF79A03}" type="sibTrans" cxnId="{37D5757D-B8D8-4736-AC9E-08F602AC0FBA}">
      <dgm:prSet/>
      <dgm:spPr/>
      <dgm:t>
        <a:bodyPr/>
        <a:lstStyle/>
        <a:p>
          <a:endParaRPr lang="pt-BR"/>
        </a:p>
      </dgm:t>
    </dgm:pt>
    <dgm:pt modelId="{55083F36-0E68-4BF0-9A7F-C38F1165E92E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/>
            <a:t>ANTT publica Edital de Licitação</a:t>
          </a:r>
          <a:endParaRPr lang="pt-BR" b="1" dirty="0"/>
        </a:p>
      </dgm:t>
    </dgm:pt>
    <dgm:pt modelId="{1EBAFD00-9600-435E-887C-88199F6A6264}" type="parTrans" cxnId="{108E8F8F-E911-4703-A5A8-A9C368C424A7}">
      <dgm:prSet/>
      <dgm:spPr/>
      <dgm:t>
        <a:bodyPr/>
        <a:lstStyle/>
        <a:p>
          <a:endParaRPr lang="pt-BR"/>
        </a:p>
      </dgm:t>
    </dgm:pt>
    <dgm:pt modelId="{3CEF2664-0DF7-4DCA-BBA8-7A86A559D03A}" type="sibTrans" cxnId="{108E8F8F-E911-4703-A5A8-A9C368C424A7}">
      <dgm:prSet/>
      <dgm:spPr/>
      <dgm:t>
        <a:bodyPr/>
        <a:lstStyle/>
        <a:p>
          <a:endParaRPr lang="pt-BR"/>
        </a:p>
      </dgm:t>
    </dgm:pt>
    <dgm:pt modelId="{E69AC9B4-51C8-4B09-82B9-21C6A8B4B6EE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/>
            <a:t>ANTT realiza A.P do Edital e Contrato</a:t>
          </a:r>
          <a:endParaRPr lang="pt-BR" b="1" dirty="0"/>
        </a:p>
      </dgm:t>
    </dgm:pt>
    <dgm:pt modelId="{C7E483D7-EB9D-4944-8AD9-56018DC6F425}" type="parTrans" cxnId="{6B72EA2F-7456-43C5-BA08-AFA466DC6C0F}">
      <dgm:prSet/>
      <dgm:spPr/>
      <dgm:t>
        <a:bodyPr/>
        <a:lstStyle/>
        <a:p>
          <a:endParaRPr lang="pt-BR"/>
        </a:p>
      </dgm:t>
    </dgm:pt>
    <dgm:pt modelId="{9BFE95D4-74CF-4221-92FA-68359DC6E2A8}" type="sibTrans" cxnId="{6B72EA2F-7456-43C5-BA08-AFA466DC6C0F}">
      <dgm:prSet/>
      <dgm:spPr/>
      <dgm:t>
        <a:bodyPr/>
        <a:lstStyle/>
        <a:p>
          <a:endParaRPr lang="pt-BR"/>
        </a:p>
      </dgm:t>
    </dgm:pt>
    <dgm:pt modelId="{57A37F01-B44C-46E8-863E-64D2A14267FF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/>
            <a:t>TCU analisa Edital e Contrato</a:t>
          </a:r>
          <a:endParaRPr lang="pt-BR" b="1" dirty="0"/>
        </a:p>
      </dgm:t>
    </dgm:pt>
    <dgm:pt modelId="{99D51486-36B3-4B47-9D4D-794D1E08274A}" type="parTrans" cxnId="{677B88D0-BDDD-49A2-BDA9-BBD695F7B357}">
      <dgm:prSet/>
      <dgm:spPr/>
      <dgm:t>
        <a:bodyPr/>
        <a:lstStyle/>
        <a:p>
          <a:endParaRPr lang="pt-BR"/>
        </a:p>
      </dgm:t>
    </dgm:pt>
    <dgm:pt modelId="{7CDDCFC9-B3DF-4932-99D6-368708ECD99E}" type="sibTrans" cxnId="{677B88D0-BDDD-49A2-BDA9-BBD695F7B357}">
      <dgm:prSet/>
      <dgm:spPr/>
      <dgm:t>
        <a:bodyPr/>
        <a:lstStyle/>
        <a:p>
          <a:endParaRPr lang="pt-BR"/>
        </a:p>
      </dgm:t>
    </dgm:pt>
    <dgm:pt modelId="{910863E6-24D6-476B-B013-1EED9C884270}" type="pres">
      <dgm:prSet presAssocID="{9595AACD-ACEB-4F0B-B318-9AD40E2ABC03}" presName="CompostProcess" presStyleCnt="0">
        <dgm:presLayoutVars>
          <dgm:dir/>
          <dgm:resizeHandles val="exact"/>
        </dgm:presLayoutVars>
      </dgm:prSet>
      <dgm:spPr/>
    </dgm:pt>
    <dgm:pt modelId="{0889C7F2-DDC9-4048-95CA-58A44EBF2116}" type="pres">
      <dgm:prSet presAssocID="{9595AACD-ACEB-4F0B-B318-9AD40E2ABC03}" presName="arrow" presStyleLbl="bgShp" presStyleIdx="0" presStyleCnt="1" custLinFactNeighborX="-1907"/>
      <dgm:spPr/>
    </dgm:pt>
    <dgm:pt modelId="{2075E33B-A6DD-47B8-9ED6-A10ABF28877A}" type="pres">
      <dgm:prSet presAssocID="{9595AACD-ACEB-4F0B-B318-9AD40E2ABC03}" presName="linearProcess" presStyleCnt="0"/>
      <dgm:spPr/>
    </dgm:pt>
    <dgm:pt modelId="{9F136CDD-88D2-4CDE-A7C0-2BCD232B8A23}" type="pres">
      <dgm:prSet presAssocID="{3CEC649D-650A-40EF-8FB5-906B9A11C744}" presName="textNode" presStyleLbl="node1" presStyleIdx="0" presStyleCnt="4" custLinFactNeighborY="-24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1BDF80-215B-4EBF-9229-023F5E93070D}" type="pres">
      <dgm:prSet presAssocID="{B225232B-147B-4EFB-A4BF-55AF5FF79A03}" presName="sibTrans" presStyleCnt="0"/>
      <dgm:spPr/>
    </dgm:pt>
    <dgm:pt modelId="{3D1FD4D9-E4E8-4405-A011-F0C5A793FA9F}" type="pres">
      <dgm:prSet presAssocID="{E69AC9B4-51C8-4B09-82B9-21C6A8B4B6E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75F56E-BE3E-4A36-B5DA-38F65E743650}" type="pres">
      <dgm:prSet presAssocID="{9BFE95D4-74CF-4221-92FA-68359DC6E2A8}" presName="sibTrans" presStyleCnt="0"/>
      <dgm:spPr/>
    </dgm:pt>
    <dgm:pt modelId="{FC353770-3BAD-4229-9DD2-7B613511955E}" type="pres">
      <dgm:prSet presAssocID="{55083F36-0E68-4BF0-9A7F-C38F1165E92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4CEE39-1C9E-42DD-908B-890E68B8EA83}" type="pres">
      <dgm:prSet presAssocID="{3CEF2664-0DF7-4DCA-BBA8-7A86A559D03A}" presName="sibTrans" presStyleCnt="0"/>
      <dgm:spPr/>
    </dgm:pt>
    <dgm:pt modelId="{EA7C75E6-6330-471D-B715-E30927233339}" type="pres">
      <dgm:prSet presAssocID="{57A37F01-B44C-46E8-863E-64D2A14267FF}" presName="textNode" presStyleLbl="node1" presStyleIdx="3" presStyleCnt="4" custLinFactNeighborY="-192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42EDFD0-96DD-4D6C-8AA6-B689EAD767A5}" type="presOf" srcId="{3CEC649D-650A-40EF-8FB5-906B9A11C744}" destId="{9F136CDD-88D2-4CDE-A7C0-2BCD232B8A23}" srcOrd="0" destOrd="0" presId="urn:microsoft.com/office/officeart/2005/8/layout/hProcess9"/>
    <dgm:cxn modelId="{6B72EA2F-7456-43C5-BA08-AFA466DC6C0F}" srcId="{9595AACD-ACEB-4F0B-B318-9AD40E2ABC03}" destId="{E69AC9B4-51C8-4B09-82B9-21C6A8B4B6EE}" srcOrd="1" destOrd="0" parTransId="{C7E483D7-EB9D-4944-8AD9-56018DC6F425}" sibTransId="{9BFE95D4-74CF-4221-92FA-68359DC6E2A8}"/>
    <dgm:cxn modelId="{37D5757D-B8D8-4736-AC9E-08F602AC0FBA}" srcId="{9595AACD-ACEB-4F0B-B318-9AD40E2ABC03}" destId="{3CEC649D-650A-40EF-8FB5-906B9A11C744}" srcOrd="0" destOrd="0" parTransId="{830752A2-E4C9-44BA-BB83-A50203E052FC}" sibTransId="{B225232B-147B-4EFB-A4BF-55AF5FF79A03}"/>
    <dgm:cxn modelId="{96A54B38-534E-47F2-9FA6-EDCDB9500B44}" type="presOf" srcId="{9595AACD-ACEB-4F0B-B318-9AD40E2ABC03}" destId="{910863E6-24D6-476B-B013-1EED9C884270}" srcOrd="0" destOrd="0" presId="urn:microsoft.com/office/officeart/2005/8/layout/hProcess9"/>
    <dgm:cxn modelId="{108E8F8F-E911-4703-A5A8-A9C368C424A7}" srcId="{9595AACD-ACEB-4F0B-B318-9AD40E2ABC03}" destId="{55083F36-0E68-4BF0-9A7F-C38F1165E92E}" srcOrd="2" destOrd="0" parTransId="{1EBAFD00-9600-435E-887C-88199F6A6264}" sibTransId="{3CEF2664-0DF7-4DCA-BBA8-7A86A559D03A}"/>
    <dgm:cxn modelId="{709944B7-1134-405E-AB2D-153E21829BF1}" type="presOf" srcId="{55083F36-0E68-4BF0-9A7F-C38F1165E92E}" destId="{FC353770-3BAD-4229-9DD2-7B613511955E}" srcOrd="0" destOrd="0" presId="urn:microsoft.com/office/officeart/2005/8/layout/hProcess9"/>
    <dgm:cxn modelId="{446CD0DD-A8C8-4A14-8B73-A9AC7020467C}" type="presOf" srcId="{57A37F01-B44C-46E8-863E-64D2A14267FF}" destId="{EA7C75E6-6330-471D-B715-E30927233339}" srcOrd="0" destOrd="0" presId="urn:microsoft.com/office/officeart/2005/8/layout/hProcess9"/>
    <dgm:cxn modelId="{677B88D0-BDDD-49A2-BDA9-BBD695F7B357}" srcId="{9595AACD-ACEB-4F0B-B318-9AD40E2ABC03}" destId="{57A37F01-B44C-46E8-863E-64D2A14267FF}" srcOrd="3" destOrd="0" parTransId="{99D51486-36B3-4B47-9D4D-794D1E08274A}" sibTransId="{7CDDCFC9-B3DF-4932-99D6-368708ECD99E}"/>
    <dgm:cxn modelId="{1626CDD2-15AC-467F-8D82-16D0BC322C99}" type="presOf" srcId="{E69AC9B4-51C8-4B09-82B9-21C6A8B4B6EE}" destId="{3D1FD4D9-E4E8-4405-A011-F0C5A793FA9F}" srcOrd="0" destOrd="0" presId="urn:microsoft.com/office/officeart/2005/8/layout/hProcess9"/>
    <dgm:cxn modelId="{836CA208-EA0B-459E-B318-1F5208879E4E}" type="presParOf" srcId="{910863E6-24D6-476B-B013-1EED9C884270}" destId="{0889C7F2-DDC9-4048-95CA-58A44EBF2116}" srcOrd="0" destOrd="0" presId="urn:microsoft.com/office/officeart/2005/8/layout/hProcess9"/>
    <dgm:cxn modelId="{103E6C7E-0C2E-493C-BE95-F41C63AB4DAD}" type="presParOf" srcId="{910863E6-24D6-476B-B013-1EED9C884270}" destId="{2075E33B-A6DD-47B8-9ED6-A10ABF28877A}" srcOrd="1" destOrd="0" presId="urn:microsoft.com/office/officeart/2005/8/layout/hProcess9"/>
    <dgm:cxn modelId="{909C7508-A72E-4BCD-9B4B-DA395B5EC8EB}" type="presParOf" srcId="{2075E33B-A6DD-47B8-9ED6-A10ABF28877A}" destId="{9F136CDD-88D2-4CDE-A7C0-2BCD232B8A23}" srcOrd="0" destOrd="0" presId="urn:microsoft.com/office/officeart/2005/8/layout/hProcess9"/>
    <dgm:cxn modelId="{E32E7EC2-1E9A-426D-932F-DC4D1FB23090}" type="presParOf" srcId="{2075E33B-A6DD-47B8-9ED6-A10ABF28877A}" destId="{A61BDF80-215B-4EBF-9229-023F5E93070D}" srcOrd="1" destOrd="0" presId="urn:microsoft.com/office/officeart/2005/8/layout/hProcess9"/>
    <dgm:cxn modelId="{37FD0A7B-C0F5-4621-A33F-DFA921976F92}" type="presParOf" srcId="{2075E33B-A6DD-47B8-9ED6-A10ABF28877A}" destId="{3D1FD4D9-E4E8-4405-A011-F0C5A793FA9F}" srcOrd="2" destOrd="0" presId="urn:microsoft.com/office/officeart/2005/8/layout/hProcess9"/>
    <dgm:cxn modelId="{DA4E407B-035D-4118-BC35-D0A49C5E841E}" type="presParOf" srcId="{2075E33B-A6DD-47B8-9ED6-A10ABF28877A}" destId="{EE75F56E-BE3E-4A36-B5DA-38F65E743650}" srcOrd="3" destOrd="0" presId="urn:microsoft.com/office/officeart/2005/8/layout/hProcess9"/>
    <dgm:cxn modelId="{D628C564-0318-41F3-881F-C54BF8267DD7}" type="presParOf" srcId="{2075E33B-A6DD-47B8-9ED6-A10ABF28877A}" destId="{FC353770-3BAD-4229-9DD2-7B613511955E}" srcOrd="4" destOrd="0" presId="urn:microsoft.com/office/officeart/2005/8/layout/hProcess9"/>
    <dgm:cxn modelId="{90C5324B-476A-4D18-93BD-8E2F67623E9B}" type="presParOf" srcId="{2075E33B-A6DD-47B8-9ED6-A10ABF28877A}" destId="{964CEE39-1C9E-42DD-908B-890E68B8EA83}" srcOrd="5" destOrd="0" presId="urn:microsoft.com/office/officeart/2005/8/layout/hProcess9"/>
    <dgm:cxn modelId="{B872FF74-B0D5-48B9-BA81-A8C5CE789C38}" type="presParOf" srcId="{2075E33B-A6DD-47B8-9ED6-A10ABF28877A}" destId="{EA7C75E6-6330-471D-B715-E3092723333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9C7F2-DDC9-4048-95CA-58A44EBF2116}">
      <dsp:nvSpPr>
        <dsp:cNvPr id="0" name=""/>
        <dsp:cNvSpPr/>
      </dsp:nvSpPr>
      <dsp:spPr>
        <a:xfrm>
          <a:off x="637270" y="0"/>
          <a:ext cx="7222402" cy="207170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36CDD-88D2-4CDE-A7C0-2BCD232B8A23}">
      <dsp:nvSpPr>
        <dsp:cNvPr id="0" name=""/>
        <dsp:cNvSpPr/>
      </dsp:nvSpPr>
      <dsp:spPr>
        <a:xfrm>
          <a:off x="4148" y="62151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Início do </a:t>
          </a:r>
          <a:r>
            <a:rPr lang="pt-BR" sz="1400" b="1" kern="1200" dirty="0" err="1" smtClean="0"/>
            <a:t>ProPass</a:t>
          </a:r>
          <a:endParaRPr lang="pt-BR" sz="1400" b="1" kern="1200" dirty="0"/>
        </a:p>
      </dsp:txBody>
      <dsp:txXfrm>
        <a:off x="44601" y="661963"/>
        <a:ext cx="845128" cy="747774"/>
      </dsp:txXfrm>
    </dsp:sp>
    <dsp:sp modelId="{C2DA113D-07E1-4D79-8DD9-2857620EB4B6}">
      <dsp:nvSpPr>
        <dsp:cNvPr id="0" name=""/>
        <dsp:cNvSpPr/>
      </dsp:nvSpPr>
      <dsp:spPr>
        <a:xfrm>
          <a:off x="1105200" y="64294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Pesquisas</a:t>
          </a:r>
          <a:endParaRPr lang="pt-BR" sz="1400" b="1" kern="1200" dirty="0"/>
        </a:p>
      </dsp:txBody>
      <dsp:txXfrm>
        <a:off x="1145653" y="683393"/>
        <a:ext cx="845128" cy="747774"/>
      </dsp:txXfrm>
    </dsp:sp>
    <dsp:sp modelId="{353C9A39-FE30-4FEF-8627-93B3EBBBD8AA}">
      <dsp:nvSpPr>
        <dsp:cNvPr id="0" name=""/>
        <dsp:cNvSpPr/>
      </dsp:nvSpPr>
      <dsp:spPr>
        <a:xfrm>
          <a:off x="2164895" y="62151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Elabora P.O</a:t>
          </a:r>
          <a:endParaRPr lang="pt-BR" sz="1400" b="1" kern="1200" dirty="0"/>
        </a:p>
      </dsp:txBody>
      <dsp:txXfrm>
        <a:off x="2205348" y="661963"/>
        <a:ext cx="845128" cy="747774"/>
      </dsp:txXfrm>
    </dsp:sp>
    <dsp:sp modelId="{F2059FD3-5CB3-4502-A1F8-9280C7E38165}">
      <dsp:nvSpPr>
        <dsp:cNvPr id="0" name=""/>
        <dsp:cNvSpPr/>
      </dsp:nvSpPr>
      <dsp:spPr>
        <a:xfrm>
          <a:off x="3245268" y="62151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MT Aprova P.O para AP</a:t>
          </a:r>
          <a:endParaRPr lang="pt-BR" sz="1400" b="1" kern="1200" dirty="0"/>
        </a:p>
      </dsp:txBody>
      <dsp:txXfrm>
        <a:off x="3285721" y="661963"/>
        <a:ext cx="845128" cy="747774"/>
      </dsp:txXfrm>
    </dsp:sp>
    <dsp:sp modelId="{3D1FD4D9-E4E8-4405-A011-F0C5A793FA9F}">
      <dsp:nvSpPr>
        <dsp:cNvPr id="0" name=""/>
        <dsp:cNvSpPr/>
      </dsp:nvSpPr>
      <dsp:spPr>
        <a:xfrm>
          <a:off x="4319910" y="64294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realiza A.P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 dirty="0"/>
        </a:p>
      </dsp:txBody>
      <dsp:txXfrm>
        <a:off x="4360363" y="683393"/>
        <a:ext cx="845128" cy="747774"/>
      </dsp:txXfrm>
    </dsp:sp>
    <dsp:sp modelId="{C2E0A914-65BC-4913-B124-E578623C736D}">
      <dsp:nvSpPr>
        <dsp:cNvPr id="0" name=""/>
        <dsp:cNvSpPr/>
      </dsp:nvSpPr>
      <dsp:spPr>
        <a:xfrm>
          <a:off x="5391480" y="64294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elabora </a:t>
          </a:r>
          <a:r>
            <a:rPr lang="pt-BR" sz="1400" b="1" kern="1200" dirty="0" err="1" smtClean="0"/>
            <a:t>P.O.</a:t>
          </a:r>
          <a:r>
            <a:rPr lang="pt-BR" sz="1400" b="1" kern="1200" dirty="0" smtClean="0"/>
            <a:t> pós AP</a:t>
          </a:r>
          <a:endParaRPr lang="pt-BR" sz="1400" b="1" kern="1200" dirty="0"/>
        </a:p>
      </dsp:txBody>
      <dsp:txXfrm>
        <a:off x="5431933" y="683393"/>
        <a:ext cx="845128" cy="747774"/>
      </dsp:txXfrm>
    </dsp:sp>
    <dsp:sp modelId="{FC353770-3BAD-4229-9DD2-7B613511955E}">
      <dsp:nvSpPr>
        <dsp:cNvPr id="0" name=""/>
        <dsp:cNvSpPr/>
      </dsp:nvSpPr>
      <dsp:spPr>
        <a:xfrm>
          <a:off x="6463050" y="64294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TCU aprova P.O pós AP</a:t>
          </a:r>
          <a:endParaRPr lang="pt-BR" sz="1400" b="1" kern="1200" dirty="0"/>
        </a:p>
      </dsp:txBody>
      <dsp:txXfrm>
        <a:off x="6503503" y="683393"/>
        <a:ext cx="845128" cy="747774"/>
      </dsp:txXfrm>
    </dsp:sp>
    <dsp:sp modelId="{B06A679B-A1AA-498A-9FE2-693FF01A4F86}">
      <dsp:nvSpPr>
        <dsp:cNvPr id="0" name=""/>
        <dsp:cNvSpPr/>
      </dsp:nvSpPr>
      <dsp:spPr>
        <a:xfrm>
          <a:off x="7566760" y="621510"/>
          <a:ext cx="926034" cy="828680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MT aprova  P.O pós AP</a:t>
          </a:r>
          <a:endParaRPr lang="pt-BR" sz="1400" b="1" kern="1200" dirty="0"/>
        </a:p>
      </dsp:txBody>
      <dsp:txXfrm>
        <a:off x="7607213" y="661963"/>
        <a:ext cx="845128" cy="747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9C7F2-DDC9-4048-95CA-58A44EBF2116}">
      <dsp:nvSpPr>
        <dsp:cNvPr id="0" name=""/>
        <dsp:cNvSpPr/>
      </dsp:nvSpPr>
      <dsp:spPr>
        <a:xfrm>
          <a:off x="447755" y="0"/>
          <a:ext cx="7161195" cy="221457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36CDD-88D2-4CDE-A7C0-2BCD232B8A23}">
      <dsp:nvSpPr>
        <dsp:cNvPr id="0" name=""/>
        <dsp:cNvSpPr/>
      </dsp:nvSpPr>
      <dsp:spPr>
        <a:xfrm>
          <a:off x="4216" y="642945"/>
          <a:ext cx="2028072" cy="885831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Elabora Edital e Contrato</a:t>
          </a:r>
          <a:endParaRPr lang="pt-BR" sz="1400" b="1" kern="1200" dirty="0"/>
        </a:p>
      </dsp:txBody>
      <dsp:txXfrm>
        <a:off x="47459" y="686188"/>
        <a:ext cx="1941586" cy="799345"/>
      </dsp:txXfrm>
    </dsp:sp>
    <dsp:sp modelId="{3D1FD4D9-E4E8-4405-A011-F0C5A793FA9F}">
      <dsp:nvSpPr>
        <dsp:cNvPr id="0" name=""/>
        <dsp:cNvSpPr/>
      </dsp:nvSpPr>
      <dsp:spPr>
        <a:xfrm>
          <a:off x="2138392" y="642945"/>
          <a:ext cx="2028072" cy="885831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realiza A.P do Edital e Contrato</a:t>
          </a:r>
          <a:endParaRPr lang="pt-BR" sz="1400" b="1" kern="1200" dirty="0"/>
        </a:p>
      </dsp:txBody>
      <dsp:txXfrm>
        <a:off x="2181635" y="686188"/>
        <a:ext cx="1941586" cy="799345"/>
      </dsp:txXfrm>
    </dsp:sp>
    <dsp:sp modelId="{FC353770-3BAD-4229-9DD2-7B613511955E}">
      <dsp:nvSpPr>
        <dsp:cNvPr id="0" name=""/>
        <dsp:cNvSpPr/>
      </dsp:nvSpPr>
      <dsp:spPr>
        <a:xfrm>
          <a:off x="4263169" y="664373"/>
          <a:ext cx="2028072" cy="88583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publica Edital de Licitação</a:t>
          </a:r>
          <a:endParaRPr lang="pt-BR" sz="1400" b="1" kern="1200" dirty="0"/>
        </a:p>
      </dsp:txBody>
      <dsp:txXfrm>
        <a:off x="4306412" y="707616"/>
        <a:ext cx="1941586" cy="799345"/>
      </dsp:txXfrm>
    </dsp:sp>
    <dsp:sp modelId="{EA7C75E6-6330-471D-B715-E30927233339}">
      <dsp:nvSpPr>
        <dsp:cNvPr id="0" name=""/>
        <dsp:cNvSpPr/>
      </dsp:nvSpPr>
      <dsp:spPr>
        <a:xfrm>
          <a:off x="6392646" y="647347"/>
          <a:ext cx="2028072" cy="88583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TCU analisa Edital e Contrato</a:t>
          </a:r>
          <a:endParaRPr lang="pt-BR" sz="1400" b="1" kern="1200" dirty="0"/>
        </a:p>
      </dsp:txBody>
      <dsp:txXfrm>
        <a:off x="6435889" y="690590"/>
        <a:ext cx="1941586" cy="799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9C7F2-DDC9-4048-95CA-58A44EBF2116}">
      <dsp:nvSpPr>
        <dsp:cNvPr id="0" name=""/>
        <dsp:cNvSpPr/>
      </dsp:nvSpPr>
      <dsp:spPr>
        <a:xfrm>
          <a:off x="676560" y="0"/>
          <a:ext cx="7222402" cy="207170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36CDD-88D2-4CDE-A7C0-2BCD232B8A23}">
      <dsp:nvSpPr>
        <dsp:cNvPr id="0" name=""/>
        <dsp:cNvSpPr/>
      </dsp:nvSpPr>
      <dsp:spPr>
        <a:xfrm>
          <a:off x="4148" y="62151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Início do </a:t>
          </a:r>
          <a:r>
            <a:rPr lang="pt-BR" sz="1400" b="1" kern="1200" dirty="0" err="1" smtClean="0"/>
            <a:t>ProPass</a:t>
          </a:r>
          <a:endParaRPr lang="pt-BR" sz="1400" b="1" kern="1200" dirty="0"/>
        </a:p>
      </dsp:txBody>
      <dsp:txXfrm>
        <a:off x="44601" y="661963"/>
        <a:ext cx="845128" cy="747774"/>
      </dsp:txXfrm>
    </dsp:sp>
    <dsp:sp modelId="{C2DA113D-07E1-4D79-8DD9-2857620EB4B6}">
      <dsp:nvSpPr>
        <dsp:cNvPr id="0" name=""/>
        <dsp:cNvSpPr/>
      </dsp:nvSpPr>
      <dsp:spPr>
        <a:xfrm>
          <a:off x="1105200" y="64294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Pesquisas</a:t>
          </a:r>
          <a:endParaRPr lang="pt-BR" sz="1400" b="1" kern="1200" dirty="0"/>
        </a:p>
      </dsp:txBody>
      <dsp:txXfrm>
        <a:off x="1145653" y="683393"/>
        <a:ext cx="845128" cy="747774"/>
      </dsp:txXfrm>
    </dsp:sp>
    <dsp:sp modelId="{353C9A39-FE30-4FEF-8627-93B3EBBBD8AA}">
      <dsp:nvSpPr>
        <dsp:cNvPr id="0" name=""/>
        <dsp:cNvSpPr/>
      </dsp:nvSpPr>
      <dsp:spPr>
        <a:xfrm>
          <a:off x="2164895" y="62151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Elabora P.O</a:t>
          </a:r>
          <a:endParaRPr lang="pt-BR" sz="1400" b="1" kern="1200" dirty="0"/>
        </a:p>
      </dsp:txBody>
      <dsp:txXfrm>
        <a:off x="2205348" y="661963"/>
        <a:ext cx="845128" cy="747774"/>
      </dsp:txXfrm>
    </dsp:sp>
    <dsp:sp modelId="{F2059FD3-5CB3-4502-A1F8-9280C7E38165}">
      <dsp:nvSpPr>
        <dsp:cNvPr id="0" name=""/>
        <dsp:cNvSpPr/>
      </dsp:nvSpPr>
      <dsp:spPr>
        <a:xfrm>
          <a:off x="3245268" y="62151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MT Aprova P.O para A.P</a:t>
          </a:r>
          <a:endParaRPr lang="pt-BR" sz="1400" b="1" kern="1200" dirty="0"/>
        </a:p>
      </dsp:txBody>
      <dsp:txXfrm>
        <a:off x="3285721" y="661963"/>
        <a:ext cx="845128" cy="747774"/>
      </dsp:txXfrm>
    </dsp:sp>
    <dsp:sp modelId="{3D1FD4D9-E4E8-4405-A011-F0C5A793FA9F}">
      <dsp:nvSpPr>
        <dsp:cNvPr id="0" name=""/>
        <dsp:cNvSpPr/>
      </dsp:nvSpPr>
      <dsp:spPr>
        <a:xfrm>
          <a:off x="4319910" y="642940"/>
          <a:ext cx="926034" cy="828680"/>
        </a:xfrm>
        <a:prstGeom prst="roundRect">
          <a:avLst/>
        </a:prstGeom>
        <a:solidFill>
          <a:srgbClr val="00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realiza A.P do P.O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 dirty="0"/>
        </a:p>
      </dsp:txBody>
      <dsp:txXfrm>
        <a:off x="4360363" y="683393"/>
        <a:ext cx="845128" cy="747774"/>
      </dsp:txXfrm>
    </dsp:sp>
    <dsp:sp modelId="{C2E0A914-65BC-4913-B124-E578623C736D}">
      <dsp:nvSpPr>
        <dsp:cNvPr id="0" name=""/>
        <dsp:cNvSpPr/>
      </dsp:nvSpPr>
      <dsp:spPr>
        <a:xfrm>
          <a:off x="5391480" y="642940"/>
          <a:ext cx="926034" cy="828680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elabora </a:t>
          </a:r>
          <a:r>
            <a:rPr lang="pt-BR" sz="1400" b="1" kern="1200" dirty="0" err="1" smtClean="0"/>
            <a:t>P.O.</a:t>
          </a:r>
          <a:r>
            <a:rPr lang="pt-BR" sz="1400" b="1" kern="1200" dirty="0" smtClean="0"/>
            <a:t> pós A.P</a:t>
          </a:r>
          <a:endParaRPr lang="pt-BR" sz="1400" b="1" kern="1200" dirty="0"/>
        </a:p>
      </dsp:txBody>
      <dsp:txXfrm>
        <a:off x="5431933" y="683393"/>
        <a:ext cx="845128" cy="747774"/>
      </dsp:txXfrm>
    </dsp:sp>
    <dsp:sp modelId="{FC353770-3BAD-4229-9DD2-7B613511955E}">
      <dsp:nvSpPr>
        <dsp:cNvPr id="0" name=""/>
        <dsp:cNvSpPr/>
      </dsp:nvSpPr>
      <dsp:spPr>
        <a:xfrm>
          <a:off x="6486387" y="621510"/>
          <a:ext cx="926034" cy="828680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TCU aprova P.O pós A.P</a:t>
          </a:r>
          <a:endParaRPr lang="pt-BR" sz="1400" b="1" kern="1200" dirty="0"/>
        </a:p>
      </dsp:txBody>
      <dsp:txXfrm>
        <a:off x="6526840" y="661963"/>
        <a:ext cx="845128" cy="747774"/>
      </dsp:txXfrm>
    </dsp:sp>
    <dsp:sp modelId="{B06A679B-A1AA-498A-9FE2-693FF01A4F86}">
      <dsp:nvSpPr>
        <dsp:cNvPr id="0" name=""/>
        <dsp:cNvSpPr/>
      </dsp:nvSpPr>
      <dsp:spPr>
        <a:xfrm>
          <a:off x="7566760" y="621510"/>
          <a:ext cx="926034" cy="828680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MT aprova  P.O pós A.P</a:t>
          </a:r>
          <a:endParaRPr lang="pt-BR" sz="1400" b="1" kern="1200" dirty="0"/>
        </a:p>
      </dsp:txBody>
      <dsp:txXfrm>
        <a:off x="7607213" y="661963"/>
        <a:ext cx="845128" cy="7477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9C7F2-DDC9-4048-95CA-58A44EBF2116}">
      <dsp:nvSpPr>
        <dsp:cNvPr id="0" name=""/>
        <dsp:cNvSpPr/>
      </dsp:nvSpPr>
      <dsp:spPr>
        <a:xfrm>
          <a:off x="495306" y="0"/>
          <a:ext cx="7161195" cy="221457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36CDD-88D2-4CDE-A7C0-2BCD232B8A23}">
      <dsp:nvSpPr>
        <dsp:cNvPr id="0" name=""/>
        <dsp:cNvSpPr/>
      </dsp:nvSpPr>
      <dsp:spPr>
        <a:xfrm>
          <a:off x="4216" y="642945"/>
          <a:ext cx="2028072" cy="885831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Elabora Edital e Contrato</a:t>
          </a:r>
          <a:endParaRPr lang="pt-BR" sz="1400" b="1" kern="1200" dirty="0"/>
        </a:p>
      </dsp:txBody>
      <dsp:txXfrm>
        <a:off x="47459" y="686188"/>
        <a:ext cx="1941586" cy="799345"/>
      </dsp:txXfrm>
    </dsp:sp>
    <dsp:sp modelId="{3D1FD4D9-E4E8-4405-A011-F0C5A793FA9F}">
      <dsp:nvSpPr>
        <dsp:cNvPr id="0" name=""/>
        <dsp:cNvSpPr/>
      </dsp:nvSpPr>
      <dsp:spPr>
        <a:xfrm>
          <a:off x="2133693" y="664373"/>
          <a:ext cx="2028072" cy="88583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realiza A.P do Edital e Contrato</a:t>
          </a:r>
          <a:endParaRPr lang="pt-BR" sz="1400" b="1" kern="1200" dirty="0"/>
        </a:p>
      </dsp:txBody>
      <dsp:txXfrm>
        <a:off x="2176936" y="707616"/>
        <a:ext cx="1941586" cy="799345"/>
      </dsp:txXfrm>
    </dsp:sp>
    <dsp:sp modelId="{FC353770-3BAD-4229-9DD2-7B613511955E}">
      <dsp:nvSpPr>
        <dsp:cNvPr id="0" name=""/>
        <dsp:cNvSpPr/>
      </dsp:nvSpPr>
      <dsp:spPr>
        <a:xfrm>
          <a:off x="4263169" y="664373"/>
          <a:ext cx="2028072" cy="88583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ANTT publica Edital de Licitação</a:t>
          </a:r>
          <a:endParaRPr lang="pt-BR" sz="1400" b="1" kern="1200" dirty="0"/>
        </a:p>
      </dsp:txBody>
      <dsp:txXfrm>
        <a:off x="4306412" y="707616"/>
        <a:ext cx="1941586" cy="799345"/>
      </dsp:txXfrm>
    </dsp:sp>
    <dsp:sp modelId="{EA7C75E6-6330-471D-B715-E30927233339}">
      <dsp:nvSpPr>
        <dsp:cNvPr id="0" name=""/>
        <dsp:cNvSpPr/>
      </dsp:nvSpPr>
      <dsp:spPr>
        <a:xfrm>
          <a:off x="6392646" y="647347"/>
          <a:ext cx="2028072" cy="88583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TCU analisa Edital e Contrato</a:t>
          </a:r>
          <a:endParaRPr lang="pt-BR" sz="1400" b="1" kern="1200" dirty="0"/>
        </a:p>
      </dsp:txBody>
      <dsp:txXfrm>
        <a:off x="6435889" y="690590"/>
        <a:ext cx="1941586" cy="799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37980-6507-400B-BC72-D7370B28C8FF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DA3BA-1B8D-4F34-AB51-9E037FCCFFF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144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7F9AE-BDF1-4632-BD94-3E5490465285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218D8-6CD6-4999-9BAB-45D9FF16AF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65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buNone/>
              <a:defRPr/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0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ABASSS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2530" name="Picture 2" descr="http://intra/ManualIdentiradeVisualANTT/_img/logo_Ass_vertical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24520" y="5998643"/>
            <a:ext cx="1557299" cy="78810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57158" y="2100196"/>
            <a:ext cx="71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Principais Benefícios Projetados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57224" y="2500306"/>
            <a:ext cx="7786742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lang="pt-BR" sz="1500" dirty="0" smtClean="0">
              <a:solidFill>
                <a:srgbClr val="000000"/>
              </a:solidFill>
              <a:latin typeface="Swis721 Cn BT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Limitação da Idade Máxima dos Veículos em 10 anos e da Idade Média da frota em 5 anos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Flexibilização operacional – adequação contínua da oferta à demanda, mediante regras preestabelecidas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Implantação de Sistema de Gestão e Controle - acompanhamento integral da operação ofertado pelas operadoras no lugar de apenas fiscalização presencial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Coleta de Dados</a:t>
            </a:r>
          </a:p>
          <a:p>
            <a:pPr lvl="2" algn="just"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Oferta – rastreamento embarcado (GPS)</a:t>
            </a:r>
          </a:p>
          <a:p>
            <a:pPr lvl="2" algn="just"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Demanda – controle eletrônico da oferta</a:t>
            </a:r>
            <a:r>
              <a:rPr lang="pt-BR" sz="1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15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	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5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29124" y="4968587"/>
            <a:ext cx="40719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Tx/>
              <a:buChar char="•"/>
              <a:tabLst>
                <a:tab pos="457200" algn="l"/>
              </a:tabLst>
            </a:pPr>
            <a:endParaRPr lang="pt-BR" sz="15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•"/>
              <a:tabLst>
                <a:tab pos="457200" algn="l"/>
              </a:tabLst>
            </a:pPr>
            <a:endParaRPr lang="pt-BR" sz="15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57158" y="2100196"/>
            <a:ext cx="7643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Principais Benefícios Projetados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00100" y="2621720"/>
            <a:ext cx="7715304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Sistema de Avaliação de Desempenho das Permissionárias – avalia a adequação do serviço prestado, premia boas empresas e pune empresas deficientes	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2" algn="just"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Índices: conforto, cortesia, higiene, confiabilidade, pontualidade, regularidade, legalidade, segurança, modicidade e atualidade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Regularização dos serviços de transporte rodoviário, possibilitando o estabelecimento de novo ordenamento jurídico, com possibilidade de interferência mais efetiva da ANTT junto às empresas operadoras decorrente da oficialização de instrumento contratual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16512270"/>
              </p:ext>
            </p:extLst>
          </p:nvPr>
        </p:nvGraphicFramePr>
        <p:xfrm>
          <a:off x="323528" y="2214554"/>
          <a:ext cx="8496944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324099893"/>
              </p:ext>
            </p:extLst>
          </p:nvPr>
        </p:nvGraphicFramePr>
        <p:xfrm>
          <a:off x="647658" y="4357694"/>
          <a:ext cx="8424936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642910" y="6210773"/>
            <a:ext cx="923562" cy="540000"/>
            <a:chOff x="3107" y="691276"/>
            <a:chExt cx="968556" cy="921702"/>
          </a:xfrm>
        </p:grpSpPr>
        <p:sp>
          <p:nvSpPr>
            <p:cNvPr id="7" name="Retângulo de cantos arredondados 6"/>
            <p:cNvSpPr/>
            <p:nvPr/>
          </p:nvSpPr>
          <p:spPr>
            <a:xfrm>
              <a:off x="3107" y="691276"/>
              <a:ext cx="968556" cy="92170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8" name="Retângulo 7"/>
            <p:cNvSpPr/>
            <p:nvPr/>
          </p:nvSpPr>
          <p:spPr>
            <a:xfrm>
              <a:off x="48101" y="736270"/>
              <a:ext cx="878568" cy="831714"/>
            </a:xfrm>
            <a:prstGeom prst="rect">
              <a:avLst/>
            </a:prstGeom>
            <a:solidFill>
              <a:srgbClr val="00660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/>
                <a:t>Realizado</a:t>
              </a:r>
              <a:endParaRPr lang="pt-BR" sz="1200" b="1" kern="1200" dirty="0"/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1676313" y="6234523"/>
            <a:ext cx="1181175" cy="540000"/>
            <a:chOff x="3618030" y="691276"/>
            <a:chExt cx="1181175" cy="921702"/>
          </a:xfrm>
        </p:grpSpPr>
        <p:sp>
          <p:nvSpPr>
            <p:cNvPr id="10" name="Retângulo de cantos arredondados 9"/>
            <p:cNvSpPr/>
            <p:nvPr/>
          </p:nvSpPr>
          <p:spPr>
            <a:xfrm>
              <a:off x="3618030" y="691276"/>
              <a:ext cx="1166794" cy="921702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1" name="Retângulo 10"/>
            <p:cNvSpPr/>
            <p:nvPr/>
          </p:nvSpPr>
          <p:spPr>
            <a:xfrm>
              <a:off x="3722399" y="736270"/>
              <a:ext cx="1076806" cy="83171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/>
                <a:t>Em andamento</a:t>
              </a:r>
              <a:endParaRPr lang="pt-BR" sz="1200" b="1" kern="1200" dirty="0"/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3071802" y="6234711"/>
            <a:ext cx="1166794" cy="540000"/>
            <a:chOff x="4902539" y="691276"/>
            <a:chExt cx="1166794" cy="921702"/>
          </a:xfrm>
        </p:grpSpPr>
        <p:sp>
          <p:nvSpPr>
            <p:cNvPr id="13" name="Retângulo de cantos arredondados 12"/>
            <p:cNvSpPr/>
            <p:nvPr/>
          </p:nvSpPr>
          <p:spPr>
            <a:xfrm>
              <a:off x="4902539" y="691276"/>
              <a:ext cx="1166794" cy="92170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14" name="Retângulo 13"/>
            <p:cNvSpPr/>
            <p:nvPr/>
          </p:nvSpPr>
          <p:spPr>
            <a:xfrm>
              <a:off x="4947533" y="736270"/>
              <a:ext cx="1076806" cy="8317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/>
                <a:t>Planejado</a:t>
              </a:r>
              <a:endParaRPr lang="pt-BR" sz="1200" b="1" kern="1200" dirty="0"/>
            </a:p>
          </p:txBody>
        </p:sp>
      </p:grpSp>
      <p:sp>
        <p:nvSpPr>
          <p:cNvPr id="15" name="Retângulo 14"/>
          <p:cNvSpPr/>
          <p:nvPr/>
        </p:nvSpPr>
        <p:spPr>
          <a:xfrm>
            <a:off x="285720" y="2000240"/>
            <a:ext cx="65008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Situação Atual – Serviços Rodoviários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16512270"/>
              </p:ext>
            </p:extLst>
          </p:nvPr>
        </p:nvGraphicFramePr>
        <p:xfrm>
          <a:off x="323528" y="2214554"/>
          <a:ext cx="8496944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324099893"/>
              </p:ext>
            </p:extLst>
          </p:nvPr>
        </p:nvGraphicFramePr>
        <p:xfrm>
          <a:off x="647658" y="4357694"/>
          <a:ext cx="8424936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Grupo 5"/>
          <p:cNvGrpSpPr/>
          <p:nvPr/>
        </p:nvGrpSpPr>
        <p:grpSpPr>
          <a:xfrm>
            <a:off x="642910" y="6210773"/>
            <a:ext cx="923562" cy="540000"/>
            <a:chOff x="3107" y="691276"/>
            <a:chExt cx="968556" cy="921702"/>
          </a:xfrm>
        </p:grpSpPr>
        <p:sp>
          <p:nvSpPr>
            <p:cNvPr id="7" name="Retângulo de cantos arredondados 6"/>
            <p:cNvSpPr/>
            <p:nvPr/>
          </p:nvSpPr>
          <p:spPr>
            <a:xfrm>
              <a:off x="3107" y="691276"/>
              <a:ext cx="968556" cy="92170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8" name="Retângulo 7"/>
            <p:cNvSpPr/>
            <p:nvPr/>
          </p:nvSpPr>
          <p:spPr>
            <a:xfrm>
              <a:off x="48101" y="736270"/>
              <a:ext cx="878568" cy="831714"/>
            </a:xfrm>
            <a:prstGeom prst="rect">
              <a:avLst/>
            </a:prstGeom>
            <a:solidFill>
              <a:srgbClr val="00660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/>
                <a:t>Realizado</a:t>
              </a:r>
              <a:endParaRPr lang="pt-BR" sz="1200" b="1" kern="1200" dirty="0"/>
            </a:p>
          </p:txBody>
        </p:sp>
      </p:grpSp>
      <p:grpSp>
        <p:nvGrpSpPr>
          <p:cNvPr id="3" name="Grupo 8"/>
          <p:cNvGrpSpPr/>
          <p:nvPr/>
        </p:nvGrpSpPr>
        <p:grpSpPr>
          <a:xfrm>
            <a:off x="1676313" y="6234523"/>
            <a:ext cx="1181175" cy="540000"/>
            <a:chOff x="3618030" y="691276"/>
            <a:chExt cx="1181175" cy="921702"/>
          </a:xfrm>
        </p:grpSpPr>
        <p:sp>
          <p:nvSpPr>
            <p:cNvPr id="10" name="Retângulo de cantos arredondados 9"/>
            <p:cNvSpPr/>
            <p:nvPr/>
          </p:nvSpPr>
          <p:spPr>
            <a:xfrm>
              <a:off x="3618030" y="691276"/>
              <a:ext cx="1166794" cy="921702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1" name="Retângulo 10"/>
            <p:cNvSpPr/>
            <p:nvPr/>
          </p:nvSpPr>
          <p:spPr>
            <a:xfrm>
              <a:off x="3722399" y="736270"/>
              <a:ext cx="1076806" cy="83171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/>
                <a:t>Em andamento</a:t>
              </a:r>
              <a:endParaRPr lang="pt-BR" sz="1200" b="1" kern="1200" dirty="0"/>
            </a:p>
          </p:txBody>
        </p:sp>
      </p:grpSp>
      <p:grpSp>
        <p:nvGrpSpPr>
          <p:cNvPr id="6" name="Grupo 11"/>
          <p:cNvGrpSpPr/>
          <p:nvPr/>
        </p:nvGrpSpPr>
        <p:grpSpPr>
          <a:xfrm>
            <a:off x="3071802" y="6234711"/>
            <a:ext cx="1166794" cy="540000"/>
            <a:chOff x="4902539" y="691276"/>
            <a:chExt cx="1166794" cy="921702"/>
          </a:xfrm>
        </p:grpSpPr>
        <p:sp>
          <p:nvSpPr>
            <p:cNvPr id="13" name="Retângulo de cantos arredondados 12"/>
            <p:cNvSpPr/>
            <p:nvPr/>
          </p:nvSpPr>
          <p:spPr>
            <a:xfrm>
              <a:off x="4902539" y="691276"/>
              <a:ext cx="1166794" cy="92170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14" name="Retângulo 13"/>
            <p:cNvSpPr/>
            <p:nvPr/>
          </p:nvSpPr>
          <p:spPr>
            <a:xfrm>
              <a:off x="4947533" y="736270"/>
              <a:ext cx="1076806" cy="8317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/>
                <a:t>Planejado</a:t>
              </a:r>
              <a:endParaRPr lang="pt-BR" sz="1200" b="1" kern="1200" dirty="0"/>
            </a:p>
          </p:txBody>
        </p:sp>
      </p:grpSp>
      <p:sp>
        <p:nvSpPr>
          <p:cNvPr id="15" name="Retângulo 14"/>
          <p:cNvSpPr/>
          <p:nvPr/>
        </p:nvSpPr>
        <p:spPr>
          <a:xfrm>
            <a:off x="142844" y="2000240"/>
            <a:ext cx="71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Situação Atual – Serviços </a:t>
            </a:r>
            <a:r>
              <a:rPr lang="pt-BR" sz="2000" b="1" dirty="0" err="1" smtClean="0">
                <a:latin typeface="Arial" pitchFamily="34" charset="0"/>
                <a:cs typeface="Arial" pitchFamily="34" charset="0"/>
              </a:rPr>
              <a:t>Semiurbanos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do DF e Entorno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714348" y="3989213"/>
            <a:ext cx="7715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pt-BR" b="1" dirty="0" smtClean="0">
                <a:solidFill>
                  <a:schemeClr val="bg1"/>
                </a:solidFill>
                <a:latin typeface="Swis721 BT" pitchFamily="34" charset="0"/>
              </a:rPr>
              <a:t>Agencia Nacional de Transportes Terrestre - ANTT </a:t>
            </a:r>
          </a:p>
          <a:p>
            <a:pPr algn="ctr">
              <a:buFontTx/>
              <a:buNone/>
            </a:pPr>
            <a:endParaRPr lang="pt-PT" b="1" dirty="0" smtClean="0">
              <a:solidFill>
                <a:schemeClr val="bg1"/>
              </a:solidFill>
              <a:latin typeface="Swis721 BT" pitchFamily="34" charset="0"/>
            </a:endParaRPr>
          </a:p>
          <a:p>
            <a:pPr algn="ctr">
              <a:buFontTx/>
              <a:buNone/>
            </a:pPr>
            <a:r>
              <a:rPr lang="pt-PT" b="1" dirty="0" smtClean="0">
                <a:solidFill>
                  <a:schemeClr val="bg1"/>
                </a:solidFill>
                <a:latin typeface="Swis721 BT" pitchFamily="34" charset="0"/>
              </a:rPr>
              <a:t>Setor de Clubes Esportivos Sul - SCES, lote 10, trecho 03, Projeto Orla Polo 8 - Brasília - DF  - CEP: 70200-003</a:t>
            </a:r>
            <a:endParaRPr lang="pt-BR" b="1" dirty="0" smtClean="0">
              <a:solidFill>
                <a:schemeClr val="bg1"/>
              </a:solidFill>
              <a:latin typeface="Swis721 BT" pitchFamily="34" charset="0"/>
            </a:endParaRPr>
          </a:p>
          <a:p>
            <a:pPr algn="ctr"/>
            <a:endParaRPr lang="pt-BR" b="1" dirty="0" smtClean="0">
              <a:solidFill>
                <a:schemeClr val="bg1"/>
              </a:solidFill>
              <a:latin typeface="Swis721 BT" pitchFamily="34" charset="0"/>
            </a:endParaRPr>
          </a:p>
          <a:p>
            <a:pPr algn="ctr"/>
            <a:r>
              <a:rPr lang="pt-BR" b="1" dirty="0" smtClean="0">
                <a:solidFill>
                  <a:schemeClr val="bg1"/>
                </a:solidFill>
                <a:latin typeface="Swis721 BT" pitchFamily="34" charset="0"/>
              </a:rPr>
              <a:t>www.antt.gov.br </a:t>
            </a:r>
          </a:p>
          <a:p>
            <a:pPr algn="ctr"/>
            <a:endParaRPr lang="pt-BR" b="1" dirty="0" smtClean="0">
              <a:solidFill>
                <a:schemeClr val="bg1"/>
              </a:solidFill>
              <a:latin typeface="Swis721 BT" pitchFamily="34" charset="0"/>
            </a:endParaRPr>
          </a:p>
          <a:p>
            <a:pPr algn="ctr"/>
            <a:r>
              <a:rPr lang="pt-BR" b="1" dirty="0" err="1" smtClean="0">
                <a:solidFill>
                  <a:schemeClr val="bg1"/>
                </a:solidFill>
                <a:latin typeface="Swis721 BT" pitchFamily="34" charset="0"/>
              </a:rPr>
              <a:t>propass</a:t>
            </a:r>
            <a:r>
              <a:rPr lang="pt-BR" b="1" dirty="0" smtClean="0">
                <a:solidFill>
                  <a:schemeClr val="bg1"/>
                </a:solidFill>
                <a:latin typeface="Swis721 BT" pitchFamily="34" charset="0"/>
              </a:rPr>
              <a:t>.</a:t>
            </a:r>
            <a:r>
              <a:rPr lang="pt-BR" b="1" dirty="0" err="1" smtClean="0">
                <a:solidFill>
                  <a:schemeClr val="bg1"/>
                </a:solidFill>
                <a:latin typeface="Swis721 BT" pitchFamily="34" charset="0"/>
              </a:rPr>
              <a:t>antt</a:t>
            </a:r>
            <a:r>
              <a:rPr lang="pt-BR" b="1" dirty="0" smtClean="0">
                <a:solidFill>
                  <a:schemeClr val="bg1"/>
                </a:solidFill>
                <a:latin typeface="Swis721 BT" pitchFamily="34" charset="0"/>
              </a:rPr>
              <a:t>.</a:t>
            </a:r>
            <a:r>
              <a:rPr lang="pt-BR" b="1" dirty="0" err="1" smtClean="0">
                <a:solidFill>
                  <a:schemeClr val="bg1"/>
                </a:solidFill>
                <a:latin typeface="Swis721 BT" pitchFamily="34" charset="0"/>
              </a:rPr>
              <a:t>gov.br</a:t>
            </a:r>
            <a:endParaRPr lang="pt-BR" b="1" dirty="0">
              <a:solidFill>
                <a:schemeClr val="bg1"/>
              </a:solidFill>
              <a:latin typeface="Swis721 BT" pitchFamily="34" charset="0"/>
            </a:endParaRPr>
          </a:p>
        </p:txBody>
      </p:sp>
      <p:pic>
        <p:nvPicPr>
          <p:cNvPr id="4" name="Picture 4" descr="http://intra/ManualIdentiradeVisualANTT/_img/logo_Ass_vertic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1891" y="142852"/>
            <a:ext cx="2414555" cy="12219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6033</TotalTime>
  <Words>263</Words>
  <Application>Microsoft Office PowerPoint</Application>
  <PresentationFormat>Apresentação na tela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lucas.castro</dc:creator>
  <cp:lastModifiedBy>Irai Silva Lopes de Sousa</cp:lastModifiedBy>
  <cp:revision>630</cp:revision>
  <dcterms:created xsi:type="dcterms:W3CDTF">2011-08-08T14:31:43Z</dcterms:created>
  <dcterms:modified xsi:type="dcterms:W3CDTF">2013-06-05T13:03:07Z</dcterms:modified>
</cp:coreProperties>
</file>