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  <p:sldMasterId id="2147483709" r:id="rId3"/>
  </p:sldMasterIdLst>
  <p:notesMasterIdLst>
    <p:notesMasterId r:id="rId21"/>
  </p:notesMasterIdLst>
  <p:sldIdLst>
    <p:sldId id="258" r:id="rId4"/>
    <p:sldId id="370" r:id="rId5"/>
    <p:sldId id="371" r:id="rId6"/>
    <p:sldId id="372" r:id="rId7"/>
    <p:sldId id="373" r:id="rId8"/>
    <p:sldId id="369" r:id="rId9"/>
    <p:sldId id="374" r:id="rId10"/>
    <p:sldId id="375" r:id="rId11"/>
    <p:sldId id="376" r:id="rId12"/>
    <p:sldId id="377" r:id="rId13"/>
    <p:sldId id="378" r:id="rId14"/>
    <p:sldId id="380" r:id="rId15"/>
    <p:sldId id="381" r:id="rId16"/>
    <p:sldId id="382" r:id="rId17"/>
    <p:sldId id="384" r:id="rId18"/>
    <p:sldId id="385" r:id="rId19"/>
    <p:sldId id="280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queline Silva Misael" initials="JSM" lastIdx="1" clrIdx="0">
    <p:extLst>
      <p:ext uri="{19B8F6BF-5375-455C-9EA6-DF929625EA0E}">
        <p15:presenceInfo xmlns:p15="http://schemas.microsoft.com/office/powerpoint/2012/main" userId="S-1-5-21-2135630104-1162506924-937769972-98581" providerId="AD"/>
      </p:ext>
    </p:extLst>
  </p:cmAuthor>
  <p:cmAuthor id="2" name="Maria Alice Monteiro" initials="MA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9C00"/>
    <a:srgbClr val="306D35"/>
    <a:srgbClr val="F0FA28"/>
    <a:srgbClr val="FCE4CD"/>
    <a:srgbClr val="1967B0"/>
    <a:srgbClr val="F8E530"/>
    <a:srgbClr val="8BA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4A250E-1883-466E-94CC-EEFA7A531897}" v="8" dt="2019-06-27T12:15:29.491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24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" y="7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9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9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queline Silva" userId="6c0426a2977fedc4" providerId="LiveId" clId="{2A5EDB3B-513B-4962-981A-C5C760E78A4E}"/>
    <pc:docChg chg="undo redo custSel modSld">
      <pc:chgData name="Jaqueline Silva" userId="6c0426a2977fedc4" providerId="LiveId" clId="{2A5EDB3B-513B-4962-981A-C5C760E78A4E}" dt="2019-06-27T23:22:53.837" v="43" actId="20577"/>
      <pc:docMkLst>
        <pc:docMk/>
      </pc:docMkLst>
      <pc:sldChg chg="modSp">
        <pc:chgData name="Jaqueline Silva" userId="6c0426a2977fedc4" providerId="LiveId" clId="{2A5EDB3B-513B-4962-981A-C5C760E78A4E}" dt="2019-06-27T23:22:53.837" v="43" actId="20577"/>
        <pc:sldMkLst>
          <pc:docMk/>
          <pc:sldMk cId="1028375078" sldId="258"/>
        </pc:sldMkLst>
        <pc:spChg chg="mod">
          <ac:chgData name="Jaqueline Silva" userId="6c0426a2977fedc4" providerId="LiveId" clId="{2A5EDB3B-513B-4962-981A-C5C760E78A4E}" dt="2019-06-27T23:22:53.837" v="43" actId="20577"/>
          <ac:spMkLst>
            <pc:docMk/>
            <pc:sldMk cId="1028375078" sldId="258"/>
            <ac:spMk id="4" creationId="{00000000-0000-0000-0000-000000000000}"/>
          </ac:spMkLst>
        </pc:spChg>
      </pc:sldChg>
      <pc:sldChg chg="modSp">
        <pc:chgData name="Jaqueline Silva" userId="6c0426a2977fedc4" providerId="LiveId" clId="{2A5EDB3B-513B-4962-981A-C5C760E78A4E}" dt="2019-06-27T19:29:24.976" v="10" actId="2165"/>
        <pc:sldMkLst>
          <pc:docMk/>
          <pc:sldMk cId="4178323745" sldId="290"/>
        </pc:sldMkLst>
        <pc:graphicFrameChg chg="modGraphic">
          <ac:chgData name="Jaqueline Silva" userId="6c0426a2977fedc4" providerId="LiveId" clId="{2A5EDB3B-513B-4962-981A-C5C760E78A4E}" dt="2019-06-27T19:29:24.976" v="10" actId="2165"/>
          <ac:graphicFrameMkLst>
            <pc:docMk/>
            <pc:sldMk cId="4178323745" sldId="290"/>
            <ac:graphicFrameMk id="12" creationId="{00000000-0000-0000-0000-000000000000}"/>
          </ac:graphicFrameMkLst>
        </pc:graphicFrameChg>
      </pc:sldChg>
      <pc:sldChg chg="modSp">
        <pc:chgData name="Jaqueline Silva" userId="6c0426a2977fedc4" providerId="LiveId" clId="{2A5EDB3B-513B-4962-981A-C5C760E78A4E}" dt="2019-06-27T22:15:16.413" v="21" actId="2165"/>
        <pc:sldMkLst>
          <pc:docMk/>
          <pc:sldMk cId="3318830024" sldId="291"/>
        </pc:sldMkLst>
        <pc:graphicFrameChg chg="modGraphic">
          <ac:chgData name="Jaqueline Silva" userId="6c0426a2977fedc4" providerId="LiveId" clId="{2A5EDB3B-513B-4962-981A-C5C760E78A4E}" dt="2019-06-27T22:15:16.413" v="21" actId="2165"/>
          <ac:graphicFrameMkLst>
            <pc:docMk/>
            <pc:sldMk cId="3318830024" sldId="291"/>
            <ac:graphicFrameMk id="12" creationId="{00000000-0000-0000-0000-000000000000}"/>
          </ac:graphicFrameMkLst>
        </pc:graphicFrameChg>
      </pc:sldChg>
      <pc:sldChg chg="modSp">
        <pc:chgData name="Jaqueline Silva" userId="6c0426a2977fedc4" providerId="LiveId" clId="{2A5EDB3B-513B-4962-981A-C5C760E78A4E}" dt="2019-06-27T22:49:14.805" v="25" actId="2165"/>
        <pc:sldMkLst>
          <pc:docMk/>
          <pc:sldMk cId="2412890706" sldId="292"/>
        </pc:sldMkLst>
        <pc:graphicFrameChg chg="modGraphic">
          <ac:chgData name="Jaqueline Silva" userId="6c0426a2977fedc4" providerId="LiveId" clId="{2A5EDB3B-513B-4962-981A-C5C760E78A4E}" dt="2019-06-27T22:49:14.805" v="25" actId="2165"/>
          <ac:graphicFrameMkLst>
            <pc:docMk/>
            <pc:sldMk cId="2412890706" sldId="292"/>
            <ac:graphicFrameMk id="12" creationId="{00000000-0000-0000-0000-000000000000}"/>
          </ac:graphicFrameMkLst>
        </pc:graphicFrameChg>
      </pc:sldChg>
      <pc:sldChg chg="modSp">
        <pc:chgData name="Jaqueline Silva" userId="6c0426a2977fedc4" providerId="LiveId" clId="{2A5EDB3B-513B-4962-981A-C5C760E78A4E}" dt="2019-06-27T22:54:44.838" v="30" actId="2165"/>
        <pc:sldMkLst>
          <pc:docMk/>
          <pc:sldMk cId="3965179096" sldId="293"/>
        </pc:sldMkLst>
        <pc:graphicFrameChg chg="modGraphic">
          <ac:chgData name="Jaqueline Silva" userId="6c0426a2977fedc4" providerId="LiveId" clId="{2A5EDB3B-513B-4962-981A-C5C760E78A4E}" dt="2019-06-27T22:54:44.838" v="30" actId="2165"/>
          <ac:graphicFrameMkLst>
            <pc:docMk/>
            <pc:sldMk cId="3965179096" sldId="293"/>
            <ac:graphicFrameMk id="12" creationId="{00000000-0000-0000-0000-000000000000}"/>
          </ac:graphicFrameMkLst>
        </pc:graphicFrameChg>
      </pc:sldChg>
      <pc:sldChg chg="modSp">
        <pc:chgData name="Jaqueline Silva" userId="6c0426a2977fedc4" providerId="LiveId" clId="{2A5EDB3B-513B-4962-981A-C5C760E78A4E}" dt="2019-06-27T23:19:35.162" v="39" actId="2165"/>
        <pc:sldMkLst>
          <pc:docMk/>
          <pc:sldMk cId="2929345375" sldId="294"/>
        </pc:sldMkLst>
        <pc:graphicFrameChg chg="mod modGraphic">
          <ac:chgData name="Jaqueline Silva" userId="6c0426a2977fedc4" providerId="LiveId" clId="{2A5EDB3B-513B-4962-981A-C5C760E78A4E}" dt="2019-06-27T23:19:35.162" v="39" actId="2165"/>
          <ac:graphicFrameMkLst>
            <pc:docMk/>
            <pc:sldMk cId="2929345375" sldId="294"/>
            <ac:graphicFrameMk id="12" creationId="{00000000-0000-0000-0000-000000000000}"/>
          </ac:graphicFrameMkLst>
        </pc:graphicFrameChg>
      </pc:sldChg>
      <pc:sldChg chg="modSp">
        <pc:chgData name="Jaqueline Silva" userId="6c0426a2977fedc4" providerId="LiveId" clId="{2A5EDB3B-513B-4962-981A-C5C760E78A4E}" dt="2019-06-27T23:21:32.221" v="41" actId="2165"/>
        <pc:sldMkLst>
          <pc:docMk/>
          <pc:sldMk cId="582670629" sldId="295"/>
        </pc:sldMkLst>
        <pc:graphicFrameChg chg="modGraphic">
          <ac:chgData name="Jaqueline Silva" userId="6c0426a2977fedc4" providerId="LiveId" clId="{2A5EDB3B-513B-4962-981A-C5C760E78A4E}" dt="2019-06-27T23:21:32.221" v="41" actId="2165"/>
          <ac:graphicFrameMkLst>
            <pc:docMk/>
            <pc:sldMk cId="582670629" sldId="295"/>
            <ac:graphicFrameMk id="12" creationId="{00000000-0000-0000-0000-000000000000}"/>
          </ac:graphicFrameMkLst>
        </pc:graphicFrameChg>
      </pc:sldChg>
      <pc:sldChg chg="modSp">
        <pc:chgData name="Jaqueline Silva" userId="6c0426a2977fedc4" providerId="LiveId" clId="{2A5EDB3B-513B-4962-981A-C5C760E78A4E}" dt="2019-06-27T22:55:03.367" v="31" actId="207"/>
        <pc:sldMkLst>
          <pc:docMk/>
          <pc:sldMk cId="2454203702" sldId="318"/>
        </pc:sldMkLst>
        <pc:graphicFrameChg chg="modGraphic">
          <ac:chgData name="Jaqueline Silva" userId="6c0426a2977fedc4" providerId="LiveId" clId="{2A5EDB3B-513B-4962-981A-C5C760E78A4E}" dt="2019-06-27T22:55:03.367" v="31" actId="207"/>
          <ac:graphicFrameMkLst>
            <pc:docMk/>
            <pc:sldMk cId="2454203702" sldId="318"/>
            <ac:graphicFrameMk id="7" creationId="{00000000-0000-0000-0000-000000000000}"/>
          </ac:graphicFrameMkLst>
        </pc:graphicFrameChg>
      </pc:sldChg>
      <pc:sldChg chg="modSp">
        <pc:chgData name="Jaqueline Silva" userId="6c0426a2977fedc4" providerId="LiveId" clId="{2A5EDB3B-513B-4962-981A-C5C760E78A4E}" dt="2019-06-27T23:15:51.798" v="32" actId="207"/>
        <pc:sldMkLst>
          <pc:docMk/>
          <pc:sldMk cId="2454203702" sldId="319"/>
        </pc:sldMkLst>
        <pc:graphicFrameChg chg="modGraphic">
          <ac:chgData name="Jaqueline Silva" userId="6c0426a2977fedc4" providerId="LiveId" clId="{2A5EDB3B-513B-4962-981A-C5C760E78A4E}" dt="2019-06-27T23:15:51.798" v="32" actId="207"/>
          <ac:graphicFrameMkLst>
            <pc:docMk/>
            <pc:sldMk cId="2454203702" sldId="319"/>
            <ac:graphicFrameMk id="7" creationId="{00000000-0000-0000-0000-000000000000}"/>
          </ac:graphicFrameMkLst>
        </pc:graphicFrameChg>
      </pc:sldChg>
      <pc:sldChg chg="modSp">
        <pc:chgData name="Jaqueline Silva" userId="6c0426a2977fedc4" providerId="LiveId" clId="{2A5EDB3B-513B-4962-981A-C5C760E78A4E}" dt="2019-06-27T19:16:55.941" v="0" actId="207"/>
        <pc:sldMkLst>
          <pc:docMk/>
          <pc:sldMk cId="2454203702" sldId="321"/>
        </pc:sldMkLst>
        <pc:graphicFrameChg chg="modGraphic">
          <ac:chgData name="Jaqueline Silva" userId="6c0426a2977fedc4" providerId="LiveId" clId="{2A5EDB3B-513B-4962-981A-C5C760E78A4E}" dt="2019-06-27T19:16:55.941" v="0" actId="207"/>
          <ac:graphicFrameMkLst>
            <pc:docMk/>
            <pc:sldMk cId="2454203702" sldId="321"/>
            <ac:graphicFrameMk id="7" creationId="{00000000-0000-0000-0000-000000000000}"/>
          </ac:graphicFrameMkLst>
        </pc:graphicFrameChg>
      </pc:sldChg>
      <pc:sldChg chg="modSp">
        <pc:chgData name="Jaqueline Silva" userId="6c0426a2977fedc4" providerId="LiveId" clId="{2A5EDB3B-513B-4962-981A-C5C760E78A4E}" dt="2019-06-27T22:53:24.318" v="28" actId="207"/>
        <pc:sldMkLst>
          <pc:docMk/>
          <pc:sldMk cId="2454203702" sldId="322"/>
        </pc:sldMkLst>
        <pc:graphicFrameChg chg="modGraphic">
          <ac:chgData name="Jaqueline Silva" userId="6c0426a2977fedc4" providerId="LiveId" clId="{2A5EDB3B-513B-4962-981A-C5C760E78A4E}" dt="2019-06-27T22:53:24.318" v="28" actId="207"/>
          <ac:graphicFrameMkLst>
            <pc:docMk/>
            <pc:sldMk cId="2454203702" sldId="322"/>
            <ac:graphicFrameMk id="7" creationId="{00000000-0000-0000-0000-000000000000}"/>
          </ac:graphicFrameMkLst>
        </pc:graphicFrameChg>
      </pc:sldChg>
      <pc:sldChg chg="modSp">
        <pc:chgData name="Jaqueline Silva" userId="6c0426a2977fedc4" providerId="LiveId" clId="{2A5EDB3B-513B-4962-981A-C5C760E78A4E}" dt="2019-06-27T22:48:58.957" v="23" actId="207"/>
        <pc:sldMkLst>
          <pc:docMk/>
          <pc:sldMk cId="2454203702" sldId="323"/>
        </pc:sldMkLst>
        <pc:graphicFrameChg chg="modGraphic">
          <ac:chgData name="Jaqueline Silva" userId="6c0426a2977fedc4" providerId="LiveId" clId="{2A5EDB3B-513B-4962-981A-C5C760E78A4E}" dt="2019-06-27T22:48:58.957" v="23" actId="207"/>
          <ac:graphicFrameMkLst>
            <pc:docMk/>
            <pc:sldMk cId="2454203702" sldId="323"/>
            <ac:graphicFrameMk id="7" creationId="{00000000-0000-0000-0000-000000000000}"/>
          </ac:graphicFrameMkLst>
        </pc:graphicFrameChg>
      </pc:sldChg>
      <pc:sldChg chg="modSp">
        <pc:chgData name="Jaqueline Silva" userId="6c0426a2977fedc4" providerId="LiveId" clId="{2A5EDB3B-513B-4962-981A-C5C760E78A4E}" dt="2019-06-27T19:21:46.035" v="5" actId="207"/>
        <pc:sldMkLst>
          <pc:docMk/>
          <pc:sldMk cId="2454203702" sldId="326"/>
        </pc:sldMkLst>
        <pc:graphicFrameChg chg="modGraphic">
          <ac:chgData name="Jaqueline Silva" userId="6c0426a2977fedc4" providerId="LiveId" clId="{2A5EDB3B-513B-4962-981A-C5C760E78A4E}" dt="2019-06-27T19:21:46.035" v="5" actId="207"/>
          <ac:graphicFrameMkLst>
            <pc:docMk/>
            <pc:sldMk cId="2454203702" sldId="326"/>
            <ac:graphicFrameMk id="7" creationId="{00000000-0000-0000-0000-000000000000}"/>
          </ac:graphicFrameMkLst>
        </pc:graphicFrameChg>
      </pc:sldChg>
      <pc:sldChg chg="modSp">
        <pc:chgData name="Jaqueline Silva" userId="6c0426a2977fedc4" providerId="LiveId" clId="{2A5EDB3B-513B-4962-981A-C5C760E78A4E}" dt="2019-06-27T23:19:15.991" v="37" actId="207"/>
        <pc:sldMkLst>
          <pc:docMk/>
          <pc:sldMk cId="2454203702" sldId="328"/>
        </pc:sldMkLst>
        <pc:graphicFrameChg chg="modGraphic">
          <ac:chgData name="Jaqueline Silva" userId="6c0426a2977fedc4" providerId="LiveId" clId="{2A5EDB3B-513B-4962-981A-C5C760E78A4E}" dt="2019-06-27T23:19:15.991" v="37" actId="207"/>
          <ac:graphicFrameMkLst>
            <pc:docMk/>
            <pc:sldMk cId="2454203702" sldId="328"/>
            <ac:graphicFrameMk id="7" creationId="{00000000-0000-0000-0000-000000000000}"/>
          </ac:graphicFrameMkLst>
        </pc:graphicFrameChg>
      </pc:sldChg>
      <pc:sldChg chg="modSp">
        <pc:chgData name="Jaqueline Silva" userId="6c0426a2977fedc4" providerId="LiveId" clId="{2A5EDB3B-513B-4962-981A-C5C760E78A4E}" dt="2019-06-27T19:28:59.866" v="8" actId="207"/>
        <pc:sldMkLst>
          <pc:docMk/>
          <pc:sldMk cId="2454203702" sldId="329"/>
        </pc:sldMkLst>
        <pc:graphicFrameChg chg="modGraphic">
          <ac:chgData name="Jaqueline Silva" userId="6c0426a2977fedc4" providerId="LiveId" clId="{2A5EDB3B-513B-4962-981A-C5C760E78A4E}" dt="2019-06-27T19:28:59.866" v="8" actId="207"/>
          <ac:graphicFrameMkLst>
            <pc:docMk/>
            <pc:sldMk cId="2454203702" sldId="329"/>
            <ac:graphicFrameMk id="7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457F7C-DA76-451E-9B77-0B007EC4C5E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6E1144D-CCFC-43C5-AD11-307D3DD0F5D0}">
      <dgm:prSet phldrT="[Texto]"/>
      <dgm:spPr/>
      <dgm:t>
        <a:bodyPr/>
        <a:lstStyle/>
        <a:p>
          <a:r>
            <a:rPr lang="pt-BR" dirty="0" smtClean="0"/>
            <a:t>Crônicas</a:t>
          </a:r>
          <a:endParaRPr lang="pt-BR" dirty="0"/>
        </a:p>
      </dgm:t>
    </dgm:pt>
    <dgm:pt modelId="{834531F5-BC95-4FAF-99B0-591B13A5CC49}" type="parTrans" cxnId="{6453A6B8-41BA-4BC0-9012-8319DE8ADEED}">
      <dgm:prSet/>
      <dgm:spPr/>
      <dgm:t>
        <a:bodyPr/>
        <a:lstStyle/>
        <a:p>
          <a:endParaRPr lang="pt-BR"/>
        </a:p>
      </dgm:t>
    </dgm:pt>
    <dgm:pt modelId="{811800C3-79C2-43FD-BDC7-4A0C8F40FA43}" type="sibTrans" cxnId="{6453A6B8-41BA-4BC0-9012-8319DE8ADEED}">
      <dgm:prSet/>
      <dgm:spPr/>
      <dgm:t>
        <a:bodyPr/>
        <a:lstStyle/>
        <a:p>
          <a:endParaRPr lang="pt-BR"/>
        </a:p>
      </dgm:t>
    </dgm:pt>
    <dgm:pt modelId="{A5B5E577-7AD5-4A89-A750-24E80EAECF37}">
      <dgm:prSet phldrT="[Texto]"/>
      <dgm:spPr/>
      <dgm:t>
        <a:bodyPr/>
        <a:lstStyle/>
        <a:p>
          <a:r>
            <a:rPr lang="pt-BR" dirty="0" smtClean="0"/>
            <a:t>Progressivas</a:t>
          </a:r>
          <a:endParaRPr lang="pt-BR" dirty="0"/>
        </a:p>
      </dgm:t>
    </dgm:pt>
    <dgm:pt modelId="{C949230C-8A38-41FA-97DD-DB4D19F9D6B6}" type="parTrans" cxnId="{6A49C7A8-BCA3-4BAC-8B40-B0C0EE4FDF56}">
      <dgm:prSet/>
      <dgm:spPr/>
      <dgm:t>
        <a:bodyPr/>
        <a:lstStyle/>
        <a:p>
          <a:endParaRPr lang="pt-BR"/>
        </a:p>
      </dgm:t>
    </dgm:pt>
    <dgm:pt modelId="{D1473D9A-BF83-4AC6-9BEC-0D6F8F502F58}" type="sibTrans" cxnId="{6A49C7A8-BCA3-4BAC-8B40-B0C0EE4FDF56}">
      <dgm:prSet/>
      <dgm:spPr/>
      <dgm:t>
        <a:bodyPr/>
        <a:lstStyle/>
        <a:p>
          <a:endParaRPr lang="pt-BR"/>
        </a:p>
      </dgm:t>
    </dgm:pt>
    <dgm:pt modelId="{6E056FCA-A4B5-4E1B-BC00-A173BEED68B9}">
      <dgm:prSet phldrT="[Texto]"/>
      <dgm:spPr/>
      <dgm:t>
        <a:bodyPr/>
        <a:lstStyle/>
        <a:p>
          <a:r>
            <a:rPr lang="pt-BR" dirty="0" smtClean="0"/>
            <a:t>Degenerativas</a:t>
          </a:r>
          <a:endParaRPr lang="pt-BR" dirty="0"/>
        </a:p>
      </dgm:t>
    </dgm:pt>
    <dgm:pt modelId="{3EAE7BC7-C6D5-446F-9DCE-1B4465CBD6B5}" type="parTrans" cxnId="{68A9550E-3677-4B53-8711-2910617BAC68}">
      <dgm:prSet/>
      <dgm:spPr/>
      <dgm:t>
        <a:bodyPr/>
        <a:lstStyle/>
        <a:p>
          <a:endParaRPr lang="pt-BR"/>
        </a:p>
      </dgm:t>
    </dgm:pt>
    <dgm:pt modelId="{AEBE8217-5A6F-434F-8035-3BDF8C7800A1}" type="sibTrans" cxnId="{68A9550E-3677-4B53-8711-2910617BAC68}">
      <dgm:prSet/>
      <dgm:spPr/>
      <dgm:t>
        <a:bodyPr/>
        <a:lstStyle/>
        <a:p>
          <a:endParaRPr lang="pt-BR"/>
        </a:p>
      </dgm:t>
    </dgm:pt>
    <dgm:pt modelId="{5ACBACCE-436E-4AD0-9053-5191D8DBA249}">
      <dgm:prSet phldrT="[Texto]"/>
      <dgm:spPr/>
      <dgm:t>
        <a:bodyPr/>
        <a:lstStyle/>
        <a:p>
          <a:r>
            <a:rPr lang="pt-BR" dirty="0" smtClean="0"/>
            <a:t>Incapacitantes</a:t>
          </a:r>
          <a:endParaRPr lang="pt-BR" dirty="0"/>
        </a:p>
      </dgm:t>
    </dgm:pt>
    <dgm:pt modelId="{C21F3C8E-3521-458E-B430-06FF7A8FE2D3}" type="parTrans" cxnId="{D088CFEE-C2B5-4222-A3E8-EECEDD366760}">
      <dgm:prSet/>
      <dgm:spPr/>
      <dgm:t>
        <a:bodyPr/>
        <a:lstStyle/>
        <a:p>
          <a:endParaRPr lang="pt-BR"/>
        </a:p>
      </dgm:t>
    </dgm:pt>
    <dgm:pt modelId="{F8AB2208-251A-4C7E-98D2-A4D9DD1B260C}" type="sibTrans" cxnId="{D088CFEE-C2B5-4222-A3E8-EECEDD366760}">
      <dgm:prSet/>
      <dgm:spPr/>
      <dgm:t>
        <a:bodyPr/>
        <a:lstStyle/>
        <a:p>
          <a:endParaRPr lang="pt-BR"/>
        </a:p>
      </dgm:t>
    </dgm:pt>
    <dgm:pt modelId="{80CD9226-9C12-4D61-A353-5FF708B26125}" type="pres">
      <dgm:prSet presAssocID="{50457F7C-DA76-451E-9B77-0B007EC4C5E3}" presName="arrowDiagram" presStyleCnt="0">
        <dgm:presLayoutVars>
          <dgm:chMax val="5"/>
          <dgm:dir/>
          <dgm:resizeHandles val="exact"/>
        </dgm:presLayoutVars>
      </dgm:prSet>
      <dgm:spPr/>
    </dgm:pt>
    <dgm:pt modelId="{EE5AF5BE-993C-440B-A0F8-3482C1657F1C}" type="pres">
      <dgm:prSet presAssocID="{50457F7C-DA76-451E-9B77-0B007EC4C5E3}" presName="arrow" presStyleLbl="bgShp" presStyleIdx="0" presStyleCnt="1"/>
      <dgm:spPr/>
    </dgm:pt>
    <dgm:pt modelId="{49B70332-EA4D-415A-B7F5-C044BB7A73E7}" type="pres">
      <dgm:prSet presAssocID="{50457F7C-DA76-451E-9B77-0B007EC4C5E3}" presName="arrowDiagram4" presStyleCnt="0"/>
      <dgm:spPr/>
    </dgm:pt>
    <dgm:pt modelId="{74A9385E-84D8-423E-A394-0156E7699D4A}" type="pres">
      <dgm:prSet presAssocID="{26E1144D-CCFC-43C5-AD11-307D3DD0F5D0}" presName="bullet4a" presStyleLbl="node1" presStyleIdx="0" presStyleCnt="4"/>
      <dgm:spPr/>
    </dgm:pt>
    <dgm:pt modelId="{AACFC524-6392-4FA5-9886-693C6ACA71F0}" type="pres">
      <dgm:prSet presAssocID="{26E1144D-CCFC-43C5-AD11-307D3DD0F5D0}" presName="textBox4a" presStyleLbl="revTx" presStyleIdx="0" presStyleCnt="4" custScaleX="107512" custScaleY="983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F725FB-D968-45A2-8823-479891183DDC}" type="pres">
      <dgm:prSet presAssocID="{A5B5E577-7AD5-4A89-A750-24E80EAECF37}" presName="bullet4b" presStyleLbl="node1" presStyleIdx="1" presStyleCnt="4"/>
      <dgm:spPr>
        <a:solidFill>
          <a:schemeClr val="accent4">
            <a:lumMod val="60000"/>
            <a:lumOff val="40000"/>
          </a:schemeClr>
        </a:solidFill>
      </dgm:spPr>
    </dgm:pt>
    <dgm:pt modelId="{4EA21753-5404-40EC-A5F6-FE9790DFBE40}" type="pres">
      <dgm:prSet presAssocID="{A5B5E577-7AD5-4A89-A750-24E80EAECF37}" presName="textBox4b" presStyleLbl="revTx" presStyleIdx="1" presStyleCnt="4" custScaleX="107512" custScaleY="983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FBCBAB-E514-40E1-9028-B8D2E2A4E363}" type="pres">
      <dgm:prSet presAssocID="{6E056FCA-A4B5-4E1B-BC00-A173BEED68B9}" presName="bullet4c" presStyleLbl="node1" presStyleIdx="2" presStyleCnt="4"/>
      <dgm:spPr>
        <a:solidFill>
          <a:srgbClr val="EA9C00"/>
        </a:solidFill>
      </dgm:spPr>
    </dgm:pt>
    <dgm:pt modelId="{32A5D046-0F57-4587-9B98-792254BCB8BB}" type="pres">
      <dgm:prSet presAssocID="{6E056FCA-A4B5-4E1B-BC00-A173BEED68B9}" presName="textBox4c" presStyleLbl="revTx" presStyleIdx="2" presStyleCnt="4" custScaleX="107512" custScaleY="983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A0C71D-B848-47FE-AFE9-63C43F97E99F}" type="pres">
      <dgm:prSet presAssocID="{5ACBACCE-436E-4AD0-9053-5191D8DBA249}" presName="bullet4d" presStyleLbl="node1" presStyleIdx="3" presStyleCnt="4"/>
      <dgm:spPr>
        <a:solidFill>
          <a:schemeClr val="accent2"/>
        </a:solidFill>
      </dgm:spPr>
    </dgm:pt>
    <dgm:pt modelId="{11B616B7-A7E8-4809-B4CD-4485211D0775}" type="pres">
      <dgm:prSet presAssocID="{5ACBACCE-436E-4AD0-9053-5191D8DBA249}" presName="textBox4d" presStyleLbl="revTx" presStyleIdx="3" presStyleCnt="4" custScaleX="107512" custScaleY="983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569D458-61EB-471C-84B8-6B0B2294F523}" type="presOf" srcId="{6E056FCA-A4B5-4E1B-BC00-A173BEED68B9}" destId="{32A5D046-0F57-4587-9B98-792254BCB8BB}" srcOrd="0" destOrd="0" presId="urn:microsoft.com/office/officeart/2005/8/layout/arrow2"/>
    <dgm:cxn modelId="{256392EF-0563-4FB7-8332-18B090BA7DFE}" type="presOf" srcId="{50457F7C-DA76-451E-9B77-0B007EC4C5E3}" destId="{80CD9226-9C12-4D61-A353-5FF708B26125}" srcOrd="0" destOrd="0" presId="urn:microsoft.com/office/officeart/2005/8/layout/arrow2"/>
    <dgm:cxn modelId="{12828F83-18EB-417B-8882-21F38BF58C98}" type="presOf" srcId="{26E1144D-CCFC-43C5-AD11-307D3DD0F5D0}" destId="{AACFC524-6392-4FA5-9886-693C6ACA71F0}" srcOrd="0" destOrd="0" presId="urn:microsoft.com/office/officeart/2005/8/layout/arrow2"/>
    <dgm:cxn modelId="{1124C7C5-DF21-40E2-8845-E5B57D545A1F}" type="presOf" srcId="{5ACBACCE-436E-4AD0-9053-5191D8DBA249}" destId="{11B616B7-A7E8-4809-B4CD-4485211D0775}" srcOrd="0" destOrd="0" presId="urn:microsoft.com/office/officeart/2005/8/layout/arrow2"/>
    <dgm:cxn modelId="{6453A6B8-41BA-4BC0-9012-8319DE8ADEED}" srcId="{50457F7C-DA76-451E-9B77-0B007EC4C5E3}" destId="{26E1144D-CCFC-43C5-AD11-307D3DD0F5D0}" srcOrd="0" destOrd="0" parTransId="{834531F5-BC95-4FAF-99B0-591B13A5CC49}" sibTransId="{811800C3-79C2-43FD-BDC7-4A0C8F40FA43}"/>
    <dgm:cxn modelId="{6A49C7A8-BCA3-4BAC-8B40-B0C0EE4FDF56}" srcId="{50457F7C-DA76-451E-9B77-0B007EC4C5E3}" destId="{A5B5E577-7AD5-4A89-A750-24E80EAECF37}" srcOrd="1" destOrd="0" parTransId="{C949230C-8A38-41FA-97DD-DB4D19F9D6B6}" sibTransId="{D1473D9A-BF83-4AC6-9BEC-0D6F8F502F58}"/>
    <dgm:cxn modelId="{68A9550E-3677-4B53-8711-2910617BAC68}" srcId="{50457F7C-DA76-451E-9B77-0B007EC4C5E3}" destId="{6E056FCA-A4B5-4E1B-BC00-A173BEED68B9}" srcOrd="2" destOrd="0" parTransId="{3EAE7BC7-C6D5-446F-9DCE-1B4465CBD6B5}" sibTransId="{AEBE8217-5A6F-434F-8035-3BDF8C7800A1}"/>
    <dgm:cxn modelId="{D088CFEE-C2B5-4222-A3E8-EECEDD366760}" srcId="{50457F7C-DA76-451E-9B77-0B007EC4C5E3}" destId="{5ACBACCE-436E-4AD0-9053-5191D8DBA249}" srcOrd="3" destOrd="0" parTransId="{C21F3C8E-3521-458E-B430-06FF7A8FE2D3}" sibTransId="{F8AB2208-251A-4C7E-98D2-A4D9DD1B260C}"/>
    <dgm:cxn modelId="{27DA08E4-4897-47C1-A602-F264FA905C90}" type="presOf" srcId="{A5B5E577-7AD5-4A89-A750-24E80EAECF37}" destId="{4EA21753-5404-40EC-A5F6-FE9790DFBE40}" srcOrd="0" destOrd="0" presId="urn:microsoft.com/office/officeart/2005/8/layout/arrow2"/>
    <dgm:cxn modelId="{C01CE585-A5B2-419C-983C-78988F0A5A9F}" type="presParOf" srcId="{80CD9226-9C12-4D61-A353-5FF708B26125}" destId="{EE5AF5BE-993C-440B-A0F8-3482C1657F1C}" srcOrd="0" destOrd="0" presId="urn:microsoft.com/office/officeart/2005/8/layout/arrow2"/>
    <dgm:cxn modelId="{96349762-A078-4FE8-9E6C-5844BE6CAB07}" type="presParOf" srcId="{80CD9226-9C12-4D61-A353-5FF708B26125}" destId="{49B70332-EA4D-415A-B7F5-C044BB7A73E7}" srcOrd="1" destOrd="0" presId="urn:microsoft.com/office/officeart/2005/8/layout/arrow2"/>
    <dgm:cxn modelId="{407B9A3E-CB8D-4A1E-96CD-69951EAB5AFD}" type="presParOf" srcId="{49B70332-EA4D-415A-B7F5-C044BB7A73E7}" destId="{74A9385E-84D8-423E-A394-0156E7699D4A}" srcOrd="0" destOrd="0" presId="urn:microsoft.com/office/officeart/2005/8/layout/arrow2"/>
    <dgm:cxn modelId="{8D3E1BC4-0964-4EFD-A4EE-C6C34148ABBC}" type="presParOf" srcId="{49B70332-EA4D-415A-B7F5-C044BB7A73E7}" destId="{AACFC524-6392-4FA5-9886-693C6ACA71F0}" srcOrd="1" destOrd="0" presId="urn:microsoft.com/office/officeart/2005/8/layout/arrow2"/>
    <dgm:cxn modelId="{E5C58158-1BF2-4D8E-B82C-D15C83F53BBE}" type="presParOf" srcId="{49B70332-EA4D-415A-B7F5-C044BB7A73E7}" destId="{24F725FB-D968-45A2-8823-479891183DDC}" srcOrd="2" destOrd="0" presId="urn:microsoft.com/office/officeart/2005/8/layout/arrow2"/>
    <dgm:cxn modelId="{C5AE967D-6348-4CBC-A2CC-5D29807E30D8}" type="presParOf" srcId="{49B70332-EA4D-415A-B7F5-C044BB7A73E7}" destId="{4EA21753-5404-40EC-A5F6-FE9790DFBE40}" srcOrd="3" destOrd="0" presId="urn:microsoft.com/office/officeart/2005/8/layout/arrow2"/>
    <dgm:cxn modelId="{74C57D34-3C29-4885-AE28-B16F186159E7}" type="presParOf" srcId="{49B70332-EA4D-415A-B7F5-C044BB7A73E7}" destId="{FFFBCBAB-E514-40E1-9028-B8D2E2A4E363}" srcOrd="4" destOrd="0" presId="urn:microsoft.com/office/officeart/2005/8/layout/arrow2"/>
    <dgm:cxn modelId="{F5D7100A-69DE-45A8-AE34-2B2FEF27268E}" type="presParOf" srcId="{49B70332-EA4D-415A-B7F5-C044BB7A73E7}" destId="{32A5D046-0F57-4587-9B98-792254BCB8BB}" srcOrd="5" destOrd="0" presId="urn:microsoft.com/office/officeart/2005/8/layout/arrow2"/>
    <dgm:cxn modelId="{7FFCB331-AB2C-4347-BC53-F5B4C738634F}" type="presParOf" srcId="{49B70332-EA4D-415A-B7F5-C044BB7A73E7}" destId="{1CA0C71D-B848-47FE-AFE9-63C43F97E99F}" srcOrd="6" destOrd="0" presId="urn:microsoft.com/office/officeart/2005/8/layout/arrow2"/>
    <dgm:cxn modelId="{1B460171-7B22-4344-AEE9-6CBD7720741D}" type="presParOf" srcId="{49B70332-EA4D-415A-B7F5-C044BB7A73E7}" destId="{11B616B7-A7E8-4809-B4CD-4485211D077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457F7C-DA76-451E-9B77-0B007EC4C5E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6E1144D-CCFC-43C5-AD11-307D3DD0F5D0}">
      <dgm:prSet phldrT="[Texto]"/>
      <dgm:spPr/>
      <dgm:t>
        <a:bodyPr/>
        <a:lstStyle/>
        <a:p>
          <a:r>
            <a:rPr lang="pt-BR" dirty="0" smtClean="0"/>
            <a:t>Crônicas</a:t>
          </a:r>
          <a:endParaRPr lang="pt-BR" dirty="0"/>
        </a:p>
      </dgm:t>
    </dgm:pt>
    <dgm:pt modelId="{834531F5-BC95-4FAF-99B0-591B13A5CC49}" type="parTrans" cxnId="{6453A6B8-41BA-4BC0-9012-8319DE8ADEED}">
      <dgm:prSet/>
      <dgm:spPr/>
      <dgm:t>
        <a:bodyPr/>
        <a:lstStyle/>
        <a:p>
          <a:endParaRPr lang="pt-BR"/>
        </a:p>
      </dgm:t>
    </dgm:pt>
    <dgm:pt modelId="{811800C3-79C2-43FD-BDC7-4A0C8F40FA43}" type="sibTrans" cxnId="{6453A6B8-41BA-4BC0-9012-8319DE8ADEED}">
      <dgm:prSet/>
      <dgm:spPr/>
      <dgm:t>
        <a:bodyPr/>
        <a:lstStyle/>
        <a:p>
          <a:endParaRPr lang="pt-BR"/>
        </a:p>
      </dgm:t>
    </dgm:pt>
    <dgm:pt modelId="{A5B5E577-7AD5-4A89-A750-24E80EAECF37}">
      <dgm:prSet phldrT="[Texto]"/>
      <dgm:spPr/>
      <dgm:t>
        <a:bodyPr/>
        <a:lstStyle/>
        <a:p>
          <a:r>
            <a:rPr lang="pt-BR" dirty="0" smtClean="0"/>
            <a:t>Progressivas</a:t>
          </a:r>
          <a:endParaRPr lang="pt-BR" dirty="0"/>
        </a:p>
      </dgm:t>
    </dgm:pt>
    <dgm:pt modelId="{C949230C-8A38-41FA-97DD-DB4D19F9D6B6}" type="parTrans" cxnId="{6A49C7A8-BCA3-4BAC-8B40-B0C0EE4FDF56}">
      <dgm:prSet/>
      <dgm:spPr/>
      <dgm:t>
        <a:bodyPr/>
        <a:lstStyle/>
        <a:p>
          <a:endParaRPr lang="pt-BR"/>
        </a:p>
      </dgm:t>
    </dgm:pt>
    <dgm:pt modelId="{D1473D9A-BF83-4AC6-9BEC-0D6F8F502F58}" type="sibTrans" cxnId="{6A49C7A8-BCA3-4BAC-8B40-B0C0EE4FDF56}">
      <dgm:prSet/>
      <dgm:spPr/>
      <dgm:t>
        <a:bodyPr/>
        <a:lstStyle/>
        <a:p>
          <a:endParaRPr lang="pt-BR"/>
        </a:p>
      </dgm:t>
    </dgm:pt>
    <dgm:pt modelId="{6E056FCA-A4B5-4E1B-BC00-A173BEED68B9}">
      <dgm:prSet phldrT="[Texto]"/>
      <dgm:spPr/>
      <dgm:t>
        <a:bodyPr/>
        <a:lstStyle/>
        <a:p>
          <a:r>
            <a:rPr lang="pt-BR" dirty="0" smtClean="0"/>
            <a:t>Degenerativas</a:t>
          </a:r>
          <a:endParaRPr lang="pt-BR" dirty="0"/>
        </a:p>
      </dgm:t>
    </dgm:pt>
    <dgm:pt modelId="{3EAE7BC7-C6D5-446F-9DCE-1B4465CBD6B5}" type="parTrans" cxnId="{68A9550E-3677-4B53-8711-2910617BAC68}">
      <dgm:prSet/>
      <dgm:spPr/>
      <dgm:t>
        <a:bodyPr/>
        <a:lstStyle/>
        <a:p>
          <a:endParaRPr lang="pt-BR"/>
        </a:p>
      </dgm:t>
    </dgm:pt>
    <dgm:pt modelId="{AEBE8217-5A6F-434F-8035-3BDF8C7800A1}" type="sibTrans" cxnId="{68A9550E-3677-4B53-8711-2910617BAC68}">
      <dgm:prSet/>
      <dgm:spPr/>
      <dgm:t>
        <a:bodyPr/>
        <a:lstStyle/>
        <a:p>
          <a:endParaRPr lang="pt-BR"/>
        </a:p>
      </dgm:t>
    </dgm:pt>
    <dgm:pt modelId="{5ACBACCE-436E-4AD0-9053-5191D8DBA249}">
      <dgm:prSet phldrT="[Texto]"/>
      <dgm:spPr/>
      <dgm:t>
        <a:bodyPr/>
        <a:lstStyle/>
        <a:p>
          <a:r>
            <a:rPr lang="pt-BR" dirty="0" smtClean="0"/>
            <a:t>Incapacitantes</a:t>
          </a:r>
          <a:endParaRPr lang="pt-BR" dirty="0"/>
        </a:p>
      </dgm:t>
    </dgm:pt>
    <dgm:pt modelId="{C21F3C8E-3521-458E-B430-06FF7A8FE2D3}" type="parTrans" cxnId="{D088CFEE-C2B5-4222-A3E8-EECEDD366760}">
      <dgm:prSet/>
      <dgm:spPr/>
      <dgm:t>
        <a:bodyPr/>
        <a:lstStyle/>
        <a:p>
          <a:endParaRPr lang="pt-BR"/>
        </a:p>
      </dgm:t>
    </dgm:pt>
    <dgm:pt modelId="{F8AB2208-251A-4C7E-98D2-A4D9DD1B260C}" type="sibTrans" cxnId="{D088CFEE-C2B5-4222-A3E8-EECEDD366760}">
      <dgm:prSet/>
      <dgm:spPr/>
      <dgm:t>
        <a:bodyPr/>
        <a:lstStyle/>
        <a:p>
          <a:endParaRPr lang="pt-BR"/>
        </a:p>
      </dgm:t>
    </dgm:pt>
    <dgm:pt modelId="{80CD9226-9C12-4D61-A353-5FF708B26125}" type="pres">
      <dgm:prSet presAssocID="{50457F7C-DA76-451E-9B77-0B007EC4C5E3}" presName="arrowDiagram" presStyleCnt="0">
        <dgm:presLayoutVars>
          <dgm:chMax val="5"/>
          <dgm:dir/>
          <dgm:resizeHandles val="exact"/>
        </dgm:presLayoutVars>
      </dgm:prSet>
      <dgm:spPr/>
    </dgm:pt>
    <dgm:pt modelId="{EE5AF5BE-993C-440B-A0F8-3482C1657F1C}" type="pres">
      <dgm:prSet presAssocID="{50457F7C-DA76-451E-9B77-0B007EC4C5E3}" presName="arrow" presStyleLbl="bgShp" presStyleIdx="0" presStyleCnt="1"/>
      <dgm:spPr/>
    </dgm:pt>
    <dgm:pt modelId="{49B70332-EA4D-415A-B7F5-C044BB7A73E7}" type="pres">
      <dgm:prSet presAssocID="{50457F7C-DA76-451E-9B77-0B007EC4C5E3}" presName="arrowDiagram4" presStyleCnt="0"/>
      <dgm:spPr/>
    </dgm:pt>
    <dgm:pt modelId="{74A9385E-84D8-423E-A394-0156E7699D4A}" type="pres">
      <dgm:prSet presAssocID="{26E1144D-CCFC-43C5-AD11-307D3DD0F5D0}" presName="bullet4a" presStyleLbl="node1" presStyleIdx="0" presStyleCnt="4"/>
      <dgm:spPr/>
    </dgm:pt>
    <dgm:pt modelId="{AACFC524-6392-4FA5-9886-693C6ACA71F0}" type="pres">
      <dgm:prSet presAssocID="{26E1144D-CCFC-43C5-AD11-307D3DD0F5D0}" presName="textBox4a" presStyleLbl="revTx" presStyleIdx="0" presStyleCnt="4" custScaleX="107512" custScaleY="983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F725FB-D968-45A2-8823-479891183DDC}" type="pres">
      <dgm:prSet presAssocID="{A5B5E577-7AD5-4A89-A750-24E80EAECF37}" presName="bullet4b" presStyleLbl="node1" presStyleIdx="1" presStyleCnt="4"/>
      <dgm:spPr>
        <a:solidFill>
          <a:schemeClr val="accent4">
            <a:lumMod val="60000"/>
            <a:lumOff val="40000"/>
          </a:schemeClr>
        </a:solidFill>
      </dgm:spPr>
    </dgm:pt>
    <dgm:pt modelId="{4EA21753-5404-40EC-A5F6-FE9790DFBE40}" type="pres">
      <dgm:prSet presAssocID="{A5B5E577-7AD5-4A89-A750-24E80EAECF37}" presName="textBox4b" presStyleLbl="revTx" presStyleIdx="1" presStyleCnt="4" custScaleX="107512" custScaleY="983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FBCBAB-E514-40E1-9028-B8D2E2A4E363}" type="pres">
      <dgm:prSet presAssocID="{6E056FCA-A4B5-4E1B-BC00-A173BEED68B9}" presName="bullet4c" presStyleLbl="node1" presStyleIdx="2" presStyleCnt="4"/>
      <dgm:spPr>
        <a:solidFill>
          <a:srgbClr val="EA9C00"/>
        </a:solidFill>
      </dgm:spPr>
    </dgm:pt>
    <dgm:pt modelId="{32A5D046-0F57-4587-9B98-792254BCB8BB}" type="pres">
      <dgm:prSet presAssocID="{6E056FCA-A4B5-4E1B-BC00-A173BEED68B9}" presName="textBox4c" presStyleLbl="revTx" presStyleIdx="2" presStyleCnt="4" custScaleX="107512" custScaleY="983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A0C71D-B848-47FE-AFE9-63C43F97E99F}" type="pres">
      <dgm:prSet presAssocID="{5ACBACCE-436E-4AD0-9053-5191D8DBA249}" presName="bullet4d" presStyleLbl="node1" presStyleIdx="3" presStyleCnt="4"/>
      <dgm:spPr>
        <a:solidFill>
          <a:schemeClr val="accent2"/>
        </a:solidFill>
      </dgm:spPr>
    </dgm:pt>
    <dgm:pt modelId="{11B616B7-A7E8-4809-B4CD-4485211D0775}" type="pres">
      <dgm:prSet presAssocID="{5ACBACCE-436E-4AD0-9053-5191D8DBA249}" presName="textBox4d" presStyleLbl="revTx" presStyleIdx="3" presStyleCnt="4" custScaleX="107512" custScaleY="983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835FA68-4CF2-4031-9A7D-4AE6B88B4858}" type="presOf" srcId="{50457F7C-DA76-451E-9B77-0B007EC4C5E3}" destId="{80CD9226-9C12-4D61-A353-5FF708B26125}" srcOrd="0" destOrd="0" presId="urn:microsoft.com/office/officeart/2005/8/layout/arrow2"/>
    <dgm:cxn modelId="{BC4BB142-106A-44FB-9B2B-7DA3C1F2D008}" type="presOf" srcId="{A5B5E577-7AD5-4A89-A750-24E80EAECF37}" destId="{4EA21753-5404-40EC-A5F6-FE9790DFBE40}" srcOrd="0" destOrd="0" presId="urn:microsoft.com/office/officeart/2005/8/layout/arrow2"/>
    <dgm:cxn modelId="{D088CFEE-C2B5-4222-A3E8-EECEDD366760}" srcId="{50457F7C-DA76-451E-9B77-0B007EC4C5E3}" destId="{5ACBACCE-436E-4AD0-9053-5191D8DBA249}" srcOrd="3" destOrd="0" parTransId="{C21F3C8E-3521-458E-B430-06FF7A8FE2D3}" sibTransId="{F8AB2208-251A-4C7E-98D2-A4D9DD1B260C}"/>
    <dgm:cxn modelId="{6453A6B8-41BA-4BC0-9012-8319DE8ADEED}" srcId="{50457F7C-DA76-451E-9B77-0B007EC4C5E3}" destId="{26E1144D-CCFC-43C5-AD11-307D3DD0F5D0}" srcOrd="0" destOrd="0" parTransId="{834531F5-BC95-4FAF-99B0-591B13A5CC49}" sibTransId="{811800C3-79C2-43FD-BDC7-4A0C8F40FA43}"/>
    <dgm:cxn modelId="{68A9550E-3677-4B53-8711-2910617BAC68}" srcId="{50457F7C-DA76-451E-9B77-0B007EC4C5E3}" destId="{6E056FCA-A4B5-4E1B-BC00-A173BEED68B9}" srcOrd="2" destOrd="0" parTransId="{3EAE7BC7-C6D5-446F-9DCE-1B4465CBD6B5}" sibTransId="{AEBE8217-5A6F-434F-8035-3BDF8C7800A1}"/>
    <dgm:cxn modelId="{4AFA8A33-B101-41C3-81D9-F899F6CAB5E6}" type="presOf" srcId="{6E056FCA-A4B5-4E1B-BC00-A173BEED68B9}" destId="{32A5D046-0F57-4587-9B98-792254BCB8BB}" srcOrd="0" destOrd="0" presId="urn:microsoft.com/office/officeart/2005/8/layout/arrow2"/>
    <dgm:cxn modelId="{6A49C7A8-BCA3-4BAC-8B40-B0C0EE4FDF56}" srcId="{50457F7C-DA76-451E-9B77-0B007EC4C5E3}" destId="{A5B5E577-7AD5-4A89-A750-24E80EAECF37}" srcOrd="1" destOrd="0" parTransId="{C949230C-8A38-41FA-97DD-DB4D19F9D6B6}" sibTransId="{D1473D9A-BF83-4AC6-9BEC-0D6F8F502F58}"/>
    <dgm:cxn modelId="{9A190BFC-BF53-4961-B6BA-614E5C719440}" type="presOf" srcId="{26E1144D-CCFC-43C5-AD11-307D3DD0F5D0}" destId="{AACFC524-6392-4FA5-9886-693C6ACA71F0}" srcOrd="0" destOrd="0" presId="urn:microsoft.com/office/officeart/2005/8/layout/arrow2"/>
    <dgm:cxn modelId="{1CA51FDD-BFF9-4004-A26C-640955A34EAD}" type="presOf" srcId="{5ACBACCE-436E-4AD0-9053-5191D8DBA249}" destId="{11B616B7-A7E8-4809-B4CD-4485211D0775}" srcOrd="0" destOrd="0" presId="urn:microsoft.com/office/officeart/2005/8/layout/arrow2"/>
    <dgm:cxn modelId="{27000820-4428-4F03-886D-0BD8294EA9EE}" type="presParOf" srcId="{80CD9226-9C12-4D61-A353-5FF708B26125}" destId="{EE5AF5BE-993C-440B-A0F8-3482C1657F1C}" srcOrd="0" destOrd="0" presId="urn:microsoft.com/office/officeart/2005/8/layout/arrow2"/>
    <dgm:cxn modelId="{60A85425-219A-4648-BD40-E6ED09B2ADC8}" type="presParOf" srcId="{80CD9226-9C12-4D61-A353-5FF708B26125}" destId="{49B70332-EA4D-415A-B7F5-C044BB7A73E7}" srcOrd="1" destOrd="0" presId="urn:microsoft.com/office/officeart/2005/8/layout/arrow2"/>
    <dgm:cxn modelId="{FB4FFD50-9E60-4EE0-BEF1-B7B18885DD10}" type="presParOf" srcId="{49B70332-EA4D-415A-B7F5-C044BB7A73E7}" destId="{74A9385E-84D8-423E-A394-0156E7699D4A}" srcOrd="0" destOrd="0" presId="urn:microsoft.com/office/officeart/2005/8/layout/arrow2"/>
    <dgm:cxn modelId="{DC4871CB-A2E1-4BCD-8C04-704BB96CD329}" type="presParOf" srcId="{49B70332-EA4D-415A-B7F5-C044BB7A73E7}" destId="{AACFC524-6392-4FA5-9886-693C6ACA71F0}" srcOrd="1" destOrd="0" presId="urn:microsoft.com/office/officeart/2005/8/layout/arrow2"/>
    <dgm:cxn modelId="{3DF6489C-B596-4508-A5CD-6A3D0C958701}" type="presParOf" srcId="{49B70332-EA4D-415A-B7F5-C044BB7A73E7}" destId="{24F725FB-D968-45A2-8823-479891183DDC}" srcOrd="2" destOrd="0" presId="urn:microsoft.com/office/officeart/2005/8/layout/arrow2"/>
    <dgm:cxn modelId="{C1BF878F-6443-4731-A215-6A00DCA3DA05}" type="presParOf" srcId="{49B70332-EA4D-415A-B7F5-C044BB7A73E7}" destId="{4EA21753-5404-40EC-A5F6-FE9790DFBE40}" srcOrd="3" destOrd="0" presId="urn:microsoft.com/office/officeart/2005/8/layout/arrow2"/>
    <dgm:cxn modelId="{3F091BC0-86DF-4AFA-BE24-486A6AD146DC}" type="presParOf" srcId="{49B70332-EA4D-415A-B7F5-C044BB7A73E7}" destId="{FFFBCBAB-E514-40E1-9028-B8D2E2A4E363}" srcOrd="4" destOrd="0" presId="urn:microsoft.com/office/officeart/2005/8/layout/arrow2"/>
    <dgm:cxn modelId="{736CA9B3-D838-49A0-ACB4-03B0D2AC63CB}" type="presParOf" srcId="{49B70332-EA4D-415A-B7F5-C044BB7A73E7}" destId="{32A5D046-0F57-4587-9B98-792254BCB8BB}" srcOrd="5" destOrd="0" presId="urn:microsoft.com/office/officeart/2005/8/layout/arrow2"/>
    <dgm:cxn modelId="{5A076901-225C-42CA-BDEA-90E91CF1E375}" type="presParOf" srcId="{49B70332-EA4D-415A-B7F5-C044BB7A73E7}" destId="{1CA0C71D-B848-47FE-AFE9-63C43F97E99F}" srcOrd="6" destOrd="0" presId="urn:microsoft.com/office/officeart/2005/8/layout/arrow2"/>
    <dgm:cxn modelId="{9A8598DB-8FCB-4631-BD5C-B68E234606F5}" type="presParOf" srcId="{49B70332-EA4D-415A-B7F5-C044BB7A73E7}" destId="{11B616B7-A7E8-4809-B4CD-4485211D077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457F7C-DA76-451E-9B77-0B007EC4C5E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6E1144D-CCFC-43C5-AD11-307D3DD0F5D0}">
      <dgm:prSet phldrT="[Texto]"/>
      <dgm:spPr/>
      <dgm:t>
        <a:bodyPr/>
        <a:lstStyle/>
        <a:p>
          <a:r>
            <a:rPr lang="pt-BR" dirty="0" smtClean="0"/>
            <a:t>Crônicas</a:t>
          </a:r>
          <a:endParaRPr lang="pt-BR" dirty="0"/>
        </a:p>
      </dgm:t>
    </dgm:pt>
    <dgm:pt modelId="{834531F5-BC95-4FAF-99B0-591B13A5CC49}" type="parTrans" cxnId="{6453A6B8-41BA-4BC0-9012-8319DE8ADEED}">
      <dgm:prSet/>
      <dgm:spPr/>
      <dgm:t>
        <a:bodyPr/>
        <a:lstStyle/>
        <a:p>
          <a:endParaRPr lang="pt-BR"/>
        </a:p>
      </dgm:t>
    </dgm:pt>
    <dgm:pt modelId="{811800C3-79C2-43FD-BDC7-4A0C8F40FA43}" type="sibTrans" cxnId="{6453A6B8-41BA-4BC0-9012-8319DE8ADEED}">
      <dgm:prSet/>
      <dgm:spPr/>
      <dgm:t>
        <a:bodyPr/>
        <a:lstStyle/>
        <a:p>
          <a:endParaRPr lang="pt-BR"/>
        </a:p>
      </dgm:t>
    </dgm:pt>
    <dgm:pt modelId="{A5B5E577-7AD5-4A89-A750-24E80EAECF37}">
      <dgm:prSet phldrT="[Texto]"/>
      <dgm:spPr/>
      <dgm:t>
        <a:bodyPr/>
        <a:lstStyle/>
        <a:p>
          <a:r>
            <a:rPr lang="pt-BR" dirty="0" smtClean="0"/>
            <a:t>Progressivas</a:t>
          </a:r>
          <a:endParaRPr lang="pt-BR" dirty="0"/>
        </a:p>
      </dgm:t>
    </dgm:pt>
    <dgm:pt modelId="{C949230C-8A38-41FA-97DD-DB4D19F9D6B6}" type="parTrans" cxnId="{6A49C7A8-BCA3-4BAC-8B40-B0C0EE4FDF56}">
      <dgm:prSet/>
      <dgm:spPr/>
      <dgm:t>
        <a:bodyPr/>
        <a:lstStyle/>
        <a:p>
          <a:endParaRPr lang="pt-BR"/>
        </a:p>
      </dgm:t>
    </dgm:pt>
    <dgm:pt modelId="{D1473D9A-BF83-4AC6-9BEC-0D6F8F502F58}" type="sibTrans" cxnId="{6A49C7A8-BCA3-4BAC-8B40-B0C0EE4FDF56}">
      <dgm:prSet/>
      <dgm:spPr/>
      <dgm:t>
        <a:bodyPr/>
        <a:lstStyle/>
        <a:p>
          <a:endParaRPr lang="pt-BR"/>
        </a:p>
      </dgm:t>
    </dgm:pt>
    <dgm:pt modelId="{6E056FCA-A4B5-4E1B-BC00-A173BEED68B9}">
      <dgm:prSet phldrT="[Texto]"/>
      <dgm:spPr/>
      <dgm:t>
        <a:bodyPr/>
        <a:lstStyle/>
        <a:p>
          <a:r>
            <a:rPr lang="pt-BR" dirty="0" smtClean="0"/>
            <a:t>Degenerativas</a:t>
          </a:r>
          <a:endParaRPr lang="pt-BR" dirty="0"/>
        </a:p>
      </dgm:t>
    </dgm:pt>
    <dgm:pt modelId="{3EAE7BC7-C6D5-446F-9DCE-1B4465CBD6B5}" type="parTrans" cxnId="{68A9550E-3677-4B53-8711-2910617BAC68}">
      <dgm:prSet/>
      <dgm:spPr/>
      <dgm:t>
        <a:bodyPr/>
        <a:lstStyle/>
        <a:p>
          <a:endParaRPr lang="pt-BR"/>
        </a:p>
      </dgm:t>
    </dgm:pt>
    <dgm:pt modelId="{AEBE8217-5A6F-434F-8035-3BDF8C7800A1}" type="sibTrans" cxnId="{68A9550E-3677-4B53-8711-2910617BAC68}">
      <dgm:prSet/>
      <dgm:spPr/>
      <dgm:t>
        <a:bodyPr/>
        <a:lstStyle/>
        <a:p>
          <a:endParaRPr lang="pt-BR"/>
        </a:p>
      </dgm:t>
    </dgm:pt>
    <dgm:pt modelId="{5ACBACCE-436E-4AD0-9053-5191D8DBA249}">
      <dgm:prSet phldrT="[Texto]"/>
      <dgm:spPr/>
      <dgm:t>
        <a:bodyPr/>
        <a:lstStyle/>
        <a:p>
          <a:r>
            <a:rPr lang="pt-BR" dirty="0" smtClean="0"/>
            <a:t>Incapacitantes</a:t>
          </a:r>
          <a:endParaRPr lang="pt-BR" dirty="0"/>
        </a:p>
      </dgm:t>
    </dgm:pt>
    <dgm:pt modelId="{C21F3C8E-3521-458E-B430-06FF7A8FE2D3}" type="parTrans" cxnId="{D088CFEE-C2B5-4222-A3E8-EECEDD366760}">
      <dgm:prSet/>
      <dgm:spPr/>
      <dgm:t>
        <a:bodyPr/>
        <a:lstStyle/>
        <a:p>
          <a:endParaRPr lang="pt-BR"/>
        </a:p>
      </dgm:t>
    </dgm:pt>
    <dgm:pt modelId="{F8AB2208-251A-4C7E-98D2-A4D9DD1B260C}" type="sibTrans" cxnId="{D088CFEE-C2B5-4222-A3E8-EECEDD366760}">
      <dgm:prSet/>
      <dgm:spPr/>
      <dgm:t>
        <a:bodyPr/>
        <a:lstStyle/>
        <a:p>
          <a:endParaRPr lang="pt-BR"/>
        </a:p>
      </dgm:t>
    </dgm:pt>
    <dgm:pt modelId="{80CD9226-9C12-4D61-A353-5FF708B26125}" type="pres">
      <dgm:prSet presAssocID="{50457F7C-DA76-451E-9B77-0B007EC4C5E3}" presName="arrowDiagram" presStyleCnt="0">
        <dgm:presLayoutVars>
          <dgm:chMax val="5"/>
          <dgm:dir/>
          <dgm:resizeHandles val="exact"/>
        </dgm:presLayoutVars>
      </dgm:prSet>
      <dgm:spPr/>
    </dgm:pt>
    <dgm:pt modelId="{EE5AF5BE-993C-440B-A0F8-3482C1657F1C}" type="pres">
      <dgm:prSet presAssocID="{50457F7C-DA76-451E-9B77-0B007EC4C5E3}" presName="arrow" presStyleLbl="bgShp" presStyleIdx="0" presStyleCnt="1"/>
      <dgm:spPr/>
    </dgm:pt>
    <dgm:pt modelId="{49B70332-EA4D-415A-B7F5-C044BB7A73E7}" type="pres">
      <dgm:prSet presAssocID="{50457F7C-DA76-451E-9B77-0B007EC4C5E3}" presName="arrowDiagram4" presStyleCnt="0"/>
      <dgm:spPr/>
    </dgm:pt>
    <dgm:pt modelId="{74A9385E-84D8-423E-A394-0156E7699D4A}" type="pres">
      <dgm:prSet presAssocID="{26E1144D-CCFC-43C5-AD11-307D3DD0F5D0}" presName="bullet4a" presStyleLbl="node1" presStyleIdx="0" presStyleCnt="4"/>
      <dgm:spPr/>
    </dgm:pt>
    <dgm:pt modelId="{AACFC524-6392-4FA5-9886-693C6ACA71F0}" type="pres">
      <dgm:prSet presAssocID="{26E1144D-CCFC-43C5-AD11-307D3DD0F5D0}" presName="textBox4a" presStyleLbl="revTx" presStyleIdx="0" presStyleCnt="4" custScaleX="107512" custScaleY="983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F725FB-D968-45A2-8823-479891183DDC}" type="pres">
      <dgm:prSet presAssocID="{A5B5E577-7AD5-4A89-A750-24E80EAECF37}" presName="bullet4b" presStyleLbl="node1" presStyleIdx="1" presStyleCnt="4"/>
      <dgm:spPr>
        <a:solidFill>
          <a:schemeClr val="accent4">
            <a:lumMod val="60000"/>
            <a:lumOff val="40000"/>
          </a:schemeClr>
        </a:solidFill>
      </dgm:spPr>
    </dgm:pt>
    <dgm:pt modelId="{4EA21753-5404-40EC-A5F6-FE9790DFBE40}" type="pres">
      <dgm:prSet presAssocID="{A5B5E577-7AD5-4A89-A750-24E80EAECF37}" presName="textBox4b" presStyleLbl="revTx" presStyleIdx="1" presStyleCnt="4" custScaleX="107512" custScaleY="983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FBCBAB-E514-40E1-9028-B8D2E2A4E363}" type="pres">
      <dgm:prSet presAssocID="{6E056FCA-A4B5-4E1B-BC00-A173BEED68B9}" presName="bullet4c" presStyleLbl="node1" presStyleIdx="2" presStyleCnt="4"/>
      <dgm:spPr>
        <a:solidFill>
          <a:srgbClr val="EA9C00"/>
        </a:solidFill>
      </dgm:spPr>
    </dgm:pt>
    <dgm:pt modelId="{32A5D046-0F57-4587-9B98-792254BCB8BB}" type="pres">
      <dgm:prSet presAssocID="{6E056FCA-A4B5-4E1B-BC00-A173BEED68B9}" presName="textBox4c" presStyleLbl="revTx" presStyleIdx="2" presStyleCnt="4" custScaleX="107512" custScaleY="983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A0C71D-B848-47FE-AFE9-63C43F97E99F}" type="pres">
      <dgm:prSet presAssocID="{5ACBACCE-436E-4AD0-9053-5191D8DBA249}" presName="bullet4d" presStyleLbl="node1" presStyleIdx="3" presStyleCnt="4"/>
      <dgm:spPr>
        <a:solidFill>
          <a:schemeClr val="accent2"/>
        </a:solidFill>
      </dgm:spPr>
    </dgm:pt>
    <dgm:pt modelId="{11B616B7-A7E8-4809-B4CD-4485211D0775}" type="pres">
      <dgm:prSet presAssocID="{5ACBACCE-436E-4AD0-9053-5191D8DBA249}" presName="textBox4d" presStyleLbl="revTx" presStyleIdx="3" presStyleCnt="4" custScaleX="107512" custScaleY="983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291BB44-551B-4AC5-8EEE-F935AF287779}" type="presOf" srcId="{50457F7C-DA76-451E-9B77-0B007EC4C5E3}" destId="{80CD9226-9C12-4D61-A353-5FF708B26125}" srcOrd="0" destOrd="0" presId="urn:microsoft.com/office/officeart/2005/8/layout/arrow2"/>
    <dgm:cxn modelId="{D088CFEE-C2B5-4222-A3E8-EECEDD366760}" srcId="{50457F7C-DA76-451E-9B77-0B007EC4C5E3}" destId="{5ACBACCE-436E-4AD0-9053-5191D8DBA249}" srcOrd="3" destOrd="0" parTransId="{C21F3C8E-3521-458E-B430-06FF7A8FE2D3}" sibTransId="{F8AB2208-251A-4C7E-98D2-A4D9DD1B260C}"/>
    <dgm:cxn modelId="{6453A6B8-41BA-4BC0-9012-8319DE8ADEED}" srcId="{50457F7C-DA76-451E-9B77-0B007EC4C5E3}" destId="{26E1144D-CCFC-43C5-AD11-307D3DD0F5D0}" srcOrd="0" destOrd="0" parTransId="{834531F5-BC95-4FAF-99B0-591B13A5CC49}" sibTransId="{811800C3-79C2-43FD-BDC7-4A0C8F40FA43}"/>
    <dgm:cxn modelId="{68A9550E-3677-4B53-8711-2910617BAC68}" srcId="{50457F7C-DA76-451E-9B77-0B007EC4C5E3}" destId="{6E056FCA-A4B5-4E1B-BC00-A173BEED68B9}" srcOrd="2" destOrd="0" parTransId="{3EAE7BC7-C6D5-446F-9DCE-1B4465CBD6B5}" sibTransId="{AEBE8217-5A6F-434F-8035-3BDF8C7800A1}"/>
    <dgm:cxn modelId="{71969D5C-325D-402D-B96F-A0C8DF791AA1}" type="presOf" srcId="{6E056FCA-A4B5-4E1B-BC00-A173BEED68B9}" destId="{32A5D046-0F57-4587-9B98-792254BCB8BB}" srcOrd="0" destOrd="0" presId="urn:microsoft.com/office/officeart/2005/8/layout/arrow2"/>
    <dgm:cxn modelId="{4F945865-6D79-4A8C-ADBC-8FA61E0444B4}" type="presOf" srcId="{A5B5E577-7AD5-4A89-A750-24E80EAECF37}" destId="{4EA21753-5404-40EC-A5F6-FE9790DFBE40}" srcOrd="0" destOrd="0" presId="urn:microsoft.com/office/officeart/2005/8/layout/arrow2"/>
    <dgm:cxn modelId="{1FEDE24D-4367-4E4C-A2BF-9C2359C24826}" type="presOf" srcId="{5ACBACCE-436E-4AD0-9053-5191D8DBA249}" destId="{11B616B7-A7E8-4809-B4CD-4485211D0775}" srcOrd="0" destOrd="0" presId="urn:microsoft.com/office/officeart/2005/8/layout/arrow2"/>
    <dgm:cxn modelId="{E9CCF042-AE2C-42AB-A5A6-0D42AD016C58}" type="presOf" srcId="{26E1144D-CCFC-43C5-AD11-307D3DD0F5D0}" destId="{AACFC524-6392-4FA5-9886-693C6ACA71F0}" srcOrd="0" destOrd="0" presId="urn:microsoft.com/office/officeart/2005/8/layout/arrow2"/>
    <dgm:cxn modelId="{6A49C7A8-BCA3-4BAC-8B40-B0C0EE4FDF56}" srcId="{50457F7C-DA76-451E-9B77-0B007EC4C5E3}" destId="{A5B5E577-7AD5-4A89-A750-24E80EAECF37}" srcOrd="1" destOrd="0" parTransId="{C949230C-8A38-41FA-97DD-DB4D19F9D6B6}" sibTransId="{D1473D9A-BF83-4AC6-9BEC-0D6F8F502F58}"/>
    <dgm:cxn modelId="{F6EB211B-F5C1-4398-9C4A-6B42CF3BD03E}" type="presParOf" srcId="{80CD9226-9C12-4D61-A353-5FF708B26125}" destId="{EE5AF5BE-993C-440B-A0F8-3482C1657F1C}" srcOrd="0" destOrd="0" presId="urn:microsoft.com/office/officeart/2005/8/layout/arrow2"/>
    <dgm:cxn modelId="{F2966EB0-E42F-46BE-AB9E-47BB0E63750F}" type="presParOf" srcId="{80CD9226-9C12-4D61-A353-5FF708B26125}" destId="{49B70332-EA4D-415A-B7F5-C044BB7A73E7}" srcOrd="1" destOrd="0" presId="urn:microsoft.com/office/officeart/2005/8/layout/arrow2"/>
    <dgm:cxn modelId="{88FF42E4-E799-4B07-B1CA-42BE46AE71D4}" type="presParOf" srcId="{49B70332-EA4D-415A-B7F5-C044BB7A73E7}" destId="{74A9385E-84D8-423E-A394-0156E7699D4A}" srcOrd="0" destOrd="0" presId="urn:microsoft.com/office/officeart/2005/8/layout/arrow2"/>
    <dgm:cxn modelId="{AFC422FA-43B8-47AB-B1F9-1E832D0B1C4B}" type="presParOf" srcId="{49B70332-EA4D-415A-B7F5-C044BB7A73E7}" destId="{AACFC524-6392-4FA5-9886-693C6ACA71F0}" srcOrd="1" destOrd="0" presId="urn:microsoft.com/office/officeart/2005/8/layout/arrow2"/>
    <dgm:cxn modelId="{01E5A26B-D18B-4258-89CA-9EB7F232C501}" type="presParOf" srcId="{49B70332-EA4D-415A-B7F5-C044BB7A73E7}" destId="{24F725FB-D968-45A2-8823-479891183DDC}" srcOrd="2" destOrd="0" presId="urn:microsoft.com/office/officeart/2005/8/layout/arrow2"/>
    <dgm:cxn modelId="{292462BA-7E5A-4C9F-9139-330C0E511AB7}" type="presParOf" srcId="{49B70332-EA4D-415A-B7F5-C044BB7A73E7}" destId="{4EA21753-5404-40EC-A5F6-FE9790DFBE40}" srcOrd="3" destOrd="0" presId="urn:microsoft.com/office/officeart/2005/8/layout/arrow2"/>
    <dgm:cxn modelId="{8CF84746-AC5F-4AAE-A3FB-994AB0F4CC05}" type="presParOf" srcId="{49B70332-EA4D-415A-B7F5-C044BB7A73E7}" destId="{FFFBCBAB-E514-40E1-9028-B8D2E2A4E363}" srcOrd="4" destOrd="0" presId="urn:microsoft.com/office/officeart/2005/8/layout/arrow2"/>
    <dgm:cxn modelId="{E41629B2-B14D-4E60-8EFC-8C15EFDDA8C0}" type="presParOf" srcId="{49B70332-EA4D-415A-B7F5-C044BB7A73E7}" destId="{32A5D046-0F57-4587-9B98-792254BCB8BB}" srcOrd="5" destOrd="0" presId="urn:microsoft.com/office/officeart/2005/8/layout/arrow2"/>
    <dgm:cxn modelId="{78DF6771-8536-4AD9-9767-BC46C7F624A1}" type="presParOf" srcId="{49B70332-EA4D-415A-B7F5-C044BB7A73E7}" destId="{1CA0C71D-B848-47FE-AFE9-63C43F97E99F}" srcOrd="6" destOrd="0" presId="urn:microsoft.com/office/officeart/2005/8/layout/arrow2"/>
    <dgm:cxn modelId="{26732ED5-E424-451D-B0BD-09C6ED9AECF8}" type="presParOf" srcId="{49B70332-EA4D-415A-B7F5-C044BB7A73E7}" destId="{11B616B7-A7E8-4809-B4CD-4485211D077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457F7C-DA76-451E-9B77-0B007EC4C5E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6E1144D-CCFC-43C5-AD11-307D3DD0F5D0}">
      <dgm:prSet phldrT="[Texto]"/>
      <dgm:spPr/>
      <dgm:t>
        <a:bodyPr/>
        <a:lstStyle/>
        <a:p>
          <a:r>
            <a:rPr lang="pt-BR" dirty="0" smtClean="0"/>
            <a:t>Crônicas</a:t>
          </a:r>
          <a:endParaRPr lang="pt-BR" dirty="0"/>
        </a:p>
      </dgm:t>
    </dgm:pt>
    <dgm:pt modelId="{834531F5-BC95-4FAF-99B0-591B13A5CC49}" type="parTrans" cxnId="{6453A6B8-41BA-4BC0-9012-8319DE8ADEED}">
      <dgm:prSet/>
      <dgm:spPr/>
      <dgm:t>
        <a:bodyPr/>
        <a:lstStyle/>
        <a:p>
          <a:endParaRPr lang="pt-BR"/>
        </a:p>
      </dgm:t>
    </dgm:pt>
    <dgm:pt modelId="{811800C3-79C2-43FD-BDC7-4A0C8F40FA43}" type="sibTrans" cxnId="{6453A6B8-41BA-4BC0-9012-8319DE8ADEED}">
      <dgm:prSet/>
      <dgm:spPr/>
      <dgm:t>
        <a:bodyPr/>
        <a:lstStyle/>
        <a:p>
          <a:endParaRPr lang="pt-BR"/>
        </a:p>
      </dgm:t>
    </dgm:pt>
    <dgm:pt modelId="{A5B5E577-7AD5-4A89-A750-24E80EAECF37}">
      <dgm:prSet phldrT="[Texto]"/>
      <dgm:spPr/>
      <dgm:t>
        <a:bodyPr/>
        <a:lstStyle/>
        <a:p>
          <a:r>
            <a:rPr lang="pt-BR" dirty="0" smtClean="0"/>
            <a:t>Progressivas</a:t>
          </a:r>
          <a:endParaRPr lang="pt-BR" dirty="0"/>
        </a:p>
      </dgm:t>
    </dgm:pt>
    <dgm:pt modelId="{C949230C-8A38-41FA-97DD-DB4D19F9D6B6}" type="parTrans" cxnId="{6A49C7A8-BCA3-4BAC-8B40-B0C0EE4FDF56}">
      <dgm:prSet/>
      <dgm:spPr/>
      <dgm:t>
        <a:bodyPr/>
        <a:lstStyle/>
        <a:p>
          <a:endParaRPr lang="pt-BR"/>
        </a:p>
      </dgm:t>
    </dgm:pt>
    <dgm:pt modelId="{D1473D9A-BF83-4AC6-9BEC-0D6F8F502F58}" type="sibTrans" cxnId="{6A49C7A8-BCA3-4BAC-8B40-B0C0EE4FDF56}">
      <dgm:prSet/>
      <dgm:spPr/>
      <dgm:t>
        <a:bodyPr/>
        <a:lstStyle/>
        <a:p>
          <a:endParaRPr lang="pt-BR"/>
        </a:p>
      </dgm:t>
    </dgm:pt>
    <dgm:pt modelId="{6E056FCA-A4B5-4E1B-BC00-A173BEED68B9}">
      <dgm:prSet phldrT="[Texto]"/>
      <dgm:spPr/>
      <dgm:t>
        <a:bodyPr/>
        <a:lstStyle/>
        <a:p>
          <a:r>
            <a:rPr lang="pt-BR" dirty="0" smtClean="0"/>
            <a:t>Degenerativas</a:t>
          </a:r>
          <a:endParaRPr lang="pt-BR" dirty="0"/>
        </a:p>
      </dgm:t>
    </dgm:pt>
    <dgm:pt modelId="{3EAE7BC7-C6D5-446F-9DCE-1B4465CBD6B5}" type="parTrans" cxnId="{68A9550E-3677-4B53-8711-2910617BAC68}">
      <dgm:prSet/>
      <dgm:spPr/>
      <dgm:t>
        <a:bodyPr/>
        <a:lstStyle/>
        <a:p>
          <a:endParaRPr lang="pt-BR"/>
        </a:p>
      </dgm:t>
    </dgm:pt>
    <dgm:pt modelId="{AEBE8217-5A6F-434F-8035-3BDF8C7800A1}" type="sibTrans" cxnId="{68A9550E-3677-4B53-8711-2910617BAC68}">
      <dgm:prSet/>
      <dgm:spPr/>
      <dgm:t>
        <a:bodyPr/>
        <a:lstStyle/>
        <a:p>
          <a:endParaRPr lang="pt-BR"/>
        </a:p>
      </dgm:t>
    </dgm:pt>
    <dgm:pt modelId="{5ACBACCE-436E-4AD0-9053-5191D8DBA249}">
      <dgm:prSet phldrT="[Texto]"/>
      <dgm:spPr/>
      <dgm:t>
        <a:bodyPr/>
        <a:lstStyle/>
        <a:p>
          <a:r>
            <a:rPr lang="pt-BR" dirty="0" smtClean="0"/>
            <a:t>Incapacitantes</a:t>
          </a:r>
          <a:endParaRPr lang="pt-BR" dirty="0"/>
        </a:p>
      </dgm:t>
    </dgm:pt>
    <dgm:pt modelId="{C21F3C8E-3521-458E-B430-06FF7A8FE2D3}" type="parTrans" cxnId="{D088CFEE-C2B5-4222-A3E8-EECEDD366760}">
      <dgm:prSet/>
      <dgm:spPr/>
      <dgm:t>
        <a:bodyPr/>
        <a:lstStyle/>
        <a:p>
          <a:endParaRPr lang="pt-BR"/>
        </a:p>
      </dgm:t>
    </dgm:pt>
    <dgm:pt modelId="{F8AB2208-251A-4C7E-98D2-A4D9DD1B260C}" type="sibTrans" cxnId="{D088CFEE-C2B5-4222-A3E8-EECEDD366760}">
      <dgm:prSet/>
      <dgm:spPr/>
      <dgm:t>
        <a:bodyPr/>
        <a:lstStyle/>
        <a:p>
          <a:endParaRPr lang="pt-BR"/>
        </a:p>
      </dgm:t>
    </dgm:pt>
    <dgm:pt modelId="{80CD9226-9C12-4D61-A353-5FF708B26125}" type="pres">
      <dgm:prSet presAssocID="{50457F7C-DA76-451E-9B77-0B007EC4C5E3}" presName="arrowDiagram" presStyleCnt="0">
        <dgm:presLayoutVars>
          <dgm:chMax val="5"/>
          <dgm:dir/>
          <dgm:resizeHandles val="exact"/>
        </dgm:presLayoutVars>
      </dgm:prSet>
      <dgm:spPr/>
    </dgm:pt>
    <dgm:pt modelId="{EE5AF5BE-993C-440B-A0F8-3482C1657F1C}" type="pres">
      <dgm:prSet presAssocID="{50457F7C-DA76-451E-9B77-0B007EC4C5E3}" presName="arrow" presStyleLbl="bgShp" presStyleIdx="0" presStyleCnt="1"/>
      <dgm:spPr/>
    </dgm:pt>
    <dgm:pt modelId="{49B70332-EA4D-415A-B7F5-C044BB7A73E7}" type="pres">
      <dgm:prSet presAssocID="{50457F7C-DA76-451E-9B77-0B007EC4C5E3}" presName="arrowDiagram4" presStyleCnt="0"/>
      <dgm:spPr/>
    </dgm:pt>
    <dgm:pt modelId="{74A9385E-84D8-423E-A394-0156E7699D4A}" type="pres">
      <dgm:prSet presAssocID="{26E1144D-CCFC-43C5-AD11-307D3DD0F5D0}" presName="bullet4a" presStyleLbl="node1" presStyleIdx="0" presStyleCnt="4"/>
      <dgm:spPr/>
    </dgm:pt>
    <dgm:pt modelId="{AACFC524-6392-4FA5-9886-693C6ACA71F0}" type="pres">
      <dgm:prSet presAssocID="{26E1144D-CCFC-43C5-AD11-307D3DD0F5D0}" presName="textBox4a" presStyleLbl="revTx" presStyleIdx="0" presStyleCnt="4" custScaleX="107512" custScaleY="983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F725FB-D968-45A2-8823-479891183DDC}" type="pres">
      <dgm:prSet presAssocID="{A5B5E577-7AD5-4A89-A750-24E80EAECF37}" presName="bullet4b" presStyleLbl="node1" presStyleIdx="1" presStyleCnt="4"/>
      <dgm:spPr>
        <a:solidFill>
          <a:schemeClr val="accent4">
            <a:lumMod val="60000"/>
            <a:lumOff val="40000"/>
          </a:schemeClr>
        </a:solidFill>
      </dgm:spPr>
    </dgm:pt>
    <dgm:pt modelId="{4EA21753-5404-40EC-A5F6-FE9790DFBE40}" type="pres">
      <dgm:prSet presAssocID="{A5B5E577-7AD5-4A89-A750-24E80EAECF37}" presName="textBox4b" presStyleLbl="revTx" presStyleIdx="1" presStyleCnt="4" custScaleX="107512" custScaleY="983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FBCBAB-E514-40E1-9028-B8D2E2A4E363}" type="pres">
      <dgm:prSet presAssocID="{6E056FCA-A4B5-4E1B-BC00-A173BEED68B9}" presName="bullet4c" presStyleLbl="node1" presStyleIdx="2" presStyleCnt="4"/>
      <dgm:spPr>
        <a:solidFill>
          <a:srgbClr val="EA9C00"/>
        </a:solidFill>
      </dgm:spPr>
    </dgm:pt>
    <dgm:pt modelId="{32A5D046-0F57-4587-9B98-792254BCB8BB}" type="pres">
      <dgm:prSet presAssocID="{6E056FCA-A4B5-4E1B-BC00-A173BEED68B9}" presName="textBox4c" presStyleLbl="revTx" presStyleIdx="2" presStyleCnt="4" custScaleX="107512" custScaleY="983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A0C71D-B848-47FE-AFE9-63C43F97E99F}" type="pres">
      <dgm:prSet presAssocID="{5ACBACCE-436E-4AD0-9053-5191D8DBA249}" presName="bullet4d" presStyleLbl="node1" presStyleIdx="3" presStyleCnt="4"/>
      <dgm:spPr>
        <a:solidFill>
          <a:schemeClr val="accent2"/>
        </a:solidFill>
      </dgm:spPr>
    </dgm:pt>
    <dgm:pt modelId="{11B616B7-A7E8-4809-B4CD-4485211D0775}" type="pres">
      <dgm:prSet presAssocID="{5ACBACCE-436E-4AD0-9053-5191D8DBA249}" presName="textBox4d" presStyleLbl="revTx" presStyleIdx="3" presStyleCnt="4" custScaleX="107512" custScaleY="983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B19858B-306C-48F4-BD7F-E0638F22B934}" type="presOf" srcId="{5ACBACCE-436E-4AD0-9053-5191D8DBA249}" destId="{11B616B7-A7E8-4809-B4CD-4485211D0775}" srcOrd="0" destOrd="0" presId="urn:microsoft.com/office/officeart/2005/8/layout/arrow2"/>
    <dgm:cxn modelId="{9E674DBE-E4B1-4E03-8E80-1C759AAE7AC8}" type="presOf" srcId="{50457F7C-DA76-451E-9B77-0B007EC4C5E3}" destId="{80CD9226-9C12-4D61-A353-5FF708B26125}" srcOrd="0" destOrd="0" presId="urn:microsoft.com/office/officeart/2005/8/layout/arrow2"/>
    <dgm:cxn modelId="{20CEDE34-33B2-4FAC-A1C1-B7011828641B}" type="presOf" srcId="{A5B5E577-7AD5-4A89-A750-24E80EAECF37}" destId="{4EA21753-5404-40EC-A5F6-FE9790DFBE40}" srcOrd="0" destOrd="0" presId="urn:microsoft.com/office/officeart/2005/8/layout/arrow2"/>
    <dgm:cxn modelId="{0F4EA454-4657-4C0E-9AD4-94D6CEAA0A9A}" type="presOf" srcId="{6E056FCA-A4B5-4E1B-BC00-A173BEED68B9}" destId="{32A5D046-0F57-4587-9B98-792254BCB8BB}" srcOrd="0" destOrd="0" presId="urn:microsoft.com/office/officeart/2005/8/layout/arrow2"/>
    <dgm:cxn modelId="{D088CFEE-C2B5-4222-A3E8-EECEDD366760}" srcId="{50457F7C-DA76-451E-9B77-0B007EC4C5E3}" destId="{5ACBACCE-436E-4AD0-9053-5191D8DBA249}" srcOrd="3" destOrd="0" parTransId="{C21F3C8E-3521-458E-B430-06FF7A8FE2D3}" sibTransId="{F8AB2208-251A-4C7E-98D2-A4D9DD1B260C}"/>
    <dgm:cxn modelId="{6453A6B8-41BA-4BC0-9012-8319DE8ADEED}" srcId="{50457F7C-DA76-451E-9B77-0B007EC4C5E3}" destId="{26E1144D-CCFC-43C5-AD11-307D3DD0F5D0}" srcOrd="0" destOrd="0" parTransId="{834531F5-BC95-4FAF-99B0-591B13A5CC49}" sibTransId="{811800C3-79C2-43FD-BDC7-4A0C8F40FA43}"/>
    <dgm:cxn modelId="{68A9550E-3677-4B53-8711-2910617BAC68}" srcId="{50457F7C-DA76-451E-9B77-0B007EC4C5E3}" destId="{6E056FCA-A4B5-4E1B-BC00-A173BEED68B9}" srcOrd="2" destOrd="0" parTransId="{3EAE7BC7-C6D5-446F-9DCE-1B4465CBD6B5}" sibTransId="{AEBE8217-5A6F-434F-8035-3BDF8C7800A1}"/>
    <dgm:cxn modelId="{3E16FC23-A51F-4149-99C9-D1E65B3BA5F9}" type="presOf" srcId="{26E1144D-CCFC-43C5-AD11-307D3DD0F5D0}" destId="{AACFC524-6392-4FA5-9886-693C6ACA71F0}" srcOrd="0" destOrd="0" presId="urn:microsoft.com/office/officeart/2005/8/layout/arrow2"/>
    <dgm:cxn modelId="{6A49C7A8-BCA3-4BAC-8B40-B0C0EE4FDF56}" srcId="{50457F7C-DA76-451E-9B77-0B007EC4C5E3}" destId="{A5B5E577-7AD5-4A89-A750-24E80EAECF37}" srcOrd="1" destOrd="0" parTransId="{C949230C-8A38-41FA-97DD-DB4D19F9D6B6}" sibTransId="{D1473D9A-BF83-4AC6-9BEC-0D6F8F502F58}"/>
    <dgm:cxn modelId="{12FA99F9-1930-46E7-B143-561972AA0014}" type="presParOf" srcId="{80CD9226-9C12-4D61-A353-5FF708B26125}" destId="{EE5AF5BE-993C-440B-A0F8-3482C1657F1C}" srcOrd="0" destOrd="0" presId="urn:microsoft.com/office/officeart/2005/8/layout/arrow2"/>
    <dgm:cxn modelId="{880CDAD8-1B2F-4B2B-B071-7C46BC986DF3}" type="presParOf" srcId="{80CD9226-9C12-4D61-A353-5FF708B26125}" destId="{49B70332-EA4D-415A-B7F5-C044BB7A73E7}" srcOrd="1" destOrd="0" presId="urn:microsoft.com/office/officeart/2005/8/layout/arrow2"/>
    <dgm:cxn modelId="{2BF07D2C-8A1B-4816-93FB-86E9F91B795C}" type="presParOf" srcId="{49B70332-EA4D-415A-B7F5-C044BB7A73E7}" destId="{74A9385E-84D8-423E-A394-0156E7699D4A}" srcOrd="0" destOrd="0" presId="urn:microsoft.com/office/officeart/2005/8/layout/arrow2"/>
    <dgm:cxn modelId="{E8DA9C85-3006-4B79-8795-15EFE5AEBBCE}" type="presParOf" srcId="{49B70332-EA4D-415A-B7F5-C044BB7A73E7}" destId="{AACFC524-6392-4FA5-9886-693C6ACA71F0}" srcOrd="1" destOrd="0" presId="urn:microsoft.com/office/officeart/2005/8/layout/arrow2"/>
    <dgm:cxn modelId="{17368CAA-CEF1-4255-9C6F-16D966F78E21}" type="presParOf" srcId="{49B70332-EA4D-415A-B7F5-C044BB7A73E7}" destId="{24F725FB-D968-45A2-8823-479891183DDC}" srcOrd="2" destOrd="0" presId="urn:microsoft.com/office/officeart/2005/8/layout/arrow2"/>
    <dgm:cxn modelId="{91367373-FAAF-4E32-B1FF-058330926B17}" type="presParOf" srcId="{49B70332-EA4D-415A-B7F5-C044BB7A73E7}" destId="{4EA21753-5404-40EC-A5F6-FE9790DFBE40}" srcOrd="3" destOrd="0" presId="urn:microsoft.com/office/officeart/2005/8/layout/arrow2"/>
    <dgm:cxn modelId="{3CB0DA16-F45E-4977-9BC7-0A1374464941}" type="presParOf" srcId="{49B70332-EA4D-415A-B7F5-C044BB7A73E7}" destId="{FFFBCBAB-E514-40E1-9028-B8D2E2A4E363}" srcOrd="4" destOrd="0" presId="urn:microsoft.com/office/officeart/2005/8/layout/arrow2"/>
    <dgm:cxn modelId="{99C21EA0-EFF9-4F94-8AB6-5CC05095CB84}" type="presParOf" srcId="{49B70332-EA4D-415A-B7F5-C044BB7A73E7}" destId="{32A5D046-0F57-4587-9B98-792254BCB8BB}" srcOrd="5" destOrd="0" presId="urn:microsoft.com/office/officeart/2005/8/layout/arrow2"/>
    <dgm:cxn modelId="{3A5461CA-3B0E-4F72-ABA0-E688A507BF96}" type="presParOf" srcId="{49B70332-EA4D-415A-B7F5-C044BB7A73E7}" destId="{1CA0C71D-B848-47FE-AFE9-63C43F97E99F}" srcOrd="6" destOrd="0" presId="urn:microsoft.com/office/officeart/2005/8/layout/arrow2"/>
    <dgm:cxn modelId="{FD99F33F-2CB2-416A-B5BF-4C235F6A5698}" type="presParOf" srcId="{49B70332-EA4D-415A-B7F5-C044BB7A73E7}" destId="{11B616B7-A7E8-4809-B4CD-4485211D077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AF5BE-993C-440B-A0F8-3482C1657F1C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9385E-84D8-423E-A394-0156E7699D4A}">
      <dsp:nvSpPr>
        <dsp:cNvPr id="0" name=""/>
        <dsp:cNvSpPr/>
      </dsp:nvSpPr>
      <dsp:spPr>
        <a:xfrm>
          <a:off x="800608" y="3946821"/>
          <a:ext cx="186944" cy="186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FC524-6392-4FA5-9886-693C6ACA71F0}">
      <dsp:nvSpPr>
        <dsp:cNvPr id="0" name=""/>
        <dsp:cNvSpPr/>
      </dsp:nvSpPr>
      <dsp:spPr>
        <a:xfrm>
          <a:off x="841875" y="4050322"/>
          <a:ext cx="1494296" cy="1188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Crônicas</a:t>
          </a:r>
          <a:endParaRPr lang="pt-BR" sz="2000" kern="1200" dirty="0"/>
        </a:p>
      </dsp:txBody>
      <dsp:txXfrm>
        <a:off x="841875" y="4050322"/>
        <a:ext cx="1494296" cy="1188982"/>
      </dsp:txXfrm>
    </dsp:sp>
    <dsp:sp modelId="{24F725FB-D968-45A2-8823-479891183DDC}">
      <dsp:nvSpPr>
        <dsp:cNvPr id="0" name=""/>
        <dsp:cNvSpPr/>
      </dsp:nvSpPr>
      <dsp:spPr>
        <a:xfrm>
          <a:off x="2121408" y="2765213"/>
          <a:ext cx="325120" cy="325120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21753-5404-40EC-A5F6-FE9790DFBE40}">
      <dsp:nvSpPr>
        <dsp:cNvPr id="0" name=""/>
        <dsp:cNvSpPr/>
      </dsp:nvSpPr>
      <dsp:spPr>
        <a:xfrm>
          <a:off x="2219857" y="2947019"/>
          <a:ext cx="1835100" cy="2283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7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Progressivas</a:t>
          </a:r>
          <a:endParaRPr lang="pt-BR" sz="2000" kern="1200" dirty="0"/>
        </a:p>
      </dsp:txBody>
      <dsp:txXfrm>
        <a:off x="2219857" y="2947019"/>
        <a:ext cx="1835100" cy="2283068"/>
      </dsp:txXfrm>
    </dsp:sp>
    <dsp:sp modelId="{FFFBCBAB-E514-40E1-9028-B8D2E2A4E363}">
      <dsp:nvSpPr>
        <dsp:cNvPr id="0" name=""/>
        <dsp:cNvSpPr/>
      </dsp:nvSpPr>
      <dsp:spPr>
        <a:xfrm>
          <a:off x="3807968" y="1894501"/>
          <a:ext cx="430784" cy="430784"/>
        </a:xfrm>
        <a:prstGeom prst="ellipse">
          <a:avLst/>
        </a:prstGeom>
        <a:solidFill>
          <a:srgbClr val="EA9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5D046-0F57-4587-9B98-792254BCB8BB}">
      <dsp:nvSpPr>
        <dsp:cNvPr id="0" name=""/>
        <dsp:cNvSpPr/>
      </dsp:nvSpPr>
      <dsp:spPr>
        <a:xfrm>
          <a:off x="3959249" y="2135919"/>
          <a:ext cx="1835100" cy="3087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26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Degenerativas</a:t>
          </a:r>
          <a:endParaRPr lang="pt-BR" sz="2000" kern="1200" dirty="0"/>
        </a:p>
      </dsp:txBody>
      <dsp:txXfrm>
        <a:off x="3959249" y="2135919"/>
        <a:ext cx="1835100" cy="3087388"/>
      </dsp:txXfrm>
    </dsp:sp>
    <dsp:sp modelId="{1CA0C71D-B848-47FE-AFE9-63C43F97E99F}">
      <dsp:nvSpPr>
        <dsp:cNvPr id="0" name=""/>
        <dsp:cNvSpPr/>
      </dsp:nvSpPr>
      <dsp:spPr>
        <a:xfrm>
          <a:off x="5644896" y="1318429"/>
          <a:ext cx="577088" cy="577088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616B7-A7E8-4809-B4CD-4485211D0775}">
      <dsp:nvSpPr>
        <dsp:cNvPr id="0" name=""/>
        <dsp:cNvSpPr/>
      </dsp:nvSpPr>
      <dsp:spPr>
        <a:xfrm>
          <a:off x="5869329" y="1637168"/>
          <a:ext cx="1835100" cy="3581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78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Incapacitantes</a:t>
          </a:r>
          <a:endParaRPr lang="pt-BR" sz="2000" kern="1200" dirty="0"/>
        </a:p>
      </dsp:txBody>
      <dsp:txXfrm>
        <a:off x="5869329" y="1637168"/>
        <a:ext cx="1835100" cy="35819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AF5BE-993C-440B-A0F8-3482C1657F1C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9385E-84D8-423E-A394-0156E7699D4A}">
      <dsp:nvSpPr>
        <dsp:cNvPr id="0" name=""/>
        <dsp:cNvSpPr/>
      </dsp:nvSpPr>
      <dsp:spPr>
        <a:xfrm>
          <a:off x="800608" y="3946821"/>
          <a:ext cx="186944" cy="186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FC524-6392-4FA5-9886-693C6ACA71F0}">
      <dsp:nvSpPr>
        <dsp:cNvPr id="0" name=""/>
        <dsp:cNvSpPr/>
      </dsp:nvSpPr>
      <dsp:spPr>
        <a:xfrm>
          <a:off x="841875" y="4050322"/>
          <a:ext cx="1494296" cy="1188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Crônicas</a:t>
          </a:r>
          <a:endParaRPr lang="pt-BR" sz="2000" kern="1200" dirty="0"/>
        </a:p>
      </dsp:txBody>
      <dsp:txXfrm>
        <a:off x="841875" y="4050322"/>
        <a:ext cx="1494296" cy="1188982"/>
      </dsp:txXfrm>
    </dsp:sp>
    <dsp:sp modelId="{24F725FB-D968-45A2-8823-479891183DDC}">
      <dsp:nvSpPr>
        <dsp:cNvPr id="0" name=""/>
        <dsp:cNvSpPr/>
      </dsp:nvSpPr>
      <dsp:spPr>
        <a:xfrm>
          <a:off x="2121408" y="2765213"/>
          <a:ext cx="325120" cy="325120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21753-5404-40EC-A5F6-FE9790DFBE40}">
      <dsp:nvSpPr>
        <dsp:cNvPr id="0" name=""/>
        <dsp:cNvSpPr/>
      </dsp:nvSpPr>
      <dsp:spPr>
        <a:xfrm>
          <a:off x="2219857" y="2947019"/>
          <a:ext cx="1835100" cy="2283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7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Progressivas</a:t>
          </a:r>
          <a:endParaRPr lang="pt-BR" sz="2000" kern="1200" dirty="0"/>
        </a:p>
      </dsp:txBody>
      <dsp:txXfrm>
        <a:off x="2219857" y="2947019"/>
        <a:ext cx="1835100" cy="2283068"/>
      </dsp:txXfrm>
    </dsp:sp>
    <dsp:sp modelId="{FFFBCBAB-E514-40E1-9028-B8D2E2A4E363}">
      <dsp:nvSpPr>
        <dsp:cNvPr id="0" name=""/>
        <dsp:cNvSpPr/>
      </dsp:nvSpPr>
      <dsp:spPr>
        <a:xfrm>
          <a:off x="3807968" y="1894501"/>
          <a:ext cx="430784" cy="430784"/>
        </a:xfrm>
        <a:prstGeom prst="ellipse">
          <a:avLst/>
        </a:prstGeom>
        <a:solidFill>
          <a:srgbClr val="EA9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5D046-0F57-4587-9B98-792254BCB8BB}">
      <dsp:nvSpPr>
        <dsp:cNvPr id="0" name=""/>
        <dsp:cNvSpPr/>
      </dsp:nvSpPr>
      <dsp:spPr>
        <a:xfrm>
          <a:off x="3959249" y="2135919"/>
          <a:ext cx="1835100" cy="3087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26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Degenerativas</a:t>
          </a:r>
          <a:endParaRPr lang="pt-BR" sz="2000" kern="1200" dirty="0"/>
        </a:p>
      </dsp:txBody>
      <dsp:txXfrm>
        <a:off x="3959249" y="2135919"/>
        <a:ext cx="1835100" cy="3087388"/>
      </dsp:txXfrm>
    </dsp:sp>
    <dsp:sp modelId="{1CA0C71D-B848-47FE-AFE9-63C43F97E99F}">
      <dsp:nvSpPr>
        <dsp:cNvPr id="0" name=""/>
        <dsp:cNvSpPr/>
      </dsp:nvSpPr>
      <dsp:spPr>
        <a:xfrm>
          <a:off x="5644896" y="1318429"/>
          <a:ext cx="577088" cy="577088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616B7-A7E8-4809-B4CD-4485211D0775}">
      <dsp:nvSpPr>
        <dsp:cNvPr id="0" name=""/>
        <dsp:cNvSpPr/>
      </dsp:nvSpPr>
      <dsp:spPr>
        <a:xfrm>
          <a:off x="5869329" y="1637168"/>
          <a:ext cx="1835100" cy="3581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78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Incapacitantes</a:t>
          </a:r>
          <a:endParaRPr lang="pt-BR" sz="2000" kern="1200" dirty="0"/>
        </a:p>
      </dsp:txBody>
      <dsp:txXfrm>
        <a:off x="5869329" y="1637168"/>
        <a:ext cx="1835100" cy="35819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AF5BE-993C-440B-A0F8-3482C1657F1C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9385E-84D8-423E-A394-0156E7699D4A}">
      <dsp:nvSpPr>
        <dsp:cNvPr id="0" name=""/>
        <dsp:cNvSpPr/>
      </dsp:nvSpPr>
      <dsp:spPr>
        <a:xfrm>
          <a:off x="800608" y="3946821"/>
          <a:ext cx="186944" cy="186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FC524-6392-4FA5-9886-693C6ACA71F0}">
      <dsp:nvSpPr>
        <dsp:cNvPr id="0" name=""/>
        <dsp:cNvSpPr/>
      </dsp:nvSpPr>
      <dsp:spPr>
        <a:xfrm>
          <a:off x="841875" y="4050322"/>
          <a:ext cx="1494296" cy="1188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Crônicas</a:t>
          </a:r>
          <a:endParaRPr lang="pt-BR" sz="2000" kern="1200" dirty="0"/>
        </a:p>
      </dsp:txBody>
      <dsp:txXfrm>
        <a:off x="841875" y="4050322"/>
        <a:ext cx="1494296" cy="1188982"/>
      </dsp:txXfrm>
    </dsp:sp>
    <dsp:sp modelId="{24F725FB-D968-45A2-8823-479891183DDC}">
      <dsp:nvSpPr>
        <dsp:cNvPr id="0" name=""/>
        <dsp:cNvSpPr/>
      </dsp:nvSpPr>
      <dsp:spPr>
        <a:xfrm>
          <a:off x="2121408" y="2765213"/>
          <a:ext cx="325120" cy="325120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21753-5404-40EC-A5F6-FE9790DFBE40}">
      <dsp:nvSpPr>
        <dsp:cNvPr id="0" name=""/>
        <dsp:cNvSpPr/>
      </dsp:nvSpPr>
      <dsp:spPr>
        <a:xfrm>
          <a:off x="2219857" y="2947019"/>
          <a:ext cx="1835100" cy="2283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7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Progressivas</a:t>
          </a:r>
          <a:endParaRPr lang="pt-BR" sz="2000" kern="1200" dirty="0"/>
        </a:p>
      </dsp:txBody>
      <dsp:txXfrm>
        <a:off x="2219857" y="2947019"/>
        <a:ext cx="1835100" cy="2283068"/>
      </dsp:txXfrm>
    </dsp:sp>
    <dsp:sp modelId="{FFFBCBAB-E514-40E1-9028-B8D2E2A4E363}">
      <dsp:nvSpPr>
        <dsp:cNvPr id="0" name=""/>
        <dsp:cNvSpPr/>
      </dsp:nvSpPr>
      <dsp:spPr>
        <a:xfrm>
          <a:off x="3807968" y="1894501"/>
          <a:ext cx="430784" cy="430784"/>
        </a:xfrm>
        <a:prstGeom prst="ellipse">
          <a:avLst/>
        </a:prstGeom>
        <a:solidFill>
          <a:srgbClr val="EA9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5D046-0F57-4587-9B98-792254BCB8BB}">
      <dsp:nvSpPr>
        <dsp:cNvPr id="0" name=""/>
        <dsp:cNvSpPr/>
      </dsp:nvSpPr>
      <dsp:spPr>
        <a:xfrm>
          <a:off x="3959249" y="2135919"/>
          <a:ext cx="1835100" cy="3087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26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Degenerativas</a:t>
          </a:r>
          <a:endParaRPr lang="pt-BR" sz="2000" kern="1200" dirty="0"/>
        </a:p>
      </dsp:txBody>
      <dsp:txXfrm>
        <a:off x="3959249" y="2135919"/>
        <a:ext cx="1835100" cy="3087388"/>
      </dsp:txXfrm>
    </dsp:sp>
    <dsp:sp modelId="{1CA0C71D-B848-47FE-AFE9-63C43F97E99F}">
      <dsp:nvSpPr>
        <dsp:cNvPr id="0" name=""/>
        <dsp:cNvSpPr/>
      </dsp:nvSpPr>
      <dsp:spPr>
        <a:xfrm>
          <a:off x="5644896" y="1318429"/>
          <a:ext cx="577088" cy="577088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616B7-A7E8-4809-B4CD-4485211D0775}">
      <dsp:nvSpPr>
        <dsp:cNvPr id="0" name=""/>
        <dsp:cNvSpPr/>
      </dsp:nvSpPr>
      <dsp:spPr>
        <a:xfrm>
          <a:off x="5869329" y="1637168"/>
          <a:ext cx="1835100" cy="3581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78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Incapacitantes</a:t>
          </a:r>
          <a:endParaRPr lang="pt-BR" sz="2000" kern="1200" dirty="0"/>
        </a:p>
      </dsp:txBody>
      <dsp:txXfrm>
        <a:off x="5869329" y="1637168"/>
        <a:ext cx="1835100" cy="35819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AF5BE-993C-440B-A0F8-3482C1657F1C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9385E-84D8-423E-A394-0156E7699D4A}">
      <dsp:nvSpPr>
        <dsp:cNvPr id="0" name=""/>
        <dsp:cNvSpPr/>
      </dsp:nvSpPr>
      <dsp:spPr>
        <a:xfrm>
          <a:off x="800608" y="3946821"/>
          <a:ext cx="186944" cy="186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FC524-6392-4FA5-9886-693C6ACA71F0}">
      <dsp:nvSpPr>
        <dsp:cNvPr id="0" name=""/>
        <dsp:cNvSpPr/>
      </dsp:nvSpPr>
      <dsp:spPr>
        <a:xfrm>
          <a:off x="841875" y="4050322"/>
          <a:ext cx="1494296" cy="1188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Crônicas</a:t>
          </a:r>
          <a:endParaRPr lang="pt-BR" sz="2000" kern="1200" dirty="0"/>
        </a:p>
      </dsp:txBody>
      <dsp:txXfrm>
        <a:off x="841875" y="4050322"/>
        <a:ext cx="1494296" cy="1188982"/>
      </dsp:txXfrm>
    </dsp:sp>
    <dsp:sp modelId="{24F725FB-D968-45A2-8823-479891183DDC}">
      <dsp:nvSpPr>
        <dsp:cNvPr id="0" name=""/>
        <dsp:cNvSpPr/>
      </dsp:nvSpPr>
      <dsp:spPr>
        <a:xfrm>
          <a:off x="2121408" y="2765213"/>
          <a:ext cx="325120" cy="325120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21753-5404-40EC-A5F6-FE9790DFBE40}">
      <dsp:nvSpPr>
        <dsp:cNvPr id="0" name=""/>
        <dsp:cNvSpPr/>
      </dsp:nvSpPr>
      <dsp:spPr>
        <a:xfrm>
          <a:off x="2219857" y="2947019"/>
          <a:ext cx="1835100" cy="2283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7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Progressivas</a:t>
          </a:r>
          <a:endParaRPr lang="pt-BR" sz="2000" kern="1200" dirty="0"/>
        </a:p>
      </dsp:txBody>
      <dsp:txXfrm>
        <a:off x="2219857" y="2947019"/>
        <a:ext cx="1835100" cy="2283068"/>
      </dsp:txXfrm>
    </dsp:sp>
    <dsp:sp modelId="{FFFBCBAB-E514-40E1-9028-B8D2E2A4E363}">
      <dsp:nvSpPr>
        <dsp:cNvPr id="0" name=""/>
        <dsp:cNvSpPr/>
      </dsp:nvSpPr>
      <dsp:spPr>
        <a:xfrm>
          <a:off x="3807968" y="1894501"/>
          <a:ext cx="430784" cy="430784"/>
        </a:xfrm>
        <a:prstGeom prst="ellipse">
          <a:avLst/>
        </a:prstGeom>
        <a:solidFill>
          <a:srgbClr val="EA9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5D046-0F57-4587-9B98-792254BCB8BB}">
      <dsp:nvSpPr>
        <dsp:cNvPr id="0" name=""/>
        <dsp:cNvSpPr/>
      </dsp:nvSpPr>
      <dsp:spPr>
        <a:xfrm>
          <a:off x="3959249" y="2135919"/>
          <a:ext cx="1835100" cy="3087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26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Degenerativas</a:t>
          </a:r>
          <a:endParaRPr lang="pt-BR" sz="2000" kern="1200" dirty="0"/>
        </a:p>
      </dsp:txBody>
      <dsp:txXfrm>
        <a:off x="3959249" y="2135919"/>
        <a:ext cx="1835100" cy="3087388"/>
      </dsp:txXfrm>
    </dsp:sp>
    <dsp:sp modelId="{1CA0C71D-B848-47FE-AFE9-63C43F97E99F}">
      <dsp:nvSpPr>
        <dsp:cNvPr id="0" name=""/>
        <dsp:cNvSpPr/>
      </dsp:nvSpPr>
      <dsp:spPr>
        <a:xfrm>
          <a:off x="5644896" y="1318429"/>
          <a:ext cx="577088" cy="577088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616B7-A7E8-4809-B4CD-4485211D0775}">
      <dsp:nvSpPr>
        <dsp:cNvPr id="0" name=""/>
        <dsp:cNvSpPr/>
      </dsp:nvSpPr>
      <dsp:spPr>
        <a:xfrm>
          <a:off x="5869329" y="1637168"/>
          <a:ext cx="1835100" cy="3581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78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Incapacitantes</a:t>
          </a:r>
          <a:endParaRPr lang="pt-BR" sz="2000" kern="1200" dirty="0"/>
        </a:p>
      </dsp:txBody>
      <dsp:txXfrm>
        <a:off x="5869329" y="1637168"/>
        <a:ext cx="1835100" cy="3581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B815A-7B31-4073-8372-D7B31847DE8E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A1602-E35F-40F3-BEF9-40EEB9A4F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6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A1602-E35F-40F3-BEF9-40EEB9A4F9C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536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A1602-E35F-40F3-BEF9-40EEB9A4F9C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666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A1602-E35F-40F3-BEF9-40EEB9A4F9C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571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A1602-E35F-40F3-BEF9-40EEB9A4F9C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590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A1602-E35F-40F3-BEF9-40EEB9A4F9C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698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A1602-E35F-40F3-BEF9-40EEB9A4F9C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808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A1602-E35F-40F3-BEF9-40EEB9A4F9C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372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A1602-E35F-40F3-BEF9-40EEB9A4F9C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53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A1602-E35F-40F3-BEF9-40EEB9A4F9C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615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A1602-E35F-40F3-BEF9-40EEB9A4F9C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391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A1602-E35F-40F3-BEF9-40EEB9A4F9C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2914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A1602-E35F-40F3-BEF9-40EEB9A4F9C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626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A1602-E35F-40F3-BEF9-40EEB9A4F9C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25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A1602-E35F-40F3-BEF9-40EEB9A4F9C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375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A1602-E35F-40F3-BEF9-40EEB9A4F9C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020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A1602-E35F-40F3-BEF9-40EEB9A4F9C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3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EC657-DC7D-4D2A-8635-2D9A61B4294F}" type="datetimeFigureOut">
              <a:rPr lang="pt-BR" smtClean="0"/>
              <a:pPr/>
              <a:t>13/08/2019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9C197-3DF3-4771-836F-9B03FE01CB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36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EC657-DC7D-4D2A-8635-2D9A61B4294F}" type="datetimeFigureOut">
              <a:rPr lang="pt-BR" smtClean="0"/>
              <a:pPr/>
              <a:t>13/08/2019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9C197-3DF3-4771-836F-9B03FE01CB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77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EC657-DC7D-4D2A-8635-2D9A61B4294F}" type="datetimeFigureOut">
              <a:rPr lang="pt-BR" smtClean="0"/>
              <a:pPr/>
              <a:t>13/08/2019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9C197-3DF3-4771-836F-9B03FE01CB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705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pPr/>
              <a:t>13/08/2019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994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7377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7377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pPr/>
              <a:t>13/08/2019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708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pPr/>
              <a:t>13/08/2019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3659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7377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pPr/>
              <a:t>13/08/2019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8781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pPr/>
              <a:t>13/08/2019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150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7377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pPr/>
              <a:t>13/08/2019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3710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088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pPr/>
              <a:t>13/08/2019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53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EC657-DC7D-4D2A-8635-2D9A61B4294F}" type="datetimeFigureOut">
              <a:rPr lang="pt-BR" smtClean="0"/>
              <a:pPr/>
              <a:t>13/08/2019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9C197-3DF3-4771-836F-9B03FE01CB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148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pPr/>
              <a:t>13/08/2019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175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7377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07377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pPr/>
              <a:t>13/08/2019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577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pPr/>
              <a:t>13/08/2019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525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pPr/>
              <a:t>13/08/2019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699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7377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7377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pPr/>
              <a:t>13/08/2019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933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pPr/>
              <a:t>13/08/2019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8839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7377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pPr/>
              <a:t>13/08/2019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681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pPr/>
              <a:t>13/08/2019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554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7377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pPr/>
              <a:t>13/08/2019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724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pPr/>
              <a:t>13/08/2019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22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EC657-DC7D-4D2A-8635-2D9A61B4294F}" type="datetimeFigureOut">
              <a:rPr lang="pt-BR" smtClean="0"/>
              <a:pPr/>
              <a:t>13/08/2019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9C197-3DF3-4771-836F-9B03FE01CB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499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pPr/>
              <a:t>13/08/2019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343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pPr/>
              <a:t>13/08/2019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08769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7377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07377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pPr/>
              <a:t>13/08/2019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7533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073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8B869-06CD-43C1-83A8-BA1B7E6FE376}" type="datetimeFigureOut">
              <a:rPr lang="pt-BR" smtClean="0"/>
              <a:pPr/>
              <a:t>13/08/2019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07777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5797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6C572-F602-494C-B5CC-AA618289CF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626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EC657-DC7D-4D2A-8635-2D9A61B4294F}" type="datetimeFigureOut">
              <a:rPr lang="pt-BR" smtClean="0"/>
              <a:pPr/>
              <a:t>13/08/2019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9C197-3DF3-4771-836F-9B03FE01CB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885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EC657-DC7D-4D2A-8635-2D9A61B4294F}" type="datetimeFigureOut">
              <a:rPr lang="pt-BR" smtClean="0"/>
              <a:pPr/>
              <a:t>13/08/2019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9C197-3DF3-4771-836F-9B03FE01CB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44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EC657-DC7D-4D2A-8635-2D9A61B4294F}" type="datetimeFigureOut">
              <a:rPr lang="pt-BR" smtClean="0"/>
              <a:pPr/>
              <a:t>13/08/2019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9C197-3DF3-4771-836F-9B03FE01CB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7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EC657-DC7D-4D2A-8635-2D9A61B4294F}" type="datetimeFigureOut">
              <a:rPr lang="pt-BR" smtClean="0"/>
              <a:pPr/>
              <a:t>13/08/2019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9C197-3DF3-4771-836F-9B03FE01CB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66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EC657-DC7D-4D2A-8635-2D9A61B4294F}" type="datetimeFigureOut">
              <a:rPr lang="pt-BR" smtClean="0"/>
              <a:pPr/>
              <a:t>13/08/2019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9C197-3DF3-4771-836F-9B03FE01CB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095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EC657-DC7D-4D2A-8635-2D9A61B4294F}" type="datetimeFigureOut">
              <a:rPr lang="pt-BR" smtClean="0"/>
              <a:pPr/>
              <a:t>13/08/2019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9C197-3DF3-4771-836F-9B03FE01CB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44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2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7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9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cgae@saude.gov.br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3727" y="2476526"/>
            <a:ext cx="10051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Política Nacional de Atenção Integral às Pessoas com Doenças Raras</a:t>
            </a:r>
            <a:endParaRPr lang="pt-BR" sz="3200" dirty="0">
              <a:solidFill>
                <a:srgbClr val="0070C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56855" y="3437839"/>
            <a:ext cx="2286000" cy="45719"/>
          </a:xfrm>
          <a:prstGeom prst="rect">
            <a:avLst/>
          </a:prstGeom>
          <a:solidFill>
            <a:srgbClr val="EA9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CE4CD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73727" y="3516463"/>
            <a:ext cx="4592782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pt-BR" sz="2400" b="1" dirty="0" smtClean="0">
                <a:solidFill>
                  <a:srgbClr val="306D35"/>
                </a:solidFill>
              </a:rPr>
              <a:t>Jaqueline Silva Misael</a:t>
            </a:r>
            <a:endParaRPr lang="pt-BR" sz="2400" b="1" dirty="0">
              <a:solidFill>
                <a:srgbClr val="306D35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75573" y="237995"/>
            <a:ext cx="1741117" cy="375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1469" y="6369229"/>
            <a:ext cx="4377744" cy="365125"/>
          </a:xfrm>
        </p:spPr>
        <p:txBody>
          <a:bodyPr/>
          <a:lstStyle/>
          <a:p>
            <a:fld id="{60B90134-BD97-41D8-B01C-1BD1266E5FA7}" type="datetime4">
              <a:rPr lang="pt-BR" sz="1600" smtClean="0">
                <a:solidFill>
                  <a:srgbClr val="306D35"/>
                </a:solidFill>
              </a:rPr>
              <a:t>13 de agosto de 2019</a:t>
            </a:fld>
            <a:endParaRPr lang="pt-BR" sz="1600" dirty="0">
              <a:solidFill>
                <a:srgbClr val="306D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7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3151" y="407402"/>
            <a:ext cx="8816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Política Nacional de Atenção Integral às Pessoas com Doenças Raras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332508" y="1429555"/>
            <a:ext cx="11438781" cy="487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algn="l">
              <a:spcBef>
                <a:spcPts val="1000"/>
              </a:spcBef>
            </a:pPr>
            <a:endParaRPr lang="pt-BR" sz="2000" b="1" dirty="0" smtClean="0">
              <a:solidFill>
                <a:schemeClr val="tx1"/>
              </a:solidFill>
            </a:endParaRPr>
          </a:p>
          <a:p>
            <a:pPr marL="263525" algn="l">
              <a:spcBef>
                <a:spcPts val="1000"/>
              </a:spcBef>
            </a:pPr>
            <a:r>
              <a:rPr lang="pt-BR" sz="2000" b="1" dirty="0">
                <a:solidFill>
                  <a:schemeClr val="tx1"/>
                </a:solidFill>
              </a:rPr>
              <a:t>Eixos estruturantes</a:t>
            </a:r>
          </a:p>
          <a:p>
            <a:pPr marL="263525" algn="l">
              <a:spcBef>
                <a:spcPts val="1000"/>
              </a:spcBef>
            </a:pP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5" name="Retângulo: Cantos Arredondados 5">
            <a:extLst>
              <a:ext uri="{FF2B5EF4-FFF2-40B4-BE49-F238E27FC236}">
                <a16:creationId xmlns="" xmlns:a16="http://schemas.microsoft.com/office/drawing/2014/main" id="{D717D929-25EA-4BD5-A756-90A0A3EFD574}"/>
              </a:ext>
            </a:extLst>
          </p:cNvPr>
          <p:cNvSpPr/>
          <p:nvPr/>
        </p:nvSpPr>
        <p:spPr>
          <a:xfrm>
            <a:off x="998376" y="2789853"/>
            <a:ext cx="4348065" cy="114766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/>
              <a:t>Doenças raras de origem genética</a:t>
            </a:r>
          </a:p>
        </p:txBody>
      </p:sp>
      <p:sp>
        <p:nvSpPr>
          <p:cNvPr id="6" name="Retângulo: Cantos Arredondados 6">
            <a:extLst>
              <a:ext uri="{FF2B5EF4-FFF2-40B4-BE49-F238E27FC236}">
                <a16:creationId xmlns="" xmlns:a16="http://schemas.microsoft.com/office/drawing/2014/main" id="{F0637703-CC6E-46CB-AF33-29CD854F33CB}"/>
              </a:ext>
            </a:extLst>
          </p:cNvPr>
          <p:cNvSpPr/>
          <p:nvPr/>
        </p:nvSpPr>
        <p:spPr>
          <a:xfrm>
            <a:off x="5447522" y="2789852"/>
            <a:ext cx="5803638" cy="114766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/>
              <a:t>Doenças raras de origem não genética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="" xmlns:a16="http://schemas.microsoft.com/office/drawing/2014/main" id="{D546EFAC-1DA0-449A-B31A-3ECB92688BFC}"/>
              </a:ext>
            </a:extLst>
          </p:cNvPr>
          <p:cNvSpPr/>
          <p:nvPr/>
        </p:nvSpPr>
        <p:spPr>
          <a:xfrm>
            <a:off x="998376" y="4106129"/>
            <a:ext cx="1324947" cy="123164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Anomalias congênitas e manifestação tardia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="" xmlns:a16="http://schemas.microsoft.com/office/drawing/2014/main" id="{492F8324-FD9C-4E50-BC13-C60DBF72B505}"/>
              </a:ext>
            </a:extLst>
          </p:cNvPr>
          <p:cNvSpPr/>
          <p:nvPr/>
        </p:nvSpPr>
        <p:spPr>
          <a:xfrm>
            <a:off x="2509935" y="4121616"/>
            <a:ext cx="1324947" cy="123164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Deficiência intelectual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="" xmlns:a16="http://schemas.microsoft.com/office/drawing/2014/main" id="{5EA70B2E-6FD2-4378-AE8F-E67DAFD83FB4}"/>
              </a:ext>
            </a:extLst>
          </p:cNvPr>
          <p:cNvSpPr/>
          <p:nvPr/>
        </p:nvSpPr>
        <p:spPr>
          <a:xfrm>
            <a:off x="4021494" y="4121616"/>
            <a:ext cx="1324947" cy="123164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Erros inatos do metabolismo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="" xmlns:a16="http://schemas.microsoft.com/office/drawing/2014/main" id="{021AF65E-28E0-473A-A079-848D2F01E54B}"/>
              </a:ext>
            </a:extLst>
          </p:cNvPr>
          <p:cNvSpPr/>
          <p:nvPr/>
        </p:nvSpPr>
        <p:spPr>
          <a:xfrm>
            <a:off x="5533053" y="4121616"/>
            <a:ext cx="1324947" cy="123164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Infecciosas 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="" xmlns:a16="http://schemas.microsoft.com/office/drawing/2014/main" id="{E87FC8C3-6399-485F-BA1D-9D50795493FC}"/>
              </a:ext>
            </a:extLst>
          </p:cNvPr>
          <p:cNvSpPr/>
          <p:nvPr/>
        </p:nvSpPr>
        <p:spPr>
          <a:xfrm>
            <a:off x="7010401" y="4121616"/>
            <a:ext cx="1324947" cy="123164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Inflamatórias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="" xmlns:a16="http://schemas.microsoft.com/office/drawing/2014/main" id="{6A0DBF64-B28B-4D27-9F77-72CD1227068F}"/>
              </a:ext>
            </a:extLst>
          </p:cNvPr>
          <p:cNvSpPr/>
          <p:nvPr/>
        </p:nvSpPr>
        <p:spPr>
          <a:xfrm>
            <a:off x="8468307" y="4121616"/>
            <a:ext cx="1324947" cy="123164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Autoimunes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="" xmlns:a16="http://schemas.microsoft.com/office/drawing/2014/main" id="{2F8F1666-297C-46AB-977B-7F2C53571F43}"/>
              </a:ext>
            </a:extLst>
          </p:cNvPr>
          <p:cNvSpPr/>
          <p:nvPr/>
        </p:nvSpPr>
        <p:spPr>
          <a:xfrm>
            <a:off x="9926213" y="4121616"/>
            <a:ext cx="1324947" cy="123164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Outras</a:t>
            </a:r>
          </a:p>
        </p:txBody>
      </p:sp>
    </p:spTree>
    <p:extLst>
      <p:ext uri="{BB962C8B-B14F-4D97-AF65-F5344CB8AC3E}">
        <p14:creationId xmlns:p14="http://schemas.microsoft.com/office/powerpoint/2010/main" val="27675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3151" y="407402"/>
            <a:ext cx="8816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Política Nacional de Atenção Integral às Pessoas com Doenças Raras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332508" y="1429555"/>
            <a:ext cx="11438781" cy="487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algn="l">
              <a:spcBef>
                <a:spcPts val="1000"/>
              </a:spcBef>
            </a:pPr>
            <a:endParaRPr lang="pt-BR" sz="2000" b="1" dirty="0" smtClean="0">
              <a:solidFill>
                <a:schemeClr val="tx1"/>
              </a:solidFill>
            </a:endParaRPr>
          </a:p>
          <a:p>
            <a:pPr marL="263525" algn="l">
              <a:spcBef>
                <a:spcPts val="1000"/>
              </a:spcBef>
            </a:pPr>
            <a:r>
              <a:rPr lang="pt-BR" sz="2000" b="1" dirty="0">
                <a:solidFill>
                  <a:schemeClr val="tx1"/>
                </a:solidFill>
              </a:rPr>
              <a:t>Estruturação da linha de cuidado</a:t>
            </a:r>
          </a:p>
          <a:p>
            <a:pPr marL="263525" algn="l">
              <a:spcBef>
                <a:spcPts val="1000"/>
              </a:spcBef>
            </a:pP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89A3FCDF-A712-4FB6-AD53-44C139AA7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519" y="2550018"/>
            <a:ext cx="5999626" cy="351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3151" y="407402"/>
            <a:ext cx="8816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Política Nacional de Atenção Integral às Pessoas com Doenças Raras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332508" y="1429555"/>
            <a:ext cx="11438781" cy="487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algn="l">
              <a:spcBef>
                <a:spcPts val="1000"/>
              </a:spcBef>
            </a:pPr>
            <a:endParaRPr lang="pt-BR" sz="2000" b="1" dirty="0" smtClean="0">
              <a:solidFill>
                <a:schemeClr val="tx1"/>
              </a:solidFill>
            </a:endParaRPr>
          </a:p>
          <a:p>
            <a:pPr marL="263525" algn="l">
              <a:spcBef>
                <a:spcPts val="1000"/>
              </a:spcBef>
            </a:pPr>
            <a:r>
              <a:rPr lang="pt-BR" sz="2000" b="1" dirty="0">
                <a:solidFill>
                  <a:schemeClr val="tx1"/>
                </a:solidFill>
              </a:rPr>
              <a:t>Estruturação da linha de cuidado</a:t>
            </a:r>
          </a:p>
          <a:p>
            <a:pPr marL="263525" algn="l">
              <a:spcBef>
                <a:spcPts val="1000"/>
              </a:spcBef>
            </a:pP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89A3FCDF-A712-4FB6-AD53-44C139AA7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835" y="2605509"/>
            <a:ext cx="5999626" cy="3511036"/>
          </a:xfrm>
          <a:prstGeom prst="rect">
            <a:avLst/>
          </a:prstGeom>
        </p:spPr>
      </p:pic>
      <p:sp>
        <p:nvSpPr>
          <p:cNvPr id="6" name="Espaço Reservado para Conteúdo 2">
            <a:extLst>
              <a:ext uri="{FF2B5EF4-FFF2-40B4-BE49-F238E27FC236}">
                <a16:creationId xmlns="" xmlns:a16="http://schemas.microsoft.com/office/drawing/2014/main" id="{7F7E3AB6-5DB6-424C-AAF5-BA979C50E5A3}"/>
              </a:ext>
            </a:extLst>
          </p:cNvPr>
          <p:cNvSpPr txBox="1">
            <a:spLocks/>
          </p:cNvSpPr>
          <p:nvPr/>
        </p:nvSpPr>
        <p:spPr>
          <a:xfrm>
            <a:off x="7721461" y="2270194"/>
            <a:ext cx="4350661" cy="275150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BR" sz="2000" b="1" dirty="0" smtClean="0"/>
              <a:t>Atenção Primária</a:t>
            </a:r>
          </a:p>
          <a:p>
            <a:pPr marL="457200" lvl="1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BR" sz="2000" dirty="0" smtClean="0"/>
              <a:t>Responsável pela coordenação do cuidado e por realizar a atenção contínua da população que está sob sua responsabilidade, além de ser a porta de entrada prioritária do usuário na rede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9180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3151" y="407402"/>
            <a:ext cx="8816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Política Nacional de Atenção Integral às Pessoas com Doenças Raras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332508" y="1429555"/>
            <a:ext cx="11438781" cy="487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algn="l">
              <a:spcBef>
                <a:spcPts val="1000"/>
              </a:spcBef>
            </a:pPr>
            <a:endParaRPr lang="pt-BR" sz="2000" b="1" dirty="0" smtClean="0">
              <a:solidFill>
                <a:schemeClr val="tx1"/>
              </a:solidFill>
            </a:endParaRPr>
          </a:p>
          <a:p>
            <a:pPr marL="263525" algn="l">
              <a:spcBef>
                <a:spcPts val="1000"/>
              </a:spcBef>
            </a:pPr>
            <a:r>
              <a:rPr lang="pt-BR" sz="2000" b="1" dirty="0">
                <a:solidFill>
                  <a:schemeClr val="tx1"/>
                </a:solidFill>
              </a:rPr>
              <a:t>Estruturação da linha de cuidado</a:t>
            </a:r>
          </a:p>
          <a:p>
            <a:pPr marL="263525" algn="l">
              <a:spcBef>
                <a:spcPts val="1000"/>
              </a:spcBef>
            </a:pP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89A3FCDF-A712-4FB6-AD53-44C139AA7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835" y="2605509"/>
            <a:ext cx="5999626" cy="3511036"/>
          </a:xfrm>
          <a:prstGeom prst="rect">
            <a:avLst/>
          </a:prstGeom>
        </p:spPr>
      </p:pic>
      <p:sp>
        <p:nvSpPr>
          <p:cNvPr id="6" name="Espaço Reservado para Conteúdo 2">
            <a:extLst>
              <a:ext uri="{FF2B5EF4-FFF2-40B4-BE49-F238E27FC236}">
                <a16:creationId xmlns="" xmlns:a16="http://schemas.microsoft.com/office/drawing/2014/main" id="{7F7E3AB6-5DB6-424C-AAF5-BA979C50E5A3}"/>
              </a:ext>
            </a:extLst>
          </p:cNvPr>
          <p:cNvSpPr txBox="1">
            <a:spLocks/>
          </p:cNvSpPr>
          <p:nvPr/>
        </p:nvSpPr>
        <p:spPr>
          <a:xfrm>
            <a:off x="7721461" y="2270194"/>
            <a:ext cx="4350661" cy="2751507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Aft>
                <a:spcPts val="1200"/>
              </a:spcAft>
              <a:buNone/>
            </a:pPr>
            <a:r>
              <a:rPr lang="pt-BR" sz="2000" b="1" dirty="0"/>
              <a:t>Atenção Especializada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pt-BR" sz="2000" dirty="0"/>
              <a:t>Composta pelo conjunto de pontos de atenção para a realização de ações e serviços de urgência, ambulatorial especializado e hospitalar, apoiando e complementando os serviços da atenção primária de forma integral, resolutiva e em tempo oportuno</a:t>
            </a:r>
          </a:p>
        </p:txBody>
      </p:sp>
    </p:spTree>
    <p:extLst>
      <p:ext uri="{BB962C8B-B14F-4D97-AF65-F5344CB8AC3E}">
        <p14:creationId xmlns:p14="http://schemas.microsoft.com/office/powerpoint/2010/main" val="5075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3151" y="407402"/>
            <a:ext cx="8816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Política Nacional de Atenção Integral às Pessoas com Doenças Raras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313151" y="1401492"/>
            <a:ext cx="11438781" cy="487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algn="l">
              <a:spcBef>
                <a:spcPts val="1000"/>
              </a:spcBef>
            </a:pPr>
            <a:endParaRPr lang="pt-BR" sz="2000" b="1" dirty="0" smtClean="0">
              <a:solidFill>
                <a:schemeClr val="tx1"/>
              </a:solidFill>
            </a:endParaRPr>
          </a:p>
          <a:p>
            <a:pPr marL="263525" algn="l">
              <a:spcBef>
                <a:spcPts val="1000"/>
              </a:spcBef>
            </a:pPr>
            <a:r>
              <a:rPr lang="pt-BR" sz="2000" b="1" dirty="0">
                <a:solidFill>
                  <a:schemeClr val="tx1"/>
                </a:solidFill>
              </a:rPr>
              <a:t>Estruturação da linha de cuidado</a:t>
            </a:r>
          </a:p>
          <a:p>
            <a:pPr marL="263525" algn="l">
              <a:spcBef>
                <a:spcPts val="1000"/>
              </a:spcBef>
            </a:pP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89A3FCDF-A712-4FB6-AD53-44C139AA7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835" y="2605509"/>
            <a:ext cx="5999626" cy="3511036"/>
          </a:xfrm>
          <a:prstGeom prst="rect">
            <a:avLst/>
          </a:prstGeom>
        </p:spPr>
      </p:pic>
      <p:sp>
        <p:nvSpPr>
          <p:cNvPr id="6" name="Espaço Reservado para Conteúdo 2">
            <a:extLst>
              <a:ext uri="{FF2B5EF4-FFF2-40B4-BE49-F238E27FC236}">
                <a16:creationId xmlns="" xmlns:a16="http://schemas.microsoft.com/office/drawing/2014/main" id="{7F7E3AB6-5DB6-424C-AAF5-BA979C50E5A3}"/>
              </a:ext>
            </a:extLst>
          </p:cNvPr>
          <p:cNvSpPr txBox="1">
            <a:spLocks/>
          </p:cNvSpPr>
          <p:nvPr/>
        </p:nvSpPr>
        <p:spPr>
          <a:xfrm>
            <a:off x="7721461" y="2270194"/>
            <a:ext cx="4350661" cy="275150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Aft>
                <a:spcPts val="1200"/>
              </a:spcAft>
              <a:buNone/>
            </a:pPr>
            <a:r>
              <a:rPr lang="pt-BR" sz="2000" b="1" dirty="0" smtClean="0"/>
              <a:t>Atenção Especializada</a:t>
            </a:r>
            <a:endParaRPr lang="pt-BR" sz="2000" b="1" dirty="0"/>
          </a:p>
          <a:p>
            <a:pPr lvl="1">
              <a:spcAft>
                <a:spcPts val="1200"/>
              </a:spcAft>
            </a:pPr>
            <a:r>
              <a:rPr lang="pt-BR" sz="2000" dirty="0"/>
              <a:t>Serviço de Atenção Especializada em Doenças Raras</a:t>
            </a:r>
          </a:p>
          <a:p>
            <a:pPr lvl="1">
              <a:spcAft>
                <a:spcPts val="1200"/>
              </a:spcAft>
            </a:pPr>
            <a:r>
              <a:rPr lang="pt-BR" sz="2000" dirty="0"/>
              <a:t>Serviço de Referência em Doenças Raras</a:t>
            </a:r>
          </a:p>
        </p:txBody>
      </p:sp>
    </p:spTree>
    <p:extLst>
      <p:ext uri="{BB962C8B-B14F-4D97-AF65-F5344CB8AC3E}">
        <p14:creationId xmlns:p14="http://schemas.microsoft.com/office/powerpoint/2010/main" val="386031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3151" y="407402"/>
            <a:ext cx="8816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Política Nacional de Atenção Integral às Pessoas com Doenças Raras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332508" y="1429555"/>
            <a:ext cx="11438781" cy="487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algn="l">
              <a:spcBef>
                <a:spcPts val="1000"/>
              </a:spcBef>
            </a:pPr>
            <a:endParaRPr lang="pt-BR" sz="2000" b="1" dirty="0" smtClean="0">
              <a:solidFill>
                <a:schemeClr val="tx1"/>
              </a:solidFill>
            </a:endParaRPr>
          </a:p>
          <a:p>
            <a:pPr marL="263525" algn="l">
              <a:spcBef>
                <a:spcPts val="1000"/>
              </a:spcBef>
            </a:pPr>
            <a:r>
              <a:rPr lang="pt-BR" sz="2000" b="1" dirty="0" smtClean="0">
                <a:solidFill>
                  <a:schemeClr val="tx1"/>
                </a:solidFill>
              </a:rPr>
              <a:t>Financiamento</a:t>
            </a:r>
            <a:endParaRPr lang="pt-BR" sz="2000" b="1" dirty="0">
              <a:solidFill>
                <a:schemeClr val="tx1"/>
              </a:solidFill>
            </a:endParaRPr>
          </a:p>
          <a:p>
            <a:pPr marL="263525" algn="l">
              <a:spcBef>
                <a:spcPts val="1000"/>
              </a:spcBef>
            </a:pPr>
            <a:r>
              <a:rPr lang="pt-BR" sz="2000" dirty="0">
                <a:solidFill>
                  <a:schemeClr val="tx1"/>
                </a:solidFill>
              </a:rPr>
              <a:t>Ressarcimento por procedimentos</a:t>
            </a:r>
          </a:p>
          <a:p>
            <a:pPr marL="263525" algn="l">
              <a:spcBef>
                <a:spcPts val="1000"/>
              </a:spcBef>
            </a:pPr>
            <a:r>
              <a:rPr lang="pt-BR" sz="2000" dirty="0">
                <a:solidFill>
                  <a:schemeClr val="tx1"/>
                </a:solidFill>
              </a:rPr>
              <a:t>Assistência farmacêutica</a:t>
            </a:r>
          </a:p>
          <a:p>
            <a:pPr marL="263525" algn="l">
              <a:spcBef>
                <a:spcPts val="1000"/>
              </a:spcBef>
            </a:pPr>
            <a:r>
              <a:rPr lang="pt-BR" sz="2000" dirty="0" smtClean="0">
                <a:solidFill>
                  <a:schemeClr val="tx1"/>
                </a:solidFill>
              </a:rPr>
              <a:t>	Custeio </a:t>
            </a:r>
            <a:r>
              <a:rPr lang="pt-BR" sz="2000" dirty="0">
                <a:solidFill>
                  <a:schemeClr val="tx1"/>
                </a:solidFill>
              </a:rPr>
              <a:t>mensal</a:t>
            </a:r>
          </a:p>
          <a:p>
            <a:pPr marL="263525" algn="l">
              <a:spcBef>
                <a:spcPts val="1000"/>
              </a:spcBef>
            </a:pPr>
            <a:r>
              <a:rPr lang="pt-BR" sz="2000" dirty="0" smtClean="0">
                <a:solidFill>
                  <a:schemeClr val="tx1"/>
                </a:solidFill>
              </a:rPr>
              <a:t>		R</a:t>
            </a:r>
            <a:r>
              <a:rPr lang="pt-BR" sz="2000" dirty="0">
                <a:solidFill>
                  <a:schemeClr val="tx1"/>
                </a:solidFill>
              </a:rPr>
              <a:t>$ 11.650,00 (por equipe para o Serviço de Atenção Especializada)</a:t>
            </a:r>
          </a:p>
          <a:p>
            <a:pPr marL="263525" algn="l">
              <a:spcBef>
                <a:spcPts val="1000"/>
              </a:spcBef>
            </a:pPr>
            <a:r>
              <a:rPr lang="pt-BR" sz="2000" dirty="0" smtClean="0">
                <a:solidFill>
                  <a:schemeClr val="tx1"/>
                </a:solidFill>
              </a:rPr>
              <a:t>		R</a:t>
            </a:r>
            <a:r>
              <a:rPr lang="pt-BR" sz="2000" dirty="0">
                <a:solidFill>
                  <a:schemeClr val="tx1"/>
                </a:solidFill>
              </a:rPr>
              <a:t>$ 41.480,00 (por equipe para o Serviço de Referência)</a:t>
            </a:r>
          </a:p>
          <a:p>
            <a:pPr marL="263525" algn="l">
              <a:spcBef>
                <a:spcPts val="1000"/>
              </a:spcBef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0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3151" y="407402"/>
            <a:ext cx="8816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Política Nacional de Atenção Integral às Pessoas com Doenças Raras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332508" y="1429555"/>
            <a:ext cx="11438781" cy="487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algn="l">
              <a:spcBef>
                <a:spcPts val="1000"/>
              </a:spcBef>
            </a:pPr>
            <a:endParaRPr lang="pt-BR" sz="2000" b="1" dirty="0" smtClean="0">
              <a:solidFill>
                <a:schemeClr val="tx1"/>
              </a:solidFill>
            </a:endParaRPr>
          </a:p>
          <a:p>
            <a:pPr marL="263525" algn="l">
              <a:spcBef>
                <a:spcPts val="1000"/>
              </a:spcBef>
            </a:pPr>
            <a:r>
              <a:rPr lang="pt-BR" sz="2000" b="1" dirty="0" smtClean="0">
                <a:solidFill>
                  <a:schemeClr val="tx1"/>
                </a:solidFill>
              </a:rPr>
              <a:t>Principais desafios</a:t>
            </a:r>
            <a:endParaRPr lang="pt-BR" sz="2000" b="1" dirty="0">
              <a:solidFill>
                <a:schemeClr val="tx1"/>
              </a:solidFill>
            </a:endParaRPr>
          </a:p>
          <a:p>
            <a:pPr marL="263525" algn="l">
              <a:spcBef>
                <a:spcPts val="1000"/>
              </a:spcBef>
            </a:pPr>
            <a:r>
              <a:rPr lang="pt-BR" sz="2000" dirty="0">
                <a:solidFill>
                  <a:schemeClr val="tx1"/>
                </a:solidFill>
              </a:rPr>
              <a:t>Dados epidemiológicos</a:t>
            </a:r>
          </a:p>
          <a:p>
            <a:pPr marL="263525" algn="l">
              <a:spcBef>
                <a:spcPts val="1000"/>
              </a:spcBef>
            </a:pPr>
            <a:r>
              <a:rPr lang="pt-BR" sz="2000" dirty="0">
                <a:solidFill>
                  <a:schemeClr val="tx1"/>
                </a:solidFill>
              </a:rPr>
              <a:t>Tratamento/acompanhamento específicos e adequados às necessidades dos pacientes</a:t>
            </a:r>
          </a:p>
          <a:p>
            <a:pPr marL="263525" algn="l">
              <a:spcBef>
                <a:spcPts val="1000"/>
              </a:spcBef>
            </a:pPr>
            <a:r>
              <a:rPr lang="pt-BR" sz="2000" dirty="0">
                <a:solidFill>
                  <a:schemeClr val="tx1"/>
                </a:solidFill>
              </a:rPr>
              <a:t>Acompanhamento multiprofissional</a:t>
            </a:r>
          </a:p>
          <a:p>
            <a:pPr marL="263525" algn="l">
              <a:spcBef>
                <a:spcPts val="1000"/>
              </a:spcBef>
            </a:pPr>
            <a:r>
              <a:rPr lang="pt-BR" sz="2000" dirty="0">
                <a:solidFill>
                  <a:schemeClr val="tx1"/>
                </a:solidFill>
              </a:rPr>
              <a:t>Educação permanente</a:t>
            </a:r>
          </a:p>
          <a:p>
            <a:pPr marL="263525" algn="l">
              <a:spcBef>
                <a:spcPts val="1000"/>
              </a:spcBef>
            </a:pPr>
            <a:r>
              <a:rPr lang="pt-BR" sz="2000" dirty="0">
                <a:solidFill>
                  <a:schemeClr val="tx1"/>
                </a:solidFill>
              </a:rPr>
              <a:t>Diagnóstico precoce </a:t>
            </a:r>
          </a:p>
          <a:p>
            <a:pPr marL="263525" algn="l">
              <a:spcBef>
                <a:spcPts val="1000"/>
              </a:spcBef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2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87503" y="2599884"/>
            <a:ext cx="88169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Ministério da Saúde</a:t>
            </a:r>
            <a:br>
              <a:rPr lang="pt-BR" sz="2800" dirty="0"/>
            </a:br>
            <a:r>
              <a:rPr lang="pt-BR" sz="2800" dirty="0"/>
              <a:t>Secretaria de Atenção Especializada à Saúde</a:t>
            </a:r>
            <a:br>
              <a:rPr lang="pt-BR" sz="2800" dirty="0"/>
            </a:br>
            <a:r>
              <a:rPr lang="pt-BR" sz="2800" dirty="0"/>
              <a:t>Departamento de Atenção Especializada e </a:t>
            </a:r>
            <a:r>
              <a:rPr lang="pt-BR" sz="2800" dirty="0" smtClean="0"/>
              <a:t>Temática</a:t>
            </a:r>
          </a:p>
          <a:p>
            <a:pPr algn="ctr"/>
            <a:r>
              <a:rPr lang="pt-BR" sz="2800" dirty="0" smtClean="0"/>
              <a:t>Coordenação Geral de Atenção Especializada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>
                <a:hlinkClick r:id="rId2"/>
              </a:rPr>
              <a:t>cgae@saude.gov.br</a:t>
            </a:r>
            <a:r>
              <a:rPr lang="pt-BR" sz="2800" dirty="0" smtClean="0"/>
              <a:t>    </a:t>
            </a:r>
            <a:endParaRPr lang="pt-BR" sz="2800" dirty="0"/>
          </a:p>
          <a:p>
            <a:endParaRPr lang="pt-BR" sz="2800" b="1" dirty="0"/>
          </a:p>
        </p:txBody>
      </p:sp>
      <p:sp>
        <p:nvSpPr>
          <p:cNvPr id="6" name="Retângulo 5"/>
          <p:cNvSpPr/>
          <p:nvPr/>
        </p:nvSpPr>
        <p:spPr>
          <a:xfrm>
            <a:off x="346376" y="6345381"/>
            <a:ext cx="2410691" cy="235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20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3151" y="407402"/>
            <a:ext cx="8816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Doenças raras</a:t>
            </a:r>
            <a:endParaRPr lang="pt-BR" sz="2800" dirty="0">
              <a:solidFill>
                <a:srgbClr val="0070C0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7917053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031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3151" y="407402"/>
            <a:ext cx="8816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Doenças raras</a:t>
            </a:r>
            <a:endParaRPr lang="pt-BR" sz="2800" dirty="0">
              <a:solidFill>
                <a:srgbClr val="0070C0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7917053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lipse 4">
            <a:extLst>
              <a:ext uri="{FF2B5EF4-FFF2-40B4-BE49-F238E27FC236}">
                <a16:creationId xmlns="" xmlns:a16="http://schemas.microsoft.com/office/drawing/2014/main" id="{2124AB0F-C5E4-439D-B72B-F31798039765}"/>
              </a:ext>
            </a:extLst>
          </p:cNvPr>
          <p:cNvSpPr/>
          <p:nvPr/>
        </p:nvSpPr>
        <p:spPr>
          <a:xfrm>
            <a:off x="9417717" y="3693333"/>
            <a:ext cx="2046481" cy="195193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8.000 doenças raras</a:t>
            </a:r>
          </a:p>
        </p:txBody>
      </p:sp>
    </p:spTree>
    <p:extLst>
      <p:ext uri="{BB962C8B-B14F-4D97-AF65-F5344CB8AC3E}">
        <p14:creationId xmlns:p14="http://schemas.microsoft.com/office/powerpoint/2010/main" val="162992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3151" y="407402"/>
            <a:ext cx="8816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Doenças raras</a:t>
            </a:r>
            <a:endParaRPr lang="pt-BR" sz="2800" dirty="0">
              <a:solidFill>
                <a:srgbClr val="0070C0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7917053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lipse 5">
            <a:extLst>
              <a:ext uri="{FF2B5EF4-FFF2-40B4-BE49-F238E27FC236}">
                <a16:creationId xmlns="" xmlns:a16="http://schemas.microsoft.com/office/drawing/2014/main" id="{0FC149B2-28F0-40FA-8CAA-BE533C592942}"/>
              </a:ext>
            </a:extLst>
          </p:cNvPr>
          <p:cNvSpPr/>
          <p:nvPr/>
        </p:nvSpPr>
        <p:spPr>
          <a:xfrm>
            <a:off x="9404050" y="3677669"/>
            <a:ext cx="2002092" cy="193598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80% de origem genética</a:t>
            </a:r>
          </a:p>
        </p:txBody>
      </p:sp>
    </p:spTree>
    <p:extLst>
      <p:ext uri="{BB962C8B-B14F-4D97-AF65-F5344CB8AC3E}">
        <p14:creationId xmlns:p14="http://schemas.microsoft.com/office/powerpoint/2010/main" val="308080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3151" y="407402"/>
            <a:ext cx="8816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Doenças raras</a:t>
            </a:r>
            <a:endParaRPr lang="pt-BR" sz="2800" dirty="0">
              <a:solidFill>
                <a:srgbClr val="0070C0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7917053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lipse 5">
            <a:extLst>
              <a:ext uri="{FF2B5EF4-FFF2-40B4-BE49-F238E27FC236}">
                <a16:creationId xmlns="" xmlns:a16="http://schemas.microsoft.com/office/drawing/2014/main" id="{0FC149B2-28F0-40FA-8CAA-BE533C592942}"/>
              </a:ext>
            </a:extLst>
          </p:cNvPr>
          <p:cNvSpPr/>
          <p:nvPr/>
        </p:nvSpPr>
        <p:spPr>
          <a:xfrm>
            <a:off x="9404050" y="3677669"/>
            <a:ext cx="2002092" cy="19359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20% de origem </a:t>
            </a:r>
            <a:r>
              <a:rPr lang="pt-BR" sz="2200" b="1" dirty="0" smtClean="0">
                <a:solidFill>
                  <a:schemeClr val="bg1"/>
                </a:solidFill>
              </a:rPr>
              <a:t>ambiental</a:t>
            </a:r>
            <a:endParaRPr lang="pt-BR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2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3151" y="407402"/>
            <a:ext cx="8816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Doenças raras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332508" y="1429555"/>
            <a:ext cx="11438781" cy="487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6425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</a:rPr>
              <a:t>Acometem </a:t>
            </a:r>
            <a:r>
              <a:rPr lang="pt-BR" sz="2000" dirty="0">
                <a:solidFill>
                  <a:schemeClr val="tx1"/>
                </a:solidFill>
              </a:rPr>
              <a:t>até 65 pessoas em cada 100.000 pessoas</a:t>
            </a:r>
          </a:p>
          <a:p>
            <a:pPr marL="606425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Manifestações relativamente frequentes podem simular doenças comuns, dificultando o diagnóstico</a:t>
            </a:r>
          </a:p>
          <a:p>
            <a:pPr marL="606425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Causam sofrimento para os pacientes e familiares</a:t>
            </a:r>
          </a:p>
          <a:p>
            <a:pPr marL="606425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Muitas não possuem cura</a:t>
            </a:r>
          </a:p>
          <a:p>
            <a:pPr marL="606425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Necessitam de acompanhamento clínico</a:t>
            </a:r>
          </a:p>
          <a:p>
            <a:pPr marL="263525">
              <a:spcBef>
                <a:spcPts val="1000"/>
              </a:spcBef>
            </a:pPr>
            <a:endParaRPr lang="pt-B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3151" y="407402"/>
            <a:ext cx="8816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Legislação vigente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332508" y="1429555"/>
            <a:ext cx="11438781" cy="487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algn="l">
              <a:spcBef>
                <a:spcPts val="1000"/>
              </a:spcBef>
            </a:pPr>
            <a:r>
              <a:rPr lang="pt-BR" sz="2000" b="1" dirty="0">
                <a:solidFill>
                  <a:schemeClr val="tx1"/>
                </a:solidFill>
              </a:rPr>
              <a:t>Portaria GM/MS nº 199/20141</a:t>
            </a:r>
          </a:p>
          <a:p>
            <a:pPr marL="263525" algn="l">
              <a:spcBef>
                <a:spcPts val="1000"/>
              </a:spcBef>
            </a:pPr>
            <a:r>
              <a:rPr lang="pt-BR" sz="2000" dirty="0" smtClean="0">
                <a:solidFill>
                  <a:schemeClr val="tx1"/>
                </a:solidFill>
              </a:rPr>
              <a:t>	Política </a:t>
            </a:r>
            <a:r>
              <a:rPr lang="pt-BR" sz="2000" dirty="0">
                <a:solidFill>
                  <a:schemeClr val="tx1"/>
                </a:solidFill>
              </a:rPr>
              <a:t>Nacional de Atenção Integral às Pessoas com Doenças Raras</a:t>
            </a:r>
          </a:p>
          <a:p>
            <a:pPr marL="263525" algn="l">
              <a:spcBef>
                <a:spcPts val="1000"/>
              </a:spcBef>
            </a:pPr>
            <a:r>
              <a:rPr lang="pt-BR" sz="2000" dirty="0" smtClean="0">
                <a:solidFill>
                  <a:schemeClr val="tx1"/>
                </a:solidFill>
              </a:rPr>
              <a:t>	Diretrizes </a:t>
            </a:r>
            <a:r>
              <a:rPr lang="pt-BR" sz="2000" dirty="0">
                <a:solidFill>
                  <a:schemeClr val="tx1"/>
                </a:solidFill>
              </a:rPr>
              <a:t>para Atenção Integral às Pessoas com doenças raras no âmbito do Sistema Único de Saúde (SUS)</a:t>
            </a:r>
          </a:p>
          <a:p>
            <a:pPr marL="263525" algn="l">
              <a:spcBef>
                <a:spcPts val="1000"/>
              </a:spcBef>
            </a:pPr>
            <a:endParaRPr lang="pt-BR" sz="2000" b="1" dirty="0" smtClean="0">
              <a:solidFill>
                <a:schemeClr val="tx1"/>
              </a:solidFill>
            </a:endParaRPr>
          </a:p>
          <a:p>
            <a:pPr marL="263525" algn="l">
              <a:spcBef>
                <a:spcPts val="1000"/>
              </a:spcBef>
            </a:pPr>
            <a:r>
              <a:rPr lang="pt-BR" sz="2000" b="1" dirty="0" smtClean="0">
                <a:solidFill>
                  <a:schemeClr val="tx1"/>
                </a:solidFill>
              </a:rPr>
              <a:t>Lei </a:t>
            </a:r>
            <a:r>
              <a:rPr lang="pt-BR" sz="2000" b="1" dirty="0">
                <a:solidFill>
                  <a:schemeClr val="tx1"/>
                </a:solidFill>
              </a:rPr>
              <a:t>nº 13.693/2018</a:t>
            </a:r>
          </a:p>
          <a:p>
            <a:pPr marL="263525" algn="l">
              <a:spcBef>
                <a:spcPts val="1000"/>
              </a:spcBef>
            </a:pPr>
            <a:r>
              <a:rPr lang="pt-BR" sz="2000" dirty="0" smtClean="0">
                <a:solidFill>
                  <a:schemeClr val="tx1"/>
                </a:solidFill>
              </a:rPr>
              <a:t>	Instituiu </a:t>
            </a:r>
            <a:r>
              <a:rPr lang="pt-BR" sz="2000" dirty="0">
                <a:solidFill>
                  <a:schemeClr val="tx1"/>
                </a:solidFill>
              </a:rPr>
              <a:t>o dia nacional de doenças raras, devendo ser celebrado, anualmente, no último dia do mês de fevereiro</a:t>
            </a:r>
          </a:p>
          <a:p>
            <a:pPr marL="263525">
              <a:spcBef>
                <a:spcPts val="1000"/>
              </a:spcBef>
            </a:pPr>
            <a:endParaRPr lang="pt-B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8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3151" y="407402"/>
            <a:ext cx="8816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Política Nacional de Atenção Integral às Pessoas com Doenças Raras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332508" y="1429555"/>
            <a:ext cx="11438781" cy="487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algn="l">
              <a:spcBef>
                <a:spcPts val="1000"/>
              </a:spcBef>
            </a:pPr>
            <a:endParaRPr lang="pt-BR" sz="2000" b="1" dirty="0" smtClean="0">
              <a:solidFill>
                <a:schemeClr val="tx1"/>
              </a:solidFill>
            </a:endParaRPr>
          </a:p>
          <a:p>
            <a:pPr marL="263525" algn="l">
              <a:spcBef>
                <a:spcPts val="1000"/>
              </a:spcBef>
            </a:pPr>
            <a:endParaRPr lang="pt-BR" sz="2000" b="1" dirty="0">
              <a:solidFill>
                <a:schemeClr val="tx1"/>
              </a:solidFill>
            </a:endParaRPr>
          </a:p>
          <a:p>
            <a:pPr marL="263525" algn="l">
              <a:spcBef>
                <a:spcPts val="1000"/>
              </a:spcBef>
            </a:pPr>
            <a:r>
              <a:rPr lang="pt-BR" sz="2000" b="1" dirty="0" smtClean="0">
                <a:solidFill>
                  <a:schemeClr val="tx1"/>
                </a:solidFill>
              </a:rPr>
              <a:t>Objetivo</a:t>
            </a:r>
            <a:endParaRPr lang="pt-BR" sz="2000" b="1" dirty="0">
              <a:solidFill>
                <a:schemeClr val="tx1"/>
              </a:solidFill>
            </a:endParaRPr>
          </a:p>
          <a:p>
            <a:pPr marL="263525" algn="l">
              <a:spcBef>
                <a:spcPts val="1000"/>
              </a:spcBef>
            </a:pPr>
            <a:r>
              <a:rPr lang="pt-BR" sz="2000" dirty="0">
                <a:solidFill>
                  <a:schemeClr val="tx1"/>
                </a:solidFill>
              </a:rPr>
              <a:t>	Reduzir a mortalidade, contribuir para a redução da morbimortalidade e das manifestações secundárias e melhor a qualidade de vida das pessoas, por meio de ações de promoção, prevenção, detecção precoce, tratamento oportuno, redução de incapacidade e cuidados paliativos</a:t>
            </a:r>
          </a:p>
          <a:p>
            <a:pPr marL="263525" algn="l">
              <a:spcBef>
                <a:spcPts val="1000"/>
              </a:spcBef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6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3151" y="407402"/>
            <a:ext cx="8816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Política Nacional de Atenção Integral às Pessoas com Doenças Raras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332508" y="1429555"/>
            <a:ext cx="11438781" cy="487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algn="l">
              <a:spcBef>
                <a:spcPts val="1000"/>
              </a:spcBef>
            </a:pPr>
            <a:endParaRPr lang="pt-BR" sz="2000" b="1" dirty="0" smtClean="0">
              <a:solidFill>
                <a:schemeClr val="tx1"/>
              </a:solidFill>
            </a:endParaRPr>
          </a:p>
          <a:p>
            <a:pPr marL="263525" algn="l">
              <a:spcBef>
                <a:spcPts val="1000"/>
              </a:spcBef>
            </a:pPr>
            <a:r>
              <a:rPr lang="pt-BR" sz="2000" b="1" dirty="0" smtClean="0">
                <a:solidFill>
                  <a:schemeClr val="tx1"/>
                </a:solidFill>
              </a:rPr>
              <a:t>Princípios</a:t>
            </a:r>
            <a:endParaRPr lang="pt-BR" sz="2000" b="1" dirty="0">
              <a:solidFill>
                <a:schemeClr val="tx1"/>
              </a:solidFill>
            </a:endParaRPr>
          </a:p>
          <a:p>
            <a:pPr marL="263525" algn="l">
              <a:spcBef>
                <a:spcPts val="1000"/>
              </a:spcBef>
            </a:pPr>
            <a:r>
              <a:rPr lang="pt-BR" sz="2000" dirty="0" smtClean="0">
                <a:solidFill>
                  <a:schemeClr val="tx1"/>
                </a:solidFill>
              </a:rPr>
              <a:t>Atenção </a:t>
            </a:r>
            <a:r>
              <a:rPr lang="pt-BR" sz="2000" dirty="0">
                <a:solidFill>
                  <a:schemeClr val="tx1"/>
                </a:solidFill>
              </a:rPr>
              <a:t>humanizada e centrada nas necessidades das pessoas</a:t>
            </a:r>
          </a:p>
          <a:p>
            <a:pPr marL="263525" algn="l">
              <a:spcBef>
                <a:spcPts val="1000"/>
              </a:spcBef>
            </a:pPr>
            <a:r>
              <a:rPr lang="pt-BR" sz="2000" dirty="0" smtClean="0">
                <a:solidFill>
                  <a:schemeClr val="tx1"/>
                </a:solidFill>
              </a:rPr>
              <a:t>Reconhecimento </a:t>
            </a:r>
            <a:r>
              <a:rPr lang="pt-BR" sz="2000" dirty="0">
                <a:solidFill>
                  <a:schemeClr val="tx1"/>
                </a:solidFill>
              </a:rPr>
              <a:t>da doença rara e da necessidade de oferta de cuidado integral</a:t>
            </a:r>
          </a:p>
          <a:p>
            <a:pPr marL="263525" algn="l">
              <a:spcBef>
                <a:spcPts val="1000"/>
              </a:spcBef>
            </a:pPr>
            <a:r>
              <a:rPr lang="pt-BR" sz="2000" dirty="0" smtClean="0">
                <a:solidFill>
                  <a:schemeClr val="tx1"/>
                </a:solidFill>
              </a:rPr>
              <a:t>Promoção </a:t>
            </a:r>
            <a:r>
              <a:rPr lang="pt-BR" sz="2000" dirty="0">
                <a:solidFill>
                  <a:schemeClr val="tx1"/>
                </a:solidFill>
              </a:rPr>
              <a:t>do respeito às diferenças e aceitação de pessoas com doenças raras, com enfrentamento de estigmas e preconceitos</a:t>
            </a:r>
          </a:p>
          <a:p>
            <a:pPr marL="263525" algn="l">
              <a:spcBef>
                <a:spcPts val="1000"/>
              </a:spcBef>
            </a:pPr>
            <a:r>
              <a:rPr lang="pt-BR" sz="2000" dirty="0" smtClean="0">
                <a:solidFill>
                  <a:schemeClr val="tx1"/>
                </a:solidFill>
              </a:rPr>
              <a:t>Garantia </a:t>
            </a:r>
            <a:r>
              <a:rPr lang="pt-BR" sz="2000" dirty="0">
                <a:solidFill>
                  <a:schemeClr val="tx1"/>
                </a:solidFill>
              </a:rPr>
              <a:t>de acesso e de qualidade dos serviços, ofertando cuidado integral e atenção </a:t>
            </a:r>
            <a:r>
              <a:rPr lang="pt-BR" sz="2000" dirty="0" smtClean="0">
                <a:solidFill>
                  <a:schemeClr val="tx1"/>
                </a:solidFill>
              </a:rPr>
              <a:t>multiprofissional</a:t>
            </a:r>
          </a:p>
          <a:p>
            <a:pPr marL="263525" algn="l">
              <a:spcBef>
                <a:spcPts val="1000"/>
              </a:spcBef>
            </a:pPr>
            <a:r>
              <a:rPr lang="pt-BR" sz="2000" dirty="0">
                <a:solidFill>
                  <a:schemeClr val="tx1"/>
                </a:solidFill>
              </a:rPr>
              <a:t>Articulação </a:t>
            </a:r>
            <a:r>
              <a:rPr lang="pt-BR" sz="2000" dirty="0" err="1">
                <a:solidFill>
                  <a:schemeClr val="tx1"/>
                </a:solidFill>
              </a:rPr>
              <a:t>intersetorial</a:t>
            </a:r>
            <a:r>
              <a:rPr lang="pt-BR" sz="2000" dirty="0">
                <a:solidFill>
                  <a:schemeClr val="tx1"/>
                </a:solidFill>
              </a:rPr>
              <a:t> e garantia de ampla participação e controle social</a:t>
            </a:r>
          </a:p>
          <a:p>
            <a:pPr marL="263525" algn="l">
              <a:spcBef>
                <a:spcPts val="1000"/>
              </a:spcBef>
            </a:pPr>
            <a:r>
              <a:rPr lang="pt-BR" sz="2000" dirty="0">
                <a:solidFill>
                  <a:schemeClr val="tx1"/>
                </a:solidFill>
              </a:rPr>
              <a:t>Incorporação e uso de tecnologias a partir do processo de avaliação e aprovação pela Comissão Nacional de Incorporação de Tecnologias no SUS (CONITEC) e Protocolos Clínicos e Diretrizes Terapêuticas (PCDT)</a:t>
            </a:r>
          </a:p>
          <a:p>
            <a:pPr marL="263525" algn="l">
              <a:spcBef>
                <a:spcPts val="1000"/>
              </a:spcBef>
            </a:pPr>
            <a:r>
              <a:rPr lang="pt-BR" sz="2000" dirty="0">
                <a:solidFill>
                  <a:schemeClr val="tx1"/>
                </a:solidFill>
              </a:rPr>
              <a:t>Promoção da acessibilidade das pessoas com doenças raras a edificações, mobiliário, espaços e equipamentos urbanos</a:t>
            </a:r>
          </a:p>
          <a:p>
            <a:pPr marL="263525" algn="l">
              <a:spcBef>
                <a:spcPts val="1000"/>
              </a:spcBef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24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3216</TotalTime>
  <Words>480</Words>
  <Application>Microsoft Office PowerPoint</Application>
  <PresentationFormat>Widescreen</PresentationFormat>
  <Paragraphs>119</Paragraphs>
  <Slides>17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1_Personalizar design</vt:lpstr>
      <vt:lpstr>2_Personalizar design</vt:lpstr>
      <vt:lpstr>3_Personalizar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Jaqueline Silva</dc:creator>
  <cp:lastModifiedBy>Jaqueline Silva Misael</cp:lastModifiedBy>
  <cp:revision>123</cp:revision>
  <dcterms:created xsi:type="dcterms:W3CDTF">2019-05-28T18:08:25Z</dcterms:created>
  <dcterms:modified xsi:type="dcterms:W3CDTF">2019-08-13T16:37:22Z</dcterms:modified>
</cp:coreProperties>
</file>