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585" r:id="rId3"/>
    <p:sldId id="1014" r:id="rId4"/>
    <p:sldId id="410" r:id="rId5"/>
    <p:sldId id="998" r:id="rId6"/>
    <p:sldId id="1004" r:id="rId7"/>
    <p:sldId id="582" r:id="rId8"/>
    <p:sldId id="999" r:id="rId9"/>
    <p:sldId id="1003" r:id="rId10"/>
    <p:sldId id="1005" r:id="rId11"/>
    <p:sldId id="1006" r:id="rId12"/>
    <p:sldId id="1007" r:id="rId13"/>
    <p:sldId id="1019" r:id="rId14"/>
    <p:sldId id="1008" r:id="rId15"/>
    <p:sldId id="1009" r:id="rId16"/>
    <p:sldId id="1010" r:id="rId17"/>
    <p:sldId id="1011" r:id="rId18"/>
    <p:sldId id="1013" r:id="rId19"/>
    <p:sldId id="997" r:id="rId20"/>
    <p:sldId id="1015" r:id="rId21"/>
    <p:sldId id="1016" r:id="rId22"/>
    <p:sldId id="1017" r:id="rId23"/>
    <p:sldId id="1018" r:id="rId24"/>
    <p:sldId id="584" r:id="rId2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63"/>
    <a:srgbClr val="216953"/>
    <a:srgbClr val="EF745F"/>
    <a:srgbClr val="99FF66"/>
    <a:srgbClr val="9A0000"/>
    <a:srgbClr val="C1BE30"/>
    <a:srgbClr val="C0B9F5"/>
    <a:srgbClr val="C7E2F5"/>
    <a:srgbClr val="60ADE2"/>
    <a:srgbClr val="E7F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8263" autoAdjust="0"/>
  </p:normalViewPr>
  <p:slideViewPr>
    <p:cSldViewPr>
      <p:cViewPr varScale="1">
        <p:scale>
          <a:sx n="112" d="100"/>
          <a:sy n="112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0CA84-97C2-4993-B607-1103D8E9C68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7B8326-55FD-4A85-9710-989008BFA52E}">
      <dgm:prSet phldrT="[Texto]" custT="1"/>
      <dgm:spPr>
        <a:solidFill>
          <a:srgbClr val="00808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800" dirty="0" smtClean="0"/>
            <a:t>SCTIE</a:t>
          </a:r>
        </a:p>
        <a:p>
          <a:pPr>
            <a:spcAft>
              <a:spcPct val="35000"/>
            </a:spcAft>
          </a:pPr>
          <a:r>
            <a:rPr lang="pt-BR" sz="1400" dirty="0" smtClean="0"/>
            <a:t>Secretaria de Ciência, Tecnologia, Inovação e Insumos Estratégicos em Saúde</a:t>
          </a:r>
          <a:endParaRPr lang="pt-BR" sz="1400" dirty="0"/>
        </a:p>
      </dgm:t>
    </dgm:pt>
    <dgm:pt modelId="{A16AA172-B40D-4690-9A92-3AC87918B3A7}" type="parTrans" cxnId="{E8472ED7-F57E-4C33-BE28-2B6633DE19D1}">
      <dgm:prSet/>
      <dgm:spPr/>
      <dgm:t>
        <a:bodyPr/>
        <a:lstStyle/>
        <a:p>
          <a:endParaRPr lang="pt-BR"/>
        </a:p>
      </dgm:t>
    </dgm:pt>
    <dgm:pt modelId="{8798AD1A-9417-47B8-9AFA-6CA8853863EF}" type="sibTrans" cxnId="{E8472ED7-F57E-4C33-BE28-2B6633DE19D1}">
      <dgm:prSet/>
      <dgm:spPr/>
      <dgm:t>
        <a:bodyPr/>
        <a:lstStyle/>
        <a:p>
          <a:endParaRPr lang="pt-BR"/>
        </a:p>
      </dgm:t>
    </dgm:pt>
    <dgm:pt modelId="{514A1FFD-E85E-4FDF-B1DF-06CBAF91B653}" type="asst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2000" dirty="0" err="1" smtClean="0">
              <a:solidFill>
                <a:schemeClr val="bg1"/>
              </a:solidFill>
            </a:rPr>
            <a:t>Conitec</a:t>
          </a:r>
          <a:endParaRPr lang="pt-BR" sz="200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pt-BR" sz="1400" dirty="0" smtClean="0">
              <a:solidFill>
                <a:schemeClr val="bg1"/>
              </a:solidFill>
            </a:rPr>
            <a:t>Comissão Nacional de Incorporação de Tecnologias do SUS</a:t>
          </a:r>
          <a:endParaRPr lang="pt-BR" sz="1400" dirty="0">
            <a:solidFill>
              <a:schemeClr val="bg1"/>
            </a:solidFill>
          </a:endParaRPr>
        </a:p>
      </dgm:t>
    </dgm:pt>
    <dgm:pt modelId="{0B0C1868-F697-476E-AE80-3E0E3D942835}" type="parTrans" cxnId="{C06B0578-9A36-4801-B7F7-A5F8BBDA8F8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7B762B7-76B7-417D-90BA-7C39E5A5221F}" type="sibTrans" cxnId="{C06B0578-9A36-4801-B7F7-A5F8BBDA8F86}">
      <dgm:prSet/>
      <dgm:spPr/>
      <dgm:t>
        <a:bodyPr/>
        <a:lstStyle/>
        <a:p>
          <a:endParaRPr lang="pt-BR"/>
        </a:p>
      </dgm:t>
    </dgm:pt>
    <dgm:pt modelId="{2F47DD96-0E9E-40AA-8E5A-1F3FCCC7F0F7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DECIT</a:t>
          </a:r>
        </a:p>
        <a:p>
          <a:pPr>
            <a:spcAft>
              <a:spcPts val="0"/>
            </a:spcAft>
          </a:pPr>
          <a:r>
            <a:rPr lang="pt-BR" sz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Ciência e Tecnologia</a:t>
          </a:r>
          <a:endParaRPr lang="pt-BR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699A9B1-09D2-44E5-95FB-DA09763F770A}" type="parTrans" cxnId="{F7E9354A-9FB2-477F-B4AC-F031DBB314F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6C85608B-2ADB-4E0E-8692-011E6EC65F7F}" type="sibTrans" cxnId="{F7E9354A-9FB2-477F-B4AC-F031DBB314F0}">
      <dgm:prSet/>
      <dgm:spPr/>
      <dgm:t>
        <a:bodyPr/>
        <a:lstStyle/>
        <a:p>
          <a:endParaRPr lang="pt-BR"/>
        </a:p>
      </dgm:t>
    </dgm:pt>
    <dgm:pt modelId="{B26A3C62-39DE-4C7A-BD36-78D6D62C08DF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rgbClr val="00808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pt-BR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DGITIS</a:t>
          </a:r>
        </a:p>
        <a:p>
          <a:pPr>
            <a:spcAft>
              <a:spcPts val="0"/>
            </a:spcAft>
          </a:pPr>
          <a:r>
            <a:rPr lang="pt-BR" sz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Gestão e Incorporação de Tecnologias e Inovação em Saúde </a:t>
          </a:r>
          <a:endParaRPr lang="pt-BR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8AED814-D674-4866-9C56-AE3CE1804E5D}" type="sibTrans" cxnId="{3E89682B-0892-40B6-967E-129AF42116B4}">
      <dgm:prSet/>
      <dgm:spPr/>
      <dgm:t>
        <a:bodyPr/>
        <a:lstStyle/>
        <a:p>
          <a:endParaRPr lang="pt-BR"/>
        </a:p>
      </dgm:t>
    </dgm:pt>
    <dgm:pt modelId="{C8A658C1-4268-4E05-88C7-E713CFC6BE13}" type="parTrans" cxnId="{3E89682B-0892-40B6-967E-129AF42116B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5FFD7B9-C00B-41DA-95C6-30737DB3B33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4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Coordenação-Geral de Planejamento e Orçamento</a:t>
          </a:r>
          <a:endParaRPr lang="pt-BR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AFF86C-2D9F-4D12-B66B-932CBD4CE500}" type="parTrans" cxnId="{B8E2C760-6C8F-4EA5-A08D-018445AA784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A497649-DFE3-4C9C-8488-F3409B2EC93D}" type="sibTrans" cxnId="{B8E2C760-6C8F-4EA5-A08D-018445AA7847}">
      <dgm:prSet/>
      <dgm:spPr/>
      <dgm:t>
        <a:bodyPr/>
        <a:lstStyle/>
        <a:p>
          <a:endParaRPr lang="pt-BR"/>
        </a:p>
      </dgm:t>
    </dgm:pt>
    <dgm:pt modelId="{64E362C1-B65B-4B12-9081-BD8EE1F1E3C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DAF</a:t>
          </a:r>
        </a:p>
        <a:p>
          <a:pPr>
            <a:spcAft>
              <a:spcPct val="35000"/>
            </a:spcAft>
          </a:pPr>
          <a:r>
            <a:rPr lang="pt-BR" sz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Assistência Farmacêutica e Insumos Estratégicos</a:t>
          </a:r>
          <a:endParaRPr lang="pt-BR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0C43194-16DF-4297-8376-B4CFBC4A483E}" type="parTrans" cxnId="{F3D7AA55-1C0C-4688-8B5C-38A5141745A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60382CE-2E62-4CC3-8A0A-C91DF36B3691}" type="sibTrans" cxnId="{F3D7AA55-1C0C-4688-8B5C-38A5141745AB}">
      <dgm:prSet/>
      <dgm:spPr/>
      <dgm:t>
        <a:bodyPr/>
        <a:lstStyle/>
        <a:p>
          <a:endParaRPr lang="pt-BR"/>
        </a:p>
      </dgm:t>
    </dgm:pt>
    <dgm:pt modelId="{23989C13-5CDD-496D-8E72-C99F66BE21F8}" type="pres">
      <dgm:prSet presAssocID="{2720CA84-97C2-4993-B607-1103D8E9C6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2A1A4CF-530E-4884-BDA4-24C46D3DB873}" type="pres">
      <dgm:prSet presAssocID="{277B8326-55FD-4A85-9710-989008BFA52E}" presName="hierRoot1" presStyleCnt="0">
        <dgm:presLayoutVars>
          <dgm:hierBranch val="init"/>
        </dgm:presLayoutVars>
      </dgm:prSet>
      <dgm:spPr/>
    </dgm:pt>
    <dgm:pt modelId="{C9913B84-77B8-4BFF-92F4-362131A53B4F}" type="pres">
      <dgm:prSet presAssocID="{277B8326-55FD-4A85-9710-989008BFA52E}" presName="rootComposite1" presStyleCnt="0"/>
      <dgm:spPr/>
    </dgm:pt>
    <dgm:pt modelId="{857C8B0E-D727-4FC7-A4C9-7BAF52CAA4AE}" type="pres">
      <dgm:prSet presAssocID="{277B8326-55FD-4A85-9710-989008BFA52E}" presName="rootText1" presStyleLbl="node0" presStyleIdx="0" presStyleCnt="1" custScaleX="183719" custScaleY="1511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B32DED-9B60-4B66-A846-3836F4DEF135}" type="pres">
      <dgm:prSet presAssocID="{277B8326-55FD-4A85-9710-989008BFA52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4B01282-044D-43D6-869D-7D8655864312}" type="pres">
      <dgm:prSet presAssocID="{277B8326-55FD-4A85-9710-989008BFA52E}" presName="hierChild2" presStyleCnt="0"/>
      <dgm:spPr/>
    </dgm:pt>
    <dgm:pt modelId="{A1A7B02B-859F-420F-8C22-5F3F813C7926}" type="pres">
      <dgm:prSet presAssocID="{1CAFF86C-2D9F-4D12-B66B-932CBD4CE500}" presName="Name37" presStyleLbl="parChTrans1D2" presStyleIdx="0" presStyleCnt="5"/>
      <dgm:spPr/>
      <dgm:t>
        <a:bodyPr/>
        <a:lstStyle/>
        <a:p>
          <a:endParaRPr lang="pt-BR"/>
        </a:p>
      </dgm:t>
    </dgm:pt>
    <dgm:pt modelId="{B98A0ABE-D02F-4367-B2B8-465444C81FB8}" type="pres">
      <dgm:prSet presAssocID="{A5FFD7B9-C00B-41DA-95C6-30737DB3B334}" presName="hierRoot2" presStyleCnt="0">
        <dgm:presLayoutVars>
          <dgm:hierBranch val="init"/>
        </dgm:presLayoutVars>
      </dgm:prSet>
      <dgm:spPr/>
    </dgm:pt>
    <dgm:pt modelId="{5777F248-EFF2-4652-A4E7-C2EB92542431}" type="pres">
      <dgm:prSet presAssocID="{A5FFD7B9-C00B-41DA-95C6-30737DB3B334}" presName="rootComposite" presStyleCnt="0"/>
      <dgm:spPr/>
    </dgm:pt>
    <dgm:pt modelId="{C470520A-70C6-499E-83F2-922C0A03B877}" type="pres">
      <dgm:prSet presAssocID="{A5FFD7B9-C00B-41DA-95C6-30737DB3B334}" presName="rootText" presStyleLbl="node2" presStyleIdx="0" presStyleCnt="4" custScaleX="1183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26EC49-0A44-4BA5-B4D6-2767847CEACC}" type="pres">
      <dgm:prSet presAssocID="{A5FFD7B9-C00B-41DA-95C6-30737DB3B334}" presName="rootConnector" presStyleLbl="node2" presStyleIdx="0" presStyleCnt="4"/>
      <dgm:spPr/>
      <dgm:t>
        <a:bodyPr/>
        <a:lstStyle/>
        <a:p>
          <a:endParaRPr lang="pt-BR"/>
        </a:p>
      </dgm:t>
    </dgm:pt>
    <dgm:pt modelId="{DC79B664-DEC5-4A65-8215-086F88A9C679}" type="pres">
      <dgm:prSet presAssocID="{A5FFD7B9-C00B-41DA-95C6-30737DB3B334}" presName="hierChild4" presStyleCnt="0"/>
      <dgm:spPr/>
    </dgm:pt>
    <dgm:pt modelId="{185FC7C0-2772-415D-81E4-7A631A5E4351}" type="pres">
      <dgm:prSet presAssocID="{A5FFD7B9-C00B-41DA-95C6-30737DB3B334}" presName="hierChild5" presStyleCnt="0"/>
      <dgm:spPr/>
    </dgm:pt>
    <dgm:pt modelId="{202C4CC1-8E42-4E09-B8C5-769E42AE8510}" type="pres">
      <dgm:prSet presAssocID="{00C43194-16DF-4297-8376-B4CFBC4A483E}" presName="Name37" presStyleLbl="parChTrans1D2" presStyleIdx="1" presStyleCnt="5"/>
      <dgm:spPr/>
      <dgm:t>
        <a:bodyPr/>
        <a:lstStyle/>
        <a:p>
          <a:endParaRPr lang="pt-BR"/>
        </a:p>
      </dgm:t>
    </dgm:pt>
    <dgm:pt modelId="{A6EE9D78-F941-496B-B6F3-623FD0B5AD0C}" type="pres">
      <dgm:prSet presAssocID="{64E362C1-B65B-4B12-9081-BD8EE1F1E3C5}" presName="hierRoot2" presStyleCnt="0">
        <dgm:presLayoutVars>
          <dgm:hierBranch val="init"/>
        </dgm:presLayoutVars>
      </dgm:prSet>
      <dgm:spPr/>
    </dgm:pt>
    <dgm:pt modelId="{BD1CC6E3-EDC3-444E-920E-8AEE845AF0B9}" type="pres">
      <dgm:prSet presAssocID="{64E362C1-B65B-4B12-9081-BD8EE1F1E3C5}" presName="rootComposite" presStyleCnt="0"/>
      <dgm:spPr/>
    </dgm:pt>
    <dgm:pt modelId="{91A8065E-8DA2-4BFD-B904-F502CB399CEA}" type="pres">
      <dgm:prSet presAssocID="{64E362C1-B65B-4B12-9081-BD8EE1F1E3C5}" presName="rootText" presStyleLbl="node2" presStyleIdx="1" presStyleCnt="4" custScaleX="1183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9B0A78-5FA4-4A21-9961-CC8C14740A2E}" type="pres">
      <dgm:prSet presAssocID="{64E362C1-B65B-4B12-9081-BD8EE1F1E3C5}" presName="rootConnector" presStyleLbl="node2" presStyleIdx="1" presStyleCnt="4"/>
      <dgm:spPr/>
      <dgm:t>
        <a:bodyPr/>
        <a:lstStyle/>
        <a:p>
          <a:endParaRPr lang="pt-BR"/>
        </a:p>
      </dgm:t>
    </dgm:pt>
    <dgm:pt modelId="{A33B1576-1404-4425-B8FF-EE39575B3E9A}" type="pres">
      <dgm:prSet presAssocID="{64E362C1-B65B-4B12-9081-BD8EE1F1E3C5}" presName="hierChild4" presStyleCnt="0"/>
      <dgm:spPr/>
    </dgm:pt>
    <dgm:pt modelId="{95E797FE-E2B2-4CD9-8921-AE3D9FF1CA3B}" type="pres">
      <dgm:prSet presAssocID="{64E362C1-B65B-4B12-9081-BD8EE1F1E3C5}" presName="hierChild5" presStyleCnt="0"/>
      <dgm:spPr/>
    </dgm:pt>
    <dgm:pt modelId="{E83480DA-2D9B-48D3-8734-603DAF39727B}" type="pres">
      <dgm:prSet presAssocID="{0699A9B1-09D2-44E5-95FB-DA09763F770A}" presName="Name37" presStyleLbl="parChTrans1D2" presStyleIdx="2" presStyleCnt="5"/>
      <dgm:spPr/>
      <dgm:t>
        <a:bodyPr/>
        <a:lstStyle/>
        <a:p>
          <a:endParaRPr lang="pt-BR"/>
        </a:p>
      </dgm:t>
    </dgm:pt>
    <dgm:pt modelId="{67898CCC-E7D0-4AA9-81BF-68F1D27977D1}" type="pres">
      <dgm:prSet presAssocID="{2F47DD96-0E9E-40AA-8E5A-1F3FCCC7F0F7}" presName="hierRoot2" presStyleCnt="0">
        <dgm:presLayoutVars>
          <dgm:hierBranch val="init"/>
        </dgm:presLayoutVars>
      </dgm:prSet>
      <dgm:spPr/>
    </dgm:pt>
    <dgm:pt modelId="{42A47426-A57B-409D-BDCB-2EE436D2D02C}" type="pres">
      <dgm:prSet presAssocID="{2F47DD96-0E9E-40AA-8E5A-1F3FCCC7F0F7}" presName="rootComposite" presStyleCnt="0"/>
      <dgm:spPr/>
    </dgm:pt>
    <dgm:pt modelId="{F717C4B4-A810-4CC7-9D9B-B2D27A9CF3A4}" type="pres">
      <dgm:prSet presAssocID="{2F47DD96-0E9E-40AA-8E5A-1F3FCCC7F0F7}" presName="rootText" presStyleLbl="node2" presStyleIdx="2" presStyleCnt="4" custScaleX="1183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F8FB1C-42A0-4C96-81A2-A172BE72E8F0}" type="pres">
      <dgm:prSet presAssocID="{2F47DD96-0E9E-40AA-8E5A-1F3FCCC7F0F7}" presName="rootConnector" presStyleLbl="node2" presStyleIdx="2" presStyleCnt="4"/>
      <dgm:spPr/>
      <dgm:t>
        <a:bodyPr/>
        <a:lstStyle/>
        <a:p>
          <a:endParaRPr lang="pt-BR"/>
        </a:p>
      </dgm:t>
    </dgm:pt>
    <dgm:pt modelId="{919685A0-5391-4F32-9E05-42C1F4E1000C}" type="pres">
      <dgm:prSet presAssocID="{2F47DD96-0E9E-40AA-8E5A-1F3FCCC7F0F7}" presName="hierChild4" presStyleCnt="0"/>
      <dgm:spPr/>
    </dgm:pt>
    <dgm:pt modelId="{259C3604-BC86-4457-BE23-113D122008EB}" type="pres">
      <dgm:prSet presAssocID="{2F47DD96-0E9E-40AA-8E5A-1F3FCCC7F0F7}" presName="hierChild5" presStyleCnt="0"/>
      <dgm:spPr/>
    </dgm:pt>
    <dgm:pt modelId="{F0D1B5E8-728B-4408-97C7-4ECFF7E5E4AE}" type="pres">
      <dgm:prSet presAssocID="{C8A658C1-4268-4E05-88C7-E713CFC6BE13}" presName="Name37" presStyleLbl="parChTrans1D2" presStyleIdx="3" presStyleCnt="5"/>
      <dgm:spPr/>
      <dgm:t>
        <a:bodyPr/>
        <a:lstStyle/>
        <a:p>
          <a:endParaRPr lang="pt-BR"/>
        </a:p>
      </dgm:t>
    </dgm:pt>
    <dgm:pt modelId="{78920ADA-98C6-44C3-8179-B37A76B8268F}" type="pres">
      <dgm:prSet presAssocID="{B26A3C62-39DE-4C7A-BD36-78D6D62C08DF}" presName="hierRoot2" presStyleCnt="0">
        <dgm:presLayoutVars>
          <dgm:hierBranch val="init"/>
        </dgm:presLayoutVars>
      </dgm:prSet>
      <dgm:spPr/>
    </dgm:pt>
    <dgm:pt modelId="{2A4143C6-4E44-441E-9FAB-9749D7BC1CAD}" type="pres">
      <dgm:prSet presAssocID="{B26A3C62-39DE-4C7A-BD36-78D6D62C08DF}" presName="rootComposite" presStyleCnt="0"/>
      <dgm:spPr/>
    </dgm:pt>
    <dgm:pt modelId="{90126E67-9CFA-4815-8A1B-4F9DDD0E138B}" type="pres">
      <dgm:prSet presAssocID="{B26A3C62-39DE-4C7A-BD36-78D6D62C08DF}" presName="rootText" presStyleLbl="node2" presStyleIdx="3" presStyleCnt="4" custScaleX="1183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418595-1D44-4EE5-AD53-51C701D2D598}" type="pres">
      <dgm:prSet presAssocID="{B26A3C62-39DE-4C7A-BD36-78D6D62C08DF}" presName="rootConnector" presStyleLbl="node2" presStyleIdx="3" presStyleCnt="4"/>
      <dgm:spPr/>
      <dgm:t>
        <a:bodyPr/>
        <a:lstStyle/>
        <a:p>
          <a:endParaRPr lang="pt-BR"/>
        </a:p>
      </dgm:t>
    </dgm:pt>
    <dgm:pt modelId="{81307EC3-D84E-426E-A8DA-D133A5882FAC}" type="pres">
      <dgm:prSet presAssocID="{B26A3C62-39DE-4C7A-BD36-78D6D62C08DF}" presName="hierChild4" presStyleCnt="0"/>
      <dgm:spPr/>
    </dgm:pt>
    <dgm:pt modelId="{A28C8A42-0B87-4720-82EE-9D7397988750}" type="pres">
      <dgm:prSet presAssocID="{B26A3C62-39DE-4C7A-BD36-78D6D62C08DF}" presName="hierChild5" presStyleCnt="0"/>
      <dgm:spPr/>
    </dgm:pt>
    <dgm:pt modelId="{D6D10B7E-38C5-4C87-AA6A-C8B1E64C5E21}" type="pres">
      <dgm:prSet presAssocID="{277B8326-55FD-4A85-9710-989008BFA52E}" presName="hierChild3" presStyleCnt="0"/>
      <dgm:spPr/>
    </dgm:pt>
    <dgm:pt modelId="{F2D77EAB-F2D8-4099-BCDA-3EAC13FB4063}" type="pres">
      <dgm:prSet presAssocID="{0B0C1868-F697-476E-AE80-3E0E3D942835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B236E8FA-4E45-4443-925C-FA004D32CD04}" type="pres">
      <dgm:prSet presAssocID="{514A1FFD-E85E-4FDF-B1DF-06CBAF91B653}" presName="hierRoot3" presStyleCnt="0">
        <dgm:presLayoutVars>
          <dgm:hierBranch val="init"/>
        </dgm:presLayoutVars>
      </dgm:prSet>
      <dgm:spPr/>
    </dgm:pt>
    <dgm:pt modelId="{33D88345-ABAA-4B4D-8B59-BA6C7926AA83}" type="pres">
      <dgm:prSet presAssocID="{514A1FFD-E85E-4FDF-B1DF-06CBAF91B653}" presName="rootComposite3" presStyleCnt="0"/>
      <dgm:spPr/>
    </dgm:pt>
    <dgm:pt modelId="{E74B1DB2-F84B-4028-BBCB-D431715EE500}" type="pres">
      <dgm:prSet presAssocID="{514A1FFD-E85E-4FDF-B1DF-06CBAF91B653}" presName="rootText3" presStyleLbl="asst1" presStyleIdx="0" presStyleCnt="1" custScaleX="173786" custScaleY="126388" custLinFactX="100000" custLinFactNeighborX="100621" custLinFactNeighborY="-137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F8619A-9E86-4E3A-9A1E-A7EB24A1A623}" type="pres">
      <dgm:prSet presAssocID="{514A1FFD-E85E-4FDF-B1DF-06CBAF91B65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7E40C080-F440-4DAF-A0F4-FD2234113EF1}" type="pres">
      <dgm:prSet presAssocID="{514A1FFD-E85E-4FDF-B1DF-06CBAF91B653}" presName="hierChild6" presStyleCnt="0"/>
      <dgm:spPr/>
    </dgm:pt>
    <dgm:pt modelId="{BAB0ED00-9E7A-4762-A828-AD5F673A2F32}" type="pres">
      <dgm:prSet presAssocID="{514A1FFD-E85E-4FDF-B1DF-06CBAF91B653}" presName="hierChild7" presStyleCnt="0"/>
      <dgm:spPr/>
    </dgm:pt>
  </dgm:ptLst>
  <dgm:cxnLst>
    <dgm:cxn modelId="{6A913034-098A-4D93-A49B-709CADBD9F11}" type="presOf" srcId="{2720CA84-97C2-4993-B607-1103D8E9C688}" destId="{23989C13-5CDD-496D-8E72-C99F66BE21F8}" srcOrd="0" destOrd="0" presId="urn:microsoft.com/office/officeart/2005/8/layout/orgChart1"/>
    <dgm:cxn modelId="{F1A59ADB-FE5E-49A5-9B3C-52BEB4AD6AEB}" type="presOf" srcId="{514A1FFD-E85E-4FDF-B1DF-06CBAF91B653}" destId="{E74B1DB2-F84B-4028-BBCB-D431715EE500}" srcOrd="0" destOrd="0" presId="urn:microsoft.com/office/officeart/2005/8/layout/orgChart1"/>
    <dgm:cxn modelId="{E8472ED7-F57E-4C33-BE28-2B6633DE19D1}" srcId="{2720CA84-97C2-4993-B607-1103D8E9C688}" destId="{277B8326-55FD-4A85-9710-989008BFA52E}" srcOrd="0" destOrd="0" parTransId="{A16AA172-B40D-4690-9A92-3AC87918B3A7}" sibTransId="{8798AD1A-9417-47B8-9AFA-6CA8853863EF}"/>
    <dgm:cxn modelId="{D6DC3EDF-79FE-4808-8FD7-34686AA68F78}" type="presOf" srcId="{1CAFF86C-2D9F-4D12-B66B-932CBD4CE500}" destId="{A1A7B02B-859F-420F-8C22-5F3F813C7926}" srcOrd="0" destOrd="0" presId="urn:microsoft.com/office/officeart/2005/8/layout/orgChart1"/>
    <dgm:cxn modelId="{B8E2C760-6C8F-4EA5-A08D-018445AA7847}" srcId="{277B8326-55FD-4A85-9710-989008BFA52E}" destId="{A5FFD7B9-C00B-41DA-95C6-30737DB3B334}" srcOrd="1" destOrd="0" parTransId="{1CAFF86C-2D9F-4D12-B66B-932CBD4CE500}" sibTransId="{4A497649-DFE3-4C9C-8488-F3409B2EC93D}"/>
    <dgm:cxn modelId="{7664B983-085F-42CA-81E0-8FC602FE0ACC}" type="presOf" srcId="{64E362C1-B65B-4B12-9081-BD8EE1F1E3C5}" destId="{91A8065E-8DA2-4BFD-B904-F502CB399CEA}" srcOrd="0" destOrd="0" presId="urn:microsoft.com/office/officeart/2005/8/layout/orgChart1"/>
    <dgm:cxn modelId="{52B3A784-C53B-40A2-946B-B3BA395BE939}" type="presOf" srcId="{277B8326-55FD-4A85-9710-989008BFA52E}" destId="{12B32DED-9B60-4B66-A846-3836F4DEF135}" srcOrd="1" destOrd="0" presId="urn:microsoft.com/office/officeart/2005/8/layout/orgChart1"/>
    <dgm:cxn modelId="{7B67D8C5-4643-47E2-AE69-3A699CA31FD9}" type="presOf" srcId="{A5FFD7B9-C00B-41DA-95C6-30737DB3B334}" destId="{6026EC49-0A44-4BA5-B4D6-2767847CEACC}" srcOrd="1" destOrd="0" presId="urn:microsoft.com/office/officeart/2005/8/layout/orgChart1"/>
    <dgm:cxn modelId="{82D1DD0D-9E10-4109-ABED-FEF0F988B37C}" type="presOf" srcId="{64E362C1-B65B-4B12-9081-BD8EE1F1E3C5}" destId="{6D9B0A78-5FA4-4A21-9961-CC8C14740A2E}" srcOrd="1" destOrd="0" presId="urn:microsoft.com/office/officeart/2005/8/layout/orgChart1"/>
    <dgm:cxn modelId="{F3D7AA55-1C0C-4688-8B5C-38A5141745AB}" srcId="{277B8326-55FD-4A85-9710-989008BFA52E}" destId="{64E362C1-B65B-4B12-9081-BD8EE1F1E3C5}" srcOrd="2" destOrd="0" parTransId="{00C43194-16DF-4297-8376-B4CFBC4A483E}" sibTransId="{260382CE-2E62-4CC3-8A0A-C91DF36B3691}"/>
    <dgm:cxn modelId="{567A3571-577E-40B1-95B2-BF78C3A2E40A}" type="presOf" srcId="{00C43194-16DF-4297-8376-B4CFBC4A483E}" destId="{202C4CC1-8E42-4E09-B8C5-769E42AE8510}" srcOrd="0" destOrd="0" presId="urn:microsoft.com/office/officeart/2005/8/layout/orgChart1"/>
    <dgm:cxn modelId="{FFEFC384-B66A-42D4-98E5-8D7A0AD774A9}" type="presOf" srcId="{0B0C1868-F697-476E-AE80-3E0E3D942835}" destId="{F2D77EAB-F2D8-4099-BCDA-3EAC13FB4063}" srcOrd="0" destOrd="0" presId="urn:microsoft.com/office/officeart/2005/8/layout/orgChart1"/>
    <dgm:cxn modelId="{5B19010E-61E2-45C8-81AD-49E72CFAA662}" type="presOf" srcId="{0699A9B1-09D2-44E5-95FB-DA09763F770A}" destId="{E83480DA-2D9B-48D3-8734-603DAF39727B}" srcOrd="0" destOrd="0" presId="urn:microsoft.com/office/officeart/2005/8/layout/orgChart1"/>
    <dgm:cxn modelId="{6B8850E1-E5E7-4C03-9713-F21331914D29}" type="presOf" srcId="{277B8326-55FD-4A85-9710-989008BFA52E}" destId="{857C8B0E-D727-4FC7-A4C9-7BAF52CAA4AE}" srcOrd="0" destOrd="0" presId="urn:microsoft.com/office/officeart/2005/8/layout/orgChart1"/>
    <dgm:cxn modelId="{3E89682B-0892-40B6-967E-129AF42116B4}" srcId="{277B8326-55FD-4A85-9710-989008BFA52E}" destId="{B26A3C62-39DE-4C7A-BD36-78D6D62C08DF}" srcOrd="4" destOrd="0" parTransId="{C8A658C1-4268-4E05-88C7-E713CFC6BE13}" sibTransId="{78AED814-D674-4866-9C56-AE3CE1804E5D}"/>
    <dgm:cxn modelId="{5385595C-AD6D-40FB-BDC3-0156D5EC87A1}" type="presOf" srcId="{2F47DD96-0E9E-40AA-8E5A-1F3FCCC7F0F7}" destId="{B0F8FB1C-42A0-4C96-81A2-A172BE72E8F0}" srcOrd="1" destOrd="0" presId="urn:microsoft.com/office/officeart/2005/8/layout/orgChart1"/>
    <dgm:cxn modelId="{F7E9354A-9FB2-477F-B4AC-F031DBB314F0}" srcId="{277B8326-55FD-4A85-9710-989008BFA52E}" destId="{2F47DD96-0E9E-40AA-8E5A-1F3FCCC7F0F7}" srcOrd="3" destOrd="0" parTransId="{0699A9B1-09D2-44E5-95FB-DA09763F770A}" sibTransId="{6C85608B-2ADB-4E0E-8692-011E6EC65F7F}"/>
    <dgm:cxn modelId="{C06B0578-9A36-4801-B7F7-A5F8BBDA8F86}" srcId="{277B8326-55FD-4A85-9710-989008BFA52E}" destId="{514A1FFD-E85E-4FDF-B1DF-06CBAF91B653}" srcOrd="0" destOrd="0" parTransId="{0B0C1868-F697-476E-AE80-3E0E3D942835}" sibTransId="{37B762B7-76B7-417D-90BA-7C39E5A5221F}"/>
    <dgm:cxn modelId="{40116BD2-5F48-4B58-805F-2C30AE79A982}" type="presOf" srcId="{C8A658C1-4268-4E05-88C7-E713CFC6BE13}" destId="{F0D1B5E8-728B-4408-97C7-4ECFF7E5E4AE}" srcOrd="0" destOrd="0" presId="urn:microsoft.com/office/officeart/2005/8/layout/orgChart1"/>
    <dgm:cxn modelId="{4DA6789D-8023-4A96-B4A9-3E040658DC54}" type="presOf" srcId="{514A1FFD-E85E-4FDF-B1DF-06CBAF91B653}" destId="{5EF8619A-9E86-4E3A-9A1E-A7EB24A1A623}" srcOrd="1" destOrd="0" presId="urn:microsoft.com/office/officeart/2005/8/layout/orgChart1"/>
    <dgm:cxn modelId="{789F358C-A4EB-44E8-9EDD-C071CE2F67ED}" type="presOf" srcId="{2F47DD96-0E9E-40AA-8E5A-1F3FCCC7F0F7}" destId="{F717C4B4-A810-4CC7-9D9B-B2D27A9CF3A4}" srcOrd="0" destOrd="0" presId="urn:microsoft.com/office/officeart/2005/8/layout/orgChart1"/>
    <dgm:cxn modelId="{07560459-3AF2-4349-AF80-457A09A6C495}" type="presOf" srcId="{B26A3C62-39DE-4C7A-BD36-78D6D62C08DF}" destId="{D6418595-1D44-4EE5-AD53-51C701D2D598}" srcOrd="1" destOrd="0" presId="urn:microsoft.com/office/officeart/2005/8/layout/orgChart1"/>
    <dgm:cxn modelId="{8D4FD70D-4656-48C5-A423-FEFF7C4ABD42}" type="presOf" srcId="{B26A3C62-39DE-4C7A-BD36-78D6D62C08DF}" destId="{90126E67-9CFA-4815-8A1B-4F9DDD0E138B}" srcOrd="0" destOrd="0" presId="urn:microsoft.com/office/officeart/2005/8/layout/orgChart1"/>
    <dgm:cxn modelId="{49C3E803-F83D-4481-A445-41FEA6F73856}" type="presOf" srcId="{A5FFD7B9-C00B-41DA-95C6-30737DB3B334}" destId="{C470520A-70C6-499E-83F2-922C0A03B877}" srcOrd="0" destOrd="0" presId="urn:microsoft.com/office/officeart/2005/8/layout/orgChart1"/>
    <dgm:cxn modelId="{46800D8E-13A3-4F59-8D66-CE1457E0BAE2}" type="presParOf" srcId="{23989C13-5CDD-496D-8E72-C99F66BE21F8}" destId="{C2A1A4CF-530E-4884-BDA4-24C46D3DB873}" srcOrd="0" destOrd="0" presId="urn:microsoft.com/office/officeart/2005/8/layout/orgChart1"/>
    <dgm:cxn modelId="{40D09126-F7FB-4038-8B94-66AFA2955B27}" type="presParOf" srcId="{C2A1A4CF-530E-4884-BDA4-24C46D3DB873}" destId="{C9913B84-77B8-4BFF-92F4-362131A53B4F}" srcOrd="0" destOrd="0" presId="urn:microsoft.com/office/officeart/2005/8/layout/orgChart1"/>
    <dgm:cxn modelId="{4955DD81-659F-4981-B0EC-66B87E49E80F}" type="presParOf" srcId="{C9913B84-77B8-4BFF-92F4-362131A53B4F}" destId="{857C8B0E-D727-4FC7-A4C9-7BAF52CAA4AE}" srcOrd="0" destOrd="0" presId="urn:microsoft.com/office/officeart/2005/8/layout/orgChart1"/>
    <dgm:cxn modelId="{C2283FAF-22EE-484A-809D-6A2F09DC4896}" type="presParOf" srcId="{C9913B84-77B8-4BFF-92F4-362131A53B4F}" destId="{12B32DED-9B60-4B66-A846-3836F4DEF135}" srcOrd="1" destOrd="0" presId="urn:microsoft.com/office/officeart/2005/8/layout/orgChart1"/>
    <dgm:cxn modelId="{4C1B8265-D1D2-4D52-9E71-FD9C345246F2}" type="presParOf" srcId="{C2A1A4CF-530E-4884-BDA4-24C46D3DB873}" destId="{14B01282-044D-43D6-869D-7D8655864312}" srcOrd="1" destOrd="0" presId="urn:microsoft.com/office/officeart/2005/8/layout/orgChart1"/>
    <dgm:cxn modelId="{78D93C4B-4BCA-4313-B8A9-6D73E4A0D05A}" type="presParOf" srcId="{14B01282-044D-43D6-869D-7D8655864312}" destId="{A1A7B02B-859F-420F-8C22-5F3F813C7926}" srcOrd="0" destOrd="0" presId="urn:microsoft.com/office/officeart/2005/8/layout/orgChart1"/>
    <dgm:cxn modelId="{18993D17-883D-42C1-A896-6E48EAA4B449}" type="presParOf" srcId="{14B01282-044D-43D6-869D-7D8655864312}" destId="{B98A0ABE-D02F-4367-B2B8-465444C81FB8}" srcOrd="1" destOrd="0" presId="urn:microsoft.com/office/officeart/2005/8/layout/orgChart1"/>
    <dgm:cxn modelId="{69FC508D-8D1C-4219-ACDE-3D8425634572}" type="presParOf" srcId="{B98A0ABE-D02F-4367-B2B8-465444C81FB8}" destId="{5777F248-EFF2-4652-A4E7-C2EB92542431}" srcOrd="0" destOrd="0" presId="urn:microsoft.com/office/officeart/2005/8/layout/orgChart1"/>
    <dgm:cxn modelId="{4BE1B7C0-F52F-4107-9C95-ABE488147C3E}" type="presParOf" srcId="{5777F248-EFF2-4652-A4E7-C2EB92542431}" destId="{C470520A-70C6-499E-83F2-922C0A03B877}" srcOrd="0" destOrd="0" presId="urn:microsoft.com/office/officeart/2005/8/layout/orgChart1"/>
    <dgm:cxn modelId="{AFAE9F19-FDC6-4FB4-9EC5-3203038B2AA5}" type="presParOf" srcId="{5777F248-EFF2-4652-A4E7-C2EB92542431}" destId="{6026EC49-0A44-4BA5-B4D6-2767847CEACC}" srcOrd="1" destOrd="0" presId="urn:microsoft.com/office/officeart/2005/8/layout/orgChart1"/>
    <dgm:cxn modelId="{8C2C924A-CD84-44CC-97C9-9F3CB496912C}" type="presParOf" srcId="{B98A0ABE-D02F-4367-B2B8-465444C81FB8}" destId="{DC79B664-DEC5-4A65-8215-086F88A9C679}" srcOrd="1" destOrd="0" presId="urn:microsoft.com/office/officeart/2005/8/layout/orgChart1"/>
    <dgm:cxn modelId="{5E43F4E3-BB80-4B26-AEC6-FB2050C089AE}" type="presParOf" srcId="{B98A0ABE-D02F-4367-B2B8-465444C81FB8}" destId="{185FC7C0-2772-415D-81E4-7A631A5E4351}" srcOrd="2" destOrd="0" presId="urn:microsoft.com/office/officeart/2005/8/layout/orgChart1"/>
    <dgm:cxn modelId="{FF45037F-5BD2-4127-96A1-3449538DB8CC}" type="presParOf" srcId="{14B01282-044D-43D6-869D-7D8655864312}" destId="{202C4CC1-8E42-4E09-B8C5-769E42AE8510}" srcOrd="2" destOrd="0" presId="urn:microsoft.com/office/officeart/2005/8/layout/orgChart1"/>
    <dgm:cxn modelId="{0760AAAA-B401-4C45-A4A0-ABCCBB94C416}" type="presParOf" srcId="{14B01282-044D-43D6-869D-7D8655864312}" destId="{A6EE9D78-F941-496B-B6F3-623FD0B5AD0C}" srcOrd="3" destOrd="0" presId="urn:microsoft.com/office/officeart/2005/8/layout/orgChart1"/>
    <dgm:cxn modelId="{F22055FD-30EF-4219-87DA-8D7C3A67A285}" type="presParOf" srcId="{A6EE9D78-F941-496B-B6F3-623FD0B5AD0C}" destId="{BD1CC6E3-EDC3-444E-920E-8AEE845AF0B9}" srcOrd="0" destOrd="0" presId="urn:microsoft.com/office/officeart/2005/8/layout/orgChart1"/>
    <dgm:cxn modelId="{C76DF0FA-2A1C-483F-AC10-7F6ED0A2AE59}" type="presParOf" srcId="{BD1CC6E3-EDC3-444E-920E-8AEE845AF0B9}" destId="{91A8065E-8DA2-4BFD-B904-F502CB399CEA}" srcOrd="0" destOrd="0" presId="urn:microsoft.com/office/officeart/2005/8/layout/orgChart1"/>
    <dgm:cxn modelId="{917183F9-5F4E-48BD-B725-8AF68D9420C5}" type="presParOf" srcId="{BD1CC6E3-EDC3-444E-920E-8AEE845AF0B9}" destId="{6D9B0A78-5FA4-4A21-9961-CC8C14740A2E}" srcOrd="1" destOrd="0" presId="urn:microsoft.com/office/officeart/2005/8/layout/orgChart1"/>
    <dgm:cxn modelId="{0DE175ED-8C50-4715-9706-845CD6EA8CCE}" type="presParOf" srcId="{A6EE9D78-F941-496B-B6F3-623FD0B5AD0C}" destId="{A33B1576-1404-4425-B8FF-EE39575B3E9A}" srcOrd="1" destOrd="0" presId="urn:microsoft.com/office/officeart/2005/8/layout/orgChart1"/>
    <dgm:cxn modelId="{4E3AA3C4-A004-4397-87B7-62988235691D}" type="presParOf" srcId="{A6EE9D78-F941-496B-B6F3-623FD0B5AD0C}" destId="{95E797FE-E2B2-4CD9-8921-AE3D9FF1CA3B}" srcOrd="2" destOrd="0" presId="urn:microsoft.com/office/officeart/2005/8/layout/orgChart1"/>
    <dgm:cxn modelId="{C290EFFC-2B41-407B-A586-3043B65810B3}" type="presParOf" srcId="{14B01282-044D-43D6-869D-7D8655864312}" destId="{E83480DA-2D9B-48D3-8734-603DAF39727B}" srcOrd="4" destOrd="0" presId="urn:microsoft.com/office/officeart/2005/8/layout/orgChart1"/>
    <dgm:cxn modelId="{FBD34E83-C63C-4279-8866-D2F5EF87DE7E}" type="presParOf" srcId="{14B01282-044D-43D6-869D-7D8655864312}" destId="{67898CCC-E7D0-4AA9-81BF-68F1D27977D1}" srcOrd="5" destOrd="0" presId="urn:microsoft.com/office/officeart/2005/8/layout/orgChart1"/>
    <dgm:cxn modelId="{C556A469-E543-4340-BF05-7AB6120EB013}" type="presParOf" srcId="{67898CCC-E7D0-4AA9-81BF-68F1D27977D1}" destId="{42A47426-A57B-409D-BDCB-2EE436D2D02C}" srcOrd="0" destOrd="0" presId="urn:microsoft.com/office/officeart/2005/8/layout/orgChart1"/>
    <dgm:cxn modelId="{10060ECB-5AFC-461E-8A9C-D82ECC2C1511}" type="presParOf" srcId="{42A47426-A57B-409D-BDCB-2EE436D2D02C}" destId="{F717C4B4-A810-4CC7-9D9B-B2D27A9CF3A4}" srcOrd="0" destOrd="0" presId="urn:microsoft.com/office/officeart/2005/8/layout/orgChart1"/>
    <dgm:cxn modelId="{0BA7E3E2-DC99-42CA-8C68-C987C16DB55E}" type="presParOf" srcId="{42A47426-A57B-409D-BDCB-2EE436D2D02C}" destId="{B0F8FB1C-42A0-4C96-81A2-A172BE72E8F0}" srcOrd="1" destOrd="0" presId="urn:microsoft.com/office/officeart/2005/8/layout/orgChart1"/>
    <dgm:cxn modelId="{B8371C5A-21CB-443A-9837-7B3B9F67BBAD}" type="presParOf" srcId="{67898CCC-E7D0-4AA9-81BF-68F1D27977D1}" destId="{919685A0-5391-4F32-9E05-42C1F4E1000C}" srcOrd="1" destOrd="0" presId="urn:microsoft.com/office/officeart/2005/8/layout/orgChart1"/>
    <dgm:cxn modelId="{529576CD-E26E-4045-B251-23A55067543D}" type="presParOf" srcId="{67898CCC-E7D0-4AA9-81BF-68F1D27977D1}" destId="{259C3604-BC86-4457-BE23-113D122008EB}" srcOrd="2" destOrd="0" presId="urn:microsoft.com/office/officeart/2005/8/layout/orgChart1"/>
    <dgm:cxn modelId="{2F742452-0171-4A9A-BD7B-3244F9288EA8}" type="presParOf" srcId="{14B01282-044D-43D6-869D-7D8655864312}" destId="{F0D1B5E8-728B-4408-97C7-4ECFF7E5E4AE}" srcOrd="6" destOrd="0" presId="urn:microsoft.com/office/officeart/2005/8/layout/orgChart1"/>
    <dgm:cxn modelId="{7377E924-269B-4381-968C-C4F9252A9442}" type="presParOf" srcId="{14B01282-044D-43D6-869D-7D8655864312}" destId="{78920ADA-98C6-44C3-8179-B37A76B8268F}" srcOrd="7" destOrd="0" presId="urn:microsoft.com/office/officeart/2005/8/layout/orgChart1"/>
    <dgm:cxn modelId="{B83C6519-3926-457E-A4EB-4A6CFD3529C0}" type="presParOf" srcId="{78920ADA-98C6-44C3-8179-B37A76B8268F}" destId="{2A4143C6-4E44-441E-9FAB-9749D7BC1CAD}" srcOrd="0" destOrd="0" presId="urn:microsoft.com/office/officeart/2005/8/layout/orgChart1"/>
    <dgm:cxn modelId="{CED3ABCC-C928-4F33-931A-6B45D9C40217}" type="presParOf" srcId="{2A4143C6-4E44-441E-9FAB-9749D7BC1CAD}" destId="{90126E67-9CFA-4815-8A1B-4F9DDD0E138B}" srcOrd="0" destOrd="0" presId="urn:microsoft.com/office/officeart/2005/8/layout/orgChart1"/>
    <dgm:cxn modelId="{28D01FE2-AD73-479A-9DFA-DFBDA53EC2C5}" type="presParOf" srcId="{2A4143C6-4E44-441E-9FAB-9749D7BC1CAD}" destId="{D6418595-1D44-4EE5-AD53-51C701D2D598}" srcOrd="1" destOrd="0" presId="urn:microsoft.com/office/officeart/2005/8/layout/orgChart1"/>
    <dgm:cxn modelId="{B346B404-13B5-4866-809D-717ACA4AE395}" type="presParOf" srcId="{78920ADA-98C6-44C3-8179-B37A76B8268F}" destId="{81307EC3-D84E-426E-A8DA-D133A5882FAC}" srcOrd="1" destOrd="0" presId="urn:microsoft.com/office/officeart/2005/8/layout/orgChart1"/>
    <dgm:cxn modelId="{D789331C-7B09-46D7-9038-CFE48A3DC54A}" type="presParOf" srcId="{78920ADA-98C6-44C3-8179-B37A76B8268F}" destId="{A28C8A42-0B87-4720-82EE-9D7397988750}" srcOrd="2" destOrd="0" presId="urn:microsoft.com/office/officeart/2005/8/layout/orgChart1"/>
    <dgm:cxn modelId="{AC6D1A80-8CB8-4FEA-864D-03A81B83683C}" type="presParOf" srcId="{C2A1A4CF-530E-4884-BDA4-24C46D3DB873}" destId="{D6D10B7E-38C5-4C87-AA6A-C8B1E64C5E21}" srcOrd="2" destOrd="0" presId="urn:microsoft.com/office/officeart/2005/8/layout/orgChart1"/>
    <dgm:cxn modelId="{7190A5E0-2EE6-426D-B28B-0A40C2DD4900}" type="presParOf" srcId="{D6D10B7E-38C5-4C87-AA6A-C8B1E64C5E21}" destId="{F2D77EAB-F2D8-4099-BCDA-3EAC13FB4063}" srcOrd="0" destOrd="0" presId="urn:microsoft.com/office/officeart/2005/8/layout/orgChart1"/>
    <dgm:cxn modelId="{22A7AA2E-803F-4D21-8FD5-1AD6475DAC6C}" type="presParOf" srcId="{D6D10B7E-38C5-4C87-AA6A-C8B1E64C5E21}" destId="{B236E8FA-4E45-4443-925C-FA004D32CD04}" srcOrd="1" destOrd="0" presId="urn:microsoft.com/office/officeart/2005/8/layout/orgChart1"/>
    <dgm:cxn modelId="{54DA951D-4A0E-438C-859F-C1ED584B8CCF}" type="presParOf" srcId="{B236E8FA-4E45-4443-925C-FA004D32CD04}" destId="{33D88345-ABAA-4B4D-8B59-BA6C7926AA83}" srcOrd="0" destOrd="0" presId="urn:microsoft.com/office/officeart/2005/8/layout/orgChart1"/>
    <dgm:cxn modelId="{39A94DE0-A129-4CFE-B31D-C49E92E70F1E}" type="presParOf" srcId="{33D88345-ABAA-4B4D-8B59-BA6C7926AA83}" destId="{E74B1DB2-F84B-4028-BBCB-D431715EE500}" srcOrd="0" destOrd="0" presId="urn:microsoft.com/office/officeart/2005/8/layout/orgChart1"/>
    <dgm:cxn modelId="{58841B23-F91F-4755-8E21-167AB7D45C2F}" type="presParOf" srcId="{33D88345-ABAA-4B4D-8B59-BA6C7926AA83}" destId="{5EF8619A-9E86-4E3A-9A1E-A7EB24A1A623}" srcOrd="1" destOrd="0" presId="urn:microsoft.com/office/officeart/2005/8/layout/orgChart1"/>
    <dgm:cxn modelId="{D6CD8080-8485-467A-BADE-42DB488393BE}" type="presParOf" srcId="{B236E8FA-4E45-4443-925C-FA004D32CD04}" destId="{7E40C080-F440-4DAF-A0F4-FD2234113EF1}" srcOrd="1" destOrd="0" presId="urn:microsoft.com/office/officeart/2005/8/layout/orgChart1"/>
    <dgm:cxn modelId="{931212CC-AFFC-499B-B2AD-3B941C3ADB64}" type="presParOf" srcId="{B236E8FA-4E45-4443-925C-FA004D32CD04}" destId="{BAB0ED00-9E7A-4762-A828-AD5F673A2F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6ADB2-57E2-443F-B79D-0110FE0F3F38}" type="doc">
      <dgm:prSet loTypeId="urn:microsoft.com/office/officeart/2005/8/layout/orgChart1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E239CD15-BF18-4DAA-8856-8C729AB8F0F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DGITIS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9A489-AA45-41AB-8B58-7D6E07EC93F2}" type="parTrans" cxnId="{2422DDA6-EBF2-48A6-B002-C39FE50EC5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65AB3-2378-45FC-B2B5-7122FA34A52D}" type="sibTrans" cxnId="{2422DDA6-EBF2-48A6-B002-C39FE50EC5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5B5BF-A2E5-4367-AD6F-A5EBA4CDA026}" type="asst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Assessoria Técnica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723DA-41BA-4777-82D9-FD1DE2DC5729}" type="parTrans" cxnId="{814157E3-8AD1-4246-A282-755F7725EA4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3E318-F75A-465A-A9F1-6A7D24CD1C7A}" type="sibTrans" cxnId="{814157E3-8AD1-4246-A282-755F7725EA4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D0097-A085-479C-89A8-F2360A6B7054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CGGTS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A7469-1FC3-48D7-8474-827FECE9AC5A}" type="parTrans" cxnId="{A54CC445-7FBD-4614-B506-6A5F4143F4D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D267D-EF8F-43AA-A077-3E7F39C319FB}" type="sibTrans" cxnId="{A54CC445-7FBD-4614-B506-6A5F4143F4D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29DBE-5541-4487-917E-B22901B44B31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CGITS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887AD-6BEE-427B-8488-38F1891F12EC}" type="parTrans" cxnId="{76ACCFFF-CD61-41A4-B725-A1377C0DE1D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C943F-6061-4AE2-9E34-25FE6E9519F1}" type="sibTrans" cxnId="{76ACCFFF-CD61-41A4-B725-A1377C0DE1D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6622F-A5AF-4B31-B7C6-B29363E318D4}" type="asst">
      <dgm:prSet custT="1"/>
      <dgm:spPr>
        <a:solidFill>
          <a:schemeClr val="bg1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CITEC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49524-C905-4082-9015-54380662E723}" type="parTrans" cxnId="{B46A85F0-8D02-4B8C-9524-284EFB53308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C5B3A-DFC9-44C6-A83E-A25CAC85C2D5}" type="sibTrans" cxnId="{B46A85F0-8D02-4B8C-9524-284EFB53308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78C87-0BBD-481F-AA75-F308B761E79C}" type="asst">
      <dgm:prSet custT="1"/>
      <dgm:spPr>
        <a:solidFill>
          <a:schemeClr val="bg1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CMATS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17BC0-316B-46D2-B139-FCCCB35CA1B1}" type="parTrans" cxnId="{A8782A0A-DE92-4A26-ACD0-AE785E84FC3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A5D1F-9A0A-41CE-9CCE-6C5367CDF023}" type="sibTrans" cxnId="{A8782A0A-DE92-4A26-ACD0-AE785E84FC3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D3E0E-0F28-4D7A-9F91-ABC9CD327A91}" type="asst">
      <dgm:prSet custT="1"/>
      <dgm:spPr>
        <a:solidFill>
          <a:srgbClr val="216953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CPCDT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B677B-D2BF-4900-92F9-AA94287097B6}" type="parTrans" cxnId="{19BE35A0-7522-4E31-93E9-373B9C06C35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4620D-CBA2-4A1A-8264-E30580325865}" type="sibTrans" cxnId="{19BE35A0-7522-4E31-93E9-373B9C06C35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D3D9B-DC9D-454B-8676-43D0F811D631}" type="pres">
      <dgm:prSet presAssocID="{0176ADB2-57E2-443F-B79D-0110FE0F3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11608FF-5143-4B08-B055-1D51CD1C2FFD}" type="pres">
      <dgm:prSet presAssocID="{E239CD15-BF18-4DAA-8856-8C729AB8F0F5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DD59B6A-EA41-49E0-B6B1-C78762C14CB6}" type="pres">
      <dgm:prSet presAssocID="{E239CD15-BF18-4DAA-8856-8C729AB8F0F5}" presName="rootComposite1" presStyleCnt="0"/>
      <dgm:spPr/>
      <dgm:t>
        <a:bodyPr/>
        <a:lstStyle/>
        <a:p>
          <a:endParaRPr lang="pt-BR"/>
        </a:p>
      </dgm:t>
    </dgm:pt>
    <dgm:pt modelId="{CC0AD374-9FA6-44A1-8D30-A962344BF3E7}" type="pres">
      <dgm:prSet presAssocID="{E239CD15-BF18-4DAA-8856-8C729AB8F0F5}" presName="rootText1" presStyleLbl="node0" presStyleIdx="0" presStyleCnt="1" custScaleX="117977" custLinFactNeighborX="-996" custLinFactNeighborY="23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7886F1-D723-4B10-AB0A-4579DBA922CF}" type="pres">
      <dgm:prSet presAssocID="{E239CD15-BF18-4DAA-8856-8C729AB8F0F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B3BB97D-AE6A-4909-99F8-3176584BB085}" type="pres">
      <dgm:prSet presAssocID="{E239CD15-BF18-4DAA-8856-8C729AB8F0F5}" presName="hierChild2" presStyleCnt="0"/>
      <dgm:spPr/>
      <dgm:t>
        <a:bodyPr/>
        <a:lstStyle/>
        <a:p>
          <a:endParaRPr lang="pt-BR"/>
        </a:p>
      </dgm:t>
    </dgm:pt>
    <dgm:pt modelId="{DC682C9D-812B-4226-8A8F-0105081B2D0A}" type="pres">
      <dgm:prSet presAssocID="{E7DA7469-1FC3-48D7-8474-827FECE9AC5A}" presName="Name37" presStyleLbl="parChTrans1D2" presStyleIdx="0" presStyleCnt="3"/>
      <dgm:spPr/>
      <dgm:t>
        <a:bodyPr/>
        <a:lstStyle/>
        <a:p>
          <a:endParaRPr lang="pt-BR"/>
        </a:p>
      </dgm:t>
    </dgm:pt>
    <dgm:pt modelId="{05F5128C-762E-44ED-B8BE-54A82CC3C416}" type="pres">
      <dgm:prSet presAssocID="{47BD0097-A085-479C-89A8-F2360A6B705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A46A936-F286-46D8-9EE9-E2B3AE99BA4B}" type="pres">
      <dgm:prSet presAssocID="{47BD0097-A085-479C-89A8-F2360A6B7054}" presName="rootComposite" presStyleCnt="0"/>
      <dgm:spPr/>
      <dgm:t>
        <a:bodyPr/>
        <a:lstStyle/>
        <a:p>
          <a:endParaRPr lang="pt-BR"/>
        </a:p>
      </dgm:t>
    </dgm:pt>
    <dgm:pt modelId="{294838DE-08DA-4DAD-A850-4544B7AE757B}" type="pres">
      <dgm:prSet presAssocID="{47BD0097-A085-479C-89A8-F2360A6B7054}" presName="rootText" presStyleLbl="node2" presStyleIdx="0" presStyleCnt="2" custScaleX="117977" custLinFactNeighborX="-21321" custLinFactNeighborY="-119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08C7FB-6AC2-49DF-AD7B-CB62A5851D1E}" type="pres">
      <dgm:prSet presAssocID="{47BD0097-A085-479C-89A8-F2360A6B7054}" presName="rootConnector" presStyleLbl="node2" presStyleIdx="0" presStyleCnt="2"/>
      <dgm:spPr/>
      <dgm:t>
        <a:bodyPr/>
        <a:lstStyle/>
        <a:p>
          <a:endParaRPr lang="pt-BR"/>
        </a:p>
      </dgm:t>
    </dgm:pt>
    <dgm:pt modelId="{33E23036-0F35-4FFD-89D6-68503A8AF533}" type="pres">
      <dgm:prSet presAssocID="{47BD0097-A085-479C-89A8-F2360A6B7054}" presName="hierChild4" presStyleCnt="0"/>
      <dgm:spPr/>
      <dgm:t>
        <a:bodyPr/>
        <a:lstStyle/>
        <a:p>
          <a:endParaRPr lang="pt-BR"/>
        </a:p>
      </dgm:t>
    </dgm:pt>
    <dgm:pt modelId="{D62F192B-A066-4364-BDD2-AE1CB6814D43}" type="pres">
      <dgm:prSet presAssocID="{47BD0097-A085-479C-89A8-F2360A6B7054}" presName="hierChild5" presStyleCnt="0"/>
      <dgm:spPr/>
      <dgm:t>
        <a:bodyPr/>
        <a:lstStyle/>
        <a:p>
          <a:endParaRPr lang="pt-BR"/>
        </a:p>
      </dgm:t>
    </dgm:pt>
    <dgm:pt modelId="{9F356E47-34E6-47F0-BA35-E744D0DDD236}" type="pres">
      <dgm:prSet presAssocID="{FDB49524-C905-4082-9015-54380662E723}" presName="Name111" presStyleLbl="parChTrans1D3" presStyleIdx="0" presStyleCnt="3"/>
      <dgm:spPr/>
      <dgm:t>
        <a:bodyPr/>
        <a:lstStyle/>
        <a:p>
          <a:endParaRPr lang="pt-BR"/>
        </a:p>
      </dgm:t>
    </dgm:pt>
    <dgm:pt modelId="{06B8E991-B046-4600-959E-60426D6045A1}" type="pres">
      <dgm:prSet presAssocID="{EAC6622F-A5AF-4B31-B7C6-B29363E318D4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663E12B-9602-4123-BB78-8404FDE5CF3A}" type="pres">
      <dgm:prSet presAssocID="{EAC6622F-A5AF-4B31-B7C6-B29363E318D4}" presName="rootComposite3" presStyleCnt="0"/>
      <dgm:spPr/>
      <dgm:t>
        <a:bodyPr/>
        <a:lstStyle/>
        <a:p>
          <a:endParaRPr lang="pt-BR"/>
        </a:p>
      </dgm:t>
    </dgm:pt>
    <dgm:pt modelId="{90559CB2-0215-4D3A-A5E7-F5A7AE879E91}" type="pres">
      <dgm:prSet presAssocID="{EAC6622F-A5AF-4B31-B7C6-B29363E318D4}" presName="rootText3" presStyleLbl="asst2" presStyleIdx="0" presStyleCnt="3" custScaleX="117977" custScaleY="81111" custLinFactNeighborX="-36663" custLinFactNeighborY="-334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CCD44C-04B2-4DEA-8967-D0676A0FFCC4}" type="pres">
      <dgm:prSet presAssocID="{EAC6622F-A5AF-4B31-B7C6-B29363E318D4}" presName="rootConnector3" presStyleLbl="asst2" presStyleIdx="0" presStyleCnt="3"/>
      <dgm:spPr/>
      <dgm:t>
        <a:bodyPr/>
        <a:lstStyle/>
        <a:p>
          <a:endParaRPr lang="pt-BR"/>
        </a:p>
      </dgm:t>
    </dgm:pt>
    <dgm:pt modelId="{4D14D530-3921-4E33-80A7-ABA79F64DF5D}" type="pres">
      <dgm:prSet presAssocID="{EAC6622F-A5AF-4B31-B7C6-B29363E318D4}" presName="hierChild6" presStyleCnt="0"/>
      <dgm:spPr/>
      <dgm:t>
        <a:bodyPr/>
        <a:lstStyle/>
        <a:p>
          <a:endParaRPr lang="pt-BR"/>
        </a:p>
      </dgm:t>
    </dgm:pt>
    <dgm:pt modelId="{6E52EDE1-FC28-4A00-8F0D-5E043E0FCF33}" type="pres">
      <dgm:prSet presAssocID="{EAC6622F-A5AF-4B31-B7C6-B29363E318D4}" presName="hierChild7" presStyleCnt="0"/>
      <dgm:spPr/>
      <dgm:t>
        <a:bodyPr/>
        <a:lstStyle/>
        <a:p>
          <a:endParaRPr lang="pt-BR"/>
        </a:p>
      </dgm:t>
    </dgm:pt>
    <dgm:pt modelId="{14415F42-41D4-44A6-B6BE-397F459ACC4A}" type="pres">
      <dgm:prSet presAssocID="{86217BC0-316B-46D2-B139-FCCCB35CA1B1}" presName="Name111" presStyleLbl="parChTrans1D3" presStyleIdx="1" presStyleCnt="3"/>
      <dgm:spPr/>
      <dgm:t>
        <a:bodyPr/>
        <a:lstStyle/>
        <a:p>
          <a:endParaRPr lang="pt-BR"/>
        </a:p>
      </dgm:t>
    </dgm:pt>
    <dgm:pt modelId="{514D2577-3068-431C-88E5-0474C8A65A2F}" type="pres">
      <dgm:prSet presAssocID="{3C278C87-0BBD-481F-AA75-F308B761E79C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761606E-0B73-448D-9173-DAE615C59F49}" type="pres">
      <dgm:prSet presAssocID="{3C278C87-0BBD-481F-AA75-F308B761E79C}" presName="rootComposite3" presStyleCnt="0"/>
      <dgm:spPr/>
      <dgm:t>
        <a:bodyPr/>
        <a:lstStyle/>
        <a:p>
          <a:endParaRPr lang="pt-BR"/>
        </a:p>
      </dgm:t>
    </dgm:pt>
    <dgm:pt modelId="{A4C3DAFD-6AAD-45B2-A6B9-591F20E097CA}" type="pres">
      <dgm:prSet presAssocID="{3C278C87-0BBD-481F-AA75-F308B761E79C}" presName="rootText3" presStyleLbl="asst2" presStyleIdx="1" presStyleCnt="3" custScaleX="117977" custScaleY="81111" custLinFactX="-74738" custLinFactY="9274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BD5029-2CDD-4EE2-AFD4-3175BAACD9D9}" type="pres">
      <dgm:prSet presAssocID="{3C278C87-0BBD-481F-AA75-F308B761E79C}" presName="rootConnector3" presStyleLbl="asst2" presStyleIdx="1" presStyleCnt="3"/>
      <dgm:spPr/>
      <dgm:t>
        <a:bodyPr/>
        <a:lstStyle/>
        <a:p>
          <a:endParaRPr lang="pt-BR"/>
        </a:p>
      </dgm:t>
    </dgm:pt>
    <dgm:pt modelId="{EA90B731-658C-4451-A128-D16EC1C97ABE}" type="pres">
      <dgm:prSet presAssocID="{3C278C87-0BBD-481F-AA75-F308B761E79C}" presName="hierChild6" presStyleCnt="0"/>
      <dgm:spPr/>
      <dgm:t>
        <a:bodyPr/>
        <a:lstStyle/>
        <a:p>
          <a:endParaRPr lang="pt-BR"/>
        </a:p>
      </dgm:t>
    </dgm:pt>
    <dgm:pt modelId="{D7BA23F2-BE84-4AA6-8E03-ED9B90A39D46}" type="pres">
      <dgm:prSet presAssocID="{3C278C87-0BBD-481F-AA75-F308B761E79C}" presName="hierChild7" presStyleCnt="0"/>
      <dgm:spPr/>
      <dgm:t>
        <a:bodyPr/>
        <a:lstStyle/>
        <a:p>
          <a:endParaRPr lang="pt-BR"/>
        </a:p>
      </dgm:t>
    </dgm:pt>
    <dgm:pt modelId="{A6D401D1-AC07-4619-97AF-004DB9DE2887}" type="pres">
      <dgm:prSet presAssocID="{AEBB677B-D2BF-4900-92F9-AA94287097B6}" presName="Name111" presStyleLbl="parChTrans1D3" presStyleIdx="2" presStyleCnt="3"/>
      <dgm:spPr/>
      <dgm:t>
        <a:bodyPr/>
        <a:lstStyle/>
        <a:p>
          <a:endParaRPr lang="pt-BR"/>
        </a:p>
      </dgm:t>
    </dgm:pt>
    <dgm:pt modelId="{0769E9BA-6C88-4742-8FE8-66EF06EF0AD6}" type="pres">
      <dgm:prSet presAssocID="{F09D3E0E-0F28-4D7A-9F91-ABC9CD327A91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29F1D3E-7300-471E-BB09-EF06CA89B58D}" type="pres">
      <dgm:prSet presAssocID="{F09D3E0E-0F28-4D7A-9F91-ABC9CD327A91}" presName="rootComposite3" presStyleCnt="0"/>
      <dgm:spPr/>
      <dgm:t>
        <a:bodyPr/>
        <a:lstStyle/>
        <a:p>
          <a:endParaRPr lang="pt-BR"/>
        </a:p>
      </dgm:t>
    </dgm:pt>
    <dgm:pt modelId="{6DAA76CD-6016-4E1C-B306-B2F267E99681}" type="pres">
      <dgm:prSet presAssocID="{F09D3E0E-0F28-4D7A-9F91-ABC9CD327A91}" presName="rootText3" presStyleLbl="asst2" presStyleIdx="2" presStyleCnt="3" custScaleX="117977" custScaleY="81111" custLinFactNeighborX="-35956" custLinFactNeighborY="-794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6997FD-0A93-44DB-A785-9BC2A0D43C68}" type="pres">
      <dgm:prSet presAssocID="{F09D3E0E-0F28-4D7A-9F91-ABC9CD327A91}" presName="rootConnector3" presStyleLbl="asst2" presStyleIdx="2" presStyleCnt="3"/>
      <dgm:spPr/>
      <dgm:t>
        <a:bodyPr/>
        <a:lstStyle/>
        <a:p>
          <a:endParaRPr lang="pt-BR"/>
        </a:p>
      </dgm:t>
    </dgm:pt>
    <dgm:pt modelId="{DD83D229-33C7-43C2-A8A5-0B08F69F70CA}" type="pres">
      <dgm:prSet presAssocID="{F09D3E0E-0F28-4D7A-9F91-ABC9CD327A91}" presName="hierChild6" presStyleCnt="0"/>
      <dgm:spPr/>
      <dgm:t>
        <a:bodyPr/>
        <a:lstStyle/>
        <a:p>
          <a:endParaRPr lang="pt-BR"/>
        </a:p>
      </dgm:t>
    </dgm:pt>
    <dgm:pt modelId="{F69ADADE-7E24-4F18-BABE-B32198D45325}" type="pres">
      <dgm:prSet presAssocID="{F09D3E0E-0F28-4D7A-9F91-ABC9CD327A91}" presName="hierChild7" presStyleCnt="0"/>
      <dgm:spPr/>
      <dgm:t>
        <a:bodyPr/>
        <a:lstStyle/>
        <a:p>
          <a:endParaRPr lang="pt-BR"/>
        </a:p>
      </dgm:t>
    </dgm:pt>
    <dgm:pt modelId="{D8020748-BBB5-494A-BA56-36129269E880}" type="pres">
      <dgm:prSet presAssocID="{49F887AD-6BEE-427B-8488-38F1891F12EC}" presName="Name37" presStyleLbl="parChTrans1D2" presStyleIdx="1" presStyleCnt="3"/>
      <dgm:spPr/>
      <dgm:t>
        <a:bodyPr/>
        <a:lstStyle/>
        <a:p>
          <a:endParaRPr lang="pt-BR"/>
        </a:p>
      </dgm:t>
    </dgm:pt>
    <dgm:pt modelId="{192E6BD7-30B7-4E04-95B2-F4EE2D10CAD4}" type="pres">
      <dgm:prSet presAssocID="{F4529DBE-5541-4487-917E-B22901B44B3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D5855DC-2ED7-41BB-8D23-23CE811CBB7A}" type="pres">
      <dgm:prSet presAssocID="{F4529DBE-5541-4487-917E-B22901B44B31}" presName="rootComposite" presStyleCnt="0"/>
      <dgm:spPr/>
      <dgm:t>
        <a:bodyPr/>
        <a:lstStyle/>
        <a:p>
          <a:endParaRPr lang="pt-BR"/>
        </a:p>
      </dgm:t>
    </dgm:pt>
    <dgm:pt modelId="{681BA4D4-4DCA-4C6D-8717-ED442E384EFA}" type="pres">
      <dgm:prSet presAssocID="{F4529DBE-5541-4487-917E-B22901B44B31}" presName="rootText" presStyleLbl="node2" presStyleIdx="1" presStyleCnt="2" custScaleX="117977" custLinFactNeighborX="30968" custLinFactNeighborY="-119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C06510-4C52-489C-BF95-A4861711C461}" type="pres">
      <dgm:prSet presAssocID="{F4529DBE-5541-4487-917E-B22901B44B31}" presName="rootConnector" presStyleLbl="node2" presStyleIdx="1" presStyleCnt="2"/>
      <dgm:spPr/>
      <dgm:t>
        <a:bodyPr/>
        <a:lstStyle/>
        <a:p>
          <a:endParaRPr lang="pt-BR"/>
        </a:p>
      </dgm:t>
    </dgm:pt>
    <dgm:pt modelId="{A12851CF-6E2B-4CA1-9E9C-0CDAFEF4D5A0}" type="pres">
      <dgm:prSet presAssocID="{F4529DBE-5541-4487-917E-B22901B44B31}" presName="hierChild4" presStyleCnt="0"/>
      <dgm:spPr/>
      <dgm:t>
        <a:bodyPr/>
        <a:lstStyle/>
        <a:p>
          <a:endParaRPr lang="pt-BR"/>
        </a:p>
      </dgm:t>
    </dgm:pt>
    <dgm:pt modelId="{36A59E86-EE4B-4FEE-9B84-B30ED2DB0580}" type="pres">
      <dgm:prSet presAssocID="{F4529DBE-5541-4487-917E-B22901B44B31}" presName="hierChild5" presStyleCnt="0"/>
      <dgm:spPr/>
      <dgm:t>
        <a:bodyPr/>
        <a:lstStyle/>
        <a:p>
          <a:endParaRPr lang="pt-BR"/>
        </a:p>
      </dgm:t>
    </dgm:pt>
    <dgm:pt modelId="{E671366D-F68B-4241-B8DE-7AC751059654}" type="pres">
      <dgm:prSet presAssocID="{E239CD15-BF18-4DAA-8856-8C729AB8F0F5}" presName="hierChild3" presStyleCnt="0"/>
      <dgm:spPr/>
      <dgm:t>
        <a:bodyPr/>
        <a:lstStyle/>
        <a:p>
          <a:endParaRPr lang="pt-BR"/>
        </a:p>
      </dgm:t>
    </dgm:pt>
    <dgm:pt modelId="{CEF967C6-0CEF-457A-A3D0-199086E3346B}" type="pres">
      <dgm:prSet presAssocID="{1B2723DA-41BA-4777-82D9-FD1DE2DC5729}" presName="Name111" presStyleLbl="parChTrans1D2" presStyleIdx="2" presStyleCnt="3"/>
      <dgm:spPr/>
      <dgm:t>
        <a:bodyPr/>
        <a:lstStyle/>
        <a:p>
          <a:endParaRPr lang="pt-BR"/>
        </a:p>
      </dgm:t>
    </dgm:pt>
    <dgm:pt modelId="{E972F9D9-0DD4-4212-8D83-4BBB153F717C}" type="pres">
      <dgm:prSet presAssocID="{9B25B5BF-A2E5-4367-AD6F-A5EBA4CDA026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4BF1DB3-12D2-452D-AA01-F4407CA93831}" type="pres">
      <dgm:prSet presAssocID="{9B25B5BF-A2E5-4367-AD6F-A5EBA4CDA026}" presName="rootComposite3" presStyleCnt="0"/>
      <dgm:spPr/>
      <dgm:t>
        <a:bodyPr/>
        <a:lstStyle/>
        <a:p>
          <a:endParaRPr lang="pt-BR"/>
        </a:p>
      </dgm:t>
    </dgm:pt>
    <dgm:pt modelId="{A86151AB-3DAC-4B1E-B03F-5CF48B9B8725}" type="pres">
      <dgm:prSet presAssocID="{9B25B5BF-A2E5-4367-AD6F-A5EBA4CDA026}" presName="rootText3" presStyleLbl="asst1" presStyleIdx="0" presStyleCnt="1" custScaleX="117977" custLinFactNeighborX="-20704" custLinFactNeighborY="-134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CB3A18-3C41-48A1-8C97-3054BCE45136}" type="pres">
      <dgm:prSet presAssocID="{9B25B5BF-A2E5-4367-AD6F-A5EBA4CDA026}" presName="rootConnector3" presStyleLbl="asst1" presStyleIdx="0" presStyleCnt="1"/>
      <dgm:spPr/>
      <dgm:t>
        <a:bodyPr/>
        <a:lstStyle/>
        <a:p>
          <a:endParaRPr lang="pt-BR"/>
        </a:p>
      </dgm:t>
    </dgm:pt>
    <dgm:pt modelId="{B3E3A4DC-2A54-499F-AC39-318CA581B6C9}" type="pres">
      <dgm:prSet presAssocID="{9B25B5BF-A2E5-4367-AD6F-A5EBA4CDA026}" presName="hierChild6" presStyleCnt="0"/>
      <dgm:spPr/>
      <dgm:t>
        <a:bodyPr/>
        <a:lstStyle/>
        <a:p>
          <a:endParaRPr lang="pt-BR"/>
        </a:p>
      </dgm:t>
    </dgm:pt>
    <dgm:pt modelId="{F1879756-280D-46E1-B8B3-0860A297DE65}" type="pres">
      <dgm:prSet presAssocID="{9B25B5BF-A2E5-4367-AD6F-A5EBA4CDA026}" presName="hierChild7" presStyleCnt="0"/>
      <dgm:spPr/>
      <dgm:t>
        <a:bodyPr/>
        <a:lstStyle/>
        <a:p>
          <a:endParaRPr lang="pt-BR"/>
        </a:p>
      </dgm:t>
    </dgm:pt>
  </dgm:ptLst>
  <dgm:cxnLst>
    <dgm:cxn modelId="{06AB26A8-2B36-4D44-AC76-9F9D6D037222}" type="presOf" srcId="{E239CD15-BF18-4DAA-8856-8C729AB8F0F5}" destId="{187886F1-D723-4B10-AB0A-4579DBA922CF}" srcOrd="1" destOrd="0" presId="urn:microsoft.com/office/officeart/2005/8/layout/orgChart1"/>
    <dgm:cxn modelId="{1F83951E-106D-4AC5-961D-B2F2973EBBED}" type="presOf" srcId="{F09D3E0E-0F28-4D7A-9F91-ABC9CD327A91}" destId="{966997FD-0A93-44DB-A785-9BC2A0D43C68}" srcOrd="1" destOrd="0" presId="urn:microsoft.com/office/officeart/2005/8/layout/orgChart1"/>
    <dgm:cxn modelId="{B80673AA-8C8B-442E-B789-527C447B77B9}" type="presOf" srcId="{EAC6622F-A5AF-4B31-B7C6-B29363E318D4}" destId="{90559CB2-0215-4D3A-A5E7-F5A7AE879E91}" srcOrd="0" destOrd="0" presId="urn:microsoft.com/office/officeart/2005/8/layout/orgChart1"/>
    <dgm:cxn modelId="{CFB8E488-A78D-41E2-A525-6435BFBDFC47}" type="presOf" srcId="{9B25B5BF-A2E5-4367-AD6F-A5EBA4CDA026}" destId="{D2CB3A18-3C41-48A1-8C97-3054BCE45136}" srcOrd="1" destOrd="0" presId="urn:microsoft.com/office/officeart/2005/8/layout/orgChart1"/>
    <dgm:cxn modelId="{A54CC445-7FBD-4614-B506-6A5F4143F4D3}" srcId="{E239CD15-BF18-4DAA-8856-8C729AB8F0F5}" destId="{47BD0097-A085-479C-89A8-F2360A6B7054}" srcOrd="1" destOrd="0" parTransId="{E7DA7469-1FC3-48D7-8474-827FECE9AC5A}" sibTransId="{DE5D267D-EF8F-43AA-A077-3E7F39C319FB}"/>
    <dgm:cxn modelId="{7FC5C434-8171-495C-AC2B-1F3039E0FB4F}" type="presOf" srcId="{1B2723DA-41BA-4777-82D9-FD1DE2DC5729}" destId="{CEF967C6-0CEF-457A-A3D0-199086E3346B}" srcOrd="0" destOrd="0" presId="urn:microsoft.com/office/officeart/2005/8/layout/orgChart1"/>
    <dgm:cxn modelId="{FCEFD8CC-0270-4552-A6E6-5A48B38DD1DA}" type="presOf" srcId="{3C278C87-0BBD-481F-AA75-F308B761E79C}" destId="{96BD5029-2CDD-4EE2-AFD4-3175BAACD9D9}" srcOrd="1" destOrd="0" presId="urn:microsoft.com/office/officeart/2005/8/layout/orgChart1"/>
    <dgm:cxn modelId="{9B0E372A-82AB-4874-8230-102D317059BC}" type="presOf" srcId="{E239CD15-BF18-4DAA-8856-8C729AB8F0F5}" destId="{CC0AD374-9FA6-44A1-8D30-A962344BF3E7}" srcOrd="0" destOrd="0" presId="urn:microsoft.com/office/officeart/2005/8/layout/orgChart1"/>
    <dgm:cxn modelId="{1245BA42-5210-49DE-A37A-74B78B43A8C6}" type="presOf" srcId="{3C278C87-0BBD-481F-AA75-F308B761E79C}" destId="{A4C3DAFD-6AAD-45B2-A6B9-591F20E097CA}" srcOrd="0" destOrd="0" presId="urn:microsoft.com/office/officeart/2005/8/layout/orgChart1"/>
    <dgm:cxn modelId="{61D15C02-0CF3-4ACA-A23C-50A7F6D6538A}" type="presOf" srcId="{47BD0097-A085-479C-89A8-F2360A6B7054}" destId="{294838DE-08DA-4DAD-A850-4544B7AE757B}" srcOrd="0" destOrd="0" presId="urn:microsoft.com/office/officeart/2005/8/layout/orgChart1"/>
    <dgm:cxn modelId="{4F2FAC51-8B98-41D2-892E-619BD93FC079}" type="presOf" srcId="{9B25B5BF-A2E5-4367-AD6F-A5EBA4CDA026}" destId="{A86151AB-3DAC-4B1E-B03F-5CF48B9B8725}" srcOrd="0" destOrd="0" presId="urn:microsoft.com/office/officeart/2005/8/layout/orgChart1"/>
    <dgm:cxn modelId="{29BFDA92-706E-44DF-B23C-0AF84D750F12}" type="presOf" srcId="{EAC6622F-A5AF-4B31-B7C6-B29363E318D4}" destId="{CDCCD44C-04B2-4DEA-8967-D0676A0FFCC4}" srcOrd="1" destOrd="0" presId="urn:microsoft.com/office/officeart/2005/8/layout/orgChart1"/>
    <dgm:cxn modelId="{2422DDA6-EBF2-48A6-B002-C39FE50EC5AA}" srcId="{0176ADB2-57E2-443F-B79D-0110FE0F3F38}" destId="{E239CD15-BF18-4DAA-8856-8C729AB8F0F5}" srcOrd="0" destOrd="0" parTransId="{1829A489-AA45-41AB-8B58-7D6E07EC93F2}" sibTransId="{C5F65AB3-2378-45FC-B2B5-7122FA34A52D}"/>
    <dgm:cxn modelId="{FBDF10BF-6C78-4F69-A3C3-64A0AC346EB4}" type="presOf" srcId="{AEBB677B-D2BF-4900-92F9-AA94287097B6}" destId="{A6D401D1-AC07-4619-97AF-004DB9DE2887}" srcOrd="0" destOrd="0" presId="urn:microsoft.com/office/officeart/2005/8/layout/orgChart1"/>
    <dgm:cxn modelId="{E2EABFE0-7D77-4D9E-B36B-45EEC9EE0061}" type="presOf" srcId="{E7DA7469-1FC3-48D7-8474-827FECE9AC5A}" destId="{DC682C9D-812B-4226-8A8F-0105081B2D0A}" srcOrd="0" destOrd="0" presId="urn:microsoft.com/office/officeart/2005/8/layout/orgChart1"/>
    <dgm:cxn modelId="{2EF22DA4-BDE8-4635-A63C-9DCA9A2C47A2}" type="presOf" srcId="{47BD0097-A085-479C-89A8-F2360A6B7054}" destId="{4A08C7FB-6AC2-49DF-AD7B-CB62A5851D1E}" srcOrd="1" destOrd="0" presId="urn:microsoft.com/office/officeart/2005/8/layout/orgChart1"/>
    <dgm:cxn modelId="{76ACCFFF-CD61-41A4-B725-A1377C0DE1DE}" srcId="{E239CD15-BF18-4DAA-8856-8C729AB8F0F5}" destId="{F4529DBE-5541-4487-917E-B22901B44B31}" srcOrd="2" destOrd="0" parTransId="{49F887AD-6BEE-427B-8488-38F1891F12EC}" sibTransId="{EBDC943F-6061-4AE2-9E34-25FE6E9519F1}"/>
    <dgm:cxn modelId="{8319B8A2-F2C2-41C7-A275-3217A68DC68A}" type="presOf" srcId="{FDB49524-C905-4082-9015-54380662E723}" destId="{9F356E47-34E6-47F0-BA35-E744D0DDD236}" srcOrd="0" destOrd="0" presId="urn:microsoft.com/office/officeart/2005/8/layout/orgChart1"/>
    <dgm:cxn modelId="{33828380-4E2A-45E9-8C8E-FF0326A9647D}" type="presOf" srcId="{86217BC0-316B-46D2-B139-FCCCB35CA1B1}" destId="{14415F42-41D4-44A6-B6BE-397F459ACC4A}" srcOrd="0" destOrd="0" presId="urn:microsoft.com/office/officeart/2005/8/layout/orgChart1"/>
    <dgm:cxn modelId="{EC07DF55-36C5-4649-926C-66B218144CAE}" type="presOf" srcId="{49F887AD-6BEE-427B-8488-38F1891F12EC}" destId="{D8020748-BBB5-494A-BA56-36129269E880}" srcOrd="0" destOrd="0" presId="urn:microsoft.com/office/officeart/2005/8/layout/orgChart1"/>
    <dgm:cxn modelId="{8452B5AF-CD59-4B71-A7CF-BEA2B3FEC479}" type="presOf" srcId="{0176ADB2-57E2-443F-B79D-0110FE0F3F38}" destId="{DC6D3D9B-DC9D-454B-8676-43D0F811D631}" srcOrd="0" destOrd="0" presId="urn:microsoft.com/office/officeart/2005/8/layout/orgChart1"/>
    <dgm:cxn modelId="{D623CD93-00ED-4650-866A-C64BAA1D9B50}" type="presOf" srcId="{F4529DBE-5541-4487-917E-B22901B44B31}" destId="{8FC06510-4C52-489C-BF95-A4861711C461}" srcOrd="1" destOrd="0" presId="urn:microsoft.com/office/officeart/2005/8/layout/orgChart1"/>
    <dgm:cxn modelId="{7085B78E-4372-4E12-BC5F-50695B394DAE}" type="presOf" srcId="{F09D3E0E-0F28-4D7A-9F91-ABC9CD327A91}" destId="{6DAA76CD-6016-4E1C-B306-B2F267E99681}" srcOrd="0" destOrd="0" presId="urn:microsoft.com/office/officeart/2005/8/layout/orgChart1"/>
    <dgm:cxn modelId="{814157E3-8AD1-4246-A282-755F7725EA4D}" srcId="{E239CD15-BF18-4DAA-8856-8C729AB8F0F5}" destId="{9B25B5BF-A2E5-4367-AD6F-A5EBA4CDA026}" srcOrd="0" destOrd="0" parTransId="{1B2723DA-41BA-4777-82D9-FD1DE2DC5729}" sibTransId="{5D03E318-F75A-465A-A9F1-6A7D24CD1C7A}"/>
    <dgm:cxn modelId="{19BE35A0-7522-4E31-93E9-373B9C06C35A}" srcId="{47BD0097-A085-479C-89A8-F2360A6B7054}" destId="{F09D3E0E-0F28-4D7A-9F91-ABC9CD327A91}" srcOrd="2" destOrd="0" parTransId="{AEBB677B-D2BF-4900-92F9-AA94287097B6}" sibTransId="{3C44620D-CBA2-4A1A-8264-E30580325865}"/>
    <dgm:cxn modelId="{21B32F64-68F7-410B-9865-F2AD7FC0E7C5}" type="presOf" srcId="{F4529DBE-5541-4487-917E-B22901B44B31}" destId="{681BA4D4-4DCA-4C6D-8717-ED442E384EFA}" srcOrd="0" destOrd="0" presId="urn:microsoft.com/office/officeart/2005/8/layout/orgChart1"/>
    <dgm:cxn modelId="{B46A85F0-8D02-4B8C-9524-284EFB53308F}" srcId="{47BD0097-A085-479C-89A8-F2360A6B7054}" destId="{EAC6622F-A5AF-4B31-B7C6-B29363E318D4}" srcOrd="0" destOrd="0" parTransId="{FDB49524-C905-4082-9015-54380662E723}" sibTransId="{1F7C5B3A-DFC9-44C6-A83E-A25CAC85C2D5}"/>
    <dgm:cxn modelId="{A8782A0A-DE92-4A26-ACD0-AE785E84FC35}" srcId="{47BD0097-A085-479C-89A8-F2360A6B7054}" destId="{3C278C87-0BBD-481F-AA75-F308B761E79C}" srcOrd="1" destOrd="0" parTransId="{86217BC0-316B-46D2-B139-FCCCB35CA1B1}" sibTransId="{DE5A5D1F-9A0A-41CE-9CCE-6C5367CDF023}"/>
    <dgm:cxn modelId="{F63273D3-3421-47E2-A753-D2D28ED519F5}" type="presParOf" srcId="{DC6D3D9B-DC9D-454B-8676-43D0F811D631}" destId="{511608FF-5143-4B08-B055-1D51CD1C2FFD}" srcOrd="0" destOrd="0" presId="urn:microsoft.com/office/officeart/2005/8/layout/orgChart1"/>
    <dgm:cxn modelId="{D2A0C739-12B3-46C4-A5D0-17E44F32B03F}" type="presParOf" srcId="{511608FF-5143-4B08-B055-1D51CD1C2FFD}" destId="{3DD59B6A-EA41-49E0-B6B1-C78762C14CB6}" srcOrd="0" destOrd="0" presId="urn:microsoft.com/office/officeart/2005/8/layout/orgChart1"/>
    <dgm:cxn modelId="{F17630E7-59DF-473A-B56E-8C1BE2732FC5}" type="presParOf" srcId="{3DD59B6A-EA41-49E0-B6B1-C78762C14CB6}" destId="{CC0AD374-9FA6-44A1-8D30-A962344BF3E7}" srcOrd="0" destOrd="0" presId="urn:microsoft.com/office/officeart/2005/8/layout/orgChart1"/>
    <dgm:cxn modelId="{FA5871D7-5879-4F0B-8D92-58D1BCB3E8B1}" type="presParOf" srcId="{3DD59B6A-EA41-49E0-B6B1-C78762C14CB6}" destId="{187886F1-D723-4B10-AB0A-4579DBA922CF}" srcOrd="1" destOrd="0" presId="urn:microsoft.com/office/officeart/2005/8/layout/orgChart1"/>
    <dgm:cxn modelId="{E6FDE626-9453-4410-9F2E-71457FF70A0F}" type="presParOf" srcId="{511608FF-5143-4B08-B055-1D51CD1C2FFD}" destId="{BB3BB97D-AE6A-4909-99F8-3176584BB085}" srcOrd="1" destOrd="0" presId="urn:microsoft.com/office/officeart/2005/8/layout/orgChart1"/>
    <dgm:cxn modelId="{53B455A6-460F-4CBC-A64F-F32372135E53}" type="presParOf" srcId="{BB3BB97D-AE6A-4909-99F8-3176584BB085}" destId="{DC682C9D-812B-4226-8A8F-0105081B2D0A}" srcOrd="0" destOrd="0" presId="urn:microsoft.com/office/officeart/2005/8/layout/orgChart1"/>
    <dgm:cxn modelId="{0A303C72-F3C1-4FF0-89EB-03C197B997FC}" type="presParOf" srcId="{BB3BB97D-AE6A-4909-99F8-3176584BB085}" destId="{05F5128C-762E-44ED-B8BE-54A82CC3C416}" srcOrd="1" destOrd="0" presId="urn:microsoft.com/office/officeart/2005/8/layout/orgChart1"/>
    <dgm:cxn modelId="{371A9C16-D3B4-4C73-853A-7906C91C319B}" type="presParOf" srcId="{05F5128C-762E-44ED-B8BE-54A82CC3C416}" destId="{3A46A936-F286-46D8-9EE9-E2B3AE99BA4B}" srcOrd="0" destOrd="0" presId="urn:microsoft.com/office/officeart/2005/8/layout/orgChart1"/>
    <dgm:cxn modelId="{55939424-5F26-4204-B0CD-D5F453A6B186}" type="presParOf" srcId="{3A46A936-F286-46D8-9EE9-E2B3AE99BA4B}" destId="{294838DE-08DA-4DAD-A850-4544B7AE757B}" srcOrd="0" destOrd="0" presId="urn:microsoft.com/office/officeart/2005/8/layout/orgChart1"/>
    <dgm:cxn modelId="{9EA59997-BC40-45C5-82C9-5580C96DFA40}" type="presParOf" srcId="{3A46A936-F286-46D8-9EE9-E2B3AE99BA4B}" destId="{4A08C7FB-6AC2-49DF-AD7B-CB62A5851D1E}" srcOrd="1" destOrd="0" presId="urn:microsoft.com/office/officeart/2005/8/layout/orgChart1"/>
    <dgm:cxn modelId="{532F6A4F-0831-417A-8DD0-EA774DC24AD6}" type="presParOf" srcId="{05F5128C-762E-44ED-B8BE-54A82CC3C416}" destId="{33E23036-0F35-4FFD-89D6-68503A8AF533}" srcOrd="1" destOrd="0" presId="urn:microsoft.com/office/officeart/2005/8/layout/orgChart1"/>
    <dgm:cxn modelId="{B80FDF09-C924-4137-AD98-F94C6706FCCB}" type="presParOf" srcId="{05F5128C-762E-44ED-B8BE-54A82CC3C416}" destId="{D62F192B-A066-4364-BDD2-AE1CB6814D43}" srcOrd="2" destOrd="0" presId="urn:microsoft.com/office/officeart/2005/8/layout/orgChart1"/>
    <dgm:cxn modelId="{959351E5-F3AF-4FB5-9EE7-736C8CF61F5F}" type="presParOf" srcId="{D62F192B-A066-4364-BDD2-AE1CB6814D43}" destId="{9F356E47-34E6-47F0-BA35-E744D0DDD236}" srcOrd="0" destOrd="0" presId="urn:microsoft.com/office/officeart/2005/8/layout/orgChart1"/>
    <dgm:cxn modelId="{5130E9CF-0B4A-4C0F-AAF5-B88F0663DC74}" type="presParOf" srcId="{D62F192B-A066-4364-BDD2-AE1CB6814D43}" destId="{06B8E991-B046-4600-959E-60426D6045A1}" srcOrd="1" destOrd="0" presId="urn:microsoft.com/office/officeart/2005/8/layout/orgChart1"/>
    <dgm:cxn modelId="{6BB3FEC8-2FB3-47CA-BF90-F1926A6A1C65}" type="presParOf" srcId="{06B8E991-B046-4600-959E-60426D6045A1}" destId="{A663E12B-9602-4123-BB78-8404FDE5CF3A}" srcOrd="0" destOrd="0" presId="urn:microsoft.com/office/officeart/2005/8/layout/orgChart1"/>
    <dgm:cxn modelId="{D65ADDE2-BA5C-462C-B566-71808D9945CF}" type="presParOf" srcId="{A663E12B-9602-4123-BB78-8404FDE5CF3A}" destId="{90559CB2-0215-4D3A-A5E7-F5A7AE879E91}" srcOrd="0" destOrd="0" presId="urn:microsoft.com/office/officeart/2005/8/layout/orgChart1"/>
    <dgm:cxn modelId="{663D8B9A-D967-4CB0-B0A7-3CF6CA1E1EF7}" type="presParOf" srcId="{A663E12B-9602-4123-BB78-8404FDE5CF3A}" destId="{CDCCD44C-04B2-4DEA-8967-D0676A0FFCC4}" srcOrd="1" destOrd="0" presId="urn:microsoft.com/office/officeart/2005/8/layout/orgChart1"/>
    <dgm:cxn modelId="{398188C7-6FE7-4B34-A0FB-D0E5431C3A1A}" type="presParOf" srcId="{06B8E991-B046-4600-959E-60426D6045A1}" destId="{4D14D530-3921-4E33-80A7-ABA79F64DF5D}" srcOrd="1" destOrd="0" presId="urn:microsoft.com/office/officeart/2005/8/layout/orgChart1"/>
    <dgm:cxn modelId="{31EEBBD0-4E28-4560-819E-B482D874EB54}" type="presParOf" srcId="{06B8E991-B046-4600-959E-60426D6045A1}" destId="{6E52EDE1-FC28-4A00-8F0D-5E043E0FCF33}" srcOrd="2" destOrd="0" presId="urn:microsoft.com/office/officeart/2005/8/layout/orgChart1"/>
    <dgm:cxn modelId="{B6D2FD98-D81A-4B9F-959C-45BE293F0A01}" type="presParOf" srcId="{D62F192B-A066-4364-BDD2-AE1CB6814D43}" destId="{14415F42-41D4-44A6-B6BE-397F459ACC4A}" srcOrd="2" destOrd="0" presId="urn:microsoft.com/office/officeart/2005/8/layout/orgChart1"/>
    <dgm:cxn modelId="{BC14F282-2182-4CB5-8BF4-D7B20AD9352C}" type="presParOf" srcId="{D62F192B-A066-4364-BDD2-AE1CB6814D43}" destId="{514D2577-3068-431C-88E5-0474C8A65A2F}" srcOrd="3" destOrd="0" presId="urn:microsoft.com/office/officeart/2005/8/layout/orgChart1"/>
    <dgm:cxn modelId="{7CF7B7E3-5626-4B4B-92F4-0FC9F3137813}" type="presParOf" srcId="{514D2577-3068-431C-88E5-0474C8A65A2F}" destId="{9761606E-0B73-448D-9173-DAE615C59F49}" srcOrd="0" destOrd="0" presId="urn:microsoft.com/office/officeart/2005/8/layout/orgChart1"/>
    <dgm:cxn modelId="{EF1473E2-7DD8-41C2-8AFD-9927C260C763}" type="presParOf" srcId="{9761606E-0B73-448D-9173-DAE615C59F49}" destId="{A4C3DAFD-6AAD-45B2-A6B9-591F20E097CA}" srcOrd="0" destOrd="0" presId="urn:microsoft.com/office/officeart/2005/8/layout/orgChart1"/>
    <dgm:cxn modelId="{B668F9B4-3B41-4144-AA8A-3E0520896277}" type="presParOf" srcId="{9761606E-0B73-448D-9173-DAE615C59F49}" destId="{96BD5029-2CDD-4EE2-AFD4-3175BAACD9D9}" srcOrd="1" destOrd="0" presId="urn:microsoft.com/office/officeart/2005/8/layout/orgChart1"/>
    <dgm:cxn modelId="{78836789-9319-4F54-9986-549223F974FE}" type="presParOf" srcId="{514D2577-3068-431C-88E5-0474C8A65A2F}" destId="{EA90B731-658C-4451-A128-D16EC1C97ABE}" srcOrd="1" destOrd="0" presId="urn:microsoft.com/office/officeart/2005/8/layout/orgChart1"/>
    <dgm:cxn modelId="{F977B4B4-4F6B-4CC8-A719-24FB1F7A65DA}" type="presParOf" srcId="{514D2577-3068-431C-88E5-0474C8A65A2F}" destId="{D7BA23F2-BE84-4AA6-8E03-ED9B90A39D46}" srcOrd="2" destOrd="0" presId="urn:microsoft.com/office/officeart/2005/8/layout/orgChart1"/>
    <dgm:cxn modelId="{506F1020-60B2-4C72-828D-5B53D7E5103F}" type="presParOf" srcId="{D62F192B-A066-4364-BDD2-AE1CB6814D43}" destId="{A6D401D1-AC07-4619-97AF-004DB9DE2887}" srcOrd="4" destOrd="0" presId="urn:microsoft.com/office/officeart/2005/8/layout/orgChart1"/>
    <dgm:cxn modelId="{F8881875-B65E-4020-B3DB-DA91E3769F2C}" type="presParOf" srcId="{D62F192B-A066-4364-BDD2-AE1CB6814D43}" destId="{0769E9BA-6C88-4742-8FE8-66EF06EF0AD6}" srcOrd="5" destOrd="0" presId="urn:microsoft.com/office/officeart/2005/8/layout/orgChart1"/>
    <dgm:cxn modelId="{E3DE2F35-481B-4FA2-B9DC-7BBF80EA14AC}" type="presParOf" srcId="{0769E9BA-6C88-4742-8FE8-66EF06EF0AD6}" destId="{329F1D3E-7300-471E-BB09-EF06CA89B58D}" srcOrd="0" destOrd="0" presId="urn:microsoft.com/office/officeart/2005/8/layout/orgChart1"/>
    <dgm:cxn modelId="{5B8FC7B5-576D-4A5A-A4C6-9735AAEB80F9}" type="presParOf" srcId="{329F1D3E-7300-471E-BB09-EF06CA89B58D}" destId="{6DAA76CD-6016-4E1C-B306-B2F267E99681}" srcOrd="0" destOrd="0" presId="urn:microsoft.com/office/officeart/2005/8/layout/orgChart1"/>
    <dgm:cxn modelId="{C0A57835-1FE1-4A2E-B054-C80180B7B342}" type="presParOf" srcId="{329F1D3E-7300-471E-BB09-EF06CA89B58D}" destId="{966997FD-0A93-44DB-A785-9BC2A0D43C68}" srcOrd="1" destOrd="0" presId="urn:microsoft.com/office/officeart/2005/8/layout/orgChart1"/>
    <dgm:cxn modelId="{1D822084-CE1A-47E2-BDD6-4B26A6C5C70F}" type="presParOf" srcId="{0769E9BA-6C88-4742-8FE8-66EF06EF0AD6}" destId="{DD83D229-33C7-43C2-A8A5-0B08F69F70CA}" srcOrd="1" destOrd="0" presId="urn:microsoft.com/office/officeart/2005/8/layout/orgChart1"/>
    <dgm:cxn modelId="{83FB887D-BACC-4BEC-82D5-A609FDB52713}" type="presParOf" srcId="{0769E9BA-6C88-4742-8FE8-66EF06EF0AD6}" destId="{F69ADADE-7E24-4F18-BABE-B32198D45325}" srcOrd="2" destOrd="0" presId="urn:microsoft.com/office/officeart/2005/8/layout/orgChart1"/>
    <dgm:cxn modelId="{A58EB0B3-CE61-4C53-9A8E-602523A3DED7}" type="presParOf" srcId="{BB3BB97D-AE6A-4909-99F8-3176584BB085}" destId="{D8020748-BBB5-494A-BA56-36129269E880}" srcOrd="2" destOrd="0" presId="urn:microsoft.com/office/officeart/2005/8/layout/orgChart1"/>
    <dgm:cxn modelId="{607CD411-19F9-48B8-AF27-A7AC75AAC8DE}" type="presParOf" srcId="{BB3BB97D-AE6A-4909-99F8-3176584BB085}" destId="{192E6BD7-30B7-4E04-95B2-F4EE2D10CAD4}" srcOrd="3" destOrd="0" presId="urn:microsoft.com/office/officeart/2005/8/layout/orgChart1"/>
    <dgm:cxn modelId="{A5AE6360-5823-430A-8A3F-655398AECE2A}" type="presParOf" srcId="{192E6BD7-30B7-4E04-95B2-F4EE2D10CAD4}" destId="{DD5855DC-2ED7-41BB-8D23-23CE811CBB7A}" srcOrd="0" destOrd="0" presId="urn:microsoft.com/office/officeart/2005/8/layout/orgChart1"/>
    <dgm:cxn modelId="{2E02B5EE-5EC4-4F96-A2C2-276D99288B1E}" type="presParOf" srcId="{DD5855DC-2ED7-41BB-8D23-23CE811CBB7A}" destId="{681BA4D4-4DCA-4C6D-8717-ED442E384EFA}" srcOrd="0" destOrd="0" presId="urn:microsoft.com/office/officeart/2005/8/layout/orgChart1"/>
    <dgm:cxn modelId="{3B0DF695-6375-436D-85A6-3AD4EDE5BA14}" type="presParOf" srcId="{DD5855DC-2ED7-41BB-8D23-23CE811CBB7A}" destId="{8FC06510-4C52-489C-BF95-A4861711C461}" srcOrd="1" destOrd="0" presId="urn:microsoft.com/office/officeart/2005/8/layout/orgChart1"/>
    <dgm:cxn modelId="{BA3EE9B5-5374-4720-A645-C19E41E09AF1}" type="presParOf" srcId="{192E6BD7-30B7-4E04-95B2-F4EE2D10CAD4}" destId="{A12851CF-6E2B-4CA1-9E9C-0CDAFEF4D5A0}" srcOrd="1" destOrd="0" presId="urn:microsoft.com/office/officeart/2005/8/layout/orgChart1"/>
    <dgm:cxn modelId="{D1A1D3E7-EEC4-4631-BA21-50E60B344341}" type="presParOf" srcId="{192E6BD7-30B7-4E04-95B2-F4EE2D10CAD4}" destId="{36A59E86-EE4B-4FEE-9B84-B30ED2DB0580}" srcOrd="2" destOrd="0" presId="urn:microsoft.com/office/officeart/2005/8/layout/orgChart1"/>
    <dgm:cxn modelId="{1ED1B6EC-546A-479B-86F1-0DE7A2C035FE}" type="presParOf" srcId="{511608FF-5143-4B08-B055-1D51CD1C2FFD}" destId="{E671366D-F68B-4241-B8DE-7AC751059654}" srcOrd="2" destOrd="0" presId="urn:microsoft.com/office/officeart/2005/8/layout/orgChart1"/>
    <dgm:cxn modelId="{24F2EBF8-BCF3-44A0-9C13-2C60F5DA7932}" type="presParOf" srcId="{E671366D-F68B-4241-B8DE-7AC751059654}" destId="{CEF967C6-0CEF-457A-A3D0-199086E3346B}" srcOrd="0" destOrd="0" presId="urn:microsoft.com/office/officeart/2005/8/layout/orgChart1"/>
    <dgm:cxn modelId="{D44D1DE2-C301-4000-B29F-56DFC447AA89}" type="presParOf" srcId="{E671366D-F68B-4241-B8DE-7AC751059654}" destId="{E972F9D9-0DD4-4212-8D83-4BBB153F717C}" srcOrd="1" destOrd="0" presId="urn:microsoft.com/office/officeart/2005/8/layout/orgChart1"/>
    <dgm:cxn modelId="{1D91474E-BF3E-4BF8-9138-D9CC42FD6297}" type="presParOf" srcId="{E972F9D9-0DD4-4212-8D83-4BBB153F717C}" destId="{14BF1DB3-12D2-452D-AA01-F4407CA93831}" srcOrd="0" destOrd="0" presId="urn:microsoft.com/office/officeart/2005/8/layout/orgChart1"/>
    <dgm:cxn modelId="{1AA97AF9-3D8A-4E35-9E13-0B037C3AFD10}" type="presParOf" srcId="{14BF1DB3-12D2-452D-AA01-F4407CA93831}" destId="{A86151AB-3DAC-4B1E-B03F-5CF48B9B8725}" srcOrd="0" destOrd="0" presId="urn:microsoft.com/office/officeart/2005/8/layout/orgChart1"/>
    <dgm:cxn modelId="{E16A4DF1-A58E-4327-B325-B3DE4996F2FC}" type="presParOf" srcId="{14BF1DB3-12D2-452D-AA01-F4407CA93831}" destId="{D2CB3A18-3C41-48A1-8C97-3054BCE45136}" srcOrd="1" destOrd="0" presId="urn:microsoft.com/office/officeart/2005/8/layout/orgChart1"/>
    <dgm:cxn modelId="{4810454E-3564-4FC8-89B6-C2D4C57506AE}" type="presParOf" srcId="{E972F9D9-0DD4-4212-8D83-4BBB153F717C}" destId="{B3E3A4DC-2A54-499F-AC39-318CA581B6C9}" srcOrd="1" destOrd="0" presId="urn:microsoft.com/office/officeart/2005/8/layout/orgChart1"/>
    <dgm:cxn modelId="{7A11F393-58E4-4575-AF43-102A460DF943}" type="presParOf" srcId="{E972F9D9-0DD4-4212-8D83-4BBB153F717C}" destId="{F1879756-280D-46E1-B8B3-0860A297DE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7364A-C37D-46CA-B060-A7F2B8EB0AB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2BEAE7F-8A4D-4635-B7EC-F8E3E9A3FE59}">
      <dgm:prSet phldrT="[Texto]"/>
      <dgm:spPr/>
      <dgm:t>
        <a:bodyPr/>
        <a:lstStyle/>
        <a:p>
          <a:r>
            <a:rPr lang="pt-BR" dirty="0" smtClean="0"/>
            <a:t>PCDT</a:t>
          </a:r>
          <a:endParaRPr lang="pt-BR" dirty="0"/>
        </a:p>
      </dgm:t>
    </dgm:pt>
    <dgm:pt modelId="{01A3F633-FD6A-4913-9327-991CF71A98BE}" type="parTrans" cxnId="{B5A34D2A-FF18-4647-B62B-2CD4A050C800}">
      <dgm:prSet/>
      <dgm:spPr/>
      <dgm:t>
        <a:bodyPr/>
        <a:lstStyle/>
        <a:p>
          <a:endParaRPr lang="pt-BR"/>
        </a:p>
      </dgm:t>
    </dgm:pt>
    <dgm:pt modelId="{582056E6-5547-4A7B-B2F0-BCD78B5AF934}" type="sibTrans" cxnId="{B5A34D2A-FF18-4647-B62B-2CD4A050C800}">
      <dgm:prSet/>
      <dgm:spPr/>
      <dgm:t>
        <a:bodyPr/>
        <a:lstStyle/>
        <a:p>
          <a:endParaRPr lang="pt-BR"/>
        </a:p>
      </dgm:t>
    </dgm:pt>
    <dgm:pt modelId="{B692A849-6FD4-4C96-A67F-09E098E71BB3}">
      <dgm:prSet phldrT="[Texto]"/>
      <dgm:spPr/>
      <dgm:t>
        <a:bodyPr/>
        <a:lstStyle/>
        <a:p>
          <a:r>
            <a:rPr lang="pt-BR" dirty="0" smtClean="0"/>
            <a:t>Demanda MS</a:t>
          </a:r>
          <a:endParaRPr lang="pt-BR" dirty="0"/>
        </a:p>
      </dgm:t>
    </dgm:pt>
    <dgm:pt modelId="{FD99951B-50C9-42F2-8C16-56E6FE3D19B7}" type="parTrans" cxnId="{C6F02C06-5E84-485E-9DD9-C15066FB18EE}">
      <dgm:prSet/>
      <dgm:spPr/>
      <dgm:t>
        <a:bodyPr/>
        <a:lstStyle/>
        <a:p>
          <a:endParaRPr lang="pt-BR"/>
        </a:p>
      </dgm:t>
    </dgm:pt>
    <dgm:pt modelId="{6D8E96FF-7E6A-498B-866D-4AA7FD4B3DCC}" type="sibTrans" cxnId="{C6F02C06-5E84-485E-9DD9-C15066FB18EE}">
      <dgm:prSet/>
      <dgm:spPr/>
      <dgm:t>
        <a:bodyPr/>
        <a:lstStyle/>
        <a:p>
          <a:endParaRPr lang="pt-BR"/>
        </a:p>
      </dgm:t>
    </dgm:pt>
    <dgm:pt modelId="{F0EB83E7-751A-485A-8E12-1D836EB4269F}">
      <dgm:prSet phldrT="[Texto]"/>
      <dgm:spPr/>
      <dgm:t>
        <a:bodyPr/>
        <a:lstStyle/>
        <a:p>
          <a:r>
            <a:rPr lang="pt-BR" dirty="0" smtClean="0"/>
            <a:t>Incorporação de Tecnologias</a:t>
          </a:r>
          <a:endParaRPr lang="pt-BR" dirty="0"/>
        </a:p>
      </dgm:t>
    </dgm:pt>
    <dgm:pt modelId="{92498B0E-AF8E-4F1D-8EC9-5E23204D40A9}" type="parTrans" cxnId="{71AE422B-F6BC-47DF-9B98-0C4379A36221}">
      <dgm:prSet/>
      <dgm:spPr/>
      <dgm:t>
        <a:bodyPr/>
        <a:lstStyle/>
        <a:p>
          <a:endParaRPr lang="pt-BR"/>
        </a:p>
      </dgm:t>
    </dgm:pt>
    <dgm:pt modelId="{9C85D0FD-9214-4C88-979A-D661819E4382}" type="sibTrans" cxnId="{71AE422B-F6BC-47DF-9B98-0C4379A36221}">
      <dgm:prSet/>
      <dgm:spPr/>
      <dgm:t>
        <a:bodyPr/>
        <a:lstStyle/>
        <a:p>
          <a:endParaRPr lang="pt-BR"/>
        </a:p>
      </dgm:t>
    </dgm:pt>
    <dgm:pt modelId="{EA0D0755-592E-421A-A5D0-29A63AF531D0}">
      <dgm:prSet/>
      <dgm:spPr/>
      <dgm:t>
        <a:bodyPr/>
        <a:lstStyle/>
        <a:p>
          <a:endParaRPr lang="pt-BR"/>
        </a:p>
      </dgm:t>
    </dgm:pt>
    <dgm:pt modelId="{CE5B5BF4-4869-42C4-A646-4D934DFD3CD8}" type="parTrans" cxnId="{A30DE630-4D35-4035-AF68-95F346150B51}">
      <dgm:prSet/>
      <dgm:spPr/>
      <dgm:t>
        <a:bodyPr/>
        <a:lstStyle/>
        <a:p>
          <a:endParaRPr lang="pt-BR"/>
        </a:p>
      </dgm:t>
    </dgm:pt>
    <dgm:pt modelId="{CAD6F8CC-119D-4759-AC4A-E0FAD8B4F72D}" type="sibTrans" cxnId="{A30DE630-4D35-4035-AF68-95F346150B51}">
      <dgm:prSet/>
      <dgm:spPr/>
      <dgm:t>
        <a:bodyPr/>
        <a:lstStyle/>
        <a:p>
          <a:endParaRPr lang="pt-BR"/>
        </a:p>
      </dgm:t>
    </dgm:pt>
    <dgm:pt modelId="{106E308A-C81E-4EC4-82A1-1C601C42B30E}" type="pres">
      <dgm:prSet presAssocID="{A3D7364A-C37D-46CA-B060-A7F2B8EB0A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BAA4BB-F735-45B7-B433-6ED34DB9676A}" type="pres">
      <dgm:prSet presAssocID="{52BEAE7F-8A4D-4635-B7EC-F8E3E9A3FE59}" presName="centerShape" presStyleLbl="node0" presStyleIdx="0" presStyleCnt="1"/>
      <dgm:spPr/>
      <dgm:t>
        <a:bodyPr/>
        <a:lstStyle/>
        <a:p>
          <a:endParaRPr lang="pt-BR"/>
        </a:p>
      </dgm:t>
    </dgm:pt>
    <dgm:pt modelId="{BD8F1E2B-F6FC-40B9-A8A9-42520C017C0A}" type="pres">
      <dgm:prSet presAssocID="{FD99951B-50C9-42F2-8C16-56E6FE3D19B7}" presName="parTrans" presStyleLbl="bgSibTrans2D1" presStyleIdx="0" presStyleCnt="2"/>
      <dgm:spPr/>
      <dgm:t>
        <a:bodyPr/>
        <a:lstStyle/>
        <a:p>
          <a:endParaRPr lang="pt-BR"/>
        </a:p>
      </dgm:t>
    </dgm:pt>
    <dgm:pt modelId="{BC583181-43D3-42CC-9379-4E2E080A3271}" type="pres">
      <dgm:prSet presAssocID="{B692A849-6FD4-4C96-A67F-09E098E71B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9CD61-C1B0-4060-B95A-99BCBE5FED73}" type="pres">
      <dgm:prSet presAssocID="{92498B0E-AF8E-4F1D-8EC9-5E23204D40A9}" presName="parTrans" presStyleLbl="bgSibTrans2D1" presStyleIdx="1" presStyleCnt="2"/>
      <dgm:spPr/>
      <dgm:t>
        <a:bodyPr/>
        <a:lstStyle/>
        <a:p>
          <a:endParaRPr lang="pt-BR"/>
        </a:p>
      </dgm:t>
    </dgm:pt>
    <dgm:pt modelId="{2D2244A8-B770-4F6B-8206-7BB2C64551B2}" type="pres">
      <dgm:prSet presAssocID="{F0EB83E7-751A-485A-8E12-1D836EB426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AE422B-F6BC-47DF-9B98-0C4379A36221}" srcId="{52BEAE7F-8A4D-4635-B7EC-F8E3E9A3FE59}" destId="{F0EB83E7-751A-485A-8E12-1D836EB4269F}" srcOrd="1" destOrd="0" parTransId="{92498B0E-AF8E-4F1D-8EC9-5E23204D40A9}" sibTransId="{9C85D0FD-9214-4C88-979A-D661819E4382}"/>
    <dgm:cxn modelId="{C6F02C06-5E84-485E-9DD9-C15066FB18EE}" srcId="{52BEAE7F-8A4D-4635-B7EC-F8E3E9A3FE59}" destId="{B692A849-6FD4-4C96-A67F-09E098E71BB3}" srcOrd="0" destOrd="0" parTransId="{FD99951B-50C9-42F2-8C16-56E6FE3D19B7}" sibTransId="{6D8E96FF-7E6A-498B-866D-4AA7FD4B3DCC}"/>
    <dgm:cxn modelId="{E92E9EEE-B7FD-42BB-B076-BEC38D2DDFB6}" type="presOf" srcId="{52BEAE7F-8A4D-4635-B7EC-F8E3E9A3FE59}" destId="{26BAA4BB-F735-45B7-B433-6ED34DB9676A}" srcOrd="0" destOrd="0" presId="urn:microsoft.com/office/officeart/2005/8/layout/radial4"/>
    <dgm:cxn modelId="{251F1515-8314-4745-87CC-AF287EF1B49A}" type="presOf" srcId="{A3D7364A-C37D-46CA-B060-A7F2B8EB0AB6}" destId="{106E308A-C81E-4EC4-82A1-1C601C42B30E}" srcOrd="0" destOrd="0" presId="urn:microsoft.com/office/officeart/2005/8/layout/radial4"/>
    <dgm:cxn modelId="{BD984BC9-2C7D-4694-95AE-A4F8376F7463}" type="presOf" srcId="{92498B0E-AF8E-4F1D-8EC9-5E23204D40A9}" destId="{EA59CD61-C1B0-4060-B95A-99BCBE5FED73}" srcOrd="0" destOrd="0" presId="urn:microsoft.com/office/officeart/2005/8/layout/radial4"/>
    <dgm:cxn modelId="{B5A34D2A-FF18-4647-B62B-2CD4A050C800}" srcId="{A3D7364A-C37D-46CA-B060-A7F2B8EB0AB6}" destId="{52BEAE7F-8A4D-4635-B7EC-F8E3E9A3FE59}" srcOrd="0" destOrd="0" parTransId="{01A3F633-FD6A-4913-9327-991CF71A98BE}" sibTransId="{582056E6-5547-4A7B-B2F0-BCD78B5AF934}"/>
    <dgm:cxn modelId="{A30DE630-4D35-4035-AF68-95F346150B51}" srcId="{A3D7364A-C37D-46CA-B060-A7F2B8EB0AB6}" destId="{EA0D0755-592E-421A-A5D0-29A63AF531D0}" srcOrd="1" destOrd="0" parTransId="{CE5B5BF4-4869-42C4-A646-4D934DFD3CD8}" sibTransId="{CAD6F8CC-119D-4759-AC4A-E0FAD8B4F72D}"/>
    <dgm:cxn modelId="{BEBB2B39-9DCA-4376-A3AE-BA6A05FE040A}" type="presOf" srcId="{FD99951B-50C9-42F2-8C16-56E6FE3D19B7}" destId="{BD8F1E2B-F6FC-40B9-A8A9-42520C017C0A}" srcOrd="0" destOrd="0" presId="urn:microsoft.com/office/officeart/2005/8/layout/radial4"/>
    <dgm:cxn modelId="{912C98B2-DADA-46C7-8032-42EAA94FBB3B}" type="presOf" srcId="{B692A849-6FD4-4C96-A67F-09E098E71BB3}" destId="{BC583181-43D3-42CC-9379-4E2E080A3271}" srcOrd="0" destOrd="0" presId="urn:microsoft.com/office/officeart/2005/8/layout/radial4"/>
    <dgm:cxn modelId="{57DD7906-AE86-444D-824D-A3E92B75C18F}" type="presOf" srcId="{F0EB83E7-751A-485A-8E12-1D836EB4269F}" destId="{2D2244A8-B770-4F6B-8206-7BB2C64551B2}" srcOrd="0" destOrd="0" presId="urn:microsoft.com/office/officeart/2005/8/layout/radial4"/>
    <dgm:cxn modelId="{98C805B5-30C8-4570-86A7-A6909436803F}" type="presParOf" srcId="{106E308A-C81E-4EC4-82A1-1C601C42B30E}" destId="{26BAA4BB-F735-45B7-B433-6ED34DB9676A}" srcOrd="0" destOrd="0" presId="urn:microsoft.com/office/officeart/2005/8/layout/radial4"/>
    <dgm:cxn modelId="{77BDE45D-076B-47B6-A9A9-6E574F60E13F}" type="presParOf" srcId="{106E308A-C81E-4EC4-82A1-1C601C42B30E}" destId="{BD8F1E2B-F6FC-40B9-A8A9-42520C017C0A}" srcOrd="1" destOrd="0" presId="urn:microsoft.com/office/officeart/2005/8/layout/radial4"/>
    <dgm:cxn modelId="{704789B8-3D89-4D35-87FD-814E08B3A3D3}" type="presParOf" srcId="{106E308A-C81E-4EC4-82A1-1C601C42B30E}" destId="{BC583181-43D3-42CC-9379-4E2E080A3271}" srcOrd="2" destOrd="0" presId="urn:microsoft.com/office/officeart/2005/8/layout/radial4"/>
    <dgm:cxn modelId="{5FA3A5A3-CBBF-4CA3-A347-88C326717DCE}" type="presParOf" srcId="{106E308A-C81E-4EC4-82A1-1C601C42B30E}" destId="{EA59CD61-C1B0-4060-B95A-99BCBE5FED73}" srcOrd="3" destOrd="0" presId="urn:microsoft.com/office/officeart/2005/8/layout/radial4"/>
    <dgm:cxn modelId="{A950798C-5CC3-4DF9-957C-B8BA329105A0}" type="presParOf" srcId="{106E308A-C81E-4EC4-82A1-1C601C42B30E}" destId="{2D2244A8-B770-4F6B-8206-7BB2C64551B2}" srcOrd="4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77EAB-F2D8-4099-BCDA-3EAC13FB4063}">
      <dsp:nvSpPr>
        <dsp:cNvPr id="0" name=""/>
        <dsp:cNvSpPr/>
      </dsp:nvSpPr>
      <dsp:spPr>
        <a:xfrm>
          <a:off x="4248472" y="2128144"/>
          <a:ext cx="258381" cy="72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350"/>
              </a:lnTo>
              <a:lnTo>
                <a:pt x="258381" y="72335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0D1B5E8-728B-4408-97C7-4ECFF7E5E4AE}">
      <dsp:nvSpPr>
        <dsp:cNvPr id="0" name=""/>
        <dsp:cNvSpPr/>
      </dsp:nvSpPr>
      <dsp:spPr>
        <a:xfrm>
          <a:off x="4248472" y="2128144"/>
          <a:ext cx="3307404" cy="166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838"/>
              </a:lnTo>
              <a:lnTo>
                <a:pt x="3307404" y="1497838"/>
              </a:lnTo>
              <a:lnTo>
                <a:pt x="3307404" y="16639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83480DA-2D9B-48D3-8734-603DAF39727B}">
      <dsp:nvSpPr>
        <dsp:cNvPr id="0" name=""/>
        <dsp:cNvSpPr/>
      </dsp:nvSpPr>
      <dsp:spPr>
        <a:xfrm>
          <a:off x="4248472" y="2128144"/>
          <a:ext cx="1102468" cy="1663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838"/>
              </a:lnTo>
              <a:lnTo>
                <a:pt x="1102468" y="1497838"/>
              </a:lnTo>
              <a:lnTo>
                <a:pt x="1102468" y="16639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02C4CC1-8E42-4E09-B8C5-769E42AE8510}">
      <dsp:nvSpPr>
        <dsp:cNvPr id="0" name=""/>
        <dsp:cNvSpPr/>
      </dsp:nvSpPr>
      <dsp:spPr>
        <a:xfrm>
          <a:off x="3146003" y="2128144"/>
          <a:ext cx="1102468" cy="1663924"/>
        </a:xfrm>
        <a:custGeom>
          <a:avLst/>
          <a:gdLst/>
          <a:ahLst/>
          <a:cxnLst/>
          <a:rect l="0" t="0" r="0" b="0"/>
          <a:pathLst>
            <a:path>
              <a:moveTo>
                <a:pt x="1102468" y="0"/>
              </a:moveTo>
              <a:lnTo>
                <a:pt x="1102468" y="1497838"/>
              </a:lnTo>
              <a:lnTo>
                <a:pt x="0" y="1497838"/>
              </a:lnTo>
              <a:lnTo>
                <a:pt x="0" y="16639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1A7B02B-859F-420F-8C22-5F3F813C7926}">
      <dsp:nvSpPr>
        <dsp:cNvPr id="0" name=""/>
        <dsp:cNvSpPr/>
      </dsp:nvSpPr>
      <dsp:spPr>
        <a:xfrm>
          <a:off x="941067" y="2128144"/>
          <a:ext cx="3307404" cy="1663924"/>
        </a:xfrm>
        <a:custGeom>
          <a:avLst/>
          <a:gdLst/>
          <a:ahLst/>
          <a:cxnLst/>
          <a:rect l="0" t="0" r="0" b="0"/>
          <a:pathLst>
            <a:path>
              <a:moveTo>
                <a:pt x="3307404" y="0"/>
              </a:moveTo>
              <a:lnTo>
                <a:pt x="3307404" y="1497838"/>
              </a:lnTo>
              <a:lnTo>
                <a:pt x="0" y="1497838"/>
              </a:lnTo>
              <a:lnTo>
                <a:pt x="0" y="16639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57C8B0E-D727-4FC7-A4C9-7BAF52CAA4AE}">
      <dsp:nvSpPr>
        <dsp:cNvPr id="0" name=""/>
        <dsp:cNvSpPr/>
      </dsp:nvSpPr>
      <dsp:spPr>
        <a:xfrm>
          <a:off x="2795468" y="932984"/>
          <a:ext cx="2906007" cy="1195159"/>
        </a:xfrm>
        <a:prstGeom prst="rect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/>
            <a:t>SCTIE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Secretaria de Ciência, Tecnologia, Inovação e Insumos Estratégicos em Saúde</a:t>
          </a:r>
          <a:endParaRPr lang="pt-BR" sz="1400" kern="1200" dirty="0"/>
        </a:p>
      </dsp:txBody>
      <dsp:txXfrm>
        <a:off x="2795468" y="932984"/>
        <a:ext cx="2906007" cy="1195159"/>
      </dsp:txXfrm>
    </dsp:sp>
    <dsp:sp modelId="{C470520A-70C6-499E-83F2-922C0A03B877}">
      <dsp:nvSpPr>
        <dsp:cNvPr id="0" name=""/>
        <dsp:cNvSpPr/>
      </dsp:nvSpPr>
      <dsp:spPr>
        <a:xfrm>
          <a:off x="4684" y="3792069"/>
          <a:ext cx="1872765" cy="7908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Coordenação-Geral de Planejamento e Orçamento</a:t>
          </a:r>
          <a:endParaRPr lang="pt-BR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684" y="3792069"/>
        <a:ext cx="1872765" cy="790883"/>
      </dsp:txXfrm>
    </dsp:sp>
    <dsp:sp modelId="{91A8065E-8DA2-4BFD-B904-F502CB399CEA}">
      <dsp:nvSpPr>
        <dsp:cNvPr id="0" name=""/>
        <dsp:cNvSpPr/>
      </dsp:nvSpPr>
      <dsp:spPr>
        <a:xfrm>
          <a:off x="2209621" y="3792069"/>
          <a:ext cx="1872765" cy="7908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DAF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Assistência Farmacêutica e Insumos Estratégicos</a:t>
          </a:r>
          <a:endParaRPr lang="pt-BR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09621" y="3792069"/>
        <a:ext cx="1872765" cy="790883"/>
      </dsp:txXfrm>
    </dsp:sp>
    <dsp:sp modelId="{F717C4B4-A810-4CC7-9D9B-B2D27A9CF3A4}">
      <dsp:nvSpPr>
        <dsp:cNvPr id="0" name=""/>
        <dsp:cNvSpPr/>
      </dsp:nvSpPr>
      <dsp:spPr>
        <a:xfrm>
          <a:off x="4414557" y="3792069"/>
          <a:ext cx="1872765" cy="7908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DECIT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Ciência e Tecnologia</a:t>
          </a:r>
          <a:endParaRPr lang="pt-BR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14557" y="3792069"/>
        <a:ext cx="1872765" cy="790883"/>
      </dsp:txXfrm>
    </dsp:sp>
    <dsp:sp modelId="{90126E67-9CFA-4815-8A1B-4F9DDD0E138B}">
      <dsp:nvSpPr>
        <dsp:cNvPr id="0" name=""/>
        <dsp:cNvSpPr/>
      </dsp:nvSpPr>
      <dsp:spPr>
        <a:xfrm>
          <a:off x="6619494" y="3792069"/>
          <a:ext cx="1872765" cy="79088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rgbClr val="00808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DGITIS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Departamento de Gestão e Incorporação de Tecnologias e Inovação em Saúde </a:t>
          </a:r>
          <a:endParaRPr lang="pt-BR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619494" y="3792069"/>
        <a:ext cx="1872765" cy="790883"/>
      </dsp:txXfrm>
    </dsp:sp>
    <dsp:sp modelId="{E74B1DB2-F84B-4028-BBCB-D431715EE500}">
      <dsp:nvSpPr>
        <dsp:cNvPr id="0" name=""/>
        <dsp:cNvSpPr/>
      </dsp:nvSpPr>
      <dsp:spPr>
        <a:xfrm>
          <a:off x="4506853" y="2351703"/>
          <a:ext cx="2748890" cy="99958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err="1" smtClean="0">
              <a:solidFill>
                <a:schemeClr val="bg1"/>
              </a:solidFill>
            </a:rPr>
            <a:t>Conitec</a:t>
          </a:r>
          <a:endParaRPr lang="pt-BR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kern="1200" dirty="0" smtClean="0">
              <a:solidFill>
                <a:schemeClr val="bg1"/>
              </a:solidFill>
            </a:rPr>
            <a:t>Comissão Nacional de Incorporação de Tecnologias do SUS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4506853" y="2351703"/>
        <a:ext cx="2748890" cy="999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967C6-0CEF-457A-A3D0-199086E3346B}">
      <dsp:nvSpPr>
        <dsp:cNvPr id="0" name=""/>
        <dsp:cNvSpPr/>
      </dsp:nvSpPr>
      <dsp:spPr>
        <a:xfrm>
          <a:off x="4178990" y="829230"/>
          <a:ext cx="487893" cy="615988"/>
        </a:xfrm>
        <a:custGeom>
          <a:avLst/>
          <a:gdLst/>
          <a:ahLst/>
          <a:cxnLst/>
          <a:rect l="0" t="0" r="0" b="0"/>
          <a:pathLst>
            <a:path>
              <a:moveTo>
                <a:pt x="487893" y="0"/>
              </a:moveTo>
              <a:lnTo>
                <a:pt x="487893" y="615988"/>
              </a:lnTo>
              <a:lnTo>
                <a:pt x="0" y="615988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8020748-BBB5-494A-BA56-36129269E880}">
      <dsp:nvSpPr>
        <dsp:cNvPr id="0" name=""/>
        <dsp:cNvSpPr/>
      </dsp:nvSpPr>
      <dsp:spPr>
        <a:xfrm>
          <a:off x="4666883" y="829230"/>
          <a:ext cx="1638573" cy="137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257"/>
              </a:lnTo>
              <a:lnTo>
                <a:pt x="1638573" y="1201257"/>
              </a:lnTo>
              <a:lnTo>
                <a:pt x="1638573" y="137084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6D401D1-AC07-4619-97AF-004DB9DE2887}">
      <dsp:nvSpPr>
        <dsp:cNvPr id="0" name=""/>
        <dsp:cNvSpPr/>
      </dsp:nvSpPr>
      <dsp:spPr>
        <a:xfrm>
          <a:off x="2810334" y="3007623"/>
          <a:ext cx="405958" cy="1344614"/>
        </a:xfrm>
        <a:custGeom>
          <a:avLst/>
          <a:gdLst/>
          <a:ahLst/>
          <a:cxnLst/>
          <a:rect l="0" t="0" r="0" b="0"/>
          <a:pathLst>
            <a:path>
              <a:moveTo>
                <a:pt x="405958" y="0"/>
              </a:moveTo>
              <a:lnTo>
                <a:pt x="405958" y="1344614"/>
              </a:lnTo>
              <a:lnTo>
                <a:pt x="0" y="134461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4415F42-41D4-44A6-B6BE-397F459ACC4A}">
      <dsp:nvSpPr>
        <dsp:cNvPr id="0" name=""/>
        <dsp:cNvSpPr/>
      </dsp:nvSpPr>
      <dsp:spPr>
        <a:xfrm>
          <a:off x="2813483" y="3007623"/>
          <a:ext cx="402809" cy="2065467"/>
        </a:xfrm>
        <a:custGeom>
          <a:avLst/>
          <a:gdLst/>
          <a:ahLst/>
          <a:cxnLst/>
          <a:rect l="0" t="0" r="0" b="0"/>
          <a:pathLst>
            <a:path>
              <a:moveTo>
                <a:pt x="402809" y="0"/>
              </a:moveTo>
              <a:lnTo>
                <a:pt x="402809" y="2065467"/>
              </a:lnTo>
              <a:lnTo>
                <a:pt x="0" y="206546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F356E47-34E6-47F0-BA35-E744D0DDD236}">
      <dsp:nvSpPr>
        <dsp:cNvPr id="0" name=""/>
        <dsp:cNvSpPr/>
      </dsp:nvSpPr>
      <dsp:spPr>
        <a:xfrm>
          <a:off x="2798915" y="3007623"/>
          <a:ext cx="417377" cy="569109"/>
        </a:xfrm>
        <a:custGeom>
          <a:avLst/>
          <a:gdLst/>
          <a:ahLst/>
          <a:cxnLst/>
          <a:rect l="0" t="0" r="0" b="0"/>
          <a:pathLst>
            <a:path>
              <a:moveTo>
                <a:pt x="417377" y="0"/>
              </a:moveTo>
              <a:lnTo>
                <a:pt x="417377" y="569109"/>
              </a:lnTo>
              <a:lnTo>
                <a:pt x="0" y="56910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C682C9D-812B-4226-8A8F-0105081B2D0A}">
      <dsp:nvSpPr>
        <dsp:cNvPr id="0" name=""/>
        <dsp:cNvSpPr/>
      </dsp:nvSpPr>
      <dsp:spPr>
        <a:xfrm>
          <a:off x="3216293" y="829230"/>
          <a:ext cx="1450590" cy="1370836"/>
        </a:xfrm>
        <a:custGeom>
          <a:avLst/>
          <a:gdLst/>
          <a:ahLst/>
          <a:cxnLst/>
          <a:rect l="0" t="0" r="0" b="0"/>
          <a:pathLst>
            <a:path>
              <a:moveTo>
                <a:pt x="1450590" y="0"/>
              </a:moveTo>
              <a:lnTo>
                <a:pt x="1450590" y="1201249"/>
              </a:lnTo>
              <a:lnTo>
                <a:pt x="0" y="1201249"/>
              </a:lnTo>
              <a:lnTo>
                <a:pt x="0" y="137083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C0AD374-9FA6-44A1-8D30-A962344BF3E7}">
      <dsp:nvSpPr>
        <dsp:cNvPr id="0" name=""/>
        <dsp:cNvSpPr/>
      </dsp:nvSpPr>
      <dsp:spPr>
        <a:xfrm>
          <a:off x="3714152" y="21673"/>
          <a:ext cx="1905462" cy="80755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DGITIS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4152" y="21673"/>
        <a:ext cx="1905462" cy="807556"/>
      </dsp:txXfrm>
    </dsp:sp>
    <dsp:sp modelId="{294838DE-08DA-4DAD-A850-4544B7AE757B}">
      <dsp:nvSpPr>
        <dsp:cNvPr id="0" name=""/>
        <dsp:cNvSpPr/>
      </dsp:nvSpPr>
      <dsp:spPr>
        <a:xfrm>
          <a:off x="2263561" y="2200066"/>
          <a:ext cx="1905462" cy="80755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CGGTS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3561" y="2200066"/>
        <a:ext cx="1905462" cy="807556"/>
      </dsp:txXfrm>
    </dsp:sp>
    <dsp:sp modelId="{90559CB2-0215-4D3A-A5E7-F5A7AE879E91}">
      <dsp:nvSpPr>
        <dsp:cNvPr id="0" name=""/>
        <dsp:cNvSpPr/>
      </dsp:nvSpPr>
      <dsp:spPr>
        <a:xfrm>
          <a:off x="893452" y="3249224"/>
          <a:ext cx="1905462" cy="65501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CITEC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452" y="3249224"/>
        <a:ext cx="1905462" cy="655017"/>
      </dsp:txXfrm>
    </dsp:sp>
    <dsp:sp modelId="{A4C3DAFD-6AAD-45B2-A6B9-591F20E097CA}">
      <dsp:nvSpPr>
        <dsp:cNvPr id="0" name=""/>
        <dsp:cNvSpPr/>
      </dsp:nvSpPr>
      <dsp:spPr>
        <a:xfrm>
          <a:off x="908020" y="4745582"/>
          <a:ext cx="1905462" cy="65501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CMATS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8020" y="4745582"/>
        <a:ext cx="1905462" cy="655017"/>
      </dsp:txXfrm>
    </dsp:sp>
    <dsp:sp modelId="{6DAA76CD-6016-4E1C-B306-B2F267E99681}">
      <dsp:nvSpPr>
        <dsp:cNvPr id="0" name=""/>
        <dsp:cNvSpPr/>
      </dsp:nvSpPr>
      <dsp:spPr>
        <a:xfrm>
          <a:off x="904871" y="4024729"/>
          <a:ext cx="1905462" cy="655017"/>
        </a:xfrm>
        <a:prstGeom prst="rect">
          <a:avLst/>
        </a:prstGeom>
        <a:solidFill>
          <a:srgbClr val="2169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CPCDT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4871" y="4024729"/>
        <a:ext cx="1905462" cy="655017"/>
      </dsp:txXfrm>
    </dsp:sp>
    <dsp:sp modelId="{681BA4D4-4DCA-4C6D-8717-ED442E384EFA}">
      <dsp:nvSpPr>
        <dsp:cNvPr id="0" name=""/>
        <dsp:cNvSpPr/>
      </dsp:nvSpPr>
      <dsp:spPr>
        <a:xfrm>
          <a:off x="5352725" y="2200074"/>
          <a:ext cx="1905462" cy="80755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CGITS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2725" y="2200074"/>
        <a:ext cx="1905462" cy="807556"/>
      </dsp:txXfrm>
    </dsp:sp>
    <dsp:sp modelId="{A86151AB-3DAC-4B1E-B03F-5CF48B9B8725}">
      <dsp:nvSpPr>
        <dsp:cNvPr id="0" name=""/>
        <dsp:cNvSpPr/>
      </dsp:nvSpPr>
      <dsp:spPr>
        <a:xfrm>
          <a:off x="2273527" y="1041440"/>
          <a:ext cx="1905462" cy="80755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Assessoria Técnica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3527" y="1041440"/>
        <a:ext cx="1905462" cy="807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AA4BB-F735-45B7-B433-6ED34DB9676A}">
      <dsp:nvSpPr>
        <dsp:cNvPr id="0" name=""/>
        <dsp:cNvSpPr/>
      </dsp:nvSpPr>
      <dsp:spPr>
        <a:xfrm>
          <a:off x="2085974" y="1700046"/>
          <a:ext cx="1924050" cy="1924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PCDT</a:t>
          </a:r>
          <a:endParaRPr lang="pt-BR" sz="4700" kern="1200" dirty="0"/>
        </a:p>
      </dsp:txBody>
      <dsp:txXfrm>
        <a:off x="2367745" y="1981817"/>
        <a:ext cx="1360508" cy="1360508"/>
      </dsp:txXfrm>
    </dsp:sp>
    <dsp:sp modelId="{BD8F1E2B-F6FC-40B9-A8A9-42520C017C0A}">
      <dsp:nvSpPr>
        <dsp:cNvPr id="0" name=""/>
        <dsp:cNvSpPr/>
      </dsp:nvSpPr>
      <dsp:spPr>
        <a:xfrm rot="12900000">
          <a:off x="778662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83181-43D3-42CC-9379-4E2E080A3271}">
      <dsp:nvSpPr>
        <dsp:cNvPr id="0" name=""/>
        <dsp:cNvSpPr/>
      </dsp:nvSpPr>
      <dsp:spPr>
        <a:xfrm>
          <a:off x="4664" y="439903"/>
          <a:ext cx="1827847" cy="14622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Demanda MS</a:t>
          </a:r>
          <a:endParaRPr lang="pt-BR" sz="2400" kern="1200" dirty="0"/>
        </a:p>
      </dsp:txBody>
      <dsp:txXfrm>
        <a:off x="47493" y="482732"/>
        <a:ext cx="1742189" cy="1376620"/>
      </dsp:txXfrm>
    </dsp:sp>
    <dsp:sp modelId="{EA59CD61-C1B0-4060-B95A-99BCBE5FED73}">
      <dsp:nvSpPr>
        <dsp:cNvPr id="0" name=""/>
        <dsp:cNvSpPr/>
      </dsp:nvSpPr>
      <dsp:spPr>
        <a:xfrm rot="19500000">
          <a:off x="3769893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244A8-B770-4F6B-8206-7BB2C64551B2}">
      <dsp:nvSpPr>
        <dsp:cNvPr id="0" name=""/>
        <dsp:cNvSpPr/>
      </dsp:nvSpPr>
      <dsp:spPr>
        <a:xfrm>
          <a:off x="4263487" y="439903"/>
          <a:ext cx="1827847" cy="146227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Incorporação de Tecnologias</a:t>
          </a:r>
          <a:endParaRPr lang="pt-BR" sz="2400" kern="1200" dirty="0"/>
        </a:p>
      </dsp:txBody>
      <dsp:txXfrm>
        <a:off x="4306316" y="482732"/>
        <a:ext cx="1742189" cy="13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5356-ECE3-4EBA-9212-D2B2A01CF11A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3779-17C0-4583-9CA8-977B55F13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1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E8D19-EEA3-4013-9935-A26ABB2E4C18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7E4F-4D7F-4FD6-8B6A-91817A8D5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21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5A16AE-B3BB-4C75-96E7-5F8D3A4E3C9D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1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6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0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71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95536" y="1892829"/>
            <a:ext cx="8352928" cy="355239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noProof="1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221098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1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0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02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9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6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49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5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0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7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36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5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1287-2E88-47BC-A464-518F827EE23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EC15-84D3-48A1-A7CC-2EBE588F7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0837-C9EA-49D2-AB80-C8C6E18358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34FF-EBB1-4245-BD7B-425BD4AC57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12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429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264" y="276383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+mn-cs"/>
              </a:rPr>
              <a:t> </a:t>
            </a:r>
            <a:endParaRPr lang="pt-BR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68560" y="5401936"/>
            <a:ext cx="48958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Jorgiany Emerick Ebeidalla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  <a:cs typeface="+mn-cs"/>
              </a:rPr>
              <a:t>DGITIS/MS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0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19" y="1556792"/>
            <a:ext cx="820668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2400" b="1" dirty="0" smtClean="0">
                <a:solidFill>
                  <a:srgbClr val="336666"/>
                </a:solidFill>
                <a:latin typeface="Bebas Neue"/>
              </a:rPr>
              <a:t>Política Nacional de Atenção Integral às pessoas com doenças Raras </a:t>
            </a:r>
          </a:p>
          <a:p>
            <a:pPr algn="ctr">
              <a:spcBef>
                <a:spcPts val="600"/>
              </a:spcBef>
              <a:defRPr/>
            </a:pPr>
            <a:endParaRPr lang="pt-BR" sz="2400" b="1" dirty="0">
              <a:solidFill>
                <a:srgbClr val="336666"/>
              </a:solidFill>
              <a:latin typeface="Bebas Neu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88224" y="6331029"/>
            <a:ext cx="1008112" cy="426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2" descr="Resultado de imagem para rare disease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3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0" y="16321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828256" y="653143"/>
            <a:ext cx="5643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820000"/>
                </a:solidFill>
                <a:latin typeface="Gill Sans MT" pitchFamily="34" charset="0"/>
              </a:rPr>
              <a:t>DEMANDA DE PCDT </a:t>
            </a:r>
            <a:endParaRPr lang="pt-BR" sz="4000" b="1" dirty="0">
              <a:solidFill>
                <a:srgbClr val="820000"/>
              </a:solidFill>
              <a:latin typeface="Gill Sans M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2671" y="5069088"/>
            <a:ext cx="1921329" cy="159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5894" y="5042264"/>
            <a:ext cx="1951798" cy="164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554479" y="4624250"/>
            <a:ext cx="176348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Atualização PCDT a cada 2 anos ( Decreto 7.508/2011)</a:t>
            </a:r>
          </a:p>
        </p:txBody>
      </p:sp>
      <p:sp>
        <p:nvSpPr>
          <p:cNvPr id="7" name="Seta para a esquerda 6"/>
          <p:cNvSpPr/>
          <p:nvPr/>
        </p:nvSpPr>
        <p:spPr>
          <a:xfrm rot="5400000">
            <a:off x="1987385" y="3894566"/>
            <a:ext cx="845570" cy="50930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827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/>
          <p:cNvSpPr>
            <a:spLocks noChangeArrowheads="1"/>
          </p:cNvSpPr>
          <p:nvPr/>
        </p:nvSpPr>
        <p:spPr bwMode="auto">
          <a:xfrm>
            <a:off x="1619250" y="404813"/>
            <a:ext cx="648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820000"/>
                </a:solidFill>
                <a:latin typeface="Gill Sans MT" pitchFamily="34" charset="0"/>
              </a:rPr>
              <a:t>PORTARIA SCTIE nº 27 de 2015</a:t>
            </a:r>
          </a:p>
        </p:txBody>
      </p:sp>
      <p:sp>
        <p:nvSpPr>
          <p:cNvPr id="16387" name="CaixaDeTexto 7"/>
          <p:cNvSpPr txBox="1">
            <a:spLocks noChangeArrowheads="1"/>
          </p:cNvSpPr>
          <p:nvPr/>
        </p:nvSpPr>
        <p:spPr bwMode="auto">
          <a:xfrm>
            <a:off x="757102" y="1353615"/>
            <a:ext cx="7604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Gill Sans MT" pitchFamily="34" charset="0"/>
              </a:rPr>
              <a:t>Aprova o fluxo de trabalho para elaboração e atualização dos PCDT no âmbito da CONITEC.</a:t>
            </a:r>
            <a:endParaRPr lang="pt-BR" sz="2800" b="1" dirty="0">
              <a:solidFill>
                <a:srgbClr val="820000"/>
              </a:solidFill>
              <a:latin typeface="Gill Sans MT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600" dirty="0">
              <a:solidFill>
                <a:srgbClr val="404040"/>
              </a:solidFill>
              <a:latin typeface="Gill Sans MT" pitchFamily="34" charset="0"/>
            </a:endParaRPr>
          </a:p>
          <a:p>
            <a:endParaRPr lang="pt-BR" sz="2800" b="1" dirty="0">
              <a:solidFill>
                <a:srgbClr val="404040"/>
              </a:solidFill>
              <a:latin typeface="Gill Sans MT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25748" y="3017519"/>
            <a:ext cx="3293109" cy="1419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757102" y="3410359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COMITÊ GESTOR</a:t>
            </a:r>
            <a:r>
              <a:rPr lang="pt-BR" dirty="0"/>
              <a:t>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446735" y="3944983"/>
            <a:ext cx="2901814" cy="12897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391" name="CaixaDeTexto 6"/>
          <p:cNvSpPr txBox="1">
            <a:spLocks noChangeArrowheads="1"/>
          </p:cNvSpPr>
          <p:nvPr/>
        </p:nvSpPr>
        <p:spPr bwMode="auto">
          <a:xfrm>
            <a:off x="3867378" y="4180114"/>
            <a:ext cx="2076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GRUPO ELABORADOR 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41296" y="4911634"/>
            <a:ext cx="2588305" cy="13193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848577" y="5212080"/>
            <a:ext cx="2211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PAINEL DE ESPECIALISTAS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505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8530"/>
            <a:ext cx="3059832" cy="47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115616" y="404813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820000"/>
                </a:solidFill>
                <a:latin typeface="Gill Sans MT" pitchFamily="34" charset="0"/>
              </a:rPr>
              <a:t>Metodologia para elaboração de PCDT</a:t>
            </a:r>
            <a:endParaRPr lang="pt-BR" sz="3200" b="1" dirty="0">
              <a:solidFill>
                <a:srgbClr val="820000"/>
              </a:solidFill>
              <a:latin typeface="Gill Sans MT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5F77F1B-5053-4083-AF0E-50928F38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5" y="1340768"/>
            <a:ext cx="612551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51" y="1916832"/>
            <a:ext cx="3744416" cy="374441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b="1" dirty="0" smtClean="0">
                <a:solidFill>
                  <a:srgbClr val="820000"/>
                </a:solidFill>
              </a:rPr>
              <a:t>Processo de elaboração </a:t>
            </a:r>
            <a:r>
              <a:rPr lang="pt-BR" sz="4100" b="1" dirty="0">
                <a:solidFill>
                  <a:srgbClr val="820000"/>
                </a:solidFill>
              </a:rPr>
              <a:t>de </a:t>
            </a:r>
            <a:r>
              <a:rPr lang="pt-BR" sz="4100" b="1" dirty="0" smtClean="0">
                <a:solidFill>
                  <a:srgbClr val="820000"/>
                </a:solidFill>
              </a:rPr>
              <a:t>PCDT</a:t>
            </a:r>
            <a:endParaRPr lang="pt-BR" sz="4100" b="1" dirty="0">
              <a:solidFill>
                <a:srgbClr val="82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84523" y="1373962"/>
            <a:ext cx="3456384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Temáticas prioritárias para as áreas técnicas do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MS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2123727" y="2543837"/>
            <a:ext cx="730071" cy="74114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27"/>
          <a:stretch/>
        </p:blipFill>
        <p:spPr>
          <a:xfrm>
            <a:off x="1498309" y="3364432"/>
            <a:ext cx="2181225" cy="198805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57779" y="5445224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Composição do Grupo Gestor </a:t>
            </a:r>
          </a:p>
          <a:p>
            <a:pPr algn="ctr">
              <a:lnSpc>
                <a:spcPct val="150000"/>
              </a:lnSpc>
              <a:buClr>
                <a:schemeClr val="accent5">
                  <a:lumMod val="50000"/>
                </a:schemeClr>
              </a:buCl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(Áreas demandantes,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DGITS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 GE)</a:t>
            </a:r>
          </a:p>
        </p:txBody>
      </p:sp>
      <p:sp>
        <p:nvSpPr>
          <p:cNvPr id="22" name="Seta em curva para cima 21"/>
          <p:cNvSpPr/>
          <p:nvPr/>
        </p:nvSpPr>
        <p:spPr>
          <a:xfrm rot="20440013">
            <a:off x="4163431" y="5666533"/>
            <a:ext cx="2608575" cy="887252"/>
          </a:xfrm>
          <a:prstGeom prst="curvedUpArrow">
            <a:avLst>
              <a:gd name="adj1" fmla="val 25000"/>
              <a:gd name="adj2" fmla="val 50000"/>
              <a:gd name="adj3" fmla="val 3139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550155" y="3084688"/>
            <a:ext cx="28083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Problematização</a:t>
            </a:r>
            <a:endParaRPr lang="pt-BR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Identificação das questões prioritárias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" y="1236373"/>
            <a:ext cx="7522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539552" y="1259633"/>
            <a:ext cx="4680520" cy="33935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4797153"/>
            <a:ext cx="89526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Reunião de Escopo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Comitê Gestor + Grupo elaborador </a:t>
            </a:r>
            <a:endParaRPr lang="pt-BR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Metodologistas, Especialistas, Representantes MS, Sociedades Médicas e de Associações de Pacientes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  <a:endParaRPr lang="pt-BR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34" y="908721"/>
            <a:ext cx="3744416" cy="374441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940152" y="2348880"/>
            <a:ext cx="288032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Apresentação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 deliberação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Proposta de PCDT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Questões de pesquisa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b="1" dirty="0" smtClean="0">
                <a:solidFill>
                  <a:srgbClr val="820000"/>
                </a:solidFill>
              </a:rPr>
              <a:t>ESCOPO</a:t>
            </a:r>
          </a:p>
          <a:p>
            <a:r>
              <a:rPr lang="pt-BR" sz="1800" b="1" dirty="0" smtClean="0">
                <a:solidFill>
                  <a:srgbClr val="820000"/>
                </a:solidFill>
              </a:rPr>
              <a:t>(Desenvolvimento </a:t>
            </a:r>
            <a:r>
              <a:rPr lang="pt-BR" sz="1800" b="1" dirty="0">
                <a:solidFill>
                  <a:srgbClr val="820000"/>
                </a:solidFill>
              </a:rPr>
              <a:t>de </a:t>
            </a:r>
            <a:r>
              <a:rPr lang="pt-BR" sz="1800" b="1" dirty="0" smtClean="0">
                <a:solidFill>
                  <a:srgbClr val="820000"/>
                </a:solidFill>
              </a:rPr>
              <a:t>PCDT)</a:t>
            </a:r>
            <a:endParaRPr lang="pt-BR" sz="18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b="1" dirty="0" smtClean="0">
                <a:solidFill>
                  <a:srgbClr val="820000"/>
                </a:solidFill>
              </a:rPr>
              <a:t>Papel dos metodologistas </a:t>
            </a:r>
          </a:p>
          <a:p>
            <a:r>
              <a:rPr lang="pt-BR" sz="1800" b="1" dirty="0" smtClean="0">
                <a:solidFill>
                  <a:srgbClr val="820000"/>
                </a:solidFill>
              </a:rPr>
              <a:t>(Desenvolvimento </a:t>
            </a:r>
            <a:r>
              <a:rPr lang="pt-BR" sz="1800" b="1" dirty="0">
                <a:solidFill>
                  <a:srgbClr val="820000"/>
                </a:solidFill>
              </a:rPr>
              <a:t>de </a:t>
            </a:r>
            <a:r>
              <a:rPr lang="pt-BR" sz="1800" b="1" dirty="0" smtClean="0">
                <a:solidFill>
                  <a:srgbClr val="820000"/>
                </a:solidFill>
              </a:rPr>
              <a:t>PCDT)</a:t>
            </a:r>
            <a:endParaRPr lang="pt-BR" sz="1800" b="1" dirty="0">
              <a:solidFill>
                <a:srgbClr val="82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4"/>
          <a:stretch/>
        </p:blipFill>
        <p:spPr bwMode="auto">
          <a:xfrm>
            <a:off x="137355" y="3068960"/>
            <a:ext cx="618221" cy="19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107504" y="1340769"/>
          <a:ext cx="8712968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296144"/>
                <a:gridCol w="2309339"/>
                <a:gridCol w="1435077"/>
              </a:tblGrid>
              <a:tr h="1584176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Questões de pesquisa 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Seleção dos desfechos 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Priorização dos desfechos 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Levantamento de evidências 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noFill/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3635896" y="3042642"/>
            <a:ext cx="5184576" cy="2762622"/>
            <a:chOff x="2030710" y="3042642"/>
            <a:chExt cx="4197474" cy="222928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710" y="3042642"/>
              <a:ext cx="4197474" cy="222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2030710" y="3042642"/>
              <a:ext cx="2098737" cy="530374"/>
            </a:xfrm>
            <a:prstGeom prst="rect">
              <a:avLst/>
            </a:prstGeom>
            <a:solidFill>
              <a:srgbClr val="ED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755576" y="3042642"/>
            <a:ext cx="2232248" cy="194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Paciente, população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Intervenção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Comparador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dirty="0" smtClean="0"/>
              <a:t>Desfecho </a:t>
            </a:r>
            <a:r>
              <a:rPr lang="pt-BR" i="1" dirty="0" smtClean="0"/>
              <a:t>“</a:t>
            </a:r>
            <a:r>
              <a:rPr lang="pt-BR" i="1" dirty="0" err="1" smtClean="0"/>
              <a:t>Outcome</a:t>
            </a:r>
            <a:r>
              <a:rPr lang="pt-BR" i="1" dirty="0" smtClean="0"/>
              <a:t>”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b="1" dirty="0" smtClean="0">
                <a:solidFill>
                  <a:srgbClr val="820000"/>
                </a:solidFill>
              </a:rPr>
              <a:t>Papel do painel de especialistas</a:t>
            </a:r>
          </a:p>
          <a:p>
            <a:r>
              <a:rPr lang="pt-BR" sz="1800" b="1" dirty="0" smtClean="0">
                <a:solidFill>
                  <a:srgbClr val="820000"/>
                </a:solidFill>
              </a:rPr>
              <a:t>(Desenvolvimento </a:t>
            </a:r>
            <a:r>
              <a:rPr lang="pt-BR" sz="1800" b="1" dirty="0">
                <a:solidFill>
                  <a:srgbClr val="820000"/>
                </a:solidFill>
              </a:rPr>
              <a:t>de </a:t>
            </a:r>
            <a:r>
              <a:rPr lang="pt-BR" sz="1800" b="1" dirty="0" smtClean="0">
                <a:solidFill>
                  <a:srgbClr val="820000"/>
                </a:solidFill>
              </a:rPr>
              <a:t>PCDT)</a:t>
            </a:r>
            <a:endParaRPr lang="pt-BR" sz="1800" b="1" dirty="0">
              <a:solidFill>
                <a:srgbClr val="82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59632"/>
            <a:ext cx="5776574" cy="26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02218"/>
            <a:ext cx="3826497" cy="15819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eta em curva para a esquerda 8"/>
          <p:cNvSpPr/>
          <p:nvPr/>
        </p:nvSpPr>
        <p:spPr>
          <a:xfrm rot="20004933">
            <a:off x="6370141" y="2038188"/>
            <a:ext cx="1064445" cy="2209954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50" y="4293096"/>
            <a:ext cx="2533650" cy="1800225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10800000">
            <a:off x="4427983" y="4977183"/>
            <a:ext cx="864096" cy="43204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427983" y="6165304"/>
            <a:ext cx="47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Tradução do conhecimento e viabilidade no 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0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57"/>
          <p:cNvSpPr txBox="1">
            <a:spLocks noChangeArrowheads="1"/>
          </p:cNvSpPr>
          <p:nvPr/>
        </p:nvSpPr>
        <p:spPr bwMode="auto">
          <a:xfrm>
            <a:off x="755576" y="5169966"/>
            <a:ext cx="21969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+mn-lt"/>
              </a:rPr>
              <a:t>Avaliação </a:t>
            </a:r>
            <a:endParaRPr lang="pt-BR" altLang="pt-BR" sz="180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Subcomissão </a:t>
            </a:r>
            <a:r>
              <a:rPr lang="pt-BR" altLang="pt-BR" sz="1800" dirty="0">
                <a:latin typeface="+mn-lt"/>
              </a:rPr>
              <a:t>de PCDT</a:t>
            </a:r>
            <a:endParaRPr lang="en-US" altLang="pt-BR" sz="1800" dirty="0">
              <a:latin typeface="+mn-lt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100" b="1" dirty="0" smtClean="0">
                <a:solidFill>
                  <a:srgbClr val="820000"/>
                </a:solidFill>
              </a:rPr>
              <a:t>Construção do PCDT</a:t>
            </a:r>
          </a:p>
          <a:p>
            <a:r>
              <a:rPr lang="pt-BR" sz="1800" b="1" dirty="0" smtClean="0">
                <a:solidFill>
                  <a:srgbClr val="820000"/>
                </a:solidFill>
              </a:rPr>
              <a:t>(Desenvolvimento </a:t>
            </a:r>
            <a:r>
              <a:rPr lang="pt-BR" sz="1800" b="1" dirty="0">
                <a:solidFill>
                  <a:srgbClr val="820000"/>
                </a:solidFill>
              </a:rPr>
              <a:t>de </a:t>
            </a:r>
            <a:r>
              <a:rPr lang="pt-BR" sz="1800" b="1" dirty="0" smtClean="0">
                <a:solidFill>
                  <a:srgbClr val="820000"/>
                </a:solidFill>
              </a:rPr>
              <a:t>PCDT)</a:t>
            </a:r>
            <a:endParaRPr lang="pt-BR" sz="1800" b="1" dirty="0">
              <a:solidFill>
                <a:srgbClr val="82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409158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Elaboração do texto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51520" y="5025950"/>
            <a:ext cx="82296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ve esquerda 5"/>
          <p:cNvSpPr/>
          <p:nvPr/>
        </p:nvSpPr>
        <p:spPr>
          <a:xfrm rot="5400000">
            <a:off x="737138" y="4431448"/>
            <a:ext cx="216024" cy="828963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ultiplicar 6"/>
          <p:cNvSpPr/>
          <p:nvPr/>
        </p:nvSpPr>
        <p:spPr>
          <a:xfrm>
            <a:off x="1775445" y="4917067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3024548" y="4917067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57"/>
          <p:cNvSpPr txBox="1">
            <a:spLocks noChangeArrowheads="1"/>
          </p:cNvSpPr>
          <p:nvPr/>
        </p:nvSpPr>
        <p:spPr bwMode="auto">
          <a:xfrm>
            <a:off x="1979712" y="4307611"/>
            <a:ext cx="219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Recomendação inicial CONITEC</a:t>
            </a:r>
            <a:endParaRPr lang="en-US" altLang="pt-BR" sz="1800" dirty="0">
              <a:latin typeface="+mn-lt"/>
            </a:endParaRPr>
          </a:p>
        </p:txBody>
      </p:sp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3203848" y="5171707"/>
            <a:ext cx="219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Consulta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Pública</a:t>
            </a:r>
            <a:endParaRPr lang="en-US" altLang="pt-BR" sz="1800" dirty="0">
              <a:latin typeface="+mn-lt"/>
            </a:endParaRPr>
          </a:p>
        </p:txBody>
      </p:sp>
      <p:sp>
        <p:nvSpPr>
          <p:cNvPr id="31" name="Multiplicar 30"/>
          <p:cNvSpPr/>
          <p:nvPr/>
        </p:nvSpPr>
        <p:spPr>
          <a:xfrm>
            <a:off x="4221699" y="4917067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Multiplicar 31"/>
          <p:cNvSpPr/>
          <p:nvPr/>
        </p:nvSpPr>
        <p:spPr>
          <a:xfrm>
            <a:off x="5445835" y="4953942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4427984" y="4307611"/>
            <a:ext cx="219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Recomendação final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CONITEC</a:t>
            </a:r>
            <a:endParaRPr lang="en-US" altLang="pt-BR" sz="1800" dirty="0">
              <a:latin typeface="+mn-lt"/>
            </a:endParaRPr>
          </a:p>
        </p:txBody>
      </p:sp>
      <p:sp>
        <p:nvSpPr>
          <p:cNvPr id="35" name="Multiplicar 34"/>
          <p:cNvSpPr/>
          <p:nvPr/>
        </p:nvSpPr>
        <p:spPr>
          <a:xfrm>
            <a:off x="6958412" y="4957761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Box 57"/>
          <p:cNvSpPr txBox="1">
            <a:spLocks noChangeArrowheads="1"/>
          </p:cNvSpPr>
          <p:nvPr/>
        </p:nvSpPr>
        <p:spPr bwMode="auto">
          <a:xfrm>
            <a:off x="5947377" y="5308465"/>
            <a:ext cx="219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Avaliação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Secretário SCTIE/MS</a:t>
            </a:r>
            <a:endParaRPr lang="en-US" altLang="pt-BR" sz="1800" dirty="0">
              <a:latin typeface="+mn-lt"/>
            </a:endParaRPr>
          </a:p>
        </p:txBody>
      </p:sp>
      <p:sp>
        <p:nvSpPr>
          <p:cNvPr id="38" name="TextBox 57"/>
          <p:cNvSpPr txBox="1">
            <a:spLocks noChangeArrowheads="1"/>
          </p:cNvSpPr>
          <p:nvPr/>
        </p:nvSpPr>
        <p:spPr bwMode="auto">
          <a:xfrm>
            <a:off x="7380312" y="4270736"/>
            <a:ext cx="1763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Publicação 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+mn-lt"/>
              </a:rPr>
              <a:t>D.O.U</a:t>
            </a:r>
            <a:endParaRPr lang="en-US" altLang="pt-BR" sz="1800" dirty="0">
              <a:latin typeface="+mn-lt"/>
            </a:endParaRPr>
          </a:p>
        </p:txBody>
      </p:sp>
      <p:sp>
        <p:nvSpPr>
          <p:cNvPr id="40" name="Multiplicar 39"/>
          <p:cNvSpPr/>
          <p:nvPr/>
        </p:nvSpPr>
        <p:spPr>
          <a:xfrm>
            <a:off x="8371178" y="4952201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680" r="26480" b="19083"/>
          <a:stretch/>
        </p:blipFill>
        <p:spPr>
          <a:xfrm rot="20841900">
            <a:off x="1927085" y="1901455"/>
            <a:ext cx="357662" cy="500223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302840" y="2557353"/>
            <a:ext cx="82296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ultiplicar 18"/>
          <p:cNvSpPr/>
          <p:nvPr/>
        </p:nvSpPr>
        <p:spPr>
          <a:xfrm>
            <a:off x="711252" y="2456920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9512" y="1767006"/>
            <a:ext cx="136815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Demanda do MS</a:t>
            </a:r>
            <a:endParaRPr lang="pt-BR" dirty="0"/>
          </a:p>
        </p:txBody>
      </p:sp>
      <p:sp>
        <p:nvSpPr>
          <p:cNvPr id="22" name="Multiplicar 21"/>
          <p:cNvSpPr/>
          <p:nvPr/>
        </p:nvSpPr>
        <p:spPr>
          <a:xfrm>
            <a:off x="2123728" y="2456920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439652" y="2773377"/>
            <a:ext cx="1584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Composição do Grupo Gestor </a:t>
            </a:r>
            <a:r>
              <a:rPr lang="pt-BR" sz="1300" dirty="0" smtClean="0"/>
              <a:t>(Priorização)</a:t>
            </a:r>
          </a:p>
        </p:txBody>
      </p:sp>
      <p:sp>
        <p:nvSpPr>
          <p:cNvPr id="24" name="Multiplicar 23"/>
          <p:cNvSpPr/>
          <p:nvPr/>
        </p:nvSpPr>
        <p:spPr>
          <a:xfrm>
            <a:off x="4176676" y="2495566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Multiplicar 26"/>
          <p:cNvSpPr/>
          <p:nvPr/>
        </p:nvSpPr>
        <p:spPr>
          <a:xfrm>
            <a:off x="5590770" y="2448470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4987324" y="2773377"/>
            <a:ext cx="1637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Levantamento/sumarização </a:t>
            </a:r>
            <a:r>
              <a:rPr lang="pt-BR" sz="1600" dirty="0"/>
              <a:t>das evidências</a:t>
            </a:r>
          </a:p>
          <a:p>
            <a:pPr algn="ctr"/>
            <a:endParaRPr lang="pt-BR" dirty="0"/>
          </a:p>
        </p:txBody>
      </p:sp>
      <p:sp>
        <p:nvSpPr>
          <p:cNvPr id="39" name="Multiplicar 38"/>
          <p:cNvSpPr/>
          <p:nvPr/>
        </p:nvSpPr>
        <p:spPr>
          <a:xfrm>
            <a:off x="8400489" y="2473956"/>
            <a:ext cx="161262" cy="217765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7596336" y="2701369"/>
            <a:ext cx="158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Elaboração das recomendações</a:t>
            </a:r>
          </a:p>
          <a:p>
            <a:pPr algn="ctr"/>
            <a:r>
              <a:rPr lang="pt-BR" sz="1400" dirty="0" smtClean="0"/>
              <a:t>(Painel de especialistas)</a:t>
            </a:r>
            <a:endParaRPr lang="pt-BR" sz="14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203848" y="19444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Escopo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87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55F5D24-34CB-464E-9AB2-72E82AFE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60648" y="188641"/>
            <a:ext cx="11547695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36004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2B6263"/>
                </a:solidFill>
              </a:rPr>
              <a:t>Protocolos Clínicos e Diretrizes Terapêuticas para Doenças raras</a:t>
            </a:r>
            <a:endParaRPr lang="pt-BR" b="1" dirty="0">
              <a:solidFill>
                <a:srgbClr val="2B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iana.teles\Downloads\noun_331559_cc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14284" b="17163"/>
          <a:stretch/>
        </p:blipFill>
        <p:spPr bwMode="auto">
          <a:xfrm rot="21122840">
            <a:off x="1972498" y="3861917"/>
            <a:ext cx="1097456" cy="12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iana.teles\Downloads\noun_331561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r="5904" b="14322"/>
          <a:stretch/>
        </p:blipFill>
        <p:spPr bwMode="auto">
          <a:xfrm>
            <a:off x="3670190" y="3284984"/>
            <a:ext cx="2182094" cy="20611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iana.teles\Downloads\noun_471117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7" t="10509" r="21966" b="22782"/>
          <a:stretch/>
        </p:blipFill>
        <p:spPr bwMode="auto">
          <a:xfrm rot="337613">
            <a:off x="6428961" y="3919909"/>
            <a:ext cx="975034" cy="12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680" r="26480" b="19083"/>
          <a:stretch/>
        </p:blipFill>
        <p:spPr>
          <a:xfrm rot="20841900">
            <a:off x="556560" y="949629"/>
            <a:ext cx="584530" cy="87861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7" y="908720"/>
            <a:ext cx="7588222" cy="2232248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41 </a:t>
            </a:r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Protocolos Clínicos dos </a:t>
            </a:r>
            <a:r>
              <a:rPr lang="pt-BR" sz="3600" dirty="0" smtClean="0">
                <a:solidFill>
                  <a:srgbClr val="FF0000"/>
                </a:solidFill>
              </a:rPr>
              <a:t>144</a:t>
            </a:r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 publicados, são para Doenças Raras </a:t>
            </a:r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2B6263"/>
                </a:solidFill>
              </a:rPr>
              <a:t>Desenvolvimento de Protocolos Clínicos e Diretrizes Terapêuticas </a:t>
            </a:r>
            <a:endParaRPr lang="pt-BR" sz="3200" b="1" dirty="0">
              <a:solidFill>
                <a:srgbClr val="2B6263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0000"/>
          <a:stretch/>
        </p:blipFill>
        <p:spPr>
          <a:xfrm>
            <a:off x="905221" y="1421037"/>
            <a:ext cx="8238196" cy="47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251520" y="260648"/>
            <a:ext cx="8452319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14 Protocolos Clínicos para Doenças Raras em Atualização</a:t>
            </a:r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680" r="26480" b="19083"/>
          <a:stretch/>
        </p:blipFill>
        <p:spPr>
          <a:xfrm rot="20841900">
            <a:off x="156315" y="274405"/>
            <a:ext cx="320528" cy="481787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56755"/>
              </p:ext>
            </p:extLst>
          </p:nvPr>
        </p:nvGraphicFramePr>
        <p:xfrm>
          <a:off x="611560" y="1549704"/>
          <a:ext cx="8729476" cy="513618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729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9881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Artrite Reativa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Doença de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Paget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Osteíte deformante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Esclerose Lateral Amiotrófica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606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Esclerose Múltipla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Fenilcetonúria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Hipertensão Arterial Pulmonar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Hiperplasia Adrenal Congênita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Hipotireoidismo Congênito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Ictioses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Hereditárias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Insuficiência Adrenal Primária (Doença de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Addison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Lúpus Eritematoso Sistêmico (Retificado em 22/03/2013)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Miastenia Gravis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Púrpura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Trombocitopênica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Idiopática (Retificado em 10/06/2014)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2475">
                <a:tc>
                  <a:txBody>
                    <a:bodyPr/>
                    <a:lstStyle/>
                    <a:p>
                      <a:pPr marL="247650" marR="762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Síndrome de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Guillain-Barré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251520" y="260648"/>
            <a:ext cx="8452319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9 Novos Protocolos Clínicos para Doenças Raras em elaboração</a:t>
            </a:r>
          </a:p>
          <a:p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680" r="26480" b="19083"/>
          <a:stretch/>
        </p:blipFill>
        <p:spPr>
          <a:xfrm rot="20841900">
            <a:off x="166509" y="223965"/>
            <a:ext cx="387464" cy="582399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98527"/>
              </p:ext>
            </p:extLst>
          </p:nvPr>
        </p:nvGraphicFramePr>
        <p:xfrm>
          <a:off x="683568" y="1700804"/>
          <a:ext cx="5760640" cy="464879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76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Uveítes Posteriores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Não-Infecciosas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Mucopolissacaridose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Tipo IV 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6909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Mucopolissacaridose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Tipo VI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Hemoglobinúria paroxística noturna - HPN</a:t>
                      </a:r>
                      <a:endParaRPr lang="pt-B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Niemann</a:t>
                      </a: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Pick</a:t>
                      </a: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tipo C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489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Investigação etiológica de deficiência intelectual</a:t>
                      </a:r>
                      <a:endParaRPr lang="pt-BR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causa indeterminada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Atrofia Muscular</a:t>
                      </a:r>
                      <a:r>
                        <a:rPr lang="pt-BR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Espinhal</a:t>
                      </a:r>
                      <a:endParaRPr lang="pt-BR" sz="12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Epidermólise</a:t>
                      </a:r>
                      <a:r>
                        <a:rPr lang="pt-BR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Bolhosa</a:t>
                      </a:r>
                      <a:endParaRPr lang="pt-BR" sz="1200" b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Uveítes Posteriores Não-Infecciosas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Mucopolissacaridose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Tipo IV 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Mucopolissacaridose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Tipo VI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0140">
                <a:tc>
                  <a:txBody>
                    <a:bodyPr/>
                    <a:lstStyle/>
                    <a:p>
                      <a:pPr marL="209550" marR="3810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Hemoglobinúria paroxística noturna - HPN</a:t>
                      </a:r>
                      <a:endParaRPr lang="pt-B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296888" y="116632"/>
            <a:ext cx="8091536" cy="1343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15 Tecnologias Incorporadas para Doenças Raras em 2018/2019 </a:t>
            </a: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9680" r="26480" b="19083"/>
          <a:stretch/>
        </p:blipFill>
        <p:spPr>
          <a:xfrm rot="20841900">
            <a:off x="66216" y="71605"/>
            <a:ext cx="305021" cy="526730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667979" y="980728"/>
            <a:ext cx="7204268" cy="1560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Acetato de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Glatirâmer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esclerose múltipla remitente recorrente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Zoledrônico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doença de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Paget</a:t>
            </a:r>
            <a:endParaRPr lang="pt-BR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Galsulfase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mucopolissacaridose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tipo VI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Alfaelosulfase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mucopolissacaridose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tipo </a:t>
            </a:r>
            <a:r>
              <a:rPr lang="pt-B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IVa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(Síndrome de </a:t>
            </a:r>
            <a:r>
              <a:rPr lang="pt-B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Morquio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Sapropterina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12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fenilcetonúria</a:t>
            </a:r>
            <a:endParaRPr lang="pt-BR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9550" marR="38100" indent="-171450" algn="l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Eculizumabe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hemoglobinúria </a:t>
            </a:r>
            <a:r>
              <a:rPr lang="pt-BR" sz="12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paroxistica</a:t>
            </a:r>
            <a:r>
              <a:rPr lang="pt-BR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noturna</a:t>
            </a:r>
            <a:endParaRPr lang="pt-BR" sz="12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Eltrombopague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púrpura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trombocitopênica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idiopática 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(PTI)</a:t>
            </a:r>
          </a:p>
          <a:p>
            <a:pPr algn="l"/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Adalimumabe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uveítes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não infecciosa intermediária, posterior e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pan-uveítes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ativa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Adalimumabe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hidradenite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supurativa ativa moderada a grave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ursodesoxicólico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colangite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biliar </a:t>
            </a:r>
            <a:endParaRPr lang="pt-BR" sz="12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Secuquinumabe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espondilite</a:t>
            </a:r>
            <a:r>
              <a:rPr lang="pt-BR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Anquilosante</a:t>
            </a:r>
          </a:p>
          <a:p>
            <a:pPr algn="l"/>
            <a:endParaRPr lang="pt-BR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Tafamidis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polineuropatia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amiloidótica</a:t>
            </a:r>
            <a:r>
              <a:rPr lang="pt-B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familiar relacionada à proteína </a:t>
            </a:r>
            <a:r>
              <a:rPr lang="pt-BR" sz="12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transtirretina</a:t>
            </a:r>
            <a:endParaRPr lang="pt-BR" sz="12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pt-BR" sz="1200" b="1" i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Fórmula metabólica isenta de metionina 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homocistinúria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clássica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Nusinersena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AME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Sequenciamento completo do </a:t>
            </a:r>
            <a:r>
              <a:rPr lang="pt-B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Exoma</a:t>
            </a: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investigação etiológica da deficiência intelectual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1341438"/>
            <a:ext cx="9144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dirty="0" smtClean="0">
                <a:solidFill>
                  <a:srgbClr val="336666"/>
                </a:solidFill>
                <a:latin typeface="Bebas Neue" pitchFamily="34" charset="0"/>
                <a:cs typeface="+mn-cs"/>
              </a:rPr>
              <a:t>OBRIGADA</a:t>
            </a:r>
            <a:endParaRPr lang="pt-BR" sz="8000" dirty="0">
              <a:solidFill>
                <a:srgbClr val="336666"/>
              </a:solidFill>
              <a:latin typeface="Bebas Neue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solidFill>
                <a:srgbClr val="336666"/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336666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336666"/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336666"/>
                </a:solidFill>
                <a:latin typeface="+mj-lt"/>
              </a:rPr>
              <a:t>dgits@saúde.gov.br</a:t>
            </a:r>
            <a:endParaRPr lang="pt-BR" sz="2400" b="1" dirty="0">
              <a:solidFill>
                <a:srgbClr val="33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1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667"/>
          <a:stretch/>
        </p:blipFill>
        <p:spPr>
          <a:xfrm>
            <a:off x="0" y="548680"/>
            <a:ext cx="951737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333"/>
          <a:stretch/>
        </p:blipFill>
        <p:spPr>
          <a:xfrm>
            <a:off x="2232" y="476672"/>
            <a:ext cx="9141768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1333"/>
          <a:stretch/>
        </p:blipFill>
        <p:spPr>
          <a:xfrm>
            <a:off x="0" y="548680"/>
            <a:ext cx="9141768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7"/>
          <p:cNvSpPr>
            <a:spLocks noChangeArrowheads="1"/>
          </p:cNvSpPr>
          <p:nvPr/>
        </p:nvSpPr>
        <p:spPr bwMode="auto">
          <a:xfrm>
            <a:off x="0" y="4500563"/>
            <a:ext cx="642938" cy="785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3315" name="CaixaDeTexto 11"/>
          <p:cNvSpPr txBox="1">
            <a:spLocks noChangeArrowheads="1"/>
          </p:cNvSpPr>
          <p:nvPr/>
        </p:nvSpPr>
        <p:spPr bwMode="auto">
          <a:xfrm>
            <a:off x="321469" y="404664"/>
            <a:ext cx="820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820000"/>
                </a:solidFill>
                <a:latin typeface="Gill Sans MT" panose="020B0502020104020203" pitchFamily="34" charset="0"/>
              </a:rPr>
              <a:t> </a:t>
            </a:r>
            <a:r>
              <a:rPr lang="pt-BR" altLang="pt-BR" sz="26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                        DGITIS e CONITEC </a:t>
            </a:r>
            <a:endParaRPr lang="pt-BR" altLang="pt-BR" sz="26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2614354"/>
              </p:ext>
            </p:extLst>
          </p:nvPr>
        </p:nvGraphicFramePr>
        <p:xfrm>
          <a:off x="177478" y="1052736"/>
          <a:ext cx="8496944" cy="551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3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581207"/>
              </p:ext>
            </p:extLst>
          </p:nvPr>
        </p:nvGraphicFramePr>
        <p:xfrm>
          <a:off x="-575278" y="1052736"/>
          <a:ext cx="824362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843809" y="4365104"/>
            <a:ext cx="7272807" cy="17413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DGITIS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Departamento de Gestão e Incorporação de Tecnologias e Inovação em Saúde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CGGTS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Coordenação-Geral de Gestão de Tecnologias na Saúde 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CMATS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Coordenação de Monitoramento e Avaliação de Tecnologias em Saúde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CITEC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Coordenação de Incorporação de Tecnologias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CPCDT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Coordenação de Gestão de Protocolos Clínicos e Diretrizes Terapêuticas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CGITS</a:t>
            </a:r>
            <a:r>
              <a:rPr lang="pt-BR" sz="1200" dirty="0" smtClean="0">
                <a:latin typeface="Gotham Black" pitchFamily="50" charset="0"/>
                <a:cs typeface="Arial" panose="020B0604020202020204" pitchFamily="34" charset="0"/>
              </a:rPr>
              <a:t>: </a:t>
            </a:r>
            <a:r>
              <a:rPr lang="pt-BR" sz="1200" dirty="0" smtClean="0">
                <a:latin typeface="Gotham" panose="02000504050000020004" pitchFamily="2" charset="0"/>
                <a:cs typeface="Arial" panose="020B0604020202020204" pitchFamily="34" charset="0"/>
              </a:rPr>
              <a:t>Coordenação-Geral de Inovação Tecnológica na Saúde</a:t>
            </a:r>
          </a:p>
          <a:p>
            <a:endParaRPr lang="pt-BR" sz="1800" dirty="0">
              <a:latin typeface="Gotham" panose="02000504050000020004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82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O  DEPARTAMENTO  DE  </a:t>
            </a:r>
            <a:r>
              <a:rPr lang="pt-BR" dirty="0" smtClean="0"/>
              <a:t>GESTÃO </a:t>
            </a:r>
            <a:r>
              <a:rPr lang="pt-BR" dirty="0"/>
              <a:t>INCOPORAÇÃO  DE  </a:t>
            </a:r>
            <a:r>
              <a:rPr lang="pt-BR" dirty="0" smtClean="0"/>
              <a:t>TECNOLOGIAS E INOVAÇÃO </a:t>
            </a:r>
            <a:r>
              <a:rPr lang="pt-BR" dirty="0"/>
              <a:t>EM SAÚDE - </a:t>
            </a:r>
            <a:r>
              <a:rPr lang="pt-BR" dirty="0" smtClean="0"/>
              <a:t>DGITIS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78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7"/>
          <a:stretch/>
        </p:blipFill>
        <p:spPr>
          <a:xfrm>
            <a:off x="0" y="0"/>
            <a:ext cx="9144000" cy="1600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46516" y="2135506"/>
            <a:ext cx="715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Ser reconhecido pela excelência na gestão e incorporação de tecnologias em saúde considerando o desenvolvimento tecnológico e as transformações sociais para um Brasil saudável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6516" y="1166301"/>
            <a:ext cx="715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Qualificar o processo decisório na avaliação de tecnologias em saúde, buscando a promoção e a proteção da saúde da população brasileira, a melhor alocação dos recursos disponíveis e a redução das desigualdades regionais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259632" y="3224916"/>
            <a:ext cx="7511912" cy="720080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59631" y="4704021"/>
            <a:ext cx="7511913" cy="662955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59632" y="6177244"/>
            <a:ext cx="7511912" cy="504056"/>
          </a:xfrm>
          <a:prstGeom prst="roundRect">
            <a:avLst/>
          </a:prstGeom>
          <a:solidFill>
            <a:srgbClr val="E5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31090" y="3224916"/>
            <a:ext cx="7461390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1</a:t>
            </a:r>
            <a:r>
              <a:rPr lang="pt-BR" sz="16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.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Contribuir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para a qualificação das decisões judiciais e para a redução da 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 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judicialização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do direito à saúde no país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1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2</a:t>
            </a:r>
            <a:r>
              <a:rPr lang="pt-BR" sz="16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.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Aprimorar o processo brasileiro de ATS em conformidade com o marco  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 legal e o avanço da ciência</a:t>
            </a:r>
          </a:p>
          <a:p>
            <a:pPr>
              <a:lnSpc>
                <a:spcPts val="1100"/>
              </a:lnSpc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>
              <a:lnSpc>
                <a:spcPts val="1100"/>
              </a:lnSpc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16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3. 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Ampliar e qualificar a participação social no processo de incorporação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  tecnológica</a:t>
            </a: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1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4. 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Dar visibilidade ao processo de gestão e incorporação de tecnologias em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   saúde</a:t>
            </a: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>
              <a:lnSpc>
                <a:spcPts val="1100"/>
              </a:lnSpc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pt-BR" sz="1600" b="1" dirty="0" smtClean="0">
                <a:solidFill>
                  <a:srgbClr val="9A0000"/>
                </a:solidFill>
                <a:latin typeface="Gill Sans MT" panose="020B0502020104020203" pitchFamily="34" charset="0"/>
              </a:rPr>
              <a:t>5. 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Gerir o processo de elaboração e revisão de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PCDTs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59632" y="1094293"/>
            <a:ext cx="7511912" cy="975011"/>
          </a:xfrm>
          <a:prstGeom prst="roundRect">
            <a:avLst/>
          </a:prstGeom>
          <a:noFill/>
          <a:ln w="3175">
            <a:solidFill>
              <a:srgbClr val="D7D6B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259632" y="2135506"/>
            <a:ext cx="7511912" cy="975011"/>
          </a:xfrm>
          <a:prstGeom prst="roundRect">
            <a:avLst/>
          </a:prstGeom>
          <a:noFill/>
          <a:ln w="3175">
            <a:solidFill>
              <a:srgbClr val="D7D6B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r="14905"/>
          <a:stretch/>
        </p:blipFill>
        <p:spPr>
          <a:xfrm>
            <a:off x="748912" y="2262109"/>
            <a:ext cx="721804" cy="72180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13773"/>
          <a:stretch/>
        </p:blipFill>
        <p:spPr>
          <a:xfrm>
            <a:off x="748912" y="1227371"/>
            <a:ext cx="697604" cy="708856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 rot="16200000">
            <a:off x="-1194737" y="4597676"/>
            <a:ext cx="374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OBJETIVOS ESTRATÉGICOS</a:t>
            </a:r>
            <a:endParaRPr lang="pt-BR" sz="24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Chave direita 18"/>
          <p:cNvSpPr/>
          <p:nvPr/>
        </p:nvSpPr>
        <p:spPr>
          <a:xfrm>
            <a:off x="929210" y="3335869"/>
            <a:ext cx="330421" cy="3312368"/>
          </a:xfrm>
          <a:prstGeom prst="rightBrace">
            <a:avLst/>
          </a:prstGeom>
          <a:ln>
            <a:solidFill>
              <a:srgbClr val="D7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88912" y="4046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82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fr-FR" sz="2800" dirty="0" smtClean="0"/>
              <a:t>                   Missão e Visão do DGITS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91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347864" y="188640"/>
            <a:ext cx="2376264" cy="2088232"/>
            <a:chOff x="3491880" y="1124744"/>
            <a:chExt cx="2376264" cy="2088232"/>
          </a:xfrm>
        </p:grpSpPr>
        <p:sp>
          <p:nvSpPr>
            <p:cNvPr id="4" name="Elipse 3"/>
            <p:cNvSpPr/>
            <p:nvPr/>
          </p:nvSpPr>
          <p:spPr>
            <a:xfrm>
              <a:off x="3491880" y="1124744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779912" y="1808820"/>
              <a:ext cx="1836204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/>
                <a:t>PCDT</a:t>
              </a:r>
              <a:endParaRPr lang="pt-BR" sz="3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58559" y="1457491"/>
            <a:ext cx="2376264" cy="2088232"/>
            <a:chOff x="395536" y="1844824"/>
            <a:chExt cx="2376264" cy="2088232"/>
          </a:xfrm>
        </p:grpSpPr>
        <p:sp>
          <p:nvSpPr>
            <p:cNvPr id="6" name="Elipse 5"/>
            <p:cNvSpPr/>
            <p:nvPr/>
          </p:nvSpPr>
          <p:spPr>
            <a:xfrm>
              <a:off x="395536" y="1844824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901489" y="2088141"/>
              <a:ext cx="1387207" cy="1569660"/>
            </a:xfrm>
            <a:prstGeom prst="rect">
              <a:avLst/>
            </a:prstGeom>
            <a:solidFill>
              <a:srgbClr val="99FF66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Recomendar tecnologias com maior benefício e 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menor dano 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à saúde</a:t>
              </a:r>
              <a:endPara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07504" y="4077072"/>
            <a:ext cx="2376264" cy="2088232"/>
            <a:chOff x="1691680" y="4151727"/>
            <a:chExt cx="2376264" cy="2088232"/>
          </a:xfrm>
        </p:grpSpPr>
        <p:sp>
          <p:nvSpPr>
            <p:cNvPr id="8" name="Elipse 7"/>
            <p:cNvSpPr/>
            <p:nvPr/>
          </p:nvSpPr>
          <p:spPr>
            <a:xfrm>
              <a:off x="1691680" y="4151727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087724" y="4647599"/>
              <a:ext cx="1620180" cy="11849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Maior eficiência na alocação de </a:t>
              </a:r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recursos </a:t>
              </a:r>
            </a:p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endPara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347864" y="4572945"/>
            <a:ext cx="2376264" cy="2088232"/>
            <a:chOff x="3347864" y="4509120"/>
            <a:chExt cx="2376264" cy="2088232"/>
          </a:xfrm>
        </p:grpSpPr>
        <p:sp>
          <p:nvSpPr>
            <p:cNvPr id="14" name="Elipse 13"/>
            <p:cNvSpPr/>
            <p:nvPr/>
          </p:nvSpPr>
          <p:spPr>
            <a:xfrm>
              <a:off x="3347864" y="4509120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99892" y="5230070"/>
              <a:ext cx="1872208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Padronização de condutas clínicas 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624228" y="4077072"/>
            <a:ext cx="2376264" cy="2088232"/>
            <a:chOff x="6372200" y="2570453"/>
            <a:chExt cx="2376264" cy="2088232"/>
          </a:xfrm>
        </p:grpSpPr>
        <p:sp>
          <p:nvSpPr>
            <p:cNvPr id="12" name="Elipse 11"/>
            <p:cNvSpPr/>
            <p:nvPr/>
          </p:nvSpPr>
          <p:spPr>
            <a:xfrm>
              <a:off x="6372200" y="2570453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624228" y="3014404"/>
              <a:ext cx="1872208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Melhorar a qualidade e segurança do serviço de saúde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624228" y="1769914"/>
            <a:ext cx="2376264" cy="2088232"/>
            <a:chOff x="6372200" y="260648"/>
            <a:chExt cx="2376264" cy="2088232"/>
          </a:xfrm>
        </p:grpSpPr>
        <p:sp>
          <p:nvSpPr>
            <p:cNvPr id="10" name="Elipse 9"/>
            <p:cNvSpPr/>
            <p:nvPr/>
          </p:nvSpPr>
          <p:spPr>
            <a:xfrm>
              <a:off x="6372200" y="260648"/>
              <a:ext cx="2376264" cy="2088232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24228" y="704820"/>
              <a:ext cx="1872208" cy="1200329"/>
            </a:xfrm>
            <a:prstGeom prst="rect">
              <a:avLst/>
            </a:prstGeom>
            <a:solidFill>
              <a:srgbClr val="EF745F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accent5">
                    <a:lumMod val="50000"/>
                  </a:schemeClr>
                </a:buClr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Auxiliar as decisões dos profissionais de saúde</a:t>
              </a:r>
            </a:p>
          </p:txBody>
        </p:sp>
      </p:grpSp>
      <p:cxnSp>
        <p:nvCxnSpPr>
          <p:cNvPr id="31" name="Conector de seta reta 30"/>
          <p:cNvCxnSpPr/>
          <p:nvPr/>
        </p:nvCxnSpPr>
        <p:spPr>
          <a:xfrm>
            <a:off x="4572000" y="2600908"/>
            <a:ext cx="3810" cy="183620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2483768" y="2600908"/>
            <a:ext cx="2088232" cy="183620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2604919" y="2600908"/>
            <a:ext cx="1967081" cy="2115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4572000" y="2600908"/>
            <a:ext cx="2160240" cy="176419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4575810" y="2600908"/>
            <a:ext cx="1940406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762</Words>
  <Application>Microsoft Office PowerPoint</Application>
  <PresentationFormat>Apresentação na tela (4:3)</PresentationFormat>
  <Paragraphs>197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5" baseType="lpstr">
      <vt:lpstr>Arial</vt:lpstr>
      <vt:lpstr>Bebas Neue</vt:lpstr>
      <vt:lpstr>Calibri</vt:lpstr>
      <vt:lpstr>Georgia</vt:lpstr>
      <vt:lpstr>Gill Sans MT</vt:lpstr>
      <vt:lpstr>Gotham</vt:lpstr>
      <vt:lpstr>Gotham Black</vt:lpstr>
      <vt:lpstr>Tahoma</vt:lpstr>
      <vt:lpstr>Times New Roman</vt:lpstr>
      <vt:lpstr>Wingdings</vt:lpstr>
      <vt:lpstr>Tema do Office</vt:lpstr>
      <vt:lpstr>1_Tema do Office</vt:lpstr>
      <vt:lpstr>Apresentação do PowerPoint</vt:lpstr>
      <vt:lpstr>Desenvolvimento de Protocolos Clínicos e Diretrizes Terapêuticas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Protocolos Clínicos e Diretrizes Terapêuticas para Doenças raras</vt:lpstr>
      <vt:lpstr>41 Protocolos Clínicos dos 144 publicados, são para Doenças Raras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Saúde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Freitas Pacheco Pereira</dc:creator>
  <cp:lastModifiedBy>Jorgiany Souza Emerick Ebeidalla</cp:lastModifiedBy>
  <cp:revision>472</cp:revision>
  <cp:lastPrinted>2019-04-24T15:46:28Z</cp:lastPrinted>
  <dcterms:created xsi:type="dcterms:W3CDTF">2014-09-02T19:46:54Z</dcterms:created>
  <dcterms:modified xsi:type="dcterms:W3CDTF">2019-08-13T16:07:47Z</dcterms:modified>
</cp:coreProperties>
</file>