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58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662"/>
  </p:normalViewPr>
  <p:slideViewPr>
    <p:cSldViewPr>
      <p:cViewPr varScale="1">
        <p:scale>
          <a:sx n="110" d="100"/>
          <a:sy n="110" d="100"/>
        </p:scale>
        <p:origin x="17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255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303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587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3971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071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9975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4635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43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008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133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4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88015-FD4C-4D4E-B7DB-2FADF54C0DDC}" type="datetimeFigureOut">
              <a:rPr lang="pt-BR" smtClean="0"/>
              <a:t>17/12/2019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73BD2-AF8A-4BD0-8D74-47B60721D9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4075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t-BR" sz="3800" dirty="0" smtClean="0"/>
              <a:t>SUBCOMISSÃO PERMANENTE DE ASSISTÊNCIA SOCIAL</a:t>
            </a:r>
            <a:r>
              <a:rPr lang="pt-BR" sz="4000" dirty="0" smtClean="0"/>
              <a:t/>
            </a:r>
            <a:br>
              <a:rPr lang="pt-BR" sz="4000" dirty="0" smtClean="0"/>
            </a:br>
            <a:r>
              <a:rPr lang="pt-BR" sz="3200" dirty="0" smtClean="0"/>
              <a:t>Relatório Final - 2019</a:t>
            </a:r>
            <a:endParaRPr lang="pt-BR" sz="32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Presidente: Deputado Eduardo Barbosa</a:t>
            </a:r>
          </a:p>
          <a:p>
            <a:r>
              <a:rPr lang="pt-BR" dirty="0" smtClean="0"/>
              <a:t>Relatora: Deputada Daniela do </a:t>
            </a:r>
            <a:r>
              <a:rPr lang="pt-BR" dirty="0" err="1" smtClean="0"/>
              <a:t>Waguinho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2023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REQUERIMENTO DE CRIAÇÃO DA SUBCOMISSÃO – APROVADO EM 27/03/2019</a:t>
            </a:r>
            <a:endParaRPr lang="pt-BR" sz="32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412776"/>
            <a:ext cx="4248472" cy="471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1688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dirty="0" smtClean="0"/>
              <a:t>PROPOSTA DE PLANO DE TRABALHO - 2019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algn="just"/>
            <a:r>
              <a:rPr lang="pt-BR" sz="1350" dirty="0"/>
              <a:t>1. Reunião técnica com o Ministro da Cidadania, Osmar Terra.</a:t>
            </a:r>
          </a:p>
          <a:p>
            <a:pPr algn="just"/>
            <a:r>
              <a:rPr lang="pt-BR" sz="1350" dirty="0"/>
              <a:t>2. Reunião técnica com o Secretário Especial de Desenvolvimento Social, </a:t>
            </a:r>
            <a:r>
              <a:rPr lang="pt-BR" sz="1350" dirty="0" err="1"/>
              <a:t>Lelo</a:t>
            </a:r>
            <a:r>
              <a:rPr lang="pt-BR" sz="1350" dirty="0"/>
              <a:t> Coimbra, para tratar dos seguintes assuntos: </a:t>
            </a:r>
            <a:r>
              <a:rPr lang="pt-BR" sz="1350" dirty="0" smtClean="0"/>
              <a:t>- </a:t>
            </a:r>
            <a:r>
              <a:rPr lang="pt-BR" sz="1350" dirty="0"/>
              <a:t>Conhecimento da estrutura da Secretaria Especial</a:t>
            </a:r>
            <a:r>
              <a:rPr lang="pt-BR" sz="1350" dirty="0" smtClean="0"/>
              <a:t>; - </a:t>
            </a:r>
            <a:r>
              <a:rPr lang="pt-BR" sz="1350" dirty="0"/>
              <a:t>Situação Orçamentária: Impacto dos cortes no Orçamento 2019 e Orçamento 2020. </a:t>
            </a:r>
          </a:p>
          <a:p>
            <a:pPr algn="just"/>
            <a:r>
              <a:rPr lang="pt-BR" sz="1350" dirty="0"/>
              <a:t>3. Reunião técnica com a Presidência ou Presidência Ampliada do Conselho Nacional de Assistência Social </a:t>
            </a:r>
          </a:p>
          <a:p>
            <a:pPr algn="just"/>
            <a:r>
              <a:rPr lang="pt-BR" sz="1350" dirty="0"/>
              <a:t>4. Audiência Pública para discussão do seguinte tema: a política de assistência social no Brasil. </a:t>
            </a:r>
          </a:p>
          <a:p>
            <a:pPr algn="just"/>
            <a:r>
              <a:rPr lang="pt-BR" sz="1350" dirty="0"/>
              <a:t>5. Reunião técnica com membros do Fórum Nacional de Gestores de Assistência Social - FONSEAS </a:t>
            </a:r>
          </a:p>
          <a:p>
            <a:pPr algn="just"/>
            <a:r>
              <a:rPr lang="pt-BR" sz="1350" dirty="0"/>
              <a:t>6. Reunião técnica com membros do Colegiado Nacional de Gestores Municipais de Assistência Social  -CONGEMAS</a:t>
            </a:r>
          </a:p>
          <a:p>
            <a:pPr algn="just"/>
            <a:r>
              <a:rPr lang="pt-BR" sz="1350" dirty="0"/>
              <a:t>7. Reunião técnica com membros do Conselho Nacional de Assistência Social. </a:t>
            </a:r>
          </a:p>
          <a:p>
            <a:pPr algn="just"/>
            <a:r>
              <a:rPr lang="pt-BR" sz="1350" dirty="0"/>
              <a:t>8. Reunião com técnicos do Ministério da </a:t>
            </a:r>
            <a:r>
              <a:rPr lang="pt-BR" sz="1350" dirty="0" smtClean="0"/>
              <a:t>Cidadania. </a:t>
            </a:r>
            <a:endParaRPr lang="pt-BR" sz="1350" dirty="0"/>
          </a:p>
          <a:p>
            <a:pPr algn="just"/>
            <a:r>
              <a:rPr lang="pt-BR" sz="1350" dirty="0"/>
              <a:t>9. Reunião com organizações da sociedade civil.</a:t>
            </a:r>
          </a:p>
          <a:p>
            <a:pPr algn="just"/>
            <a:r>
              <a:rPr lang="pt-BR" sz="1350" dirty="0"/>
              <a:t>10. Realização de seminários para tratar dos seguintes temas: </a:t>
            </a:r>
          </a:p>
          <a:p>
            <a:pPr marL="0" indent="0" algn="just">
              <a:buNone/>
            </a:pPr>
            <a:r>
              <a:rPr lang="pt-BR" sz="1350" dirty="0" smtClean="0"/>
              <a:t>	a</a:t>
            </a:r>
            <a:r>
              <a:rPr lang="pt-BR" sz="1350" dirty="0"/>
              <a:t>. Participação e controle social; </a:t>
            </a:r>
          </a:p>
          <a:p>
            <a:pPr marL="0" indent="0" algn="just">
              <a:buNone/>
            </a:pPr>
            <a:r>
              <a:rPr lang="pt-BR" sz="1350" dirty="0" smtClean="0"/>
              <a:t>	b</a:t>
            </a:r>
            <a:r>
              <a:rPr lang="pt-BR" sz="1350" dirty="0"/>
              <a:t>. MROSC – Avaliação da aplicação da Lei 13.019/2014, com a participação de tribunais de contas, gestores e organizações da sociedade civil.</a:t>
            </a:r>
          </a:p>
          <a:p>
            <a:pPr algn="just"/>
            <a:r>
              <a:rPr lang="pt-BR" sz="1350" dirty="0"/>
              <a:t>11. Realização de Audiência Pública para debater a Resolução CNAS Nº 109, de 2009, que “aprova a Tipificação Nacional de Serviços </a:t>
            </a:r>
            <a:r>
              <a:rPr lang="pt-BR" sz="1350" dirty="0" err="1"/>
              <a:t>Socioassistenciais</a:t>
            </a:r>
            <a:r>
              <a:rPr lang="pt-BR" sz="1350" dirty="0"/>
              <a:t>”, que completa 10 anos em 11 de novembro de 2019.</a:t>
            </a:r>
          </a:p>
          <a:p>
            <a:pPr algn="just"/>
            <a:r>
              <a:rPr lang="pt-BR" sz="1350" dirty="0"/>
              <a:t>12. Reunião técnica para discutir a situação da população em situação de migração (em especial os venezuelanos que entram no Brasil por Roraima), e população atingida por barragens.</a:t>
            </a:r>
          </a:p>
        </p:txBody>
      </p:sp>
    </p:spTree>
    <p:extLst>
      <p:ext uri="{BB962C8B-B14F-4D97-AF65-F5344CB8AC3E}">
        <p14:creationId xmlns:p14="http://schemas.microsoft.com/office/powerpoint/2010/main" val="179771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600" dirty="0" smtClean="0"/>
              <a:t>RESUMO DAS REUNIÕES TÉCNICAS E AUDIÊNCIAS PÚBLICAS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25355"/>
          </a:xfrm>
        </p:spPr>
        <p:txBody>
          <a:bodyPr>
            <a:normAutofit fontScale="47500" lnSpcReduction="20000"/>
          </a:bodyPr>
          <a:lstStyle/>
          <a:p>
            <a:pPr marL="514350" indent="-514350" algn="just">
              <a:buAutoNum type="arabicPeriod"/>
            </a:pPr>
            <a:r>
              <a:rPr lang="pt-BR" sz="3600" dirty="0" smtClean="0"/>
              <a:t>Em 16/04/2019 – Participação do Ministro da Cidadania, Osmar Terra, na Comissão de Seguridade Social e Família.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21/05/2019 – Reunião com o </a:t>
            </a:r>
            <a:r>
              <a:rPr lang="pt-BR" sz="3600" dirty="0"/>
              <a:t>S</a:t>
            </a:r>
            <a:r>
              <a:rPr lang="pt-BR" sz="3600" dirty="0" smtClean="0"/>
              <a:t>ecretário Especial de Desenvolvimento Social do Ministério da Cidadania, </a:t>
            </a:r>
            <a:r>
              <a:rPr lang="pt-BR" sz="3600" dirty="0" err="1" smtClean="0"/>
              <a:t>Lelo</a:t>
            </a:r>
            <a:r>
              <a:rPr lang="pt-BR" sz="3600" dirty="0" smtClean="0"/>
              <a:t> Coimbra.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21/05/2019 – O Deputado Eduardo Barbosa, na condição de presidente da Subcomissão de Assistência Social, reuniu-se com representantes do Colegiado Nacional de Gestores Municipais da Assistência Social (</a:t>
            </a:r>
            <a:r>
              <a:rPr lang="pt-BR" sz="3600" dirty="0" err="1" smtClean="0"/>
              <a:t>Cogemas</a:t>
            </a:r>
            <a:r>
              <a:rPr lang="pt-BR" sz="3600" dirty="0" smtClean="0"/>
              <a:t>).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27/06/02019 – O colegiado reuniu-se com a presidente do Conselho Nacional de Assistência Social (CNAS), Sra. </a:t>
            </a:r>
            <a:r>
              <a:rPr lang="pt-BR" sz="3600" dirty="0" err="1" smtClean="0"/>
              <a:t>Aldenora</a:t>
            </a:r>
            <a:r>
              <a:rPr lang="pt-BR" sz="3600" dirty="0" smtClean="0"/>
              <a:t> Gomes Gonzáles.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04/09/2019 – O Ministro Osmar Terra compareceu à Comissão de Seguridade Social e Família para debater a situação orçamentária do Fundo Nacional de Assistência Social (FNAS).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10/09/2019 – Reunião técnica do Presidente da Subcomissão Especial com membros do CNAS e presidentes dos Conselhos Estaduais de Assistência </a:t>
            </a:r>
            <a:r>
              <a:rPr lang="pt-BR" sz="3600" dirty="0"/>
              <a:t>S</a:t>
            </a:r>
            <a:r>
              <a:rPr lang="pt-BR" sz="3600" dirty="0" smtClean="0"/>
              <a:t>ocial (CEAS).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12/09/2019 – Audiência Pública para discutir a Polícia Nacional de Assistência Social.</a:t>
            </a:r>
          </a:p>
          <a:p>
            <a:pPr marL="514350" indent="-514350" algn="just">
              <a:buAutoNum type="arabicPeriod"/>
            </a:pPr>
            <a:r>
              <a:rPr lang="pt-BR" sz="3600" dirty="0" smtClean="0"/>
              <a:t>Em 12/11/2019 – Audiência Pública para debater a Resolução nº 109, de 2009, do CNAS, QUE INSTITUI A Tipificação Nacional dos Serviços </a:t>
            </a:r>
            <a:r>
              <a:rPr lang="pt-BR" sz="3600" dirty="0" err="1" smtClean="0"/>
              <a:t>Socioassistenciais</a:t>
            </a:r>
            <a:r>
              <a:rPr lang="pt-BR" sz="3600" dirty="0" smtClean="0"/>
              <a:t>.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568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2800" dirty="0" smtClean="0"/>
              <a:t>ENCAMINHAMENTOS PROPOSTOS PELA SUBCOMISSÃO PERMANENTE DE ASSISTÊNCIA SOCIAL</a:t>
            </a:r>
            <a:endParaRPr lang="pt-BR" sz="28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algn="just"/>
            <a:r>
              <a:rPr lang="pt-BR" sz="4600" dirty="0" smtClean="0"/>
              <a:t>Realização de Seminários com os temas:</a:t>
            </a:r>
          </a:p>
          <a:p>
            <a:pPr marL="0" indent="0" algn="just">
              <a:buNone/>
            </a:pPr>
            <a:r>
              <a:rPr lang="pt-BR" sz="4600" dirty="0" smtClean="0"/>
              <a:t>1 - Participação e Controle Social; </a:t>
            </a:r>
          </a:p>
          <a:p>
            <a:pPr marL="0" indent="0" algn="just">
              <a:buNone/>
            </a:pPr>
            <a:r>
              <a:rPr lang="pt-BR" sz="4600" dirty="0" smtClean="0"/>
              <a:t>2 - Marco Regulatório das Organizações da Sociedade Civil – MROSC; e</a:t>
            </a:r>
          </a:p>
          <a:p>
            <a:pPr marL="0" indent="0" algn="just">
              <a:buNone/>
            </a:pPr>
            <a:r>
              <a:rPr lang="pt-BR" sz="4600" dirty="0" smtClean="0"/>
              <a:t>3 – Avaliação da aplicação da Lei nº 13.019/2014 com a participação de tribunais de contas, gestores e organizações da sociedade civil.</a:t>
            </a:r>
          </a:p>
          <a:p>
            <a:pPr marL="0" indent="0" algn="just">
              <a:buNone/>
            </a:pPr>
            <a:endParaRPr lang="pt-BR" sz="4600" dirty="0" smtClean="0"/>
          </a:p>
          <a:p>
            <a:pPr algn="just"/>
            <a:r>
              <a:rPr lang="pt-BR" sz="4600" dirty="0" smtClean="0"/>
              <a:t>Reuniões técnicas com representantes do Ministério da Cidadania, do CNAS, Do CONGEMAS, do FONSEAS e de organizações da sociedade civil para acompanhamento continuado da liberação de recursos orçamentários para manutenção do SUAS, bem como para identificação de pontos de melhoria da gestão e prestação de serviços </a:t>
            </a:r>
            <a:r>
              <a:rPr lang="pt-BR" sz="4600" dirty="0" err="1" smtClean="0"/>
              <a:t>socioassistenciasis</a:t>
            </a:r>
            <a:r>
              <a:rPr lang="pt-BR" sz="4600" dirty="0" smtClean="0"/>
              <a:t>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643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62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507</Words>
  <Application>Microsoft Office PowerPoint</Application>
  <PresentationFormat>Apresentação na tela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9" baseType="lpstr">
      <vt:lpstr>Arial</vt:lpstr>
      <vt:lpstr>Calibri</vt:lpstr>
      <vt:lpstr>Tema do Office</vt:lpstr>
      <vt:lpstr>SUBCOMISSÃO PERMANENTE DE ASSISTÊNCIA SOCIAL Relatório Final - 2019</vt:lpstr>
      <vt:lpstr>REQUERIMENTO DE CRIAÇÃO DA SUBCOMISSÃO – APROVADO EM 27/03/2019</vt:lpstr>
      <vt:lpstr>PROPOSTA DE PLANO DE TRABALHO - 2019</vt:lpstr>
      <vt:lpstr>RESUMO DAS REUNIÕES TÉCNICAS E AUDIÊNCIAS PÚBLICAS</vt:lpstr>
      <vt:lpstr>ENCAMINHAMENTOS PROPOSTOS PELA SUBCOMISSÃO PERMANENTE DE ASSISTÊNCIA SOCIAL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SUBCOMISSÃO PERMANENTE DE ASSISTÊNCIA SOCIAL Relatório Final - 2019</dc:title>
  <dc:creator>Usuário do Windows</dc:creator>
  <cp:lastModifiedBy>Renata Rodrigues de Figueiredo</cp:lastModifiedBy>
  <cp:revision>17</cp:revision>
  <dcterms:created xsi:type="dcterms:W3CDTF">2019-12-13T13:33:26Z</dcterms:created>
  <dcterms:modified xsi:type="dcterms:W3CDTF">2019-12-17T13:23:42Z</dcterms:modified>
</cp:coreProperties>
</file>