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8" r:id="rId2"/>
    <p:sldId id="415" r:id="rId3"/>
    <p:sldId id="416" r:id="rId4"/>
    <p:sldId id="317" r:id="rId5"/>
    <p:sldId id="433" r:id="rId6"/>
    <p:sldId id="418" r:id="rId7"/>
    <p:sldId id="429" r:id="rId8"/>
    <p:sldId id="420" r:id="rId9"/>
    <p:sldId id="320" r:id="rId10"/>
    <p:sldId id="324" r:id="rId11"/>
    <p:sldId id="325" r:id="rId12"/>
    <p:sldId id="434" r:id="rId13"/>
    <p:sldId id="436" r:id="rId14"/>
    <p:sldId id="365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1" r:id="rId25"/>
    <p:sldId id="382" r:id="rId26"/>
    <p:sldId id="403" r:id="rId27"/>
    <p:sldId id="385" r:id="rId28"/>
    <p:sldId id="424" r:id="rId29"/>
    <p:sldId id="425" r:id="rId30"/>
    <p:sldId id="426" r:id="rId31"/>
    <p:sldId id="427" r:id="rId32"/>
    <p:sldId id="435" r:id="rId33"/>
    <p:sldId id="259" r:id="rId3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ane de Assis Bastos" initials="EdAB" lastIdx="3" clrIdx="0">
    <p:extLst>
      <p:ext uri="{19B8F6BF-5375-455C-9EA6-DF929625EA0E}">
        <p15:presenceInfo xmlns:p15="http://schemas.microsoft.com/office/powerpoint/2012/main" userId="S-1-5-21-2135630104-1162506924-937769972-199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575656"/>
    <a:srgbClr val="00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Orçamento </a:t>
            </a:r>
            <a:r>
              <a:rPr lang="pt-BR" sz="2000" dirty="0" smtClean="0"/>
              <a:t>DAF/SCTIE/MS </a:t>
            </a:r>
            <a:endParaRPr lang="pt-BR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Plan1!$J$18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Plan1!$K$16:$N$17</c:f>
              <c:strCache>
                <c:ptCount val="4"/>
                <c:pt idx="0">
                  <c:v>Dotação </c:v>
                </c:pt>
                <c:pt idx="1">
                  <c:v>Executado</c:v>
                </c:pt>
                <c:pt idx="2">
                  <c:v>Gasto Medicamento</c:v>
                </c:pt>
                <c:pt idx="3">
                  <c:v>Gasto demandas judiciais  </c:v>
                </c:pt>
              </c:strCache>
            </c:strRef>
          </c:cat>
          <c:val>
            <c:numRef>
              <c:f>Plan1!$K$18:$N$18</c:f>
              <c:numCache>
                <c:formatCode>_("R$"* #,##0.00_);_("R$"* \(#,##0.00\);_("R$"* "-"??_);_(@_)</c:formatCode>
                <c:ptCount val="4"/>
                <c:pt idx="0">
                  <c:v>10890087600</c:v>
                </c:pt>
                <c:pt idx="1">
                  <c:v>10889225670</c:v>
                </c:pt>
                <c:pt idx="2">
                  <c:v>5203356182</c:v>
                </c:pt>
                <c:pt idx="3">
                  <c:v>983253226</c:v>
                </c:pt>
              </c:numCache>
            </c:numRef>
          </c:val>
        </c:ser>
        <c:ser>
          <c:idx val="1"/>
          <c:order val="1"/>
          <c:tx>
            <c:strRef>
              <c:f>Plan1!$J$19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Plan1!$K$16:$N$17</c:f>
              <c:strCache>
                <c:ptCount val="4"/>
                <c:pt idx="0">
                  <c:v>Dotação </c:v>
                </c:pt>
                <c:pt idx="1">
                  <c:v>Executado</c:v>
                </c:pt>
                <c:pt idx="2">
                  <c:v>Gasto Medicamento</c:v>
                </c:pt>
                <c:pt idx="3">
                  <c:v>Gasto demandas judiciais  </c:v>
                </c:pt>
              </c:strCache>
            </c:strRef>
          </c:cat>
          <c:val>
            <c:numRef>
              <c:f>Plan1!$K$19:$N$19</c:f>
              <c:numCache>
                <c:formatCode>_("R$"* #,##0.00_);_("R$"* \(#,##0.00\);_("R$"* "-"??_);_(@_)</c:formatCode>
                <c:ptCount val="4"/>
                <c:pt idx="0">
                  <c:v>11765307947</c:v>
                </c:pt>
                <c:pt idx="1">
                  <c:v>11761455409</c:v>
                </c:pt>
                <c:pt idx="2">
                  <c:v>5865531171</c:v>
                </c:pt>
                <c:pt idx="3">
                  <c:v>1252686826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570720"/>
        <c:axId val="521585840"/>
      </c:barChart>
      <c:catAx>
        <c:axId val="5215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585840"/>
        <c:crosses val="autoZero"/>
        <c:auto val="1"/>
        <c:lblAlgn val="ctr"/>
        <c:lblOffset val="100"/>
        <c:noMultiLvlLbl val="0"/>
      </c:catAx>
      <c:valAx>
        <c:axId val="52158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5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0.27314814814814814"/>
          <c:w val="0.93888888888888888"/>
          <c:h val="0.452785797608632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885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F9-4E9C-AA30-7D5D9FA519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Plan1!$B$2:$B$7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558</c:v>
                </c:pt>
                <c:pt idx="1">
                  <c:v>574</c:v>
                </c:pt>
                <c:pt idx="2">
                  <c:v>810</c:v>
                </c:pt>
                <c:pt idx="3">
                  <c:v>842</c:v>
                </c:pt>
                <c:pt idx="4">
                  <c:v>869</c:v>
                </c:pt>
                <c:pt idx="5">
                  <c:v>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80-4ADD-AB88-33B19127AC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0461632"/>
        <c:axId val="240016688"/>
      </c:barChart>
      <c:catAx>
        <c:axId val="2404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016688"/>
        <c:crosses val="autoZero"/>
        <c:auto val="1"/>
        <c:lblAlgn val="ctr"/>
        <c:lblOffset val="100"/>
        <c:noMultiLvlLbl val="0"/>
      </c:catAx>
      <c:valAx>
        <c:axId val="240016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4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17:52:59.448" idx="3">
    <p:pos x="10" y="10"/>
    <p:text>A PNAF é parte integrante da Política Nacional de Saúde;
Envolve um conjunto de ações voltadas à promoção, proteção e recuperação da saúde;
Compreendida como política intersetorial e norteadora de outras políticas, como a de medicamentos, de ciência e tecnologia e de desenvolvimento industrial.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D4778-F973-4D98-9764-5DE518092AE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3A771A-D9CB-418C-BAFF-B9D1BAD3618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 dirty="0" smtClean="0"/>
            <a:t>Política Nacional de Saúde</a:t>
          </a:r>
          <a:endParaRPr lang="pt-BR" sz="1400" b="1" dirty="0"/>
        </a:p>
      </dgm:t>
    </dgm:pt>
    <dgm:pt modelId="{C118ED0C-5790-4E77-A667-30FA6C88EB4B}" type="parTrans" cxnId="{AB5634AB-806D-47C8-9FAC-494DB9E302A0}">
      <dgm:prSet/>
      <dgm:spPr/>
      <dgm:t>
        <a:bodyPr/>
        <a:lstStyle/>
        <a:p>
          <a:endParaRPr lang="pt-BR"/>
        </a:p>
      </dgm:t>
    </dgm:pt>
    <dgm:pt modelId="{63A277B5-AD6E-41BF-89CB-E7D7323F7EAE}" type="sibTrans" cxnId="{AB5634AB-806D-47C8-9FAC-494DB9E302A0}">
      <dgm:prSet/>
      <dgm:spPr/>
      <dgm:t>
        <a:bodyPr/>
        <a:lstStyle/>
        <a:p>
          <a:endParaRPr lang="pt-BR"/>
        </a:p>
      </dgm:t>
    </dgm:pt>
    <dgm:pt modelId="{5449C3C4-E1DA-494C-91C8-D0B56BF6F320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Política Nacional de Assistência Farmacêutica</a:t>
          </a:r>
          <a:endParaRPr lang="pt-BR" sz="1400" b="1" dirty="0">
            <a:solidFill>
              <a:schemeClr val="bg1"/>
            </a:solidFill>
          </a:endParaRPr>
        </a:p>
      </dgm:t>
    </dgm:pt>
    <dgm:pt modelId="{EE7EA8E3-9A6E-4632-8080-6D08F0DFF7EE}" type="parTrans" cxnId="{D91B41C3-5DC0-466C-9028-32FF8494018A}">
      <dgm:prSet/>
      <dgm:spPr/>
      <dgm:t>
        <a:bodyPr/>
        <a:lstStyle/>
        <a:p>
          <a:endParaRPr lang="pt-BR"/>
        </a:p>
      </dgm:t>
    </dgm:pt>
    <dgm:pt modelId="{AD4C58A8-2DC8-47D6-AD37-FEB730466DA3}" type="sibTrans" cxnId="{D91B41C3-5DC0-466C-9028-32FF8494018A}">
      <dgm:prSet/>
      <dgm:spPr/>
      <dgm:t>
        <a:bodyPr/>
        <a:lstStyle/>
        <a:p>
          <a:endParaRPr lang="pt-BR"/>
        </a:p>
      </dgm:t>
    </dgm:pt>
    <dgm:pt modelId="{8849F305-E5EB-4596-86FF-613BC977A7E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Políticas, Programas e Ações subordinadas</a:t>
          </a:r>
          <a:endParaRPr lang="pt-BR" sz="1400" b="1" dirty="0"/>
        </a:p>
      </dgm:t>
    </dgm:pt>
    <dgm:pt modelId="{FE8507CE-BF23-4A87-B843-40B0AB655560}" type="parTrans" cxnId="{48815268-5062-4031-B7CF-70A2F99B2903}">
      <dgm:prSet/>
      <dgm:spPr/>
      <dgm:t>
        <a:bodyPr/>
        <a:lstStyle/>
        <a:p>
          <a:endParaRPr lang="pt-BR"/>
        </a:p>
      </dgm:t>
    </dgm:pt>
    <dgm:pt modelId="{D99BEECA-A19D-4F01-B64B-B6051BC70472}" type="sibTrans" cxnId="{48815268-5062-4031-B7CF-70A2F99B2903}">
      <dgm:prSet/>
      <dgm:spPr/>
      <dgm:t>
        <a:bodyPr/>
        <a:lstStyle/>
        <a:p>
          <a:endParaRPr lang="pt-BR"/>
        </a:p>
      </dgm:t>
    </dgm:pt>
    <dgm:pt modelId="{60AA7555-8E9A-4AE8-88DE-9FBABF1515DE}" type="pres">
      <dgm:prSet presAssocID="{639D4778-F973-4D98-9764-5DE518092AE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7024000-609B-49A4-B9C5-3643D5DA99B1}" type="pres">
      <dgm:prSet presAssocID="{639D4778-F973-4D98-9764-5DE518092AE6}" presName="comp1" presStyleCnt="0"/>
      <dgm:spPr/>
    </dgm:pt>
    <dgm:pt modelId="{B566D24C-DA8E-4A4D-B70D-F01C878BD59B}" type="pres">
      <dgm:prSet presAssocID="{639D4778-F973-4D98-9764-5DE518092AE6}" presName="circle1" presStyleLbl="node1" presStyleIdx="0" presStyleCnt="3"/>
      <dgm:spPr/>
      <dgm:t>
        <a:bodyPr/>
        <a:lstStyle/>
        <a:p>
          <a:endParaRPr lang="pt-BR"/>
        </a:p>
      </dgm:t>
    </dgm:pt>
    <dgm:pt modelId="{58062293-3193-47C3-A1BE-8960697613AA}" type="pres">
      <dgm:prSet presAssocID="{639D4778-F973-4D98-9764-5DE518092AE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F4160-6D91-4D7A-93FC-F9B63D97CC46}" type="pres">
      <dgm:prSet presAssocID="{639D4778-F973-4D98-9764-5DE518092AE6}" presName="comp2" presStyleCnt="0"/>
      <dgm:spPr/>
    </dgm:pt>
    <dgm:pt modelId="{21190656-7542-461B-A4DA-B45C827BAF1E}" type="pres">
      <dgm:prSet presAssocID="{639D4778-F973-4D98-9764-5DE518092AE6}" presName="circle2" presStyleLbl="node1" presStyleIdx="1" presStyleCnt="3" custLinFactNeighborX="-739" custLinFactNeighborY="0"/>
      <dgm:spPr/>
      <dgm:t>
        <a:bodyPr/>
        <a:lstStyle/>
        <a:p>
          <a:endParaRPr lang="pt-BR"/>
        </a:p>
      </dgm:t>
    </dgm:pt>
    <dgm:pt modelId="{A8689D1D-A5AB-4B34-8FBD-16E97CA8EBAE}" type="pres">
      <dgm:prSet presAssocID="{639D4778-F973-4D98-9764-5DE518092AE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F0655-55C4-4AB6-A831-F8395DB1373E}" type="pres">
      <dgm:prSet presAssocID="{639D4778-F973-4D98-9764-5DE518092AE6}" presName="comp3" presStyleCnt="0"/>
      <dgm:spPr/>
    </dgm:pt>
    <dgm:pt modelId="{CD31F9F1-1561-4275-B8D2-E28DDBEFEC8F}" type="pres">
      <dgm:prSet presAssocID="{639D4778-F973-4D98-9764-5DE518092AE6}" presName="circle3" presStyleLbl="node1" presStyleIdx="2" presStyleCnt="3"/>
      <dgm:spPr/>
      <dgm:t>
        <a:bodyPr/>
        <a:lstStyle/>
        <a:p>
          <a:endParaRPr lang="pt-BR"/>
        </a:p>
      </dgm:t>
    </dgm:pt>
    <dgm:pt modelId="{C3AA2A99-A117-4B25-8DFA-1BF3B4B84138}" type="pres">
      <dgm:prSet presAssocID="{639D4778-F973-4D98-9764-5DE518092AE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422548-70FE-4FB4-B983-CA27D67A8CEC}" type="presOf" srcId="{8849F305-E5EB-4596-86FF-613BC977A7EF}" destId="{CD31F9F1-1561-4275-B8D2-E28DDBEFEC8F}" srcOrd="0" destOrd="0" presId="urn:microsoft.com/office/officeart/2005/8/layout/venn2"/>
    <dgm:cxn modelId="{48815268-5062-4031-B7CF-70A2F99B2903}" srcId="{639D4778-F973-4D98-9764-5DE518092AE6}" destId="{8849F305-E5EB-4596-86FF-613BC977A7EF}" srcOrd="2" destOrd="0" parTransId="{FE8507CE-BF23-4A87-B843-40B0AB655560}" sibTransId="{D99BEECA-A19D-4F01-B64B-B6051BC70472}"/>
    <dgm:cxn modelId="{24F52A35-1D4D-42BB-B333-A91E85188A7E}" type="presOf" srcId="{B53A771A-D9CB-418C-BAFF-B9D1BAD36180}" destId="{B566D24C-DA8E-4A4D-B70D-F01C878BD59B}" srcOrd="0" destOrd="0" presId="urn:microsoft.com/office/officeart/2005/8/layout/venn2"/>
    <dgm:cxn modelId="{3E7F585F-C888-4CA5-AFA2-6F3EB8845AE4}" type="presOf" srcId="{B53A771A-D9CB-418C-BAFF-B9D1BAD36180}" destId="{58062293-3193-47C3-A1BE-8960697613AA}" srcOrd="1" destOrd="0" presId="urn:microsoft.com/office/officeart/2005/8/layout/venn2"/>
    <dgm:cxn modelId="{99FDA480-395C-48C1-9409-4FCF64D0B2E6}" type="presOf" srcId="{5449C3C4-E1DA-494C-91C8-D0B56BF6F320}" destId="{21190656-7542-461B-A4DA-B45C827BAF1E}" srcOrd="0" destOrd="0" presId="urn:microsoft.com/office/officeart/2005/8/layout/venn2"/>
    <dgm:cxn modelId="{E3245AF0-A624-4294-9FA6-B8D9D85A346F}" type="presOf" srcId="{639D4778-F973-4D98-9764-5DE518092AE6}" destId="{60AA7555-8E9A-4AE8-88DE-9FBABF1515DE}" srcOrd="0" destOrd="0" presId="urn:microsoft.com/office/officeart/2005/8/layout/venn2"/>
    <dgm:cxn modelId="{D91B41C3-5DC0-466C-9028-32FF8494018A}" srcId="{639D4778-F973-4D98-9764-5DE518092AE6}" destId="{5449C3C4-E1DA-494C-91C8-D0B56BF6F320}" srcOrd="1" destOrd="0" parTransId="{EE7EA8E3-9A6E-4632-8080-6D08F0DFF7EE}" sibTransId="{AD4C58A8-2DC8-47D6-AD37-FEB730466DA3}"/>
    <dgm:cxn modelId="{AB5634AB-806D-47C8-9FAC-494DB9E302A0}" srcId="{639D4778-F973-4D98-9764-5DE518092AE6}" destId="{B53A771A-D9CB-418C-BAFF-B9D1BAD36180}" srcOrd="0" destOrd="0" parTransId="{C118ED0C-5790-4E77-A667-30FA6C88EB4B}" sibTransId="{63A277B5-AD6E-41BF-89CB-E7D7323F7EAE}"/>
    <dgm:cxn modelId="{F4724427-144E-4856-A901-9005F7B9E1D1}" type="presOf" srcId="{5449C3C4-E1DA-494C-91C8-D0B56BF6F320}" destId="{A8689D1D-A5AB-4B34-8FBD-16E97CA8EBAE}" srcOrd="1" destOrd="0" presId="urn:microsoft.com/office/officeart/2005/8/layout/venn2"/>
    <dgm:cxn modelId="{1D8ACAA8-FF70-4702-802F-373E62E3D7BF}" type="presOf" srcId="{8849F305-E5EB-4596-86FF-613BC977A7EF}" destId="{C3AA2A99-A117-4B25-8DFA-1BF3B4B84138}" srcOrd="1" destOrd="0" presId="urn:microsoft.com/office/officeart/2005/8/layout/venn2"/>
    <dgm:cxn modelId="{1B4B136A-E989-4AD7-B5CC-05392475748A}" type="presParOf" srcId="{60AA7555-8E9A-4AE8-88DE-9FBABF1515DE}" destId="{27024000-609B-49A4-B9C5-3643D5DA99B1}" srcOrd="0" destOrd="0" presId="urn:microsoft.com/office/officeart/2005/8/layout/venn2"/>
    <dgm:cxn modelId="{7C4140B7-7342-4DEF-990B-79543B6974B6}" type="presParOf" srcId="{27024000-609B-49A4-B9C5-3643D5DA99B1}" destId="{B566D24C-DA8E-4A4D-B70D-F01C878BD59B}" srcOrd="0" destOrd="0" presId="urn:microsoft.com/office/officeart/2005/8/layout/venn2"/>
    <dgm:cxn modelId="{92AE9D89-02A8-4A04-BA61-3A319C15B3F7}" type="presParOf" srcId="{27024000-609B-49A4-B9C5-3643D5DA99B1}" destId="{58062293-3193-47C3-A1BE-8960697613AA}" srcOrd="1" destOrd="0" presId="urn:microsoft.com/office/officeart/2005/8/layout/venn2"/>
    <dgm:cxn modelId="{092F8837-BF4A-498F-A8B7-8283B6F799AE}" type="presParOf" srcId="{60AA7555-8E9A-4AE8-88DE-9FBABF1515DE}" destId="{A46F4160-6D91-4D7A-93FC-F9B63D97CC46}" srcOrd="1" destOrd="0" presId="urn:microsoft.com/office/officeart/2005/8/layout/venn2"/>
    <dgm:cxn modelId="{71E8DF94-4E0A-46C5-BB03-EC4D28831C36}" type="presParOf" srcId="{A46F4160-6D91-4D7A-93FC-F9B63D97CC46}" destId="{21190656-7542-461B-A4DA-B45C827BAF1E}" srcOrd="0" destOrd="0" presId="urn:microsoft.com/office/officeart/2005/8/layout/venn2"/>
    <dgm:cxn modelId="{551139A7-C29B-40DD-8FD0-6FF3CC47709A}" type="presParOf" srcId="{A46F4160-6D91-4D7A-93FC-F9B63D97CC46}" destId="{A8689D1D-A5AB-4B34-8FBD-16E97CA8EBAE}" srcOrd="1" destOrd="0" presId="urn:microsoft.com/office/officeart/2005/8/layout/venn2"/>
    <dgm:cxn modelId="{C85EF8B2-EFC4-4DB6-B031-E2FFE3C9AC7B}" type="presParOf" srcId="{60AA7555-8E9A-4AE8-88DE-9FBABF1515DE}" destId="{621F0655-55C4-4AB6-A831-F8395DB1373E}" srcOrd="2" destOrd="0" presId="urn:microsoft.com/office/officeart/2005/8/layout/venn2"/>
    <dgm:cxn modelId="{75B3A2AC-3BEE-43F6-86AC-9178ABE1B0AE}" type="presParOf" srcId="{621F0655-55C4-4AB6-A831-F8395DB1373E}" destId="{CD31F9F1-1561-4275-B8D2-E28DDBEFEC8F}" srcOrd="0" destOrd="0" presId="urn:microsoft.com/office/officeart/2005/8/layout/venn2"/>
    <dgm:cxn modelId="{8B3D68CB-9184-4178-88BF-790987224F1C}" type="presParOf" srcId="{621F0655-55C4-4AB6-A831-F8395DB1373E}" destId="{C3AA2A99-A117-4B25-8DFA-1BF3B4B8413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3A73-72F9-426B-8D57-D3B947CA9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340FAE-92EE-4187-88C7-1B5F71FF9F81}">
      <dgm:prSet phldrT="[Texto]"/>
      <dgm:spPr>
        <a:xfrm>
          <a:off x="3186739" y="1039594"/>
          <a:ext cx="1753463" cy="87673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0BE3515-24B2-475D-8EAF-00D999E4F1CE}" type="parTrans" cxnId="{0C95071D-ACF1-4CF6-8D50-D9401E740097}">
      <dgm:prSet/>
      <dgm:spPr/>
      <dgm:t>
        <a:bodyPr/>
        <a:lstStyle/>
        <a:p>
          <a:endParaRPr lang="pt-BR"/>
        </a:p>
      </dgm:t>
    </dgm:pt>
    <dgm:pt modelId="{5C9E67C1-48A9-4020-9DAC-097E96700E4E}" type="sibTrans" cxnId="{0C95071D-ACF1-4CF6-8D50-D9401E740097}">
      <dgm:prSet/>
      <dgm:spPr/>
      <dgm:t>
        <a:bodyPr/>
        <a:lstStyle/>
        <a:p>
          <a:endParaRPr lang="pt-BR"/>
        </a:p>
      </dgm:t>
    </dgm:pt>
    <dgm:pt modelId="{A70F64C8-4DCD-4AD1-AC0C-C46A64F81540}" type="pres">
      <dgm:prSet presAssocID="{F0103A73-72F9-426B-8D57-D3B947CA9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6409C0F-0478-467B-9252-F7D09626AE85}" type="pres">
      <dgm:prSet presAssocID="{92340FAE-92EE-4187-88C7-1B5F71FF9F81}" presName="hierRoot1" presStyleCnt="0">
        <dgm:presLayoutVars>
          <dgm:hierBranch val="init"/>
        </dgm:presLayoutVars>
      </dgm:prSet>
      <dgm:spPr/>
    </dgm:pt>
    <dgm:pt modelId="{99EE8CCF-B66F-4E9F-B6BE-66CECF633AA6}" type="pres">
      <dgm:prSet presAssocID="{92340FAE-92EE-4187-88C7-1B5F71FF9F81}" presName="rootComposite1" presStyleCnt="0"/>
      <dgm:spPr/>
    </dgm:pt>
    <dgm:pt modelId="{BA845674-C246-458E-81B3-1E958A996C34}" type="pres">
      <dgm:prSet presAssocID="{92340FAE-92EE-4187-88C7-1B5F71FF9F81}" presName="rootText1" presStyleLbl="node0" presStyleIdx="0" presStyleCnt="1" custLinFactNeighborY="-695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B3D5062-52C6-4877-BAAA-D5A70FCB0A32}" type="pres">
      <dgm:prSet presAssocID="{92340FAE-92EE-4187-88C7-1B5F71FF9F8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EF1410E-40FF-4873-8866-7B2A15CA1814}" type="pres">
      <dgm:prSet presAssocID="{92340FAE-92EE-4187-88C7-1B5F71FF9F81}" presName="hierChild2" presStyleCnt="0"/>
      <dgm:spPr/>
    </dgm:pt>
    <dgm:pt modelId="{E9B09F3B-E336-4D99-A48D-36E28E96F6D9}" type="pres">
      <dgm:prSet presAssocID="{92340FAE-92EE-4187-88C7-1B5F71FF9F81}" presName="hierChild3" presStyleCnt="0"/>
      <dgm:spPr/>
    </dgm:pt>
  </dgm:ptLst>
  <dgm:cxnLst>
    <dgm:cxn modelId="{60B52543-0CB0-4096-AB8B-EEE18ECD021F}" type="presOf" srcId="{F0103A73-72F9-426B-8D57-D3B947CA9E6E}" destId="{A70F64C8-4DCD-4AD1-AC0C-C46A64F81540}" srcOrd="0" destOrd="0" presId="urn:microsoft.com/office/officeart/2005/8/layout/orgChart1"/>
    <dgm:cxn modelId="{8DA4EA90-BC95-4AF8-A8AD-B8D9A9D292F3}" type="presOf" srcId="{92340FAE-92EE-4187-88C7-1B5F71FF9F81}" destId="{4B3D5062-52C6-4877-BAAA-D5A70FCB0A32}" srcOrd="1" destOrd="0" presId="urn:microsoft.com/office/officeart/2005/8/layout/orgChart1"/>
    <dgm:cxn modelId="{0C95071D-ACF1-4CF6-8D50-D9401E740097}" srcId="{F0103A73-72F9-426B-8D57-D3B947CA9E6E}" destId="{92340FAE-92EE-4187-88C7-1B5F71FF9F81}" srcOrd="0" destOrd="0" parTransId="{30BE3515-24B2-475D-8EAF-00D999E4F1CE}" sibTransId="{5C9E67C1-48A9-4020-9DAC-097E96700E4E}"/>
    <dgm:cxn modelId="{77B13A6F-BAD3-4EC4-BE48-CB92BFABEAA4}" type="presOf" srcId="{92340FAE-92EE-4187-88C7-1B5F71FF9F81}" destId="{BA845674-C246-458E-81B3-1E958A996C34}" srcOrd="0" destOrd="0" presId="urn:microsoft.com/office/officeart/2005/8/layout/orgChart1"/>
    <dgm:cxn modelId="{547D986C-B069-490A-B0AB-163878D2F2C3}" type="presParOf" srcId="{A70F64C8-4DCD-4AD1-AC0C-C46A64F81540}" destId="{66409C0F-0478-467B-9252-F7D09626AE85}" srcOrd="0" destOrd="0" presId="urn:microsoft.com/office/officeart/2005/8/layout/orgChart1"/>
    <dgm:cxn modelId="{DE4EB003-4112-45CE-84CB-50974D5BCC03}" type="presParOf" srcId="{66409C0F-0478-467B-9252-F7D09626AE85}" destId="{99EE8CCF-B66F-4E9F-B6BE-66CECF633AA6}" srcOrd="0" destOrd="0" presId="urn:microsoft.com/office/officeart/2005/8/layout/orgChart1"/>
    <dgm:cxn modelId="{DF1D008B-86E3-4937-8182-0EAD34077579}" type="presParOf" srcId="{99EE8CCF-B66F-4E9F-B6BE-66CECF633AA6}" destId="{BA845674-C246-458E-81B3-1E958A996C34}" srcOrd="0" destOrd="0" presId="urn:microsoft.com/office/officeart/2005/8/layout/orgChart1"/>
    <dgm:cxn modelId="{AC9FA8A8-E11E-4E52-B91C-43AFEA4FE83A}" type="presParOf" srcId="{99EE8CCF-B66F-4E9F-B6BE-66CECF633AA6}" destId="{4B3D5062-52C6-4877-BAAA-D5A70FCB0A32}" srcOrd="1" destOrd="0" presId="urn:microsoft.com/office/officeart/2005/8/layout/orgChart1"/>
    <dgm:cxn modelId="{00180DF3-DC3C-44DB-B9CC-60BFC3CA60C3}" type="presParOf" srcId="{66409C0F-0478-467B-9252-F7D09626AE85}" destId="{EEF1410E-40FF-4873-8866-7B2A15CA1814}" srcOrd="1" destOrd="0" presId="urn:microsoft.com/office/officeart/2005/8/layout/orgChart1"/>
    <dgm:cxn modelId="{CDC78951-85B5-42BB-92BE-D2DFE85BCDAA}" type="presParOf" srcId="{66409C0F-0478-467B-9252-F7D09626AE85}" destId="{E9B09F3B-E336-4D99-A48D-36E28E96F6D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64850-338C-49B6-8E9C-47955A9C5276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F03805-73EE-416B-9303-F2C6A9B758E9}">
      <dgm:prSet phldrT="[Texto]"/>
      <dgm:spPr>
        <a:xfrm rot="5400000">
          <a:off x="2664937" y="-359709"/>
          <a:ext cx="654077" cy="4575169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Departamento de Assistência Farmacêutica e Insumos Estratégicos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730D1EE-4FC2-4755-A509-6BA9D0F86D8E}" type="sibTrans" cxnId="{C616D253-EB45-41AB-9F08-AB7A3564F53A}">
      <dgm:prSet/>
      <dgm:spPr/>
      <dgm:t>
        <a:bodyPr/>
        <a:lstStyle/>
        <a:p>
          <a:endParaRPr lang="pt-BR" b="1"/>
        </a:p>
      </dgm:t>
    </dgm:pt>
    <dgm:pt modelId="{C4674262-30C6-42D9-8BCB-37E17417C80B}" type="parTrans" cxnId="{C616D253-EB45-41AB-9F08-AB7A3564F53A}">
      <dgm:prSet/>
      <dgm:spPr/>
      <dgm:t>
        <a:bodyPr/>
        <a:lstStyle/>
        <a:p>
          <a:endParaRPr lang="pt-BR" b="1"/>
        </a:p>
      </dgm:t>
    </dgm:pt>
    <dgm:pt modelId="{D6E05256-B3E2-4E70-9114-FAD83D1D5914}">
      <dgm:prSet phldrT="[Texto]"/>
      <dgm:spPr>
        <a:xfrm rot="5400000">
          <a:off x="-150940" y="1751777"/>
          <a:ext cx="1006273" cy="704391"/>
        </a:xfr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DAF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D6A018-D64A-45A1-A87C-76BD7C2B8430}" type="sibTrans" cxnId="{60AF86A4-AC82-48DB-A77F-2DFE7498492F}">
      <dgm:prSet/>
      <dgm:spPr/>
      <dgm:t>
        <a:bodyPr/>
        <a:lstStyle/>
        <a:p>
          <a:endParaRPr lang="pt-BR" b="1"/>
        </a:p>
      </dgm:t>
    </dgm:pt>
    <dgm:pt modelId="{D658E904-01A8-4D21-9F11-42F6EA823D1C}" type="parTrans" cxnId="{60AF86A4-AC82-48DB-A77F-2DFE7498492F}">
      <dgm:prSet/>
      <dgm:spPr/>
      <dgm:t>
        <a:bodyPr/>
        <a:lstStyle/>
        <a:p>
          <a:endParaRPr lang="pt-BR" b="1"/>
        </a:p>
      </dgm:t>
    </dgm:pt>
    <dgm:pt modelId="{5AA527C9-E956-4A6D-A8ED-808F4CCD5107}">
      <dgm:prSet phldrT="[Texto]"/>
      <dgm:spPr>
        <a:xfrm rot="5400000">
          <a:off x="2664937" y="-1159348"/>
          <a:ext cx="654077" cy="4575169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Secretaria de Ciência,  Tecnologia, Inovação  e Insumos Estratégicos em Saúde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874C32-0CD5-4328-B8C7-EE9D0CFA079B}" type="sibTrans" cxnId="{9D70956A-9624-45E4-9C5B-5753D16C634E}">
      <dgm:prSet/>
      <dgm:spPr/>
      <dgm:t>
        <a:bodyPr/>
        <a:lstStyle/>
        <a:p>
          <a:endParaRPr lang="pt-BR" b="1"/>
        </a:p>
      </dgm:t>
    </dgm:pt>
    <dgm:pt modelId="{EF75D5F3-9E0A-460A-AD24-1830CE5C6766}" type="parTrans" cxnId="{9D70956A-9624-45E4-9C5B-5753D16C634E}">
      <dgm:prSet/>
      <dgm:spPr/>
      <dgm:t>
        <a:bodyPr/>
        <a:lstStyle/>
        <a:p>
          <a:endParaRPr lang="pt-BR" b="1"/>
        </a:p>
      </dgm:t>
    </dgm:pt>
    <dgm:pt modelId="{3325788B-8556-44BA-B0C0-23DA11688038}">
      <dgm:prSet phldrT="[Texto]"/>
      <dgm:spPr>
        <a:xfrm rot="5400000">
          <a:off x="-150940" y="952138"/>
          <a:ext cx="1006273" cy="704391"/>
        </a:xfr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SCTIE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915D15-CFA7-4F85-BA7B-9D5AB572B8FC}" type="sibTrans" cxnId="{5DE1F7CB-DEFE-4713-9BE7-AD32F4C87895}">
      <dgm:prSet/>
      <dgm:spPr/>
      <dgm:t>
        <a:bodyPr/>
        <a:lstStyle/>
        <a:p>
          <a:endParaRPr lang="pt-BR" b="1"/>
        </a:p>
      </dgm:t>
    </dgm:pt>
    <dgm:pt modelId="{FB72CE75-C227-4F3B-9EC6-6BB1CFA51CD4}" type="parTrans" cxnId="{5DE1F7CB-DEFE-4713-9BE7-AD32F4C87895}">
      <dgm:prSet/>
      <dgm:spPr/>
      <dgm:t>
        <a:bodyPr/>
        <a:lstStyle/>
        <a:p>
          <a:endParaRPr lang="pt-BR" b="1"/>
        </a:p>
      </dgm:t>
    </dgm:pt>
    <dgm:pt modelId="{C68D3827-4FED-4180-A0E4-43B97D6D338F}">
      <dgm:prSet phldrT="[Texto]"/>
      <dgm:spPr>
        <a:xfrm rot="5400000">
          <a:off x="-150940" y="152499"/>
          <a:ext cx="1006273" cy="704391"/>
        </a:xfr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MS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0D3548-A626-4B23-94BB-39FBE91614D3}" type="sibTrans" cxnId="{282B0716-E75E-421C-9945-4CE2A8DE166F}">
      <dgm:prSet/>
      <dgm:spPr/>
      <dgm:t>
        <a:bodyPr/>
        <a:lstStyle/>
        <a:p>
          <a:endParaRPr lang="pt-BR" b="1"/>
        </a:p>
      </dgm:t>
    </dgm:pt>
    <dgm:pt modelId="{C5417FBB-A9C1-410C-9AD1-94D23745C5E5}" type="parTrans" cxnId="{282B0716-E75E-421C-9945-4CE2A8DE166F}">
      <dgm:prSet/>
      <dgm:spPr/>
      <dgm:t>
        <a:bodyPr/>
        <a:lstStyle/>
        <a:p>
          <a:endParaRPr lang="pt-BR" b="1"/>
        </a:p>
      </dgm:t>
    </dgm:pt>
    <dgm:pt modelId="{D583E743-82DD-441F-B124-27E8ECC69BC4}">
      <dgm:prSet phldrT="[Texto]"/>
      <dgm:spPr>
        <a:xfrm rot="5400000">
          <a:off x="2664937" y="-1958987"/>
          <a:ext cx="654077" cy="4575169"/>
        </a:xfr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Ministério da Saúde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4130298-2191-4BB2-ACF6-DD7897EADFCA}" type="sibTrans" cxnId="{0C818A14-68DD-4025-B1B3-38CACF5EC496}">
      <dgm:prSet/>
      <dgm:spPr/>
      <dgm:t>
        <a:bodyPr/>
        <a:lstStyle/>
        <a:p>
          <a:endParaRPr lang="pt-BR" b="1"/>
        </a:p>
      </dgm:t>
    </dgm:pt>
    <dgm:pt modelId="{F7DBDF5A-D71B-42B4-BBA8-7921782A2250}" type="parTrans" cxnId="{0C818A14-68DD-4025-B1B3-38CACF5EC496}">
      <dgm:prSet/>
      <dgm:spPr/>
      <dgm:t>
        <a:bodyPr/>
        <a:lstStyle/>
        <a:p>
          <a:endParaRPr lang="pt-BR" b="1"/>
        </a:p>
      </dgm:t>
    </dgm:pt>
    <dgm:pt modelId="{B9169A24-A2F6-477B-AE98-6028E5E10626}" type="pres">
      <dgm:prSet presAssocID="{55A64850-338C-49B6-8E9C-47955A9C5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A286DB-D8CE-468F-9D7A-017AED2FF30B}" type="pres">
      <dgm:prSet presAssocID="{C68D3827-4FED-4180-A0E4-43B97D6D338F}" presName="composite" presStyleCnt="0"/>
      <dgm:spPr/>
    </dgm:pt>
    <dgm:pt modelId="{6FA5471C-A106-4238-9A77-51CC4DB596D3}" type="pres">
      <dgm:prSet presAssocID="{C68D3827-4FED-4180-A0E4-43B97D6D338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B5018AA6-4EB5-4BCE-948F-3EB9EE24D23A}" type="pres">
      <dgm:prSet presAssocID="{C68D3827-4FED-4180-A0E4-43B97D6D338F}" presName="descendantText" presStyleLbl="alignAcc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0F788949-F7E7-490C-BFCF-6E338E100298}" type="pres">
      <dgm:prSet presAssocID="{510D3548-A626-4B23-94BB-39FBE91614D3}" presName="sp" presStyleCnt="0"/>
      <dgm:spPr/>
    </dgm:pt>
    <dgm:pt modelId="{574375E3-EAD2-4227-B2C2-0A099500E1DF}" type="pres">
      <dgm:prSet presAssocID="{3325788B-8556-44BA-B0C0-23DA11688038}" presName="composite" presStyleCnt="0"/>
      <dgm:spPr/>
    </dgm:pt>
    <dgm:pt modelId="{CC64A992-1BF9-4BC5-AED1-3AF62EDB19E9}" type="pres">
      <dgm:prSet presAssocID="{3325788B-8556-44BA-B0C0-23DA11688038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3A06625B-1BFF-4528-819A-06A293A56E78}" type="pres">
      <dgm:prSet presAssocID="{3325788B-8556-44BA-B0C0-23DA11688038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A6D84B9A-8DBF-4BF4-B211-5EE90E75002C}" type="pres">
      <dgm:prSet presAssocID="{C4915D15-CFA7-4F85-BA7B-9D5AB572B8FC}" presName="sp" presStyleCnt="0"/>
      <dgm:spPr/>
    </dgm:pt>
    <dgm:pt modelId="{7E6D0454-C011-4522-AF2A-3D5DD9684BB8}" type="pres">
      <dgm:prSet presAssocID="{D6E05256-B3E2-4E70-9114-FAD83D1D5914}" presName="composite" presStyleCnt="0"/>
      <dgm:spPr/>
    </dgm:pt>
    <dgm:pt modelId="{FBB5F41C-95B0-4BE2-B7DD-43BECC8B623B}" type="pres">
      <dgm:prSet presAssocID="{D6E05256-B3E2-4E70-9114-FAD83D1D5914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676F4615-931B-4FA4-95F8-8A098389F501}" type="pres">
      <dgm:prSet presAssocID="{D6E05256-B3E2-4E70-9114-FAD83D1D5914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</dgm:ptLst>
  <dgm:cxnLst>
    <dgm:cxn modelId="{60AF86A4-AC82-48DB-A77F-2DFE7498492F}" srcId="{55A64850-338C-49B6-8E9C-47955A9C5276}" destId="{D6E05256-B3E2-4E70-9114-FAD83D1D5914}" srcOrd="2" destOrd="0" parTransId="{D658E904-01A8-4D21-9F11-42F6EA823D1C}" sibTransId="{64D6A018-D64A-45A1-A87C-76BD7C2B8430}"/>
    <dgm:cxn modelId="{C616D253-EB45-41AB-9F08-AB7A3564F53A}" srcId="{D6E05256-B3E2-4E70-9114-FAD83D1D5914}" destId="{CDF03805-73EE-416B-9303-F2C6A9B758E9}" srcOrd="0" destOrd="0" parTransId="{C4674262-30C6-42D9-8BCB-37E17417C80B}" sibTransId="{7730D1EE-4FC2-4755-A509-6BA9D0F86D8E}"/>
    <dgm:cxn modelId="{BF1FBC24-2AD3-4531-88E8-C9F7CCD2D8B9}" type="presOf" srcId="{C68D3827-4FED-4180-A0E4-43B97D6D338F}" destId="{6FA5471C-A106-4238-9A77-51CC4DB596D3}" srcOrd="0" destOrd="0" presId="urn:microsoft.com/office/officeart/2005/8/layout/chevron2"/>
    <dgm:cxn modelId="{6677515D-6A82-42E7-86FB-EA8769B256E8}" type="presOf" srcId="{D6E05256-B3E2-4E70-9114-FAD83D1D5914}" destId="{FBB5F41C-95B0-4BE2-B7DD-43BECC8B623B}" srcOrd="0" destOrd="0" presId="urn:microsoft.com/office/officeart/2005/8/layout/chevron2"/>
    <dgm:cxn modelId="{535EDD14-40E3-4C49-AD1F-2B90CF2993B1}" type="presOf" srcId="{3325788B-8556-44BA-B0C0-23DA11688038}" destId="{CC64A992-1BF9-4BC5-AED1-3AF62EDB19E9}" srcOrd="0" destOrd="0" presId="urn:microsoft.com/office/officeart/2005/8/layout/chevron2"/>
    <dgm:cxn modelId="{96A3125B-6247-407A-BA5D-C3A53446F866}" type="presOf" srcId="{55A64850-338C-49B6-8E9C-47955A9C5276}" destId="{B9169A24-A2F6-477B-AE98-6028E5E10626}" srcOrd="0" destOrd="0" presId="urn:microsoft.com/office/officeart/2005/8/layout/chevron2"/>
    <dgm:cxn modelId="{DFBE2A3B-18F2-40D6-B1FE-2FD63D53704A}" type="presOf" srcId="{5AA527C9-E956-4A6D-A8ED-808F4CCD5107}" destId="{3A06625B-1BFF-4528-819A-06A293A56E78}" srcOrd="0" destOrd="0" presId="urn:microsoft.com/office/officeart/2005/8/layout/chevron2"/>
    <dgm:cxn modelId="{282B0716-E75E-421C-9945-4CE2A8DE166F}" srcId="{55A64850-338C-49B6-8E9C-47955A9C5276}" destId="{C68D3827-4FED-4180-A0E4-43B97D6D338F}" srcOrd="0" destOrd="0" parTransId="{C5417FBB-A9C1-410C-9AD1-94D23745C5E5}" sibTransId="{510D3548-A626-4B23-94BB-39FBE91614D3}"/>
    <dgm:cxn modelId="{9D70956A-9624-45E4-9C5B-5753D16C634E}" srcId="{3325788B-8556-44BA-B0C0-23DA11688038}" destId="{5AA527C9-E956-4A6D-A8ED-808F4CCD5107}" srcOrd="0" destOrd="0" parTransId="{EF75D5F3-9E0A-460A-AD24-1830CE5C6766}" sibTransId="{98874C32-0CD5-4328-B8C7-EE9D0CFA079B}"/>
    <dgm:cxn modelId="{0C818A14-68DD-4025-B1B3-38CACF5EC496}" srcId="{C68D3827-4FED-4180-A0E4-43B97D6D338F}" destId="{D583E743-82DD-441F-B124-27E8ECC69BC4}" srcOrd="0" destOrd="0" parTransId="{F7DBDF5A-D71B-42B4-BBA8-7921782A2250}" sibTransId="{14130298-2191-4BB2-ACF6-DD7897EADFCA}"/>
    <dgm:cxn modelId="{BB21F8AF-AA6B-4D44-BD71-781ED6BD32C1}" type="presOf" srcId="{CDF03805-73EE-416B-9303-F2C6A9B758E9}" destId="{676F4615-931B-4FA4-95F8-8A098389F501}" srcOrd="0" destOrd="0" presId="urn:microsoft.com/office/officeart/2005/8/layout/chevron2"/>
    <dgm:cxn modelId="{5DE1F7CB-DEFE-4713-9BE7-AD32F4C87895}" srcId="{55A64850-338C-49B6-8E9C-47955A9C5276}" destId="{3325788B-8556-44BA-B0C0-23DA11688038}" srcOrd="1" destOrd="0" parTransId="{FB72CE75-C227-4F3B-9EC6-6BB1CFA51CD4}" sibTransId="{C4915D15-CFA7-4F85-BA7B-9D5AB572B8FC}"/>
    <dgm:cxn modelId="{AA2A6AC2-180B-4000-A48B-B3B4374C7F8B}" type="presOf" srcId="{D583E743-82DD-441F-B124-27E8ECC69BC4}" destId="{B5018AA6-4EB5-4BCE-948F-3EB9EE24D23A}" srcOrd="0" destOrd="0" presId="urn:microsoft.com/office/officeart/2005/8/layout/chevron2"/>
    <dgm:cxn modelId="{653D8961-11D9-4AEB-A7BA-F584ADADB88A}" type="presParOf" srcId="{B9169A24-A2F6-477B-AE98-6028E5E10626}" destId="{2EA286DB-D8CE-468F-9D7A-017AED2FF30B}" srcOrd="0" destOrd="0" presId="urn:microsoft.com/office/officeart/2005/8/layout/chevron2"/>
    <dgm:cxn modelId="{F7282BD3-EAA3-4A3B-8393-D05648DAAFFE}" type="presParOf" srcId="{2EA286DB-D8CE-468F-9D7A-017AED2FF30B}" destId="{6FA5471C-A106-4238-9A77-51CC4DB596D3}" srcOrd="0" destOrd="0" presId="urn:microsoft.com/office/officeart/2005/8/layout/chevron2"/>
    <dgm:cxn modelId="{23CB1F7D-0D55-4BFE-9C3F-DD40311EF1C9}" type="presParOf" srcId="{2EA286DB-D8CE-468F-9D7A-017AED2FF30B}" destId="{B5018AA6-4EB5-4BCE-948F-3EB9EE24D23A}" srcOrd="1" destOrd="0" presId="urn:microsoft.com/office/officeart/2005/8/layout/chevron2"/>
    <dgm:cxn modelId="{053DD61C-F859-48E5-8D1F-0EC54608FA3F}" type="presParOf" srcId="{B9169A24-A2F6-477B-AE98-6028E5E10626}" destId="{0F788949-F7E7-490C-BFCF-6E338E100298}" srcOrd="1" destOrd="0" presId="urn:microsoft.com/office/officeart/2005/8/layout/chevron2"/>
    <dgm:cxn modelId="{82387AF5-D82C-494E-B743-E21F0C9A5BBE}" type="presParOf" srcId="{B9169A24-A2F6-477B-AE98-6028E5E10626}" destId="{574375E3-EAD2-4227-B2C2-0A099500E1DF}" srcOrd="2" destOrd="0" presId="urn:microsoft.com/office/officeart/2005/8/layout/chevron2"/>
    <dgm:cxn modelId="{12C5EBB1-2675-4B0E-8003-58198743E0A5}" type="presParOf" srcId="{574375E3-EAD2-4227-B2C2-0A099500E1DF}" destId="{CC64A992-1BF9-4BC5-AED1-3AF62EDB19E9}" srcOrd="0" destOrd="0" presId="urn:microsoft.com/office/officeart/2005/8/layout/chevron2"/>
    <dgm:cxn modelId="{48AF3945-BD4D-4C90-9182-17EADBD5E62F}" type="presParOf" srcId="{574375E3-EAD2-4227-B2C2-0A099500E1DF}" destId="{3A06625B-1BFF-4528-819A-06A293A56E78}" srcOrd="1" destOrd="0" presId="urn:microsoft.com/office/officeart/2005/8/layout/chevron2"/>
    <dgm:cxn modelId="{1B0F6B7C-9026-46AA-B7E9-A8E737C8B555}" type="presParOf" srcId="{B9169A24-A2F6-477B-AE98-6028E5E10626}" destId="{A6D84B9A-8DBF-4BF4-B211-5EE90E75002C}" srcOrd="3" destOrd="0" presId="urn:microsoft.com/office/officeart/2005/8/layout/chevron2"/>
    <dgm:cxn modelId="{8BB5C335-D205-4CB3-B100-9C4CB325A8F9}" type="presParOf" srcId="{B9169A24-A2F6-477B-AE98-6028E5E10626}" destId="{7E6D0454-C011-4522-AF2A-3D5DD9684BB8}" srcOrd="4" destOrd="0" presId="urn:microsoft.com/office/officeart/2005/8/layout/chevron2"/>
    <dgm:cxn modelId="{FE7BAD10-95C0-4FB9-8EE4-8E18D6D38A10}" type="presParOf" srcId="{7E6D0454-C011-4522-AF2A-3D5DD9684BB8}" destId="{FBB5F41C-95B0-4BE2-B7DD-43BECC8B623B}" srcOrd="0" destOrd="0" presId="urn:microsoft.com/office/officeart/2005/8/layout/chevron2"/>
    <dgm:cxn modelId="{FAE2E728-10BD-4B64-8D29-CC3987F50988}" type="presParOf" srcId="{7E6D0454-C011-4522-AF2A-3D5DD9684BB8}" destId="{676F4615-931B-4FA4-95F8-8A098389F5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DFB89-D60E-4A62-BC04-F176F70CD5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D236DD-9783-4495-A2B7-C922274D11AF}">
      <dgm:prSet phldrT="[Texto]"/>
      <dgm:spPr/>
      <dgm:t>
        <a:bodyPr/>
        <a:lstStyle/>
        <a:p>
          <a:r>
            <a:rPr lang="pt-BR" dirty="0" smtClean="0"/>
            <a:t>Coordenação de Monitoramento das Políticas de Assistência Farmacêutica e Medicamentos</a:t>
          </a:r>
          <a:endParaRPr lang="pt-BR" dirty="0"/>
        </a:p>
      </dgm:t>
    </dgm:pt>
    <dgm:pt modelId="{741D3A94-5F14-48F2-BF39-C2288E596B7F}" type="parTrans" cxnId="{4FE66D72-089F-4F33-8A5A-68E085A2AE4E}">
      <dgm:prSet/>
      <dgm:spPr/>
      <dgm:t>
        <a:bodyPr/>
        <a:lstStyle/>
        <a:p>
          <a:endParaRPr lang="pt-BR"/>
        </a:p>
      </dgm:t>
    </dgm:pt>
    <dgm:pt modelId="{7FE1A1DA-1B03-44D3-8588-2896BE055CD9}" type="sibTrans" cxnId="{4FE66D72-089F-4F33-8A5A-68E085A2AE4E}">
      <dgm:prSet/>
      <dgm:spPr/>
      <dgm:t>
        <a:bodyPr/>
        <a:lstStyle/>
        <a:p>
          <a:endParaRPr lang="pt-BR"/>
        </a:p>
      </dgm:t>
    </dgm:pt>
    <dgm:pt modelId="{95AA3CE4-8DE8-4159-9E0C-5978E465B34D}">
      <dgm:prSet phldrT="[Texto]"/>
      <dgm:spPr/>
      <dgm:t>
        <a:bodyPr/>
        <a:lstStyle/>
        <a:p>
          <a:r>
            <a:rPr lang="pt-BR" dirty="0" smtClean="0"/>
            <a:t>Programa Farmácia Popular do Brasil</a:t>
          </a:r>
          <a:endParaRPr lang="pt-BR" dirty="0"/>
        </a:p>
      </dgm:t>
    </dgm:pt>
    <dgm:pt modelId="{8D134352-3F9E-4878-8259-C4A721D4ACA9}" type="parTrans" cxnId="{8CC752F6-AD3B-4C61-B5A0-0AAF90DD77AA}">
      <dgm:prSet/>
      <dgm:spPr/>
      <dgm:t>
        <a:bodyPr/>
        <a:lstStyle/>
        <a:p>
          <a:endParaRPr lang="pt-BR"/>
        </a:p>
      </dgm:t>
    </dgm:pt>
    <dgm:pt modelId="{382F3681-190D-4E8A-91D6-1536BBE4BCF0}" type="sibTrans" cxnId="{8CC752F6-AD3B-4C61-B5A0-0AAF90DD77AA}">
      <dgm:prSet/>
      <dgm:spPr/>
      <dgm:t>
        <a:bodyPr/>
        <a:lstStyle/>
        <a:p>
          <a:endParaRPr lang="pt-BR"/>
        </a:p>
      </dgm:t>
    </dgm:pt>
    <dgm:pt modelId="{8F7AAE49-AA95-4647-88C3-7BF6C45857EE}">
      <dgm:prSet phldrT="[Texto]"/>
      <dgm:spPr/>
      <dgm:t>
        <a:bodyPr/>
        <a:lstStyle/>
        <a:p>
          <a:r>
            <a:rPr lang="pt-BR" dirty="0" smtClean="0"/>
            <a:t>Componente Básico da Assistência Farmacêutica</a:t>
          </a:r>
          <a:endParaRPr lang="pt-BR" dirty="0"/>
        </a:p>
      </dgm:t>
    </dgm:pt>
    <dgm:pt modelId="{1222710E-3143-437D-A24E-E509F66A2A3A}" type="parTrans" cxnId="{0B9A4ECF-B6A4-45C1-B95E-41708BD53C8A}">
      <dgm:prSet/>
      <dgm:spPr/>
      <dgm:t>
        <a:bodyPr/>
        <a:lstStyle/>
        <a:p>
          <a:endParaRPr lang="pt-BR"/>
        </a:p>
      </dgm:t>
    </dgm:pt>
    <dgm:pt modelId="{3DDA1A20-A54A-429D-943F-25451FE5C075}" type="sibTrans" cxnId="{0B9A4ECF-B6A4-45C1-B95E-41708BD53C8A}">
      <dgm:prSet/>
      <dgm:spPr/>
      <dgm:t>
        <a:bodyPr/>
        <a:lstStyle/>
        <a:p>
          <a:endParaRPr lang="pt-BR"/>
        </a:p>
      </dgm:t>
    </dgm:pt>
    <dgm:pt modelId="{BE64F99F-A7C2-4D02-BC71-E4307898A20A}">
      <dgm:prSet/>
      <dgm:spPr/>
      <dgm:t>
        <a:bodyPr/>
        <a:lstStyle/>
        <a:p>
          <a:r>
            <a:rPr lang="pt-BR" dirty="0" smtClean="0"/>
            <a:t>Componente Estratégico da Assistência Farmacêutica </a:t>
          </a:r>
          <a:endParaRPr lang="pt-BR" dirty="0"/>
        </a:p>
      </dgm:t>
    </dgm:pt>
    <dgm:pt modelId="{B4A1401B-BB1D-45CD-8576-70964C5FA883}" type="parTrans" cxnId="{CBCA9EDC-01AE-40C1-8565-870472E7CF50}">
      <dgm:prSet/>
      <dgm:spPr/>
      <dgm:t>
        <a:bodyPr/>
        <a:lstStyle/>
        <a:p>
          <a:endParaRPr lang="pt-BR"/>
        </a:p>
      </dgm:t>
    </dgm:pt>
    <dgm:pt modelId="{8584B804-5B7D-41BE-A49E-D62B28CC823F}" type="sibTrans" cxnId="{CBCA9EDC-01AE-40C1-8565-870472E7CF50}">
      <dgm:prSet/>
      <dgm:spPr/>
      <dgm:t>
        <a:bodyPr/>
        <a:lstStyle/>
        <a:p>
          <a:endParaRPr lang="pt-BR"/>
        </a:p>
      </dgm:t>
    </dgm:pt>
    <dgm:pt modelId="{FB539500-F31F-487B-950E-500EC56018FE}">
      <dgm:prSet custT="1"/>
      <dgm:spPr/>
      <dgm:t>
        <a:bodyPr/>
        <a:lstStyle/>
        <a:p>
          <a:r>
            <a:rPr lang="pt-BR" sz="1400" b="0" dirty="0" smtClean="0"/>
            <a:t>Componente Especializado da Assistência Farmacêutica</a:t>
          </a:r>
          <a:endParaRPr lang="pt-BR" sz="1400" b="0" dirty="0"/>
        </a:p>
      </dgm:t>
    </dgm:pt>
    <dgm:pt modelId="{C2865D44-FD1C-46C3-9CED-5049925B5840}" type="parTrans" cxnId="{20750892-E8CF-4B76-AFE6-4BCDD7FEC5EA}">
      <dgm:prSet/>
      <dgm:spPr/>
      <dgm:t>
        <a:bodyPr/>
        <a:lstStyle/>
        <a:p>
          <a:endParaRPr lang="pt-BR"/>
        </a:p>
      </dgm:t>
    </dgm:pt>
    <dgm:pt modelId="{B5F2CC0E-1ABD-4C82-A97F-30557C799F3D}" type="sibTrans" cxnId="{20750892-E8CF-4B76-AFE6-4BCDD7FEC5EA}">
      <dgm:prSet/>
      <dgm:spPr/>
      <dgm:t>
        <a:bodyPr/>
        <a:lstStyle/>
        <a:p>
          <a:endParaRPr lang="pt-BR"/>
        </a:p>
      </dgm:t>
    </dgm:pt>
    <dgm:pt modelId="{53348399-547E-4597-91B2-2E9A6CC4A2FB}" type="pres">
      <dgm:prSet presAssocID="{343DFB89-D60E-4A62-BC04-F176F70CD5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A6B11E-485F-4E69-BBEE-8B142A868B1E}" type="pres">
      <dgm:prSet presAssocID="{46D236DD-9783-4495-A2B7-C922274D11AF}" presName="parentLin" presStyleCnt="0"/>
      <dgm:spPr/>
    </dgm:pt>
    <dgm:pt modelId="{7A6AE5EB-3A4C-48B1-BF40-D8C64AF4DFFB}" type="pres">
      <dgm:prSet presAssocID="{46D236DD-9783-4495-A2B7-C922274D11AF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8DE8641B-5F9E-499F-BF92-444F701C2432}" type="pres">
      <dgm:prSet presAssocID="{46D236DD-9783-4495-A2B7-C922274D11A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C4D5DB-3F38-4B37-8EC9-D15234B2F6F1}" type="pres">
      <dgm:prSet presAssocID="{46D236DD-9783-4495-A2B7-C922274D11AF}" presName="negativeSpace" presStyleCnt="0"/>
      <dgm:spPr/>
    </dgm:pt>
    <dgm:pt modelId="{F4B20BCE-78D7-4141-87EE-81E6DDB5EC93}" type="pres">
      <dgm:prSet presAssocID="{46D236DD-9783-4495-A2B7-C922274D11AF}" presName="childText" presStyleLbl="conFgAcc1" presStyleIdx="0" presStyleCnt="5">
        <dgm:presLayoutVars>
          <dgm:bulletEnabled val="1"/>
        </dgm:presLayoutVars>
      </dgm:prSet>
      <dgm:spPr/>
    </dgm:pt>
    <dgm:pt modelId="{4260D3B3-CF7C-40C2-A632-E82AE7D5362A}" type="pres">
      <dgm:prSet presAssocID="{7FE1A1DA-1B03-44D3-8588-2896BE055CD9}" presName="spaceBetweenRectangles" presStyleCnt="0"/>
      <dgm:spPr/>
    </dgm:pt>
    <dgm:pt modelId="{D1F2CC05-B3D8-48AD-8BCE-C0C62EA2D070}" type="pres">
      <dgm:prSet presAssocID="{95AA3CE4-8DE8-4159-9E0C-5978E465B34D}" presName="parentLin" presStyleCnt="0"/>
      <dgm:spPr/>
    </dgm:pt>
    <dgm:pt modelId="{BE296AFD-3594-4849-90A9-2EE7E0D48B31}" type="pres">
      <dgm:prSet presAssocID="{95AA3CE4-8DE8-4159-9E0C-5978E465B34D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4C871517-C95C-4613-BA78-8103D202C5A4}" type="pres">
      <dgm:prSet presAssocID="{95AA3CE4-8DE8-4159-9E0C-5978E465B3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9AA9C5-AE26-41DF-AC7C-133AC104FDD3}" type="pres">
      <dgm:prSet presAssocID="{95AA3CE4-8DE8-4159-9E0C-5978E465B34D}" presName="negativeSpace" presStyleCnt="0"/>
      <dgm:spPr/>
    </dgm:pt>
    <dgm:pt modelId="{0921B123-FC46-44D3-A6F8-F6AE10DA0B94}" type="pres">
      <dgm:prSet presAssocID="{95AA3CE4-8DE8-4159-9E0C-5978E465B34D}" presName="childText" presStyleLbl="conFgAcc1" presStyleIdx="1" presStyleCnt="5">
        <dgm:presLayoutVars>
          <dgm:bulletEnabled val="1"/>
        </dgm:presLayoutVars>
      </dgm:prSet>
      <dgm:spPr/>
    </dgm:pt>
    <dgm:pt modelId="{791DD4EF-4E35-480E-9E17-19ACB92217F2}" type="pres">
      <dgm:prSet presAssocID="{382F3681-190D-4E8A-91D6-1536BBE4BCF0}" presName="spaceBetweenRectangles" presStyleCnt="0"/>
      <dgm:spPr/>
    </dgm:pt>
    <dgm:pt modelId="{F94BB5AC-1469-4123-BA88-42502551CFB4}" type="pres">
      <dgm:prSet presAssocID="{8F7AAE49-AA95-4647-88C3-7BF6C45857EE}" presName="parentLin" presStyleCnt="0"/>
      <dgm:spPr/>
    </dgm:pt>
    <dgm:pt modelId="{1A025DEF-DCF7-47CD-B804-E631A4265771}" type="pres">
      <dgm:prSet presAssocID="{8F7AAE49-AA95-4647-88C3-7BF6C45857EE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770C897E-FE1E-48E7-B749-CF54F2AA52F9}" type="pres">
      <dgm:prSet presAssocID="{8F7AAE49-AA95-4647-88C3-7BF6C45857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EE260-E3E2-453B-8C92-9462E59CD7BA}" type="pres">
      <dgm:prSet presAssocID="{8F7AAE49-AA95-4647-88C3-7BF6C45857EE}" presName="negativeSpace" presStyleCnt="0"/>
      <dgm:spPr/>
    </dgm:pt>
    <dgm:pt modelId="{8A2A61B1-EA88-434A-B7A4-E70C2BA7FA4B}" type="pres">
      <dgm:prSet presAssocID="{8F7AAE49-AA95-4647-88C3-7BF6C45857EE}" presName="childText" presStyleLbl="conFgAcc1" presStyleIdx="2" presStyleCnt="5">
        <dgm:presLayoutVars>
          <dgm:bulletEnabled val="1"/>
        </dgm:presLayoutVars>
      </dgm:prSet>
      <dgm:spPr/>
    </dgm:pt>
    <dgm:pt modelId="{1D1B8C3C-043A-4536-9D16-9B63A2DCCE68}" type="pres">
      <dgm:prSet presAssocID="{3DDA1A20-A54A-429D-943F-25451FE5C075}" presName="spaceBetweenRectangles" presStyleCnt="0"/>
      <dgm:spPr/>
    </dgm:pt>
    <dgm:pt modelId="{EF4BED71-6125-455C-A082-DC6255F5319D}" type="pres">
      <dgm:prSet presAssocID="{BE64F99F-A7C2-4D02-BC71-E4307898A20A}" presName="parentLin" presStyleCnt="0"/>
      <dgm:spPr/>
    </dgm:pt>
    <dgm:pt modelId="{C208CA34-5B77-4394-9612-C51E3F094702}" type="pres">
      <dgm:prSet presAssocID="{BE64F99F-A7C2-4D02-BC71-E4307898A20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E5347402-97C8-4B68-A159-90839FE4F8A4}" type="pres">
      <dgm:prSet presAssocID="{BE64F99F-A7C2-4D02-BC71-E4307898A2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D5117-EE8F-4473-B647-7DE5CB6C13A8}" type="pres">
      <dgm:prSet presAssocID="{BE64F99F-A7C2-4D02-BC71-E4307898A20A}" presName="negativeSpace" presStyleCnt="0"/>
      <dgm:spPr/>
    </dgm:pt>
    <dgm:pt modelId="{4E53818E-A6E1-41F8-87FC-A7A5F993BD6B}" type="pres">
      <dgm:prSet presAssocID="{BE64F99F-A7C2-4D02-BC71-E4307898A20A}" presName="childText" presStyleLbl="conFgAcc1" presStyleIdx="3" presStyleCnt="5">
        <dgm:presLayoutVars>
          <dgm:bulletEnabled val="1"/>
        </dgm:presLayoutVars>
      </dgm:prSet>
      <dgm:spPr/>
    </dgm:pt>
    <dgm:pt modelId="{281AE897-7B91-4462-8D8B-8B6B4CC72821}" type="pres">
      <dgm:prSet presAssocID="{8584B804-5B7D-41BE-A49E-D62B28CC823F}" presName="spaceBetweenRectangles" presStyleCnt="0"/>
      <dgm:spPr/>
    </dgm:pt>
    <dgm:pt modelId="{9F6BD2E8-4C23-4479-8501-4DD51FCFDA5D}" type="pres">
      <dgm:prSet presAssocID="{FB539500-F31F-487B-950E-500EC56018FE}" presName="parentLin" presStyleCnt="0"/>
      <dgm:spPr/>
    </dgm:pt>
    <dgm:pt modelId="{0A140035-BA1D-4894-8426-975DEC38FCC2}" type="pres">
      <dgm:prSet presAssocID="{FB539500-F31F-487B-950E-500EC56018FE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86522C36-4FE0-4AA8-914A-75971359974E}" type="pres">
      <dgm:prSet presAssocID="{FB539500-F31F-487B-950E-500EC56018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01E898-4BF2-4C7D-B4C5-89FCECEFDB46}" type="pres">
      <dgm:prSet presAssocID="{FB539500-F31F-487B-950E-500EC56018FE}" presName="negativeSpace" presStyleCnt="0"/>
      <dgm:spPr/>
    </dgm:pt>
    <dgm:pt modelId="{07C3ED70-3655-4B83-B750-DEF534C0529E}" type="pres">
      <dgm:prSet presAssocID="{FB539500-F31F-487B-950E-500EC56018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1285210-D843-4D2B-828A-33151EAA2AFB}" type="presOf" srcId="{95AA3CE4-8DE8-4159-9E0C-5978E465B34D}" destId="{4C871517-C95C-4613-BA78-8103D202C5A4}" srcOrd="1" destOrd="0" presId="urn:microsoft.com/office/officeart/2005/8/layout/list1"/>
    <dgm:cxn modelId="{26F9FDF6-1C5E-4B2A-A9A5-01E4D5D0903B}" type="presOf" srcId="{95AA3CE4-8DE8-4159-9E0C-5978E465B34D}" destId="{BE296AFD-3594-4849-90A9-2EE7E0D48B31}" srcOrd="0" destOrd="0" presId="urn:microsoft.com/office/officeart/2005/8/layout/list1"/>
    <dgm:cxn modelId="{0B9A4ECF-B6A4-45C1-B95E-41708BD53C8A}" srcId="{343DFB89-D60E-4A62-BC04-F176F70CD5E4}" destId="{8F7AAE49-AA95-4647-88C3-7BF6C45857EE}" srcOrd="2" destOrd="0" parTransId="{1222710E-3143-437D-A24E-E509F66A2A3A}" sibTransId="{3DDA1A20-A54A-429D-943F-25451FE5C075}"/>
    <dgm:cxn modelId="{65669961-EBAF-4036-AFDE-C5913FE31C3D}" type="presOf" srcId="{BE64F99F-A7C2-4D02-BC71-E4307898A20A}" destId="{C208CA34-5B77-4394-9612-C51E3F094702}" srcOrd="0" destOrd="0" presId="urn:microsoft.com/office/officeart/2005/8/layout/list1"/>
    <dgm:cxn modelId="{E97AC534-0F87-41AB-935D-1B0B4F6209A9}" type="presOf" srcId="{8F7AAE49-AA95-4647-88C3-7BF6C45857EE}" destId="{770C897E-FE1E-48E7-B749-CF54F2AA52F9}" srcOrd="1" destOrd="0" presId="urn:microsoft.com/office/officeart/2005/8/layout/list1"/>
    <dgm:cxn modelId="{3D944C7A-ABE5-42A3-92DB-C7599F90D7D8}" type="presOf" srcId="{FB539500-F31F-487B-950E-500EC56018FE}" destId="{0A140035-BA1D-4894-8426-975DEC38FCC2}" srcOrd="0" destOrd="0" presId="urn:microsoft.com/office/officeart/2005/8/layout/list1"/>
    <dgm:cxn modelId="{EC5A9D0C-2EB1-4632-A5D4-7658650DAD03}" type="presOf" srcId="{FB539500-F31F-487B-950E-500EC56018FE}" destId="{86522C36-4FE0-4AA8-914A-75971359974E}" srcOrd="1" destOrd="0" presId="urn:microsoft.com/office/officeart/2005/8/layout/list1"/>
    <dgm:cxn modelId="{8CC752F6-AD3B-4C61-B5A0-0AAF90DD77AA}" srcId="{343DFB89-D60E-4A62-BC04-F176F70CD5E4}" destId="{95AA3CE4-8DE8-4159-9E0C-5978E465B34D}" srcOrd="1" destOrd="0" parTransId="{8D134352-3F9E-4878-8259-C4A721D4ACA9}" sibTransId="{382F3681-190D-4E8A-91D6-1536BBE4BCF0}"/>
    <dgm:cxn modelId="{ADB8A4DC-F6C2-4E8E-8870-01F1F1B46CC8}" type="presOf" srcId="{343DFB89-D60E-4A62-BC04-F176F70CD5E4}" destId="{53348399-547E-4597-91B2-2E9A6CC4A2FB}" srcOrd="0" destOrd="0" presId="urn:microsoft.com/office/officeart/2005/8/layout/list1"/>
    <dgm:cxn modelId="{2108227B-45D2-4AB2-9530-5CF720516F8F}" type="presOf" srcId="{8F7AAE49-AA95-4647-88C3-7BF6C45857EE}" destId="{1A025DEF-DCF7-47CD-B804-E631A4265771}" srcOrd="0" destOrd="0" presId="urn:microsoft.com/office/officeart/2005/8/layout/list1"/>
    <dgm:cxn modelId="{3522E932-9AB7-4C86-A003-2BC3D521C3C2}" type="presOf" srcId="{BE64F99F-A7C2-4D02-BC71-E4307898A20A}" destId="{E5347402-97C8-4B68-A159-90839FE4F8A4}" srcOrd="1" destOrd="0" presId="urn:microsoft.com/office/officeart/2005/8/layout/list1"/>
    <dgm:cxn modelId="{4FE66D72-089F-4F33-8A5A-68E085A2AE4E}" srcId="{343DFB89-D60E-4A62-BC04-F176F70CD5E4}" destId="{46D236DD-9783-4495-A2B7-C922274D11AF}" srcOrd="0" destOrd="0" parTransId="{741D3A94-5F14-48F2-BF39-C2288E596B7F}" sibTransId="{7FE1A1DA-1B03-44D3-8588-2896BE055CD9}"/>
    <dgm:cxn modelId="{C8BE6986-B746-4D47-8CB7-6511BD7661D7}" type="presOf" srcId="{46D236DD-9783-4495-A2B7-C922274D11AF}" destId="{8DE8641B-5F9E-499F-BF92-444F701C2432}" srcOrd="1" destOrd="0" presId="urn:microsoft.com/office/officeart/2005/8/layout/list1"/>
    <dgm:cxn modelId="{20750892-E8CF-4B76-AFE6-4BCDD7FEC5EA}" srcId="{343DFB89-D60E-4A62-BC04-F176F70CD5E4}" destId="{FB539500-F31F-487B-950E-500EC56018FE}" srcOrd="4" destOrd="0" parTransId="{C2865D44-FD1C-46C3-9CED-5049925B5840}" sibTransId="{B5F2CC0E-1ABD-4C82-A97F-30557C799F3D}"/>
    <dgm:cxn modelId="{CBCA9EDC-01AE-40C1-8565-870472E7CF50}" srcId="{343DFB89-D60E-4A62-BC04-F176F70CD5E4}" destId="{BE64F99F-A7C2-4D02-BC71-E4307898A20A}" srcOrd="3" destOrd="0" parTransId="{B4A1401B-BB1D-45CD-8576-70964C5FA883}" sibTransId="{8584B804-5B7D-41BE-A49E-D62B28CC823F}"/>
    <dgm:cxn modelId="{908FE27F-6216-472D-8864-DCB58523E540}" type="presOf" srcId="{46D236DD-9783-4495-A2B7-C922274D11AF}" destId="{7A6AE5EB-3A4C-48B1-BF40-D8C64AF4DFFB}" srcOrd="0" destOrd="0" presId="urn:microsoft.com/office/officeart/2005/8/layout/list1"/>
    <dgm:cxn modelId="{BF99CF91-B16C-4829-9C9C-04CE44799487}" type="presParOf" srcId="{53348399-547E-4597-91B2-2E9A6CC4A2FB}" destId="{C2A6B11E-485F-4E69-BBEE-8B142A868B1E}" srcOrd="0" destOrd="0" presId="urn:microsoft.com/office/officeart/2005/8/layout/list1"/>
    <dgm:cxn modelId="{9ECD3EB4-9AD7-4EFC-9F25-6F6FDA359832}" type="presParOf" srcId="{C2A6B11E-485F-4E69-BBEE-8B142A868B1E}" destId="{7A6AE5EB-3A4C-48B1-BF40-D8C64AF4DFFB}" srcOrd="0" destOrd="0" presId="urn:microsoft.com/office/officeart/2005/8/layout/list1"/>
    <dgm:cxn modelId="{B1DCEE52-A6F7-4796-A14C-1338CE4931EB}" type="presParOf" srcId="{C2A6B11E-485F-4E69-BBEE-8B142A868B1E}" destId="{8DE8641B-5F9E-499F-BF92-444F701C2432}" srcOrd="1" destOrd="0" presId="urn:microsoft.com/office/officeart/2005/8/layout/list1"/>
    <dgm:cxn modelId="{72595BE7-3092-4A1D-BEB4-AF0CFF9C1CB1}" type="presParOf" srcId="{53348399-547E-4597-91B2-2E9A6CC4A2FB}" destId="{95C4D5DB-3F38-4B37-8EC9-D15234B2F6F1}" srcOrd="1" destOrd="0" presId="urn:microsoft.com/office/officeart/2005/8/layout/list1"/>
    <dgm:cxn modelId="{46803558-5786-4492-B9FF-D07D95A6A9FB}" type="presParOf" srcId="{53348399-547E-4597-91B2-2E9A6CC4A2FB}" destId="{F4B20BCE-78D7-4141-87EE-81E6DDB5EC93}" srcOrd="2" destOrd="0" presId="urn:microsoft.com/office/officeart/2005/8/layout/list1"/>
    <dgm:cxn modelId="{260B6A35-B6E2-4F50-9F69-87F285A6548D}" type="presParOf" srcId="{53348399-547E-4597-91B2-2E9A6CC4A2FB}" destId="{4260D3B3-CF7C-40C2-A632-E82AE7D5362A}" srcOrd="3" destOrd="0" presId="urn:microsoft.com/office/officeart/2005/8/layout/list1"/>
    <dgm:cxn modelId="{58F0B5D8-5BD2-47FC-897E-E95AA2897934}" type="presParOf" srcId="{53348399-547E-4597-91B2-2E9A6CC4A2FB}" destId="{D1F2CC05-B3D8-48AD-8BCE-C0C62EA2D070}" srcOrd="4" destOrd="0" presId="urn:microsoft.com/office/officeart/2005/8/layout/list1"/>
    <dgm:cxn modelId="{A46B7AF2-91E0-49B8-A024-E86D7BDDFC98}" type="presParOf" srcId="{D1F2CC05-B3D8-48AD-8BCE-C0C62EA2D070}" destId="{BE296AFD-3594-4849-90A9-2EE7E0D48B31}" srcOrd="0" destOrd="0" presId="urn:microsoft.com/office/officeart/2005/8/layout/list1"/>
    <dgm:cxn modelId="{0276F8C6-5908-4B4F-8809-C20871F7F446}" type="presParOf" srcId="{D1F2CC05-B3D8-48AD-8BCE-C0C62EA2D070}" destId="{4C871517-C95C-4613-BA78-8103D202C5A4}" srcOrd="1" destOrd="0" presId="urn:microsoft.com/office/officeart/2005/8/layout/list1"/>
    <dgm:cxn modelId="{CE3593A5-FB88-456F-B74A-19DB55D26633}" type="presParOf" srcId="{53348399-547E-4597-91B2-2E9A6CC4A2FB}" destId="{4C9AA9C5-AE26-41DF-AC7C-133AC104FDD3}" srcOrd="5" destOrd="0" presId="urn:microsoft.com/office/officeart/2005/8/layout/list1"/>
    <dgm:cxn modelId="{7AB34F71-F279-41D9-BA92-B1C5BC0ED8A2}" type="presParOf" srcId="{53348399-547E-4597-91B2-2E9A6CC4A2FB}" destId="{0921B123-FC46-44D3-A6F8-F6AE10DA0B94}" srcOrd="6" destOrd="0" presId="urn:microsoft.com/office/officeart/2005/8/layout/list1"/>
    <dgm:cxn modelId="{CBB14EB3-8275-40B8-8D0F-39FA15EAAAE9}" type="presParOf" srcId="{53348399-547E-4597-91B2-2E9A6CC4A2FB}" destId="{791DD4EF-4E35-480E-9E17-19ACB92217F2}" srcOrd="7" destOrd="0" presId="urn:microsoft.com/office/officeart/2005/8/layout/list1"/>
    <dgm:cxn modelId="{6B3EB60C-54B8-418C-8BF1-A432C7BD654B}" type="presParOf" srcId="{53348399-547E-4597-91B2-2E9A6CC4A2FB}" destId="{F94BB5AC-1469-4123-BA88-42502551CFB4}" srcOrd="8" destOrd="0" presId="urn:microsoft.com/office/officeart/2005/8/layout/list1"/>
    <dgm:cxn modelId="{0DC1499A-A06F-47DE-B866-29346BE25B47}" type="presParOf" srcId="{F94BB5AC-1469-4123-BA88-42502551CFB4}" destId="{1A025DEF-DCF7-47CD-B804-E631A4265771}" srcOrd="0" destOrd="0" presId="urn:microsoft.com/office/officeart/2005/8/layout/list1"/>
    <dgm:cxn modelId="{8C74730C-B8A9-45E1-9E92-501EDD0996DF}" type="presParOf" srcId="{F94BB5AC-1469-4123-BA88-42502551CFB4}" destId="{770C897E-FE1E-48E7-B749-CF54F2AA52F9}" srcOrd="1" destOrd="0" presId="urn:microsoft.com/office/officeart/2005/8/layout/list1"/>
    <dgm:cxn modelId="{A9018A2F-E40F-49E8-B64C-677475AD4E51}" type="presParOf" srcId="{53348399-547E-4597-91B2-2E9A6CC4A2FB}" destId="{69CEE260-E3E2-453B-8C92-9462E59CD7BA}" srcOrd="9" destOrd="0" presId="urn:microsoft.com/office/officeart/2005/8/layout/list1"/>
    <dgm:cxn modelId="{60BD0DD9-8C12-4647-A1BD-670EE696B093}" type="presParOf" srcId="{53348399-547E-4597-91B2-2E9A6CC4A2FB}" destId="{8A2A61B1-EA88-434A-B7A4-E70C2BA7FA4B}" srcOrd="10" destOrd="0" presId="urn:microsoft.com/office/officeart/2005/8/layout/list1"/>
    <dgm:cxn modelId="{47DC8D70-CEEB-429B-A2DB-E2428F42661F}" type="presParOf" srcId="{53348399-547E-4597-91B2-2E9A6CC4A2FB}" destId="{1D1B8C3C-043A-4536-9D16-9B63A2DCCE68}" srcOrd="11" destOrd="0" presId="urn:microsoft.com/office/officeart/2005/8/layout/list1"/>
    <dgm:cxn modelId="{B13F8B8B-C8E0-41AD-8EBC-5E3E3AE01795}" type="presParOf" srcId="{53348399-547E-4597-91B2-2E9A6CC4A2FB}" destId="{EF4BED71-6125-455C-A082-DC6255F5319D}" srcOrd="12" destOrd="0" presId="urn:microsoft.com/office/officeart/2005/8/layout/list1"/>
    <dgm:cxn modelId="{AF684E31-D3DB-48A9-87F2-E63559A6B637}" type="presParOf" srcId="{EF4BED71-6125-455C-A082-DC6255F5319D}" destId="{C208CA34-5B77-4394-9612-C51E3F094702}" srcOrd="0" destOrd="0" presId="urn:microsoft.com/office/officeart/2005/8/layout/list1"/>
    <dgm:cxn modelId="{915FAEC4-5A26-41C5-8668-C36AA1DDE87D}" type="presParOf" srcId="{EF4BED71-6125-455C-A082-DC6255F5319D}" destId="{E5347402-97C8-4B68-A159-90839FE4F8A4}" srcOrd="1" destOrd="0" presId="urn:microsoft.com/office/officeart/2005/8/layout/list1"/>
    <dgm:cxn modelId="{BD552388-7CA1-4D6E-9D9A-2CFB828B3EDF}" type="presParOf" srcId="{53348399-547E-4597-91B2-2E9A6CC4A2FB}" destId="{E17D5117-EE8F-4473-B647-7DE5CB6C13A8}" srcOrd="13" destOrd="0" presId="urn:microsoft.com/office/officeart/2005/8/layout/list1"/>
    <dgm:cxn modelId="{12CF4412-744E-442A-B892-5E6DEFE62D34}" type="presParOf" srcId="{53348399-547E-4597-91B2-2E9A6CC4A2FB}" destId="{4E53818E-A6E1-41F8-87FC-A7A5F993BD6B}" srcOrd="14" destOrd="0" presId="urn:microsoft.com/office/officeart/2005/8/layout/list1"/>
    <dgm:cxn modelId="{07E241D5-5159-4EF2-9155-20B2731E5F47}" type="presParOf" srcId="{53348399-547E-4597-91B2-2E9A6CC4A2FB}" destId="{281AE897-7B91-4462-8D8B-8B6B4CC72821}" srcOrd="15" destOrd="0" presId="urn:microsoft.com/office/officeart/2005/8/layout/list1"/>
    <dgm:cxn modelId="{49FBEF03-4A59-47CD-87D8-3CD41CCD04AE}" type="presParOf" srcId="{53348399-547E-4597-91B2-2E9A6CC4A2FB}" destId="{9F6BD2E8-4C23-4479-8501-4DD51FCFDA5D}" srcOrd="16" destOrd="0" presId="urn:microsoft.com/office/officeart/2005/8/layout/list1"/>
    <dgm:cxn modelId="{1C7E9371-B775-4DA2-8DA4-AE1946033DFF}" type="presParOf" srcId="{9F6BD2E8-4C23-4479-8501-4DD51FCFDA5D}" destId="{0A140035-BA1D-4894-8426-975DEC38FCC2}" srcOrd="0" destOrd="0" presId="urn:microsoft.com/office/officeart/2005/8/layout/list1"/>
    <dgm:cxn modelId="{640A58F0-13D3-428D-A734-757245308B62}" type="presParOf" srcId="{9F6BD2E8-4C23-4479-8501-4DD51FCFDA5D}" destId="{86522C36-4FE0-4AA8-914A-75971359974E}" srcOrd="1" destOrd="0" presId="urn:microsoft.com/office/officeart/2005/8/layout/list1"/>
    <dgm:cxn modelId="{1C7DAF13-C9BE-499F-A314-29D611CD7FD1}" type="presParOf" srcId="{53348399-547E-4597-91B2-2E9A6CC4A2FB}" destId="{1D01E898-4BF2-4C7D-B4C5-89FCECEFDB46}" srcOrd="17" destOrd="0" presId="urn:microsoft.com/office/officeart/2005/8/layout/list1"/>
    <dgm:cxn modelId="{0BF92CC0-7848-4826-A293-A2CF068C136E}" type="presParOf" srcId="{53348399-547E-4597-91B2-2E9A6CC4A2FB}" destId="{07C3ED70-3655-4B83-B750-DEF534C052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E51E3-46E1-44B9-BB93-C4EEC7D082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F711208F-3651-4781-996B-33B3B2D84B4C}">
      <dgm:prSet phldrT="[Texto]"/>
      <dgm:spPr/>
      <dgm:t>
        <a:bodyPr/>
        <a:lstStyle/>
        <a:p>
          <a:r>
            <a:rPr lang="pt-BR" dirty="0" smtClean="0"/>
            <a:t>95 Condições Clínicas</a:t>
          </a:r>
          <a:endParaRPr lang="pt-BR" dirty="0"/>
        </a:p>
      </dgm:t>
    </dgm:pt>
    <dgm:pt modelId="{825CD2BF-100A-42D1-A59D-963A52C4EF68}" type="parTrans" cxnId="{F54228ED-F835-4319-B6E9-C534D9CE493F}">
      <dgm:prSet/>
      <dgm:spPr/>
      <dgm:t>
        <a:bodyPr/>
        <a:lstStyle/>
        <a:p>
          <a:endParaRPr lang="pt-BR"/>
        </a:p>
      </dgm:t>
    </dgm:pt>
    <dgm:pt modelId="{98766F78-30DD-47E5-8FF7-408EC9C6482C}" type="sibTrans" cxnId="{F54228ED-F835-4319-B6E9-C534D9CE493F}">
      <dgm:prSet/>
      <dgm:spPr/>
      <dgm:t>
        <a:bodyPr/>
        <a:lstStyle/>
        <a:p>
          <a:endParaRPr lang="pt-BR"/>
        </a:p>
      </dgm:t>
    </dgm:pt>
    <dgm:pt modelId="{2D050A90-0A80-4415-B179-DE476D76EACB}">
      <dgm:prSet phldrT="[Texto]"/>
      <dgm:spPr/>
      <dgm:t>
        <a:bodyPr/>
        <a:lstStyle/>
        <a:p>
          <a:r>
            <a:rPr lang="pt-BR" dirty="0" smtClean="0"/>
            <a:t>89 PCDT</a:t>
          </a:r>
          <a:endParaRPr lang="pt-BR" dirty="0"/>
        </a:p>
      </dgm:t>
    </dgm:pt>
    <dgm:pt modelId="{5D60EA9E-850A-4149-A591-B5FACFF4E15F}" type="parTrans" cxnId="{0504BC53-ED45-48FF-81CF-CE46465DEFC5}">
      <dgm:prSet/>
      <dgm:spPr/>
      <dgm:t>
        <a:bodyPr/>
        <a:lstStyle/>
        <a:p>
          <a:endParaRPr lang="pt-BR"/>
        </a:p>
      </dgm:t>
    </dgm:pt>
    <dgm:pt modelId="{CAC586FB-9A92-48AA-A947-06FDE74926D8}" type="sibTrans" cxnId="{0504BC53-ED45-48FF-81CF-CE46465DEFC5}">
      <dgm:prSet/>
      <dgm:spPr/>
      <dgm:t>
        <a:bodyPr/>
        <a:lstStyle/>
        <a:p>
          <a:endParaRPr lang="pt-BR"/>
        </a:p>
      </dgm:t>
    </dgm:pt>
    <dgm:pt modelId="{630333A7-5AB8-48C7-93F5-28B863B0B1F1}">
      <dgm:prSet phldrT="[Texto]"/>
      <dgm:spPr/>
      <dgm:t>
        <a:bodyPr/>
        <a:lstStyle/>
        <a:p>
          <a:r>
            <a:rPr lang="pt-BR" dirty="0" smtClean="0"/>
            <a:t>156 Fármacos - 295 Apresentações</a:t>
          </a:r>
          <a:endParaRPr lang="pt-BR" dirty="0"/>
        </a:p>
      </dgm:t>
    </dgm:pt>
    <dgm:pt modelId="{5BC50257-FF39-449B-A234-100618176B56}" type="parTrans" cxnId="{43A583B3-84E4-4BF3-99FA-9D20540D546F}">
      <dgm:prSet/>
      <dgm:spPr/>
      <dgm:t>
        <a:bodyPr/>
        <a:lstStyle/>
        <a:p>
          <a:endParaRPr lang="pt-BR"/>
        </a:p>
      </dgm:t>
    </dgm:pt>
    <dgm:pt modelId="{D324998A-53C6-4539-B80E-357DDF73CCFB}" type="sibTrans" cxnId="{43A583B3-84E4-4BF3-99FA-9D20540D546F}">
      <dgm:prSet/>
      <dgm:spPr/>
      <dgm:t>
        <a:bodyPr/>
        <a:lstStyle/>
        <a:p>
          <a:endParaRPr lang="pt-BR"/>
        </a:p>
      </dgm:t>
    </dgm:pt>
    <dgm:pt modelId="{91E30A43-0D80-42A6-AE71-E754C0658116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2.371.231</a:t>
          </a:r>
          <a:r>
            <a:rPr lang="pt-BR" dirty="0" smtClean="0"/>
            <a:t> pacientes atendidos </a:t>
          </a:r>
          <a:endParaRPr lang="pt-BR" dirty="0"/>
        </a:p>
      </dgm:t>
    </dgm:pt>
    <dgm:pt modelId="{0A53D147-21A3-4C66-88FF-E6E82F57D993}" type="parTrans" cxnId="{502C2517-57CE-4E01-A03D-9AEBE9AD8351}">
      <dgm:prSet/>
      <dgm:spPr/>
      <dgm:t>
        <a:bodyPr/>
        <a:lstStyle/>
        <a:p>
          <a:endParaRPr lang="pt-BR"/>
        </a:p>
      </dgm:t>
    </dgm:pt>
    <dgm:pt modelId="{A220F675-5A22-490D-A99C-F3953BECBF3E}" type="sibTrans" cxnId="{502C2517-57CE-4E01-A03D-9AEBE9AD8351}">
      <dgm:prSet/>
      <dgm:spPr/>
      <dgm:t>
        <a:bodyPr/>
        <a:lstStyle/>
        <a:p>
          <a:endParaRPr lang="pt-BR"/>
        </a:p>
      </dgm:t>
    </dgm:pt>
    <dgm:pt modelId="{75B6546E-4847-4429-8C63-4B19ADE31FC5}" type="pres">
      <dgm:prSet presAssocID="{658E51E3-46E1-44B9-BB93-C4EEC7D08221}" presName="linearFlow" presStyleCnt="0">
        <dgm:presLayoutVars>
          <dgm:dir/>
          <dgm:resizeHandles val="exact"/>
        </dgm:presLayoutVars>
      </dgm:prSet>
      <dgm:spPr/>
    </dgm:pt>
    <dgm:pt modelId="{131FF73C-5204-4FD6-907A-9BD5F22D63AD}" type="pres">
      <dgm:prSet presAssocID="{F711208F-3651-4781-996B-33B3B2D84B4C}" presName="comp" presStyleCnt="0"/>
      <dgm:spPr/>
    </dgm:pt>
    <dgm:pt modelId="{ABFB0CA5-175B-434B-844E-634FCE64BC23}" type="pres">
      <dgm:prSet presAssocID="{F711208F-3651-4781-996B-33B3B2D84B4C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9FAE5-6E5B-44F9-BAF3-EE7AF40CD840}" type="pres">
      <dgm:prSet presAssocID="{F711208F-3651-4781-996B-33B3B2D84B4C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CFC4AC8-1534-4591-81A1-89E0A8B501E9}" type="pres">
      <dgm:prSet presAssocID="{98766F78-30DD-47E5-8FF7-408EC9C6482C}" presName="sibTrans" presStyleCnt="0"/>
      <dgm:spPr/>
    </dgm:pt>
    <dgm:pt modelId="{DCE9EEF2-2385-477E-AC67-7B8F0C418211}" type="pres">
      <dgm:prSet presAssocID="{2D050A90-0A80-4415-B179-DE476D76EACB}" presName="comp" presStyleCnt="0"/>
      <dgm:spPr/>
    </dgm:pt>
    <dgm:pt modelId="{B99811A5-8A92-4913-981D-D091B7E2924F}" type="pres">
      <dgm:prSet presAssocID="{2D050A90-0A80-4415-B179-DE476D76EACB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BD967-0661-4E88-9F8D-35FA326D82F3}" type="pres">
      <dgm:prSet presAssocID="{2D050A90-0A80-4415-B179-DE476D76EACB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9E5F182-3F26-4256-8ED2-586CE1780B91}" type="pres">
      <dgm:prSet presAssocID="{CAC586FB-9A92-48AA-A947-06FDE74926D8}" presName="sibTrans" presStyleCnt="0"/>
      <dgm:spPr/>
    </dgm:pt>
    <dgm:pt modelId="{E7058DA4-01AB-4E8A-83AA-58D263FAA5A9}" type="pres">
      <dgm:prSet presAssocID="{630333A7-5AB8-48C7-93F5-28B863B0B1F1}" presName="comp" presStyleCnt="0"/>
      <dgm:spPr/>
    </dgm:pt>
    <dgm:pt modelId="{8AF27AE0-CF85-46A9-A993-01EA751E867A}" type="pres">
      <dgm:prSet presAssocID="{630333A7-5AB8-48C7-93F5-28B863B0B1F1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C3B09-BC7E-4D0C-BE42-877C81BCEF4A}" type="pres">
      <dgm:prSet presAssocID="{630333A7-5AB8-48C7-93F5-28B863B0B1F1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89C4DEE-9AF2-4BB5-9F6A-9C5E80B6CD62}" type="pres">
      <dgm:prSet presAssocID="{D324998A-53C6-4539-B80E-357DDF73CCFB}" presName="sibTrans" presStyleCnt="0"/>
      <dgm:spPr/>
    </dgm:pt>
    <dgm:pt modelId="{6EAD0A89-A3C6-4694-8814-40B133FA432A}" type="pres">
      <dgm:prSet presAssocID="{91E30A43-0D80-42A6-AE71-E754C0658116}" presName="comp" presStyleCnt="0"/>
      <dgm:spPr/>
    </dgm:pt>
    <dgm:pt modelId="{DC589D05-283E-43C4-8687-031D3850C385}" type="pres">
      <dgm:prSet presAssocID="{91E30A43-0D80-42A6-AE71-E754C0658116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488C3-1438-4159-AD1F-2F6C34B2E93A}" type="pres">
      <dgm:prSet presAssocID="{91E30A43-0D80-42A6-AE71-E754C0658116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502C2517-57CE-4E01-A03D-9AEBE9AD8351}" srcId="{658E51E3-46E1-44B9-BB93-C4EEC7D08221}" destId="{91E30A43-0D80-42A6-AE71-E754C0658116}" srcOrd="3" destOrd="0" parTransId="{0A53D147-21A3-4C66-88FF-E6E82F57D993}" sibTransId="{A220F675-5A22-490D-A99C-F3953BECBF3E}"/>
    <dgm:cxn modelId="{F54228ED-F835-4319-B6E9-C534D9CE493F}" srcId="{658E51E3-46E1-44B9-BB93-C4EEC7D08221}" destId="{F711208F-3651-4781-996B-33B3B2D84B4C}" srcOrd="0" destOrd="0" parTransId="{825CD2BF-100A-42D1-A59D-963A52C4EF68}" sibTransId="{98766F78-30DD-47E5-8FF7-408EC9C6482C}"/>
    <dgm:cxn modelId="{C239D4D4-C623-4757-9E3C-748055B2CCE5}" type="presOf" srcId="{658E51E3-46E1-44B9-BB93-C4EEC7D08221}" destId="{75B6546E-4847-4429-8C63-4B19ADE31FC5}" srcOrd="0" destOrd="0" presId="urn:microsoft.com/office/officeart/2008/layout/AlternatingPictureBlocks"/>
    <dgm:cxn modelId="{447E6C68-9E0E-48B6-9A66-9576251AF822}" type="presOf" srcId="{2D050A90-0A80-4415-B179-DE476D76EACB}" destId="{B99811A5-8A92-4913-981D-D091B7E2924F}" srcOrd="0" destOrd="0" presId="urn:microsoft.com/office/officeart/2008/layout/AlternatingPictureBlocks"/>
    <dgm:cxn modelId="{0504BC53-ED45-48FF-81CF-CE46465DEFC5}" srcId="{658E51E3-46E1-44B9-BB93-C4EEC7D08221}" destId="{2D050A90-0A80-4415-B179-DE476D76EACB}" srcOrd="1" destOrd="0" parTransId="{5D60EA9E-850A-4149-A591-B5FACFF4E15F}" sibTransId="{CAC586FB-9A92-48AA-A947-06FDE74926D8}"/>
    <dgm:cxn modelId="{B32732CB-64C3-4447-A9FB-59147A312079}" type="presOf" srcId="{630333A7-5AB8-48C7-93F5-28B863B0B1F1}" destId="{8AF27AE0-CF85-46A9-A993-01EA751E867A}" srcOrd="0" destOrd="0" presId="urn:microsoft.com/office/officeart/2008/layout/AlternatingPictureBlocks"/>
    <dgm:cxn modelId="{DA52BA13-F4CF-4858-9A20-E0CD283BB86C}" type="presOf" srcId="{F711208F-3651-4781-996B-33B3B2D84B4C}" destId="{ABFB0CA5-175B-434B-844E-634FCE64BC23}" srcOrd="0" destOrd="0" presId="urn:microsoft.com/office/officeart/2008/layout/AlternatingPictureBlocks"/>
    <dgm:cxn modelId="{43A583B3-84E4-4BF3-99FA-9D20540D546F}" srcId="{658E51E3-46E1-44B9-BB93-C4EEC7D08221}" destId="{630333A7-5AB8-48C7-93F5-28B863B0B1F1}" srcOrd="2" destOrd="0" parTransId="{5BC50257-FF39-449B-A234-100618176B56}" sibTransId="{D324998A-53C6-4539-B80E-357DDF73CCFB}"/>
    <dgm:cxn modelId="{AE74B4D3-F3F5-4588-932C-81D06EDC657D}" type="presOf" srcId="{91E30A43-0D80-42A6-AE71-E754C0658116}" destId="{DC589D05-283E-43C4-8687-031D3850C385}" srcOrd="0" destOrd="0" presId="urn:microsoft.com/office/officeart/2008/layout/AlternatingPictureBlocks"/>
    <dgm:cxn modelId="{62F51709-93DD-476C-B0A7-23C220859F80}" type="presParOf" srcId="{75B6546E-4847-4429-8C63-4B19ADE31FC5}" destId="{131FF73C-5204-4FD6-907A-9BD5F22D63AD}" srcOrd="0" destOrd="0" presId="urn:microsoft.com/office/officeart/2008/layout/AlternatingPictureBlocks"/>
    <dgm:cxn modelId="{2A3FB237-DFDF-46CA-8073-E0FF06270AA1}" type="presParOf" srcId="{131FF73C-5204-4FD6-907A-9BD5F22D63AD}" destId="{ABFB0CA5-175B-434B-844E-634FCE64BC23}" srcOrd="0" destOrd="0" presId="urn:microsoft.com/office/officeart/2008/layout/AlternatingPictureBlocks"/>
    <dgm:cxn modelId="{BD903776-92AA-46C5-93BC-C1DFB2037B89}" type="presParOf" srcId="{131FF73C-5204-4FD6-907A-9BD5F22D63AD}" destId="{8409FAE5-6E5B-44F9-BAF3-EE7AF40CD840}" srcOrd="1" destOrd="0" presId="urn:microsoft.com/office/officeart/2008/layout/AlternatingPictureBlocks"/>
    <dgm:cxn modelId="{499E6CDB-FE9C-4875-AF22-65DA107C52CE}" type="presParOf" srcId="{75B6546E-4847-4429-8C63-4B19ADE31FC5}" destId="{CCFC4AC8-1534-4591-81A1-89E0A8B501E9}" srcOrd="1" destOrd="0" presId="urn:microsoft.com/office/officeart/2008/layout/AlternatingPictureBlocks"/>
    <dgm:cxn modelId="{AF79467F-8E1B-41CD-B3A3-BA75FF5CF465}" type="presParOf" srcId="{75B6546E-4847-4429-8C63-4B19ADE31FC5}" destId="{DCE9EEF2-2385-477E-AC67-7B8F0C418211}" srcOrd="2" destOrd="0" presId="urn:microsoft.com/office/officeart/2008/layout/AlternatingPictureBlocks"/>
    <dgm:cxn modelId="{0CA59A5B-A1FA-4F55-B284-068BAD32E552}" type="presParOf" srcId="{DCE9EEF2-2385-477E-AC67-7B8F0C418211}" destId="{B99811A5-8A92-4913-981D-D091B7E2924F}" srcOrd="0" destOrd="0" presId="urn:microsoft.com/office/officeart/2008/layout/AlternatingPictureBlocks"/>
    <dgm:cxn modelId="{EF006C9A-6B2D-4C05-9E58-BC8A4A5277F0}" type="presParOf" srcId="{DCE9EEF2-2385-477E-AC67-7B8F0C418211}" destId="{85EBD967-0661-4E88-9F8D-35FA326D82F3}" srcOrd="1" destOrd="0" presId="urn:microsoft.com/office/officeart/2008/layout/AlternatingPictureBlocks"/>
    <dgm:cxn modelId="{679D0374-6B35-4789-B06E-FE8594444874}" type="presParOf" srcId="{75B6546E-4847-4429-8C63-4B19ADE31FC5}" destId="{E9E5F182-3F26-4256-8ED2-586CE1780B91}" srcOrd="3" destOrd="0" presId="urn:microsoft.com/office/officeart/2008/layout/AlternatingPictureBlocks"/>
    <dgm:cxn modelId="{DE2372C0-9C70-457C-97FF-4723DEF86B80}" type="presParOf" srcId="{75B6546E-4847-4429-8C63-4B19ADE31FC5}" destId="{E7058DA4-01AB-4E8A-83AA-58D263FAA5A9}" srcOrd="4" destOrd="0" presId="urn:microsoft.com/office/officeart/2008/layout/AlternatingPictureBlocks"/>
    <dgm:cxn modelId="{46A21420-4CD2-4165-8E4C-278036757869}" type="presParOf" srcId="{E7058DA4-01AB-4E8A-83AA-58D263FAA5A9}" destId="{8AF27AE0-CF85-46A9-A993-01EA751E867A}" srcOrd="0" destOrd="0" presId="urn:microsoft.com/office/officeart/2008/layout/AlternatingPictureBlocks"/>
    <dgm:cxn modelId="{61B0CC07-0E8D-4387-8E19-F56C059E8B5D}" type="presParOf" srcId="{E7058DA4-01AB-4E8A-83AA-58D263FAA5A9}" destId="{14CC3B09-BC7E-4D0C-BE42-877C81BCEF4A}" srcOrd="1" destOrd="0" presId="urn:microsoft.com/office/officeart/2008/layout/AlternatingPictureBlocks"/>
    <dgm:cxn modelId="{D7537AE6-E087-437C-A7D3-23D847AF3D3B}" type="presParOf" srcId="{75B6546E-4847-4429-8C63-4B19ADE31FC5}" destId="{189C4DEE-9AF2-4BB5-9F6A-9C5E80B6CD62}" srcOrd="5" destOrd="0" presId="urn:microsoft.com/office/officeart/2008/layout/AlternatingPictureBlocks"/>
    <dgm:cxn modelId="{D9BD4481-C648-46EF-882F-DBE6A380FE12}" type="presParOf" srcId="{75B6546E-4847-4429-8C63-4B19ADE31FC5}" destId="{6EAD0A89-A3C6-4694-8814-40B133FA432A}" srcOrd="6" destOrd="0" presId="urn:microsoft.com/office/officeart/2008/layout/AlternatingPictureBlocks"/>
    <dgm:cxn modelId="{B9887DBC-6FC4-4B33-BDCF-6E4AFABCEEDB}" type="presParOf" srcId="{6EAD0A89-A3C6-4694-8814-40B133FA432A}" destId="{DC589D05-283E-43C4-8687-031D3850C385}" srcOrd="0" destOrd="0" presId="urn:microsoft.com/office/officeart/2008/layout/AlternatingPictureBlocks"/>
    <dgm:cxn modelId="{A54EB4CB-A2D0-4AFB-BFF6-2D04BA28A06E}" type="presParOf" srcId="{6EAD0A89-A3C6-4694-8814-40B133FA432A}" destId="{806488C3-1438-4159-AD1F-2F6C34B2E93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B6A1F8-C284-4246-BC1F-D69EB4F0239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895B56-D3DD-4948-9DED-68E759F64A32}">
      <dgm:prSet phldrT="[Texto]"/>
      <dgm:spPr>
        <a:xfrm>
          <a:off x="2224978" y="1836307"/>
          <a:ext cx="1507244" cy="111089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ORGANIZAÇÃO DOS MEDICAMENTOS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3CF412-5C7C-4BD3-88BB-E0B91693B5E5}" type="parTrans" cxnId="{346A2F29-5609-449E-A045-800FF2DC00DC}">
      <dgm:prSet/>
      <dgm:spPr/>
      <dgm:t>
        <a:bodyPr/>
        <a:lstStyle/>
        <a:p>
          <a:endParaRPr lang="pt-BR"/>
        </a:p>
      </dgm:t>
    </dgm:pt>
    <dgm:pt modelId="{95D9463A-A6D2-43B7-9427-93640653D9C1}" type="sibTrans" cxnId="{346A2F29-5609-449E-A045-800FF2DC00DC}">
      <dgm:prSet/>
      <dgm:spPr/>
      <dgm:t>
        <a:bodyPr/>
        <a:lstStyle/>
        <a:p>
          <a:endParaRPr lang="pt-BR"/>
        </a:p>
      </dgm:t>
    </dgm:pt>
    <dgm:pt modelId="{6FD8F4CD-1487-4DC5-B9A7-F58F324DE543}">
      <dgm:prSet phldrT="[Texto]"/>
      <dgm:spPr>
        <a:xfrm>
          <a:off x="4560831" y="576398"/>
          <a:ext cx="1507244" cy="75362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778110-6101-42AE-B834-7B4B19CB6339}" type="parTrans" cxnId="{926E0749-2927-40B9-BBF7-D70091C16401}">
      <dgm:prSet/>
      <dgm:spPr>
        <a:xfrm rot="17996528">
          <a:off x="3316467" y="1657166"/>
          <a:ext cx="1660120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00FDDB-4824-4F61-AA72-F80325233AF5}" type="sibTrans" cxnId="{926E0749-2927-40B9-BBF7-D70091C16401}">
      <dgm:prSet/>
      <dgm:spPr/>
      <dgm:t>
        <a:bodyPr/>
        <a:lstStyle/>
        <a:p>
          <a:endParaRPr lang="pt-BR"/>
        </a:p>
      </dgm:t>
    </dgm:pt>
    <dgm:pt modelId="{F64A96E3-7A70-49F0-B898-1DF5E05F654C}">
      <dgm:prSet phldrT="[Texto]"/>
      <dgm:spPr>
        <a:xfrm>
          <a:off x="6623435" y="184341"/>
          <a:ext cx="1507244" cy="75362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1A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46C167-D249-415F-AEA4-6294E1CCA454}" type="parTrans" cxnId="{E0F649BF-A613-4F5C-8BE2-CF09551C333A}">
      <dgm:prSet/>
      <dgm:spPr>
        <a:xfrm rot="19486785">
          <a:off x="6005854" y="741865"/>
          <a:ext cx="679803" cy="3062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CC4092-991E-4C6C-A1B1-E8907775A98E}" type="sibTrans" cxnId="{E0F649BF-A613-4F5C-8BE2-CF09551C333A}">
      <dgm:prSet/>
      <dgm:spPr/>
      <dgm:t>
        <a:bodyPr/>
        <a:lstStyle/>
        <a:p>
          <a:endParaRPr lang="pt-BR"/>
        </a:p>
      </dgm:t>
    </dgm:pt>
    <dgm:pt modelId="{A9D1070F-381C-45D1-83B9-EEA6D04905BC}">
      <dgm:prSet phldrT="[Texto]"/>
      <dgm:spPr>
        <a:xfrm>
          <a:off x="6667567" y="1287621"/>
          <a:ext cx="1507244" cy="75362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1B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92D82DD-0E63-4031-9DC6-C4CFEB94C38F}" type="parTrans" cxnId="{984CA7CB-FFB8-4711-B3DA-82F698FCBCCE}">
      <dgm:prSet/>
      <dgm:spPr>
        <a:xfrm rot="2992344">
          <a:off x="5902733" y="1293506"/>
          <a:ext cx="930176" cy="3062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338E33-13FE-453B-B32B-CB1BB9D19128}" type="sibTrans" cxnId="{984CA7CB-FFB8-4711-B3DA-82F698FCBCCE}">
      <dgm:prSet/>
      <dgm:spPr/>
      <dgm:t>
        <a:bodyPr/>
        <a:lstStyle/>
        <a:p>
          <a:endParaRPr lang="pt-BR"/>
        </a:p>
      </dgm:t>
    </dgm:pt>
    <dgm:pt modelId="{813F1494-9BF0-4D2D-B73D-41869A8BF9E8}">
      <dgm:prSet phldrT="[Texto]"/>
      <dgm:spPr>
        <a:xfrm>
          <a:off x="4548954" y="3663921"/>
          <a:ext cx="1507244" cy="75362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3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DAF18C-C315-4631-8C6C-D802AE4D2BFC}" type="parTrans" cxnId="{09046D71-3BC0-429A-B1A7-58B312233F9C}">
      <dgm:prSet/>
      <dgm:spPr>
        <a:xfrm rot="3819061">
          <a:off x="3220510" y="3200928"/>
          <a:ext cx="1840157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32A051-AFC0-417E-B22D-0342CC22FC1C}" type="sibTrans" cxnId="{09046D71-3BC0-429A-B1A7-58B312233F9C}">
      <dgm:prSet/>
      <dgm:spPr/>
      <dgm:t>
        <a:bodyPr/>
        <a:lstStyle/>
        <a:p>
          <a:endParaRPr lang="pt-BR"/>
        </a:p>
      </dgm:t>
    </dgm:pt>
    <dgm:pt modelId="{AC2596A0-472B-4AD0-A562-AB1FFD983C7A}">
      <dgm:prSet phldrT="[Texto]"/>
      <dgm:spPr>
        <a:xfrm>
          <a:off x="2105879" y="0"/>
          <a:ext cx="1808693" cy="4428748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17A9DB-5CC0-48E4-A096-834EB7151BA3}" type="parTrans" cxnId="{114493BC-262C-44F4-AD0D-B2DFB2210317}">
      <dgm:prSet/>
      <dgm:spPr/>
      <dgm:t>
        <a:bodyPr/>
        <a:lstStyle/>
        <a:p>
          <a:endParaRPr lang="pt-BR"/>
        </a:p>
      </dgm:t>
    </dgm:pt>
    <dgm:pt modelId="{16D918FB-791B-42CD-A627-D01E89549EBA}" type="sibTrans" cxnId="{114493BC-262C-44F4-AD0D-B2DFB2210317}">
      <dgm:prSet/>
      <dgm:spPr/>
      <dgm:t>
        <a:bodyPr/>
        <a:lstStyle/>
        <a:p>
          <a:endParaRPr lang="pt-BR"/>
        </a:p>
      </dgm:t>
    </dgm:pt>
    <dgm:pt modelId="{3CFEA468-A1D5-466F-9485-B7CD1CA44439}">
      <dgm:prSet phldrT="[Texto]"/>
      <dgm:spPr>
        <a:xfrm>
          <a:off x="4351023" y="0"/>
          <a:ext cx="1808693" cy="4428748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CE452E-BB35-4BC6-83FF-68151015F13D}" type="parTrans" cxnId="{0232056E-FA0A-49E5-837B-7BC56F0B2852}">
      <dgm:prSet/>
      <dgm:spPr/>
      <dgm:t>
        <a:bodyPr/>
        <a:lstStyle/>
        <a:p>
          <a:endParaRPr lang="pt-BR"/>
        </a:p>
      </dgm:t>
    </dgm:pt>
    <dgm:pt modelId="{7B17EFAB-5BAC-4452-BD7B-DF46B6BB6219}" type="sibTrans" cxnId="{0232056E-FA0A-49E5-837B-7BC56F0B2852}">
      <dgm:prSet/>
      <dgm:spPr/>
      <dgm:t>
        <a:bodyPr/>
        <a:lstStyle/>
        <a:p>
          <a:endParaRPr lang="pt-BR"/>
        </a:p>
      </dgm:t>
    </dgm:pt>
    <dgm:pt modelId="{ECBDF0C0-6C81-4DD7-970C-1E6FF2C8CDB9}">
      <dgm:prSet phldrT="[Texto]"/>
      <dgm:spPr>
        <a:xfrm>
          <a:off x="6461165" y="0"/>
          <a:ext cx="1808693" cy="4428748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C410EA-8ABF-4F75-A721-D9E730AF03D7}" type="parTrans" cxnId="{6693082F-6051-47E6-A4AD-61D8813125B0}">
      <dgm:prSet/>
      <dgm:spPr/>
      <dgm:t>
        <a:bodyPr/>
        <a:lstStyle/>
        <a:p>
          <a:endParaRPr lang="pt-BR"/>
        </a:p>
      </dgm:t>
    </dgm:pt>
    <dgm:pt modelId="{125A2B18-FDDE-4ED6-8BF8-6582652593E4}" type="sibTrans" cxnId="{6693082F-6051-47E6-A4AD-61D8813125B0}">
      <dgm:prSet/>
      <dgm:spPr/>
      <dgm:t>
        <a:bodyPr/>
        <a:lstStyle/>
        <a:p>
          <a:endParaRPr lang="pt-BR"/>
        </a:p>
      </dgm:t>
    </dgm:pt>
    <dgm:pt modelId="{DCE5BAA7-1AF0-4F06-AB73-4E5D850CD1E4}">
      <dgm:prSet phldrT="[Texto]"/>
      <dgm:spPr>
        <a:xfrm>
          <a:off x="4570884" y="2033640"/>
          <a:ext cx="1507244" cy="753622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</a:t>
          </a:r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2</a:t>
          </a:r>
          <a:endParaRPr lang="pt-B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E40D53-BD3D-4C4A-9930-36B7082C3F05}" type="parTrans" cxnId="{D6D40DD8-9C25-4F1F-A961-54E09B7DA02E}">
      <dgm:prSet/>
      <dgm:spPr>
        <a:xfrm rot="76629">
          <a:off x="3732119" y="2385787"/>
          <a:ext cx="838869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BDA794-087F-4056-8254-4AC155CD556C}" type="sibTrans" cxnId="{D6D40DD8-9C25-4F1F-A961-54E09B7DA02E}">
      <dgm:prSet/>
      <dgm:spPr/>
      <dgm:t>
        <a:bodyPr/>
        <a:lstStyle/>
        <a:p>
          <a:endParaRPr lang="pt-BR"/>
        </a:p>
      </dgm:t>
    </dgm:pt>
    <dgm:pt modelId="{C59EC86C-938B-4E7F-A2F3-891CF8D0FBFD}" type="pres">
      <dgm:prSet presAssocID="{38B6A1F8-C284-4246-BC1F-D69EB4F023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6CC178-4A42-4832-AB98-3583030275BE}" type="pres">
      <dgm:prSet presAssocID="{38B6A1F8-C284-4246-BC1F-D69EB4F02395}" presName="hierFlow" presStyleCnt="0"/>
      <dgm:spPr/>
    </dgm:pt>
    <dgm:pt modelId="{4A907141-D451-4091-9A9D-6AFED1839D84}" type="pres">
      <dgm:prSet presAssocID="{38B6A1F8-C284-4246-BC1F-D69EB4F02395}" presName="firstBuf" presStyleCnt="0"/>
      <dgm:spPr/>
    </dgm:pt>
    <dgm:pt modelId="{77B3CEFB-0875-4AF2-8F89-F40D47704DFD}" type="pres">
      <dgm:prSet presAssocID="{38B6A1F8-C284-4246-BC1F-D69EB4F023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95A39E-31CF-4323-BFCF-8F2946F98FE2}" type="pres">
      <dgm:prSet presAssocID="{E0895B56-D3DD-4948-9DED-68E759F64A32}" presName="Name17" presStyleCnt="0"/>
      <dgm:spPr/>
    </dgm:pt>
    <dgm:pt modelId="{43C74044-5D17-413C-A859-53D384B7DD9E}" type="pres">
      <dgm:prSet presAssocID="{E0895B56-D3DD-4948-9DED-68E759F64A32}" presName="level1Shape" presStyleLbl="node0" presStyleIdx="0" presStyleCnt="1" custScaleY="147407" custLinFactNeighborX="-11055" custLinFactNeighborY="-816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3B96EBC6-8F79-49BD-AF13-371FBDBA8153}" type="pres">
      <dgm:prSet presAssocID="{E0895B56-D3DD-4948-9DED-68E759F64A32}" presName="hierChild2" presStyleCnt="0"/>
      <dgm:spPr/>
    </dgm:pt>
    <dgm:pt modelId="{790B44AE-AC63-4A36-9D13-347F2E218E3D}" type="pres">
      <dgm:prSet presAssocID="{41778110-6101-42AE-B834-7B4B19CB6339}" presName="Name25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999051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AC250FF-132A-4E11-9763-9DDABE7EFED6}" type="pres">
      <dgm:prSet presAssocID="{41778110-6101-42AE-B834-7B4B19CB6339}" presName="connTx" presStyleLbl="parChTrans1D2" presStyleIdx="0" presStyleCnt="3"/>
      <dgm:spPr/>
      <dgm:t>
        <a:bodyPr/>
        <a:lstStyle/>
        <a:p>
          <a:endParaRPr lang="pt-BR"/>
        </a:p>
      </dgm:t>
    </dgm:pt>
    <dgm:pt modelId="{73F173EE-1B48-4C55-A4C6-CA737BEE0A7E}" type="pres">
      <dgm:prSet presAssocID="{6FD8F4CD-1487-4DC5-B9A7-F58F324DE543}" presName="Name30" presStyleCnt="0"/>
      <dgm:spPr/>
    </dgm:pt>
    <dgm:pt modelId="{B9654110-076E-435D-97A0-E0E0F6EB038F}" type="pres">
      <dgm:prSet presAssocID="{6FD8F4CD-1487-4DC5-B9A7-F58F324DE543}" presName="level2Shape" presStyleLbl="node2" presStyleIdx="0" presStyleCnt="3" custLinFactY="-57493" custLinFactNeighborX="3920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0234AE5-425E-4CF8-B013-B9608173B738}" type="pres">
      <dgm:prSet presAssocID="{6FD8F4CD-1487-4DC5-B9A7-F58F324DE543}" presName="hierChild3" presStyleCnt="0"/>
      <dgm:spPr/>
    </dgm:pt>
    <dgm:pt modelId="{DAD8F954-1618-4126-A311-DB04DC41C48F}" type="pres">
      <dgm:prSet presAssocID="{0046C167-D249-415F-AEA4-6294E1CCA454}" presName="Name25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94075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9AA1E373-D86B-4247-98FC-15099F05B983}" type="pres">
      <dgm:prSet presAssocID="{0046C167-D249-415F-AEA4-6294E1CCA454}" presName="connTx" presStyleLbl="parChTrans1D3" presStyleIdx="0" presStyleCnt="2"/>
      <dgm:spPr/>
      <dgm:t>
        <a:bodyPr/>
        <a:lstStyle/>
        <a:p>
          <a:endParaRPr lang="pt-BR"/>
        </a:p>
      </dgm:t>
    </dgm:pt>
    <dgm:pt modelId="{1A257C50-B1C3-438D-9D61-E43D5726795E}" type="pres">
      <dgm:prSet presAssocID="{F64A96E3-7A70-49F0-B898-1DF5E05F654C}" presName="Name30" presStyleCnt="0"/>
      <dgm:spPr/>
    </dgm:pt>
    <dgm:pt modelId="{24FF76C1-A94D-41B4-ADA5-3377FF327121}" type="pres">
      <dgm:prSet presAssocID="{F64A96E3-7A70-49F0-B898-1DF5E05F654C}" presName="level2Shape" presStyleLbl="node3" presStyleIdx="0" presStyleCnt="2" custLinFactY="-52016" custLinFactNeighborX="76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30DE0FD-71D3-4E0E-972E-D15D74A0FA64}" type="pres">
      <dgm:prSet presAssocID="{F64A96E3-7A70-49F0-B898-1DF5E05F654C}" presName="hierChild3" presStyleCnt="0"/>
      <dgm:spPr/>
    </dgm:pt>
    <dgm:pt modelId="{0D845BF2-36C1-43D2-82FB-AD477F4E6548}" type="pres">
      <dgm:prSet presAssocID="{492D82DD-0E63-4031-9DC6-C4CFEB94C38F}" presName="Name25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152617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06D451C-F0C5-4F6A-A090-432CA7D2A6FE}" type="pres">
      <dgm:prSet presAssocID="{492D82DD-0E63-4031-9DC6-C4CFEB94C38F}" presName="connTx" presStyleLbl="parChTrans1D3" presStyleIdx="1" presStyleCnt="2"/>
      <dgm:spPr/>
      <dgm:t>
        <a:bodyPr/>
        <a:lstStyle/>
        <a:p>
          <a:endParaRPr lang="pt-BR"/>
        </a:p>
      </dgm:t>
    </dgm:pt>
    <dgm:pt modelId="{97BB6988-E819-44AD-8A38-41B60B4E59AF}" type="pres">
      <dgm:prSet presAssocID="{A9D1070F-381C-45D1-83B9-EEA6D04905BC}" presName="Name30" presStyleCnt="0"/>
      <dgm:spPr/>
    </dgm:pt>
    <dgm:pt modelId="{25691228-C1D2-4F45-9399-051943CF5792}" type="pres">
      <dgm:prSet presAssocID="{A9D1070F-381C-45D1-83B9-EEA6D04905BC}" presName="level2Shape" presStyleLbl="node3" presStyleIdx="1" presStyleCnt="2" custLinFactY="-20619" custLinFactNeighborX="3694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0F2E128-B2AD-4EEB-B0CA-0B6FE2760412}" type="pres">
      <dgm:prSet presAssocID="{A9D1070F-381C-45D1-83B9-EEA6D04905BC}" presName="hierChild3" presStyleCnt="0"/>
      <dgm:spPr/>
    </dgm:pt>
    <dgm:pt modelId="{AF8B8095-3245-49C2-B6D9-820657A38298}" type="pres">
      <dgm:prSet presAssocID="{45E40D53-BD3D-4C4A-9930-36B7082C3F05}" presName="Name25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45025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7A6DBFEC-DA8B-47F5-831A-188B9FFBF801}" type="pres">
      <dgm:prSet presAssocID="{45E40D53-BD3D-4C4A-9930-36B7082C3F05}" presName="connTx" presStyleLbl="parChTrans1D2" presStyleIdx="1" presStyleCnt="3"/>
      <dgm:spPr/>
      <dgm:t>
        <a:bodyPr/>
        <a:lstStyle/>
        <a:p>
          <a:endParaRPr lang="pt-BR"/>
        </a:p>
      </dgm:t>
    </dgm:pt>
    <dgm:pt modelId="{3B4B39C6-7C06-4007-A26D-DEAEC6242176}" type="pres">
      <dgm:prSet presAssocID="{DCE5BAA7-1AF0-4F06-AB73-4E5D850CD1E4}" presName="Name30" presStyleCnt="0"/>
      <dgm:spPr/>
    </dgm:pt>
    <dgm:pt modelId="{6097604B-B898-42C4-86B5-8C955DF1BD3A}" type="pres">
      <dgm:prSet presAssocID="{DCE5BAA7-1AF0-4F06-AB73-4E5D850CD1E4}" presName="level2Shape" presStyleLbl="node2" presStyleIdx="1" presStyleCnt="3" custLinFactNeighborX="4587" custLinFactNeighborY="-791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C4459BEA-671D-4913-A465-80E808E78211}" type="pres">
      <dgm:prSet presAssocID="{DCE5BAA7-1AF0-4F06-AB73-4E5D850CD1E4}" presName="hierChild3" presStyleCnt="0"/>
      <dgm:spPr/>
    </dgm:pt>
    <dgm:pt modelId="{1D164ABF-78B5-4082-ACDF-F4B10A0F2658}" type="pres">
      <dgm:prSet presAssocID="{37DAF18C-C315-4631-8C6C-D802AE4D2BFC}" presName="Name25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269801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1AB24FD-F372-4D0D-AD29-508DEB4151B6}" type="pres">
      <dgm:prSet presAssocID="{37DAF18C-C315-4631-8C6C-D802AE4D2BFC}" presName="connTx" presStyleLbl="parChTrans1D2" presStyleIdx="2" presStyleCnt="3"/>
      <dgm:spPr/>
      <dgm:t>
        <a:bodyPr/>
        <a:lstStyle/>
        <a:p>
          <a:endParaRPr lang="pt-BR"/>
        </a:p>
      </dgm:t>
    </dgm:pt>
    <dgm:pt modelId="{AAAE45E0-D263-483C-A829-E7153B064C51}" type="pres">
      <dgm:prSet presAssocID="{813F1494-9BF0-4D2D-B73D-41869A8BF9E8}" presName="Name30" presStyleCnt="0"/>
      <dgm:spPr/>
    </dgm:pt>
    <dgm:pt modelId="{4B683CD5-5EE1-4A6F-94CC-6A55A14668CB}" type="pres">
      <dgm:prSet presAssocID="{813F1494-9BF0-4D2D-B73D-41869A8BF9E8}" presName="level2Shape" presStyleLbl="node2" presStyleIdx="2" presStyleCnt="3" custLinFactNeighborX="3132" custLinFactNeighborY="2219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12BA9C5-CA88-43C1-8F4F-EDB486846537}" type="pres">
      <dgm:prSet presAssocID="{813F1494-9BF0-4D2D-B73D-41869A8BF9E8}" presName="hierChild3" presStyleCnt="0"/>
      <dgm:spPr/>
    </dgm:pt>
    <dgm:pt modelId="{2EE7D466-64D2-4572-A162-34FB59B11C47}" type="pres">
      <dgm:prSet presAssocID="{38B6A1F8-C284-4246-BC1F-D69EB4F02395}" presName="bgShapesFlow" presStyleCnt="0"/>
      <dgm:spPr/>
    </dgm:pt>
    <dgm:pt modelId="{997D1A11-F210-4ABF-AC61-F4F080F34652}" type="pres">
      <dgm:prSet presAssocID="{AC2596A0-472B-4AD0-A562-AB1FFD983C7A}" presName="rectComp" presStyleCnt="0"/>
      <dgm:spPr/>
    </dgm:pt>
    <dgm:pt modelId="{0B61E118-0837-41D0-8625-5FCE619B599B}" type="pres">
      <dgm:prSet presAssocID="{AC2596A0-472B-4AD0-A562-AB1FFD983C7A}" presName="bgRect" presStyleLbl="bgShp" presStyleIdx="0" presStyleCnt="3" custLinFactNeighborX="-55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23CC5E0A-C91F-4BB6-B875-FC8108FB1051}" type="pres">
      <dgm:prSet presAssocID="{AC2596A0-472B-4AD0-A562-AB1FFD983C7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9C0C8-D76D-483D-B963-90DCA88AFA9D}" type="pres">
      <dgm:prSet presAssocID="{AC2596A0-472B-4AD0-A562-AB1FFD983C7A}" presName="spComp" presStyleCnt="0"/>
      <dgm:spPr/>
    </dgm:pt>
    <dgm:pt modelId="{0B16D944-9F32-4016-8025-C11E51993A32}" type="pres">
      <dgm:prSet presAssocID="{AC2596A0-472B-4AD0-A562-AB1FFD983C7A}" presName="hSp" presStyleCnt="0"/>
      <dgm:spPr/>
    </dgm:pt>
    <dgm:pt modelId="{7357FE8C-F453-4B3B-A2B3-8B3821175149}" type="pres">
      <dgm:prSet presAssocID="{3CFEA468-A1D5-466F-9485-B7CD1CA44439}" presName="rectComp" presStyleCnt="0"/>
      <dgm:spPr/>
    </dgm:pt>
    <dgm:pt modelId="{945B8070-63FC-4416-8C4C-7FB01CC75BFC}" type="pres">
      <dgm:prSet presAssocID="{3CFEA468-A1D5-466F-9485-B7CD1CA44439}" presName="bgRect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E3DB608-56D7-4311-90E7-E85031149EC9}" type="pres">
      <dgm:prSet presAssocID="{3CFEA468-A1D5-466F-9485-B7CD1CA444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1B17F-40F2-445C-AD37-BB8FECA2B621}" type="pres">
      <dgm:prSet presAssocID="{3CFEA468-A1D5-466F-9485-B7CD1CA44439}" presName="spComp" presStyleCnt="0"/>
      <dgm:spPr/>
    </dgm:pt>
    <dgm:pt modelId="{87FD9ABF-A7E2-4348-9BE2-A56F28C6DEBA}" type="pres">
      <dgm:prSet presAssocID="{3CFEA468-A1D5-466F-9485-B7CD1CA44439}" presName="hSp" presStyleCnt="0"/>
      <dgm:spPr/>
    </dgm:pt>
    <dgm:pt modelId="{E9106B0F-D203-4FC7-BB1E-1053A1672256}" type="pres">
      <dgm:prSet presAssocID="{ECBDF0C0-6C81-4DD7-970C-1E6FF2C8CDB9}" presName="rectComp" presStyleCnt="0"/>
      <dgm:spPr/>
    </dgm:pt>
    <dgm:pt modelId="{73967438-4AA3-4CC1-B6C3-A724B3037A66}" type="pres">
      <dgm:prSet presAssocID="{ECBDF0C0-6C81-4DD7-970C-1E6FF2C8CDB9}" presName="bgRect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25693F3-D57E-42CF-AF33-F4B21E827DC9}" type="pres">
      <dgm:prSet presAssocID="{ECBDF0C0-6C81-4DD7-970C-1E6FF2C8CDB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EE1E2A-96AD-45BF-9F9A-650CEBCAC413}" type="presOf" srcId="{0046C167-D249-415F-AEA4-6294E1CCA454}" destId="{DAD8F954-1618-4126-A311-DB04DC41C48F}" srcOrd="0" destOrd="0" presId="urn:microsoft.com/office/officeart/2005/8/layout/hierarchy5"/>
    <dgm:cxn modelId="{441F4F6C-4FE9-4104-8773-2DC234854802}" type="presOf" srcId="{45E40D53-BD3D-4C4A-9930-36B7082C3F05}" destId="{AF8B8095-3245-49C2-B6D9-820657A38298}" srcOrd="0" destOrd="0" presId="urn:microsoft.com/office/officeart/2005/8/layout/hierarchy5"/>
    <dgm:cxn modelId="{78904A4E-2D3E-4EAC-A6BA-A17F16CEC23B}" type="presOf" srcId="{41778110-6101-42AE-B834-7B4B19CB6339}" destId="{790B44AE-AC63-4A36-9D13-347F2E218E3D}" srcOrd="0" destOrd="0" presId="urn:microsoft.com/office/officeart/2005/8/layout/hierarchy5"/>
    <dgm:cxn modelId="{E0F649BF-A613-4F5C-8BE2-CF09551C333A}" srcId="{6FD8F4CD-1487-4DC5-B9A7-F58F324DE543}" destId="{F64A96E3-7A70-49F0-B898-1DF5E05F654C}" srcOrd="0" destOrd="0" parTransId="{0046C167-D249-415F-AEA4-6294E1CCA454}" sibTransId="{F1CC4092-991E-4C6C-A1B1-E8907775A98E}"/>
    <dgm:cxn modelId="{0232056E-FA0A-49E5-837B-7BC56F0B2852}" srcId="{38B6A1F8-C284-4246-BC1F-D69EB4F02395}" destId="{3CFEA468-A1D5-466F-9485-B7CD1CA44439}" srcOrd="2" destOrd="0" parTransId="{9DCE452E-BB35-4BC6-83FF-68151015F13D}" sibTransId="{7B17EFAB-5BAC-4452-BD7B-DF46B6BB6219}"/>
    <dgm:cxn modelId="{D6D40DD8-9C25-4F1F-A961-54E09B7DA02E}" srcId="{E0895B56-D3DD-4948-9DED-68E759F64A32}" destId="{DCE5BAA7-1AF0-4F06-AB73-4E5D850CD1E4}" srcOrd="1" destOrd="0" parTransId="{45E40D53-BD3D-4C4A-9930-36B7082C3F05}" sibTransId="{63BDA794-087F-4056-8254-4AC155CD556C}"/>
    <dgm:cxn modelId="{904C7FE7-0684-4F2B-BD63-9CFCE7571519}" type="presOf" srcId="{AC2596A0-472B-4AD0-A562-AB1FFD983C7A}" destId="{0B61E118-0837-41D0-8625-5FCE619B599B}" srcOrd="0" destOrd="0" presId="urn:microsoft.com/office/officeart/2005/8/layout/hierarchy5"/>
    <dgm:cxn modelId="{EFDA52BF-D9EF-4969-A373-8ADD0992E155}" type="presOf" srcId="{38B6A1F8-C284-4246-BC1F-D69EB4F02395}" destId="{C59EC86C-938B-4E7F-A2F3-891CF8D0FBFD}" srcOrd="0" destOrd="0" presId="urn:microsoft.com/office/officeart/2005/8/layout/hierarchy5"/>
    <dgm:cxn modelId="{438375E0-9D88-4326-9D78-0BF2E37ECB1D}" type="presOf" srcId="{0046C167-D249-415F-AEA4-6294E1CCA454}" destId="{9AA1E373-D86B-4247-98FC-15099F05B983}" srcOrd="1" destOrd="0" presId="urn:microsoft.com/office/officeart/2005/8/layout/hierarchy5"/>
    <dgm:cxn modelId="{30B3EBF7-36D5-469C-BC56-1212631EB966}" type="presOf" srcId="{45E40D53-BD3D-4C4A-9930-36B7082C3F05}" destId="{7A6DBFEC-DA8B-47F5-831A-188B9FFBF801}" srcOrd="1" destOrd="0" presId="urn:microsoft.com/office/officeart/2005/8/layout/hierarchy5"/>
    <dgm:cxn modelId="{B5E466D8-223C-4F1E-8615-730098B170FC}" type="presOf" srcId="{AC2596A0-472B-4AD0-A562-AB1FFD983C7A}" destId="{23CC5E0A-C91F-4BB6-B875-FC8108FB1051}" srcOrd="1" destOrd="0" presId="urn:microsoft.com/office/officeart/2005/8/layout/hierarchy5"/>
    <dgm:cxn modelId="{F824D65C-2989-4F27-A3F9-C13141981F7A}" type="presOf" srcId="{3CFEA468-A1D5-466F-9485-B7CD1CA44439}" destId="{DE3DB608-56D7-4311-90E7-E85031149EC9}" srcOrd="1" destOrd="0" presId="urn:microsoft.com/office/officeart/2005/8/layout/hierarchy5"/>
    <dgm:cxn modelId="{F45603D9-EA72-4765-BC59-544AE8AF3405}" type="presOf" srcId="{492D82DD-0E63-4031-9DC6-C4CFEB94C38F}" destId="{0D845BF2-36C1-43D2-82FB-AD477F4E6548}" srcOrd="0" destOrd="0" presId="urn:microsoft.com/office/officeart/2005/8/layout/hierarchy5"/>
    <dgm:cxn modelId="{575E55A2-C97A-434C-A12C-7DE3A45488E0}" type="presOf" srcId="{6FD8F4CD-1487-4DC5-B9A7-F58F324DE543}" destId="{B9654110-076E-435D-97A0-E0E0F6EB038F}" srcOrd="0" destOrd="0" presId="urn:microsoft.com/office/officeart/2005/8/layout/hierarchy5"/>
    <dgm:cxn modelId="{3500E40F-3C51-46E8-9BEE-BE6B88FEE190}" type="presOf" srcId="{F64A96E3-7A70-49F0-B898-1DF5E05F654C}" destId="{24FF76C1-A94D-41B4-ADA5-3377FF327121}" srcOrd="0" destOrd="0" presId="urn:microsoft.com/office/officeart/2005/8/layout/hierarchy5"/>
    <dgm:cxn modelId="{09046D71-3BC0-429A-B1A7-58B312233F9C}" srcId="{E0895B56-D3DD-4948-9DED-68E759F64A32}" destId="{813F1494-9BF0-4D2D-B73D-41869A8BF9E8}" srcOrd="2" destOrd="0" parTransId="{37DAF18C-C315-4631-8C6C-D802AE4D2BFC}" sibTransId="{8F32A051-AFC0-417E-B22D-0342CC22FC1C}"/>
    <dgm:cxn modelId="{114493BC-262C-44F4-AD0D-B2DFB2210317}" srcId="{38B6A1F8-C284-4246-BC1F-D69EB4F02395}" destId="{AC2596A0-472B-4AD0-A562-AB1FFD983C7A}" srcOrd="1" destOrd="0" parTransId="{AE17A9DB-5CC0-48E4-A096-834EB7151BA3}" sibTransId="{16D918FB-791B-42CD-A627-D01E89549EBA}"/>
    <dgm:cxn modelId="{871EAD3D-D63E-4BC3-B9A5-869A342FFC30}" type="presOf" srcId="{3CFEA468-A1D5-466F-9485-B7CD1CA44439}" destId="{945B8070-63FC-4416-8C4C-7FB01CC75BFC}" srcOrd="0" destOrd="0" presId="urn:microsoft.com/office/officeart/2005/8/layout/hierarchy5"/>
    <dgm:cxn modelId="{41A7E193-FDE8-47DA-AFA4-415D3136EA37}" type="presOf" srcId="{813F1494-9BF0-4D2D-B73D-41869A8BF9E8}" destId="{4B683CD5-5EE1-4A6F-94CC-6A55A14668CB}" srcOrd="0" destOrd="0" presId="urn:microsoft.com/office/officeart/2005/8/layout/hierarchy5"/>
    <dgm:cxn modelId="{EB0DED43-2D19-441C-ABE7-9C1706F81332}" type="presOf" srcId="{ECBDF0C0-6C81-4DD7-970C-1E6FF2C8CDB9}" destId="{73967438-4AA3-4CC1-B6C3-A724B3037A66}" srcOrd="0" destOrd="0" presId="urn:microsoft.com/office/officeart/2005/8/layout/hierarchy5"/>
    <dgm:cxn modelId="{85635D21-1699-43C1-B0E8-88BD16658593}" type="presOf" srcId="{A9D1070F-381C-45D1-83B9-EEA6D04905BC}" destId="{25691228-C1D2-4F45-9399-051943CF5792}" srcOrd="0" destOrd="0" presId="urn:microsoft.com/office/officeart/2005/8/layout/hierarchy5"/>
    <dgm:cxn modelId="{0F24C261-CA5A-4984-A68C-CAC5A86B25B6}" type="presOf" srcId="{ECBDF0C0-6C81-4DD7-970C-1E6FF2C8CDB9}" destId="{E25693F3-D57E-42CF-AF33-F4B21E827DC9}" srcOrd="1" destOrd="0" presId="urn:microsoft.com/office/officeart/2005/8/layout/hierarchy5"/>
    <dgm:cxn modelId="{346A2F29-5609-449E-A045-800FF2DC00DC}" srcId="{38B6A1F8-C284-4246-BC1F-D69EB4F02395}" destId="{E0895B56-D3DD-4948-9DED-68E759F64A32}" srcOrd="0" destOrd="0" parTransId="{1E3CF412-5C7C-4BD3-88BB-E0B91693B5E5}" sibTransId="{95D9463A-A6D2-43B7-9427-93640653D9C1}"/>
    <dgm:cxn modelId="{778AEEF9-CB50-418A-BCD1-45433A65A664}" type="presOf" srcId="{37DAF18C-C315-4631-8C6C-D802AE4D2BFC}" destId="{31AB24FD-F372-4D0D-AD29-508DEB4151B6}" srcOrd="1" destOrd="0" presId="urn:microsoft.com/office/officeart/2005/8/layout/hierarchy5"/>
    <dgm:cxn modelId="{4B97061A-D03E-486D-8493-56813C16F75E}" type="presOf" srcId="{DCE5BAA7-1AF0-4F06-AB73-4E5D850CD1E4}" destId="{6097604B-B898-42C4-86B5-8C955DF1BD3A}" srcOrd="0" destOrd="0" presId="urn:microsoft.com/office/officeart/2005/8/layout/hierarchy5"/>
    <dgm:cxn modelId="{275515F0-C9CA-46EE-878C-6B0231B94642}" type="presOf" srcId="{492D82DD-0E63-4031-9DC6-C4CFEB94C38F}" destId="{606D451C-F0C5-4F6A-A090-432CA7D2A6FE}" srcOrd="1" destOrd="0" presId="urn:microsoft.com/office/officeart/2005/8/layout/hierarchy5"/>
    <dgm:cxn modelId="{FDF1DC22-BEB4-4450-9C6E-FA537BF28DEA}" type="presOf" srcId="{37DAF18C-C315-4631-8C6C-D802AE4D2BFC}" destId="{1D164ABF-78B5-4082-ACDF-F4B10A0F2658}" srcOrd="0" destOrd="0" presId="urn:microsoft.com/office/officeart/2005/8/layout/hierarchy5"/>
    <dgm:cxn modelId="{135439C8-42BA-4BBB-A8C4-578C572A5A26}" type="presOf" srcId="{E0895B56-D3DD-4948-9DED-68E759F64A32}" destId="{43C74044-5D17-413C-A859-53D384B7DD9E}" srcOrd="0" destOrd="0" presId="urn:microsoft.com/office/officeart/2005/8/layout/hierarchy5"/>
    <dgm:cxn modelId="{984CA7CB-FFB8-4711-B3DA-82F698FCBCCE}" srcId="{6FD8F4CD-1487-4DC5-B9A7-F58F324DE543}" destId="{A9D1070F-381C-45D1-83B9-EEA6D04905BC}" srcOrd="1" destOrd="0" parTransId="{492D82DD-0E63-4031-9DC6-C4CFEB94C38F}" sibTransId="{F4338E33-13FE-453B-B32B-CB1BB9D19128}"/>
    <dgm:cxn modelId="{926E0749-2927-40B9-BBF7-D70091C16401}" srcId="{E0895B56-D3DD-4948-9DED-68E759F64A32}" destId="{6FD8F4CD-1487-4DC5-B9A7-F58F324DE543}" srcOrd="0" destOrd="0" parTransId="{41778110-6101-42AE-B834-7B4B19CB6339}" sibTransId="{DB00FDDB-4824-4F61-AA72-F80325233AF5}"/>
    <dgm:cxn modelId="{F6BC458F-AFB8-49A8-988C-D8BD506425D7}" type="presOf" srcId="{41778110-6101-42AE-B834-7B4B19CB6339}" destId="{EAC250FF-132A-4E11-9763-9DDABE7EFED6}" srcOrd="1" destOrd="0" presId="urn:microsoft.com/office/officeart/2005/8/layout/hierarchy5"/>
    <dgm:cxn modelId="{6693082F-6051-47E6-A4AD-61D8813125B0}" srcId="{38B6A1F8-C284-4246-BC1F-D69EB4F02395}" destId="{ECBDF0C0-6C81-4DD7-970C-1E6FF2C8CDB9}" srcOrd="3" destOrd="0" parTransId="{78C410EA-8ABF-4F75-A721-D9E730AF03D7}" sibTransId="{125A2B18-FDDE-4ED6-8BF8-6582652593E4}"/>
    <dgm:cxn modelId="{E776040D-3D23-4DD5-BCC8-138AF11FACA3}" type="presParOf" srcId="{C59EC86C-938B-4E7F-A2F3-891CF8D0FBFD}" destId="{C06CC178-4A42-4832-AB98-3583030275BE}" srcOrd="0" destOrd="0" presId="urn:microsoft.com/office/officeart/2005/8/layout/hierarchy5"/>
    <dgm:cxn modelId="{800013AB-E28B-4350-A5E8-AE9C8B70F705}" type="presParOf" srcId="{C06CC178-4A42-4832-AB98-3583030275BE}" destId="{4A907141-D451-4091-9A9D-6AFED1839D84}" srcOrd="0" destOrd="0" presId="urn:microsoft.com/office/officeart/2005/8/layout/hierarchy5"/>
    <dgm:cxn modelId="{2DBF7C43-63E6-444E-8507-1BDF84046236}" type="presParOf" srcId="{C06CC178-4A42-4832-AB98-3583030275BE}" destId="{77B3CEFB-0875-4AF2-8F89-F40D47704DFD}" srcOrd="1" destOrd="0" presId="urn:microsoft.com/office/officeart/2005/8/layout/hierarchy5"/>
    <dgm:cxn modelId="{A92BE50F-4EB9-4FA0-B23F-49A51663DB3C}" type="presParOf" srcId="{77B3CEFB-0875-4AF2-8F89-F40D47704DFD}" destId="{E095A39E-31CF-4323-BFCF-8F2946F98FE2}" srcOrd="0" destOrd="0" presId="urn:microsoft.com/office/officeart/2005/8/layout/hierarchy5"/>
    <dgm:cxn modelId="{D0905D26-85C8-404B-9B24-FEE72BCB8AF0}" type="presParOf" srcId="{E095A39E-31CF-4323-BFCF-8F2946F98FE2}" destId="{43C74044-5D17-413C-A859-53D384B7DD9E}" srcOrd="0" destOrd="0" presId="urn:microsoft.com/office/officeart/2005/8/layout/hierarchy5"/>
    <dgm:cxn modelId="{C2A2DB61-3D9C-47CB-8021-7A505858BF80}" type="presParOf" srcId="{E095A39E-31CF-4323-BFCF-8F2946F98FE2}" destId="{3B96EBC6-8F79-49BD-AF13-371FBDBA8153}" srcOrd="1" destOrd="0" presId="urn:microsoft.com/office/officeart/2005/8/layout/hierarchy5"/>
    <dgm:cxn modelId="{1E99249D-E004-4206-A775-DEAA48A55211}" type="presParOf" srcId="{3B96EBC6-8F79-49BD-AF13-371FBDBA8153}" destId="{790B44AE-AC63-4A36-9D13-347F2E218E3D}" srcOrd="0" destOrd="0" presId="urn:microsoft.com/office/officeart/2005/8/layout/hierarchy5"/>
    <dgm:cxn modelId="{EE0370E6-9274-4AB7-8DFC-805C559163D4}" type="presParOf" srcId="{790B44AE-AC63-4A36-9D13-347F2E218E3D}" destId="{EAC250FF-132A-4E11-9763-9DDABE7EFED6}" srcOrd="0" destOrd="0" presId="urn:microsoft.com/office/officeart/2005/8/layout/hierarchy5"/>
    <dgm:cxn modelId="{465321BE-EFF6-4BFA-AC6C-EE966044F40E}" type="presParOf" srcId="{3B96EBC6-8F79-49BD-AF13-371FBDBA8153}" destId="{73F173EE-1B48-4C55-A4C6-CA737BEE0A7E}" srcOrd="1" destOrd="0" presId="urn:microsoft.com/office/officeart/2005/8/layout/hierarchy5"/>
    <dgm:cxn modelId="{2F8496C2-B8AB-49D4-9B7A-074C5F5CBCD9}" type="presParOf" srcId="{73F173EE-1B48-4C55-A4C6-CA737BEE0A7E}" destId="{B9654110-076E-435D-97A0-E0E0F6EB038F}" srcOrd="0" destOrd="0" presId="urn:microsoft.com/office/officeart/2005/8/layout/hierarchy5"/>
    <dgm:cxn modelId="{34EACA62-5AE0-441C-9222-DBB146B8EE95}" type="presParOf" srcId="{73F173EE-1B48-4C55-A4C6-CA737BEE0A7E}" destId="{E0234AE5-425E-4CF8-B013-B9608173B738}" srcOrd="1" destOrd="0" presId="urn:microsoft.com/office/officeart/2005/8/layout/hierarchy5"/>
    <dgm:cxn modelId="{207C58A8-8C20-402E-81BE-CDB47BAAD868}" type="presParOf" srcId="{E0234AE5-425E-4CF8-B013-B9608173B738}" destId="{DAD8F954-1618-4126-A311-DB04DC41C48F}" srcOrd="0" destOrd="0" presId="urn:microsoft.com/office/officeart/2005/8/layout/hierarchy5"/>
    <dgm:cxn modelId="{1669BA95-CB54-4B82-9DF7-D8BFB9315649}" type="presParOf" srcId="{DAD8F954-1618-4126-A311-DB04DC41C48F}" destId="{9AA1E373-D86B-4247-98FC-15099F05B983}" srcOrd="0" destOrd="0" presId="urn:microsoft.com/office/officeart/2005/8/layout/hierarchy5"/>
    <dgm:cxn modelId="{9F07B0EB-C9CA-4AED-9A73-C5F1F02C9827}" type="presParOf" srcId="{E0234AE5-425E-4CF8-B013-B9608173B738}" destId="{1A257C50-B1C3-438D-9D61-E43D5726795E}" srcOrd="1" destOrd="0" presId="urn:microsoft.com/office/officeart/2005/8/layout/hierarchy5"/>
    <dgm:cxn modelId="{C7599B72-20DC-4388-A9E6-D8DBCBDB246D}" type="presParOf" srcId="{1A257C50-B1C3-438D-9D61-E43D5726795E}" destId="{24FF76C1-A94D-41B4-ADA5-3377FF327121}" srcOrd="0" destOrd="0" presId="urn:microsoft.com/office/officeart/2005/8/layout/hierarchy5"/>
    <dgm:cxn modelId="{CF2DC1B8-F6D8-411D-BF5C-828B904461AE}" type="presParOf" srcId="{1A257C50-B1C3-438D-9D61-E43D5726795E}" destId="{E30DE0FD-71D3-4E0E-972E-D15D74A0FA64}" srcOrd="1" destOrd="0" presId="urn:microsoft.com/office/officeart/2005/8/layout/hierarchy5"/>
    <dgm:cxn modelId="{7312366A-100D-4898-97FB-47FEE2A090B5}" type="presParOf" srcId="{E0234AE5-425E-4CF8-B013-B9608173B738}" destId="{0D845BF2-36C1-43D2-82FB-AD477F4E6548}" srcOrd="2" destOrd="0" presId="urn:microsoft.com/office/officeart/2005/8/layout/hierarchy5"/>
    <dgm:cxn modelId="{93756467-D0E6-45E3-AC3F-3850FB306CED}" type="presParOf" srcId="{0D845BF2-36C1-43D2-82FB-AD477F4E6548}" destId="{606D451C-F0C5-4F6A-A090-432CA7D2A6FE}" srcOrd="0" destOrd="0" presId="urn:microsoft.com/office/officeart/2005/8/layout/hierarchy5"/>
    <dgm:cxn modelId="{50D8530C-B8CD-44B5-9BCD-99A494FDBBA5}" type="presParOf" srcId="{E0234AE5-425E-4CF8-B013-B9608173B738}" destId="{97BB6988-E819-44AD-8A38-41B60B4E59AF}" srcOrd="3" destOrd="0" presId="urn:microsoft.com/office/officeart/2005/8/layout/hierarchy5"/>
    <dgm:cxn modelId="{0F68D9A2-A344-40C5-94AF-297C8022E78A}" type="presParOf" srcId="{97BB6988-E819-44AD-8A38-41B60B4E59AF}" destId="{25691228-C1D2-4F45-9399-051943CF5792}" srcOrd="0" destOrd="0" presId="urn:microsoft.com/office/officeart/2005/8/layout/hierarchy5"/>
    <dgm:cxn modelId="{094FDB1A-5E9E-4CEF-BF6A-5BF6CFC4F94E}" type="presParOf" srcId="{97BB6988-E819-44AD-8A38-41B60B4E59AF}" destId="{40F2E128-B2AD-4EEB-B0CA-0B6FE2760412}" srcOrd="1" destOrd="0" presId="urn:microsoft.com/office/officeart/2005/8/layout/hierarchy5"/>
    <dgm:cxn modelId="{BD39DE3E-08CE-45E0-96D6-A34FFB456E4F}" type="presParOf" srcId="{3B96EBC6-8F79-49BD-AF13-371FBDBA8153}" destId="{AF8B8095-3245-49C2-B6D9-820657A38298}" srcOrd="2" destOrd="0" presId="urn:microsoft.com/office/officeart/2005/8/layout/hierarchy5"/>
    <dgm:cxn modelId="{11527709-01AE-4AC4-B2D4-1391B81CD873}" type="presParOf" srcId="{AF8B8095-3245-49C2-B6D9-820657A38298}" destId="{7A6DBFEC-DA8B-47F5-831A-188B9FFBF801}" srcOrd="0" destOrd="0" presId="urn:microsoft.com/office/officeart/2005/8/layout/hierarchy5"/>
    <dgm:cxn modelId="{8646C304-8522-4BFB-AFB4-0D81B327C667}" type="presParOf" srcId="{3B96EBC6-8F79-49BD-AF13-371FBDBA8153}" destId="{3B4B39C6-7C06-4007-A26D-DEAEC6242176}" srcOrd="3" destOrd="0" presId="urn:microsoft.com/office/officeart/2005/8/layout/hierarchy5"/>
    <dgm:cxn modelId="{D14D92FA-3557-45BC-BA28-044DB1316BDD}" type="presParOf" srcId="{3B4B39C6-7C06-4007-A26D-DEAEC6242176}" destId="{6097604B-B898-42C4-86B5-8C955DF1BD3A}" srcOrd="0" destOrd="0" presId="urn:microsoft.com/office/officeart/2005/8/layout/hierarchy5"/>
    <dgm:cxn modelId="{C7B577D2-0D42-45A4-A2F5-E392573A122F}" type="presParOf" srcId="{3B4B39C6-7C06-4007-A26D-DEAEC6242176}" destId="{C4459BEA-671D-4913-A465-80E808E78211}" srcOrd="1" destOrd="0" presId="urn:microsoft.com/office/officeart/2005/8/layout/hierarchy5"/>
    <dgm:cxn modelId="{8B2E390A-ADCF-40EE-B35F-BE3D7F92EE5B}" type="presParOf" srcId="{3B96EBC6-8F79-49BD-AF13-371FBDBA8153}" destId="{1D164ABF-78B5-4082-ACDF-F4B10A0F2658}" srcOrd="4" destOrd="0" presId="urn:microsoft.com/office/officeart/2005/8/layout/hierarchy5"/>
    <dgm:cxn modelId="{E3FE9FC8-E137-41F8-B1AD-DAC8F9A98428}" type="presParOf" srcId="{1D164ABF-78B5-4082-ACDF-F4B10A0F2658}" destId="{31AB24FD-F372-4D0D-AD29-508DEB4151B6}" srcOrd="0" destOrd="0" presId="urn:microsoft.com/office/officeart/2005/8/layout/hierarchy5"/>
    <dgm:cxn modelId="{7548A929-9614-4050-A301-9ADA6083109E}" type="presParOf" srcId="{3B96EBC6-8F79-49BD-AF13-371FBDBA8153}" destId="{AAAE45E0-D263-483C-A829-E7153B064C51}" srcOrd="5" destOrd="0" presId="urn:microsoft.com/office/officeart/2005/8/layout/hierarchy5"/>
    <dgm:cxn modelId="{BE3CA29C-F710-4BE0-BC76-B9F1AA957FA8}" type="presParOf" srcId="{AAAE45E0-D263-483C-A829-E7153B064C51}" destId="{4B683CD5-5EE1-4A6F-94CC-6A55A14668CB}" srcOrd="0" destOrd="0" presId="urn:microsoft.com/office/officeart/2005/8/layout/hierarchy5"/>
    <dgm:cxn modelId="{AAC965EC-E16A-4DF4-9763-89A2EFEEEFE4}" type="presParOf" srcId="{AAAE45E0-D263-483C-A829-E7153B064C51}" destId="{D12BA9C5-CA88-43C1-8F4F-EDB486846537}" srcOrd="1" destOrd="0" presId="urn:microsoft.com/office/officeart/2005/8/layout/hierarchy5"/>
    <dgm:cxn modelId="{C8B2BA6E-A37C-45F4-87FC-C44A4542E1BF}" type="presParOf" srcId="{C59EC86C-938B-4E7F-A2F3-891CF8D0FBFD}" destId="{2EE7D466-64D2-4572-A162-34FB59B11C47}" srcOrd="1" destOrd="0" presId="urn:microsoft.com/office/officeart/2005/8/layout/hierarchy5"/>
    <dgm:cxn modelId="{1D53A5BF-478D-4F70-9676-6E073F762094}" type="presParOf" srcId="{2EE7D466-64D2-4572-A162-34FB59B11C47}" destId="{997D1A11-F210-4ABF-AC61-F4F080F34652}" srcOrd="0" destOrd="0" presId="urn:microsoft.com/office/officeart/2005/8/layout/hierarchy5"/>
    <dgm:cxn modelId="{02A352BD-CE2D-4EC9-9A3B-DF5CCF1D570A}" type="presParOf" srcId="{997D1A11-F210-4ABF-AC61-F4F080F34652}" destId="{0B61E118-0837-41D0-8625-5FCE619B599B}" srcOrd="0" destOrd="0" presId="urn:microsoft.com/office/officeart/2005/8/layout/hierarchy5"/>
    <dgm:cxn modelId="{E0D00308-06B7-4E49-92FC-4D4C1AC7844B}" type="presParOf" srcId="{997D1A11-F210-4ABF-AC61-F4F080F34652}" destId="{23CC5E0A-C91F-4BB6-B875-FC8108FB1051}" srcOrd="1" destOrd="0" presId="urn:microsoft.com/office/officeart/2005/8/layout/hierarchy5"/>
    <dgm:cxn modelId="{A58AF5C2-9CD1-428A-A923-39A516C5BCF6}" type="presParOf" srcId="{2EE7D466-64D2-4572-A162-34FB59B11C47}" destId="{A499C0C8-D76D-483D-B963-90DCA88AFA9D}" srcOrd="1" destOrd="0" presId="urn:microsoft.com/office/officeart/2005/8/layout/hierarchy5"/>
    <dgm:cxn modelId="{6ED0405B-1CFE-4C7B-9951-C43413C62FB3}" type="presParOf" srcId="{A499C0C8-D76D-483D-B963-90DCA88AFA9D}" destId="{0B16D944-9F32-4016-8025-C11E51993A32}" srcOrd="0" destOrd="0" presId="urn:microsoft.com/office/officeart/2005/8/layout/hierarchy5"/>
    <dgm:cxn modelId="{8DB81BF5-AA90-4505-BCB1-59E2B398643E}" type="presParOf" srcId="{2EE7D466-64D2-4572-A162-34FB59B11C47}" destId="{7357FE8C-F453-4B3B-A2B3-8B3821175149}" srcOrd="2" destOrd="0" presId="urn:microsoft.com/office/officeart/2005/8/layout/hierarchy5"/>
    <dgm:cxn modelId="{0005AE47-FFAC-472A-B749-74410125587C}" type="presParOf" srcId="{7357FE8C-F453-4B3B-A2B3-8B3821175149}" destId="{945B8070-63FC-4416-8C4C-7FB01CC75BFC}" srcOrd="0" destOrd="0" presId="urn:microsoft.com/office/officeart/2005/8/layout/hierarchy5"/>
    <dgm:cxn modelId="{D5FF145F-15B4-4793-A0D0-AD0ED88A7F05}" type="presParOf" srcId="{7357FE8C-F453-4B3B-A2B3-8B3821175149}" destId="{DE3DB608-56D7-4311-90E7-E85031149EC9}" srcOrd="1" destOrd="0" presId="urn:microsoft.com/office/officeart/2005/8/layout/hierarchy5"/>
    <dgm:cxn modelId="{7842152B-E11B-45E2-ACDD-7FCE408123DA}" type="presParOf" srcId="{2EE7D466-64D2-4572-A162-34FB59B11C47}" destId="{DE91B17F-40F2-445C-AD37-BB8FECA2B621}" srcOrd="3" destOrd="0" presId="urn:microsoft.com/office/officeart/2005/8/layout/hierarchy5"/>
    <dgm:cxn modelId="{2FF38A5A-F749-4D36-9230-574D7771D579}" type="presParOf" srcId="{DE91B17F-40F2-445C-AD37-BB8FECA2B621}" destId="{87FD9ABF-A7E2-4348-9BE2-A56F28C6DEBA}" srcOrd="0" destOrd="0" presId="urn:microsoft.com/office/officeart/2005/8/layout/hierarchy5"/>
    <dgm:cxn modelId="{43B6D7BC-43A9-424E-BB82-199DD17076D2}" type="presParOf" srcId="{2EE7D466-64D2-4572-A162-34FB59B11C47}" destId="{E9106B0F-D203-4FC7-BB1E-1053A1672256}" srcOrd="4" destOrd="0" presId="urn:microsoft.com/office/officeart/2005/8/layout/hierarchy5"/>
    <dgm:cxn modelId="{E5307C2F-B46A-4E5C-9686-F00F1ACA4BBB}" type="presParOf" srcId="{E9106B0F-D203-4FC7-BB1E-1053A1672256}" destId="{73967438-4AA3-4CC1-B6C3-A724B3037A66}" srcOrd="0" destOrd="0" presId="urn:microsoft.com/office/officeart/2005/8/layout/hierarchy5"/>
    <dgm:cxn modelId="{69102979-8F36-482C-8CED-306037FD778D}" type="presParOf" srcId="{E9106B0F-D203-4FC7-BB1E-1053A1672256}" destId="{E25693F3-D57E-42CF-AF33-F4B21E827DC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864FB7-E732-4AE1-9ECC-5461282B2CA5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25542976-883E-44C5-AE3E-D880F7C54112}">
      <dgm:prSet phldrT="[Texto]"/>
      <dgm:spPr>
        <a:xfrm>
          <a:off x="455726" y="0"/>
          <a:ext cx="1472362" cy="817979"/>
        </a:xfr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</a:t>
          </a:r>
          <a:endParaRPr lang="pt-B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8D45F6-D99B-4C7B-8F75-3050C76A4961}" type="parTrans" cxnId="{B6DB7048-7D03-4052-8DBB-1560620A2C1F}">
      <dgm:prSet/>
      <dgm:spPr/>
      <dgm:t>
        <a:bodyPr/>
        <a:lstStyle/>
        <a:p>
          <a:endParaRPr lang="pt-BR"/>
        </a:p>
      </dgm:t>
    </dgm:pt>
    <dgm:pt modelId="{CC39CA8E-6100-4E9A-8CB0-1BD6E2A1B2D3}" type="sibTrans" cxnId="{B6DB7048-7D03-4052-8DBB-1560620A2C1F}">
      <dgm:prSet/>
      <dgm:spPr>
        <a:xfrm rot="5400000">
          <a:off x="1038536" y="838428"/>
          <a:ext cx="306742" cy="368090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8B1FC5-30DD-4426-AD89-D571BF22EB35}">
      <dgm:prSet phldrT="[Texto]"/>
      <dgm:spPr>
        <a:xfrm>
          <a:off x="455726" y="1226968"/>
          <a:ext cx="1472362" cy="817979"/>
        </a:xfr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2</a:t>
          </a:r>
          <a:endParaRPr lang="pt-B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0B2B77-BD73-4EDC-91A0-41E23DFD45F1}" type="parTrans" cxnId="{25C9420C-6841-41E3-83D3-EE73639CD818}">
      <dgm:prSet/>
      <dgm:spPr/>
      <dgm:t>
        <a:bodyPr/>
        <a:lstStyle/>
        <a:p>
          <a:endParaRPr lang="pt-BR"/>
        </a:p>
      </dgm:t>
    </dgm:pt>
    <dgm:pt modelId="{F32E4E53-EADD-420D-966C-2027C4662CCC}" type="sibTrans" cxnId="{25C9420C-6841-41E3-83D3-EE73639CD818}">
      <dgm:prSet/>
      <dgm:spPr>
        <a:xfrm rot="5400000">
          <a:off x="1038536" y="2065397"/>
          <a:ext cx="306742" cy="368090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29EA45-D935-441C-9241-AD57DE1FECCB}">
      <dgm:prSet phldrT="[Texto]"/>
      <dgm:spPr>
        <a:xfrm>
          <a:off x="455726" y="2453937"/>
          <a:ext cx="1472362" cy="817979"/>
        </a:xfr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3</a:t>
          </a:r>
          <a:endParaRPr lang="pt-B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F4BE088-202A-4B9F-8D09-0A99FADCC1D8}" type="parTrans" cxnId="{6AB855B3-AD4D-490E-937A-42609EE012B3}">
      <dgm:prSet/>
      <dgm:spPr/>
      <dgm:t>
        <a:bodyPr/>
        <a:lstStyle/>
        <a:p>
          <a:endParaRPr lang="pt-BR"/>
        </a:p>
      </dgm:t>
    </dgm:pt>
    <dgm:pt modelId="{18BB1A87-11F8-4FFF-B5D8-0589CE4C613C}" type="sibTrans" cxnId="{6AB855B3-AD4D-490E-937A-42609EE012B3}">
      <dgm:prSet/>
      <dgm:spPr/>
      <dgm:t>
        <a:bodyPr/>
        <a:lstStyle/>
        <a:p>
          <a:endParaRPr lang="pt-BR"/>
        </a:p>
      </dgm:t>
    </dgm:pt>
    <dgm:pt modelId="{A7953458-DC0D-49A5-8A49-0C92FAC75E79}" type="pres">
      <dgm:prSet presAssocID="{32864FB7-E732-4AE1-9ECC-5461282B2CA5}" presName="linearFlow" presStyleCnt="0">
        <dgm:presLayoutVars>
          <dgm:resizeHandles val="exact"/>
        </dgm:presLayoutVars>
      </dgm:prSet>
      <dgm:spPr/>
    </dgm:pt>
    <dgm:pt modelId="{D0F3D617-E736-44DD-B176-3AF538496C8E}" type="pres">
      <dgm:prSet presAssocID="{25542976-883E-44C5-AE3E-D880F7C54112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D1A0301-8F6E-4326-B4E7-9AD2DB3CB376}" type="pres">
      <dgm:prSet presAssocID="{CC39CA8E-6100-4E9A-8CB0-1BD6E2A1B2D3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67439DB2-484C-44A4-BDE0-E3D551143BBC}" type="pres">
      <dgm:prSet presAssocID="{CC39CA8E-6100-4E9A-8CB0-1BD6E2A1B2D3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445A9CCD-6F73-4B29-A567-0EBCF0EEE253}" type="pres">
      <dgm:prSet presAssocID="{948B1FC5-30DD-4426-AD89-D571BF22EB35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54EF06D-1787-4E26-A4F3-AEE6BA8C75A5}" type="pres">
      <dgm:prSet presAssocID="{F32E4E53-EADD-420D-966C-2027C4662CC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0D4CA576-1DAF-460B-A9BA-21237B0A106C}" type="pres">
      <dgm:prSet presAssocID="{F32E4E53-EADD-420D-966C-2027C4662CC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36D206A-15EF-4F74-9401-95194BA5C2A6}" type="pres">
      <dgm:prSet presAssocID="{7829EA45-D935-441C-9241-AD57DE1FECCB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</dgm:ptLst>
  <dgm:cxnLst>
    <dgm:cxn modelId="{25C9420C-6841-41E3-83D3-EE73639CD818}" srcId="{32864FB7-E732-4AE1-9ECC-5461282B2CA5}" destId="{948B1FC5-30DD-4426-AD89-D571BF22EB35}" srcOrd="1" destOrd="0" parTransId="{520B2B77-BD73-4EDC-91A0-41E23DFD45F1}" sibTransId="{F32E4E53-EADD-420D-966C-2027C4662CCC}"/>
    <dgm:cxn modelId="{6F06E276-2F2B-4F54-A042-2701CB053C08}" type="presOf" srcId="{F32E4E53-EADD-420D-966C-2027C4662CCC}" destId="{0D4CA576-1DAF-460B-A9BA-21237B0A106C}" srcOrd="1" destOrd="0" presId="urn:microsoft.com/office/officeart/2005/8/layout/process2"/>
    <dgm:cxn modelId="{0786251F-B14D-468B-B5C4-82A1E8197BBB}" type="presOf" srcId="{25542976-883E-44C5-AE3E-D880F7C54112}" destId="{D0F3D617-E736-44DD-B176-3AF538496C8E}" srcOrd="0" destOrd="0" presId="urn:microsoft.com/office/officeart/2005/8/layout/process2"/>
    <dgm:cxn modelId="{094F71DE-3DBB-488D-9D50-B4944D8D51CC}" type="presOf" srcId="{7829EA45-D935-441C-9241-AD57DE1FECCB}" destId="{536D206A-15EF-4F74-9401-95194BA5C2A6}" srcOrd="0" destOrd="0" presId="urn:microsoft.com/office/officeart/2005/8/layout/process2"/>
    <dgm:cxn modelId="{6AB855B3-AD4D-490E-937A-42609EE012B3}" srcId="{32864FB7-E732-4AE1-9ECC-5461282B2CA5}" destId="{7829EA45-D935-441C-9241-AD57DE1FECCB}" srcOrd="2" destOrd="0" parTransId="{FF4BE088-202A-4B9F-8D09-0A99FADCC1D8}" sibTransId="{18BB1A87-11F8-4FFF-B5D8-0589CE4C613C}"/>
    <dgm:cxn modelId="{5B0320A2-57A5-457F-8D85-D86530599395}" type="presOf" srcId="{F32E4E53-EADD-420D-966C-2027C4662CCC}" destId="{D54EF06D-1787-4E26-A4F3-AEE6BA8C75A5}" srcOrd="0" destOrd="0" presId="urn:microsoft.com/office/officeart/2005/8/layout/process2"/>
    <dgm:cxn modelId="{3126499D-0619-4151-AC9A-03E2EC2DC46B}" type="presOf" srcId="{32864FB7-E732-4AE1-9ECC-5461282B2CA5}" destId="{A7953458-DC0D-49A5-8A49-0C92FAC75E79}" srcOrd="0" destOrd="0" presId="urn:microsoft.com/office/officeart/2005/8/layout/process2"/>
    <dgm:cxn modelId="{B60C0068-435E-481C-9191-71B70829C52F}" type="presOf" srcId="{CC39CA8E-6100-4E9A-8CB0-1BD6E2A1B2D3}" destId="{4D1A0301-8F6E-4326-B4E7-9AD2DB3CB376}" srcOrd="0" destOrd="0" presId="urn:microsoft.com/office/officeart/2005/8/layout/process2"/>
    <dgm:cxn modelId="{9CEF5824-3FF5-4884-9245-C875E7BF159A}" type="presOf" srcId="{CC39CA8E-6100-4E9A-8CB0-1BD6E2A1B2D3}" destId="{67439DB2-484C-44A4-BDE0-E3D551143BBC}" srcOrd="1" destOrd="0" presId="urn:microsoft.com/office/officeart/2005/8/layout/process2"/>
    <dgm:cxn modelId="{B6DB7048-7D03-4052-8DBB-1560620A2C1F}" srcId="{32864FB7-E732-4AE1-9ECC-5461282B2CA5}" destId="{25542976-883E-44C5-AE3E-D880F7C54112}" srcOrd="0" destOrd="0" parTransId="{E38D45F6-D99B-4C7B-8F75-3050C76A4961}" sibTransId="{CC39CA8E-6100-4E9A-8CB0-1BD6E2A1B2D3}"/>
    <dgm:cxn modelId="{F81C72CF-8041-4B89-A804-521A2AE9BCF5}" type="presOf" srcId="{948B1FC5-30DD-4426-AD89-D571BF22EB35}" destId="{445A9CCD-6F73-4B29-A567-0EBCF0EEE253}" srcOrd="0" destOrd="0" presId="urn:microsoft.com/office/officeart/2005/8/layout/process2"/>
    <dgm:cxn modelId="{1BB70714-8974-4A6D-A4A9-56CF7E3007B2}" type="presParOf" srcId="{A7953458-DC0D-49A5-8A49-0C92FAC75E79}" destId="{D0F3D617-E736-44DD-B176-3AF538496C8E}" srcOrd="0" destOrd="0" presId="urn:microsoft.com/office/officeart/2005/8/layout/process2"/>
    <dgm:cxn modelId="{8975FE07-4E98-46D2-BA61-29B96E13BF4A}" type="presParOf" srcId="{A7953458-DC0D-49A5-8A49-0C92FAC75E79}" destId="{4D1A0301-8F6E-4326-B4E7-9AD2DB3CB376}" srcOrd="1" destOrd="0" presId="urn:microsoft.com/office/officeart/2005/8/layout/process2"/>
    <dgm:cxn modelId="{99DE899F-9441-4DE1-91EA-16825C3988E1}" type="presParOf" srcId="{4D1A0301-8F6E-4326-B4E7-9AD2DB3CB376}" destId="{67439DB2-484C-44A4-BDE0-E3D551143BBC}" srcOrd="0" destOrd="0" presId="urn:microsoft.com/office/officeart/2005/8/layout/process2"/>
    <dgm:cxn modelId="{BFC2D26C-4DAB-4981-B5A5-CF3AF7F4BD50}" type="presParOf" srcId="{A7953458-DC0D-49A5-8A49-0C92FAC75E79}" destId="{445A9CCD-6F73-4B29-A567-0EBCF0EEE253}" srcOrd="2" destOrd="0" presId="urn:microsoft.com/office/officeart/2005/8/layout/process2"/>
    <dgm:cxn modelId="{536015EF-AD1D-481D-BFD3-932402ECB405}" type="presParOf" srcId="{A7953458-DC0D-49A5-8A49-0C92FAC75E79}" destId="{D54EF06D-1787-4E26-A4F3-AEE6BA8C75A5}" srcOrd="3" destOrd="0" presId="urn:microsoft.com/office/officeart/2005/8/layout/process2"/>
    <dgm:cxn modelId="{4C0FBAA0-AAB3-4FF8-9456-5C2CB4B8A7ED}" type="presParOf" srcId="{D54EF06D-1787-4E26-A4F3-AEE6BA8C75A5}" destId="{0D4CA576-1DAF-460B-A9BA-21237B0A106C}" srcOrd="0" destOrd="0" presId="urn:microsoft.com/office/officeart/2005/8/layout/process2"/>
    <dgm:cxn modelId="{22343F0A-1E2C-45EC-81B3-1192283CB0D8}" type="presParOf" srcId="{A7953458-DC0D-49A5-8A49-0C92FAC75E79}" destId="{536D206A-15EF-4F74-9401-95194BA5C2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D24C-DA8E-4A4D-B70D-F01C878BD59B}">
      <dsp:nvSpPr>
        <dsp:cNvPr id="0" name=""/>
        <dsp:cNvSpPr/>
      </dsp:nvSpPr>
      <dsp:spPr>
        <a:xfrm>
          <a:off x="442355" y="0"/>
          <a:ext cx="3751119" cy="3751119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Política Nacional de Saúde</a:t>
          </a:r>
          <a:endParaRPr lang="pt-BR" sz="1400" b="1" kern="1200" dirty="0"/>
        </a:p>
      </dsp:txBody>
      <dsp:txXfrm>
        <a:off x="1662406" y="187555"/>
        <a:ext cx="1311016" cy="562667"/>
      </dsp:txXfrm>
    </dsp:sp>
    <dsp:sp modelId="{21190656-7542-461B-A4DA-B45C827BAF1E}">
      <dsp:nvSpPr>
        <dsp:cNvPr id="0" name=""/>
        <dsp:cNvSpPr/>
      </dsp:nvSpPr>
      <dsp:spPr>
        <a:xfrm>
          <a:off x="890454" y="937779"/>
          <a:ext cx="2813339" cy="281333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Política Nacional de Assistência Farmacêutica</a:t>
          </a:r>
          <a:endParaRPr lang="pt-BR" sz="1400" b="1" kern="1200" dirty="0">
            <a:solidFill>
              <a:schemeClr val="bg1"/>
            </a:solidFill>
          </a:endParaRPr>
        </a:p>
      </dsp:txBody>
      <dsp:txXfrm>
        <a:off x="1641616" y="1113613"/>
        <a:ext cx="1311016" cy="527501"/>
      </dsp:txXfrm>
    </dsp:sp>
    <dsp:sp modelId="{CD31F9F1-1561-4275-B8D2-E28DDBEFEC8F}">
      <dsp:nvSpPr>
        <dsp:cNvPr id="0" name=""/>
        <dsp:cNvSpPr/>
      </dsp:nvSpPr>
      <dsp:spPr>
        <a:xfrm>
          <a:off x="1380135" y="1875559"/>
          <a:ext cx="1875559" cy="187555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Políticas, Programas e Ações subordinadas</a:t>
          </a:r>
          <a:endParaRPr lang="pt-BR" sz="1400" b="1" kern="1200" dirty="0"/>
        </a:p>
      </dsp:txBody>
      <dsp:txXfrm>
        <a:off x="1654804" y="2344449"/>
        <a:ext cx="1326220" cy="937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45674-C246-458E-81B3-1E958A996C34}">
      <dsp:nvSpPr>
        <dsp:cNvPr id="0" name=""/>
        <dsp:cNvSpPr/>
      </dsp:nvSpPr>
      <dsp:spPr>
        <a:xfrm>
          <a:off x="992" y="0"/>
          <a:ext cx="8124957" cy="4062478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92" y="0"/>
        <a:ext cx="8124957" cy="4062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5471C-A106-4238-9A77-51CC4DB596D3}">
      <dsp:nvSpPr>
        <dsp:cNvPr id="0" name=""/>
        <dsp:cNvSpPr/>
      </dsp:nvSpPr>
      <dsp:spPr>
        <a:xfrm rot="5400000">
          <a:off x="-150940" y="152499"/>
          <a:ext cx="1006273" cy="704391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MS</a:t>
          </a:r>
          <a:endParaRPr lang="pt-BR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353754"/>
        <a:ext cx="704391" cy="301882"/>
      </dsp:txXfrm>
    </dsp:sp>
    <dsp:sp modelId="{B5018AA6-4EB5-4BCE-948F-3EB9EE24D23A}">
      <dsp:nvSpPr>
        <dsp:cNvPr id="0" name=""/>
        <dsp:cNvSpPr/>
      </dsp:nvSpPr>
      <dsp:spPr>
        <a:xfrm rot="5400000">
          <a:off x="3229512" y="-2523563"/>
          <a:ext cx="654077" cy="570432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Ministério da Saúde</a:t>
          </a:r>
          <a:endParaRPr lang="pt-B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704391" y="33487"/>
        <a:ext cx="5672391" cy="590219"/>
      </dsp:txXfrm>
    </dsp:sp>
    <dsp:sp modelId="{CC64A992-1BF9-4BC5-AED1-3AF62EDB19E9}">
      <dsp:nvSpPr>
        <dsp:cNvPr id="0" name=""/>
        <dsp:cNvSpPr/>
      </dsp:nvSpPr>
      <dsp:spPr>
        <a:xfrm rot="5400000">
          <a:off x="-150940" y="952138"/>
          <a:ext cx="1006273" cy="704391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SCTIE</a:t>
          </a:r>
          <a:endParaRPr lang="pt-BR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1153393"/>
        <a:ext cx="704391" cy="301882"/>
      </dsp:txXfrm>
    </dsp:sp>
    <dsp:sp modelId="{3A06625B-1BFF-4528-819A-06A293A56E78}">
      <dsp:nvSpPr>
        <dsp:cNvPr id="0" name=""/>
        <dsp:cNvSpPr/>
      </dsp:nvSpPr>
      <dsp:spPr>
        <a:xfrm rot="5400000">
          <a:off x="3229512" y="-1723924"/>
          <a:ext cx="654077" cy="570432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Secretaria de Ciência,  Tecnologia, Inovação  e Insumos Estratégicos em Saúde</a:t>
          </a:r>
          <a:endParaRPr lang="pt-B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704391" y="833126"/>
        <a:ext cx="5672391" cy="590219"/>
      </dsp:txXfrm>
    </dsp:sp>
    <dsp:sp modelId="{FBB5F41C-95B0-4BE2-B7DD-43BECC8B623B}">
      <dsp:nvSpPr>
        <dsp:cNvPr id="0" name=""/>
        <dsp:cNvSpPr/>
      </dsp:nvSpPr>
      <dsp:spPr>
        <a:xfrm rot="5400000">
          <a:off x="-150940" y="1751777"/>
          <a:ext cx="1006273" cy="704391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DAF</a:t>
          </a:r>
          <a:endParaRPr lang="pt-BR" sz="19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" y="1953032"/>
        <a:ext cx="704391" cy="301882"/>
      </dsp:txXfrm>
    </dsp:sp>
    <dsp:sp modelId="{676F4615-931B-4FA4-95F8-8A098389F501}">
      <dsp:nvSpPr>
        <dsp:cNvPr id="0" name=""/>
        <dsp:cNvSpPr/>
      </dsp:nvSpPr>
      <dsp:spPr>
        <a:xfrm rot="5400000">
          <a:off x="3229512" y="-924285"/>
          <a:ext cx="654077" cy="570432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Departamento de Assistência Farmacêutica e Insumos Estratégicos</a:t>
          </a:r>
          <a:endParaRPr lang="pt-B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704391" y="1632765"/>
        <a:ext cx="5672391" cy="590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0BCE-78D7-4141-87EE-81E6DDB5EC93}">
      <dsp:nvSpPr>
        <dsp:cNvPr id="0" name=""/>
        <dsp:cNvSpPr/>
      </dsp:nvSpPr>
      <dsp:spPr>
        <a:xfrm>
          <a:off x="0" y="584353"/>
          <a:ext cx="1038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8641B-5F9E-499F-BF92-444F701C2432}">
      <dsp:nvSpPr>
        <dsp:cNvPr id="0" name=""/>
        <dsp:cNvSpPr/>
      </dsp:nvSpPr>
      <dsp:spPr>
        <a:xfrm>
          <a:off x="519113" y="377713"/>
          <a:ext cx="726759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Coordenação de Monitoramento das Políticas de Assistência Farmacêutica e Medicamentos</a:t>
          </a:r>
          <a:endParaRPr lang="pt-BR" sz="1400" kern="1200" dirty="0"/>
        </a:p>
      </dsp:txBody>
      <dsp:txXfrm>
        <a:off x="539288" y="397888"/>
        <a:ext cx="7227240" cy="372930"/>
      </dsp:txXfrm>
    </dsp:sp>
    <dsp:sp modelId="{0921B123-FC46-44D3-A6F8-F6AE10DA0B94}">
      <dsp:nvSpPr>
        <dsp:cNvPr id="0" name=""/>
        <dsp:cNvSpPr/>
      </dsp:nvSpPr>
      <dsp:spPr>
        <a:xfrm>
          <a:off x="0" y="1219393"/>
          <a:ext cx="1038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71517-C95C-4613-BA78-8103D202C5A4}">
      <dsp:nvSpPr>
        <dsp:cNvPr id="0" name=""/>
        <dsp:cNvSpPr/>
      </dsp:nvSpPr>
      <dsp:spPr>
        <a:xfrm>
          <a:off x="519113" y="1012753"/>
          <a:ext cx="726759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Programa Farmácia Popular do Brasil</a:t>
          </a:r>
          <a:endParaRPr lang="pt-BR" sz="1400" kern="1200" dirty="0"/>
        </a:p>
      </dsp:txBody>
      <dsp:txXfrm>
        <a:off x="539288" y="1032928"/>
        <a:ext cx="7227240" cy="372930"/>
      </dsp:txXfrm>
    </dsp:sp>
    <dsp:sp modelId="{8A2A61B1-EA88-434A-B7A4-E70C2BA7FA4B}">
      <dsp:nvSpPr>
        <dsp:cNvPr id="0" name=""/>
        <dsp:cNvSpPr/>
      </dsp:nvSpPr>
      <dsp:spPr>
        <a:xfrm>
          <a:off x="0" y="1854433"/>
          <a:ext cx="1038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C897E-FE1E-48E7-B749-CF54F2AA52F9}">
      <dsp:nvSpPr>
        <dsp:cNvPr id="0" name=""/>
        <dsp:cNvSpPr/>
      </dsp:nvSpPr>
      <dsp:spPr>
        <a:xfrm>
          <a:off x="519113" y="1647793"/>
          <a:ext cx="726759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Componente Básico da Assistência Farmacêutica</a:t>
          </a:r>
          <a:endParaRPr lang="pt-BR" sz="1400" kern="1200" dirty="0"/>
        </a:p>
      </dsp:txBody>
      <dsp:txXfrm>
        <a:off x="539288" y="1667968"/>
        <a:ext cx="7227240" cy="372930"/>
      </dsp:txXfrm>
    </dsp:sp>
    <dsp:sp modelId="{4E53818E-A6E1-41F8-87FC-A7A5F993BD6B}">
      <dsp:nvSpPr>
        <dsp:cNvPr id="0" name=""/>
        <dsp:cNvSpPr/>
      </dsp:nvSpPr>
      <dsp:spPr>
        <a:xfrm>
          <a:off x="0" y="2489473"/>
          <a:ext cx="1038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7402-97C8-4B68-A159-90839FE4F8A4}">
      <dsp:nvSpPr>
        <dsp:cNvPr id="0" name=""/>
        <dsp:cNvSpPr/>
      </dsp:nvSpPr>
      <dsp:spPr>
        <a:xfrm>
          <a:off x="519113" y="2282833"/>
          <a:ext cx="726759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Componente Estratégico da Assistência Farmacêutica </a:t>
          </a:r>
          <a:endParaRPr lang="pt-BR" sz="1400" kern="1200" dirty="0"/>
        </a:p>
      </dsp:txBody>
      <dsp:txXfrm>
        <a:off x="539288" y="2303008"/>
        <a:ext cx="7227240" cy="372930"/>
      </dsp:txXfrm>
    </dsp:sp>
    <dsp:sp modelId="{07C3ED70-3655-4B83-B750-DEF534C0529E}">
      <dsp:nvSpPr>
        <dsp:cNvPr id="0" name=""/>
        <dsp:cNvSpPr/>
      </dsp:nvSpPr>
      <dsp:spPr>
        <a:xfrm>
          <a:off x="0" y="3124513"/>
          <a:ext cx="103822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22C36-4FE0-4AA8-914A-75971359974E}">
      <dsp:nvSpPr>
        <dsp:cNvPr id="0" name=""/>
        <dsp:cNvSpPr/>
      </dsp:nvSpPr>
      <dsp:spPr>
        <a:xfrm>
          <a:off x="519113" y="2917873"/>
          <a:ext cx="726759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Componente Especializado da Assistência Farmacêutica</a:t>
          </a:r>
          <a:endParaRPr lang="pt-BR" sz="1400" b="0" kern="1200" dirty="0"/>
        </a:p>
      </dsp:txBody>
      <dsp:txXfrm>
        <a:off x="539288" y="2938048"/>
        <a:ext cx="722724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0CA5-175B-434B-844E-634FCE64BC23}">
      <dsp:nvSpPr>
        <dsp:cNvPr id="0" name=""/>
        <dsp:cNvSpPr/>
      </dsp:nvSpPr>
      <dsp:spPr>
        <a:xfrm>
          <a:off x="2308892" y="2621"/>
          <a:ext cx="2724706" cy="1232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95 Condições Clínicas</a:t>
          </a:r>
          <a:endParaRPr lang="pt-BR" sz="2400" kern="1200" dirty="0"/>
        </a:p>
      </dsp:txBody>
      <dsp:txXfrm>
        <a:off x="2308892" y="2621"/>
        <a:ext cx="2724706" cy="1232341"/>
      </dsp:txXfrm>
    </dsp:sp>
    <dsp:sp modelId="{8409FAE5-6E5B-44F9-BAF3-EE7AF40CD840}">
      <dsp:nvSpPr>
        <dsp:cNvPr id="0" name=""/>
        <dsp:cNvSpPr/>
      </dsp:nvSpPr>
      <dsp:spPr>
        <a:xfrm>
          <a:off x="966872" y="2621"/>
          <a:ext cx="1220017" cy="1232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811A5-8A92-4913-981D-D091B7E2924F}">
      <dsp:nvSpPr>
        <dsp:cNvPr id="0" name=""/>
        <dsp:cNvSpPr/>
      </dsp:nvSpPr>
      <dsp:spPr>
        <a:xfrm>
          <a:off x="966872" y="1438299"/>
          <a:ext cx="2724706" cy="1232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89 PCDT</a:t>
          </a:r>
          <a:endParaRPr lang="pt-BR" sz="2400" kern="1200" dirty="0"/>
        </a:p>
      </dsp:txBody>
      <dsp:txXfrm>
        <a:off x="966872" y="1438299"/>
        <a:ext cx="2724706" cy="1232341"/>
      </dsp:txXfrm>
    </dsp:sp>
    <dsp:sp modelId="{85EBD967-0661-4E88-9F8D-35FA326D82F3}">
      <dsp:nvSpPr>
        <dsp:cNvPr id="0" name=""/>
        <dsp:cNvSpPr/>
      </dsp:nvSpPr>
      <dsp:spPr>
        <a:xfrm>
          <a:off x="3813581" y="1438299"/>
          <a:ext cx="1220017" cy="12323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27AE0-CF85-46A9-A993-01EA751E867A}">
      <dsp:nvSpPr>
        <dsp:cNvPr id="0" name=""/>
        <dsp:cNvSpPr/>
      </dsp:nvSpPr>
      <dsp:spPr>
        <a:xfrm>
          <a:off x="2308892" y="2873976"/>
          <a:ext cx="2724706" cy="1232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156 Fármacos - 295 Apresentações</a:t>
          </a:r>
          <a:endParaRPr lang="pt-BR" sz="2400" kern="1200" dirty="0"/>
        </a:p>
      </dsp:txBody>
      <dsp:txXfrm>
        <a:off x="2308892" y="2873976"/>
        <a:ext cx="2724706" cy="1232341"/>
      </dsp:txXfrm>
    </dsp:sp>
    <dsp:sp modelId="{14CC3B09-BC7E-4D0C-BE42-877C81BCEF4A}">
      <dsp:nvSpPr>
        <dsp:cNvPr id="0" name=""/>
        <dsp:cNvSpPr/>
      </dsp:nvSpPr>
      <dsp:spPr>
        <a:xfrm>
          <a:off x="966872" y="2873976"/>
          <a:ext cx="1220017" cy="12323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89D05-283E-43C4-8687-031D3850C385}">
      <dsp:nvSpPr>
        <dsp:cNvPr id="0" name=""/>
        <dsp:cNvSpPr/>
      </dsp:nvSpPr>
      <dsp:spPr>
        <a:xfrm>
          <a:off x="966872" y="4309654"/>
          <a:ext cx="2724706" cy="1232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1"/>
              </a:solidFill>
            </a:rPr>
            <a:t>2.371.231</a:t>
          </a:r>
          <a:r>
            <a:rPr lang="pt-BR" sz="2400" kern="1200" dirty="0" smtClean="0"/>
            <a:t> pacientes atendidos </a:t>
          </a:r>
          <a:endParaRPr lang="pt-BR" sz="2400" kern="1200" dirty="0"/>
        </a:p>
      </dsp:txBody>
      <dsp:txXfrm>
        <a:off x="966872" y="4309654"/>
        <a:ext cx="2724706" cy="1232341"/>
      </dsp:txXfrm>
    </dsp:sp>
    <dsp:sp modelId="{806488C3-1438-4159-AD1F-2F6C34B2E93A}">
      <dsp:nvSpPr>
        <dsp:cNvPr id="0" name=""/>
        <dsp:cNvSpPr/>
      </dsp:nvSpPr>
      <dsp:spPr>
        <a:xfrm>
          <a:off x="3813581" y="4309654"/>
          <a:ext cx="1220017" cy="123234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7438-4AA3-4CC1-B6C3-A724B3037A66}">
      <dsp:nvSpPr>
        <dsp:cNvPr id="0" name=""/>
        <dsp:cNvSpPr/>
      </dsp:nvSpPr>
      <dsp:spPr>
        <a:xfrm>
          <a:off x="6461165" y="0"/>
          <a:ext cx="1808693" cy="442874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sz="4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61165" y="0"/>
        <a:ext cx="1808693" cy="1328624"/>
      </dsp:txXfrm>
    </dsp:sp>
    <dsp:sp modelId="{945B8070-63FC-4416-8C4C-7FB01CC75BFC}">
      <dsp:nvSpPr>
        <dsp:cNvPr id="0" name=""/>
        <dsp:cNvSpPr/>
      </dsp:nvSpPr>
      <dsp:spPr>
        <a:xfrm>
          <a:off x="4351023" y="0"/>
          <a:ext cx="1808693" cy="442874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sz="4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51023" y="0"/>
        <a:ext cx="1808693" cy="1328624"/>
      </dsp:txXfrm>
    </dsp:sp>
    <dsp:sp modelId="{0B61E118-0837-41D0-8625-5FCE619B599B}">
      <dsp:nvSpPr>
        <dsp:cNvPr id="0" name=""/>
        <dsp:cNvSpPr/>
      </dsp:nvSpPr>
      <dsp:spPr>
        <a:xfrm>
          <a:off x="2140606" y="0"/>
          <a:ext cx="1808693" cy="442874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sz="4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40606" y="0"/>
        <a:ext cx="1808693" cy="1328624"/>
      </dsp:txXfrm>
    </dsp:sp>
    <dsp:sp modelId="{43C74044-5D17-413C-A859-53D384B7DD9E}">
      <dsp:nvSpPr>
        <dsp:cNvPr id="0" name=""/>
        <dsp:cNvSpPr/>
      </dsp:nvSpPr>
      <dsp:spPr>
        <a:xfrm>
          <a:off x="2224978" y="1836307"/>
          <a:ext cx="1507244" cy="111089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ORGANIZAÇÃO DOS MEDICAMENTOS</a:t>
          </a:r>
          <a:endParaRPr lang="pt-BR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57515" y="1868844"/>
        <a:ext cx="1442170" cy="1045818"/>
      </dsp:txXfrm>
    </dsp:sp>
    <dsp:sp modelId="{790B44AE-AC63-4A36-9D13-347F2E218E3D}">
      <dsp:nvSpPr>
        <dsp:cNvPr id="0" name=""/>
        <dsp:cNvSpPr/>
      </dsp:nvSpPr>
      <dsp:spPr>
        <a:xfrm rot="17996528">
          <a:off x="3316467" y="1657166"/>
          <a:ext cx="1660120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999051" y="1531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05024" y="1630978"/>
        <a:ext cx="83006" cy="83006"/>
      </dsp:txXfrm>
    </dsp:sp>
    <dsp:sp modelId="{B9654110-076E-435D-97A0-E0E0F6EB038F}">
      <dsp:nvSpPr>
        <dsp:cNvPr id="0" name=""/>
        <dsp:cNvSpPr/>
      </dsp:nvSpPr>
      <dsp:spPr>
        <a:xfrm>
          <a:off x="4560831" y="576398"/>
          <a:ext cx="1507244" cy="7536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</a:t>
          </a:r>
          <a:endParaRPr lang="pt-BR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82904" y="598471"/>
        <a:ext cx="1463098" cy="709476"/>
      </dsp:txXfrm>
    </dsp:sp>
    <dsp:sp modelId="{DAD8F954-1618-4126-A311-DB04DC41C48F}">
      <dsp:nvSpPr>
        <dsp:cNvPr id="0" name=""/>
        <dsp:cNvSpPr/>
      </dsp:nvSpPr>
      <dsp:spPr>
        <a:xfrm rot="19486785">
          <a:off x="6005854" y="741865"/>
          <a:ext cx="67980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94075" y="1531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28761" y="740185"/>
        <a:ext cx="33990" cy="33990"/>
      </dsp:txXfrm>
    </dsp:sp>
    <dsp:sp modelId="{24FF76C1-A94D-41B4-ADA5-3377FF327121}">
      <dsp:nvSpPr>
        <dsp:cNvPr id="0" name=""/>
        <dsp:cNvSpPr/>
      </dsp:nvSpPr>
      <dsp:spPr>
        <a:xfrm>
          <a:off x="6623435" y="184341"/>
          <a:ext cx="1507244" cy="7536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1A</a:t>
          </a:r>
          <a:endParaRPr lang="pt-BR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45508" y="206414"/>
        <a:ext cx="1463098" cy="709476"/>
      </dsp:txXfrm>
    </dsp:sp>
    <dsp:sp modelId="{0D845BF2-36C1-43D2-82FB-AD477F4E6548}">
      <dsp:nvSpPr>
        <dsp:cNvPr id="0" name=""/>
        <dsp:cNvSpPr/>
      </dsp:nvSpPr>
      <dsp:spPr>
        <a:xfrm rot="2992344">
          <a:off x="5902733" y="1293506"/>
          <a:ext cx="930176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152617" y="1531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44567" y="1285566"/>
        <a:ext cx="46508" cy="46508"/>
      </dsp:txXfrm>
    </dsp:sp>
    <dsp:sp modelId="{25691228-C1D2-4F45-9399-051943CF5792}">
      <dsp:nvSpPr>
        <dsp:cNvPr id="0" name=""/>
        <dsp:cNvSpPr/>
      </dsp:nvSpPr>
      <dsp:spPr>
        <a:xfrm>
          <a:off x="6667567" y="1287621"/>
          <a:ext cx="1507244" cy="7536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1B</a:t>
          </a:r>
          <a:endParaRPr lang="pt-BR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89640" y="1309694"/>
        <a:ext cx="1463098" cy="709476"/>
      </dsp:txXfrm>
    </dsp:sp>
    <dsp:sp modelId="{AF8B8095-3245-49C2-B6D9-820657A38298}">
      <dsp:nvSpPr>
        <dsp:cNvPr id="0" name=""/>
        <dsp:cNvSpPr/>
      </dsp:nvSpPr>
      <dsp:spPr>
        <a:xfrm rot="76629">
          <a:off x="3732119" y="2385787"/>
          <a:ext cx="838869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45025" y="1531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30582" y="2380130"/>
        <a:ext cx="41943" cy="41943"/>
      </dsp:txXfrm>
    </dsp:sp>
    <dsp:sp modelId="{6097604B-B898-42C4-86B5-8C955DF1BD3A}">
      <dsp:nvSpPr>
        <dsp:cNvPr id="0" name=""/>
        <dsp:cNvSpPr/>
      </dsp:nvSpPr>
      <dsp:spPr>
        <a:xfrm>
          <a:off x="4570884" y="2033640"/>
          <a:ext cx="1507244" cy="7536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</a:t>
          </a:r>
          <a:r>
            <a:rPr lang="pt-BR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2</a:t>
          </a:r>
          <a:endParaRPr lang="pt-B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2957" y="2055713"/>
        <a:ext cx="1463098" cy="709476"/>
      </dsp:txXfrm>
    </dsp:sp>
    <dsp:sp modelId="{1D164ABF-78B5-4082-ACDF-F4B10A0F2658}">
      <dsp:nvSpPr>
        <dsp:cNvPr id="0" name=""/>
        <dsp:cNvSpPr/>
      </dsp:nvSpPr>
      <dsp:spPr>
        <a:xfrm rot="3819061">
          <a:off x="3220510" y="3200928"/>
          <a:ext cx="1840157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269801" y="1531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94585" y="3170239"/>
        <a:ext cx="92007" cy="92007"/>
      </dsp:txXfrm>
    </dsp:sp>
    <dsp:sp modelId="{4B683CD5-5EE1-4A6F-94CC-6A55A14668CB}">
      <dsp:nvSpPr>
        <dsp:cNvPr id="0" name=""/>
        <dsp:cNvSpPr/>
      </dsp:nvSpPr>
      <dsp:spPr>
        <a:xfrm>
          <a:off x="4548954" y="3663921"/>
          <a:ext cx="1507244" cy="75362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3</a:t>
          </a:r>
          <a:endParaRPr lang="pt-BR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71027" y="3685994"/>
        <a:ext cx="1463098" cy="709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D617-E736-44DD-B176-3AF538496C8E}">
      <dsp:nvSpPr>
        <dsp:cNvPr id="0" name=""/>
        <dsp:cNvSpPr/>
      </dsp:nvSpPr>
      <dsp:spPr>
        <a:xfrm>
          <a:off x="455726" y="0"/>
          <a:ext cx="1472362" cy="8179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</a:t>
          </a:r>
          <a:endParaRPr lang="pt-BR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9684" y="23958"/>
        <a:ext cx="1424446" cy="770063"/>
      </dsp:txXfrm>
    </dsp:sp>
    <dsp:sp modelId="{4D1A0301-8F6E-4326-B4E7-9AD2DB3CB376}">
      <dsp:nvSpPr>
        <dsp:cNvPr id="0" name=""/>
        <dsp:cNvSpPr/>
      </dsp:nvSpPr>
      <dsp:spPr>
        <a:xfrm rot="5400000">
          <a:off x="1038536" y="838428"/>
          <a:ext cx="306742" cy="368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081481" y="869102"/>
        <a:ext cx="220854" cy="214719"/>
      </dsp:txXfrm>
    </dsp:sp>
    <dsp:sp modelId="{445A9CCD-6F73-4B29-A567-0EBCF0EEE253}">
      <dsp:nvSpPr>
        <dsp:cNvPr id="0" name=""/>
        <dsp:cNvSpPr/>
      </dsp:nvSpPr>
      <dsp:spPr>
        <a:xfrm>
          <a:off x="455726" y="1226968"/>
          <a:ext cx="1472362" cy="8179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2</a:t>
          </a:r>
          <a:endParaRPr lang="pt-BR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9684" y="1250926"/>
        <a:ext cx="1424446" cy="770063"/>
      </dsp:txXfrm>
    </dsp:sp>
    <dsp:sp modelId="{D54EF06D-1787-4E26-A4F3-AEE6BA8C75A5}">
      <dsp:nvSpPr>
        <dsp:cNvPr id="0" name=""/>
        <dsp:cNvSpPr/>
      </dsp:nvSpPr>
      <dsp:spPr>
        <a:xfrm rot="5400000">
          <a:off x="1038536" y="2065397"/>
          <a:ext cx="306742" cy="3680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081481" y="2096071"/>
        <a:ext cx="220854" cy="214719"/>
      </dsp:txXfrm>
    </dsp:sp>
    <dsp:sp modelId="{536D206A-15EF-4F74-9401-95194BA5C2A6}">
      <dsp:nvSpPr>
        <dsp:cNvPr id="0" name=""/>
        <dsp:cNvSpPr/>
      </dsp:nvSpPr>
      <dsp:spPr>
        <a:xfrm>
          <a:off x="455726" y="2453937"/>
          <a:ext cx="1472362" cy="8179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3</a:t>
          </a:r>
          <a:endParaRPr lang="pt-BR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9684" y="2477895"/>
        <a:ext cx="1424446" cy="770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F3722-22B7-472B-B4F6-2B17527B1592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44DC-344B-4599-A232-031C06871C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4C1E-9CE7-4430-B0BA-89B520824B7F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52448-A392-4772-A865-24504B04C7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1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Valores de 2018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2448-A392-4772-A865-24504B04C7B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2018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2448-A392-4772-A865-24504B04C7B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14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Investimento Federal executado em 2018 inclui demandas judiciais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2448-A392-4772-A865-24504B04C7B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38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gasto com o Farmácia Popular e com o componente estratégico destacou-se pela magnitude do seu crescimento entre 2010 e 2016, 580% e 53%, respectivamente, sendo que, no mesmo período, o componente básico do BFAF sofreu redução de 25% em termos reais (gráfico 4). No âmbito do componente estratégico, o gasto com medicamentos para o tratamento de DST/Aids praticamente não variou (0,43%, de R$ 912,2 milhões para R$ 916,1 milhões em valores de 2016); e houve crescimento das despesas com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imunobiológicos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(64,7%, passando de R$ 1,7 bilhão para R$ 2,8 bilhões) e com os hemoderivados (151,9%, de R$ 435,9 milhões para R$ 1,1 bilhão), havendo decréscimo do gasto com os demais medicamentos (-9,6%, de R$ 215,1 milhões para R$ 194,4 milhões).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2448-A392-4772-A865-24504B04C7B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37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2448-A392-4772-A865-24504B04C7B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27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DDDE-995C-4806-AD40-4F6B14228FA1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9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Pas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238572" y="3023962"/>
            <a:ext cx="6548926" cy="1217011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 smtClean="0"/>
              <a:t>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36pt)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38573" y="4461915"/>
            <a:ext cx="6548926" cy="103028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Editar o estilo do subtítulo Mestre </a:t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dirty="0" err="1" smtClean="0"/>
              <a:t>verdana</a:t>
            </a:r>
            <a:r>
              <a:rPr lang="pt-BR" dirty="0" smtClean="0"/>
              <a:t> 22pt)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Slide Agenda (</a:t>
            </a:r>
            <a:r>
              <a:rPr lang="pt-BR" dirty="0" err="1" smtClean="0"/>
              <a:t>Arial</a:t>
            </a:r>
            <a:r>
              <a:rPr lang="pt-BR" dirty="0" smtClean="0"/>
              <a:t>, 22)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7526" y="1378112"/>
            <a:ext cx="10584875" cy="5164577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 lang="pt-BR" b="1" dirty="0">
                <a:solidFill>
                  <a:srgbClr val="2E4F8F"/>
                </a:solidFill>
              </a:defRPr>
            </a:lvl1pPr>
          </a:lstStyle>
          <a:p>
            <a:pPr lvl="0"/>
            <a:r>
              <a:rPr lang="pt-BR" dirty="0" smtClean="0"/>
              <a:t>Tópico (</a:t>
            </a:r>
            <a:r>
              <a:rPr lang="pt-BR" dirty="0" err="1" smtClean="0"/>
              <a:t>Arial</a:t>
            </a:r>
            <a:r>
              <a:rPr lang="pt-BR" dirty="0" smtClean="0"/>
              <a:t>, 18)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pt-BR" dirty="0" smtClean="0"/>
              <a:t>Tópico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pt-BR" dirty="0" smtClean="0"/>
              <a:t>Tópico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pt-BR" dirty="0" smtClean="0"/>
              <a:t>Tópico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558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051" y="3362343"/>
            <a:ext cx="11137900" cy="552435"/>
          </a:xfrm>
        </p:spPr>
        <p:txBody>
          <a:bodyPr/>
          <a:lstStyle>
            <a:lvl1pPr marL="0" indent="0" algn="l">
              <a:buNone/>
              <a:defRPr>
                <a:solidFill>
                  <a:srgbClr val="2E4F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text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27101" y="1857375"/>
            <a:ext cx="11137900" cy="141240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4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3B7182-029E-4C9C-B665-3E8EFBEAFA86}" type="datetimeFigureOut">
              <a:rPr lang="pt-BR"/>
              <a:pPr>
                <a:defRPr/>
              </a:pPr>
              <a:t>07/08/2019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7FE58EC-D259-4343-AB2B-B0185FF74DA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2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28pt)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005321"/>
              </a:buClr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5321"/>
              </a:buClr>
              <a:buFontTx/>
              <a:buBlip>
                <a:blip r:embed="rId2"/>
              </a:buBlip>
              <a:defRPr/>
            </a:lvl2pPr>
            <a:lvl3pPr marL="1143000" indent="-228600">
              <a:buClr>
                <a:srgbClr val="005321"/>
              </a:buClr>
              <a:buFontTx/>
              <a:buBlip>
                <a:blip r:embed="rId2"/>
              </a:buBlip>
              <a:defRPr/>
            </a:lvl3pPr>
            <a:lvl4pPr marL="1600200" indent="-228600">
              <a:buClr>
                <a:srgbClr val="005321"/>
              </a:buClr>
              <a:buFontTx/>
              <a:buBlip>
                <a:blip r:embed="rId2"/>
              </a:buBlip>
              <a:defRPr/>
            </a:lvl4pPr>
            <a:lvl5pPr marL="2057400" indent="-228600">
              <a:buClr>
                <a:srgbClr val="005321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Editar estilos de texto Mestre (</a:t>
            </a:r>
            <a:r>
              <a:rPr lang="pt-BR" dirty="0" err="1" smtClean="0"/>
              <a:t>verdana</a:t>
            </a:r>
            <a:r>
              <a:rPr lang="pt-BR" dirty="0" smtClean="0"/>
              <a:t> 20pt)</a:t>
            </a:r>
          </a:p>
          <a:p>
            <a:pPr lvl="1"/>
            <a:r>
              <a:rPr lang="pt-BR" dirty="0" smtClean="0"/>
              <a:t>Segundo nível (</a:t>
            </a:r>
            <a:r>
              <a:rPr lang="pt-BR" dirty="0" err="1" smtClean="0"/>
              <a:t>verdana</a:t>
            </a:r>
            <a:r>
              <a:rPr lang="pt-BR" dirty="0" smtClean="0"/>
              <a:t> 18pt)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2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978438" cy="193077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pt-BR" dirty="0" smtClean="0"/>
              <a:t>Clique para 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50 </a:t>
            </a:r>
            <a:r>
              <a:rPr lang="pt-BR" dirty="0" err="1" smtClean="0"/>
              <a:t>pt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880162"/>
            <a:ext cx="10978438" cy="17942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 (</a:t>
            </a:r>
            <a:r>
              <a:rPr lang="pt-BR" dirty="0" err="1" smtClean="0"/>
              <a:t>verdana</a:t>
            </a:r>
            <a:r>
              <a:rPr lang="pt-BR" dirty="0" smtClean="0"/>
              <a:t> 24 </a:t>
            </a:r>
            <a:r>
              <a:rPr lang="pt-BR" dirty="0" err="1" smtClean="0"/>
              <a:t>pt</a:t>
            </a:r>
            <a:r>
              <a:rPr lang="pt-BR" dirty="0" smtClean="0"/>
              <a:t>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96538"/>
            <a:ext cx="10950558" cy="991327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pt-BR" dirty="0" smtClean="0"/>
              <a:t>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32pt)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186625" y="1444239"/>
            <a:ext cx="5603721" cy="442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4238"/>
            <a:ext cx="5108085" cy="44247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Editar estilos de texto Mestre </a:t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dirty="0" err="1" smtClean="0"/>
              <a:t>verdana</a:t>
            </a:r>
            <a:r>
              <a:rPr lang="pt-BR" dirty="0" smtClean="0"/>
              <a:t> 18pt)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 2 colunas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54324" y="1358781"/>
            <a:ext cx="5181600" cy="481818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202756"/>
            <a:ext cx="10953408" cy="1070568"/>
          </a:xfrm>
        </p:spPr>
        <p:txBody>
          <a:bodyPr/>
          <a:lstStyle/>
          <a:p>
            <a:r>
              <a:rPr lang="pt-BR" dirty="0" smtClean="0"/>
              <a:t>Clique para 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28pt)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290416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 (</a:t>
            </a:r>
            <a:r>
              <a:rPr lang="pt-BR" dirty="0" err="1" smtClean="0"/>
              <a:t>verdana</a:t>
            </a:r>
            <a:r>
              <a:rPr lang="pt-BR" dirty="0" smtClean="0"/>
              <a:t> 24pt)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204815"/>
            <a:ext cx="5157787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10008" y="1290416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 (</a:t>
            </a:r>
            <a:r>
              <a:rPr lang="pt-BR" dirty="0" err="1" smtClean="0"/>
              <a:t>verdana</a:t>
            </a:r>
            <a:r>
              <a:rPr lang="pt-BR" dirty="0" smtClean="0"/>
              <a:t> 24pt)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10008" y="2204815"/>
            <a:ext cx="5183188" cy="365760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1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9101-3CB4-468B-8273-A267EEBA2595}" type="datetimeFigureOut">
              <a:rPr lang="pt-BR" smtClean="0"/>
              <a:pPr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7478-DED3-4DF3-87D3-380884518D6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B166BC5-E1D6-0E4F-B191-3AA1932480FC}" type="datetimeFigureOut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07/08/2019</a:t>
            </a:fld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6981194-948D-1849-882D-85E1530BB667}" type="slidenum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56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199" y="168573"/>
            <a:ext cx="10997725" cy="107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Editar o título mestre (</a:t>
            </a:r>
            <a:r>
              <a:rPr lang="pt-BR" dirty="0" err="1" smtClean="0"/>
              <a:t>verdana</a:t>
            </a:r>
            <a:r>
              <a:rPr lang="pt-BR" dirty="0" smtClean="0"/>
              <a:t> 28pt)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199" y="1416260"/>
            <a:ext cx="10997725" cy="46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 (</a:t>
            </a:r>
            <a:r>
              <a:rPr lang="pt-BR" dirty="0" err="1" smtClean="0"/>
              <a:t>verdana</a:t>
            </a:r>
            <a:r>
              <a:rPr lang="pt-BR" dirty="0" smtClean="0"/>
              <a:t> 20pt)</a:t>
            </a:r>
          </a:p>
          <a:p>
            <a:pPr lvl="1"/>
            <a:r>
              <a:rPr lang="pt-BR" dirty="0" smtClean="0"/>
              <a:t>Segundo nível (</a:t>
            </a:r>
            <a:r>
              <a:rPr lang="pt-BR" dirty="0" err="1" smtClean="0"/>
              <a:t>verdana</a:t>
            </a:r>
            <a:r>
              <a:rPr lang="pt-BR" dirty="0" smtClean="0"/>
              <a:t> 18pt)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61913"/>
            <a:ext cx="150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9101-3CB4-468B-8273-A267EEBA2595}" type="datetimeFigureOut">
              <a:rPr lang="pt-BR" smtClean="0"/>
              <a:pPr/>
              <a:t>07/08/2019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17448" y="6361913"/>
            <a:ext cx="520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70676" y="6361913"/>
            <a:ext cx="54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478-DED3-4DF3-87D3-380884518D6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Tx/>
        <a:buBlip>
          <a:blip r:embed="rId15"/>
        </a:buBlip>
        <a:defRPr sz="20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5"/>
        </a:buBlip>
        <a:defRPr sz="18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5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5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15"/>
        </a:buBlip>
        <a:defRPr sz="1600" kern="1200">
          <a:solidFill>
            <a:srgbClr val="80828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www.ipea.gov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5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749062" y="1821440"/>
            <a:ext cx="1006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rgbClr val="00539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kern="0" dirty="0">
              <a:solidFill>
                <a:srgbClr val="41414B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572719" y="984142"/>
            <a:ext cx="9868194" cy="36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557580" y="3727470"/>
            <a:ext cx="10437056" cy="63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3600" dirty="0"/>
              <a:t>Visão Geral sobre a Assistência Farmacêutica do SUS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572719" y="4585490"/>
            <a:ext cx="9144000" cy="63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400" b="0" dirty="0"/>
              <a:t>Sandra de Castro </a:t>
            </a:r>
            <a:r>
              <a:rPr lang="pt-BR" sz="2400" b="0" dirty="0" smtClean="0"/>
              <a:t>Barros </a:t>
            </a:r>
          </a:p>
          <a:p>
            <a:pPr eaLnBrk="1" hangingPunct="1"/>
            <a:r>
              <a:rPr lang="pt-BR" sz="2000" b="0" dirty="0" smtClean="0"/>
              <a:t>Diretora </a:t>
            </a:r>
            <a:r>
              <a:rPr lang="pt-BR" sz="2000" b="0" dirty="0"/>
              <a:t>do </a:t>
            </a:r>
            <a:r>
              <a:rPr lang="pt-BR" sz="2000" b="0" dirty="0" smtClean="0"/>
              <a:t>DAF/SCTIE/MS</a:t>
            </a:r>
            <a:endParaRPr lang="pt-BR" sz="2000" b="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329044" y="5560614"/>
            <a:ext cx="3471863" cy="622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 de agosto de 2019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68" y="1450253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55561" y="1754074"/>
            <a:ext cx="11329784" cy="863800"/>
          </a:xfrm>
          <a:prstGeom prst="rect">
            <a:avLst/>
          </a:prstGeom>
          <a:noFill/>
          <a:ln>
            <a:noFill/>
          </a:ln>
          <a:extLst/>
        </p:spPr>
        <p:txBody>
          <a:bodyPr lIns="127700" tIns="63852" rIns="127700" bIns="63852" anchor="ctr"/>
          <a:lstStyle/>
          <a:p>
            <a:pPr algn="ctr" defTabSz="1088502">
              <a:defRPr/>
            </a:pPr>
            <a:endParaRPr lang="pt-BR" sz="7600" b="1" dirty="0">
              <a:solidFill>
                <a:srgbClr val="363636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6519" y="1648908"/>
            <a:ext cx="11329784" cy="863800"/>
          </a:xfrm>
          <a:prstGeom prst="rect">
            <a:avLst/>
          </a:prstGeom>
          <a:noFill/>
          <a:ln>
            <a:noFill/>
          </a:ln>
          <a:extLst/>
        </p:spPr>
        <p:txBody>
          <a:bodyPr lIns="127700" tIns="63852" rIns="127700" bIns="63852" anchor="ctr"/>
          <a:lstStyle/>
          <a:p>
            <a:pPr algn="ctr" defTabSz="804729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7600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3157825"/>
              </p:ext>
            </p:extLst>
          </p:nvPr>
        </p:nvGraphicFramePr>
        <p:xfrm>
          <a:off x="-629945" y="1466061"/>
          <a:ext cx="10510740" cy="442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158364" y="1417117"/>
            <a:ext cx="3312147" cy="4477691"/>
            <a:chOff x="6071188" y="0"/>
            <a:chExt cx="2187214" cy="53555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6071188" y="0"/>
              <a:ext cx="2187214" cy="5355590"/>
            </a:xfrm>
            <a:prstGeom prst="roundRect">
              <a:avLst>
                <a:gd name="adj" fmla="val 10000"/>
              </a:avLst>
            </a:prstGeom>
            <a:solidFill>
              <a:srgbClr val="4F81B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8" name="Retângulo 7"/>
            <p:cNvSpPr/>
            <p:nvPr/>
          </p:nvSpPr>
          <p:spPr>
            <a:xfrm>
              <a:off x="6071188" y="0"/>
              <a:ext cx="2187214" cy="16066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5384" tIns="405384" rIns="405384" bIns="405384" numCol="1" spcCol="1270" anchor="ctr" anchorCtr="0">
              <a:noAutofit/>
            </a:bodyPr>
            <a:lstStyle/>
            <a:p>
              <a:pPr algn="ctr" defTabSz="222977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50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308435" y="2114170"/>
            <a:ext cx="2779375" cy="934490"/>
            <a:chOff x="6253092" y="880259"/>
            <a:chExt cx="2931450" cy="911339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6253092" y="880259"/>
              <a:ext cx="2931450" cy="91133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Retângulo 10"/>
            <p:cNvSpPr/>
            <p:nvPr/>
          </p:nvSpPr>
          <p:spPr>
            <a:xfrm>
              <a:off x="6279783" y="906951"/>
              <a:ext cx="2904759" cy="85795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8047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altLang="pt-BR" sz="1600" b="1" kern="0" dirty="0">
                  <a:solidFill>
                    <a:prstClr val="white"/>
                  </a:solidFill>
                </a:rPr>
                <a:t>Medicamentos sob responsabilidade da União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352234" y="3753018"/>
            <a:ext cx="2735576" cy="683544"/>
            <a:chOff x="6236505" y="2376269"/>
            <a:chExt cx="2948036" cy="911339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6236505" y="2376269"/>
              <a:ext cx="2948036" cy="91133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Retângulo 13"/>
            <p:cNvSpPr/>
            <p:nvPr/>
          </p:nvSpPr>
          <p:spPr>
            <a:xfrm>
              <a:off x="6263196" y="2402961"/>
              <a:ext cx="2921345" cy="85795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7432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altLang="pt-BR" sz="1600" b="1" kern="0" dirty="0">
                  <a:solidFill>
                    <a:prstClr val="white"/>
                  </a:solidFill>
                </a:rPr>
                <a:t>Medicamentos sob responsabilidade dos estados e DF</a:t>
              </a:r>
              <a:endParaRPr lang="pt-BR" sz="16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308427" y="5049237"/>
            <a:ext cx="2779384" cy="683544"/>
            <a:chOff x="6253091" y="3835432"/>
            <a:chExt cx="2931450" cy="911339"/>
          </a:xfrm>
          <a:solidFill>
            <a:schemeClr val="tx2">
              <a:lumMod val="75000"/>
            </a:schemeClr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6253091" y="3835432"/>
              <a:ext cx="2931449" cy="91133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7" name="Retângulo 16"/>
            <p:cNvSpPr/>
            <p:nvPr/>
          </p:nvSpPr>
          <p:spPr>
            <a:xfrm>
              <a:off x="6495808" y="3835432"/>
              <a:ext cx="2688733" cy="85795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8047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altLang="pt-BR" sz="1600" b="1" kern="0" dirty="0">
                  <a:solidFill>
                    <a:prstClr val="white"/>
                  </a:solidFill>
                </a:rPr>
                <a:t>Medicamentos sob responsabilidade dos municípios e DF</a:t>
              </a:r>
            </a:p>
          </p:txBody>
        </p:sp>
      </p:grpSp>
      <p:cxnSp>
        <p:nvCxnSpPr>
          <p:cNvPr id="18" name="Conector reto 17"/>
          <p:cNvCxnSpPr>
            <a:endCxn id="11" idx="1"/>
          </p:cNvCxnSpPr>
          <p:nvPr/>
        </p:nvCxnSpPr>
        <p:spPr>
          <a:xfrm>
            <a:off x="7451178" y="2042463"/>
            <a:ext cx="882563" cy="53895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Conector reto 18"/>
          <p:cNvCxnSpPr>
            <a:endCxn id="11" idx="1"/>
          </p:cNvCxnSpPr>
          <p:nvPr/>
        </p:nvCxnSpPr>
        <p:spPr>
          <a:xfrm flipV="1">
            <a:off x="7451178" y="2581415"/>
            <a:ext cx="882563" cy="66694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Conector reto 19"/>
          <p:cNvCxnSpPr/>
          <p:nvPr/>
        </p:nvCxnSpPr>
        <p:spPr>
          <a:xfrm>
            <a:off x="5338473" y="4112506"/>
            <a:ext cx="303334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Conector reto 20"/>
          <p:cNvCxnSpPr/>
          <p:nvPr/>
        </p:nvCxnSpPr>
        <p:spPr>
          <a:xfrm>
            <a:off x="5315746" y="5375286"/>
            <a:ext cx="303334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Título 2"/>
          <p:cNvSpPr txBox="1">
            <a:spLocks/>
          </p:cNvSpPr>
          <p:nvPr/>
        </p:nvSpPr>
        <p:spPr>
          <a:xfrm>
            <a:off x="1055550" y="308242"/>
            <a:ext cx="3089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/>
            </a:lvl1pPr>
          </a:lstStyle>
          <a:p>
            <a:r>
              <a:rPr lang="pt-BR" dirty="0"/>
              <a:t>A </a:t>
            </a:r>
            <a:r>
              <a:rPr lang="pt-BR" dirty="0"/>
              <a:t>o</a:t>
            </a:r>
            <a:r>
              <a:rPr lang="pt-BR" dirty="0" smtClean="0"/>
              <a:t>rganização </a:t>
            </a:r>
            <a:r>
              <a:rPr lang="pt-BR" dirty="0"/>
              <a:t>do </a:t>
            </a:r>
            <a:r>
              <a:rPr lang="pt-BR" dirty="0"/>
              <a:t>CEAF:</a:t>
            </a:r>
            <a:endParaRPr lang="pt-BR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41824" y="1124744"/>
            <a:ext cx="11002644" cy="863800"/>
          </a:xfrm>
          <a:prstGeom prst="rect">
            <a:avLst/>
          </a:prstGeom>
          <a:noFill/>
          <a:ln>
            <a:noFill/>
          </a:ln>
          <a:extLst/>
        </p:spPr>
        <p:txBody>
          <a:bodyPr lIns="127700" tIns="63852" rIns="127700" bIns="63852" anchor="ctr"/>
          <a:lstStyle/>
          <a:p>
            <a:pPr algn="ctr" defTabSz="804729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7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luxograma: Processo alternativo 3"/>
          <p:cNvSpPr/>
          <p:nvPr/>
        </p:nvSpPr>
        <p:spPr>
          <a:xfrm>
            <a:off x="3497188" y="2618539"/>
            <a:ext cx="8540483" cy="18002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473" tIns="40237" rIns="80473" bIns="40237" rtlCol="0" anchor="ctr"/>
          <a:lstStyle/>
          <a:p>
            <a:pPr algn="ctr" defTabSz="8047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kern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41824" y="1124744"/>
            <a:ext cx="11002644" cy="863800"/>
          </a:xfrm>
          <a:prstGeom prst="rect">
            <a:avLst/>
          </a:prstGeom>
          <a:noFill/>
          <a:ln>
            <a:noFill/>
          </a:ln>
          <a:extLst/>
        </p:spPr>
        <p:txBody>
          <a:bodyPr lIns="127700" tIns="63852" rIns="127700" bIns="63852" anchor="ctr"/>
          <a:lstStyle/>
          <a:p>
            <a:pPr algn="ctr" defTabSz="804729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7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51214" y="1556652"/>
            <a:ext cx="9454384" cy="312092"/>
          </a:xfrm>
          <a:prstGeom prst="rect">
            <a:avLst/>
          </a:prstGeom>
          <a:noFill/>
        </p:spPr>
        <p:txBody>
          <a:bodyPr wrap="square" lIns="80473" tIns="40237" rIns="80473" bIns="40237" rtlCol="0">
            <a:spAutoFit/>
          </a:bodyPr>
          <a:lstStyle/>
          <a:p>
            <a:pPr defTabSz="80472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69199306"/>
              </p:ext>
            </p:extLst>
          </p:nvPr>
        </p:nvGraphicFramePr>
        <p:xfrm>
          <a:off x="534639" y="1955132"/>
          <a:ext cx="2383815" cy="327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731730" y="2806687"/>
            <a:ext cx="8201769" cy="2743527"/>
          </a:xfrm>
          <a:prstGeom prst="rect">
            <a:avLst/>
          </a:prstGeom>
          <a:noFill/>
        </p:spPr>
        <p:txBody>
          <a:bodyPr wrap="square" lIns="80473" tIns="40237" rIns="80473" bIns="40237" rtlCol="0">
            <a:spAutoFit/>
          </a:bodyPr>
          <a:lstStyle/>
          <a:p>
            <a:pPr marL="402365" indent="-402365" defTabSz="804729" eaLnBrk="0" fontAlgn="base" hangingPunct="0">
              <a:spcBef>
                <a:spcPct val="0"/>
              </a:spcBef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pt-BR" sz="2100" b="1" dirty="0">
                <a:solidFill>
                  <a:prstClr val="white"/>
                </a:solidFill>
                <a:cs typeface="Arial" pitchFamily="34" charset="0"/>
              </a:rPr>
              <a:t>complexidade do tratamento da doença; </a:t>
            </a:r>
          </a:p>
          <a:p>
            <a:pPr marL="402365" indent="-402365" defTabSz="804729" eaLnBrk="0" fontAlgn="base" hangingPunct="0">
              <a:spcBef>
                <a:spcPct val="0"/>
              </a:spcBef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pt-BR" sz="2100" b="1" dirty="0">
                <a:solidFill>
                  <a:prstClr val="white"/>
                </a:solidFill>
                <a:cs typeface="Arial" pitchFamily="34" charset="0"/>
              </a:rPr>
              <a:t>garantia da integralidade do tratamento da doença no âmbito da linha de cuidado; </a:t>
            </a:r>
          </a:p>
          <a:p>
            <a:pPr marL="402365" indent="-402365" defTabSz="804729" eaLnBrk="0" fontAlgn="base" hangingPunct="0">
              <a:spcBef>
                <a:spcPct val="0"/>
              </a:spcBef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pt-BR" sz="2100" b="1" dirty="0">
                <a:solidFill>
                  <a:prstClr val="white"/>
                </a:solidFill>
                <a:cs typeface="Arial" pitchFamily="34" charset="0"/>
              </a:rPr>
              <a:t>manutenção do equilíbrio financeiro entre as esferas de gestão do SUS. </a:t>
            </a:r>
          </a:p>
          <a:p>
            <a:pPr defTabSz="804729" eaLnBrk="0" fontAlgn="base" hangingPunct="0">
              <a:spcBef>
                <a:spcPct val="0"/>
              </a:spcBef>
              <a:buClr>
                <a:prstClr val="white"/>
              </a:buClr>
            </a:pPr>
            <a:endParaRPr lang="pt-BR" sz="290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402365" indent="-402365" defTabSz="8047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</a:pPr>
            <a:endParaRPr lang="pt-BR" sz="2600" b="1" dirty="0">
              <a:solidFill>
                <a:srgbClr val="4F81BD">
                  <a:lumMod val="7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2614562" y="1988544"/>
            <a:ext cx="686632" cy="3360729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473" tIns="40237" rIns="80473" bIns="40237" rtlCol="0" anchor="ctr"/>
          <a:lstStyle/>
          <a:p>
            <a:pPr algn="ctr" defTabSz="8047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500" kern="0">
              <a:solidFill>
                <a:prstClr val="black"/>
              </a:solidFill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1055550" y="404497"/>
            <a:ext cx="3089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/>
            </a:lvl1pPr>
          </a:lstStyle>
          <a:p>
            <a:r>
              <a:rPr lang="pt-BR" dirty="0"/>
              <a:t>A </a:t>
            </a:r>
            <a:r>
              <a:rPr lang="pt-BR" dirty="0"/>
              <a:t>organização </a:t>
            </a:r>
            <a:r>
              <a:rPr lang="pt-BR" dirty="0"/>
              <a:t>do </a:t>
            </a:r>
            <a:r>
              <a:rPr lang="pt-BR" dirty="0"/>
              <a:t>CEAF: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160793" y="282991"/>
            <a:ext cx="9833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dirty="0" smtClean="0"/>
              <a:t>GASTO</a:t>
            </a:r>
            <a:r>
              <a:rPr lang="pt-BR" dirty="0" smtClean="0"/>
              <a:t> </a:t>
            </a:r>
            <a:r>
              <a:rPr lang="pt-BR" sz="2000" dirty="0" smtClean="0"/>
              <a:t>FEDERAL</a:t>
            </a:r>
            <a:r>
              <a:rPr lang="pt-BR" dirty="0" smtClean="0"/>
              <a:t> </a:t>
            </a:r>
            <a:r>
              <a:rPr lang="pt-BR" sz="2000" dirty="0" smtClean="0"/>
              <a:t>COM MEDICAMENTOS POR COMPONENTE DA ASSISTÊNCIA FARMACÊUTICA</a:t>
            </a:r>
            <a:endParaRPr lang="pt-BR" altLang="pt-BR" sz="20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160793" y="746418"/>
            <a:ext cx="9713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 smtClean="0">
                <a:solidFill>
                  <a:srgbClr val="525252"/>
                </a:solidFill>
                <a:latin typeface="Arial" charset="0"/>
                <a:cs typeface="Arial" charset="0"/>
              </a:rPr>
              <a:t>Publicação do IPEA levantou os gastos com medicamentos por componente </a:t>
            </a:r>
            <a:endParaRPr lang="pt-BR" altLang="pt-BR" sz="16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9" y="1543727"/>
            <a:ext cx="8217127" cy="493744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742174" y="6088752"/>
            <a:ext cx="370462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050" dirty="0">
                <a:latin typeface="Arial" panose="020B0604020202020204" pitchFamily="34" charset="0"/>
              </a:rPr>
              <a:t>Fonte: Vieira FS, 2018 </a:t>
            </a:r>
            <a:r>
              <a:rPr lang="pt-BR" sz="1050" dirty="0">
                <a:latin typeface="Arial" panose="020B0604020202020204" pitchFamily="34" charset="0"/>
                <a:hlinkClick r:id="rId4"/>
              </a:rPr>
              <a:t>http://www.ipea.gov.br</a:t>
            </a:r>
            <a:r>
              <a:rPr lang="pt-BR" sz="1050" dirty="0">
                <a:latin typeface="Arial" panose="020B0604020202020204" pitchFamily="34" charset="0"/>
              </a:rPr>
              <a:t>  </a:t>
            </a:r>
            <a:endParaRPr lang="pt-BR" sz="105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512438" y="1543727"/>
            <a:ext cx="350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Período de 2010 a 2016 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Farmácia Popular cresceu 580%;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Componente Estratégico cresceu 53%;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Componente Básico reduziu 25%;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Houve crescimento de 64,7% com </a:t>
            </a:r>
            <a:r>
              <a:rPr lang="pt-BR" dirty="0" err="1" smtClean="0"/>
              <a:t>imunobiológicos</a:t>
            </a:r>
            <a:r>
              <a:rPr lang="pt-BR" dirty="0" smtClean="0"/>
              <a:t> e 151,9% com hemoderivados;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166466"/>
              </p:ext>
            </p:extLst>
          </p:nvPr>
        </p:nvGraphicFramePr>
        <p:xfrm>
          <a:off x="1116562" y="838200"/>
          <a:ext cx="10287000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  <p:sp>
        <p:nvSpPr>
          <p:cNvPr id="5" name="CaixaDeTexto 23"/>
          <p:cNvSpPr txBox="1">
            <a:spLocks noChangeArrowheads="1"/>
          </p:cNvSpPr>
          <p:nvPr/>
        </p:nvSpPr>
        <p:spPr bwMode="auto">
          <a:xfrm>
            <a:off x="1160793" y="145831"/>
            <a:ext cx="6436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dirty="0" smtClean="0"/>
              <a:t>COMPARAÇÃO ORÇAMENTO DA DAF/SCTIE/MS 2017 e 2018 </a:t>
            </a:r>
            <a:endParaRPr lang="pt-BR" altLang="pt-BR" sz="20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9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80150" y="2372883"/>
            <a:ext cx="8431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2800" b="1" spc="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altLang="pt-BR" sz="2200" b="1" spc="1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25126" y="4293096"/>
            <a:ext cx="6141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pt-BR" altLang="pt-BR" sz="1600" b="1" spc="100" dirty="0">
                <a:solidFill>
                  <a:srgbClr val="FFFFFF"/>
                </a:solidFill>
              </a:rPr>
              <a:t>www.saude.gov.br/ceaf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30147" y="1695774"/>
            <a:ext cx="10799180" cy="112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 sz="5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Incorporação/exclusão de tecnologias </a:t>
            </a:r>
            <a:endParaRPr lang="pt-BR" sz="50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343" y="3881986"/>
            <a:ext cx="9816642" cy="235540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 eaLnBrk="1" hangingPunct="1"/>
            <a:r>
              <a:rPr lang="pt-BR" sz="3600" b="1" dirty="0">
                <a:solidFill>
                  <a:srgbClr val="C00000"/>
                </a:solidFill>
                <a:latin typeface="+mj-lt"/>
              </a:rPr>
              <a:t>Tecnologia em saúde</a:t>
            </a:r>
            <a:r>
              <a:rPr lang="pt-BR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pt-BR" sz="3600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pt-BR" sz="3600" b="1" dirty="0">
                <a:solidFill>
                  <a:srgbClr val="002060"/>
                </a:solidFill>
                <a:latin typeface="+mj-lt"/>
                <a:cs typeface="Arial" charset="0"/>
              </a:rPr>
              <a:t>medicamentos e procedimentos utilizados tanto nos diagnósticos quanto no tratamento e prevenção de doenças e agravos.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58" y="1390580"/>
            <a:ext cx="2216479" cy="221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32164" y="427500"/>
            <a:ext cx="7275261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pt-BR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 de avaliação de tecnologias em saúde no </a:t>
            </a:r>
            <a:r>
              <a:rPr lang="pt-BR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Brasil:</a:t>
            </a:r>
            <a:endParaRPr lang="pt-BR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77875" y="154860"/>
            <a:ext cx="11146981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2E4F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600" dirty="0">
                <a:solidFill>
                  <a:schemeClr val="tx1"/>
                </a:solidFill>
                <a:latin typeface="+mj-lt"/>
              </a:rPr>
              <a:t>Por que é importante avaliar e selecionar?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19201"/>
            <a:ext cx="9620250" cy="529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783" y="1475244"/>
            <a:ext cx="10933745" cy="2301001"/>
          </a:xfrm>
          <a:prstGeom prst="rect">
            <a:avLst/>
          </a:prstGeom>
          <a:noFill/>
        </p:spPr>
        <p:txBody>
          <a:bodyPr wrap="square" lIns="145147" tIns="72574" rIns="145147" bIns="7257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srgbClr val="2E4F8F"/>
                </a:solidFill>
                <a:latin typeface="+mj-lt"/>
                <a:cs typeface="Calibri" pitchFamily="34" charset="0"/>
              </a:rPr>
              <a:t>“É um </a:t>
            </a:r>
            <a:r>
              <a:rPr lang="pt-BR" sz="2800" b="1" dirty="0">
                <a:solidFill>
                  <a:srgbClr val="2E4F8F"/>
                </a:solidFill>
                <a:latin typeface="+mj-lt"/>
                <a:cs typeface="Calibri" pitchFamily="34" charset="0"/>
              </a:rPr>
              <a:t>órgão colegiado de caráter permanente</a:t>
            </a:r>
            <a:r>
              <a:rPr lang="pt-BR" sz="2800" dirty="0">
                <a:solidFill>
                  <a:srgbClr val="2E4F8F"/>
                </a:solidFill>
                <a:latin typeface="+mj-lt"/>
                <a:cs typeface="Calibri" pitchFamily="34" charset="0"/>
              </a:rPr>
              <a:t>, integrante da estrutura regimental do Ministério da Saúde, tem por objetivo </a:t>
            </a: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assessorar o Ministério da Saúde </a:t>
            </a:r>
            <a:r>
              <a:rPr lang="pt-BR" sz="2800" dirty="0">
                <a:solidFill>
                  <a:srgbClr val="2E4F8F"/>
                </a:solidFill>
                <a:latin typeface="+mj-lt"/>
                <a:cs typeface="Calibri" pitchFamily="34" charset="0"/>
              </a:rPr>
              <a:t>nas atribuições relativas à </a:t>
            </a:r>
            <a:r>
              <a:rPr lang="pt-BR" sz="2800" dirty="0">
                <a:solidFill>
                  <a:srgbClr val="C00000"/>
                </a:solidFill>
                <a:latin typeface="+mj-lt"/>
                <a:cs typeface="Calibri" pitchFamily="34" charset="0"/>
              </a:rPr>
              <a:t>incorporação, exclusão ou alteração </a:t>
            </a:r>
            <a:r>
              <a:rPr lang="pt-BR" sz="2800" dirty="0">
                <a:solidFill>
                  <a:srgbClr val="2E4F8F"/>
                </a:solidFill>
                <a:latin typeface="+mj-lt"/>
                <a:cs typeface="Calibri" pitchFamily="34" charset="0"/>
              </a:rPr>
              <a:t>pelo SUS de tecnologias em saúde, bem como na constituição ou alteração de protocolos clínicos e diretrizes terapêuticas.”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54" y="4720578"/>
            <a:ext cx="8230169" cy="17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92287" y="355241"/>
            <a:ext cx="12192000" cy="720080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+mj-lt"/>
              </a:rPr>
              <a:t>Comissão Nacional de Incorporação de Tecnologias no SUS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– CONITEC: 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33" y="1170877"/>
            <a:ext cx="82613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8259" y="115747"/>
            <a:ext cx="7242628" cy="72008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Estrutura da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CONITEC: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6200000">
            <a:off x="4236630" y="1222413"/>
            <a:ext cx="549881" cy="12416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E4F8F"/>
          </a:solidFill>
          <a:ln w="349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none" lIns="145147" tIns="72574" rIns="145147" bIns="72574" anchor="ctr"/>
          <a:lstStyle/>
          <a:p>
            <a:pPr>
              <a:defRPr/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757" y="1554505"/>
            <a:ext cx="2583643" cy="577453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5147" tIns="72574" rIns="145147" bIns="72574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latin typeface="Calibri"/>
              </a:rPr>
              <a:t>DEMANDANTE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11050" y="1434626"/>
            <a:ext cx="2539921" cy="731355"/>
          </a:xfrm>
          <a:prstGeom prst="rect">
            <a:avLst/>
          </a:prstGeom>
          <a:solidFill>
            <a:srgbClr val="00CC66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5147" tIns="72574" rIns="145147" bIns="72574">
            <a:spAutoFit/>
          </a:bodyPr>
          <a:lstStyle/>
          <a:p>
            <a:pPr algn="ctr">
              <a:defRPr/>
            </a:pPr>
            <a:r>
              <a:rPr lang="pt-BR" sz="3800" b="1" dirty="0">
                <a:solidFill>
                  <a:prstClr val="white"/>
                </a:solidFill>
                <a:latin typeface="Calibri"/>
              </a:rPr>
              <a:t>CONITEC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65547" y="1374100"/>
            <a:ext cx="3196215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2400" b="1" dirty="0" smtClean="0">
                <a:solidFill>
                  <a:srgbClr val="1F497D"/>
                </a:solidFill>
              </a:rPr>
              <a:t>Lei nº </a:t>
            </a:r>
            <a:r>
              <a:rPr lang="pt-BR" altLang="pt-BR" sz="2400" b="1" dirty="0">
                <a:solidFill>
                  <a:srgbClr val="1F497D"/>
                </a:solidFill>
              </a:rPr>
              <a:t>12.401/2011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1F497D"/>
                </a:solidFill>
              </a:rPr>
              <a:t>Decreto </a:t>
            </a:r>
            <a:r>
              <a:rPr lang="pt-BR" altLang="pt-BR" sz="2400" b="1" dirty="0" smtClean="0">
                <a:solidFill>
                  <a:srgbClr val="1F497D"/>
                </a:solidFill>
              </a:rPr>
              <a:t>nº 7.646/2011</a:t>
            </a:r>
            <a:endParaRPr lang="pt-BR" altLang="pt-BR" sz="2400" b="1" dirty="0">
              <a:solidFill>
                <a:srgbClr val="1F497D"/>
              </a:solidFill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8816718" y="1023452"/>
            <a:ext cx="348829" cy="184118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638002" y="3341352"/>
            <a:ext cx="7200800" cy="133992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38100">
            <a:solidFill>
              <a:srgbClr val="C00000"/>
            </a:solidFill>
          </a:ln>
        </p:spPr>
        <p:txBody>
          <a:bodyPr wrap="square" lIns="91431" tIns="45715" rIns="91431" bIns="45715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pode ser demandado?</a:t>
            </a:r>
          </a:p>
          <a:p>
            <a:pPr>
              <a:defRPr/>
            </a:pPr>
            <a:endParaRPr lang="pt-BR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Qualquer tecnologia em saúde</a:t>
            </a:r>
            <a:r>
              <a:rPr lang="en-U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Retângulo 3"/>
          <p:cNvSpPr>
            <a:spLocks noChangeArrowheads="1"/>
          </p:cNvSpPr>
          <p:nvPr/>
        </p:nvSpPr>
        <p:spPr bwMode="auto">
          <a:xfrm>
            <a:off x="1773527" y="5182164"/>
            <a:ext cx="8929750" cy="901417"/>
          </a:xfrm>
          <a:prstGeom prst="rect">
            <a:avLst/>
          </a:prstGeom>
          <a:solidFill>
            <a:srgbClr val="2E4F8F"/>
          </a:solidFill>
          <a:ln>
            <a:noFill/>
          </a:ln>
          <a:extLst/>
        </p:spPr>
        <p:txBody>
          <a:bodyPr wrap="square" lIns="91431" tIns="45715" rIns="91431" bIns="45715">
            <a:spAutoFit/>
          </a:bodyPr>
          <a:lstStyle>
            <a:lvl1pPr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incorporação, exclusão ou ampliação de cobertura para medicamentos já padronizados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982757" y="28993"/>
            <a:ext cx="8613041" cy="72008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+mj-lt"/>
              </a:rPr>
              <a:t>Incorporação de </a:t>
            </a: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Tecnologias: </a:t>
            </a:r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904812" y="383505"/>
            <a:ext cx="2490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400" dirty="0" smtClean="0"/>
              <a:t>Contexto Histórico</a:t>
            </a:r>
            <a:endParaRPr lang="pt-BR" altLang="pt-BR" sz="24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CaixaDeTexto 24"/>
          <p:cNvSpPr txBox="1">
            <a:spLocks noChangeArrowheads="1"/>
          </p:cNvSpPr>
          <p:nvPr/>
        </p:nvSpPr>
        <p:spPr bwMode="auto">
          <a:xfrm>
            <a:off x="2780467" y="1133314"/>
            <a:ext cx="7682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dirty="0">
                <a:solidFill>
                  <a:srgbClr val="525252"/>
                </a:solidFill>
                <a:cs typeface="Arial" charset="0"/>
              </a:rPr>
              <a:t>Marcos no fortalecimento das </a:t>
            </a:r>
            <a:r>
              <a:rPr lang="pt-BR" altLang="pt-BR" sz="2000" dirty="0" smtClean="0">
                <a:solidFill>
                  <a:srgbClr val="525252"/>
                </a:solidFill>
                <a:cs typeface="Arial" charset="0"/>
              </a:rPr>
              <a:t>políticas farmacêuticas </a:t>
            </a:r>
            <a:r>
              <a:rPr lang="pt-BR" altLang="pt-BR" sz="2000" dirty="0">
                <a:solidFill>
                  <a:srgbClr val="525252"/>
                </a:solidFill>
                <a:cs typeface="Arial" charset="0"/>
              </a:rPr>
              <a:t>ao longo dos anos</a:t>
            </a:r>
          </a:p>
        </p:txBody>
      </p:sp>
      <p:pic>
        <p:nvPicPr>
          <p:cNvPr id="4" name="Picture 2" descr="https://lh4.googleusercontent.com/aV9_h5d0mGWu1AYxtU1ax1rcKpR6kKDupsON8C5t0ujZV67d-W-ft4WEdpBvdwVXZBjjdndS2gpCZSWsX-p-tZVRurTr51z6hLONoKDgUR4HLrUXgadk6q0ovg3F6XYOWLva1Wk-">
            <a:extLst>
              <a:ext uri="{FF2B5EF4-FFF2-40B4-BE49-F238E27FC236}">
                <a16:creationId xmlns:a16="http://schemas.microsoft.com/office/drawing/2014/main" xmlns="" id="{19985F82-FA0D-40EA-8551-E36E4286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4" y="1821568"/>
            <a:ext cx="10553391" cy="41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46C113B-E135-4FFE-B2FF-4AF18FF2A8C7}"/>
              </a:ext>
            </a:extLst>
          </p:cNvPr>
          <p:cNvSpPr txBox="1"/>
          <p:nvPr/>
        </p:nvSpPr>
        <p:spPr>
          <a:xfrm>
            <a:off x="1008485" y="6002628"/>
            <a:ext cx="109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(BRASIL, 2018)</a:t>
            </a:r>
          </a:p>
        </p:txBody>
      </p:sp>
      <p:sp>
        <p:nvSpPr>
          <p:cNvPr id="3" name="Elipse 2"/>
          <p:cNvSpPr/>
          <p:nvPr/>
        </p:nvSpPr>
        <p:spPr>
          <a:xfrm>
            <a:off x="3533614" y="3696344"/>
            <a:ext cx="737390" cy="14416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308765" y="2975534"/>
            <a:ext cx="568910" cy="14416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969308" y="3466314"/>
            <a:ext cx="568910" cy="14416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440138" y="2781804"/>
            <a:ext cx="579085" cy="14828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789999" y="2784389"/>
            <a:ext cx="568910" cy="14416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44544" y="1077221"/>
            <a:ext cx="9494720" cy="5548044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47625">
            <a:noFill/>
          </a:ln>
        </p:spPr>
        <p:txBody>
          <a:bodyPr wrap="square" lIns="145147" tIns="72574" rIns="145147" bIns="72574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5735" indent="-725735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36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Internamente, o próprio Ministério</a:t>
            </a:r>
          </a:p>
          <a:p>
            <a:pPr marL="725735" indent="-725735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36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Externamente - toda a sociedade civil:</a:t>
            </a:r>
          </a:p>
          <a:p>
            <a:pPr>
              <a:lnSpc>
                <a:spcPct val="150000"/>
              </a:lnSpc>
              <a:defRPr/>
            </a:pPr>
            <a:endParaRPr lang="pt-BR" sz="36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3584" indent="-45358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Pessoa física</a:t>
            </a:r>
          </a:p>
          <a:p>
            <a:pPr marL="453584" indent="-45358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Associações de usuários</a:t>
            </a:r>
          </a:p>
          <a:p>
            <a:pPr marL="453584" indent="-453584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Entidades acadêmicas</a:t>
            </a:r>
            <a:endParaRPr lang="en-US" sz="36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www.academica.jor.br/img/img_academica_associa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07" y="4289811"/>
            <a:ext cx="1956457" cy="11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ducacaoavancada.com.br/blog/wp-content/uploads/2014/10/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04" y="1773853"/>
            <a:ext cx="1410034" cy="13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93946" y="357141"/>
            <a:ext cx="8381548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2E4F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latin typeface="+mj-lt"/>
              </a:rPr>
              <a:t>Quem pode demandar à </a:t>
            </a: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CONITEC?</a:t>
            </a:r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82273" y="4254612"/>
            <a:ext cx="3135064" cy="1512168"/>
          </a:xfrm>
          <a:prstGeom prst="ellipse">
            <a:avLst/>
          </a:prstGeom>
          <a:solidFill>
            <a:srgbClr val="2E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48309" y="2264458"/>
            <a:ext cx="3984625" cy="4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rgbClr val="1F497D"/>
                </a:solidFill>
                <a:latin typeface="Calibri" pitchFamily="34" charset="0"/>
              </a:rPr>
              <a:t>Análise documental da solicitação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15220" y="3161734"/>
            <a:ext cx="2591800" cy="707551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prstClr val="white"/>
                </a:solidFill>
                <a:latin typeface="Calibri"/>
              </a:rPr>
              <a:t>Avaliação pela CONITEC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49693" y="4401808"/>
            <a:ext cx="2400223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Análise prévia do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relatório de avaliação e demais documentos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Conector de seta reta 12"/>
          <p:cNvCxnSpPr>
            <a:stCxn id="4" idx="7"/>
          </p:cNvCxnSpPr>
          <p:nvPr/>
        </p:nvCxnSpPr>
        <p:spPr>
          <a:xfrm flipV="1">
            <a:off x="4458219" y="4254612"/>
            <a:ext cx="1851357" cy="221452"/>
          </a:xfrm>
          <a:prstGeom prst="straightConnector1">
            <a:avLst/>
          </a:prstGeom>
          <a:ln>
            <a:solidFill>
              <a:srgbClr val="2E4F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62794" y="4069946"/>
            <a:ext cx="5337858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pt-BR" b="1" dirty="0" smtClean="0"/>
              <a:t>Consistência do texto e demanda</a:t>
            </a:r>
            <a:endParaRPr lang="en-US" b="1" dirty="0"/>
          </a:p>
        </p:txBody>
      </p:sp>
      <p:cxnSp>
        <p:nvCxnSpPr>
          <p:cNvPr id="15" name="Conector de seta reta 14"/>
          <p:cNvCxnSpPr>
            <a:stCxn id="4" idx="6"/>
          </p:cNvCxnSpPr>
          <p:nvPr/>
        </p:nvCxnSpPr>
        <p:spPr>
          <a:xfrm>
            <a:off x="4917338" y="5010696"/>
            <a:ext cx="1392238" cy="0"/>
          </a:xfrm>
          <a:prstGeom prst="straightConnector1">
            <a:avLst/>
          </a:prstGeom>
          <a:ln>
            <a:solidFill>
              <a:srgbClr val="2E4F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485223" y="4826030"/>
            <a:ext cx="5315428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pt-BR" b="1" dirty="0" smtClean="0"/>
              <a:t>Busca por dados complementares</a:t>
            </a:r>
            <a:endParaRPr lang="en-US" b="1" dirty="0"/>
          </a:p>
        </p:txBody>
      </p:sp>
      <p:cxnSp>
        <p:nvCxnSpPr>
          <p:cNvPr id="17" name="Conector de seta reta 16"/>
          <p:cNvCxnSpPr>
            <a:stCxn id="4" idx="5"/>
          </p:cNvCxnSpPr>
          <p:nvPr/>
        </p:nvCxnSpPr>
        <p:spPr>
          <a:xfrm>
            <a:off x="4458219" y="5545328"/>
            <a:ext cx="1716543" cy="293460"/>
          </a:xfrm>
          <a:prstGeom prst="straightConnector1">
            <a:avLst/>
          </a:prstGeom>
          <a:ln>
            <a:solidFill>
              <a:srgbClr val="2E4F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208148" y="5692059"/>
            <a:ext cx="5983853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pt-BR" b="1" dirty="0" smtClean="0"/>
              <a:t>Elaboração ou revisão da análise de impacto orçamentário</a:t>
            </a:r>
            <a:endParaRPr lang="en-US" b="1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929155" y="1071845"/>
            <a:ext cx="2757714" cy="58716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5147" tIns="72574" rIns="145147" bIns="72574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latin typeface="Calibri"/>
              </a:rPr>
              <a:t>DEMANDANTE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745803" y="917957"/>
            <a:ext cx="2711046" cy="731355"/>
          </a:xfrm>
          <a:prstGeom prst="rect">
            <a:avLst/>
          </a:prstGeom>
          <a:solidFill>
            <a:srgbClr val="00CC66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5147" tIns="72574" rIns="145147" bIns="72574">
            <a:spAutoFit/>
          </a:bodyPr>
          <a:lstStyle/>
          <a:p>
            <a:pPr algn="ctr">
              <a:defRPr/>
            </a:pPr>
            <a:r>
              <a:rPr lang="pt-BR" sz="3800" b="1" dirty="0">
                <a:solidFill>
                  <a:prstClr val="white"/>
                </a:solidFill>
                <a:latin typeface="Calibri"/>
              </a:rPr>
              <a:t>CONITEC</a:t>
            </a:r>
          </a:p>
        </p:txBody>
      </p:sp>
      <p:sp>
        <p:nvSpPr>
          <p:cNvPr id="24" name="Seta para a direita 23"/>
          <p:cNvSpPr/>
          <p:nvPr/>
        </p:nvSpPr>
        <p:spPr>
          <a:xfrm>
            <a:off x="4028359" y="1100794"/>
            <a:ext cx="1319950" cy="365678"/>
          </a:xfrm>
          <a:prstGeom prst="rightArrow">
            <a:avLst/>
          </a:prstGeom>
          <a:solidFill>
            <a:srgbClr val="2E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6962579" y="1843315"/>
            <a:ext cx="296967" cy="421142"/>
          </a:xfrm>
          <a:prstGeom prst="downArrow">
            <a:avLst/>
          </a:prstGeom>
          <a:solidFill>
            <a:srgbClr val="2E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6985599" y="2661332"/>
            <a:ext cx="296967" cy="421142"/>
          </a:xfrm>
          <a:prstGeom prst="downArrow">
            <a:avLst/>
          </a:prstGeom>
          <a:solidFill>
            <a:srgbClr val="2E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57" name="Forma livre 56"/>
          <p:cNvSpPr/>
          <p:nvPr/>
        </p:nvSpPr>
        <p:spPr>
          <a:xfrm>
            <a:off x="2581854" y="3454400"/>
            <a:ext cx="3304335" cy="769257"/>
          </a:xfrm>
          <a:custGeom>
            <a:avLst/>
            <a:gdLst>
              <a:gd name="connsiteX0" fmla="*/ 3304335 w 3304335"/>
              <a:gd name="connsiteY0" fmla="*/ 0 h 769257"/>
              <a:gd name="connsiteX1" fmla="*/ 1040106 w 3304335"/>
              <a:gd name="connsiteY1" fmla="*/ 188686 h 769257"/>
              <a:gd name="connsiteX2" fmla="*/ 9592 w 3304335"/>
              <a:gd name="connsiteY2" fmla="*/ 493486 h 769257"/>
              <a:gd name="connsiteX3" fmla="*/ 532106 w 3304335"/>
              <a:gd name="connsiteY3" fmla="*/ 740229 h 769257"/>
              <a:gd name="connsiteX4" fmla="*/ 648221 w 3304335"/>
              <a:gd name="connsiteY4" fmla="*/ 754743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335" h="769257">
                <a:moveTo>
                  <a:pt x="3304335" y="0"/>
                </a:moveTo>
                <a:cubicBezTo>
                  <a:pt x="2446782" y="53219"/>
                  <a:pt x="1589230" y="106438"/>
                  <a:pt x="1040106" y="188686"/>
                </a:cubicBezTo>
                <a:cubicBezTo>
                  <a:pt x="490982" y="270934"/>
                  <a:pt x="94258" y="401562"/>
                  <a:pt x="9592" y="493486"/>
                </a:cubicBezTo>
                <a:cubicBezTo>
                  <a:pt x="-75074" y="585410"/>
                  <a:pt x="425668" y="696686"/>
                  <a:pt x="532106" y="740229"/>
                </a:cubicBezTo>
                <a:cubicBezTo>
                  <a:pt x="638544" y="783772"/>
                  <a:pt x="643382" y="769257"/>
                  <a:pt x="648221" y="754743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63" name="Título 1"/>
          <p:cNvSpPr txBox="1">
            <a:spLocks/>
          </p:cNvSpPr>
          <p:nvPr/>
        </p:nvSpPr>
        <p:spPr>
          <a:xfrm>
            <a:off x="1155574" y="29042"/>
            <a:ext cx="6095999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2E4F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800" b="0" dirty="0">
                <a:solidFill>
                  <a:schemeClr val="tx1"/>
                </a:solidFill>
                <a:latin typeface="+mj-lt"/>
              </a:rPr>
              <a:t>Incorporação de </a:t>
            </a:r>
            <a:r>
              <a:rPr lang="pt-BR" sz="2800" b="0" dirty="0" smtClean="0">
                <a:solidFill>
                  <a:schemeClr val="tx1"/>
                </a:solidFill>
                <a:latin typeface="+mj-lt"/>
              </a:rPr>
              <a:t>Tecnologias:</a:t>
            </a:r>
            <a:endParaRPr lang="pt-BR" sz="28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5752" y="2525486"/>
            <a:ext cx="7020241" cy="34163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285722" indent="-285722" algn="just">
              <a:lnSpc>
                <a:spcPct val="150000"/>
              </a:lnSpc>
              <a:buBlip>
                <a:blip r:embed="rId2"/>
              </a:buBlip>
            </a:pPr>
            <a:r>
              <a:rPr lang="pt-BR" sz="2400" b="1" dirty="0">
                <a:solidFill>
                  <a:srgbClr val="002060"/>
                </a:solidFill>
              </a:rPr>
              <a:t>Eficácia;</a:t>
            </a:r>
          </a:p>
          <a:p>
            <a:pPr marL="285722" indent="-285722" algn="just">
              <a:lnSpc>
                <a:spcPct val="150000"/>
              </a:lnSpc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</a:rPr>
              <a:t>Efetividade</a:t>
            </a:r>
            <a:r>
              <a:rPr lang="pt-BR" sz="2400" b="1" dirty="0">
                <a:solidFill>
                  <a:srgbClr val="002060"/>
                </a:solidFill>
              </a:rPr>
              <a:t>; </a:t>
            </a:r>
          </a:p>
          <a:p>
            <a:pPr marL="285722" indent="-285722" algn="just">
              <a:lnSpc>
                <a:spcPct val="150000"/>
              </a:lnSpc>
              <a:buBlip>
                <a:blip r:embed="rId2"/>
              </a:buBlip>
            </a:pPr>
            <a:r>
              <a:rPr lang="pt-BR" sz="2400" b="1" dirty="0">
                <a:solidFill>
                  <a:srgbClr val="002060"/>
                </a:solidFill>
              </a:rPr>
              <a:t>Segurança e </a:t>
            </a:r>
          </a:p>
          <a:p>
            <a:pPr marL="285722" indent="-285722" algn="just">
              <a:lnSpc>
                <a:spcPct val="150000"/>
              </a:lnSpc>
              <a:buBlip>
                <a:blip r:embed="rId2"/>
              </a:buBlip>
            </a:pPr>
            <a:r>
              <a:rPr lang="pt-BR" sz="2400" b="1" dirty="0">
                <a:solidFill>
                  <a:srgbClr val="002060"/>
                </a:solidFill>
              </a:rPr>
              <a:t>Avaliação econômica comparativa dos benefícios e dos custos em relação às tecnologias já disponibilizadas no SUS. </a:t>
            </a:r>
          </a:p>
        </p:txBody>
      </p:sp>
      <p:pic>
        <p:nvPicPr>
          <p:cNvPr id="5" name="Picture 2" descr="https://encrypted-tbn3.gstatic.com/images?q=tbn:ANd9GcSMZ0HTbmeDCceb8GrXwmvPZz6v0kd4zplxIL6lM2-i29F6FlH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12" y="887315"/>
            <a:ext cx="3060457" cy="21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74152" y="1061247"/>
            <a:ext cx="3927278" cy="941806"/>
          </a:xfrm>
          <a:prstGeom prst="rect">
            <a:avLst/>
          </a:prstGeom>
          <a:noFill/>
          <a:ln w="38100">
            <a:noFill/>
          </a:ln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C00000"/>
                </a:solidFill>
              </a:rPr>
              <a:t>AVALIAÇÃO: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999356" y="4039339"/>
            <a:ext cx="4192644" cy="97065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Análise baseada em evidências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7893054" y="2525486"/>
            <a:ext cx="324651" cy="3998363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40521" y="103791"/>
            <a:ext cx="7721791" cy="720080"/>
          </a:xfrm>
        </p:spPr>
        <p:txBody>
          <a:bodyPr>
            <a:noAutofit/>
          </a:bodyPr>
          <a:lstStyle/>
          <a:p>
            <a:r>
              <a:rPr lang="pt-BR" sz="3200" b="0" dirty="0">
                <a:solidFill>
                  <a:schemeClr val="tx1"/>
                </a:solidFill>
                <a:latin typeface="+mj-lt"/>
              </a:rPr>
              <a:t>Incorporação de </a:t>
            </a:r>
            <a:r>
              <a:rPr lang="pt-BR" sz="3200" b="0" dirty="0" smtClean="0">
                <a:solidFill>
                  <a:schemeClr val="tx1"/>
                </a:solidFill>
                <a:latin typeface="+mj-lt"/>
              </a:rPr>
              <a:t>Tecnologias:</a:t>
            </a:r>
            <a:r>
              <a:rPr lang="pt-BR" sz="2400" b="0" dirty="0" smtClean="0">
                <a:solidFill>
                  <a:schemeClr val="tx1"/>
                </a:solidFill>
              </a:rPr>
              <a:t> </a:t>
            </a:r>
            <a:endParaRPr lang="pt-BR" sz="2400" b="0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05" y="2626091"/>
            <a:ext cx="3651701" cy="39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6" y="1496267"/>
            <a:ext cx="1092683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85601" y="156375"/>
            <a:ext cx="6095999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2E4F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800" b="0" dirty="0">
                <a:solidFill>
                  <a:schemeClr val="tx1"/>
                </a:solidFill>
                <a:latin typeface="+mj-lt"/>
              </a:rPr>
              <a:t>Incorporação de </a:t>
            </a:r>
            <a:r>
              <a:rPr lang="pt-BR" sz="2800" b="0" dirty="0" smtClean="0">
                <a:solidFill>
                  <a:schemeClr val="tx1"/>
                </a:solidFill>
                <a:latin typeface="+mj-lt"/>
              </a:rPr>
              <a:t>Tecnologias: </a:t>
            </a:r>
            <a:endParaRPr lang="pt-BR" sz="28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3" y="1052219"/>
            <a:ext cx="9894027" cy="53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982370" y="156350"/>
            <a:ext cx="6095999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2E4F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800" b="0" dirty="0">
                <a:solidFill>
                  <a:schemeClr val="tx1"/>
                </a:solidFill>
                <a:latin typeface="+mj-lt"/>
              </a:rPr>
              <a:t>Incorporação de </a:t>
            </a:r>
            <a:r>
              <a:rPr lang="pt-BR" sz="2800" b="0" dirty="0" smtClean="0">
                <a:solidFill>
                  <a:schemeClr val="tx1"/>
                </a:solidFill>
                <a:latin typeface="+mj-lt"/>
              </a:rPr>
              <a:t>Tecnologias:</a:t>
            </a:r>
            <a:endParaRPr lang="pt-BR" sz="28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7" y="1393187"/>
            <a:ext cx="10886545" cy="43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70795" y="147899"/>
            <a:ext cx="11306637" cy="72008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 b="0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Quando um medicamento é incorporado: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997526" y="1482284"/>
            <a:ext cx="10584875" cy="5164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000" dirty="0">
                <a:solidFill>
                  <a:schemeClr val="tx1"/>
                </a:solidFill>
                <a:latin typeface="+mj-lt"/>
              </a:rPr>
              <a:t>Protocolos Clínicos e Diretrizes Terapêuticas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440" y="1725954"/>
            <a:ext cx="6802145" cy="47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8"/>
          <p:cNvSpPr>
            <a:spLocks noChangeArrowheads="1"/>
          </p:cNvSpPr>
          <p:nvPr/>
        </p:nvSpPr>
        <p:spPr bwMode="auto">
          <a:xfrm>
            <a:off x="6477560" y="1142758"/>
            <a:ext cx="4749586" cy="4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altLang="pt-BR" sz="2500" b="1" u="sng" dirty="0">
                <a:solidFill>
                  <a:srgbClr val="2E4F8F"/>
                </a:solidFill>
              </a:rPr>
              <a:t>Documento que estabelece: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5774591" y="1902324"/>
            <a:ext cx="5345550" cy="44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Critérios para o diagnóstico da doença ou do agravo à saúde;</a:t>
            </a:r>
          </a:p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Tratamento preconizado, com os medicamentos e demais produtos apropriados, quando couber;</a:t>
            </a:r>
          </a:p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Posologia </a:t>
            </a:r>
            <a:r>
              <a:rPr lang="pt-BR" altLang="pt-BR" sz="2400" b="1" dirty="0" smtClean="0">
                <a:solidFill>
                  <a:srgbClr val="2E4F8F"/>
                </a:solidFill>
                <a:latin typeface="+mj-lt"/>
              </a:rPr>
              <a:t>recomendada;</a:t>
            </a:r>
            <a:endParaRPr lang="pt-BR" altLang="pt-BR" sz="2400" b="1" dirty="0">
              <a:solidFill>
                <a:srgbClr val="2E4F8F"/>
              </a:solidFill>
              <a:latin typeface="+mj-lt"/>
            </a:endParaRPr>
          </a:p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Os mecanismos de controle clínico;</a:t>
            </a:r>
          </a:p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O acompanhamento e a verificação dos resultados terapêuticos;</a:t>
            </a:r>
          </a:p>
          <a:p>
            <a:pPr marL="333254" indent="-333254" algn="just" eaLnBrk="1" hangingPunct="1">
              <a:spcBef>
                <a:spcPts val="450"/>
              </a:spcBef>
              <a:spcAft>
                <a:spcPts val="450"/>
              </a:spcAft>
              <a:buBlip>
                <a:blip r:embed="rId4"/>
              </a:buBlip>
            </a:pPr>
            <a:r>
              <a:rPr lang="pt-BR" altLang="pt-BR" sz="2400" b="1" dirty="0">
                <a:solidFill>
                  <a:srgbClr val="2E4F8F"/>
                </a:solidFill>
                <a:latin typeface="+mj-lt"/>
              </a:rPr>
              <a:t>Orientação das condutas no SUS.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35680" y="1027361"/>
            <a:ext cx="5238911" cy="34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2E4F8F"/>
                </a:solidFill>
              </a:rPr>
              <a:t>Lei </a:t>
            </a:r>
            <a:r>
              <a:rPr lang="pt-BR" altLang="pt-BR" b="1" dirty="0" smtClean="0">
                <a:solidFill>
                  <a:srgbClr val="2E4F8F"/>
                </a:solidFill>
              </a:rPr>
              <a:t> nº 12.401/2011 </a:t>
            </a:r>
            <a:r>
              <a:rPr lang="pt-BR" altLang="pt-BR" b="1" dirty="0">
                <a:solidFill>
                  <a:srgbClr val="2E4F8F"/>
                </a:solidFill>
              </a:rPr>
              <a:t>e Decreto </a:t>
            </a:r>
            <a:r>
              <a:rPr lang="pt-BR" altLang="pt-BR" b="1" dirty="0" smtClean="0">
                <a:solidFill>
                  <a:srgbClr val="2E4F8F"/>
                </a:solidFill>
              </a:rPr>
              <a:t>nº 7.508/2011</a:t>
            </a:r>
            <a:endParaRPr lang="pt-BR" altLang="pt-BR" b="1" dirty="0">
              <a:solidFill>
                <a:srgbClr val="2E4F8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4534" y="207107"/>
            <a:ext cx="4630057" cy="52321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 b="0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Definição: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748145" y="558440"/>
            <a:ext cx="11827824" cy="523220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 b="0"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sz="2400" dirty="0"/>
              <a:t>DEPARTAMENTO </a:t>
            </a:r>
            <a:r>
              <a:rPr lang="pt-BR" sz="2400" dirty="0"/>
              <a:t>DE ASSISTÊNCIA </a:t>
            </a:r>
            <a:r>
              <a:rPr lang="pt-BR" sz="2400" dirty="0" smtClean="0"/>
              <a:t>FARMACÊUTICA E INSUMOS ESTRATPEGICOS </a:t>
            </a:r>
            <a:endParaRPr lang="pt-BR" altLang="pt-BR" sz="2400" dirty="0"/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897063" y="1137556"/>
            <a:ext cx="9713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2400" dirty="0" smtClean="0">
                <a:solidFill>
                  <a:srgbClr val="525252"/>
                </a:solidFill>
                <a:cs typeface="Arial" charset="0"/>
              </a:rPr>
              <a:t>Outras ações</a:t>
            </a:r>
            <a:endParaRPr lang="pt-BR" altLang="pt-BR" sz="2400" dirty="0">
              <a:solidFill>
                <a:srgbClr val="525252"/>
              </a:solidFill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28" y="1951627"/>
            <a:ext cx="3101496" cy="18403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94" y="1909442"/>
            <a:ext cx="2587071" cy="18301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16" y="4234946"/>
            <a:ext cx="2083994" cy="20839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292" y="1833718"/>
            <a:ext cx="2551246" cy="19582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4318690"/>
            <a:ext cx="5495925" cy="2000250"/>
          </a:xfrm>
          <a:prstGeom prst="rect">
            <a:avLst/>
          </a:prstGeom>
        </p:spPr>
      </p:pic>
      <p:grpSp>
        <p:nvGrpSpPr>
          <p:cNvPr id="11" name="Grupo 5">
            <a:extLst>
              <a:ext uri="{FF2B5EF4-FFF2-40B4-BE49-F238E27FC236}">
                <a16:creationId xmlns:a16="http://schemas.microsoft.com/office/drawing/2014/main" xmlns="" id="{40E52779-7196-4791-897B-83D7D2A46232}"/>
              </a:ext>
            </a:extLst>
          </p:cNvPr>
          <p:cNvGrpSpPr/>
          <p:nvPr/>
        </p:nvGrpSpPr>
        <p:grpSpPr>
          <a:xfrm>
            <a:off x="8469824" y="4234946"/>
            <a:ext cx="3003136" cy="1743560"/>
            <a:chOff x="-67006" y="3163332"/>
            <a:chExt cx="4792663" cy="3149600"/>
          </a:xfrm>
        </p:grpSpPr>
        <p:pic>
          <p:nvPicPr>
            <p:cNvPr id="12" name="Picture 4" descr="D:\QUALIFAR SUS MARCAS\Icones_Qualifar-01.png">
              <a:extLst>
                <a:ext uri="{FF2B5EF4-FFF2-40B4-BE49-F238E27FC236}">
                  <a16:creationId xmlns:a16="http://schemas.microsoft.com/office/drawing/2014/main" xmlns="" id="{5D7B6BB9-9B76-4FD1-B0C9-DE025E4CA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006" y="3163332"/>
              <a:ext cx="26193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D:\QUALIFAR SUS MARCAS\Icones_Qualifar-02-01.png">
              <a:extLst>
                <a:ext uri="{FF2B5EF4-FFF2-40B4-BE49-F238E27FC236}">
                  <a16:creationId xmlns:a16="http://schemas.microsoft.com/office/drawing/2014/main" xmlns="" id="{C1FD6A90-866A-4E22-AFC8-6F316E7FA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782" y="3177619"/>
              <a:ext cx="2682875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D:\QUALIFAR SUS MARCAS\Icones_Qualifar-03-01.png">
              <a:extLst>
                <a:ext uri="{FF2B5EF4-FFF2-40B4-BE49-F238E27FC236}">
                  <a16:creationId xmlns:a16="http://schemas.microsoft.com/office/drawing/2014/main" xmlns="" id="{88C03A48-9CA4-4461-BCA8-DF0B5CDA9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94" y="4392057"/>
              <a:ext cx="2720976" cy="192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D:\QUALIFAR SUS MARCAS\Icones_Qualifar-04-01.png">
              <a:extLst>
                <a:ext uri="{FF2B5EF4-FFF2-40B4-BE49-F238E27FC236}">
                  <a16:creationId xmlns:a16="http://schemas.microsoft.com/office/drawing/2014/main" xmlns="" id="{4C65D066-A187-46F6-80E5-66566DD8C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557" y="4382532"/>
              <a:ext cx="2705100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869179" y="675891"/>
            <a:ext cx="1906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rgbClr val="525252"/>
                </a:solidFill>
                <a:cs typeface="Arial" charset="0"/>
              </a:defRPr>
            </a:lvl1pPr>
          </a:lstStyle>
          <a:p>
            <a:r>
              <a:rPr lang="pt-BR" dirty="0"/>
              <a:t>PUBLICAÇÕES</a:t>
            </a:r>
            <a:endParaRPr lang="pt-BR" altLang="pt-BR" dirty="0"/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897063" y="1137556"/>
            <a:ext cx="9713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dirty="0">
                <a:solidFill>
                  <a:srgbClr val="525252"/>
                </a:solidFill>
                <a:cs typeface="Arial" charset="0"/>
              </a:rPr>
              <a:t>20 ANOS DA POLÍTICA NACIONAL DE MEDICAMENTOS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33" y="2733996"/>
            <a:ext cx="2680524" cy="34691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84" y="2540572"/>
            <a:ext cx="5825379" cy="308021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 rot="19917073">
            <a:off x="129311" y="2503055"/>
            <a:ext cx="3075709" cy="90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Avaliou a atual organização da Assistência Farmacêutica no Brasil e propôs alternativas.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997802" y="429192"/>
            <a:ext cx="7754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400" dirty="0"/>
              <a:t>POLÍTICA NACIONAL DE ASSISTÊNCIA FARMACÊUTICA - PNAF</a:t>
            </a:r>
            <a:endParaRPr lang="pt-BR" altLang="pt-BR" sz="24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CaixaDeTexto 24"/>
          <p:cNvSpPr txBox="1">
            <a:spLocks noChangeArrowheads="1"/>
          </p:cNvSpPr>
          <p:nvPr/>
        </p:nvSpPr>
        <p:spPr bwMode="auto">
          <a:xfrm>
            <a:off x="1897063" y="1112840"/>
            <a:ext cx="97130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dirty="0">
                <a:solidFill>
                  <a:srgbClr val="525252"/>
                </a:solidFill>
                <a:cs typeface="Arial" charset="0"/>
              </a:rPr>
              <a:t>A PNAF foi concebida a partir das deliberações da 1ª Conferência Nacional de Medicamentos e Assistência Farmacêutica (CNMAF), realizada em setembro de 2003, cujo tema central foi “Acesso, Qualidade e Humanização da Assistência Farmacêutica com Controle Social” 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498114" y="2258153"/>
          <a:ext cx="4635830" cy="375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 explicativo retangular 7"/>
          <p:cNvSpPr/>
          <p:nvPr/>
        </p:nvSpPr>
        <p:spPr>
          <a:xfrm>
            <a:off x="4273590" y="2719818"/>
            <a:ext cx="7264596" cy="523220"/>
          </a:xfrm>
          <a:prstGeom prst="wedgeRectCallout">
            <a:avLst>
              <a:gd name="adj1" fmla="val -57589"/>
              <a:gd name="adj2" fmla="val 31544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pt-BR" sz="1400" b="1" dirty="0" smtClean="0"/>
              <a:t>A Política Nacional de Assistência Farmacêutica é parte integrante da Política Nacional de Saúde.</a:t>
            </a:r>
            <a:endParaRPr lang="pt-BR" sz="1400" b="1" dirty="0"/>
          </a:p>
        </p:txBody>
      </p:sp>
      <p:sp>
        <p:nvSpPr>
          <p:cNvPr id="9" name="Texto explicativo retangular 8"/>
          <p:cNvSpPr/>
          <p:nvPr/>
        </p:nvSpPr>
        <p:spPr>
          <a:xfrm>
            <a:off x="4138508" y="3931552"/>
            <a:ext cx="7399678" cy="307777"/>
          </a:xfrm>
          <a:prstGeom prst="wedgeRectCallout">
            <a:avLst>
              <a:gd name="adj1" fmla="val -56525"/>
              <a:gd name="adj2" fmla="val 3353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pt-BR" sz="1400" b="1" dirty="0" smtClean="0"/>
              <a:t>A PNAF foi aprovada </a:t>
            </a:r>
            <a:r>
              <a:rPr lang="pt-BR" sz="1400" b="1" dirty="0"/>
              <a:t>por meio da Resolução nº </a:t>
            </a:r>
            <a:r>
              <a:rPr lang="pt-BR" sz="1400" b="1" dirty="0" smtClean="0"/>
              <a:t>338/2004 </a:t>
            </a:r>
            <a:r>
              <a:rPr lang="pt-BR" sz="1400" b="1" dirty="0"/>
              <a:t>do Conselho Nacional de Saúde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4273590" y="4756783"/>
            <a:ext cx="7264596" cy="523220"/>
          </a:xfrm>
          <a:prstGeom prst="wedgeRectCallout">
            <a:avLst>
              <a:gd name="adj1" fmla="val -62224"/>
              <a:gd name="adj2" fmla="val 37534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pt-BR" sz="1400" b="1" dirty="0" smtClean="0"/>
              <a:t>Possui ações voltadas </a:t>
            </a:r>
            <a:r>
              <a:rPr lang="pt-BR" sz="1400" b="1" dirty="0"/>
              <a:t>à promoção, proteção e recuperação da saúde com vistas a garantir  os princípios da universalidade, integralidade e equidade do SUS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897063" y="675891"/>
            <a:ext cx="1906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rgbClr val="525252"/>
                </a:solidFill>
                <a:cs typeface="Arial" charset="0"/>
              </a:defRPr>
            </a:lvl1pPr>
          </a:lstStyle>
          <a:p>
            <a:r>
              <a:rPr lang="pt-BR" dirty="0"/>
              <a:t>PUBLICAÇÕES</a:t>
            </a:r>
            <a:endParaRPr lang="pt-BR" altLang="pt-BR" dirty="0"/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897063" y="1137556"/>
            <a:ext cx="9713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>
                <a:solidFill>
                  <a:srgbClr val="525252"/>
                </a:solidFill>
                <a:cs typeface="Arial" charset="0"/>
              </a:defRPr>
            </a:lvl1pPr>
          </a:lstStyle>
          <a:p>
            <a:r>
              <a:rPr lang="pt-BR" altLang="pt-BR" dirty="0"/>
              <a:t>RELAÇÃO NACIONAL DE MEDICAMENTOS ESSENCIAIS</a:t>
            </a:r>
            <a:endParaRPr lang="pt-BR" alt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391" y="2727952"/>
            <a:ext cx="2680524" cy="347521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 rot="19917073">
            <a:off x="602580" y="2274051"/>
            <a:ext cx="3075709" cy="90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Portaria GM/MS 3.733 de 22 de novembro de 2018;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Publicação Diário Oficial da União: 23/11/2018.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0500" y="18507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pt-BR" dirty="0"/>
              <a:t>Foram considerados os medicamentos incluídos, excluídos e alterados pela </a:t>
            </a:r>
            <a:r>
              <a:rPr lang="pt-BR" dirty="0" err="1"/>
              <a:t>Conitec</a:t>
            </a:r>
            <a:r>
              <a:rPr lang="pt-BR" dirty="0"/>
              <a:t> entre março/2017 a setembro/2018, e que passaram por </a:t>
            </a:r>
            <a:r>
              <a:rPr lang="pt-BR" dirty="0" err="1"/>
              <a:t>pactuação</a:t>
            </a:r>
            <a:r>
              <a:rPr lang="pt-BR" dirty="0"/>
              <a:t> de financiamento na CIT.</a:t>
            </a:r>
          </a:p>
          <a:p>
            <a:r>
              <a:rPr lang="pt-BR" dirty="0"/>
              <a:t>Inclusões: 11</a:t>
            </a:r>
          </a:p>
          <a:p>
            <a:r>
              <a:rPr lang="pt-BR" dirty="0"/>
              <a:t>Exclusão: 01</a:t>
            </a:r>
          </a:p>
          <a:p>
            <a:r>
              <a:rPr lang="pt-BR" dirty="0"/>
              <a:t>Alterações de itens na edição 2017: 02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03482"/>
              </p:ext>
            </p:extLst>
          </p:nvPr>
        </p:nvGraphicFramePr>
        <p:xfrm>
          <a:off x="5850610" y="3605115"/>
          <a:ext cx="5429237" cy="248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897063" y="675891"/>
            <a:ext cx="1906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rgbClr val="525252"/>
                </a:solidFill>
                <a:cs typeface="Arial" charset="0"/>
              </a:defRPr>
            </a:lvl1pPr>
          </a:lstStyle>
          <a:p>
            <a:r>
              <a:rPr lang="pt-BR" dirty="0"/>
              <a:t>PUBLICAÇÕES</a:t>
            </a:r>
            <a:endParaRPr lang="pt-BR" altLang="pt-BR" dirty="0"/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897063" y="1137556"/>
            <a:ext cx="9713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>
                <a:solidFill>
                  <a:srgbClr val="525252"/>
                </a:solidFill>
                <a:cs typeface="Arial" charset="0"/>
              </a:defRPr>
            </a:lvl1pPr>
          </a:lstStyle>
          <a:p>
            <a:r>
              <a:rPr lang="pt-BR" altLang="pt-BR" dirty="0"/>
              <a:t>USO DE MEDICAMENTOS E MEDICALIZAÇÃO DA VIDA: RECOMENDAÇÕES E ESTRATÉGIAS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5578764" y="2956956"/>
            <a:ext cx="6096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 publicação reforça </a:t>
            </a:r>
            <a:r>
              <a:rPr lang="pt-BR" dirty="0"/>
              <a:t>a importância da oferta de informação sobre medicamentos que seja independente, sem conflitos de interesse e pautada na imparcialidade como subsídio para a promoção do uso racional de medicamentos em todas as esferas do governo e da sociedade civil.</a:t>
            </a:r>
          </a:p>
        </p:txBody>
      </p:sp>
      <p:pic>
        <p:nvPicPr>
          <p:cNvPr id="8" name="Espaço Reservado para Conteúdo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81" y="2956956"/>
            <a:ext cx="2706512" cy="347843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 rot="19917073">
            <a:off x="1187586" y="2102940"/>
            <a:ext cx="2991419" cy="778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O URM está entre os objetivos e diretrizes da Política Nacional de Medicamentos e da Política Nacional de Assistência Farmacêutica.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13" y="0"/>
            <a:ext cx="6613689" cy="67333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740239" y="1985891"/>
            <a:ext cx="293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Marque na agenda 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740240" y="2559174"/>
            <a:ext cx="293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Brasília – DF 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36480" y="3132457"/>
            <a:ext cx="333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10 a 12  de dezembro de 2019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336480" y="3705740"/>
            <a:ext cx="333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Vagas limitadas 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36480" y="4309503"/>
            <a:ext cx="333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Acompanhe as informações nos canais oficiais do Ministério da Saúde </a:t>
            </a:r>
          </a:p>
          <a:p>
            <a:pPr algn="r"/>
            <a:r>
              <a:rPr lang="pt-BR" sz="2000" dirty="0" smtClean="0"/>
              <a:t>www.saúde.gov.br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6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8640" y="2438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gabinete.daf@saude.gov.br</a:t>
            </a:r>
          </a:p>
        </p:txBody>
      </p:sp>
    </p:spTree>
    <p:extLst>
      <p:ext uri="{BB962C8B-B14F-4D97-AF65-F5344CB8AC3E}">
        <p14:creationId xmlns:p14="http://schemas.microsoft.com/office/powerpoint/2010/main" val="20885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4998657"/>
              </p:ext>
            </p:extLst>
          </p:nvPr>
        </p:nvGraphicFramePr>
        <p:xfrm>
          <a:off x="1681573" y="3019521"/>
          <a:ext cx="8126942" cy="541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70276"/>
              </p:ext>
            </p:extLst>
          </p:nvPr>
        </p:nvGraphicFramePr>
        <p:xfrm>
          <a:off x="1196008" y="342512"/>
          <a:ext cx="6408712" cy="260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263985"/>
              </p:ext>
            </p:extLst>
          </p:nvPr>
        </p:nvGraphicFramePr>
        <p:xfrm>
          <a:off x="1681573" y="2639291"/>
          <a:ext cx="10382272" cy="38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928387" y="451890"/>
            <a:ext cx="8777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/>
            </a:lvl1pPr>
          </a:lstStyle>
          <a:p>
            <a:r>
              <a:rPr lang="pt-BR" altLang="pt-BR" sz="2000" dirty="0"/>
              <a:t>De acordo com o Decreto nº 9.795 de 17 de maio de 2019, são atribuições do DAF:</a:t>
            </a:r>
            <a:endParaRPr lang="pt-BR" alt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897063" y="1257103"/>
            <a:ext cx="97130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Formular</a:t>
            </a:r>
            <a:r>
              <a:rPr lang="pt-BR" dirty="0"/>
              <a:t>, implementar e coordenar a </a:t>
            </a:r>
            <a:r>
              <a:rPr lang="pt-BR" b="1" dirty="0"/>
              <a:t>gestão das Políticas Nacionais de Assistência Farmacêutica e de Medicamentos</a:t>
            </a:r>
            <a:r>
              <a:rPr lang="pt-BR" dirty="0"/>
              <a:t>, inclusive sangue, hemoderivados, vacinas e </a:t>
            </a:r>
            <a:r>
              <a:rPr lang="pt-BR" dirty="0" err="1" smtClean="0"/>
              <a:t>imunobiológicos</a:t>
            </a:r>
            <a:r>
              <a:rPr lang="pt-BR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</a:t>
            </a:r>
            <a:r>
              <a:rPr lang="pt-BR" b="1" dirty="0" smtClean="0"/>
              <a:t>rogramar </a:t>
            </a:r>
            <a:r>
              <a:rPr lang="pt-BR" b="1" dirty="0"/>
              <a:t>a aquisição e a distribuição de insumos estratégicos para a saúde</a:t>
            </a:r>
            <a:r>
              <a:rPr lang="pt-BR" dirty="0"/>
              <a:t>, em particular para a assistência farmacêutica, em articulação com o Departamento de Logística em Saúde da Secretaria-Executiva</a:t>
            </a:r>
            <a:r>
              <a:rPr lang="pt-BR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orientar, capacitar e promover ações de suporte aos agentes envolvidos no processo de assistência farmacêutica e insumos estratégicos em saúde</a:t>
            </a:r>
            <a:r>
              <a:rPr lang="pt-BR" dirty="0"/>
              <a:t>, com vistas à sustentabilidade dos programas e dos projetos no âmbito de suas </a:t>
            </a:r>
            <a:r>
              <a:rPr lang="pt-BR" dirty="0" smtClean="0"/>
              <a:t>competências;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Elaborar </a:t>
            </a:r>
            <a:r>
              <a:rPr lang="pt-BR" b="1" dirty="0"/>
              <a:t>e acompanhar a execução de programas e projetos relacionados à produção, à aquisição, à distribuição</a:t>
            </a:r>
            <a:r>
              <a:rPr lang="pt-BR" dirty="0"/>
              <a:t>, à dispensação e ao uso de medicamentos no âmbito do SUS; </a:t>
            </a:r>
            <a:r>
              <a:rPr lang="pt-BR" dirty="0" smtClean="0"/>
              <a:t>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Coordenar </a:t>
            </a:r>
            <a:r>
              <a:rPr lang="pt-BR" b="1" dirty="0"/>
              <a:t>a implementação de ações relacionadas com assistência farmacêutica e acesso aos medicamentos no âmbito dos Programas de Assistência Farmacêutica do Ministério da </a:t>
            </a:r>
            <a:r>
              <a:rPr lang="pt-BR" b="1" dirty="0" smtClean="0"/>
              <a:t>Saúde</a:t>
            </a:r>
            <a:r>
              <a:rPr lang="pt-BR" dirty="0" smtClean="0"/>
              <a:t>.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525105" y="366573"/>
            <a:ext cx="8046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400" dirty="0" smtClean="0"/>
              <a:t>COMPONENTE BÁSICO DA ASSISTÊNCIA FARMACÊUTICA - CBAF</a:t>
            </a:r>
            <a:endParaRPr lang="pt-BR" altLang="pt-BR" sz="24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526048" y="1065667"/>
            <a:ext cx="97130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Aquisição de medicamentos e insumos, incluindo-se aqueles relacionados a agravos e programas de saúde específicos, no âmbito da Atenção Básica à Saúde. (Portaria de Consolidação GM, nº 02/17, Capítulo I, Art. 34).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49497" y="2226427"/>
            <a:ext cx="98661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Repasse </a:t>
            </a:r>
            <a:r>
              <a:rPr lang="pt-BR" sz="1600" dirty="0"/>
              <a:t>de Recursos para aquisição descentralizada (SES ou SMS) dos medicamentos/insumos constantes no anexo I e IV da RENAME: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CBAF – R$ 5,58 per capita/ano (Federal)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Prisional – R$ 17,73 por pessoa privada de liberdade/ano (Federal</a:t>
            </a:r>
            <a:r>
              <a:rPr lang="pt-BR" sz="1600" dirty="0" smtClean="0"/>
              <a:t>)</a:t>
            </a:r>
          </a:p>
          <a:p>
            <a:pPr lvl="1"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As aquisições centralizadas contemplam: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Insulinas Humanas;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Medicamentos/Insumos do Programa Saúde da Mulher;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Medicamentos/Insumos do Programa Calamidade Pública.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237570" y="4752190"/>
            <a:ext cx="2905596" cy="786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39 medicamentos e 21 insumos</a:t>
            </a:r>
            <a:endParaRPr lang="pt-BR" sz="16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042498" y="4752190"/>
            <a:ext cx="3914730" cy="1208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Compras </a:t>
            </a:r>
            <a:r>
              <a:rPr lang="pt-BR" sz="1400" dirty="0"/>
              <a:t>Centralizadas: R$ </a:t>
            </a:r>
            <a:r>
              <a:rPr lang="pt-BR" sz="1400" dirty="0" smtClean="0"/>
              <a:t>265.245.448,64</a:t>
            </a:r>
            <a:endParaRPr lang="pt-BR" sz="1400" dirty="0"/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Repasses: </a:t>
            </a:r>
            <a:r>
              <a:rPr lang="pt-BR" sz="1400" dirty="0"/>
              <a:t>R$ </a:t>
            </a:r>
            <a:r>
              <a:rPr lang="pt-BR" sz="1400" dirty="0" smtClean="0"/>
              <a:t>1.171.030.651,76</a:t>
            </a:r>
            <a:endParaRPr lang="pt-BR" sz="1400" dirty="0" smtClean="0"/>
          </a:p>
          <a:p>
            <a:pPr algn="ctr"/>
            <a:endParaRPr lang="pt-BR" sz="1400" dirty="0"/>
          </a:p>
          <a:p>
            <a:pPr algn="ctr"/>
            <a:r>
              <a:rPr lang="pt-BR" sz="1400" dirty="0" smtClean="0"/>
              <a:t>TOTAL</a:t>
            </a:r>
            <a:r>
              <a:rPr lang="pt-BR" sz="1400" dirty="0"/>
              <a:t>: R$ </a:t>
            </a:r>
            <a:r>
              <a:rPr lang="pt-BR" sz="1400" dirty="0" smtClean="0"/>
              <a:t>1.499.930.864,95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15139" y="922150"/>
            <a:ext cx="10585342" cy="1123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PROGRAMA DA FARMÁCIA POPULAR</a:t>
            </a:r>
          </a:p>
          <a:p>
            <a:endParaRPr lang="pt-BR" sz="18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pt-BR" sz="1800" b="0" dirty="0">
                <a:solidFill>
                  <a:schemeClr val="tx1"/>
                </a:solidFill>
                <a:latin typeface="+mn-lt"/>
              </a:rPr>
              <a:t>O Programa Farmácia Popular do Brasil foi criado com o objetivo de oferecer mais uma alternativa de acesso da população aos medicamentos considerados essenciais.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84882" y="2820692"/>
            <a:ext cx="10228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kern="0" dirty="0" smtClean="0">
                <a:solidFill>
                  <a:srgbClr val="41414B"/>
                </a:solidFill>
              </a:rPr>
              <a:t>Brasil conta com </a:t>
            </a:r>
            <a:r>
              <a:rPr lang="pt-BR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30.999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mil </a:t>
            </a:r>
            <a:r>
              <a:rPr lang="pt-BR" kern="0" dirty="0" smtClean="0">
                <a:solidFill>
                  <a:srgbClr val="41414B"/>
                </a:solidFill>
              </a:rPr>
              <a:t>estabelecimentos cadastrados em </a:t>
            </a:r>
            <a:r>
              <a:rPr lang="pt-BR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4.382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municípios </a:t>
            </a:r>
            <a:r>
              <a:rPr lang="pt-BR" kern="0" dirty="0" smtClean="0">
                <a:solidFill>
                  <a:srgbClr val="41414B"/>
                </a:solidFill>
              </a:rPr>
              <a:t>–</a:t>
            </a:r>
            <a:r>
              <a:rPr lang="pt-BR" b="1" dirty="0" smtClean="0">
                <a:solidFill>
                  <a:srgbClr val="00539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kern="0" dirty="0" smtClean="0">
                <a:solidFill>
                  <a:srgbClr val="41414B"/>
                </a:solidFill>
              </a:rPr>
              <a:t>cobrindo 79% do território brasileiro.</a:t>
            </a:r>
          </a:p>
          <a:p>
            <a:pPr algn="just"/>
            <a:endParaRPr lang="pt-BR" b="1" kern="0" dirty="0">
              <a:solidFill>
                <a:srgbClr val="41414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52 </a:t>
            </a:r>
            <a:r>
              <a:rPr lang="pt-BR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milhões </a:t>
            </a:r>
            <a:r>
              <a:rPr lang="pt-BR" kern="0" dirty="0" smtClean="0">
                <a:solidFill>
                  <a:srgbClr val="41414B"/>
                </a:solidFill>
              </a:rPr>
              <a:t>de pessoas foram atendidas em todo o país desde o ano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  <a:r>
              <a:rPr lang="pt-BR" kern="0" dirty="0" smtClean="0">
                <a:solidFill>
                  <a:schemeClr val="accent5"/>
                </a:solidFill>
              </a:rPr>
              <a:t> </a:t>
            </a:r>
            <a:r>
              <a:rPr lang="pt-BR" kern="0" dirty="0" smtClean="0">
                <a:solidFill>
                  <a:srgbClr val="41414B"/>
                </a:solidFill>
              </a:rPr>
              <a:t>– lançamento do programa.</a:t>
            </a:r>
          </a:p>
          <a:p>
            <a:pPr algn="just"/>
            <a:endParaRPr lang="pt-BR" b="1" kern="0" dirty="0">
              <a:solidFill>
                <a:srgbClr val="41414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kern="0" dirty="0">
                <a:solidFill>
                  <a:srgbClr val="41414B"/>
                </a:solidFill>
              </a:rPr>
              <a:t>São </a:t>
            </a:r>
            <a:r>
              <a:rPr lang="pt-BR" kern="0" dirty="0" smtClean="0">
                <a:solidFill>
                  <a:srgbClr val="41414B"/>
                </a:solidFill>
              </a:rPr>
              <a:t>disponibilizados </a:t>
            </a:r>
            <a:r>
              <a:rPr lang="pt-BR" b="1" dirty="0" smtClean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36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produtos</a:t>
            </a:r>
            <a:r>
              <a:rPr lang="pt-BR" kern="0" dirty="0" smtClean="0">
                <a:solidFill>
                  <a:srgbClr val="41414B"/>
                </a:solidFill>
              </a:rPr>
              <a:t>, sendo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 deles gratuitos</a:t>
            </a:r>
            <a:r>
              <a:rPr lang="pt-BR" kern="0" dirty="0" smtClean="0">
                <a:solidFill>
                  <a:srgbClr val="41414B"/>
                </a:solidFill>
              </a:rPr>
              <a:t>, como os para hipertensão, diabetes e asma.</a:t>
            </a:r>
          </a:p>
          <a:p>
            <a:pPr algn="just"/>
            <a:endParaRPr lang="pt-BR" kern="0" dirty="0">
              <a:solidFill>
                <a:srgbClr val="41414B"/>
              </a:solidFill>
            </a:endParaRPr>
          </a:p>
          <a:p>
            <a:pPr algn="just"/>
            <a:r>
              <a:rPr lang="pt-BR" kern="0" dirty="0" smtClean="0">
                <a:solidFill>
                  <a:srgbClr val="41414B"/>
                </a:solidFill>
              </a:rPr>
              <a:t>O programa também oferta medicamentos com até </a:t>
            </a:r>
            <a:r>
              <a:rPr lang="pt-BR" b="1" dirty="0">
                <a:solidFill>
                  <a:schemeClr val="accent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90% de desconto</a:t>
            </a:r>
            <a:r>
              <a:rPr lang="pt-BR" kern="0" dirty="0" smtClean="0">
                <a:solidFill>
                  <a:srgbClr val="41414B"/>
                </a:solidFill>
              </a:rPr>
              <a:t>, como os indicados para dislipidemia (colesterol alto), rinite, Parkinson, osteoporose, glaucoma, anticoncepcionais e fraldas geriátricas</a:t>
            </a:r>
            <a:endParaRPr lang="pt-BR" kern="0" dirty="0">
              <a:solidFill>
                <a:srgbClr val="41414B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/>
          <p:cNvSpPr txBox="1">
            <a:spLocks noChangeArrowheads="1"/>
          </p:cNvSpPr>
          <p:nvPr/>
        </p:nvSpPr>
        <p:spPr bwMode="auto">
          <a:xfrm>
            <a:off x="1540803" y="580245"/>
            <a:ext cx="7934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/>
            </a:lvl1pPr>
          </a:lstStyle>
          <a:p>
            <a:r>
              <a:rPr lang="pt-BR" dirty="0"/>
              <a:t>COMPONENTE ESTRATÉGICO DA ASSISTÊNCIA FARMACÊUTICA</a:t>
            </a:r>
            <a:endParaRPr lang="pt-BR" altLang="pt-BR" dirty="0"/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1540803" y="1127069"/>
            <a:ext cx="9713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dirty="0">
                <a:solidFill>
                  <a:srgbClr val="525252"/>
                </a:solidFill>
                <a:cs typeface="Arial" charset="0"/>
              </a:rPr>
              <a:t>Garantia do acesso equitativo a medicamentos e insumos, para prevenção, diagnóstico, tratamento e controle de doenças e agravos de perfil endêmico, com importância epidemiológica, impacto socioeconômico ou que acometem populações vulneráveis, contemplados em programas estratégicos de saúde do SUS.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704513" y="2735292"/>
            <a:ext cx="2905596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126 medicamentos e insumos</a:t>
            </a:r>
            <a:endParaRPr lang="pt-BR" sz="16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8118070" y="4118119"/>
            <a:ext cx="3914730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Compras Centralizadas</a:t>
            </a:r>
            <a:endParaRPr lang="pt-BR" sz="1200" dirty="0"/>
          </a:p>
          <a:p>
            <a:pPr algn="ctr"/>
            <a:endParaRPr lang="pt-BR" sz="1200" dirty="0"/>
          </a:p>
          <a:p>
            <a:pPr algn="ctr"/>
            <a:r>
              <a:rPr lang="pt-BR" sz="1200" dirty="0" smtClean="0"/>
              <a:t>TOTAL</a:t>
            </a:r>
            <a:r>
              <a:rPr lang="pt-BR" sz="1200" dirty="0"/>
              <a:t>: R$ </a:t>
            </a:r>
            <a:r>
              <a:rPr lang="pt-BR" sz="1200" dirty="0" smtClean="0"/>
              <a:t>335.000.000,00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7" y="2237500"/>
            <a:ext cx="7392528" cy="35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 bwMode="auto">
          <a:xfrm>
            <a:off x="6917619" y="4567059"/>
            <a:ext cx="5066075" cy="7699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383" tIns="43192" rIns="86383" bIns="43192"/>
          <a:lstStyle/>
          <a:p>
            <a:pPr algn="ctr">
              <a:defRPr/>
            </a:pPr>
            <a:r>
              <a:rPr lang="pt-BR" sz="2000" dirty="0" smtClean="0"/>
              <a:t>Investimento Federal executado em 2018</a:t>
            </a:r>
          </a:p>
          <a:p>
            <a:pPr algn="ct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 R$ 7.217.099.745,00</a:t>
            </a:r>
            <a:endParaRPr lang="pt-BR" sz="2000" baseline="30000" dirty="0">
              <a:solidFill>
                <a:schemeClr val="tx1"/>
              </a:solidFill>
            </a:endParaRPr>
          </a:p>
        </p:txBody>
      </p:sp>
      <p:sp>
        <p:nvSpPr>
          <p:cNvPr id="13" name="Seta para a direita listrada 12"/>
          <p:cNvSpPr/>
          <p:nvPr/>
        </p:nvSpPr>
        <p:spPr>
          <a:xfrm>
            <a:off x="6888088" y="2044457"/>
            <a:ext cx="1151252" cy="437256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3" tIns="43192" rIns="86383" bIns="43192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039341" y="1995191"/>
            <a:ext cx="3936812" cy="672003"/>
          </a:xfrm>
          <a:prstGeom prst="rect">
            <a:avLst/>
          </a:prstGeom>
        </p:spPr>
        <p:txBody>
          <a:bodyPr wrap="square" lIns="86383" tIns="43192" rIns="86383" bIns="43192">
            <a:spAutoFit/>
          </a:bodyPr>
          <a:lstStyle/>
          <a:p>
            <a:pPr algn="just">
              <a:defRPr/>
            </a:pPr>
            <a:r>
              <a:rPr lang="pt-BR" sz="1900" b="1" dirty="0"/>
              <a:t>PCDT definem as linhas de cuidado, buscando a integralidade;</a:t>
            </a:r>
          </a:p>
        </p:txBody>
      </p:sp>
      <p:sp>
        <p:nvSpPr>
          <p:cNvPr id="15" name="Seta para a direita listrada 14"/>
          <p:cNvSpPr/>
          <p:nvPr/>
        </p:nvSpPr>
        <p:spPr>
          <a:xfrm>
            <a:off x="6816080" y="3690757"/>
            <a:ext cx="1296144" cy="437256"/>
          </a:xfrm>
          <a:prstGeom prst="striped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3" tIns="43192" rIns="86383" bIns="43192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256240" y="3690758"/>
            <a:ext cx="3600400" cy="379615"/>
          </a:xfrm>
          <a:prstGeom prst="rect">
            <a:avLst/>
          </a:prstGeom>
        </p:spPr>
        <p:txBody>
          <a:bodyPr wrap="square" lIns="86383" tIns="43192" rIns="86383" bIns="43192">
            <a:spAutoFit/>
          </a:bodyPr>
          <a:lstStyle/>
          <a:p>
            <a:pPr>
              <a:defRPr/>
            </a:pPr>
            <a:r>
              <a:rPr lang="pt-BR" sz="1900" b="1" dirty="0"/>
              <a:t>CONITEC avalia as incorporações; </a:t>
            </a:r>
          </a:p>
        </p:txBody>
      </p:sp>
      <p:sp>
        <p:nvSpPr>
          <p:cNvPr id="17" name="Retângulo de cantos arredondados 16"/>
          <p:cNvSpPr/>
          <p:nvPr/>
        </p:nvSpPr>
        <p:spPr>
          <a:xfrm rot="16200000">
            <a:off x="-1108212" y="2920719"/>
            <a:ext cx="5258893" cy="9958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383" tIns="43192" rIns="86383" bIns="43192"/>
          <a:lstStyle/>
          <a:p>
            <a:pPr algn="ctr">
              <a:defRPr/>
            </a:pPr>
            <a:r>
              <a:rPr lang="pt-BR" sz="5700" b="1" dirty="0">
                <a:solidFill>
                  <a:schemeClr val="bg1"/>
                </a:solidFill>
              </a:rPr>
              <a:t>CEAF </a:t>
            </a:r>
            <a:r>
              <a:rPr lang="pt-BR" sz="5700" b="1" dirty="0" smtClean="0">
                <a:solidFill>
                  <a:schemeClr val="bg1"/>
                </a:solidFill>
              </a:rPr>
              <a:t>2018</a:t>
            </a:r>
            <a:endParaRPr lang="pt-BR" sz="57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Espaço Reservado para Conteú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774904"/>
              </p:ext>
            </p:extLst>
          </p:nvPr>
        </p:nvGraphicFramePr>
        <p:xfrm>
          <a:off x="1524650" y="359767"/>
          <a:ext cx="6000472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 de cantos arredondados 8"/>
          <p:cNvSpPr/>
          <p:nvPr/>
        </p:nvSpPr>
        <p:spPr bwMode="auto">
          <a:xfrm>
            <a:off x="6917619" y="5391104"/>
            <a:ext cx="5066075" cy="7699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6383" tIns="43192" rIns="86383" bIns="43192"/>
          <a:lstStyle/>
          <a:p>
            <a:pPr algn="ctr">
              <a:defRPr/>
            </a:pPr>
            <a:r>
              <a:rPr lang="pt-BR" sz="2000" dirty="0" smtClean="0"/>
              <a:t>Gasto com demandas judiciais </a:t>
            </a:r>
            <a:r>
              <a:rPr lang="pt-BR" sz="2000" dirty="0" smtClean="0"/>
              <a:t>em 2018</a:t>
            </a:r>
          </a:p>
          <a:p>
            <a:pPr algn="ct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 R$ 1.252.686.826,00,00</a:t>
            </a:r>
            <a:endParaRPr lang="pt-BR" sz="2000" baseline="30000" dirty="0">
              <a:solidFill>
                <a:schemeClr val="tx1"/>
              </a:solidFill>
            </a:endParaRPr>
          </a:p>
        </p:txBody>
      </p:sp>
      <p:sp>
        <p:nvSpPr>
          <p:cNvPr id="18" name="CaixaDeTexto 23"/>
          <p:cNvSpPr txBox="1">
            <a:spLocks noChangeArrowheads="1"/>
          </p:cNvSpPr>
          <p:nvPr/>
        </p:nvSpPr>
        <p:spPr bwMode="auto">
          <a:xfrm>
            <a:off x="1707718" y="-46165"/>
            <a:ext cx="9055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400" dirty="0" smtClean="0"/>
              <a:t>COMPONENTE </a:t>
            </a:r>
            <a:r>
              <a:rPr lang="pt-BR" sz="2400" dirty="0" smtClean="0"/>
              <a:t>ESPECIALIZADO </a:t>
            </a:r>
            <a:r>
              <a:rPr lang="pt-BR" sz="2400" dirty="0" smtClean="0"/>
              <a:t>DA ASSISTÊNCIA FARMACÊUTICA - </a:t>
            </a:r>
            <a:r>
              <a:rPr lang="pt-BR" sz="2400" dirty="0" smtClean="0"/>
              <a:t>CEAF</a:t>
            </a:r>
            <a:endParaRPr lang="pt-BR" altLang="pt-BR" sz="2400" dirty="0">
              <a:solidFill>
                <a:srgbClr val="525252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12" y="108341"/>
            <a:ext cx="1192301" cy="12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1601</Words>
  <Application>Microsoft Office PowerPoint</Application>
  <PresentationFormat>Widescreen</PresentationFormat>
  <Paragraphs>206</Paragraphs>
  <Slides>33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Tahoma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avaliação de tecnologias em saúde no Brasil:</vt:lpstr>
      <vt:lpstr>Apresentação do PowerPoint</vt:lpstr>
      <vt:lpstr>Comissão Nacional de Incorporação de Tecnologias no SUS – CONITEC: </vt:lpstr>
      <vt:lpstr> Estrutura da CONITEC:</vt:lpstr>
      <vt:lpstr>Incorporação de Tecnologias: </vt:lpstr>
      <vt:lpstr>Apresentação do PowerPoint</vt:lpstr>
      <vt:lpstr>Apresentação do PowerPoint</vt:lpstr>
      <vt:lpstr>Incorporação de Tecnologias: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FSB - Andre Luis Sousa Cardoso</dc:creator>
  <cp:lastModifiedBy>Fabiana Carneiro de Araujo Costa</cp:lastModifiedBy>
  <cp:revision>227</cp:revision>
  <cp:lastPrinted>2019-04-22T21:39:45Z</cp:lastPrinted>
  <dcterms:created xsi:type="dcterms:W3CDTF">2019-01-17T17:14:42Z</dcterms:created>
  <dcterms:modified xsi:type="dcterms:W3CDTF">2019-08-08T00:15:16Z</dcterms:modified>
</cp:coreProperties>
</file>