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91" r:id="rId4"/>
    <p:sldMasterId id="2147483703" r:id="rId5"/>
    <p:sldMasterId id="2147483730" r:id="rId6"/>
    <p:sldMasterId id="2147483745" r:id="rId7"/>
    <p:sldMasterId id="2147483799" r:id="rId8"/>
    <p:sldMasterId id="2147483816" r:id="rId9"/>
    <p:sldMasterId id="2147483833" r:id="rId10"/>
    <p:sldMasterId id="2147483852" r:id="rId11"/>
  </p:sldMasterIdLst>
  <p:notesMasterIdLst>
    <p:notesMasterId r:id="rId41"/>
  </p:notesMasterIdLst>
  <p:handoutMasterIdLst>
    <p:handoutMasterId r:id="rId42"/>
  </p:handoutMasterIdLst>
  <p:sldIdLst>
    <p:sldId id="258" r:id="rId12"/>
    <p:sldId id="1252" r:id="rId13"/>
    <p:sldId id="361" r:id="rId14"/>
    <p:sldId id="421" r:id="rId15"/>
    <p:sldId id="427" r:id="rId16"/>
    <p:sldId id="1011" r:id="rId17"/>
    <p:sldId id="1012" r:id="rId18"/>
    <p:sldId id="454" r:id="rId19"/>
    <p:sldId id="1236" r:id="rId20"/>
    <p:sldId id="1274" r:id="rId21"/>
    <p:sldId id="1273" r:id="rId22"/>
    <p:sldId id="498" r:id="rId23"/>
    <p:sldId id="1242" r:id="rId24"/>
    <p:sldId id="518" r:id="rId25"/>
    <p:sldId id="1275" r:id="rId26"/>
    <p:sldId id="411" r:id="rId27"/>
    <p:sldId id="403" r:id="rId28"/>
    <p:sldId id="1241" r:id="rId29"/>
    <p:sldId id="510" r:id="rId30"/>
    <p:sldId id="657" r:id="rId31"/>
    <p:sldId id="470" r:id="rId32"/>
    <p:sldId id="463" r:id="rId33"/>
    <p:sldId id="485" r:id="rId34"/>
    <p:sldId id="1278" r:id="rId35"/>
    <p:sldId id="1261" r:id="rId36"/>
    <p:sldId id="1258" r:id="rId37"/>
    <p:sldId id="1253" r:id="rId38"/>
    <p:sldId id="1254" r:id="rId39"/>
    <p:sldId id="1256" r:id="rId4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B1E"/>
    <a:srgbClr val="F4DD01"/>
    <a:srgbClr val="E6E6E6"/>
    <a:srgbClr val="0079BA"/>
    <a:srgbClr val="36A9E1"/>
    <a:srgbClr val="0067AC"/>
    <a:srgbClr val="74B8E2"/>
    <a:srgbClr val="957553"/>
    <a:srgbClr val="A01A33"/>
    <a:srgbClr val="016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410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5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Documentos\Demandas%20PNI\Casos%20e%20incidencia%20imunpreveniveis%201982%20a%202018%20-%20atualizado%20em%2010042019%20-%20GT-Meningite%20(1)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Planilha_do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l&#225;vio%20Dourado\Dropbox\Minist&#233;rio%20da%20Sa&#250;de\Vigil&#226;ncia\2%20-%20ACIDENTES%20OF&#205;DIC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naldo.coelho\AppData\Local\Microsoft\Windows\Temporary%20Internet%20Files\Content.Outlook\QP9CFB1L\Gr&#225;ficos_S&#237;filis_v12.09.20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eduardo.macario\AppData\Local\Microsoft\Windows\INetCache\Content.Outlook\86RXFVTC\Historico2000a2017_ATTBrasil%20com%20popIBGE2018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64500690441299E-2"/>
          <c:y val="2.0314743788508016E-2"/>
          <c:w val="0.89137999618559871"/>
          <c:h val="0.69848086369556461"/>
        </c:manualLayout>
      </c:layout>
      <c:lineChart>
        <c:grouping val="standard"/>
        <c:varyColors val="0"/>
        <c:ser>
          <c:idx val="1"/>
          <c:order val="1"/>
          <c:tx>
            <c:strRef>
              <c:f>'inc vs cob'!$E$66</c:f>
              <c:strCache>
                <c:ptCount val="1"/>
                <c:pt idx="0">
                  <c:v>Cob vac  rotina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numRef>
              <c:f>'inc vs cob'!$B$68:$B$118</c:f>
              <c:numCache>
                <c:formatCode>General</c:formatCode>
                <c:ptCount val="51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</c:numCache>
            </c:numRef>
          </c:cat>
          <c:val>
            <c:numRef>
              <c:f>'inc vs cob'!$E$68:$E$118</c:f>
              <c:numCache>
                <c:formatCode>General</c:formatCode>
                <c:ptCount val="51"/>
                <c:pt idx="26">
                  <c:v>58.230000000000004</c:v>
                </c:pt>
                <c:pt idx="27">
                  <c:v>77.819999999999993</c:v>
                </c:pt>
                <c:pt idx="28">
                  <c:v>80.849999999999994</c:v>
                </c:pt>
                <c:pt idx="29">
                  <c:v>89.27</c:v>
                </c:pt>
                <c:pt idx="30">
                  <c:v>95.3</c:v>
                </c:pt>
                <c:pt idx="31">
                  <c:v>99.08</c:v>
                </c:pt>
                <c:pt idx="32">
                  <c:v>101.44000000000001</c:v>
                </c:pt>
                <c:pt idx="33">
                  <c:v>102.83</c:v>
                </c:pt>
                <c:pt idx="34">
                  <c:v>100.01</c:v>
                </c:pt>
                <c:pt idx="35">
                  <c:v>100.48</c:v>
                </c:pt>
                <c:pt idx="36">
                  <c:v>104.3</c:v>
                </c:pt>
                <c:pt idx="37">
                  <c:v>105.11999999999999</c:v>
                </c:pt>
                <c:pt idx="38">
                  <c:v>105.25</c:v>
                </c:pt>
                <c:pt idx="39">
                  <c:v>105.43</c:v>
                </c:pt>
                <c:pt idx="40">
                  <c:v>100.17999999999999</c:v>
                </c:pt>
                <c:pt idx="41">
                  <c:v>103.66</c:v>
                </c:pt>
                <c:pt idx="42">
                  <c:v>99.35</c:v>
                </c:pt>
                <c:pt idx="43">
                  <c:v>101.33</c:v>
                </c:pt>
                <c:pt idx="44">
                  <c:v>96.55</c:v>
                </c:pt>
                <c:pt idx="45">
                  <c:v>100.71000000000001</c:v>
                </c:pt>
                <c:pt idx="46">
                  <c:v>96.76</c:v>
                </c:pt>
                <c:pt idx="47">
                  <c:v>98.29</c:v>
                </c:pt>
                <c:pt idx="48">
                  <c:v>84.43</c:v>
                </c:pt>
                <c:pt idx="49">
                  <c:v>83.710000000000008</c:v>
                </c:pt>
                <c:pt idx="50" formatCode="0.00">
                  <c:v>83.36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45E-48B7-B8BB-5E979C940602}"/>
            </c:ext>
          </c:extLst>
        </c:ser>
        <c:ser>
          <c:idx val="2"/>
          <c:order val="2"/>
          <c:tx>
            <c:strRef>
              <c:f>'inc vs cob'!$F$67</c:f>
              <c:strCache>
                <c:ptCount val="1"/>
                <c:pt idx="0">
                  <c:v>campanha 1a etapa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'inc vs cob'!$B$68:$B$118</c:f>
              <c:numCache>
                <c:formatCode>General</c:formatCode>
                <c:ptCount val="51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</c:numCache>
            </c:numRef>
          </c:cat>
          <c:val>
            <c:numRef>
              <c:f>'inc vs cob'!$F$68:$F$115</c:f>
              <c:numCache>
                <c:formatCode>General</c:formatCode>
                <c:ptCount val="48"/>
                <c:pt idx="12">
                  <c:v>100</c:v>
                </c:pt>
                <c:pt idx="13">
                  <c:v>100</c:v>
                </c:pt>
                <c:pt idx="14">
                  <c:v>96</c:v>
                </c:pt>
                <c:pt idx="15">
                  <c:v>99</c:v>
                </c:pt>
                <c:pt idx="16">
                  <c:v>91</c:v>
                </c:pt>
                <c:pt idx="17">
                  <c:v>80</c:v>
                </c:pt>
                <c:pt idx="18">
                  <c:v>88</c:v>
                </c:pt>
                <c:pt idx="19">
                  <c:v>86</c:v>
                </c:pt>
                <c:pt idx="20">
                  <c:v>89</c:v>
                </c:pt>
                <c:pt idx="21">
                  <c:v>95</c:v>
                </c:pt>
                <c:pt idx="22">
                  <c:v>92</c:v>
                </c:pt>
                <c:pt idx="23">
                  <c:v>95</c:v>
                </c:pt>
                <c:pt idx="24">
                  <c:v>96</c:v>
                </c:pt>
                <c:pt idx="25">
                  <c:v>93</c:v>
                </c:pt>
                <c:pt idx="26">
                  <c:v>97</c:v>
                </c:pt>
                <c:pt idx="27">
                  <c:v>97</c:v>
                </c:pt>
                <c:pt idx="28">
                  <c:v>96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99.7</c:v>
                </c:pt>
                <c:pt idx="35" formatCode="0.0">
                  <c:v>98</c:v>
                </c:pt>
                <c:pt idx="36" formatCode="0.0">
                  <c:v>96</c:v>
                </c:pt>
                <c:pt idx="37" formatCode="0.0">
                  <c:v>95.6</c:v>
                </c:pt>
                <c:pt idx="38" formatCode="0.0">
                  <c:v>94.9</c:v>
                </c:pt>
                <c:pt idx="39" formatCode="0.0">
                  <c:v>100.8</c:v>
                </c:pt>
                <c:pt idx="40" formatCode="0.0">
                  <c:v>99.27</c:v>
                </c:pt>
                <c:pt idx="41" formatCode="0.0">
                  <c:v>97.179999999999993</c:v>
                </c:pt>
                <c:pt idx="42" formatCode="0.0">
                  <c:v>101.9</c:v>
                </c:pt>
                <c:pt idx="43" formatCode="0.0">
                  <c:v>100</c:v>
                </c:pt>
                <c:pt idx="44">
                  <c:v>98.98</c:v>
                </c:pt>
                <c:pt idx="45">
                  <c:v>96.649999999999991</c:v>
                </c:pt>
                <c:pt idx="46">
                  <c:v>93.710000000000008</c:v>
                </c:pt>
                <c:pt idx="47">
                  <c:v>94.149999999999991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45E-48B7-B8BB-5E979C940602}"/>
            </c:ext>
          </c:extLst>
        </c:ser>
        <c:ser>
          <c:idx val="3"/>
          <c:order val="3"/>
          <c:tx>
            <c:strRef>
              <c:f>'inc vs cob'!$G$67</c:f>
              <c:strCache>
                <c:ptCount val="1"/>
                <c:pt idx="0">
                  <c:v>campanha 2a etapa</c:v>
                </c:pt>
              </c:strCache>
            </c:strRef>
          </c:tx>
          <c:marker>
            <c:spPr>
              <a:solidFill>
                <a:schemeClr val="accent6">
                  <a:lumMod val="75000"/>
                </a:schemeClr>
              </a:solidFill>
            </c:spPr>
          </c:marker>
          <c:cat>
            <c:numRef>
              <c:f>'inc vs cob'!$B$68:$B$118</c:f>
              <c:numCache>
                <c:formatCode>General</c:formatCode>
                <c:ptCount val="51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</c:numCache>
            </c:numRef>
          </c:cat>
          <c:val>
            <c:numRef>
              <c:f>'inc vs cob'!$G$68:$G$111</c:f>
              <c:numCache>
                <c:formatCode>General</c:formatCode>
                <c:ptCount val="44"/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87</c:v>
                </c:pt>
                <c:pt idx="17">
                  <c:v>85</c:v>
                </c:pt>
                <c:pt idx="18">
                  <c:v>90</c:v>
                </c:pt>
                <c:pt idx="19">
                  <c:v>90</c:v>
                </c:pt>
                <c:pt idx="20">
                  <c:v>93</c:v>
                </c:pt>
                <c:pt idx="21">
                  <c:v>96</c:v>
                </c:pt>
                <c:pt idx="22">
                  <c:v>93</c:v>
                </c:pt>
                <c:pt idx="23">
                  <c:v>96</c:v>
                </c:pt>
                <c:pt idx="24">
                  <c:v>97</c:v>
                </c:pt>
                <c:pt idx="25">
                  <c:v>89</c:v>
                </c:pt>
                <c:pt idx="26">
                  <c:v>93</c:v>
                </c:pt>
                <c:pt idx="27">
                  <c:v>95</c:v>
                </c:pt>
                <c:pt idx="28">
                  <c:v>99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99</c:v>
                </c:pt>
                <c:pt idx="35" formatCode="0.0">
                  <c:v>98</c:v>
                </c:pt>
                <c:pt idx="36" formatCode="0.0">
                  <c:v>96</c:v>
                </c:pt>
                <c:pt idx="37" formatCode="0.0">
                  <c:v>96.5</c:v>
                </c:pt>
                <c:pt idx="38" formatCode="0.0">
                  <c:v>95</c:v>
                </c:pt>
                <c:pt idx="39" formatCode="0.0">
                  <c:v>99.97</c:v>
                </c:pt>
                <c:pt idx="40" formatCode="0.0">
                  <c:v>95.19</c:v>
                </c:pt>
                <c:pt idx="41" formatCode="0.0">
                  <c:v>98.42</c:v>
                </c:pt>
                <c:pt idx="42" formatCode="0.0">
                  <c:v>104.2</c:v>
                </c:pt>
                <c:pt idx="43" formatCode="0.0">
                  <c:v>99.7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45E-48B7-B8BB-5E979C940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128896"/>
        <c:axId val="159131640"/>
      </c:lineChart>
      <c:lineChart>
        <c:grouping val="standard"/>
        <c:varyColors val="0"/>
        <c:ser>
          <c:idx val="0"/>
          <c:order val="0"/>
          <c:tx>
            <c:strRef>
              <c:f>'inc vs cob'!$D$67</c:f>
              <c:strCache>
                <c:ptCount val="1"/>
                <c:pt idx="0">
                  <c:v>Coef de incidência</c:v>
                </c:pt>
              </c:strCache>
            </c:strRef>
          </c:tx>
          <c:val>
            <c:numRef>
              <c:f>'inc vs cob'!$D$68:$D$118</c:f>
              <c:numCache>
                <c:formatCode>General</c:formatCode>
                <c:ptCount val="51"/>
                <c:pt idx="0">
                  <c:v>1.6700000000000002</c:v>
                </c:pt>
                <c:pt idx="1">
                  <c:v>1.23</c:v>
                </c:pt>
                <c:pt idx="2">
                  <c:v>2.4299999999999997</c:v>
                </c:pt>
                <c:pt idx="3">
                  <c:v>2.2999999999999998</c:v>
                </c:pt>
                <c:pt idx="4">
                  <c:v>1.44</c:v>
                </c:pt>
                <c:pt idx="5">
                  <c:v>1.58</c:v>
                </c:pt>
                <c:pt idx="6">
                  <c:v>1.03</c:v>
                </c:pt>
                <c:pt idx="7">
                  <c:v>3.36</c:v>
                </c:pt>
                <c:pt idx="8">
                  <c:v>2.23</c:v>
                </c:pt>
                <c:pt idx="9">
                  <c:v>2.09</c:v>
                </c:pt>
                <c:pt idx="10">
                  <c:v>1.47</c:v>
                </c:pt>
                <c:pt idx="11">
                  <c:v>2.14</c:v>
                </c:pt>
                <c:pt idx="12">
                  <c:v>1.08</c:v>
                </c:pt>
                <c:pt idx="13">
                  <c:v>0.1</c:v>
                </c:pt>
                <c:pt idx="14">
                  <c:v>6.0000000000000005E-2</c:v>
                </c:pt>
                <c:pt idx="15">
                  <c:v>4.0000000000000008E-2</c:v>
                </c:pt>
                <c:pt idx="16">
                  <c:v>0.1</c:v>
                </c:pt>
                <c:pt idx="17">
                  <c:v>0.25</c:v>
                </c:pt>
                <c:pt idx="18">
                  <c:v>0.46</c:v>
                </c:pt>
                <c:pt idx="19">
                  <c:v>0.15000000000000002</c:v>
                </c:pt>
                <c:pt idx="20">
                  <c:v>8.0000000000000016E-2</c:v>
                </c:pt>
                <c:pt idx="21">
                  <c:v>3.0000000000000002E-2</c:v>
                </c:pt>
                <c:pt idx="22" formatCode="0.0">
                  <c:v>0</c:v>
                </c:pt>
                <c:pt idx="23" formatCode="0.0">
                  <c:v>0</c:v>
                </c:pt>
                <c:pt idx="24" formatCode="0.0">
                  <c:v>0</c:v>
                </c:pt>
                <c:pt idx="25" formatCode="0.0">
                  <c:v>0</c:v>
                </c:pt>
                <c:pt idx="26" formatCode="0.0">
                  <c:v>0</c:v>
                </c:pt>
                <c:pt idx="27" formatCode="0.0">
                  <c:v>0</c:v>
                </c:pt>
                <c:pt idx="28" formatCode="0.0">
                  <c:v>0</c:v>
                </c:pt>
                <c:pt idx="29" formatCode="0.0">
                  <c:v>0</c:v>
                </c:pt>
                <c:pt idx="30" formatCode="0.0">
                  <c:v>0</c:v>
                </c:pt>
                <c:pt idx="31" formatCode="0.0">
                  <c:v>0</c:v>
                </c:pt>
                <c:pt idx="32" formatCode="0.0">
                  <c:v>0</c:v>
                </c:pt>
                <c:pt idx="33" formatCode="0.0">
                  <c:v>0</c:v>
                </c:pt>
                <c:pt idx="34" formatCode="0.0">
                  <c:v>0</c:v>
                </c:pt>
                <c:pt idx="35" formatCode="0.0">
                  <c:v>0</c:v>
                </c:pt>
                <c:pt idx="36" formatCode="0.0">
                  <c:v>0</c:v>
                </c:pt>
                <c:pt idx="37" formatCode="0.0">
                  <c:v>0</c:v>
                </c:pt>
                <c:pt idx="38" formatCode="0.0">
                  <c:v>0</c:v>
                </c:pt>
                <c:pt idx="39" formatCode="0.0">
                  <c:v>0</c:v>
                </c:pt>
                <c:pt idx="40" formatCode="0.0">
                  <c:v>0</c:v>
                </c:pt>
                <c:pt idx="41" formatCode="0.0">
                  <c:v>0</c:v>
                </c:pt>
                <c:pt idx="42" formatCode="0.0">
                  <c:v>0</c:v>
                </c:pt>
                <c:pt idx="43" formatCode="0.0">
                  <c:v>0</c:v>
                </c:pt>
                <c:pt idx="44" formatCode="0.0">
                  <c:v>0</c:v>
                </c:pt>
                <c:pt idx="45" formatCode="0.0">
                  <c:v>0</c:v>
                </c:pt>
                <c:pt idx="46" formatCode="0.0">
                  <c:v>0</c:v>
                </c:pt>
                <c:pt idx="47" formatCode="0.0">
                  <c:v>0</c:v>
                </c:pt>
                <c:pt idx="48" formatCode="0.0">
                  <c:v>0</c:v>
                </c:pt>
                <c:pt idx="49" formatCode="0.0">
                  <c:v>0</c:v>
                </c:pt>
                <c:pt idx="50" formatCode="0.0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45E-48B7-B8BB-5E979C940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128504"/>
        <c:axId val="159135952"/>
      </c:lineChart>
      <c:catAx>
        <c:axId val="15912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/>
          <a:lstStyle/>
          <a:p>
            <a:pPr>
              <a:defRPr sz="1100">
                <a:latin typeface="Arial Narrow" pitchFamily="34" charset="0"/>
              </a:defRPr>
            </a:pPr>
            <a:endParaRPr lang="pt-BR"/>
          </a:p>
        </c:txPr>
        <c:crossAx val="159131640"/>
        <c:crosses val="autoZero"/>
        <c:auto val="1"/>
        <c:lblAlgn val="ctr"/>
        <c:lblOffset val="100"/>
        <c:noMultiLvlLbl val="0"/>
      </c:catAx>
      <c:valAx>
        <c:axId val="15913164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pt-BR"/>
          </a:p>
        </c:txPr>
        <c:crossAx val="159128896"/>
        <c:crosses val="autoZero"/>
        <c:crossBetween val="between"/>
      </c:valAx>
      <c:valAx>
        <c:axId val="1591359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pt-BR"/>
          </a:p>
        </c:txPr>
        <c:crossAx val="159128504"/>
        <c:crosses val="max"/>
        <c:crossBetween val="between"/>
      </c:valAx>
      <c:catAx>
        <c:axId val="159128504"/>
        <c:scaling>
          <c:orientation val="minMax"/>
        </c:scaling>
        <c:delete val="1"/>
        <c:axPos val="b"/>
        <c:majorTickMark val="out"/>
        <c:minorTickMark val="none"/>
        <c:tickLblPos val="none"/>
        <c:crossAx val="15913595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3999693771882113"/>
          <c:y val="0.86058084795947198"/>
          <c:w val="0.67098493311173524"/>
          <c:h val="4.5806330476824732E-2"/>
        </c:manualLayout>
      </c:layout>
      <c:overlay val="0"/>
      <c:txPr>
        <a:bodyPr/>
        <a:lstStyle/>
        <a:p>
          <a:pPr>
            <a:defRPr>
              <a:latin typeface="Arial Narrow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25373134328357"/>
          <c:y val="0.10591898884347259"/>
          <c:w val="0.76368159203980102"/>
          <c:h val="0.65514297568613611"/>
        </c:manualLayout>
      </c:layout>
      <c:barChart>
        <c:barDir val="col"/>
        <c:grouping val="clustered"/>
        <c:varyColors val="0"/>
        <c:ser>
          <c:idx val="1"/>
          <c:order val="0"/>
          <c:tx>
            <c:v>Coef. Incidência/100.000 hab.</c:v>
          </c:tx>
          <c:spPr>
            <a:solidFill>
              <a:schemeClr val="accent1">
                <a:lumMod val="60000"/>
                <a:lumOff val="40000"/>
              </a:schemeClr>
            </a:solidFill>
            <a:ln w="13508">
              <a:noFill/>
              <a:prstDash val="solid"/>
            </a:ln>
          </c:spPr>
          <c:invertIfNegative val="0"/>
          <c:cat>
            <c:strRef>
              <c:f>'incidencia por ano'!$A$4:$A$32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'incidencia por ano'!$D$4:$D$32</c:f>
              <c:numCache>
                <c:formatCode>#,000</c:formatCode>
                <c:ptCount val="29"/>
                <c:pt idx="0">
                  <c:v>10.687102911711611</c:v>
                </c:pt>
                <c:pt idx="1">
                  <c:v>4.9391973702111303</c:v>
                </c:pt>
                <c:pt idx="2">
                  <c:v>3.4543070296910385</c:v>
                </c:pt>
                <c:pt idx="3">
                  <c:v>3.5551093179289857</c:v>
                </c:pt>
                <c:pt idx="4">
                  <c:v>2.6657739468057624</c:v>
                </c:pt>
                <c:pt idx="5">
                  <c:v>2.437391886460202</c:v>
                </c:pt>
                <c:pt idx="6">
                  <c:v>0.78861367024868723</c:v>
                </c:pt>
                <c:pt idx="7">
                  <c:v>1.3042137197106778</c:v>
                </c:pt>
                <c:pt idx="8">
                  <c:v>0.90054836472871358</c:v>
                </c:pt>
                <c:pt idx="9">
                  <c:v>0.85088186189102899</c:v>
                </c:pt>
                <c:pt idx="10" formatCode="#,#00">
                  <c:v>0.85630571692429358</c:v>
                </c:pt>
                <c:pt idx="11" formatCode="#,#00">
                  <c:v>0.51222323586604968</c:v>
                </c:pt>
                <c:pt idx="12" formatCode="#,#00">
                  <c:v>0.42889963045458113</c:v>
                </c:pt>
                <c:pt idx="13" formatCode="#,#00">
                  <c:v>0.5840241378702673</c:v>
                </c:pt>
                <c:pt idx="14" formatCode="#,#00">
                  <c:v>0.74759307134538067</c:v>
                </c:pt>
                <c:pt idx="15" formatCode="#,#00">
                  <c:v>0.68898465130052444</c:v>
                </c:pt>
                <c:pt idx="16" formatCode="#,#00">
                  <c:v>0.4229787477326532</c:v>
                </c:pt>
                <c:pt idx="17" formatCode="#,#00">
                  <c:v>0.45950253378939998</c:v>
                </c:pt>
                <c:pt idx="18" formatCode="#,#00">
                  <c:v>0.75258626771922699</c:v>
                </c:pt>
                <c:pt idx="19" formatCode="#,#00">
                  <c:v>0.51127776120085411</c:v>
                </c:pt>
                <c:pt idx="20" formatCode="#,#00">
                  <c:v>0.31715942748351256</c:v>
                </c:pt>
                <c:pt idx="21" formatCode="#,#00">
                  <c:v>1.1685249670355624</c:v>
                </c:pt>
                <c:pt idx="22" formatCode="#,#00">
                  <c:v>2.8085872038230604</c:v>
                </c:pt>
                <c:pt idx="23" formatCode="#,#00">
                  <c:v>3.2168893665734424</c:v>
                </c:pt>
                <c:pt idx="24" formatCode="#,#00">
                  <c:v>4.2481930704820012</c:v>
                </c:pt>
                <c:pt idx="25" formatCode="#,#00">
                  <c:v>1.5211494877670944</c:v>
                </c:pt>
                <c:pt idx="26" formatCode="#,#00">
                  <c:v>0.64683168544752734</c:v>
                </c:pt>
                <c:pt idx="27" formatCode="#,#00">
                  <c:v>0.91495304829345148</c:v>
                </c:pt>
                <c:pt idx="28" formatCode="#,#00">
                  <c:v>0.95608326188762149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EF-4C55-AEC5-363D77A6F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59129288"/>
        <c:axId val="159133600"/>
      </c:barChart>
      <c:lineChart>
        <c:grouping val="standard"/>
        <c:varyColors val="0"/>
        <c:ser>
          <c:idx val="0"/>
          <c:order val="1"/>
          <c:tx>
            <c:strRef>
              <c:f>'incidencia por ano'!$A$33:$B$33</c:f>
              <c:strCache>
                <c:ptCount val="1"/>
                <c:pt idx="0">
                  <c:v> Cobertura Vacinal</c:v>
                </c:pt>
              </c:strCache>
            </c:strRef>
          </c:tx>
          <c:spPr>
            <a:ln w="40527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'incidencia por ano'!$A$4:$A$32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'incidencia por ano'!$B$34:$B$62</c:f>
              <c:numCache>
                <c:formatCode>#,000</c:formatCode>
                <c:ptCount val="29"/>
                <c:pt idx="0">
                  <c:v>65.645182535690623</c:v>
                </c:pt>
                <c:pt idx="1">
                  <c:v>77.96016823946232</c:v>
                </c:pt>
                <c:pt idx="2">
                  <c:v>70.973141080912512</c:v>
                </c:pt>
                <c:pt idx="3">
                  <c:v>75.325063945738137</c:v>
                </c:pt>
                <c:pt idx="4">
                  <c:v>74.282649271832568</c:v>
                </c:pt>
                <c:pt idx="5">
                  <c:v>83.768664482330067</c:v>
                </c:pt>
                <c:pt idx="6">
                  <c:v>75.12482413032464</c:v>
                </c:pt>
                <c:pt idx="7">
                  <c:v>78.686173736381861</c:v>
                </c:pt>
                <c:pt idx="8">
                  <c:v>93.630414712047099</c:v>
                </c:pt>
                <c:pt idx="9">
                  <c:v>94.456735334002403</c:v>
                </c:pt>
                <c:pt idx="10" formatCode="ge\r\a\l">
                  <c:v>100</c:v>
                </c:pt>
                <c:pt idx="11">
                  <c:v>97.575213972183235</c:v>
                </c:pt>
                <c:pt idx="12">
                  <c:v>99.024949188194967</c:v>
                </c:pt>
                <c:pt idx="13">
                  <c:v>97.47</c:v>
                </c:pt>
                <c:pt idx="14" formatCode="ge\r\a\l">
                  <c:v>96.05</c:v>
                </c:pt>
                <c:pt idx="15" formatCode="ge\r\a\l">
                  <c:v>95.37</c:v>
                </c:pt>
                <c:pt idx="16" formatCode="ge\r\a\l">
                  <c:v>103.29</c:v>
                </c:pt>
                <c:pt idx="17">
                  <c:v>103.06</c:v>
                </c:pt>
                <c:pt idx="18" formatCode="ge\r\a\l">
                  <c:v>98.21</c:v>
                </c:pt>
                <c:pt idx="19" formatCode="ge\r\a\l">
                  <c:v>93.61</c:v>
                </c:pt>
                <c:pt idx="20" formatCode="ge\r\a\l">
                  <c:v>97.66</c:v>
                </c:pt>
                <c:pt idx="21" formatCode="ge\r\a\l">
                  <c:v>99.55</c:v>
                </c:pt>
                <c:pt idx="22" formatCode="ge\r\a\l">
                  <c:v>93.81</c:v>
                </c:pt>
                <c:pt idx="23">
                  <c:v>95.89</c:v>
                </c:pt>
                <c:pt idx="24">
                  <c:v>94.85</c:v>
                </c:pt>
                <c:pt idx="25">
                  <c:v>96.3</c:v>
                </c:pt>
                <c:pt idx="26" formatCode="ge\r\a\l">
                  <c:v>89.27</c:v>
                </c:pt>
                <c:pt idx="27">
                  <c:v>83.1</c:v>
                </c:pt>
                <c:pt idx="28">
                  <c:v>85.06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1EF-4C55-AEC5-363D77A6F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134776"/>
        <c:axId val="159129680"/>
      </c:lineChart>
      <c:catAx>
        <c:axId val="15912928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377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64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591336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9133600"/>
        <c:scaling>
          <c:orientation val="minMax"/>
        </c:scaling>
        <c:delete val="0"/>
        <c:axPos val="l"/>
        <c:min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inorGridlines>
        <c:title>
          <c:tx>
            <c:rich>
              <a:bodyPr/>
              <a:lstStyle/>
              <a:p>
                <a:pPr>
                  <a:defRPr sz="127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Coef. Incidência</a:t>
                </a:r>
              </a:p>
            </c:rich>
          </c:tx>
          <c:layout>
            <c:manualLayout>
              <c:xMode val="edge"/>
              <c:yMode val="edge"/>
              <c:x val="2.8607057711730288E-2"/>
              <c:y val="0.33274358379700625"/>
            </c:manualLayout>
          </c:layout>
          <c:overlay val="0"/>
          <c:spPr>
            <a:noFill/>
            <a:ln w="27019">
              <a:noFill/>
            </a:ln>
          </c:spPr>
        </c:title>
        <c:numFmt formatCode="#.#00" sourceLinked="0"/>
        <c:majorTickMark val="cross"/>
        <c:minorTickMark val="none"/>
        <c:tickLblPos val="nextTo"/>
        <c:spPr>
          <a:ln w="337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7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59129288"/>
        <c:crosses val="autoZero"/>
        <c:crossBetween val="between"/>
      </c:valAx>
      <c:catAx>
        <c:axId val="15913477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06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Ano</a:t>
                </a:r>
              </a:p>
            </c:rich>
          </c:tx>
          <c:layout>
            <c:manualLayout>
              <c:xMode val="edge"/>
              <c:yMode val="edge"/>
              <c:x val="0.89552215286579906"/>
              <c:y val="0.85663754109134493"/>
            </c:manualLayout>
          </c:layout>
          <c:overlay val="0"/>
          <c:spPr>
            <a:noFill/>
            <a:ln w="27019"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159129680"/>
        <c:crosses val="autoZero"/>
        <c:auto val="0"/>
        <c:lblAlgn val="ctr"/>
        <c:lblOffset val="100"/>
        <c:noMultiLvlLbl val="0"/>
      </c:catAx>
      <c:valAx>
        <c:axId val="159129680"/>
        <c:scaling>
          <c:orientation val="minMax"/>
          <c:max val="120"/>
        </c:scaling>
        <c:delete val="0"/>
        <c:axPos val="r"/>
        <c:title>
          <c:tx>
            <c:rich>
              <a:bodyPr/>
              <a:lstStyle/>
              <a:p>
                <a:pPr>
                  <a:defRPr sz="127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Cobertura Vacinal (%)</a:t>
                </a:r>
              </a:p>
            </c:rich>
          </c:tx>
          <c:layout>
            <c:manualLayout>
              <c:xMode val="edge"/>
              <c:yMode val="edge"/>
              <c:x val="0.95771129130999677"/>
              <c:y val="0.32743348239820341"/>
            </c:manualLayout>
          </c:layout>
          <c:overlay val="0"/>
          <c:spPr>
            <a:noFill/>
            <a:ln w="27019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37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7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59134776"/>
        <c:crosses val="max"/>
        <c:crossBetween val="between"/>
        <c:majorUnit val="20"/>
      </c:valAx>
      <c:spPr>
        <a:noFill/>
        <a:ln w="23600">
          <a:noFill/>
        </a:ln>
      </c:spPr>
    </c:plotArea>
    <c:legend>
      <c:legendPos val="r"/>
      <c:layout>
        <c:manualLayout>
          <c:xMode val="edge"/>
          <c:yMode val="edge"/>
          <c:x val="0.18532332190616319"/>
          <c:y val="0.91556367014370477"/>
          <c:w val="0.66044770029560873"/>
          <c:h val="5.239198685847879E-2"/>
        </c:manualLayout>
      </c:layout>
      <c:overlay val="0"/>
      <c:spPr>
        <a:noFill/>
        <a:ln w="27019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6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Correto!$A$2</c:f>
              <c:strCache>
                <c:ptCount val="1"/>
                <c:pt idx="0">
                  <c:v>Meningite por meningococo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Correto!$B$1:$M$1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Correto!$B$2:$M$2</c:f>
              <c:numCache>
                <c:formatCode>0.0</c:formatCode>
                <c:ptCount val="12"/>
                <c:pt idx="0">
                  <c:v>1.3966289485553411</c:v>
                </c:pt>
                <c:pt idx="1">
                  <c:v>1.464036075114628</c:v>
                </c:pt>
                <c:pt idx="2">
                  <c:v>1.51691797733123</c:v>
                </c:pt>
                <c:pt idx="3">
                  <c:v>1.57445477071697</c:v>
                </c:pt>
                <c:pt idx="4">
                  <c:v>1.4762504031943937</c:v>
                </c:pt>
                <c:pt idx="5">
                  <c:v>1.3182007122201846</c:v>
                </c:pt>
                <c:pt idx="6">
                  <c:v>1.0454445650806128</c:v>
                </c:pt>
                <c:pt idx="7">
                  <c:v>0.79635297752532141</c:v>
                </c:pt>
                <c:pt idx="8">
                  <c:v>0.63868559014149962</c:v>
                </c:pt>
                <c:pt idx="9">
                  <c:v>0.54241809706272981</c:v>
                </c:pt>
                <c:pt idx="10">
                  <c:v>0.51718924940377209</c:v>
                </c:pt>
                <c:pt idx="11">
                  <c:v>0.5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0A7B-488B-A849-C63D3F33F171}"/>
            </c:ext>
          </c:extLst>
        </c:ser>
        <c:ser>
          <c:idx val="1"/>
          <c:order val="1"/>
          <c:tx>
            <c:strRef>
              <c:f>Correto!$A$3</c:f>
              <c:strCache>
                <c:ptCount val="1"/>
                <c:pt idx="0">
                  <c:v>Meningite por H. influenzae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Correto!$B$1:$M$1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Correto!$B$3:$M$3</c:f>
              <c:numCache>
                <c:formatCode>0.00</c:formatCode>
                <c:ptCount val="12"/>
                <c:pt idx="0">
                  <c:v>7.1190035899124399E-2</c:v>
                </c:pt>
                <c:pt idx="1">
                  <c:v>6.539642410454391E-2</c:v>
                </c:pt>
                <c:pt idx="2">
                  <c:v>5.6394885215756571E-2</c:v>
                </c:pt>
                <c:pt idx="3">
                  <c:v>7.4449742737865379E-2</c:v>
                </c:pt>
                <c:pt idx="4">
                  <c:v>6.7574842399743373E-2</c:v>
                </c:pt>
                <c:pt idx="5">
                  <c:v>7.6297890265384166E-2</c:v>
                </c:pt>
                <c:pt idx="6">
                  <c:v>5.3217206690592565E-2</c:v>
                </c:pt>
                <c:pt idx="7">
                  <c:v>5.719934699253082E-2</c:v>
                </c:pt>
                <c:pt idx="8">
                  <c:v>5.9173779791057778E-2</c:v>
                </c:pt>
                <c:pt idx="9">
                  <c:v>5.0942665645426322E-2</c:v>
                </c:pt>
                <c:pt idx="10">
                  <c:v>5.8749616785158464E-2</c:v>
                </c:pt>
                <c:pt idx="11">
                  <c:v>0.06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0A7B-488B-A849-C63D3F33F171}"/>
            </c:ext>
          </c:extLst>
        </c:ser>
        <c:ser>
          <c:idx val="2"/>
          <c:order val="2"/>
          <c:tx>
            <c:strRef>
              <c:f>Correto!$A$4</c:f>
              <c:strCache>
                <c:ptCount val="1"/>
                <c:pt idx="0">
                  <c:v>Meningite por pneumococo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Correto!$B$1:$M$1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Correto!$B$4:$M$4</c:f>
              <c:numCache>
                <c:formatCode>0.0</c:formatCode>
                <c:ptCount val="12"/>
                <c:pt idx="0">
                  <c:v>0.6086476351680864</c:v>
                </c:pt>
                <c:pt idx="1">
                  <c:v>0.59595128417850496</c:v>
                </c:pt>
                <c:pt idx="2">
                  <c:v>0.55716057893715065</c:v>
                </c:pt>
                <c:pt idx="3">
                  <c:v>0.60975387890237631</c:v>
                </c:pt>
                <c:pt idx="4">
                  <c:v>0.63416390559759173</c:v>
                </c:pt>
                <c:pt idx="5">
                  <c:v>0.57068759813365055</c:v>
                </c:pt>
                <c:pt idx="6">
                  <c:v>0.5386377088402966</c:v>
                </c:pt>
                <c:pt idx="7">
                  <c:v>0.47090841705057707</c:v>
                </c:pt>
                <c:pt idx="8">
                  <c:v>0.46018617176351545</c:v>
                </c:pt>
                <c:pt idx="9">
                  <c:v>0.44586961645854095</c:v>
                </c:pt>
                <c:pt idx="10">
                  <c:v>0.4661445003937163</c:v>
                </c:pt>
                <c:pt idx="11">
                  <c:v>0.4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0A7B-488B-A849-C63D3F33F1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130072"/>
        <c:axId val="159133992"/>
      </c:lineChart>
      <c:catAx>
        <c:axId val="159130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Signika"/>
                <a:ea typeface="+mn-ea"/>
                <a:cs typeface="+mn-cs"/>
              </a:defRPr>
            </a:pPr>
            <a:endParaRPr lang="pt-BR"/>
          </a:p>
        </c:txPr>
        <c:crossAx val="159133992"/>
        <c:crosses val="autoZero"/>
        <c:auto val="1"/>
        <c:lblAlgn val="ctr"/>
        <c:lblOffset val="100"/>
        <c:noMultiLvlLbl val="0"/>
      </c:catAx>
      <c:valAx>
        <c:axId val="15913399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Signika"/>
                <a:ea typeface="+mn-ea"/>
                <a:cs typeface="+mn-cs"/>
              </a:defRPr>
            </a:pPr>
            <a:endParaRPr lang="pt-BR"/>
          </a:p>
        </c:txPr>
        <c:crossAx val="159130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Acidentes</c:v>
          </c:tx>
          <c:spPr>
            <a:solidFill>
              <a:srgbClr val="4472C4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'Série Histórica'!$C$1:$T$1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2015*</c:v>
                </c:pt>
                <c:pt idx="16">
                  <c:v>2016*</c:v>
                </c:pt>
                <c:pt idx="17">
                  <c:v>2017*</c:v>
                </c:pt>
              </c:strCache>
            </c:strRef>
          </c:cat>
          <c:val>
            <c:numRef>
              <c:f>'Série Histórica'!$C$34:$T$34</c:f>
              <c:numCache>
                <c:formatCode>#,##0</c:formatCode>
                <c:ptCount val="18"/>
                <c:pt idx="0">
                  <c:v>11479</c:v>
                </c:pt>
                <c:pt idx="1">
                  <c:v>18283</c:v>
                </c:pt>
                <c:pt idx="2">
                  <c:v>23011</c:v>
                </c:pt>
                <c:pt idx="3">
                  <c:v>25849</c:v>
                </c:pt>
                <c:pt idx="4">
                  <c:v>26754</c:v>
                </c:pt>
                <c:pt idx="5">
                  <c:v>27724</c:v>
                </c:pt>
                <c:pt idx="6">
                  <c:v>27961</c:v>
                </c:pt>
                <c:pt idx="7">
                  <c:v>26599</c:v>
                </c:pt>
                <c:pt idx="8">
                  <c:v>27706</c:v>
                </c:pt>
                <c:pt idx="9">
                  <c:v>29670</c:v>
                </c:pt>
                <c:pt idx="10">
                  <c:v>29695</c:v>
                </c:pt>
                <c:pt idx="11">
                  <c:v>30170</c:v>
                </c:pt>
                <c:pt idx="12">
                  <c:v>28390</c:v>
                </c:pt>
                <c:pt idx="13">
                  <c:v>27355</c:v>
                </c:pt>
                <c:pt idx="14">
                  <c:v>26200</c:v>
                </c:pt>
                <c:pt idx="15">
                  <c:v>27152</c:v>
                </c:pt>
                <c:pt idx="16">
                  <c:v>26605</c:v>
                </c:pt>
                <c:pt idx="17">
                  <c:v>28748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B1-46C9-9FF8-0D6BB5CBA90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5722024"/>
        <c:axId val="185723984"/>
      </c:barChart>
      <c:lineChart>
        <c:grouping val="standard"/>
        <c:varyColors val="0"/>
        <c:ser>
          <c:idx val="1"/>
          <c:order val="1"/>
          <c:tx>
            <c:v>Óbitos</c:v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Óbitos!$C$1:$T$1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2015*</c:v>
                </c:pt>
                <c:pt idx="16">
                  <c:v>2016*</c:v>
                </c:pt>
                <c:pt idx="17">
                  <c:v>2017*</c:v>
                </c:pt>
              </c:strCache>
            </c:strRef>
          </c:cat>
          <c:val>
            <c:numRef>
              <c:f>Óbitos!$C$34:$T$34</c:f>
              <c:numCache>
                <c:formatCode>#,##0</c:formatCode>
                <c:ptCount val="18"/>
                <c:pt idx="0">
                  <c:v>57</c:v>
                </c:pt>
                <c:pt idx="1">
                  <c:v>69</c:v>
                </c:pt>
                <c:pt idx="2">
                  <c:v>106</c:v>
                </c:pt>
                <c:pt idx="3">
                  <c:v>113</c:v>
                </c:pt>
                <c:pt idx="4">
                  <c:v>108</c:v>
                </c:pt>
                <c:pt idx="5">
                  <c:v>99</c:v>
                </c:pt>
                <c:pt idx="6">
                  <c:v>68</c:v>
                </c:pt>
                <c:pt idx="7">
                  <c:v>118</c:v>
                </c:pt>
                <c:pt idx="8">
                  <c:v>112</c:v>
                </c:pt>
                <c:pt idx="9">
                  <c:v>121</c:v>
                </c:pt>
                <c:pt idx="10">
                  <c:v>128</c:v>
                </c:pt>
                <c:pt idx="11">
                  <c:v>130</c:v>
                </c:pt>
                <c:pt idx="12">
                  <c:v>114</c:v>
                </c:pt>
                <c:pt idx="13">
                  <c:v>107</c:v>
                </c:pt>
                <c:pt idx="14">
                  <c:v>95</c:v>
                </c:pt>
                <c:pt idx="15">
                  <c:v>96</c:v>
                </c:pt>
                <c:pt idx="16">
                  <c:v>110</c:v>
                </c:pt>
                <c:pt idx="17">
                  <c:v>101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00B1-46C9-9FF8-0D6BB5CBA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722808"/>
        <c:axId val="185727512"/>
      </c:lineChart>
      <c:catAx>
        <c:axId val="185722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Ano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723984"/>
        <c:crosses val="autoZero"/>
        <c:auto val="1"/>
        <c:lblAlgn val="ctr"/>
        <c:lblOffset val="100"/>
        <c:noMultiLvlLbl val="0"/>
      </c:catAx>
      <c:valAx>
        <c:axId val="18572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lt1">
                  <a:lumMod val="95000"/>
                  <a:alpha val="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Nº de acidentes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722024"/>
        <c:crosses val="autoZero"/>
        <c:crossBetween val="between"/>
      </c:valAx>
      <c:valAx>
        <c:axId val="18572751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Nº de óbitos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900" b="1" i="0" u="none" strike="noStrike" kern="1200" cap="all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722808"/>
        <c:crosses val="max"/>
        <c:crossBetween val="between"/>
      </c:valAx>
      <c:catAx>
        <c:axId val="185722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57275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293077548853274E-2"/>
          <c:y val="0.1493959186884016"/>
          <c:w val="0.71224429984978332"/>
          <c:h val="0.51236430482244"/>
        </c:manualLayout>
      </c:layout>
      <c:pie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25-433A-AF98-2EC84BF539B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25-433A-AF98-2EC84BF539B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025-433A-AF98-2EC84BF539BE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025-433A-AF98-2EC84BF539BE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025-433A-AF98-2EC84BF539BE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025-433A-AF98-2EC84BF539B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4715974877152219"/>
                  <c:y val="-9.63066104057487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025-433A-AF98-2EC84BF539BE}"/>
                </c:ext>
                <c:ext xmlns:c15="http://schemas.microsoft.com/office/drawing/2012/chart" uri="{CE6537A1-D6FC-4f65-9D91-7224C49458BB}">
                  <c15:layout>
                    <c:manualLayout>
                      <c:w val="0.20828386347238337"/>
                      <c:h val="0.1410912480058693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4818222081453466E-2"/>
                  <c:y val="1.094126865395073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025-433A-AF98-2EC84BF539B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2306147580302824E-2"/>
                  <c:y val="-2.032241620423350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025-433A-AF98-2EC84BF539B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2683069150914447E-2"/>
                  <c:y val="-4.442138056063767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025-433A-AF98-2EC84BF539B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1545102450910165"/>
                  <c:y val="-4.629254265515934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025-433A-AF98-2EC84BF539B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('COLAR AQUI'!$H$67,'COLAR AQUI'!$H$68:$H$72)</c:f>
              <c:strCache>
                <c:ptCount val="6"/>
                <c:pt idx="0">
                  <c:v>Ign/Branco</c:v>
                </c:pt>
                <c:pt idx="1">
                  <c:v>Botrópico</c:v>
                </c:pt>
                <c:pt idx="2">
                  <c:v>Crotálico</c:v>
                </c:pt>
                <c:pt idx="3">
                  <c:v>Elapídico</c:v>
                </c:pt>
                <c:pt idx="4">
                  <c:v>Laquético</c:v>
                </c:pt>
                <c:pt idx="5">
                  <c:v>Não Peçonhenta</c:v>
                </c:pt>
              </c:strCache>
            </c:strRef>
          </c:cat>
          <c:val>
            <c:numRef>
              <c:f>('COLAR AQUI'!$N$67,'COLAR AQUI'!$N$68:$N$72)</c:f>
              <c:numCache>
                <c:formatCode>General</c:formatCode>
                <c:ptCount val="6"/>
                <c:pt idx="0">
                  <c:v>16149</c:v>
                </c:pt>
                <c:pt idx="1">
                  <c:v>97269</c:v>
                </c:pt>
                <c:pt idx="2">
                  <c:v>10282</c:v>
                </c:pt>
                <c:pt idx="3">
                  <c:v>1169</c:v>
                </c:pt>
                <c:pt idx="4">
                  <c:v>3468</c:v>
                </c:pt>
                <c:pt idx="5">
                  <c:v>7556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025-433A-AF98-2EC84BF539B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A4-4B57-A8EA-6F35E0E8212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BA4-4B57-A8EA-6F35E0E8212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BA4-4B57-A8EA-6F35E0E82121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A4-4B57-A8EA-6F35E0E82121}"/>
              </c:ext>
            </c:extLst>
          </c:dPt>
          <c:dLbls>
            <c:spPr>
              <a:solidFill>
                <a:schemeClr val="bg1">
                  <a:lumMod val="65000"/>
                  <a:alpha val="21176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'[1]Curva Brasil'!$A$3:$B$22</c:f>
              <c:multiLvlStrCache>
                <c:ptCount val="20"/>
                <c:lvl>
                  <c:pt idx="0">
                    <c:v>janeiro</c:v>
                  </c:pt>
                  <c:pt idx="1">
                    <c:v>Fevereiro</c:v>
                  </c:pt>
                  <c:pt idx="2">
                    <c:v>Março</c:v>
                  </c:pt>
                  <c:pt idx="3">
                    <c:v>Abril</c:v>
                  </c:pt>
                  <c:pt idx="4">
                    <c:v>Maio</c:v>
                  </c:pt>
                  <c:pt idx="5">
                    <c:v>Junho</c:v>
                  </c:pt>
                  <c:pt idx="6">
                    <c:v>Julho</c:v>
                  </c:pt>
                  <c:pt idx="7">
                    <c:v>Agosto</c:v>
                  </c:pt>
                  <c:pt idx="8">
                    <c:v>Setembro</c:v>
                  </c:pt>
                  <c:pt idx="9">
                    <c:v>Outubro</c:v>
                  </c:pt>
                  <c:pt idx="10">
                    <c:v>Novembro</c:v>
                  </c:pt>
                  <c:pt idx="11">
                    <c:v>Dezembro</c:v>
                  </c:pt>
                  <c:pt idx="12">
                    <c:v>Janeiro</c:v>
                  </c:pt>
                  <c:pt idx="13">
                    <c:v>Fevereiro</c:v>
                  </c:pt>
                  <c:pt idx="14">
                    <c:v>Março</c:v>
                  </c:pt>
                  <c:pt idx="15">
                    <c:v>Abril</c:v>
                  </c:pt>
                  <c:pt idx="16">
                    <c:v>Maio</c:v>
                  </c:pt>
                  <c:pt idx="17">
                    <c:v>Junho</c:v>
                  </c:pt>
                  <c:pt idx="18">
                    <c:v>Julho</c:v>
                  </c:pt>
                  <c:pt idx="19">
                    <c:v>Agosto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'[1]Curva Brasil'!$C$3:$C$22</c:f>
              <c:numCache>
                <c:formatCode>General</c:formatCode>
                <c:ptCount val="20"/>
                <c:pt idx="0">
                  <c:v>0</c:v>
                </c:pt>
                <c:pt idx="1">
                  <c:v>27</c:v>
                </c:pt>
                <c:pt idx="2">
                  <c:v>201</c:v>
                </c:pt>
                <c:pt idx="3">
                  <c:v>221</c:v>
                </c:pt>
                <c:pt idx="4">
                  <c:v>611</c:v>
                </c:pt>
                <c:pt idx="5">
                  <c:v>2091</c:v>
                </c:pt>
                <c:pt idx="6">
                  <c:v>3950</c:v>
                </c:pt>
                <c:pt idx="7">
                  <c:v>2382</c:v>
                </c:pt>
                <c:pt idx="8">
                  <c:v>567</c:v>
                </c:pt>
                <c:pt idx="9">
                  <c:v>205</c:v>
                </c:pt>
                <c:pt idx="10">
                  <c:v>70</c:v>
                </c:pt>
                <c:pt idx="11">
                  <c:v>5</c:v>
                </c:pt>
                <c:pt idx="12">
                  <c:v>15</c:v>
                </c:pt>
                <c:pt idx="13">
                  <c:v>42</c:v>
                </c:pt>
                <c:pt idx="14">
                  <c:v>28</c:v>
                </c:pt>
                <c:pt idx="15">
                  <c:v>29</c:v>
                </c:pt>
                <c:pt idx="16">
                  <c:v>90</c:v>
                </c:pt>
                <c:pt idx="17">
                  <c:v>529</c:v>
                </c:pt>
                <c:pt idx="18">
                  <c:v>1696</c:v>
                </c:pt>
                <c:pt idx="19">
                  <c:v>581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F7-4E58-95C7-46DA29D31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4"/>
        <c:axId val="185723200"/>
        <c:axId val="185721240"/>
      </c:barChart>
      <c:catAx>
        <c:axId val="185723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b="1"/>
                  <a:t>Mês e ano de início do exantema</a:t>
                </a:r>
              </a:p>
            </c:rich>
          </c:tx>
          <c:layout>
            <c:manualLayout>
              <c:xMode val="edge"/>
              <c:yMode val="edge"/>
              <c:x val="0.44224557327721098"/>
              <c:y val="0.922551181102362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721240"/>
        <c:crosses val="autoZero"/>
        <c:auto val="1"/>
        <c:lblAlgn val="ctr"/>
        <c:lblOffset val="100"/>
        <c:noMultiLvlLbl val="0"/>
      </c:catAx>
      <c:valAx>
        <c:axId val="185721240"/>
        <c:scaling>
          <c:orientation val="minMax"/>
        </c:scaling>
        <c:delete val="0"/>
        <c:axPos val="l"/>
        <c:minorGridlines>
          <c:spPr>
            <a:ln>
              <a:solidFill>
                <a:schemeClr val="bg1">
                  <a:lumMod val="95000"/>
                </a:schemeClr>
              </a:solidFill>
              <a:prstDash val="sysDash"/>
            </a:ln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Número de casos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in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72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-5400000" vert="horz"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'Gráf. 1'!$A$3</c:f>
              <c:strCache>
                <c:ptCount val="1"/>
                <c:pt idx="0">
                  <c:v>Adquirida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'Gráf. 1'!$B$2:$J$2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'Gráf. 1'!$B$3:$J$3</c:f>
              <c:numCache>
                <c:formatCode>0.0</c:formatCode>
                <c:ptCount val="9"/>
                <c:pt idx="0">
                  <c:v>2.0597014720375553</c:v>
                </c:pt>
                <c:pt idx="1">
                  <c:v>9.521295294123842</c:v>
                </c:pt>
                <c:pt idx="2">
                  <c:v>14.477009151571069</c:v>
                </c:pt>
                <c:pt idx="3">
                  <c:v>19.678429905794253</c:v>
                </c:pt>
                <c:pt idx="4">
                  <c:v>25.086844634413776</c:v>
                </c:pt>
                <c:pt idx="5">
                  <c:v>34.100235463228657</c:v>
                </c:pt>
                <c:pt idx="6">
                  <c:v>44.503512707844436</c:v>
                </c:pt>
                <c:pt idx="7">
                  <c:v>59.076592111364384</c:v>
                </c:pt>
                <c:pt idx="8">
                  <c:v>75.805691170383554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25-48C9-B41A-57AA87DB871F}"/>
            </c:ext>
          </c:extLst>
        </c:ser>
        <c:ser>
          <c:idx val="0"/>
          <c:order val="1"/>
          <c:tx>
            <c:strRef>
              <c:f>'Gráf. 1'!$A$4</c:f>
              <c:strCache>
                <c:ptCount val="1"/>
                <c:pt idx="0">
                  <c:v>Gestantes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'Gráf. 1'!$B$2:$J$2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'Gráf. 1'!$B$4:$J$4</c:f>
              <c:numCache>
                <c:formatCode>0.0</c:formatCode>
                <c:ptCount val="9"/>
                <c:pt idx="0">
                  <c:v>3.5148371623009869</c:v>
                </c:pt>
                <c:pt idx="1">
                  <c:v>4.7192739156105397</c:v>
                </c:pt>
                <c:pt idx="2">
                  <c:v>5.65526264983452</c:v>
                </c:pt>
                <c:pt idx="3">
                  <c:v>7.2010349766031787</c:v>
                </c:pt>
                <c:pt idx="4">
                  <c:v>8.9351076895295112</c:v>
                </c:pt>
                <c:pt idx="5">
                  <c:v>10.860704358464881</c:v>
                </c:pt>
                <c:pt idx="6">
                  <c:v>13.390720134369095</c:v>
                </c:pt>
                <c:pt idx="7">
                  <c:v>17.032804464458266</c:v>
                </c:pt>
                <c:pt idx="8">
                  <c:v>21.41209186823486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25-48C9-B41A-57AA87DB8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85723592"/>
        <c:axId val="185724376"/>
      </c:barChart>
      <c:lineChart>
        <c:grouping val="standard"/>
        <c:varyColors val="0"/>
        <c:ser>
          <c:idx val="1"/>
          <c:order val="2"/>
          <c:tx>
            <c:strRef>
              <c:f>'Gráf. 1'!$A$5</c:f>
              <c:strCache>
                <c:ptCount val="1"/>
                <c:pt idx="0">
                  <c:v>Congênita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190500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'Gráf. 1'!$B$2:$J$2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'Gráf. 1'!$B$5:$J$5</c:f>
              <c:numCache>
                <c:formatCode>0.0</c:formatCode>
                <c:ptCount val="9"/>
                <c:pt idx="0">
                  <c:v>2.4281343514096387</c:v>
                </c:pt>
                <c:pt idx="1">
                  <c:v>3.2586606983481854</c:v>
                </c:pt>
                <c:pt idx="2">
                  <c:v>4.0040760013889507</c:v>
                </c:pt>
                <c:pt idx="3">
                  <c:v>4.8115943825591154</c:v>
                </c:pt>
                <c:pt idx="4">
                  <c:v>5.474851296916448</c:v>
                </c:pt>
                <c:pt idx="5">
                  <c:v>6.510656573221441</c:v>
                </c:pt>
                <c:pt idx="6">
                  <c:v>7.4371894464273218</c:v>
                </c:pt>
                <c:pt idx="7">
                  <c:v>8.5283740403313111</c:v>
                </c:pt>
                <c:pt idx="8">
                  <c:v>8.968252475171326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725-48C9-B41A-57AA87DB8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723592"/>
        <c:axId val="185724376"/>
      </c:lineChart>
      <c:catAx>
        <c:axId val="185723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Ano do diagnóstico</a:t>
                </a:r>
              </a:p>
            </c:rich>
          </c:tx>
          <c:layout>
            <c:manualLayout>
              <c:xMode val="edge"/>
              <c:yMode val="edge"/>
              <c:x val="0.47067425935684704"/>
              <c:y val="0.894068584318686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724376"/>
        <c:crosses val="autoZero"/>
        <c:auto val="1"/>
        <c:lblAlgn val="ctr"/>
        <c:lblOffset val="100"/>
        <c:noMultiLvlLbl val="0"/>
      </c:catAx>
      <c:valAx>
        <c:axId val="185724376"/>
        <c:scaling>
          <c:orientation val="minMax"/>
          <c:max val="78"/>
          <c:min val="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Taxa</a:t>
                </a:r>
              </a:p>
            </c:rich>
          </c:tx>
          <c:layout>
            <c:manualLayout>
              <c:xMode val="edge"/>
              <c:yMode val="edge"/>
              <c:x val="6.8166318517482406E-3"/>
              <c:y val="0.436893915629272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723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41983742923448"/>
          <c:y val="0.94419584472727758"/>
          <c:w val="0.50064471911337494"/>
          <c:h val="2.9459207969216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11769459237604E-2"/>
          <c:y val="3.8728114431261798E-2"/>
          <c:w val="0.88265329697016603"/>
          <c:h val="0.74650989313576999"/>
        </c:manualLayout>
      </c:layout>
      <c:lineChart>
        <c:grouping val="standard"/>
        <c:varyColors val="0"/>
        <c:ser>
          <c:idx val="0"/>
          <c:order val="0"/>
          <c:tx>
            <c:strRef>
              <c:f>Brasil!$B$3</c:f>
              <c:strCache>
                <c:ptCount val="1"/>
                <c:pt idx="0">
                  <c:v>Pedestre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Brasil!$A$4:$A$21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Brasil!$B$4:$B$21</c:f>
              <c:numCache>
                <c:formatCode>###0.0</c:formatCode>
                <c:ptCount val="18"/>
                <c:pt idx="0">
                  <c:v>5.3353977488606459</c:v>
                </c:pt>
                <c:pt idx="1">
                  <c:v>5.8083618526933707</c:v>
                </c:pt>
                <c:pt idx="2">
                  <c:v>5.8496498643229771</c:v>
                </c:pt>
                <c:pt idx="3">
                  <c:v>5.7465476980310104</c:v>
                </c:pt>
                <c:pt idx="4">
                  <c:v>5.7753295979298276</c:v>
                </c:pt>
                <c:pt idx="5">
                  <c:v>5.7403170778078501</c:v>
                </c:pt>
                <c:pt idx="6">
                  <c:v>5.5387886074943502</c:v>
                </c:pt>
                <c:pt idx="7">
                  <c:v>5.1608963428893242</c:v>
                </c:pt>
                <c:pt idx="8">
                  <c:v>4.9557402175123073</c:v>
                </c:pt>
                <c:pt idx="9">
                  <c:v>4.502233425980112</c:v>
                </c:pt>
                <c:pt idx="10">
                  <c:v>4.9114434723988083</c:v>
                </c:pt>
                <c:pt idx="11">
                  <c:v>4.4602819770996156</c:v>
                </c:pt>
                <c:pt idx="12">
                  <c:v>4.1841714665745391</c:v>
                </c:pt>
                <c:pt idx="13">
                  <c:v>3.8284313597703732</c:v>
                </c:pt>
                <c:pt idx="14">
                  <c:v>3.6641331942823112</c:v>
                </c:pt>
                <c:pt idx="15">
                  <c:v>3.1026672004028701</c:v>
                </c:pt>
                <c:pt idx="16">
                  <c:v>2.6889851722052072</c:v>
                </c:pt>
                <c:pt idx="17">
                  <c:v>2.6035254411547171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B5A-4DFE-B30C-2E1692E40923}"/>
            </c:ext>
          </c:extLst>
        </c:ser>
        <c:ser>
          <c:idx val="1"/>
          <c:order val="1"/>
          <c:tx>
            <c:strRef>
              <c:f>Brasil!$C$3</c:f>
              <c:strCache>
                <c:ptCount val="1"/>
                <c:pt idx="0">
                  <c:v>Ciclista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Brasil!$A$4:$A$21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Brasil!$C$4:$C$21</c:f>
              <c:numCache>
                <c:formatCode>###0.0</c:formatCode>
                <c:ptCount val="18"/>
                <c:pt idx="0">
                  <c:v>0.47867862060905603</c:v>
                </c:pt>
                <c:pt idx="1">
                  <c:v>0.60136304224337001</c:v>
                </c:pt>
                <c:pt idx="2">
                  <c:v>0.72609858056050502</c:v>
                </c:pt>
                <c:pt idx="3">
                  <c:v>0.725721784750475</c:v>
                </c:pt>
                <c:pt idx="4">
                  <c:v>0.79129481817140102</c:v>
                </c:pt>
                <c:pt idx="5">
                  <c:v>0.85286483145729597</c:v>
                </c:pt>
                <c:pt idx="6">
                  <c:v>0.91294050866794896</c:v>
                </c:pt>
                <c:pt idx="7">
                  <c:v>0.88727288927113801</c:v>
                </c:pt>
                <c:pt idx="8">
                  <c:v>0.854800314376569</c:v>
                </c:pt>
                <c:pt idx="9">
                  <c:v>0.81880829011609402</c:v>
                </c:pt>
                <c:pt idx="10">
                  <c:v>0.76590789854948704</c:v>
                </c:pt>
                <c:pt idx="11">
                  <c:v>0.73073821834769304</c:v>
                </c:pt>
                <c:pt idx="12">
                  <c:v>0.72780568997401496</c:v>
                </c:pt>
                <c:pt idx="13">
                  <c:v>0.64571141431841095</c:v>
                </c:pt>
                <c:pt idx="14">
                  <c:v>0.63791721691419201</c:v>
                </c:pt>
                <c:pt idx="15">
                  <c:v>0.60943059696720703</c:v>
                </c:pt>
                <c:pt idx="16">
                  <c:v>0.57121900637901601</c:v>
                </c:pt>
                <c:pt idx="17">
                  <c:v>0.58126883697657095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B5A-4DFE-B30C-2E1692E40923}"/>
            </c:ext>
          </c:extLst>
        </c:ser>
        <c:ser>
          <c:idx val="2"/>
          <c:order val="2"/>
          <c:tx>
            <c:strRef>
              <c:f>Brasil!$D$3</c:f>
              <c:strCache>
                <c:ptCount val="1"/>
                <c:pt idx="0">
                  <c:v>Motociclista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</c:spPr>
          </c:marker>
          <c:cat>
            <c:strRef>
              <c:f>Brasil!$A$4:$A$21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Brasil!$D$4:$D$21</c:f>
              <c:numCache>
                <c:formatCode>###0.0</c:formatCode>
                <c:ptCount val="18"/>
                <c:pt idx="0">
                  <c:v>1.4592324322097421</c:v>
                </c:pt>
                <c:pt idx="1">
                  <c:v>1.7997269878501381</c:v>
                </c:pt>
                <c:pt idx="2">
                  <c:v>2.1269986180246812</c:v>
                </c:pt>
                <c:pt idx="3">
                  <c:v>2.3850952491266542</c:v>
                </c:pt>
                <c:pt idx="4">
                  <c:v>2.7738160503113178</c:v>
                </c:pt>
                <c:pt idx="5">
                  <c:v>3.235739309111572</c:v>
                </c:pt>
                <c:pt idx="6">
                  <c:v>3.8283517774047211</c:v>
                </c:pt>
                <c:pt idx="7">
                  <c:v>4.2688234212144964</c:v>
                </c:pt>
                <c:pt idx="8">
                  <c:v>4.6583671544463208</c:v>
                </c:pt>
                <c:pt idx="9">
                  <c:v>4.8026412899638373</c:v>
                </c:pt>
                <c:pt idx="10">
                  <c:v>5.6225306899076548</c:v>
                </c:pt>
                <c:pt idx="11">
                  <c:v>5.8691349252528342</c:v>
                </c:pt>
                <c:pt idx="12">
                  <c:v>6.3380205765787263</c:v>
                </c:pt>
                <c:pt idx="13">
                  <c:v>6.0148155859687256</c:v>
                </c:pt>
                <c:pt idx="14">
                  <c:v>6.2637609190311156</c:v>
                </c:pt>
                <c:pt idx="15">
                  <c:v>5.9444209733959914</c:v>
                </c:pt>
                <c:pt idx="16">
                  <c:v>5.8585055752015558</c:v>
                </c:pt>
                <c:pt idx="17">
                  <c:v>5.8538782897881276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B5A-4DFE-B30C-2E1692E40923}"/>
            </c:ext>
          </c:extLst>
        </c:ser>
        <c:ser>
          <c:idx val="3"/>
          <c:order val="3"/>
          <c:tx>
            <c:strRef>
              <c:f>Brasil!$E$3</c:f>
              <c:strCache>
                <c:ptCount val="1"/>
                <c:pt idx="0">
                  <c:v>Ocupante de veículo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Brasil!$A$4:$A$21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Brasil!$E$4:$E$21</c:f>
              <c:numCache>
                <c:formatCode>###0.0</c:formatCode>
                <c:ptCount val="18"/>
                <c:pt idx="0">
                  <c:v>3.6673497507296968</c:v>
                </c:pt>
                <c:pt idx="1">
                  <c:v>3.958850486106948</c:v>
                </c:pt>
                <c:pt idx="2">
                  <c:v>4.1969390216468971</c:v>
                </c:pt>
                <c:pt idx="3">
                  <c:v>4.2325722775320109</c:v>
                </c:pt>
                <c:pt idx="4">
                  <c:v>4.7334563803911998</c:v>
                </c:pt>
                <c:pt idx="5">
                  <c:v>4.5605134131367393</c:v>
                </c:pt>
                <c:pt idx="6">
                  <c:v>4.8538788081224702</c:v>
                </c:pt>
                <c:pt idx="7">
                  <c:v>4.9307321476341981</c:v>
                </c:pt>
                <c:pt idx="8">
                  <c:v>4.8857894355568439</c:v>
                </c:pt>
                <c:pt idx="9">
                  <c:v>4.8549405281836133</c:v>
                </c:pt>
                <c:pt idx="10">
                  <c:v>5.2946788796579973</c:v>
                </c:pt>
                <c:pt idx="11">
                  <c:v>5.6166357239184981</c:v>
                </c:pt>
                <c:pt idx="12">
                  <c:v>5.7615919396991622</c:v>
                </c:pt>
                <c:pt idx="13">
                  <c:v>5.4170245180983487</c:v>
                </c:pt>
                <c:pt idx="14">
                  <c:v>5.5622708461713817</c:v>
                </c:pt>
                <c:pt idx="15">
                  <c:v>4.8398028993009508</c:v>
                </c:pt>
                <c:pt idx="16">
                  <c:v>4.6206089232057126</c:v>
                </c:pt>
                <c:pt idx="17">
                  <c:v>4.3438762517207481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B5A-4DFE-B30C-2E1692E40923}"/>
            </c:ext>
          </c:extLst>
        </c:ser>
        <c:ser>
          <c:idx val="5"/>
          <c:order val="4"/>
          <c:tx>
            <c:strRef>
              <c:f>Brasil!$G$3</c:f>
              <c:strCache>
                <c:ptCount val="1"/>
                <c:pt idx="0">
                  <c:v>ATTtotal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B5A-4DFE-B30C-2E1692E40923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8.7122909440239302E-2"/>
                  <c:y val="-5.49806304718382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B5A-4DFE-B30C-2E1692E40923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4.8895243130325904E-3"/>
                  <c:y val="-4.2896975423082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B5A-4DFE-B30C-2E1692E4092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Brasil!$A$4:$A$21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Brasil!$G$4:$G$21</c:f>
              <c:numCache>
                <c:formatCode>###0.0</c:formatCode>
                <c:ptCount val="18"/>
                <c:pt idx="0">
                  <c:v>17.579120644569521</c:v>
                </c:pt>
                <c:pt idx="1">
                  <c:v>18.129763140481991</c:v>
                </c:pt>
                <c:pt idx="2">
                  <c:v>19.046527816691381</c:v>
                </c:pt>
                <c:pt idx="3">
                  <c:v>18.926464375538011</c:v>
                </c:pt>
                <c:pt idx="4">
                  <c:v>19.738860360125571</c:v>
                </c:pt>
                <c:pt idx="5">
                  <c:v>19.860966459478881</c:v>
                </c:pt>
                <c:pt idx="6">
                  <c:v>19.705162344739701</c:v>
                </c:pt>
                <c:pt idx="7">
                  <c:v>19.91561385551352</c:v>
                </c:pt>
                <c:pt idx="8">
                  <c:v>20.043628064111029</c:v>
                </c:pt>
                <c:pt idx="9">
                  <c:v>19.388134109286369</c:v>
                </c:pt>
                <c:pt idx="10">
                  <c:v>21.75983998732308</c:v>
                </c:pt>
                <c:pt idx="11">
                  <c:v>21.634728053827061</c:v>
                </c:pt>
                <c:pt idx="12">
                  <c:v>22.134934907900671</c:v>
                </c:pt>
                <c:pt idx="13">
                  <c:v>20.57609076067601</c:v>
                </c:pt>
                <c:pt idx="14">
                  <c:v>21.032203381256711</c:v>
                </c:pt>
                <c:pt idx="15">
                  <c:v>18.34291500144516</c:v>
                </c:pt>
                <c:pt idx="16">
                  <c:v>17.919576697009159</c:v>
                </c:pt>
                <c:pt idx="17">
                  <c:v>16.02703758276504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1B5A-4DFE-B30C-2E1692E40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724768"/>
        <c:axId val="185725944"/>
      </c:lineChart>
      <c:catAx>
        <c:axId val="18572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85725944"/>
        <c:crosses val="autoZero"/>
        <c:auto val="1"/>
        <c:lblAlgn val="ctr"/>
        <c:lblOffset val="100"/>
        <c:noMultiLvlLbl val="0"/>
      </c:catAx>
      <c:valAx>
        <c:axId val="185725944"/>
        <c:scaling>
          <c:orientation val="minMax"/>
        </c:scaling>
        <c:delete val="0"/>
        <c:axPos val="l"/>
        <c:numFmt formatCode="###0.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85724768"/>
        <c:crossesAt val="0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Planilha1!$A$3</c:f>
              <c:strCache>
                <c:ptCount val="1"/>
                <c:pt idx="0">
                  <c:v>ATT Total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</c:spPr>
          </c:marker>
          <c:cat>
            <c:numRef>
              <c:f>Planilha1!$B$2:$J$2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Planilha1!$B$3:$J$3</c:f>
              <c:numCache>
                <c:formatCode>General</c:formatCode>
                <c:ptCount val="9"/>
                <c:pt idx="0">
                  <c:v>146737</c:v>
                </c:pt>
                <c:pt idx="1">
                  <c:v>154225</c:v>
                </c:pt>
                <c:pt idx="2">
                  <c:v>161329</c:v>
                </c:pt>
                <c:pt idx="3">
                  <c:v>169901</c:v>
                </c:pt>
                <c:pt idx="4">
                  <c:v>176072</c:v>
                </c:pt>
                <c:pt idx="5">
                  <c:v>175054</c:v>
                </c:pt>
                <c:pt idx="6">
                  <c:v>178974</c:v>
                </c:pt>
                <c:pt idx="7">
                  <c:v>182838</c:v>
                </c:pt>
                <c:pt idx="8">
                  <c:v>185130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345-4A71-BEF0-E6A02E384BA1}"/>
            </c:ext>
          </c:extLst>
        </c:ser>
        <c:ser>
          <c:idx val="1"/>
          <c:order val="1"/>
          <c:tx>
            <c:strRef>
              <c:f>Planilha1!$A$4</c:f>
              <c:strCache>
                <c:ptCount val="1"/>
                <c:pt idx="0">
                  <c:v>Pedestre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</c:spPr>
          </c:marker>
          <c:cat>
            <c:numRef>
              <c:f>Planilha1!$B$2:$J$2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Planilha1!$B$4:$J$4</c:f>
              <c:numCache>
                <c:formatCode>General</c:formatCode>
                <c:ptCount val="9"/>
                <c:pt idx="0">
                  <c:v>38909</c:v>
                </c:pt>
                <c:pt idx="1">
                  <c:v>37314</c:v>
                </c:pt>
                <c:pt idx="2">
                  <c:v>41373</c:v>
                </c:pt>
                <c:pt idx="3">
                  <c:v>43223</c:v>
                </c:pt>
                <c:pt idx="4">
                  <c:v>39718</c:v>
                </c:pt>
                <c:pt idx="5">
                  <c:v>31640</c:v>
                </c:pt>
                <c:pt idx="6">
                  <c:v>31554</c:v>
                </c:pt>
                <c:pt idx="7">
                  <c:v>33872</c:v>
                </c:pt>
                <c:pt idx="8">
                  <c:v>32784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345-4A71-BEF0-E6A02E384BA1}"/>
            </c:ext>
          </c:extLst>
        </c:ser>
        <c:ser>
          <c:idx val="2"/>
          <c:order val="2"/>
          <c:tx>
            <c:strRef>
              <c:f>Planilha1!$A$5</c:f>
              <c:strCache>
                <c:ptCount val="1"/>
                <c:pt idx="0">
                  <c:v>Ciclista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</c:spPr>
          </c:marker>
          <c:cat>
            <c:numRef>
              <c:f>Planilha1!$B$2:$J$2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Planilha1!$B$5:$J$5</c:f>
              <c:numCache>
                <c:formatCode>General</c:formatCode>
                <c:ptCount val="9"/>
                <c:pt idx="0">
                  <c:v>9320</c:v>
                </c:pt>
                <c:pt idx="1">
                  <c:v>9313</c:v>
                </c:pt>
                <c:pt idx="2">
                  <c:v>9017</c:v>
                </c:pt>
                <c:pt idx="3">
                  <c:v>9122</c:v>
                </c:pt>
                <c:pt idx="4">
                  <c:v>9183</c:v>
                </c:pt>
                <c:pt idx="5">
                  <c:v>10852</c:v>
                </c:pt>
                <c:pt idx="6">
                  <c:v>11671</c:v>
                </c:pt>
                <c:pt idx="7">
                  <c:v>11796</c:v>
                </c:pt>
                <c:pt idx="8">
                  <c:v>12230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345-4A71-BEF0-E6A02E384BA1}"/>
            </c:ext>
          </c:extLst>
        </c:ser>
        <c:ser>
          <c:idx val="3"/>
          <c:order val="3"/>
          <c:tx>
            <c:strRef>
              <c:f>Planilha1!$A$6</c:f>
              <c:strCache>
                <c:ptCount val="1"/>
                <c:pt idx="0">
                  <c:v>Motociclista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</c:spPr>
          </c:marker>
          <c:cat>
            <c:numRef>
              <c:f>Planilha1!$B$2:$J$2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Planilha1!$B$6:$J$6</c:f>
              <c:numCache>
                <c:formatCode>General</c:formatCode>
                <c:ptCount val="9"/>
                <c:pt idx="0">
                  <c:v>70575</c:v>
                </c:pt>
                <c:pt idx="1">
                  <c:v>78007</c:v>
                </c:pt>
                <c:pt idx="2">
                  <c:v>81520</c:v>
                </c:pt>
                <c:pt idx="3">
                  <c:v>88002</c:v>
                </c:pt>
                <c:pt idx="4">
                  <c:v>95974</c:v>
                </c:pt>
                <c:pt idx="5">
                  <c:v>100035</c:v>
                </c:pt>
                <c:pt idx="6">
                  <c:v>103749</c:v>
                </c:pt>
                <c:pt idx="7">
                  <c:v>105126</c:v>
                </c:pt>
                <c:pt idx="8">
                  <c:v>108196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345-4A71-BEF0-E6A02E384BA1}"/>
            </c:ext>
          </c:extLst>
        </c:ser>
        <c:ser>
          <c:idx val="5"/>
          <c:order val="4"/>
          <c:tx>
            <c:strRef>
              <c:f>Planilha1!$A$7</c:f>
              <c:strCache>
                <c:ptCount val="1"/>
                <c:pt idx="0">
                  <c:v>Ocupante veículo</c:v>
                </c:pt>
              </c:strCache>
            </c:strRef>
          </c:tx>
          <c:spPr>
            <a:ln w="38100"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</c:spPr>
          </c:marker>
          <c:cat>
            <c:numRef>
              <c:f>Planilha1!$B$2:$J$2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Planilha1!$B$7:$J$7</c:f>
              <c:numCache>
                <c:formatCode>General</c:formatCode>
                <c:ptCount val="9"/>
                <c:pt idx="0">
                  <c:v>16469</c:v>
                </c:pt>
                <c:pt idx="1">
                  <c:v>17462</c:v>
                </c:pt>
                <c:pt idx="2">
                  <c:v>17103</c:v>
                </c:pt>
                <c:pt idx="3">
                  <c:v>16538</c:v>
                </c:pt>
                <c:pt idx="4">
                  <c:v>17486</c:v>
                </c:pt>
                <c:pt idx="5">
                  <c:v>16569</c:v>
                </c:pt>
                <c:pt idx="6">
                  <c:v>16078</c:v>
                </c:pt>
                <c:pt idx="7">
                  <c:v>15683</c:v>
                </c:pt>
                <c:pt idx="8">
                  <c:v>14575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345-4A71-BEF0-E6A02E384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721632"/>
        <c:axId val="185727120"/>
      </c:lineChart>
      <c:catAx>
        <c:axId val="18572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85727120"/>
        <c:crosses val="autoZero"/>
        <c:auto val="1"/>
        <c:lblAlgn val="ctr"/>
        <c:lblOffset val="100"/>
        <c:noMultiLvlLbl val="0"/>
      </c:catAx>
      <c:valAx>
        <c:axId val="185727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85721632"/>
        <c:crossesAt val="0"/>
        <c:crossBetween val="between"/>
      </c:valAx>
    </c:plotArea>
    <c:legend>
      <c:legendPos val="b"/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8B5342-235C-4E60-B330-11FD9A223E3C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BE994794-199A-4216-8D48-8CE1846E30DF}">
      <dgm:prSet phldrT="[Texto]"/>
      <dgm:spPr/>
      <dgm:t>
        <a:bodyPr/>
        <a:lstStyle/>
        <a:p>
          <a:r>
            <a:rPr lang="pt-BR" dirty="0" smtClean="0"/>
            <a:t>Problemas causados pela redução em coberturas vacinais</a:t>
          </a:r>
          <a:endParaRPr lang="pt-BR" dirty="0"/>
        </a:p>
      </dgm:t>
    </dgm:pt>
    <dgm:pt modelId="{EB2CC452-B8F5-4426-ADEC-B4B126B9E9C9}" type="parTrans" cxnId="{674CE814-AF14-4393-8E56-D96DF822CE31}">
      <dgm:prSet/>
      <dgm:spPr/>
      <dgm:t>
        <a:bodyPr/>
        <a:lstStyle/>
        <a:p>
          <a:endParaRPr lang="pt-BR"/>
        </a:p>
      </dgm:t>
    </dgm:pt>
    <dgm:pt modelId="{50852E3A-F32E-4B74-8565-03E89C323A4A}" type="sibTrans" cxnId="{674CE814-AF14-4393-8E56-D96DF822CE31}">
      <dgm:prSet/>
      <dgm:spPr/>
      <dgm:t>
        <a:bodyPr/>
        <a:lstStyle/>
        <a:p>
          <a:endParaRPr lang="pt-BR"/>
        </a:p>
      </dgm:t>
    </dgm:pt>
    <dgm:pt modelId="{F374BCAC-CF63-45A3-B3BC-197FC9C420E7}">
      <dgm:prSet/>
      <dgm:spPr/>
      <dgm:t>
        <a:bodyPr/>
        <a:lstStyle/>
        <a:p>
          <a:r>
            <a:rPr lang="pt-BR" dirty="0" smtClean="0"/>
            <a:t>Conflito da sífilis congênita e doenças emergentes; </a:t>
          </a:r>
        </a:p>
      </dgm:t>
    </dgm:pt>
    <dgm:pt modelId="{A36DF27F-D02A-4C57-A20E-B31DA48F18BD}" type="parTrans" cxnId="{28312974-5E52-4EBE-A8E6-C70E2206E3EC}">
      <dgm:prSet/>
      <dgm:spPr/>
      <dgm:t>
        <a:bodyPr/>
        <a:lstStyle/>
        <a:p>
          <a:endParaRPr lang="pt-BR"/>
        </a:p>
      </dgm:t>
    </dgm:pt>
    <dgm:pt modelId="{326A953D-FC15-4474-85EC-74D8A5FA9D8E}" type="sibTrans" cxnId="{28312974-5E52-4EBE-A8E6-C70E2206E3EC}">
      <dgm:prSet/>
      <dgm:spPr/>
      <dgm:t>
        <a:bodyPr/>
        <a:lstStyle/>
        <a:p>
          <a:endParaRPr lang="pt-BR"/>
        </a:p>
      </dgm:t>
    </dgm:pt>
    <dgm:pt modelId="{0B3859D6-62FB-493C-87B5-9BE22673C282}">
      <dgm:prSet/>
      <dgm:spPr/>
      <dgm:t>
        <a:bodyPr/>
        <a:lstStyle/>
        <a:p>
          <a:r>
            <a:rPr lang="pt-BR" dirty="0" smtClean="0"/>
            <a:t>Elevada prevalência de acidentes de trânsito. </a:t>
          </a:r>
          <a:endParaRPr lang="pt-BR" dirty="0"/>
        </a:p>
      </dgm:t>
    </dgm:pt>
    <dgm:pt modelId="{FD0C926A-98AF-417C-9325-55F65F751039}" type="parTrans" cxnId="{5D28BF9F-1ECD-48A0-9F13-0A1BD46F2E0C}">
      <dgm:prSet/>
      <dgm:spPr/>
      <dgm:t>
        <a:bodyPr/>
        <a:lstStyle/>
        <a:p>
          <a:endParaRPr lang="pt-BR"/>
        </a:p>
      </dgm:t>
    </dgm:pt>
    <dgm:pt modelId="{9A2FFA6F-77C4-4857-899A-E3DB686F0F8A}" type="sibTrans" cxnId="{5D28BF9F-1ECD-48A0-9F13-0A1BD46F2E0C}">
      <dgm:prSet/>
      <dgm:spPr/>
      <dgm:t>
        <a:bodyPr/>
        <a:lstStyle/>
        <a:p>
          <a:endParaRPr lang="pt-BR"/>
        </a:p>
      </dgm:t>
    </dgm:pt>
    <dgm:pt modelId="{FA146680-B1E4-4E4E-BCA5-3A4A1D811BA3}" type="pres">
      <dgm:prSet presAssocID="{058B5342-235C-4E60-B330-11FD9A223E3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587FA54F-B0E2-4C4B-8828-2EB3D263C096}" type="pres">
      <dgm:prSet presAssocID="{058B5342-235C-4E60-B330-11FD9A223E3C}" presName="Name1" presStyleCnt="0"/>
      <dgm:spPr/>
    </dgm:pt>
    <dgm:pt modelId="{5F2B5049-4335-43E7-BFD1-3E8B2642F591}" type="pres">
      <dgm:prSet presAssocID="{058B5342-235C-4E60-B330-11FD9A223E3C}" presName="cycle" presStyleCnt="0"/>
      <dgm:spPr/>
    </dgm:pt>
    <dgm:pt modelId="{3334DA0C-1C7D-4D46-8308-2C58A439742F}" type="pres">
      <dgm:prSet presAssocID="{058B5342-235C-4E60-B330-11FD9A223E3C}" presName="srcNode" presStyleLbl="node1" presStyleIdx="0" presStyleCnt="3"/>
      <dgm:spPr/>
    </dgm:pt>
    <dgm:pt modelId="{EC9E00EF-8E0C-4C29-9104-BE82174355F7}" type="pres">
      <dgm:prSet presAssocID="{058B5342-235C-4E60-B330-11FD9A223E3C}" presName="conn" presStyleLbl="parChTrans1D2" presStyleIdx="0" presStyleCnt="1"/>
      <dgm:spPr/>
      <dgm:t>
        <a:bodyPr/>
        <a:lstStyle/>
        <a:p>
          <a:endParaRPr lang="pt-BR"/>
        </a:p>
      </dgm:t>
    </dgm:pt>
    <dgm:pt modelId="{3091E5BA-BE93-4FC5-A511-E1E33A25FE1C}" type="pres">
      <dgm:prSet presAssocID="{058B5342-235C-4E60-B330-11FD9A223E3C}" presName="extraNode" presStyleLbl="node1" presStyleIdx="0" presStyleCnt="3"/>
      <dgm:spPr/>
    </dgm:pt>
    <dgm:pt modelId="{397A1A9C-25BB-497F-B34A-988B3803A79C}" type="pres">
      <dgm:prSet presAssocID="{058B5342-235C-4E60-B330-11FD9A223E3C}" presName="dstNode" presStyleLbl="node1" presStyleIdx="0" presStyleCnt="3"/>
      <dgm:spPr/>
    </dgm:pt>
    <dgm:pt modelId="{51BB8C3B-1E28-4037-8A7D-2D7297CCB143}" type="pres">
      <dgm:prSet presAssocID="{BE994794-199A-4216-8D48-8CE1846E30D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8A5994-81F1-4B3C-8DC4-72BDCC75D4C0}" type="pres">
      <dgm:prSet presAssocID="{BE994794-199A-4216-8D48-8CE1846E30DF}" presName="accent_1" presStyleCnt="0"/>
      <dgm:spPr/>
    </dgm:pt>
    <dgm:pt modelId="{7CB8419E-F5FC-4899-91C3-40537E61A8A4}" type="pres">
      <dgm:prSet presAssocID="{BE994794-199A-4216-8D48-8CE1846E30DF}" presName="accentRepeatNode" presStyleLbl="solidFgAcc1" presStyleIdx="0" presStyleCnt="3"/>
      <dgm:spPr/>
    </dgm:pt>
    <dgm:pt modelId="{C7394E5E-D923-4C0E-BE5B-556F85D13C44}" type="pres">
      <dgm:prSet presAssocID="{F374BCAC-CF63-45A3-B3BC-197FC9C420E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CA1530-5949-4497-BBB3-C99DB9476DB5}" type="pres">
      <dgm:prSet presAssocID="{F374BCAC-CF63-45A3-B3BC-197FC9C420E7}" presName="accent_2" presStyleCnt="0"/>
      <dgm:spPr/>
    </dgm:pt>
    <dgm:pt modelId="{9F892BCE-10E3-420F-9722-34A1ECBEAB22}" type="pres">
      <dgm:prSet presAssocID="{F374BCAC-CF63-45A3-B3BC-197FC9C420E7}" presName="accentRepeatNode" presStyleLbl="solidFgAcc1" presStyleIdx="1" presStyleCnt="3"/>
      <dgm:spPr/>
    </dgm:pt>
    <dgm:pt modelId="{960D6EBE-3848-42FE-8367-398D938264FC}" type="pres">
      <dgm:prSet presAssocID="{0B3859D6-62FB-493C-87B5-9BE22673C28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7EFDDD-7F5F-46F1-9D5F-10EF396E354B}" type="pres">
      <dgm:prSet presAssocID="{0B3859D6-62FB-493C-87B5-9BE22673C282}" presName="accent_3" presStyleCnt="0"/>
      <dgm:spPr/>
    </dgm:pt>
    <dgm:pt modelId="{C89CBCBB-9F0A-46CD-9240-AFE0D9523866}" type="pres">
      <dgm:prSet presAssocID="{0B3859D6-62FB-493C-87B5-9BE22673C282}" presName="accentRepeatNode" presStyleLbl="solidFgAcc1" presStyleIdx="2" presStyleCnt="3"/>
      <dgm:spPr/>
    </dgm:pt>
  </dgm:ptLst>
  <dgm:cxnLst>
    <dgm:cxn modelId="{17D2B3CE-7535-4D8B-8142-FBB6E449D133}" type="presOf" srcId="{F374BCAC-CF63-45A3-B3BC-197FC9C420E7}" destId="{C7394E5E-D923-4C0E-BE5B-556F85D13C44}" srcOrd="0" destOrd="0" presId="urn:microsoft.com/office/officeart/2008/layout/VerticalCurvedList"/>
    <dgm:cxn modelId="{674CE814-AF14-4393-8E56-D96DF822CE31}" srcId="{058B5342-235C-4E60-B330-11FD9A223E3C}" destId="{BE994794-199A-4216-8D48-8CE1846E30DF}" srcOrd="0" destOrd="0" parTransId="{EB2CC452-B8F5-4426-ADEC-B4B126B9E9C9}" sibTransId="{50852E3A-F32E-4B74-8565-03E89C323A4A}"/>
    <dgm:cxn modelId="{5D28BF9F-1ECD-48A0-9F13-0A1BD46F2E0C}" srcId="{058B5342-235C-4E60-B330-11FD9A223E3C}" destId="{0B3859D6-62FB-493C-87B5-9BE22673C282}" srcOrd="2" destOrd="0" parTransId="{FD0C926A-98AF-417C-9325-55F65F751039}" sibTransId="{9A2FFA6F-77C4-4857-899A-E3DB686F0F8A}"/>
    <dgm:cxn modelId="{19C05FA9-88DF-49A0-870C-D58330ABBCFB}" type="presOf" srcId="{0B3859D6-62FB-493C-87B5-9BE22673C282}" destId="{960D6EBE-3848-42FE-8367-398D938264FC}" srcOrd="0" destOrd="0" presId="urn:microsoft.com/office/officeart/2008/layout/VerticalCurvedList"/>
    <dgm:cxn modelId="{51602B83-105B-4A1B-BA6A-9C1AE28F84FB}" type="presOf" srcId="{058B5342-235C-4E60-B330-11FD9A223E3C}" destId="{FA146680-B1E4-4E4E-BCA5-3A4A1D811BA3}" srcOrd="0" destOrd="0" presId="urn:microsoft.com/office/officeart/2008/layout/VerticalCurvedList"/>
    <dgm:cxn modelId="{28312974-5E52-4EBE-A8E6-C70E2206E3EC}" srcId="{058B5342-235C-4E60-B330-11FD9A223E3C}" destId="{F374BCAC-CF63-45A3-B3BC-197FC9C420E7}" srcOrd="1" destOrd="0" parTransId="{A36DF27F-D02A-4C57-A20E-B31DA48F18BD}" sibTransId="{326A953D-FC15-4474-85EC-74D8A5FA9D8E}"/>
    <dgm:cxn modelId="{69FA915D-5807-4092-AD4B-CD3F1D77C14E}" type="presOf" srcId="{BE994794-199A-4216-8D48-8CE1846E30DF}" destId="{51BB8C3B-1E28-4037-8A7D-2D7297CCB143}" srcOrd="0" destOrd="0" presId="urn:microsoft.com/office/officeart/2008/layout/VerticalCurvedList"/>
    <dgm:cxn modelId="{B918154E-7E8D-40A6-BAE0-BF0DA9CF015F}" type="presOf" srcId="{50852E3A-F32E-4B74-8565-03E89C323A4A}" destId="{EC9E00EF-8E0C-4C29-9104-BE82174355F7}" srcOrd="0" destOrd="0" presId="urn:microsoft.com/office/officeart/2008/layout/VerticalCurvedList"/>
    <dgm:cxn modelId="{C5B97D05-17CD-498E-B396-F531DA10A6AD}" type="presParOf" srcId="{FA146680-B1E4-4E4E-BCA5-3A4A1D811BA3}" destId="{587FA54F-B0E2-4C4B-8828-2EB3D263C096}" srcOrd="0" destOrd="0" presId="urn:microsoft.com/office/officeart/2008/layout/VerticalCurvedList"/>
    <dgm:cxn modelId="{0B883A0F-36D6-46ED-998B-68D8C05F561C}" type="presParOf" srcId="{587FA54F-B0E2-4C4B-8828-2EB3D263C096}" destId="{5F2B5049-4335-43E7-BFD1-3E8B2642F591}" srcOrd="0" destOrd="0" presId="urn:microsoft.com/office/officeart/2008/layout/VerticalCurvedList"/>
    <dgm:cxn modelId="{1F0077B9-8288-4CE2-99A2-5EBBAA46CEE5}" type="presParOf" srcId="{5F2B5049-4335-43E7-BFD1-3E8B2642F591}" destId="{3334DA0C-1C7D-4D46-8308-2C58A439742F}" srcOrd="0" destOrd="0" presId="urn:microsoft.com/office/officeart/2008/layout/VerticalCurvedList"/>
    <dgm:cxn modelId="{80D7358E-C38C-438B-9D63-92D346A12BD5}" type="presParOf" srcId="{5F2B5049-4335-43E7-BFD1-3E8B2642F591}" destId="{EC9E00EF-8E0C-4C29-9104-BE82174355F7}" srcOrd="1" destOrd="0" presId="urn:microsoft.com/office/officeart/2008/layout/VerticalCurvedList"/>
    <dgm:cxn modelId="{06502F8D-2C55-4299-83F0-DC432940759D}" type="presParOf" srcId="{5F2B5049-4335-43E7-BFD1-3E8B2642F591}" destId="{3091E5BA-BE93-4FC5-A511-E1E33A25FE1C}" srcOrd="2" destOrd="0" presId="urn:microsoft.com/office/officeart/2008/layout/VerticalCurvedList"/>
    <dgm:cxn modelId="{62C078A2-A001-4AB1-B690-695028F69E73}" type="presParOf" srcId="{5F2B5049-4335-43E7-BFD1-3E8B2642F591}" destId="{397A1A9C-25BB-497F-B34A-988B3803A79C}" srcOrd="3" destOrd="0" presId="urn:microsoft.com/office/officeart/2008/layout/VerticalCurvedList"/>
    <dgm:cxn modelId="{2000FC3C-AFD2-470D-81EF-C95F2A032662}" type="presParOf" srcId="{587FA54F-B0E2-4C4B-8828-2EB3D263C096}" destId="{51BB8C3B-1E28-4037-8A7D-2D7297CCB143}" srcOrd="1" destOrd="0" presId="urn:microsoft.com/office/officeart/2008/layout/VerticalCurvedList"/>
    <dgm:cxn modelId="{C7C3569B-FA37-4FDF-B736-106E249F0276}" type="presParOf" srcId="{587FA54F-B0E2-4C4B-8828-2EB3D263C096}" destId="{2D8A5994-81F1-4B3C-8DC4-72BDCC75D4C0}" srcOrd="2" destOrd="0" presId="urn:microsoft.com/office/officeart/2008/layout/VerticalCurvedList"/>
    <dgm:cxn modelId="{A6BA626C-C038-41DD-8562-646CA2841C94}" type="presParOf" srcId="{2D8A5994-81F1-4B3C-8DC4-72BDCC75D4C0}" destId="{7CB8419E-F5FC-4899-91C3-40537E61A8A4}" srcOrd="0" destOrd="0" presId="urn:microsoft.com/office/officeart/2008/layout/VerticalCurvedList"/>
    <dgm:cxn modelId="{25182715-3427-4876-A755-31A0251B554D}" type="presParOf" srcId="{587FA54F-B0E2-4C4B-8828-2EB3D263C096}" destId="{C7394E5E-D923-4C0E-BE5B-556F85D13C44}" srcOrd="3" destOrd="0" presId="urn:microsoft.com/office/officeart/2008/layout/VerticalCurvedList"/>
    <dgm:cxn modelId="{D2E9F432-B99C-4475-A59E-CB9A286EE0BE}" type="presParOf" srcId="{587FA54F-B0E2-4C4B-8828-2EB3D263C096}" destId="{CCCA1530-5949-4497-BBB3-C99DB9476DB5}" srcOrd="4" destOrd="0" presId="urn:microsoft.com/office/officeart/2008/layout/VerticalCurvedList"/>
    <dgm:cxn modelId="{3E27DECF-EB8A-43FA-A773-F0459EA6D592}" type="presParOf" srcId="{CCCA1530-5949-4497-BBB3-C99DB9476DB5}" destId="{9F892BCE-10E3-420F-9722-34A1ECBEAB22}" srcOrd="0" destOrd="0" presId="urn:microsoft.com/office/officeart/2008/layout/VerticalCurvedList"/>
    <dgm:cxn modelId="{6016AEA2-1A4B-4B6B-8599-4CF11B1718C2}" type="presParOf" srcId="{587FA54F-B0E2-4C4B-8828-2EB3D263C096}" destId="{960D6EBE-3848-42FE-8367-398D938264FC}" srcOrd="5" destOrd="0" presId="urn:microsoft.com/office/officeart/2008/layout/VerticalCurvedList"/>
    <dgm:cxn modelId="{151768B0-DB4C-4F0D-B61F-1571A03E575B}" type="presParOf" srcId="{587FA54F-B0E2-4C4B-8828-2EB3D263C096}" destId="{FB7EFDDD-7F5F-46F1-9D5F-10EF396E354B}" srcOrd="6" destOrd="0" presId="urn:microsoft.com/office/officeart/2008/layout/VerticalCurvedList"/>
    <dgm:cxn modelId="{8A2EE6D3-6360-4164-AF96-C99E6EA713B6}" type="presParOf" srcId="{FB7EFDDD-7F5F-46F1-9D5F-10EF396E354B}" destId="{C89CBCBB-9F0A-46CD-9240-AFE0D95238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1049DF-7365-44E9-9FCC-E99082E4E991}" type="doc">
      <dgm:prSet loTypeId="urn:microsoft.com/office/officeart/2005/8/layout/b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FDF3370-1F14-4D3C-8BA2-72CD37302426}">
      <dgm:prSet/>
      <dgm:spPr/>
      <dgm:t>
        <a:bodyPr/>
        <a:lstStyle/>
        <a:p>
          <a:r>
            <a:rPr lang="pt-BR"/>
            <a:t>Catapora (varicela)</a:t>
          </a:r>
          <a:endParaRPr lang="en-US"/>
        </a:p>
      </dgm:t>
    </dgm:pt>
    <dgm:pt modelId="{8009FAAE-777D-45B1-BDAA-6ABC1EE48C1F}" type="parTrans" cxnId="{CC52AEB8-BA98-4CA4-A1C3-C9F411C3FF88}">
      <dgm:prSet/>
      <dgm:spPr/>
      <dgm:t>
        <a:bodyPr/>
        <a:lstStyle/>
        <a:p>
          <a:endParaRPr lang="en-US" sz="2000"/>
        </a:p>
      </dgm:t>
    </dgm:pt>
    <dgm:pt modelId="{6E7BF617-EDE7-4C17-B20A-A19F20580610}" type="sibTrans" cxnId="{CC52AEB8-BA98-4CA4-A1C3-C9F411C3FF88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3F01219C-AFBE-455F-9E35-1C3A3139CF6B}">
      <dgm:prSet/>
      <dgm:spPr/>
      <dgm:t>
        <a:bodyPr/>
        <a:lstStyle/>
        <a:p>
          <a:r>
            <a:rPr lang="pt-BR"/>
            <a:t>Caxumba</a:t>
          </a:r>
          <a:endParaRPr lang="en-US"/>
        </a:p>
      </dgm:t>
    </dgm:pt>
    <dgm:pt modelId="{8D106C40-A0FA-4634-9C76-44C1BC4985FA}" type="parTrans" cxnId="{BC8C7544-858B-4775-9D0D-4603D86405F1}">
      <dgm:prSet/>
      <dgm:spPr/>
      <dgm:t>
        <a:bodyPr/>
        <a:lstStyle/>
        <a:p>
          <a:endParaRPr lang="en-US" sz="2000"/>
        </a:p>
      </dgm:t>
    </dgm:pt>
    <dgm:pt modelId="{EE101A2F-3149-4A92-AC7B-458728CA1BBF}" type="sibTrans" cxnId="{BC8C7544-858B-4775-9D0D-4603D86405F1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10C0F494-095B-4EC8-840F-7ACF34D2F04E}">
      <dgm:prSet/>
      <dgm:spPr/>
      <dgm:t>
        <a:bodyPr/>
        <a:lstStyle/>
        <a:p>
          <a:r>
            <a:rPr lang="pt-BR" dirty="0"/>
            <a:t>Coqueluche (pertussis)</a:t>
          </a:r>
          <a:endParaRPr lang="en-US" dirty="0"/>
        </a:p>
      </dgm:t>
    </dgm:pt>
    <dgm:pt modelId="{35B37212-6CCC-43AE-80E9-CD4678B715A9}" type="parTrans" cxnId="{F8B49645-1DE2-4330-AE57-B5138FCAEE76}">
      <dgm:prSet/>
      <dgm:spPr/>
      <dgm:t>
        <a:bodyPr/>
        <a:lstStyle/>
        <a:p>
          <a:endParaRPr lang="en-US" sz="2000"/>
        </a:p>
      </dgm:t>
    </dgm:pt>
    <dgm:pt modelId="{D13E7156-86BC-49DF-8685-66F3AF43A3A0}" type="sibTrans" cxnId="{F8B49645-1DE2-4330-AE57-B5138FCAEE76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0A0E7B50-807B-44D1-AC08-5913909866A6}">
      <dgm:prSet/>
      <dgm:spPr/>
      <dgm:t>
        <a:bodyPr/>
        <a:lstStyle/>
        <a:p>
          <a:r>
            <a:rPr lang="pt-BR" dirty="0" smtClean="0"/>
            <a:t>Dengue</a:t>
          </a:r>
          <a:br>
            <a:rPr lang="pt-BR" dirty="0" smtClean="0"/>
          </a:br>
          <a:r>
            <a:rPr lang="pt-BR" dirty="0" smtClean="0"/>
            <a:t>(FUTURO)</a:t>
          </a:r>
          <a:endParaRPr lang="en-US" dirty="0"/>
        </a:p>
      </dgm:t>
    </dgm:pt>
    <dgm:pt modelId="{9AC3C0F7-D8B1-49FA-8BB0-E6521A6ABBB0}" type="parTrans" cxnId="{9732EEA1-CAD2-456F-A442-1EAE3A0B2879}">
      <dgm:prSet/>
      <dgm:spPr/>
      <dgm:t>
        <a:bodyPr/>
        <a:lstStyle/>
        <a:p>
          <a:endParaRPr lang="en-US" sz="2000"/>
        </a:p>
      </dgm:t>
    </dgm:pt>
    <dgm:pt modelId="{8CC168D3-2C39-4AFA-A168-826D1BB69570}" type="sibTrans" cxnId="{9732EEA1-CAD2-456F-A442-1EAE3A0B2879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89E457B6-8D17-4620-BF2C-719617FC1607}">
      <dgm:prSet/>
      <dgm:spPr/>
      <dgm:t>
        <a:bodyPr/>
        <a:lstStyle/>
        <a:p>
          <a:r>
            <a:rPr lang="pt-BR"/>
            <a:t>Difteria</a:t>
          </a:r>
          <a:endParaRPr lang="en-US"/>
        </a:p>
      </dgm:t>
    </dgm:pt>
    <dgm:pt modelId="{3A334C58-0758-486A-B74E-D70A724E5C83}" type="parTrans" cxnId="{DE96316F-B368-4032-AE8D-A0E11D10B59C}">
      <dgm:prSet/>
      <dgm:spPr/>
      <dgm:t>
        <a:bodyPr/>
        <a:lstStyle/>
        <a:p>
          <a:endParaRPr lang="en-US" sz="2000"/>
        </a:p>
      </dgm:t>
    </dgm:pt>
    <dgm:pt modelId="{F51E3E56-1EB7-40A1-B249-1972E8F2EFD5}" type="sibTrans" cxnId="{DE96316F-B368-4032-AE8D-A0E11D10B59C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F39A36D7-C85E-4417-B529-AD94A261EC16}">
      <dgm:prSet/>
      <dgm:spPr/>
      <dgm:t>
        <a:bodyPr/>
        <a:lstStyle/>
        <a:p>
          <a:r>
            <a:rPr lang="pt-BR"/>
            <a:t>Doença meningocócica (DM)</a:t>
          </a:r>
          <a:endParaRPr lang="en-US"/>
        </a:p>
      </dgm:t>
    </dgm:pt>
    <dgm:pt modelId="{9DF96FC0-804F-4086-92C4-921F0682A06F}" type="parTrans" cxnId="{7B49263E-275D-4CF0-94EF-AC73EB823AA5}">
      <dgm:prSet/>
      <dgm:spPr/>
      <dgm:t>
        <a:bodyPr/>
        <a:lstStyle/>
        <a:p>
          <a:endParaRPr lang="en-US" sz="2000"/>
        </a:p>
      </dgm:t>
    </dgm:pt>
    <dgm:pt modelId="{D78BBBFF-9E89-49EE-86DF-0058AA16320F}" type="sibTrans" cxnId="{7B49263E-275D-4CF0-94EF-AC73EB823AA5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EB7B519E-2D84-4B49-8A60-94E6D9DDD68D}">
      <dgm:prSet/>
      <dgm:spPr/>
      <dgm:t>
        <a:bodyPr/>
        <a:lstStyle/>
        <a:p>
          <a:r>
            <a:rPr lang="pt-BR"/>
            <a:t>Doença pneumocócica (DP)</a:t>
          </a:r>
          <a:endParaRPr lang="en-US"/>
        </a:p>
      </dgm:t>
    </dgm:pt>
    <dgm:pt modelId="{574BCC1E-06B7-48FA-9C9B-799A2F25168C}" type="parTrans" cxnId="{A656F7C9-62AD-4DB4-AF06-F553DD217924}">
      <dgm:prSet/>
      <dgm:spPr/>
      <dgm:t>
        <a:bodyPr/>
        <a:lstStyle/>
        <a:p>
          <a:endParaRPr lang="en-US" sz="2000"/>
        </a:p>
      </dgm:t>
    </dgm:pt>
    <dgm:pt modelId="{7A2D303C-AC82-44B5-93FD-997DBC42FF23}" type="sibTrans" cxnId="{A656F7C9-62AD-4DB4-AF06-F553DD217924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11C60962-2C5B-4BBA-9806-1EAB6A2D99E6}">
      <dgm:prSet/>
      <dgm:spPr/>
      <dgm:t>
        <a:bodyPr/>
        <a:lstStyle/>
        <a:p>
          <a:r>
            <a:rPr lang="pt-BR"/>
            <a:t>Febre amarela</a:t>
          </a:r>
          <a:endParaRPr lang="en-US"/>
        </a:p>
      </dgm:t>
    </dgm:pt>
    <dgm:pt modelId="{22B1730E-2FD7-44AD-AF08-319702802FFA}" type="parTrans" cxnId="{D5A74EA9-23D2-48BD-9DB9-A603C3CF9706}">
      <dgm:prSet/>
      <dgm:spPr/>
      <dgm:t>
        <a:bodyPr/>
        <a:lstStyle/>
        <a:p>
          <a:endParaRPr lang="en-US" sz="2000"/>
        </a:p>
      </dgm:t>
    </dgm:pt>
    <dgm:pt modelId="{4ECC47E4-350A-43A7-8D7A-AA6719A26FE9}" type="sibTrans" cxnId="{D5A74EA9-23D2-48BD-9DB9-A603C3CF9706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EBB24BB1-298F-45C9-8B6C-50D46A3D2FD0}">
      <dgm:prSet/>
      <dgm:spPr/>
      <dgm:t>
        <a:bodyPr/>
        <a:lstStyle/>
        <a:p>
          <a:r>
            <a:rPr lang="pt-BR"/>
            <a:t>Febre tifoide</a:t>
          </a:r>
          <a:endParaRPr lang="en-US"/>
        </a:p>
      </dgm:t>
    </dgm:pt>
    <dgm:pt modelId="{0EE82665-B9C0-430D-AA97-9021981EB8F2}" type="parTrans" cxnId="{ACE3B915-421B-4728-9453-4BE9C21CB181}">
      <dgm:prSet/>
      <dgm:spPr/>
      <dgm:t>
        <a:bodyPr/>
        <a:lstStyle/>
        <a:p>
          <a:endParaRPr lang="en-US" sz="2000"/>
        </a:p>
      </dgm:t>
    </dgm:pt>
    <dgm:pt modelId="{D1172480-A629-4365-A1C1-A88DF9352064}" type="sibTrans" cxnId="{ACE3B915-421B-4728-9453-4BE9C21CB181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DEFBA318-19EC-4EE5-AD28-26F06F6C051E}">
      <dgm:prSet/>
      <dgm:spPr/>
      <dgm:t>
        <a:bodyPr/>
        <a:lstStyle/>
        <a:p>
          <a:r>
            <a:rPr lang="pt-BR"/>
            <a:t>Gripe (influenza)</a:t>
          </a:r>
          <a:endParaRPr lang="en-US"/>
        </a:p>
      </dgm:t>
    </dgm:pt>
    <dgm:pt modelId="{413F8516-DF61-4463-A880-EE2CB4DB1BA2}" type="parTrans" cxnId="{5833A74C-F64B-4496-9AD4-A1AB0CBE557F}">
      <dgm:prSet/>
      <dgm:spPr/>
      <dgm:t>
        <a:bodyPr/>
        <a:lstStyle/>
        <a:p>
          <a:endParaRPr lang="en-US" sz="2000"/>
        </a:p>
      </dgm:t>
    </dgm:pt>
    <dgm:pt modelId="{6FAE3F6D-04FF-40C3-8FD4-6101E2C06E33}" type="sibTrans" cxnId="{5833A74C-F64B-4496-9AD4-A1AB0CBE557F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E89F1E99-4B58-4BF1-B3E9-E13C9CDB14BC}">
      <dgm:prSet/>
      <dgm:spPr/>
      <dgm:t>
        <a:bodyPr/>
        <a:lstStyle/>
        <a:p>
          <a:r>
            <a:rPr lang="pt-BR"/>
            <a:t>Haemophilus influenzae tipo b (Hib)</a:t>
          </a:r>
          <a:endParaRPr lang="en-US"/>
        </a:p>
      </dgm:t>
    </dgm:pt>
    <dgm:pt modelId="{C8983EAF-4B49-43A4-B554-DFAD10A89082}" type="parTrans" cxnId="{FAFF648E-397F-400C-ADFF-5EB00AB90AF1}">
      <dgm:prSet/>
      <dgm:spPr/>
      <dgm:t>
        <a:bodyPr/>
        <a:lstStyle/>
        <a:p>
          <a:endParaRPr lang="en-US" sz="2000"/>
        </a:p>
      </dgm:t>
    </dgm:pt>
    <dgm:pt modelId="{83FDC384-A535-496E-9C1B-18E7954A30CA}" type="sibTrans" cxnId="{FAFF648E-397F-400C-ADFF-5EB00AB90AF1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34711F2E-8638-4096-9A2B-659D01255C50}">
      <dgm:prSet/>
      <dgm:spPr/>
      <dgm:t>
        <a:bodyPr/>
        <a:lstStyle/>
        <a:p>
          <a:r>
            <a:rPr lang="pt-BR"/>
            <a:t>Hepatite A</a:t>
          </a:r>
          <a:endParaRPr lang="en-US"/>
        </a:p>
      </dgm:t>
    </dgm:pt>
    <dgm:pt modelId="{34DAE946-E393-4F72-B5C2-E317C9322C32}" type="parTrans" cxnId="{5935FBEF-D3ED-4B26-8747-77A302F4A3C5}">
      <dgm:prSet/>
      <dgm:spPr/>
      <dgm:t>
        <a:bodyPr/>
        <a:lstStyle/>
        <a:p>
          <a:endParaRPr lang="en-US" sz="2000"/>
        </a:p>
      </dgm:t>
    </dgm:pt>
    <dgm:pt modelId="{E6B810D2-DD38-46CD-B29B-5CAC2BCE0822}" type="sibTrans" cxnId="{5935FBEF-D3ED-4B26-8747-77A302F4A3C5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C5198D1A-6D6C-4B6C-8A58-CD8C0C62C6B0}">
      <dgm:prSet/>
      <dgm:spPr/>
      <dgm:t>
        <a:bodyPr/>
        <a:lstStyle/>
        <a:p>
          <a:r>
            <a:rPr lang="pt-BR"/>
            <a:t>Hepatite B</a:t>
          </a:r>
          <a:endParaRPr lang="en-US"/>
        </a:p>
      </dgm:t>
    </dgm:pt>
    <dgm:pt modelId="{B9313BAD-0A0E-448F-933B-ECD214E3A643}" type="parTrans" cxnId="{5357F4FE-8F43-402D-81D6-1C285FB68A58}">
      <dgm:prSet/>
      <dgm:spPr/>
      <dgm:t>
        <a:bodyPr/>
        <a:lstStyle/>
        <a:p>
          <a:endParaRPr lang="en-US" sz="2000"/>
        </a:p>
      </dgm:t>
    </dgm:pt>
    <dgm:pt modelId="{0D7E47CA-E93C-4E29-8086-B87FD94585F0}" type="sibTrans" cxnId="{5357F4FE-8F43-402D-81D6-1C285FB68A58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AF7ACD78-F4EA-4EC4-9F8B-CB01F89E6FFD}">
      <dgm:prSet/>
      <dgm:spPr/>
      <dgm:t>
        <a:bodyPr/>
        <a:lstStyle/>
        <a:p>
          <a:r>
            <a:rPr lang="pt-BR"/>
            <a:t>Herpes zóster</a:t>
          </a:r>
          <a:endParaRPr lang="en-US"/>
        </a:p>
      </dgm:t>
    </dgm:pt>
    <dgm:pt modelId="{6C47E492-FE9E-419B-BDBA-243F84D3DF8F}" type="parTrans" cxnId="{A67AD9CA-9542-4E5B-BA2B-BF41937D65FA}">
      <dgm:prSet/>
      <dgm:spPr/>
      <dgm:t>
        <a:bodyPr/>
        <a:lstStyle/>
        <a:p>
          <a:endParaRPr lang="en-US" sz="2000"/>
        </a:p>
      </dgm:t>
    </dgm:pt>
    <dgm:pt modelId="{28BB4AFF-2033-4AD8-9E0A-D999B446E736}" type="sibTrans" cxnId="{A67AD9CA-9542-4E5B-BA2B-BF41937D65FA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1B64026D-704B-4C52-9EC3-E8668FF60F19}">
      <dgm:prSet/>
      <dgm:spPr/>
      <dgm:t>
        <a:bodyPr/>
        <a:lstStyle/>
        <a:p>
          <a:r>
            <a:rPr lang="pt-BR"/>
            <a:t>HPV</a:t>
          </a:r>
          <a:endParaRPr lang="en-US"/>
        </a:p>
      </dgm:t>
    </dgm:pt>
    <dgm:pt modelId="{E9745630-B320-4E6A-BD6F-FFBECF0AFC62}" type="parTrans" cxnId="{068B940A-9C87-4B7B-807B-EDA08DBAF29C}">
      <dgm:prSet/>
      <dgm:spPr/>
      <dgm:t>
        <a:bodyPr/>
        <a:lstStyle/>
        <a:p>
          <a:endParaRPr lang="en-US" sz="2000"/>
        </a:p>
      </dgm:t>
    </dgm:pt>
    <dgm:pt modelId="{4CD0C0F0-F29A-4E57-95B2-6B3D8370F1DE}" type="sibTrans" cxnId="{068B940A-9C87-4B7B-807B-EDA08DBAF29C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F0D07936-F643-465F-AE8F-604D9A1BBE76}">
      <dgm:prSet/>
      <dgm:spPr/>
      <dgm:t>
        <a:bodyPr/>
        <a:lstStyle/>
        <a:p>
          <a:r>
            <a:rPr lang="pt-BR"/>
            <a:t>Poliomielite</a:t>
          </a:r>
          <a:endParaRPr lang="en-US"/>
        </a:p>
      </dgm:t>
    </dgm:pt>
    <dgm:pt modelId="{ECAE6E20-8F92-4609-B968-27209533D00C}" type="parTrans" cxnId="{CA6CC19E-4A70-4D94-8819-74D42B348E65}">
      <dgm:prSet/>
      <dgm:spPr/>
      <dgm:t>
        <a:bodyPr/>
        <a:lstStyle/>
        <a:p>
          <a:endParaRPr lang="en-US" sz="2000"/>
        </a:p>
      </dgm:t>
    </dgm:pt>
    <dgm:pt modelId="{C5A47609-8904-48FD-9D61-2E241A1E30EE}" type="sibTrans" cxnId="{CA6CC19E-4A70-4D94-8819-74D42B348E65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20FDA19D-7C3A-4E11-9E84-6726B2176FBE}">
      <dgm:prSet/>
      <dgm:spPr/>
      <dgm:t>
        <a:bodyPr/>
        <a:lstStyle/>
        <a:p>
          <a:r>
            <a:rPr lang="pt-BR"/>
            <a:t>Raiva</a:t>
          </a:r>
          <a:endParaRPr lang="en-US"/>
        </a:p>
      </dgm:t>
    </dgm:pt>
    <dgm:pt modelId="{3CECC472-FC0D-47AE-B37E-DE653585FDDF}" type="parTrans" cxnId="{2B2765F5-2DD7-4AF7-932E-9A46AA5A275D}">
      <dgm:prSet/>
      <dgm:spPr/>
      <dgm:t>
        <a:bodyPr/>
        <a:lstStyle/>
        <a:p>
          <a:endParaRPr lang="en-US" sz="2000"/>
        </a:p>
      </dgm:t>
    </dgm:pt>
    <dgm:pt modelId="{6B094DAD-7092-497C-99A5-C5BB845411B8}" type="sibTrans" cxnId="{2B2765F5-2DD7-4AF7-932E-9A46AA5A275D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8AD04A66-C701-4A09-BCE0-90FEDAAEFDC7}">
      <dgm:prSet/>
      <dgm:spPr/>
      <dgm:t>
        <a:bodyPr/>
        <a:lstStyle/>
        <a:p>
          <a:r>
            <a:rPr lang="pt-BR"/>
            <a:t>Rotavírus</a:t>
          </a:r>
          <a:endParaRPr lang="en-US"/>
        </a:p>
      </dgm:t>
    </dgm:pt>
    <dgm:pt modelId="{47B5E2CC-52A8-4D0B-9BF1-2E912585EDA3}" type="parTrans" cxnId="{7713EDED-273D-4168-9CF9-94300C90F1FC}">
      <dgm:prSet/>
      <dgm:spPr/>
      <dgm:t>
        <a:bodyPr/>
        <a:lstStyle/>
        <a:p>
          <a:endParaRPr lang="en-US" sz="2000"/>
        </a:p>
      </dgm:t>
    </dgm:pt>
    <dgm:pt modelId="{DA495C62-B6DD-4A60-937E-38F958914DC0}" type="sibTrans" cxnId="{7713EDED-273D-4168-9CF9-94300C90F1FC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4B19E2D-1FC1-4C10-BBC2-34D8A2A1C3E9}">
      <dgm:prSet/>
      <dgm:spPr/>
      <dgm:t>
        <a:bodyPr/>
        <a:lstStyle/>
        <a:p>
          <a:r>
            <a:rPr lang="pt-BR"/>
            <a:t>Rubéola</a:t>
          </a:r>
          <a:endParaRPr lang="en-US"/>
        </a:p>
      </dgm:t>
    </dgm:pt>
    <dgm:pt modelId="{ECD4BB4B-00A1-40D8-ABA5-9510DB2DDD89}" type="parTrans" cxnId="{BD65096E-B91B-4D98-B655-89E1F78E46E1}">
      <dgm:prSet/>
      <dgm:spPr/>
      <dgm:t>
        <a:bodyPr/>
        <a:lstStyle/>
        <a:p>
          <a:endParaRPr lang="en-US" sz="2000"/>
        </a:p>
      </dgm:t>
    </dgm:pt>
    <dgm:pt modelId="{C8EA8DAA-F764-4E13-8EF8-5CD06B384D49}" type="sibTrans" cxnId="{BD65096E-B91B-4D98-B655-89E1F78E46E1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BDB0ACAB-460A-445E-81C6-96AE3DADD8FF}">
      <dgm:prSet/>
      <dgm:spPr/>
      <dgm:t>
        <a:bodyPr/>
        <a:lstStyle/>
        <a:p>
          <a:r>
            <a:rPr lang="pt-BR"/>
            <a:t>Sarampo</a:t>
          </a:r>
          <a:endParaRPr lang="en-US"/>
        </a:p>
      </dgm:t>
    </dgm:pt>
    <dgm:pt modelId="{C66DD300-6DE0-4BE5-B257-D68F063A8FF3}" type="parTrans" cxnId="{59BDD996-999F-49C1-AAC4-EF8D4C4075E2}">
      <dgm:prSet/>
      <dgm:spPr/>
      <dgm:t>
        <a:bodyPr/>
        <a:lstStyle/>
        <a:p>
          <a:endParaRPr lang="en-US" sz="2000"/>
        </a:p>
      </dgm:t>
    </dgm:pt>
    <dgm:pt modelId="{859A530E-0A03-4A62-95DF-8CB717B0E780}" type="sibTrans" cxnId="{59BDD996-999F-49C1-AAC4-EF8D4C4075E2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72B9DFC4-1B9E-4A8D-8D9C-8CB911C864C4}">
      <dgm:prSet/>
      <dgm:spPr/>
      <dgm:t>
        <a:bodyPr/>
        <a:lstStyle/>
        <a:p>
          <a:r>
            <a:rPr lang="pt-BR"/>
            <a:t>Tétano</a:t>
          </a:r>
          <a:endParaRPr lang="en-US"/>
        </a:p>
      </dgm:t>
    </dgm:pt>
    <dgm:pt modelId="{EFFA7E66-FB99-489B-802E-41F5504B226D}" type="parTrans" cxnId="{0A3D8535-3A58-49C8-8AAC-6AFA2DE3666A}">
      <dgm:prSet/>
      <dgm:spPr/>
      <dgm:t>
        <a:bodyPr/>
        <a:lstStyle/>
        <a:p>
          <a:endParaRPr lang="en-US" sz="2000"/>
        </a:p>
      </dgm:t>
    </dgm:pt>
    <dgm:pt modelId="{3D15FCCB-1C73-4366-803C-AF92EAA68D55}" type="sibTrans" cxnId="{0A3D8535-3A58-49C8-8AAC-6AFA2DE3666A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BE9102AE-7A9E-48AB-84C8-826ACF1F2361}">
      <dgm:prSet/>
      <dgm:spPr/>
      <dgm:t>
        <a:bodyPr/>
        <a:lstStyle/>
        <a:p>
          <a:r>
            <a:rPr lang="pt-BR"/>
            <a:t>Tuberculose (TB)</a:t>
          </a:r>
          <a:endParaRPr lang="en-US"/>
        </a:p>
      </dgm:t>
    </dgm:pt>
    <dgm:pt modelId="{0E2A5EC3-696A-4F17-AF26-E00A166B22CE}" type="parTrans" cxnId="{F54693CE-F717-4125-9D36-AC764151A44A}">
      <dgm:prSet/>
      <dgm:spPr/>
      <dgm:t>
        <a:bodyPr/>
        <a:lstStyle/>
        <a:p>
          <a:endParaRPr lang="en-US" sz="2000"/>
        </a:p>
      </dgm:t>
    </dgm:pt>
    <dgm:pt modelId="{BFA870CB-0DA8-4B67-95E5-FB6E0E3A4879}" type="sibTrans" cxnId="{F54693CE-F717-4125-9D36-AC764151A44A}">
      <dgm:prSet/>
      <dgm:spPr/>
      <dgm:t>
        <a:bodyPr/>
        <a:lstStyle/>
        <a:p>
          <a:endParaRPr lang="en-US"/>
        </a:p>
      </dgm:t>
    </dgm:pt>
    <dgm:pt modelId="{85F0F6E9-EBA7-4C45-8D84-E38C5FBCB4A4}" type="pres">
      <dgm:prSet presAssocID="{EC1049DF-7365-44E9-9FCC-E99082E4E99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771F5478-B007-43CD-866A-CA1E4B14DB11}" type="pres">
      <dgm:prSet presAssocID="{CFDF3370-1F14-4D3C-8BA2-72CD37302426}" presName="compNode" presStyleCnt="0"/>
      <dgm:spPr/>
    </dgm:pt>
    <dgm:pt modelId="{ACA581F2-1088-422E-B105-59211DC0D10B}" type="pres">
      <dgm:prSet presAssocID="{CFDF3370-1F14-4D3C-8BA2-72CD37302426}" presName="dummyConnPt" presStyleCnt="0"/>
      <dgm:spPr/>
    </dgm:pt>
    <dgm:pt modelId="{E2A383D5-0FB5-4661-A619-ADBA5EB9BC75}" type="pres">
      <dgm:prSet presAssocID="{CFDF3370-1F14-4D3C-8BA2-72CD37302426}" presName="node" presStyleLbl="node1" presStyleIdx="0" presStyleCnt="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A7F7AA-D77B-4F36-B31A-33789240337D}" type="pres">
      <dgm:prSet presAssocID="{6E7BF617-EDE7-4C17-B20A-A19F20580610}" presName="sibTrans" presStyleLbl="bgSibTrans2D1" presStyleIdx="0" presStyleCnt="21"/>
      <dgm:spPr/>
      <dgm:t>
        <a:bodyPr/>
        <a:lstStyle/>
        <a:p>
          <a:endParaRPr lang="pt-BR"/>
        </a:p>
      </dgm:t>
    </dgm:pt>
    <dgm:pt modelId="{2DB21990-8E10-437D-ADF7-9DFB240B72C3}" type="pres">
      <dgm:prSet presAssocID="{3F01219C-AFBE-455F-9E35-1C3A3139CF6B}" presName="compNode" presStyleCnt="0"/>
      <dgm:spPr/>
    </dgm:pt>
    <dgm:pt modelId="{4BA56D45-D0C1-4555-90B7-51A7BAAC4267}" type="pres">
      <dgm:prSet presAssocID="{3F01219C-AFBE-455F-9E35-1C3A3139CF6B}" presName="dummyConnPt" presStyleCnt="0"/>
      <dgm:spPr/>
    </dgm:pt>
    <dgm:pt modelId="{714E2032-7C27-49D7-B2DC-F68908918F3E}" type="pres">
      <dgm:prSet presAssocID="{3F01219C-AFBE-455F-9E35-1C3A3139CF6B}" presName="node" presStyleLbl="node1" presStyleIdx="1" presStyleCnt="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FBDA27-2232-4E03-832B-6AB09B5C0C96}" type="pres">
      <dgm:prSet presAssocID="{EE101A2F-3149-4A92-AC7B-458728CA1BBF}" presName="sibTrans" presStyleLbl="bgSibTrans2D1" presStyleIdx="1" presStyleCnt="21"/>
      <dgm:spPr/>
      <dgm:t>
        <a:bodyPr/>
        <a:lstStyle/>
        <a:p>
          <a:endParaRPr lang="pt-BR"/>
        </a:p>
      </dgm:t>
    </dgm:pt>
    <dgm:pt modelId="{FF941F5D-C05F-40A4-AF4D-E9A1A4439AA2}" type="pres">
      <dgm:prSet presAssocID="{10C0F494-095B-4EC8-840F-7ACF34D2F04E}" presName="compNode" presStyleCnt="0"/>
      <dgm:spPr/>
    </dgm:pt>
    <dgm:pt modelId="{A987DFB2-9364-47CB-9FFE-4528AD5E81D9}" type="pres">
      <dgm:prSet presAssocID="{10C0F494-095B-4EC8-840F-7ACF34D2F04E}" presName="dummyConnPt" presStyleCnt="0"/>
      <dgm:spPr/>
    </dgm:pt>
    <dgm:pt modelId="{6E2D408B-28C6-4C50-A2BB-0EADBAC0185D}" type="pres">
      <dgm:prSet presAssocID="{10C0F494-095B-4EC8-840F-7ACF34D2F04E}" presName="node" presStyleLbl="node1" presStyleIdx="2" presStyleCnt="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73C04D-C5B2-42FB-A395-EF2523333EEB}" type="pres">
      <dgm:prSet presAssocID="{D13E7156-86BC-49DF-8685-66F3AF43A3A0}" presName="sibTrans" presStyleLbl="bgSibTrans2D1" presStyleIdx="2" presStyleCnt="21"/>
      <dgm:spPr/>
      <dgm:t>
        <a:bodyPr/>
        <a:lstStyle/>
        <a:p>
          <a:endParaRPr lang="pt-BR"/>
        </a:p>
      </dgm:t>
    </dgm:pt>
    <dgm:pt modelId="{26947957-5E9C-4FE5-9704-F81396EFA3B6}" type="pres">
      <dgm:prSet presAssocID="{0A0E7B50-807B-44D1-AC08-5913909866A6}" presName="compNode" presStyleCnt="0"/>
      <dgm:spPr/>
    </dgm:pt>
    <dgm:pt modelId="{55B3E734-6310-4870-AD00-78443CD63E62}" type="pres">
      <dgm:prSet presAssocID="{0A0E7B50-807B-44D1-AC08-5913909866A6}" presName="dummyConnPt" presStyleCnt="0"/>
      <dgm:spPr/>
    </dgm:pt>
    <dgm:pt modelId="{57E1765A-3856-45B3-848F-CC9F3EB2B2BF}" type="pres">
      <dgm:prSet presAssocID="{0A0E7B50-807B-44D1-AC08-5913909866A6}" presName="node" presStyleLbl="node1" presStyleIdx="3" presStyleCnt="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D06714-78FF-42EC-9448-9F42F04CA338}" type="pres">
      <dgm:prSet presAssocID="{8CC168D3-2C39-4AFA-A168-826D1BB69570}" presName="sibTrans" presStyleLbl="bgSibTrans2D1" presStyleIdx="3" presStyleCnt="21"/>
      <dgm:spPr/>
      <dgm:t>
        <a:bodyPr/>
        <a:lstStyle/>
        <a:p>
          <a:endParaRPr lang="pt-BR"/>
        </a:p>
      </dgm:t>
    </dgm:pt>
    <dgm:pt modelId="{7541FA51-F1D3-449C-AB1C-D298DAE9B8D7}" type="pres">
      <dgm:prSet presAssocID="{89E457B6-8D17-4620-BF2C-719617FC1607}" presName="compNode" presStyleCnt="0"/>
      <dgm:spPr/>
    </dgm:pt>
    <dgm:pt modelId="{20AFFDE2-A6FC-4FD4-ABB3-F75FBD62B0B0}" type="pres">
      <dgm:prSet presAssocID="{89E457B6-8D17-4620-BF2C-719617FC1607}" presName="dummyConnPt" presStyleCnt="0"/>
      <dgm:spPr/>
    </dgm:pt>
    <dgm:pt modelId="{EDA333ED-5CB0-425C-B779-D61FA134F79F}" type="pres">
      <dgm:prSet presAssocID="{89E457B6-8D17-4620-BF2C-719617FC1607}" presName="node" presStyleLbl="node1" presStyleIdx="4" presStyleCnt="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3948BE-5B0F-4E88-A3AE-BE9DEAD0E614}" type="pres">
      <dgm:prSet presAssocID="{F51E3E56-1EB7-40A1-B249-1972E8F2EFD5}" presName="sibTrans" presStyleLbl="bgSibTrans2D1" presStyleIdx="4" presStyleCnt="21"/>
      <dgm:spPr/>
      <dgm:t>
        <a:bodyPr/>
        <a:lstStyle/>
        <a:p>
          <a:endParaRPr lang="pt-BR"/>
        </a:p>
      </dgm:t>
    </dgm:pt>
    <dgm:pt modelId="{A3FBFA66-7B7C-467F-8FE5-02185E18ACA5}" type="pres">
      <dgm:prSet presAssocID="{F39A36D7-C85E-4417-B529-AD94A261EC16}" presName="compNode" presStyleCnt="0"/>
      <dgm:spPr/>
    </dgm:pt>
    <dgm:pt modelId="{4E8A102B-67FC-42A1-A4D6-A793E083C668}" type="pres">
      <dgm:prSet presAssocID="{F39A36D7-C85E-4417-B529-AD94A261EC16}" presName="dummyConnPt" presStyleCnt="0"/>
      <dgm:spPr/>
    </dgm:pt>
    <dgm:pt modelId="{D1D1F060-9B1D-4E08-A28D-EB44021A15E1}" type="pres">
      <dgm:prSet presAssocID="{F39A36D7-C85E-4417-B529-AD94A261EC16}" presName="node" presStyleLbl="node1" presStyleIdx="5" presStyleCnt="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B20874-12B7-4940-AA5B-0FC7F5AEDDDA}" type="pres">
      <dgm:prSet presAssocID="{D78BBBFF-9E89-49EE-86DF-0058AA16320F}" presName="sibTrans" presStyleLbl="bgSibTrans2D1" presStyleIdx="5" presStyleCnt="21"/>
      <dgm:spPr/>
      <dgm:t>
        <a:bodyPr/>
        <a:lstStyle/>
        <a:p>
          <a:endParaRPr lang="pt-BR"/>
        </a:p>
      </dgm:t>
    </dgm:pt>
    <dgm:pt modelId="{1505B574-04F7-4AF7-8AE7-C70923B7FD82}" type="pres">
      <dgm:prSet presAssocID="{EB7B519E-2D84-4B49-8A60-94E6D9DDD68D}" presName="compNode" presStyleCnt="0"/>
      <dgm:spPr/>
    </dgm:pt>
    <dgm:pt modelId="{F3A63E8E-E9C2-4A89-82AD-FB76E9C28138}" type="pres">
      <dgm:prSet presAssocID="{EB7B519E-2D84-4B49-8A60-94E6D9DDD68D}" presName="dummyConnPt" presStyleCnt="0"/>
      <dgm:spPr/>
    </dgm:pt>
    <dgm:pt modelId="{48BBDF9F-7CAB-4F5A-8ECC-E487D0BAF091}" type="pres">
      <dgm:prSet presAssocID="{EB7B519E-2D84-4B49-8A60-94E6D9DDD68D}" presName="node" presStyleLbl="node1" presStyleIdx="6" presStyleCnt="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F13FED-4C82-4041-B029-8A410319ED63}" type="pres">
      <dgm:prSet presAssocID="{7A2D303C-AC82-44B5-93FD-997DBC42FF23}" presName="sibTrans" presStyleLbl="bgSibTrans2D1" presStyleIdx="6" presStyleCnt="21"/>
      <dgm:spPr/>
      <dgm:t>
        <a:bodyPr/>
        <a:lstStyle/>
        <a:p>
          <a:endParaRPr lang="pt-BR"/>
        </a:p>
      </dgm:t>
    </dgm:pt>
    <dgm:pt modelId="{5286962D-1BB1-4E91-9115-29ACB217FAFD}" type="pres">
      <dgm:prSet presAssocID="{11C60962-2C5B-4BBA-9806-1EAB6A2D99E6}" presName="compNode" presStyleCnt="0"/>
      <dgm:spPr/>
    </dgm:pt>
    <dgm:pt modelId="{033D6FF9-7E17-4762-B27A-E4EC05F468BD}" type="pres">
      <dgm:prSet presAssocID="{11C60962-2C5B-4BBA-9806-1EAB6A2D99E6}" presName="dummyConnPt" presStyleCnt="0"/>
      <dgm:spPr/>
    </dgm:pt>
    <dgm:pt modelId="{9CD28823-095F-4013-A05D-AC2BBD755A0C}" type="pres">
      <dgm:prSet presAssocID="{11C60962-2C5B-4BBA-9806-1EAB6A2D99E6}" presName="node" presStyleLbl="node1" presStyleIdx="7" presStyleCnt="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CC993A-183B-45EE-9E4C-9B6432755729}" type="pres">
      <dgm:prSet presAssocID="{4ECC47E4-350A-43A7-8D7A-AA6719A26FE9}" presName="sibTrans" presStyleLbl="bgSibTrans2D1" presStyleIdx="7" presStyleCnt="21"/>
      <dgm:spPr/>
      <dgm:t>
        <a:bodyPr/>
        <a:lstStyle/>
        <a:p>
          <a:endParaRPr lang="pt-BR"/>
        </a:p>
      </dgm:t>
    </dgm:pt>
    <dgm:pt modelId="{5C0C64DD-7944-4928-8CB6-6F580A0A4842}" type="pres">
      <dgm:prSet presAssocID="{EBB24BB1-298F-45C9-8B6C-50D46A3D2FD0}" presName="compNode" presStyleCnt="0"/>
      <dgm:spPr/>
    </dgm:pt>
    <dgm:pt modelId="{94B48E3E-531B-4F77-A397-A304A2A0DA5B}" type="pres">
      <dgm:prSet presAssocID="{EBB24BB1-298F-45C9-8B6C-50D46A3D2FD0}" presName="dummyConnPt" presStyleCnt="0"/>
      <dgm:spPr/>
    </dgm:pt>
    <dgm:pt modelId="{B60FA958-4EE5-4286-B690-7A1EC38241F7}" type="pres">
      <dgm:prSet presAssocID="{EBB24BB1-298F-45C9-8B6C-50D46A3D2FD0}" presName="node" presStyleLbl="node1" presStyleIdx="8" presStyleCnt="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A956D5-054D-432A-9491-35EF48FA6A7A}" type="pres">
      <dgm:prSet presAssocID="{D1172480-A629-4365-A1C1-A88DF9352064}" presName="sibTrans" presStyleLbl="bgSibTrans2D1" presStyleIdx="8" presStyleCnt="21"/>
      <dgm:spPr/>
      <dgm:t>
        <a:bodyPr/>
        <a:lstStyle/>
        <a:p>
          <a:endParaRPr lang="pt-BR"/>
        </a:p>
      </dgm:t>
    </dgm:pt>
    <dgm:pt modelId="{0A75CA8F-A72F-498D-AE8C-E46932EA944A}" type="pres">
      <dgm:prSet presAssocID="{DEFBA318-19EC-4EE5-AD28-26F06F6C051E}" presName="compNode" presStyleCnt="0"/>
      <dgm:spPr/>
    </dgm:pt>
    <dgm:pt modelId="{4F1FA049-B98F-4AFE-916F-76062EF378C2}" type="pres">
      <dgm:prSet presAssocID="{DEFBA318-19EC-4EE5-AD28-26F06F6C051E}" presName="dummyConnPt" presStyleCnt="0"/>
      <dgm:spPr/>
    </dgm:pt>
    <dgm:pt modelId="{D9996BC6-39CD-41D3-A3FC-8C44C1A3AFB2}" type="pres">
      <dgm:prSet presAssocID="{DEFBA318-19EC-4EE5-AD28-26F06F6C051E}" presName="node" presStyleLbl="node1" presStyleIdx="9" presStyleCnt="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D491B0-E5BD-4EFA-A957-31A48F3064EA}" type="pres">
      <dgm:prSet presAssocID="{6FAE3F6D-04FF-40C3-8FD4-6101E2C06E33}" presName="sibTrans" presStyleLbl="bgSibTrans2D1" presStyleIdx="9" presStyleCnt="21"/>
      <dgm:spPr/>
      <dgm:t>
        <a:bodyPr/>
        <a:lstStyle/>
        <a:p>
          <a:endParaRPr lang="pt-BR"/>
        </a:p>
      </dgm:t>
    </dgm:pt>
    <dgm:pt modelId="{15296B51-6E3B-4DAD-8A86-D03E6D69D2D2}" type="pres">
      <dgm:prSet presAssocID="{E89F1E99-4B58-4BF1-B3E9-E13C9CDB14BC}" presName="compNode" presStyleCnt="0"/>
      <dgm:spPr/>
    </dgm:pt>
    <dgm:pt modelId="{3110182B-D5D3-4775-8ACA-1C4E82C79D64}" type="pres">
      <dgm:prSet presAssocID="{E89F1E99-4B58-4BF1-B3E9-E13C9CDB14BC}" presName="dummyConnPt" presStyleCnt="0"/>
      <dgm:spPr/>
    </dgm:pt>
    <dgm:pt modelId="{9DCE4A76-B0DA-4B69-BE31-081D5B335344}" type="pres">
      <dgm:prSet presAssocID="{E89F1E99-4B58-4BF1-B3E9-E13C9CDB14BC}" presName="node" presStyleLbl="node1" presStyleIdx="10" presStyleCnt="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9F0571-E755-4296-BD94-338E1452673A}" type="pres">
      <dgm:prSet presAssocID="{83FDC384-A535-496E-9C1B-18E7954A30CA}" presName="sibTrans" presStyleLbl="bgSibTrans2D1" presStyleIdx="10" presStyleCnt="21"/>
      <dgm:spPr/>
      <dgm:t>
        <a:bodyPr/>
        <a:lstStyle/>
        <a:p>
          <a:endParaRPr lang="pt-BR"/>
        </a:p>
      </dgm:t>
    </dgm:pt>
    <dgm:pt modelId="{184FEAE3-00C8-4E23-B2C6-B7B4A10641AD}" type="pres">
      <dgm:prSet presAssocID="{34711F2E-8638-4096-9A2B-659D01255C50}" presName="compNode" presStyleCnt="0"/>
      <dgm:spPr/>
    </dgm:pt>
    <dgm:pt modelId="{48E393B5-27C6-460E-83AA-FEF27BCCFC6C}" type="pres">
      <dgm:prSet presAssocID="{34711F2E-8638-4096-9A2B-659D01255C50}" presName="dummyConnPt" presStyleCnt="0"/>
      <dgm:spPr/>
    </dgm:pt>
    <dgm:pt modelId="{295AE452-B97F-47A4-B232-F9768563AA83}" type="pres">
      <dgm:prSet presAssocID="{34711F2E-8638-4096-9A2B-659D01255C50}" presName="node" presStyleLbl="node1" presStyleIdx="11" presStyleCnt="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B92079-93F8-4FA7-8911-EC21331A7F55}" type="pres">
      <dgm:prSet presAssocID="{E6B810D2-DD38-46CD-B29B-5CAC2BCE0822}" presName="sibTrans" presStyleLbl="bgSibTrans2D1" presStyleIdx="11" presStyleCnt="21"/>
      <dgm:spPr/>
      <dgm:t>
        <a:bodyPr/>
        <a:lstStyle/>
        <a:p>
          <a:endParaRPr lang="pt-BR"/>
        </a:p>
      </dgm:t>
    </dgm:pt>
    <dgm:pt modelId="{20A1D79F-8488-4A92-B1D5-75B2E69399E6}" type="pres">
      <dgm:prSet presAssocID="{C5198D1A-6D6C-4B6C-8A58-CD8C0C62C6B0}" presName="compNode" presStyleCnt="0"/>
      <dgm:spPr/>
    </dgm:pt>
    <dgm:pt modelId="{142CB299-C763-4203-9FBA-EEFCB8BA41B3}" type="pres">
      <dgm:prSet presAssocID="{C5198D1A-6D6C-4B6C-8A58-CD8C0C62C6B0}" presName="dummyConnPt" presStyleCnt="0"/>
      <dgm:spPr/>
    </dgm:pt>
    <dgm:pt modelId="{D9EFB2A3-7F68-4E3E-A905-8A8C40C14456}" type="pres">
      <dgm:prSet presAssocID="{C5198D1A-6D6C-4B6C-8A58-CD8C0C62C6B0}" presName="node" presStyleLbl="node1" presStyleIdx="12" presStyleCnt="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E42838-D530-4D61-BE13-E03483753068}" type="pres">
      <dgm:prSet presAssocID="{0D7E47CA-E93C-4E29-8086-B87FD94585F0}" presName="sibTrans" presStyleLbl="bgSibTrans2D1" presStyleIdx="12" presStyleCnt="21"/>
      <dgm:spPr/>
      <dgm:t>
        <a:bodyPr/>
        <a:lstStyle/>
        <a:p>
          <a:endParaRPr lang="pt-BR"/>
        </a:p>
      </dgm:t>
    </dgm:pt>
    <dgm:pt modelId="{E6E866D8-F225-4DE8-93F2-4E9440B8BAEC}" type="pres">
      <dgm:prSet presAssocID="{AF7ACD78-F4EA-4EC4-9F8B-CB01F89E6FFD}" presName="compNode" presStyleCnt="0"/>
      <dgm:spPr/>
    </dgm:pt>
    <dgm:pt modelId="{18577A3F-7F7B-4678-B5EE-A024F9A8C2E4}" type="pres">
      <dgm:prSet presAssocID="{AF7ACD78-F4EA-4EC4-9F8B-CB01F89E6FFD}" presName="dummyConnPt" presStyleCnt="0"/>
      <dgm:spPr/>
    </dgm:pt>
    <dgm:pt modelId="{66ABBE2B-160B-4252-BD1C-F2BD2081E01F}" type="pres">
      <dgm:prSet presAssocID="{AF7ACD78-F4EA-4EC4-9F8B-CB01F89E6FFD}" presName="node" presStyleLbl="node1" presStyleIdx="13" presStyleCnt="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8706AB-2BBA-4B7B-BDDE-422DB6314EC0}" type="pres">
      <dgm:prSet presAssocID="{28BB4AFF-2033-4AD8-9E0A-D999B446E736}" presName="sibTrans" presStyleLbl="bgSibTrans2D1" presStyleIdx="13" presStyleCnt="21"/>
      <dgm:spPr/>
      <dgm:t>
        <a:bodyPr/>
        <a:lstStyle/>
        <a:p>
          <a:endParaRPr lang="pt-BR"/>
        </a:p>
      </dgm:t>
    </dgm:pt>
    <dgm:pt modelId="{5D5FC48B-F449-4B33-B902-4B68BAF603C8}" type="pres">
      <dgm:prSet presAssocID="{1B64026D-704B-4C52-9EC3-E8668FF60F19}" presName="compNode" presStyleCnt="0"/>
      <dgm:spPr/>
    </dgm:pt>
    <dgm:pt modelId="{D654BD89-7406-45FA-82ED-F1EE4244BD2A}" type="pres">
      <dgm:prSet presAssocID="{1B64026D-704B-4C52-9EC3-E8668FF60F19}" presName="dummyConnPt" presStyleCnt="0"/>
      <dgm:spPr/>
    </dgm:pt>
    <dgm:pt modelId="{0B8F02EC-F49B-4BB1-9DC0-EF279784D245}" type="pres">
      <dgm:prSet presAssocID="{1B64026D-704B-4C52-9EC3-E8668FF60F19}" presName="node" presStyleLbl="node1" presStyleIdx="14" presStyleCnt="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EDD8F8-AF02-455C-BA2D-14358B3E0228}" type="pres">
      <dgm:prSet presAssocID="{4CD0C0F0-F29A-4E57-95B2-6B3D8370F1DE}" presName="sibTrans" presStyleLbl="bgSibTrans2D1" presStyleIdx="14" presStyleCnt="21"/>
      <dgm:spPr/>
      <dgm:t>
        <a:bodyPr/>
        <a:lstStyle/>
        <a:p>
          <a:endParaRPr lang="pt-BR"/>
        </a:p>
      </dgm:t>
    </dgm:pt>
    <dgm:pt modelId="{6EEF91B5-B8A7-40D7-8E88-705E8DDF96A7}" type="pres">
      <dgm:prSet presAssocID="{F0D07936-F643-465F-AE8F-604D9A1BBE76}" presName="compNode" presStyleCnt="0"/>
      <dgm:spPr/>
    </dgm:pt>
    <dgm:pt modelId="{E2566122-FABC-4764-B109-38AD81044FC0}" type="pres">
      <dgm:prSet presAssocID="{F0D07936-F643-465F-AE8F-604D9A1BBE76}" presName="dummyConnPt" presStyleCnt="0"/>
      <dgm:spPr/>
    </dgm:pt>
    <dgm:pt modelId="{AC884CE0-72A8-493E-BDA9-2C39EE5022A5}" type="pres">
      <dgm:prSet presAssocID="{F0D07936-F643-465F-AE8F-604D9A1BBE76}" presName="node" presStyleLbl="node1" presStyleIdx="15" presStyleCnt="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2BCDF2-FA6C-4B48-A500-D2BBA48A3DCC}" type="pres">
      <dgm:prSet presAssocID="{C5A47609-8904-48FD-9D61-2E241A1E30EE}" presName="sibTrans" presStyleLbl="bgSibTrans2D1" presStyleIdx="15" presStyleCnt="21"/>
      <dgm:spPr/>
      <dgm:t>
        <a:bodyPr/>
        <a:lstStyle/>
        <a:p>
          <a:endParaRPr lang="pt-BR"/>
        </a:p>
      </dgm:t>
    </dgm:pt>
    <dgm:pt modelId="{3FFD78E2-DE43-4613-93F7-C332C804848E}" type="pres">
      <dgm:prSet presAssocID="{20FDA19D-7C3A-4E11-9E84-6726B2176FBE}" presName="compNode" presStyleCnt="0"/>
      <dgm:spPr/>
    </dgm:pt>
    <dgm:pt modelId="{23E2CE80-E1CA-4DDD-A271-767811DF9334}" type="pres">
      <dgm:prSet presAssocID="{20FDA19D-7C3A-4E11-9E84-6726B2176FBE}" presName="dummyConnPt" presStyleCnt="0"/>
      <dgm:spPr/>
    </dgm:pt>
    <dgm:pt modelId="{CBAE1AD8-C870-4D1D-A4A7-8812C092BBB2}" type="pres">
      <dgm:prSet presAssocID="{20FDA19D-7C3A-4E11-9E84-6726B2176FBE}" presName="node" presStyleLbl="node1" presStyleIdx="16" presStyleCnt="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9974DC-0FE6-4F96-8B45-984A4E5D9B13}" type="pres">
      <dgm:prSet presAssocID="{6B094DAD-7092-497C-99A5-C5BB845411B8}" presName="sibTrans" presStyleLbl="bgSibTrans2D1" presStyleIdx="16" presStyleCnt="21"/>
      <dgm:spPr/>
      <dgm:t>
        <a:bodyPr/>
        <a:lstStyle/>
        <a:p>
          <a:endParaRPr lang="pt-BR"/>
        </a:p>
      </dgm:t>
    </dgm:pt>
    <dgm:pt modelId="{759E4FCF-A5F5-41F8-89F8-012993CF50FD}" type="pres">
      <dgm:prSet presAssocID="{8AD04A66-C701-4A09-BCE0-90FEDAAEFDC7}" presName="compNode" presStyleCnt="0"/>
      <dgm:spPr/>
    </dgm:pt>
    <dgm:pt modelId="{1A77F44B-B287-4E96-B00B-3EE09A2ABDB6}" type="pres">
      <dgm:prSet presAssocID="{8AD04A66-C701-4A09-BCE0-90FEDAAEFDC7}" presName="dummyConnPt" presStyleCnt="0"/>
      <dgm:spPr/>
    </dgm:pt>
    <dgm:pt modelId="{F35394A9-9C39-4AAD-A269-AC8B16A545FC}" type="pres">
      <dgm:prSet presAssocID="{8AD04A66-C701-4A09-BCE0-90FEDAAEFDC7}" presName="node" presStyleLbl="node1" presStyleIdx="17" presStyleCnt="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5FF416-450D-45E2-BB68-EAC42DCD6576}" type="pres">
      <dgm:prSet presAssocID="{DA495C62-B6DD-4A60-937E-38F958914DC0}" presName="sibTrans" presStyleLbl="bgSibTrans2D1" presStyleIdx="17" presStyleCnt="21"/>
      <dgm:spPr/>
      <dgm:t>
        <a:bodyPr/>
        <a:lstStyle/>
        <a:p>
          <a:endParaRPr lang="pt-BR"/>
        </a:p>
      </dgm:t>
    </dgm:pt>
    <dgm:pt modelId="{BEA7AC3A-7C41-47CA-8AAC-8474D292B0B9}" type="pres">
      <dgm:prSet presAssocID="{64B19E2D-1FC1-4C10-BBC2-34D8A2A1C3E9}" presName="compNode" presStyleCnt="0"/>
      <dgm:spPr/>
    </dgm:pt>
    <dgm:pt modelId="{495959DE-F439-4656-B10E-C14597875974}" type="pres">
      <dgm:prSet presAssocID="{64B19E2D-1FC1-4C10-BBC2-34D8A2A1C3E9}" presName="dummyConnPt" presStyleCnt="0"/>
      <dgm:spPr/>
    </dgm:pt>
    <dgm:pt modelId="{9B7796CB-05BF-4DC5-BCEA-B6F0469EFDBA}" type="pres">
      <dgm:prSet presAssocID="{64B19E2D-1FC1-4C10-BBC2-34D8A2A1C3E9}" presName="node" presStyleLbl="node1" presStyleIdx="18" presStyleCnt="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FA3643-FE6B-4197-A7CE-37476C6BD080}" type="pres">
      <dgm:prSet presAssocID="{C8EA8DAA-F764-4E13-8EF8-5CD06B384D49}" presName="sibTrans" presStyleLbl="bgSibTrans2D1" presStyleIdx="18" presStyleCnt="21"/>
      <dgm:spPr/>
      <dgm:t>
        <a:bodyPr/>
        <a:lstStyle/>
        <a:p>
          <a:endParaRPr lang="pt-BR"/>
        </a:p>
      </dgm:t>
    </dgm:pt>
    <dgm:pt modelId="{D79DD370-9DD4-4CBA-B051-5CFE5EED18EB}" type="pres">
      <dgm:prSet presAssocID="{BDB0ACAB-460A-445E-81C6-96AE3DADD8FF}" presName="compNode" presStyleCnt="0"/>
      <dgm:spPr/>
    </dgm:pt>
    <dgm:pt modelId="{91ACDE29-BBA2-45B3-A724-9704F94E6FB0}" type="pres">
      <dgm:prSet presAssocID="{BDB0ACAB-460A-445E-81C6-96AE3DADD8FF}" presName="dummyConnPt" presStyleCnt="0"/>
      <dgm:spPr/>
    </dgm:pt>
    <dgm:pt modelId="{A9652BFC-E623-4F88-9F97-EE9079AB0D7A}" type="pres">
      <dgm:prSet presAssocID="{BDB0ACAB-460A-445E-81C6-96AE3DADD8FF}" presName="node" presStyleLbl="node1" presStyleIdx="19" presStyleCnt="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690821-35C6-4905-8C4B-93C39E247975}" type="pres">
      <dgm:prSet presAssocID="{859A530E-0A03-4A62-95DF-8CB717B0E780}" presName="sibTrans" presStyleLbl="bgSibTrans2D1" presStyleIdx="19" presStyleCnt="21"/>
      <dgm:spPr/>
      <dgm:t>
        <a:bodyPr/>
        <a:lstStyle/>
        <a:p>
          <a:endParaRPr lang="pt-BR"/>
        </a:p>
      </dgm:t>
    </dgm:pt>
    <dgm:pt modelId="{CD0B0AE4-8865-42BE-9D66-A5D9D5D85B9F}" type="pres">
      <dgm:prSet presAssocID="{72B9DFC4-1B9E-4A8D-8D9C-8CB911C864C4}" presName="compNode" presStyleCnt="0"/>
      <dgm:spPr/>
    </dgm:pt>
    <dgm:pt modelId="{71137302-C8B0-4638-A033-CF2999929EF0}" type="pres">
      <dgm:prSet presAssocID="{72B9DFC4-1B9E-4A8D-8D9C-8CB911C864C4}" presName="dummyConnPt" presStyleCnt="0"/>
      <dgm:spPr/>
    </dgm:pt>
    <dgm:pt modelId="{A1F01AC6-1531-4ABF-BE2D-8F33231C7244}" type="pres">
      <dgm:prSet presAssocID="{72B9DFC4-1B9E-4A8D-8D9C-8CB911C864C4}" presName="node" presStyleLbl="node1" presStyleIdx="20" presStyleCnt="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3F0847-359B-4EE7-A19B-6D8249DA5414}" type="pres">
      <dgm:prSet presAssocID="{3D15FCCB-1C73-4366-803C-AF92EAA68D55}" presName="sibTrans" presStyleLbl="bgSibTrans2D1" presStyleIdx="20" presStyleCnt="21"/>
      <dgm:spPr/>
      <dgm:t>
        <a:bodyPr/>
        <a:lstStyle/>
        <a:p>
          <a:endParaRPr lang="pt-BR"/>
        </a:p>
      </dgm:t>
    </dgm:pt>
    <dgm:pt modelId="{A2A0EE80-F07B-481B-B4F4-74592CB5B2C6}" type="pres">
      <dgm:prSet presAssocID="{BE9102AE-7A9E-48AB-84C8-826ACF1F2361}" presName="compNode" presStyleCnt="0"/>
      <dgm:spPr/>
    </dgm:pt>
    <dgm:pt modelId="{31E77116-BF9E-46E9-A0A3-BC4376BA3E63}" type="pres">
      <dgm:prSet presAssocID="{BE9102AE-7A9E-48AB-84C8-826ACF1F2361}" presName="dummyConnPt" presStyleCnt="0"/>
      <dgm:spPr/>
    </dgm:pt>
    <dgm:pt modelId="{9A9A5962-A9D4-47E6-B80F-4B4139E8B041}" type="pres">
      <dgm:prSet presAssocID="{BE9102AE-7A9E-48AB-84C8-826ACF1F2361}" presName="node" presStyleLbl="node1" presStyleIdx="21" presStyleCnt="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DBABD38-9A2F-4F70-BE97-70A3A1374376}" type="presOf" srcId="{89E457B6-8D17-4620-BF2C-719617FC1607}" destId="{EDA333ED-5CB0-425C-B779-D61FA134F79F}" srcOrd="0" destOrd="0" presId="urn:microsoft.com/office/officeart/2005/8/layout/bProcess4"/>
    <dgm:cxn modelId="{35266C5A-6B7E-49E9-81AD-4B8EEFB3FAE5}" type="presOf" srcId="{20FDA19D-7C3A-4E11-9E84-6726B2176FBE}" destId="{CBAE1AD8-C870-4D1D-A4A7-8812C092BBB2}" srcOrd="0" destOrd="0" presId="urn:microsoft.com/office/officeart/2005/8/layout/bProcess4"/>
    <dgm:cxn modelId="{2B2765F5-2DD7-4AF7-932E-9A46AA5A275D}" srcId="{EC1049DF-7365-44E9-9FCC-E99082E4E991}" destId="{20FDA19D-7C3A-4E11-9E84-6726B2176FBE}" srcOrd="16" destOrd="0" parTransId="{3CECC472-FC0D-47AE-B37E-DE653585FDDF}" sibTransId="{6B094DAD-7092-497C-99A5-C5BB845411B8}"/>
    <dgm:cxn modelId="{7713EDED-273D-4168-9CF9-94300C90F1FC}" srcId="{EC1049DF-7365-44E9-9FCC-E99082E4E991}" destId="{8AD04A66-C701-4A09-BCE0-90FEDAAEFDC7}" srcOrd="17" destOrd="0" parTransId="{47B5E2CC-52A8-4D0B-9BF1-2E912585EDA3}" sibTransId="{DA495C62-B6DD-4A60-937E-38F958914DC0}"/>
    <dgm:cxn modelId="{CE1272C9-1108-45C0-9E70-C9CDBA36F6B7}" type="presOf" srcId="{6B094DAD-7092-497C-99A5-C5BB845411B8}" destId="{179974DC-0FE6-4F96-8B45-984A4E5D9B13}" srcOrd="0" destOrd="0" presId="urn:microsoft.com/office/officeart/2005/8/layout/bProcess4"/>
    <dgm:cxn modelId="{922DCE85-CFB2-4380-BAE2-3D0E70FCFAA8}" type="presOf" srcId="{DEFBA318-19EC-4EE5-AD28-26F06F6C051E}" destId="{D9996BC6-39CD-41D3-A3FC-8C44C1A3AFB2}" srcOrd="0" destOrd="0" presId="urn:microsoft.com/office/officeart/2005/8/layout/bProcess4"/>
    <dgm:cxn modelId="{A67AD9CA-9542-4E5B-BA2B-BF41937D65FA}" srcId="{EC1049DF-7365-44E9-9FCC-E99082E4E991}" destId="{AF7ACD78-F4EA-4EC4-9F8B-CB01F89E6FFD}" srcOrd="13" destOrd="0" parTransId="{6C47E492-FE9E-419B-BDBA-243F84D3DF8F}" sibTransId="{28BB4AFF-2033-4AD8-9E0A-D999B446E736}"/>
    <dgm:cxn modelId="{DE96316F-B368-4032-AE8D-A0E11D10B59C}" srcId="{EC1049DF-7365-44E9-9FCC-E99082E4E991}" destId="{89E457B6-8D17-4620-BF2C-719617FC1607}" srcOrd="4" destOrd="0" parTransId="{3A334C58-0758-486A-B74E-D70A724E5C83}" sibTransId="{F51E3E56-1EB7-40A1-B249-1972E8F2EFD5}"/>
    <dgm:cxn modelId="{CC52AEB8-BA98-4CA4-A1C3-C9F411C3FF88}" srcId="{EC1049DF-7365-44E9-9FCC-E99082E4E991}" destId="{CFDF3370-1F14-4D3C-8BA2-72CD37302426}" srcOrd="0" destOrd="0" parTransId="{8009FAAE-777D-45B1-BDAA-6ABC1EE48C1F}" sibTransId="{6E7BF617-EDE7-4C17-B20A-A19F20580610}"/>
    <dgm:cxn modelId="{9732EEA1-CAD2-456F-A442-1EAE3A0B2879}" srcId="{EC1049DF-7365-44E9-9FCC-E99082E4E991}" destId="{0A0E7B50-807B-44D1-AC08-5913909866A6}" srcOrd="3" destOrd="0" parTransId="{9AC3C0F7-D8B1-49FA-8BB0-E6521A6ABBB0}" sibTransId="{8CC168D3-2C39-4AFA-A168-826D1BB69570}"/>
    <dgm:cxn modelId="{7B49263E-275D-4CF0-94EF-AC73EB823AA5}" srcId="{EC1049DF-7365-44E9-9FCC-E99082E4E991}" destId="{F39A36D7-C85E-4417-B529-AD94A261EC16}" srcOrd="5" destOrd="0" parTransId="{9DF96FC0-804F-4086-92C4-921F0682A06F}" sibTransId="{D78BBBFF-9E89-49EE-86DF-0058AA16320F}"/>
    <dgm:cxn modelId="{EA176003-441A-4499-8090-5E7775D0FD29}" type="presOf" srcId="{DA495C62-B6DD-4A60-937E-38F958914DC0}" destId="{525FF416-450D-45E2-BB68-EAC42DCD6576}" srcOrd="0" destOrd="0" presId="urn:microsoft.com/office/officeart/2005/8/layout/bProcess4"/>
    <dgm:cxn modelId="{ACE3B915-421B-4728-9453-4BE9C21CB181}" srcId="{EC1049DF-7365-44E9-9FCC-E99082E4E991}" destId="{EBB24BB1-298F-45C9-8B6C-50D46A3D2FD0}" srcOrd="8" destOrd="0" parTransId="{0EE82665-B9C0-430D-AA97-9021981EB8F2}" sibTransId="{D1172480-A629-4365-A1C1-A88DF9352064}"/>
    <dgm:cxn modelId="{F6052E71-8762-4276-978E-B1EBF63720F2}" type="presOf" srcId="{7A2D303C-AC82-44B5-93FD-997DBC42FF23}" destId="{C0F13FED-4C82-4041-B029-8A410319ED63}" srcOrd="0" destOrd="0" presId="urn:microsoft.com/office/officeart/2005/8/layout/bProcess4"/>
    <dgm:cxn modelId="{980239C5-FD7A-424A-9F72-39CE1B69F01A}" type="presOf" srcId="{0A0E7B50-807B-44D1-AC08-5913909866A6}" destId="{57E1765A-3856-45B3-848F-CC9F3EB2B2BF}" srcOrd="0" destOrd="0" presId="urn:microsoft.com/office/officeart/2005/8/layout/bProcess4"/>
    <dgm:cxn modelId="{A45DAF33-0A5E-4883-936E-53157606090D}" type="presOf" srcId="{E6B810D2-DD38-46CD-B29B-5CAC2BCE0822}" destId="{49B92079-93F8-4FA7-8911-EC21331A7F55}" srcOrd="0" destOrd="0" presId="urn:microsoft.com/office/officeart/2005/8/layout/bProcess4"/>
    <dgm:cxn modelId="{12893D70-5F55-4671-8D70-E08B202A9152}" type="presOf" srcId="{6E7BF617-EDE7-4C17-B20A-A19F20580610}" destId="{33A7F7AA-D77B-4F36-B31A-33789240337D}" srcOrd="0" destOrd="0" presId="urn:microsoft.com/office/officeart/2005/8/layout/bProcess4"/>
    <dgm:cxn modelId="{D5A74EA9-23D2-48BD-9DB9-A603C3CF9706}" srcId="{EC1049DF-7365-44E9-9FCC-E99082E4E991}" destId="{11C60962-2C5B-4BBA-9806-1EAB6A2D99E6}" srcOrd="7" destOrd="0" parTransId="{22B1730E-2FD7-44AD-AF08-319702802FFA}" sibTransId="{4ECC47E4-350A-43A7-8D7A-AA6719A26FE9}"/>
    <dgm:cxn modelId="{B767C1BF-708F-4D15-A71C-5DADADC35312}" type="presOf" srcId="{EC1049DF-7365-44E9-9FCC-E99082E4E991}" destId="{85F0F6E9-EBA7-4C45-8D84-E38C5FBCB4A4}" srcOrd="0" destOrd="0" presId="urn:microsoft.com/office/officeart/2005/8/layout/bProcess4"/>
    <dgm:cxn modelId="{37850BB5-5716-4800-A143-A898D15EFE40}" type="presOf" srcId="{4CD0C0F0-F29A-4E57-95B2-6B3D8370F1DE}" destId="{5DEDD8F8-AF02-455C-BA2D-14358B3E0228}" srcOrd="0" destOrd="0" presId="urn:microsoft.com/office/officeart/2005/8/layout/bProcess4"/>
    <dgm:cxn modelId="{838E7049-F4EE-49BD-9F41-6EDB29FCC40B}" type="presOf" srcId="{11C60962-2C5B-4BBA-9806-1EAB6A2D99E6}" destId="{9CD28823-095F-4013-A05D-AC2BBD755A0C}" srcOrd="0" destOrd="0" presId="urn:microsoft.com/office/officeart/2005/8/layout/bProcess4"/>
    <dgm:cxn modelId="{59BDD996-999F-49C1-AAC4-EF8D4C4075E2}" srcId="{EC1049DF-7365-44E9-9FCC-E99082E4E991}" destId="{BDB0ACAB-460A-445E-81C6-96AE3DADD8FF}" srcOrd="19" destOrd="0" parTransId="{C66DD300-6DE0-4BE5-B257-D68F063A8FF3}" sibTransId="{859A530E-0A03-4A62-95DF-8CB717B0E780}"/>
    <dgm:cxn modelId="{F8B49645-1DE2-4330-AE57-B5138FCAEE76}" srcId="{EC1049DF-7365-44E9-9FCC-E99082E4E991}" destId="{10C0F494-095B-4EC8-840F-7ACF34D2F04E}" srcOrd="2" destOrd="0" parTransId="{35B37212-6CCC-43AE-80E9-CD4678B715A9}" sibTransId="{D13E7156-86BC-49DF-8685-66F3AF43A3A0}"/>
    <dgm:cxn modelId="{8F38EF9A-9BC0-44AF-9BF3-D22454518454}" type="presOf" srcId="{D1172480-A629-4365-A1C1-A88DF9352064}" destId="{C2A956D5-054D-432A-9491-35EF48FA6A7A}" srcOrd="0" destOrd="0" presId="urn:microsoft.com/office/officeart/2005/8/layout/bProcess4"/>
    <dgm:cxn modelId="{0A3D8535-3A58-49C8-8AAC-6AFA2DE3666A}" srcId="{EC1049DF-7365-44E9-9FCC-E99082E4E991}" destId="{72B9DFC4-1B9E-4A8D-8D9C-8CB911C864C4}" srcOrd="20" destOrd="0" parTransId="{EFFA7E66-FB99-489B-802E-41F5504B226D}" sibTransId="{3D15FCCB-1C73-4366-803C-AF92EAA68D55}"/>
    <dgm:cxn modelId="{4EEC7056-0E4A-4F44-AEE4-A1064B94FD32}" type="presOf" srcId="{3D15FCCB-1C73-4366-803C-AF92EAA68D55}" destId="{AD3F0847-359B-4EE7-A19B-6D8249DA5414}" srcOrd="0" destOrd="0" presId="urn:microsoft.com/office/officeart/2005/8/layout/bProcess4"/>
    <dgm:cxn modelId="{FBF97076-83D9-4165-BDE4-81FB57E9FEA5}" type="presOf" srcId="{D78BBBFF-9E89-49EE-86DF-0058AA16320F}" destId="{D8B20874-12B7-4940-AA5B-0FC7F5AEDDDA}" srcOrd="0" destOrd="0" presId="urn:microsoft.com/office/officeart/2005/8/layout/bProcess4"/>
    <dgm:cxn modelId="{FFEC4848-8769-4403-806F-6B7E47A201C0}" type="presOf" srcId="{0D7E47CA-E93C-4E29-8086-B87FD94585F0}" destId="{1DE42838-D530-4D61-BE13-E03483753068}" srcOrd="0" destOrd="0" presId="urn:microsoft.com/office/officeart/2005/8/layout/bProcess4"/>
    <dgm:cxn modelId="{27A109BC-9139-46E7-91AF-F268375340C5}" type="presOf" srcId="{6FAE3F6D-04FF-40C3-8FD4-6101E2C06E33}" destId="{C1D491B0-E5BD-4EFA-A957-31A48F3064EA}" srcOrd="0" destOrd="0" presId="urn:microsoft.com/office/officeart/2005/8/layout/bProcess4"/>
    <dgm:cxn modelId="{02F9EC29-0234-4239-993D-C1038B55CB08}" type="presOf" srcId="{859A530E-0A03-4A62-95DF-8CB717B0E780}" destId="{D9690821-35C6-4905-8C4B-93C39E247975}" srcOrd="0" destOrd="0" presId="urn:microsoft.com/office/officeart/2005/8/layout/bProcess4"/>
    <dgm:cxn modelId="{9B39F371-35DF-4BEE-9809-308DD02D686A}" type="presOf" srcId="{10C0F494-095B-4EC8-840F-7ACF34D2F04E}" destId="{6E2D408B-28C6-4C50-A2BB-0EADBAC0185D}" srcOrd="0" destOrd="0" presId="urn:microsoft.com/office/officeart/2005/8/layout/bProcess4"/>
    <dgm:cxn modelId="{180ACCAF-1582-477D-9433-BD988A77EAD5}" type="presOf" srcId="{C8EA8DAA-F764-4E13-8EF8-5CD06B384D49}" destId="{1DFA3643-FE6B-4197-A7CE-37476C6BD080}" srcOrd="0" destOrd="0" presId="urn:microsoft.com/office/officeart/2005/8/layout/bProcess4"/>
    <dgm:cxn modelId="{CA6CC19E-4A70-4D94-8819-74D42B348E65}" srcId="{EC1049DF-7365-44E9-9FCC-E99082E4E991}" destId="{F0D07936-F643-465F-AE8F-604D9A1BBE76}" srcOrd="15" destOrd="0" parTransId="{ECAE6E20-8F92-4609-B968-27209533D00C}" sibTransId="{C5A47609-8904-48FD-9D61-2E241A1E30EE}"/>
    <dgm:cxn modelId="{818FF98E-68E7-4339-97F8-359AE36DE517}" type="presOf" srcId="{4ECC47E4-350A-43A7-8D7A-AA6719A26FE9}" destId="{BECC993A-183B-45EE-9E4C-9B6432755729}" srcOrd="0" destOrd="0" presId="urn:microsoft.com/office/officeart/2005/8/layout/bProcess4"/>
    <dgm:cxn modelId="{5833A74C-F64B-4496-9AD4-A1AB0CBE557F}" srcId="{EC1049DF-7365-44E9-9FCC-E99082E4E991}" destId="{DEFBA318-19EC-4EE5-AD28-26F06F6C051E}" srcOrd="9" destOrd="0" parTransId="{413F8516-DF61-4463-A880-EE2CB4DB1BA2}" sibTransId="{6FAE3F6D-04FF-40C3-8FD4-6101E2C06E33}"/>
    <dgm:cxn modelId="{32A9A530-A888-4F8C-A102-07F3E94A0ABF}" type="presOf" srcId="{83FDC384-A535-496E-9C1B-18E7954A30CA}" destId="{DE9F0571-E755-4296-BD94-338E1452673A}" srcOrd="0" destOrd="0" presId="urn:microsoft.com/office/officeart/2005/8/layout/bProcess4"/>
    <dgm:cxn modelId="{616EB692-C9B0-42A6-86A7-DE97F10CF855}" type="presOf" srcId="{1B64026D-704B-4C52-9EC3-E8668FF60F19}" destId="{0B8F02EC-F49B-4BB1-9DC0-EF279784D245}" srcOrd="0" destOrd="0" presId="urn:microsoft.com/office/officeart/2005/8/layout/bProcess4"/>
    <dgm:cxn modelId="{5935FBEF-D3ED-4B26-8747-77A302F4A3C5}" srcId="{EC1049DF-7365-44E9-9FCC-E99082E4E991}" destId="{34711F2E-8638-4096-9A2B-659D01255C50}" srcOrd="11" destOrd="0" parTransId="{34DAE946-E393-4F72-B5C2-E317C9322C32}" sibTransId="{E6B810D2-DD38-46CD-B29B-5CAC2BCE0822}"/>
    <dgm:cxn modelId="{3F316D84-2CC9-40CA-98DB-D5D5BE31FC13}" type="presOf" srcId="{C5A47609-8904-48FD-9D61-2E241A1E30EE}" destId="{922BCDF2-FA6C-4B48-A500-D2BBA48A3DCC}" srcOrd="0" destOrd="0" presId="urn:microsoft.com/office/officeart/2005/8/layout/bProcess4"/>
    <dgm:cxn modelId="{97753021-0E0E-4F6F-92A3-E7EA17040D05}" type="presOf" srcId="{CFDF3370-1F14-4D3C-8BA2-72CD37302426}" destId="{E2A383D5-0FB5-4661-A619-ADBA5EB9BC75}" srcOrd="0" destOrd="0" presId="urn:microsoft.com/office/officeart/2005/8/layout/bProcess4"/>
    <dgm:cxn modelId="{068B940A-9C87-4B7B-807B-EDA08DBAF29C}" srcId="{EC1049DF-7365-44E9-9FCC-E99082E4E991}" destId="{1B64026D-704B-4C52-9EC3-E8668FF60F19}" srcOrd="14" destOrd="0" parTransId="{E9745630-B320-4E6A-BD6F-FFBECF0AFC62}" sibTransId="{4CD0C0F0-F29A-4E57-95B2-6B3D8370F1DE}"/>
    <dgm:cxn modelId="{02F99471-B0A3-41DA-A4AE-4AB8C8020920}" type="presOf" srcId="{D13E7156-86BC-49DF-8685-66F3AF43A3A0}" destId="{B873C04D-C5B2-42FB-A395-EF2523333EEB}" srcOrd="0" destOrd="0" presId="urn:microsoft.com/office/officeart/2005/8/layout/bProcess4"/>
    <dgm:cxn modelId="{C4BC26FC-2B43-45D8-AEB7-C07B71A5C466}" type="presOf" srcId="{F39A36D7-C85E-4417-B529-AD94A261EC16}" destId="{D1D1F060-9B1D-4E08-A28D-EB44021A15E1}" srcOrd="0" destOrd="0" presId="urn:microsoft.com/office/officeart/2005/8/layout/bProcess4"/>
    <dgm:cxn modelId="{A656F7C9-62AD-4DB4-AF06-F553DD217924}" srcId="{EC1049DF-7365-44E9-9FCC-E99082E4E991}" destId="{EB7B519E-2D84-4B49-8A60-94E6D9DDD68D}" srcOrd="6" destOrd="0" parTransId="{574BCC1E-06B7-48FA-9C9B-799A2F25168C}" sibTransId="{7A2D303C-AC82-44B5-93FD-997DBC42FF23}"/>
    <dgm:cxn modelId="{56C2C19B-3BCF-4E03-A190-3463B5791250}" type="presOf" srcId="{BE9102AE-7A9E-48AB-84C8-826ACF1F2361}" destId="{9A9A5962-A9D4-47E6-B80F-4B4139E8B041}" srcOrd="0" destOrd="0" presId="urn:microsoft.com/office/officeart/2005/8/layout/bProcess4"/>
    <dgm:cxn modelId="{96BFC0A5-9498-4DBE-B51C-33E88987FB73}" type="presOf" srcId="{28BB4AFF-2033-4AD8-9E0A-D999B446E736}" destId="{398706AB-2BBA-4B7B-BDDE-422DB6314EC0}" srcOrd="0" destOrd="0" presId="urn:microsoft.com/office/officeart/2005/8/layout/bProcess4"/>
    <dgm:cxn modelId="{B1CF7B9D-02BB-44FA-9CF8-A6FE0771BD1E}" type="presOf" srcId="{8AD04A66-C701-4A09-BCE0-90FEDAAEFDC7}" destId="{F35394A9-9C39-4AAD-A269-AC8B16A545FC}" srcOrd="0" destOrd="0" presId="urn:microsoft.com/office/officeart/2005/8/layout/bProcess4"/>
    <dgm:cxn modelId="{5357F4FE-8F43-402D-81D6-1C285FB68A58}" srcId="{EC1049DF-7365-44E9-9FCC-E99082E4E991}" destId="{C5198D1A-6D6C-4B6C-8A58-CD8C0C62C6B0}" srcOrd="12" destOrd="0" parTransId="{B9313BAD-0A0E-448F-933B-ECD214E3A643}" sibTransId="{0D7E47CA-E93C-4E29-8086-B87FD94585F0}"/>
    <dgm:cxn modelId="{074B0143-53F7-4572-B34E-51CF29E72235}" type="presOf" srcId="{BDB0ACAB-460A-445E-81C6-96AE3DADD8FF}" destId="{A9652BFC-E623-4F88-9F97-EE9079AB0D7A}" srcOrd="0" destOrd="0" presId="urn:microsoft.com/office/officeart/2005/8/layout/bProcess4"/>
    <dgm:cxn modelId="{56298F41-1F81-4829-9C27-044A6A985FC8}" type="presOf" srcId="{EB7B519E-2D84-4B49-8A60-94E6D9DDD68D}" destId="{48BBDF9F-7CAB-4F5A-8ECC-E487D0BAF091}" srcOrd="0" destOrd="0" presId="urn:microsoft.com/office/officeart/2005/8/layout/bProcess4"/>
    <dgm:cxn modelId="{723907E9-9E4A-460D-80FF-804E518271C8}" type="presOf" srcId="{8CC168D3-2C39-4AFA-A168-826D1BB69570}" destId="{ABD06714-78FF-42EC-9448-9F42F04CA338}" srcOrd="0" destOrd="0" presId="urn:microsoft.com/office/officeart/2005/8/layout/bProcess4"/>
    <dgm:cxn modelId="{FAFF648E-397F-400C-ADFF-5EB00AB90AF1}" srcId="{EC1049DF-7365-44E9-9FCC-E99082E4E991}" destId="{E89F1E99-4B58-4BF1-B3E9-E13C9CDB14BC}" srcOrd="10" destOrd="0" parTransId="{C8983EAF-4B49-43A4-B554-DFAD10A89082}" sibTransId="{83FDC384-A535-496E-9C1B-18E7954A30CA}"/>
    <dgm:cxn modelId="{A3EFCBB2-1E01-4050-BB2F-C3022D1F9D20}" type="presOf" srcId="{F0D07936-F643-465F-AE8F-604D9A1BBE76}" destId="{AC884CE0-72A8-493E-BDA9-2C39EE5022A5}" srcOrd="0" destOrd="0" presId="urn:microsoft.com/office/officeart/2005/8/layout/bProcess4"/>
    <dgm:cxn modelId="{7E397CCD-1A38-41B0-A2B8-4601EC086FA1}" type="presOf" srcId="{E89F1E99-4B58-4BF1-B3E9-E13C9CDB14BC}" destId="{9DCE4A76-B0DA-4B69-BE31-081D5B335344}" srcOrd="0" destOrd="0" presId="urn:microsoft.com/office/officeart/2005/8/layout/bProcess4"/>
    <dgm:cxn modelId="{BD65096E-B91B-4D98-B655-89E1F78E46E1}" srcId="{EC1049DF-7365-44E9-9FCC-E99082E4E991}" destId="{64B19E2D-1FC1-4C10-BBC2-34D8A2A1C3E9}" srcOrd="18" destOrd="0" parTransId="{ECD4BB4B-00A1-40D8-ABA5-9510DB2DDD89}" sibTransId="{C8EA8DAA-F764-4E13-8EF8-5CD06B384D49}"/>
    <dgm:cxn modelId="{F54693CE-F717-4125-9D36-AC764151A44A}" srcId="{EC1049DF-7365-44E9-9FCC-E99082E4E991}" destId="{BE9102AE-7A9E-48AB-84C8-826ACF1F2361}" srcOrd="21" destOrd="0" parTransId="{0E2A5EC3-696A-4F17-AF26-E00A166B22CE}" sibTransId="{BFA870CB-0DA8-4B67-95E5-FB6E0E3A4879}"/>
    <dgm:cxn modelId="{3A6D8A4C-072E-4143-94FE-03519FB89BC3}" type="presOf" srcId="{3F01219C-AFBE-455F-9E35-1C3A3139CF6B}" destId="{714E2032-7C27-49D7-B2DC-F68908918F3E}" srcOrd="0" destOrd="0" presId="urn:microsoft.com/office/officeart/2005/8/layout/bProcess4"/>
    <dgm:cxn modelId="{E8A4B93F-CC12-436D-B347-C2064479B5B3}" type="presOf" srcId="{34711F2E-8638-4096-9A2B-659D01255C50}" destId="{295AE452-B97F-47A4-B232-F9768563AA83}" srcOrd="0" destOrd="0" presId="urn:microsoft.com/office/officeart/2005/8/layout/bProcess4"/>
    <dgm:cxn modelId="{EE1BAEEE-A2EE-4B07-9E6E-F09C73802243}" type="presOf" srcId="{EBB24BB1-298F-45C9-8B6C-50D46A3D2FD0}" destId="{B60FA958-4EE5-4286-B690-7A1EC38241F7}" srcOrd="0" destOrd="0" presId="urn:microsoft.com/office/officeart/2005/8/layout/bProcess4"/>
    <dgm:cxn modelId="{BC8C7544-858B-4775-9D0D-4603D86405F1}" srcId="{EC1049DF-7365-44E9-9FCC-E99082E4E991}" destId="{3F01219C-AFBE-455F-9E35-1C3A3139CF6B}" srcOrd="1" destOrd="0" parTransId="{8D106C40-A0FA-4634-9C76-44C1BC4985FA}" sibTransId="{EE101A2F-3149-4A92-AC7B-458728CA1BBF}"/>
    <dgm:cxn modelId="{3DB8FBD8-31F1-49E6-A3B7-5E9F4840FE82}" type="presOf" srcId="{72B9DFC4-1B9E-4A8D-8D9C-8CB911C864C4}" destId="{A1F01AC6-1531-4ABF-BE2D-8F33231C7244}" srcOrd="0" destOrd="0" presId="urn:microsoft.com/office/officeart/2005/8/layout/bProcess4"/>
    <dgm:cxn modelId="{8A16DA32-8BF8-4505-9C16-FA6B3F6FFDFC}" type="presOf" srcId="{EE101A2F-3149-4A92-AC7B-458728CA1BBF}" destId="{66FBDA27-2232-4E03-832B-6AB09B5C0C96}" srcOrd="0" destOrd="0" presId="urn:microsoft.com/office/officeart/2005/8/layout/bProcess4"/>
    <dgm:cxn modelId="{7A786022-A8AB-4892-93F4-63FA0B8E6099}" type="presOf" srcId="{64B19E2D-1FC1-4C10-BBC2-34D8A2A1C3E9}" destId="{9B7796CB-05BF-4DC5-BCEA-B6F0469EFDBA}" srcOrd="0" destOrd="0" presId="urn:microsoft.com/office/officeart/2005/8/layout/bProcess4"/>
    <dgm:cxn modelId="{7D1791FD-881C-4EA5-A0EC-C33072C5F0DF}" type="presOf" srcId="{C5198D1A-6D6C-4B6C-8A58-CD8C0C62C6B0}" destId="{D9EFB2A3-7F68-4E3E-A905-8A8C40C14456}" srcOrd="0" destOrd="0" presId="urn:microsoft.com/office/officeart/2005/8/layout/bProcess4"/>
    <dgm:cxn modelId="{83AC0A85-94FD-49F2-9287-D2F0F82DD5F0}" type="presOf" srcId="{AF7ACD78-F4EA-4EC4-9F8B-CB01F89E6FFD}" destId="{66ABBE2B-160B-4252-BD1C-F2BD2081E01F}" srcOrd="0" destOrd="0" presId="urn:microsoft.com/office/officeart/2005/8/layout/bProcess4"/>
    <dgm:cxn modelId="{F2D839BD-D0F4-481E-B5D2-140D821D65CF}" type="presOf" srcId="{F51E3E56-1EB7-40A1-B249-1972E8F2EFD5}" destId="{FE3948BE-5B0F-4E88-A3AE-BE9DEAD0E614}" srcOrd="0" destOrd="0" presId="urn:microsoft.com/office/officeart/2005/8/layout/bProcess4"/>
    <dgm:cxn modelId="{D9E407A1-2975-485D-B782-71892770CB82}" type="presParOf" srcId="{85F0F6E9-EBA7-4C45-8D84-E38C5FBCB4A4}" destId="{771F5478-B007-43CD-866A-CA1E4B14DB11}" srcOrd="0" destOrd="0" presId="urn:microsoft.com/office/officeart/2005/8/layout/bProcess4"/>
    <dgm:cxn modelId="{C6492B90-4F84-4B0F-8A37-AD6C12A0094E}" type="presParOf" srcId="{771F5478-B007-43CD-866A-CA1E4B14DB11}" destId="{ACA581F2-1088-422E-B105-59211DC0D10B}" srcOrd="0" destOrd="0" presId="urn:microsoft.com/office/officeart/2005/8/layout/bProcess4"/>
    <dgm:cxn modelId="{7DB8CD50-0968-48B2-A61D-2A7C9D9DE85C}" type="presParOf" srcId="{771F5478-B007-43CD-866A-CA1E4B14DB11}" destId="{E2A383D5-0FB5-4661-A619-ADBA5EB9BC75}" srcOrd="1" destOrd="0" presId="urn:microsoft.com/office/officeart/2005/8/layout/bProcess4"/>
    <dgm:cxn modelId="{EF3471F0-3844-4F13-A3D1-944FAFCC37C8}" type="presParOf" srcId="{85F0F6E9-EBA7-4C45-8D84-E38C5FBCB4A4}" destId="{33A7F7AA-D77B-4F36-B31A-33789240337D}" srcOrd="1" destOrd="0" presId="urn:microsoft.com/office/officeart/2005/8/layout/bProcess4"/>
    <dgm:cxn modelId="{4DD334BA-35CB-455A-AE74-6E439561DEAF}" type="presParOf" srcId="{85F0F6E9-EBA7-4C45-8D84-E38C5FBCB4A4}" destId="{2DB21990-8E10-437D-ADF7-9DFB240B72C3}" srcOrd="2" destOrd="0" presId="urn:microsoft.com/office/officeart/2005/8/layout/bProcess4"/>
    <dgm:cxn modelId="{AB751F78-EA84-47DC-A8A7-CECE8EA9599A}" type="presParOf" srcId="{2DB21990-8E10-437D-ADF7-9DFB240B72C3}" destId="{4BA56D45-D0C1-4555-90B7-51A7BAAC4267}" srcOrd="0" destOrd="0" presId="urn:microsoft.com/office/officeart/2005/8/layout/bProcess4"/>
    <dgm:cxn modelId="{CBA465AC-8A73-4B92-A522-2B33462179CB}" type="presParOf" srcId="{2DB21990-8E10-437D-ADF7-9DFB240B72C3}" destId="{714E2032-7C27-49D7-B2DC-F68908918F3E}" srcOrd="1" destOrd="0" presId="urn:microsoft.com/office/officeart/2005/8/layout/bProcess4"/>
    <dgm:cxn modelId="{F76CF226-B282-4BAC-A2AF-A9B503B4E446}" type="presParOf" srcId="{85F0F6E9-EBA7-4C45-8D84-E38C5FBCB4A4}" destId="{66FBDA27-2232-4E03-832B-6AB09B5C0C96}" srcOrd="3" destOrd="0" presId="urn:microsoft.com/office/officeart/2005/8/layout/bProcess4"/>
    <dgm:cxn modelId="{A599AB9F-CBF8-4F85-B5CC-0FFDECE92896}" type="presParOf" srcId="{85F0F6E9-EBA7-4C45-8D84-E38C5FBCB4A4}" destId="{FF941F5D-C05F-40A4-AF4D-E9A1A4439AA2}" srcOrd="4" destOrd="0" presId="urn:microsoft.com/office/officeart/2005/8/layout/bProcess4"/>
    <dgm:cxn modelId="{D3672ABB-6F4F-4856-A133-D0AE2C493CBB}" type="presParOf" srcId="{FF941F5D-C05F-40A4-AF4D-E9A1A4439AA2}" destId="{A987DFB2-9364-47CB-9FFE-4528AD5E81D9}" srcOrd="0" destOrd="0" presId="urn:microsoft.com/office/officeart/2005/8/layout/bProcess4"/>
    <dgm:cxn modelId="{BC8F1662-A9DB-4093-B5FA-F9B1FCB909C6}" type="presParOf" srcId="{FF941F5D-C05F-40A4-AF4D-E9A1A4439AA2}" destId="{6E2D408B-28C6-4C50-A2BB-0EADBAC0185D}" srcOrd="1" destOrd="0" presId="urn:microsoft.com/office/officeart/2005/8/layout/bProcess4"/>
    <dgm:cxn modelId="{373A512E-CDC3-4D5D-A53A-A223941A2208}" type="presParOf" srcId="{85F0F6E9-EBA7-4C45-8D84-E38C5FBCB4A4}" destId="{B873C04D-C5B2-42FB-A395-EF2523333EEB}" srcOrd="5" destOrd="0" presId="urn:microsoft.com/office/officeart/2005/8/layout/bProcess4"/>
    <dgm:cxn modelId="{9658D506-28B3-4B40-AF04-FEB61671F055}" type="presParOf" srcId="{85F0F6E9-EBA7-4C45-8D84-E38C5FBCB4A4}" destId="{26947957-5E9C-4FE5-9704-F81396EFA3B6}" srcOrd="6" destOrd="0" presId="urn:microsoft.com/office/officeart/2005/8/layout/bProcess4"/>
    <dgm:cxn modelId="{A7774F0C-438F-455C-ACBE-AF1593CD81FC}" type="presParOf" srcId="{26947957-5E9C-4FE5-9704-F81396EFA3B6}" destId="{55B3E734-6310-4870-AD00-78443CD63E62}" srcOrd="0" destOrd="0" presId="urn:microsoft.com/office/officeart/2005/8/layout/bProcess4"/>
    <dgm:cxn modelId="{CA742C74-BF2B-40F0-B009-8EE5EB13682F}" type="presParOf" srcId="{26947957-5E9C-4FE5-9704-F81396EFA3B6}" destId="{57E1765A-3856-45B3-848F-CC9F3EB2B2BF}" srcOrd="1" destOrd="0" presId="urn:microsoft.com/office/officeart/2005/8/layout/bProcess4"/>
    <dgm:cxn modelId="{9653C689-061A-4D98-B522-1021DF7722BE}" type="presParOf" srcId="{85F0F6E9-EBA7-4C45-8D84-E38C5FBCB4A4}" destId="{ABD06714-78FF-42EC-9448-9F42F04CA338}" srcOrd="7" destOrd="0" presId="urn:microsoft.com/office/officeart/2005/8/layout/bProcess4"/>
    <dgm:cxn modelId="{7999F6BF-04A1-4EA6-BAEF-E1EE446E72E5}" type="presParOf" srcId="{85F0F6E9-EBA7-4C45-8D84-E38C5FBCB4A4}" destId="{7541FA51-F1D3-449C-AB1C-D298DAE9B8D7}" srcOrd="8" destOrd="0" presId="urn:microsoft.com/office/officeart/2005/8/layout/bProcess4"/>
    <dgm:cxn modelId="{D088143A-E983-4D2C-8B03-1CB87DC39985}" type="presParOf" srcId="{7541FA51-F1D3-449C-AB1C-D298DAE9B8D7}" destId="{20AFFDE2-A6FC-4FD4-ABB3-F75FBD62B0B0}" srcOrd="0" destOrd="0" presId="urn:microsoft.com/office/officeart/2005/8/layout/bProcess4"/>
    <dgm:cxn modelId="{24301F68-89F3-48A3-84D6-E00375481336}" type="presParOf" srcId="{7541FA51-F1D3-449C-AB1C-D298DAE9B8D7}" destId="{EDA333ED-5CB0-425C-B779-D61FA134F79F}" srcOrd="1" destOrd="0" presId="urn:microsoft.com/office/officeart/2005/8/layout/bProcess4"/>
    <dgm:cxn modelId="{9B2646E7-F664-462E-B9B4-1F762B91C847}" type="presParOf" srcId="{85F0F6E9-EBA7-4C45-8D84-E38C5FBCB4A4}" destId="{FE3948BE-5B0F-4E88-A3AE-BE9DEAD0E614}" srcOrd="9" destOrd="0" presId="urn:microsoft.com/office/officeart/2005/8/layout/bProcess4"/>
    <dgm:cxn modelId="{091C5643-90B2-4C56-8775-5E1589132553}" type="presParOf" srcId="{85F0F6E9-EBA7-4C45-8D84-E38C5FBCB4A4}" destId="{A3FBFA66-7B7C-467F-8FE5-02185E18ACA5}" srcOrd="10" destOrd="0" presId="urn:microsoft.com/office/officeart/2005/8/layout/bProcess4"/>
    <dgm:cxn modelId="{308328A2-8E84-467D-B5AD-D6A333A322C8}" type="presParOf" srcId="{A3FBFA66-7B7C-467F-8FE5-02185E18ACA5}" destId="{4E8A102B-67FC-42A1-A4D6-A793E083C668}" srcOrd="0" destOrd="0" presId="urn:microsoft.com/office/officeart/2005/8/layout/bProcess4"/>
    <dgm:cxn modelId="{A28FA68E-EADB-49AE-A154-04C489306ED1}" type="presParOf" srcId="{A3FBFA66-7B7C-467F-8FE5-02185E18ACA5}" destId="{D1D1F060-9B1D-4E08-A28D-EB44021A15E1}" srcOrd="1" destOrd="0" presId="urn:microsoft.com/office/officeart/2005/8/layout/bProcess4"/>
    <dgm:cxn modelId="{F86DF212-7490-424B-9441-8244B9AA96BE}" type="presParOf" srcId="{85F0F6E9-EBA7-4C45-8D84-E38C5FBCB4A4}" destId="{D8B20874-12B7-4940-AA5B-0FC7F5AEDDDA}" srcOrd="11" destOrd="0" presId="urn:microsoft.com/office/officeart/2005/8/layout/bProcess4"/>
    <dgm:cxn modelId="{A222EAC5-0E92-496E-B6BE-A8E31D976388}" type="presParOf" srcId="{85F0F6E9-EBA7-4C45-8D84-E38C5FBCB4A4}" destId="{1505B574-04F7-4AF7-8AE7-C70923B7FD82}" srcOrd="12" destOrd="0" presId="urn:microsoft.com/office/officeart/2005/8/layout/bProcess4"/>
    <dgm:cxn modelId="{6B0EEEC7-8974-4DF4-A5E7-1B08A6014A3C}" type="presParOf" srcId="{1505B574-04F7-4AF7-8AE7-C70923B7FD82}" destId="{F3A63E8E-E9C2-4A89-82AD-FB76E9C28138}" srcOrd="0" destOrd="0" presId="urn:microsoft.com/office/officeart/2005/8/layout/bProcess4"/>
    <dgm:cxn modelId="{260758C7-A79C-4312-8069-3C7819A2E4AE}" type="presParOf" srcId="{1505B574-04F7-4AF7-8AE7-C70923B7FD82}" destId="{48BBDF9F-7CAB-4F5A-8ECC-E487D0BAF091}" srcOrd="1" destOrd="0" presId="urn:microsoft.com/office/officeart/2005/8/layout/bProcess4"/>
    <dgm:cxn modelId="{7F12677B-067D-415E-8346-578AD6BD2248}" type="presParOf" srcId="{85F0F6E9-EBA7-4C45-8D84-E38C5FBCB4A4}" destId="{C0F13FED-4C82-4041-B029-8A410319ED63}" srcOrd="13" destOrd="0" presId="urn:microsoft.com/office/officeart/2005/8/layout/bProcess4"/>
    <dgm:cxn modelId="{81DA6A67-6B58-4349-A0ED-F9755AA4B93F}" type="presParOf" srcId="{85F0F6E9-EBA7-4C45-8D84-E38C5FBCB4A4}" destId="{5286962D-1BB1-4E91-9115-29ACB217FAFD}" srcOrd="14" destOrd="0" presId="urn:microsoft.com/office/officeart/2005/8/layout/bProcess4"/>
    <dgm:cxn modelId="{C5950B6D-F4A8-448B-A321-80ED5FE37402}" type="presParOf" srcId="{5286962D-1BB1-4E91-9115-29ACB217FAFD}" destId="{033D6FF9-7E17-4762-B27A-E4EC05F468BD}" srcOrd="0" destOrd="0" presId="urn:microsoft.com/office/officeart/2005/8/layout/bProcess4"/>
    <dgm:cxn modelId="{157E3568-C990-4072-AD2D-F3E9B485EBC9}" type="presParOf" srcId="{5286962D-1BB1-4E91-9115-29ACB217FAFD}" destId="{9CD28823-095F-4013-A05D-AC2BBD755A0C}" srcOrd="1" destOrd="0" presId="urn:microsoft.com/office/officeart/2005/8/layout/bProcess4"/>
    <dgm:cxn modelId="{83CE17FD-2FEC-4A30-B422-F9FB0B018ABE}" type="presParOf" srcId="{85F0F6E9-EBA7-4C45-8D84-E38C5FBCB4A4}" destId="{BECC993A-183B-45EE-9E4C-9B6432755729}" srcOrd="15" destOrd="0" presId="urn:microsoft.com/office/officeart/2005/8/layout/bProcess4"/>
    <dgm:cxn modelId="{D5FE8451-943C-4197-BBDD-05E48BF2DE0B}" type="presParOf" srcId="{85F0F6E9-EBA7-4C45-8D84-E38C5FBCB4A4}" destId="{5C0C64DD-7944-4928-8CB6-6F580A0A4842}" srcOrd="16" destOrd="0" presId="urn:microsoft.com/office/officeart/2005/8/layout/bProcess4"/>
    <dgm:cxn modelId="{73EDB708-60BF-4EFB-B9A6-80D7F9E466ED}" type="presParOf" srcId="{5C0C64DD-7944-4928-8CB6-6F580A0A4842}" destId="{94B48E3E-531B-4F77-A397-A304A2A0DA5B}" srcOrd="0" destOrd="0" presId="urn:microsoft.com/office/officeart/2005/8/layout/bProcess4"/>
    <dgm:cxn modelId="{C2E4EB12-2082-47A7-8B29-5BAF3FFC7F3C}" type="presParOf" srcId="{5C0C64DD-7944-4928-8CB6-6F580A0A4842}" destId="{B60FA958-4EE5-4286-B690-7A1EC38241F7}" srcOrd="1" destOrd="0" presId="urn:microsoft.com/office/officeart/2005/8/layout/bProcess4"/>
    <dgm:cxn modelId="{60BF04C6-320F-4A04-BDC4-55A0F2268CEF}" type="presParOf" srcId="{85F0F6E9-EBA7-4C45-8D84-E38C5FBCB4A4}" destId="{C2A956D5-054D-432A-9491-35EF48FA6A7A}" srcOrd="17" destOrd="0" presId="urn:microsoft.com/office/officeart/2005/8/layout/bProcess4"/>
    <dgm:cxn modelId="{33513615-7E74-48F4-A694-258484FEC03C}" type="presParOf" srcId="{85F0F6E9-EBA7-4C45-8D84-E38C5FBCB4A4}" destId="{0A75CA8F-A72F-498D-AE8C-E46932EA944A}" srcOrd="18" destOrd="0" presId="urn:microsoft.com/office/officeart/2005/8/layout/bProcess4"/>
    <dgm:cxn modelId="{094B2C87-5A34-4FE4-B870-0A6812EF0E63}" type="presParOf" srcId="{0A75CA8F-A72F-498D-AE8C-E46932EA944A}" destId="{4F1FA049-B98F-4AFE-916F-76062EF378C2}" srcOrd="0" destOrd="0" presId="urn:microsoft.com/office/officeart/2005/8/layout/bProcess4"/>
    <dgm:cxn modelId="{68355F61-CF29-4FD0-934C-AA89CE8B8A9F}" type="presParOf" srcId="{0A75CA8F-A72F-498D-AE8C-E46932EA944A}" destId="{D9996BC6-39CD-41D3-A3FC-8C44C1A3AFB2}" srcOrd="1" destOrd="0" presId="urn:microsoft.com/office/officeart/2005/8/layout/bProcess4"/>
    <dgm:cxn modelId="{88C4F351-A912-4C0D-AB09-50DC8CE63E33}" type="presParOf" srcId="{85F0F6E9-EBA7-4C45-8D84-E38C5FBCB4A4}" destId="{C1D491B0-E5BD-4EFA-A957-31A48F3064EA}" srcOrd="19" destOrd="0" presId="urn:microsoft.com/office/officeart/2005/8/layout/bProcess4"/>
    <dgm:cxn modelId="{503BECB7-4CE7-4C7C-93FF-1326F59E81E0}" type="presParOf" srcId="{85F0F6E9-EBA7-4C45-8D84-E38C5FBCB4A4}" destId="{15296B51-6E3B-4DAD-8A86-D03E6D69D2D2}" srcOrd="20" destOrd="0" presId="urn:microsoft.com/office/officeart/2005/8/layout/bProcess4"/>
    <dgm:cxn modelId="{F0AEBFB2-3596-468B-BB1A-5E6BAA2FE910}" type="presParOf" srcId="{15296B51-6E3B-4DAD-8A86-D03E6D69D2D2}" destId="{3110182B-D5D3-4775-8ACA-1C4E82C79D64}" srcOrd="0" destOrd="0" presId="urn:microsoft.com/office/officeart/2005/8/layout/bProcess4"/>
    <dgm:cxn modelId="{A8461E9F-BE3C-4901-A455-53FADA3C528D}" type="presParOf" srcId="{15296B51-6E3B-4DAD-8A86-D03E6D69D2D2}" destId="{9DCE4A76-B0DA-4B69-BE31-081D5B335344}" srcOrd="1" destOrd="0" presId="urn:microsoft.com/office/officeart/2005/8/layout/bProcess4"/>
    <dgm:cxn modelId="{3FE86F66-241F-4D22-AB83-4D94D75716C2}" type="presParOf" srcId="{85F0F6E9-EBA7-4C45-8D84-E38C5FBCB4A4}" destId="{DE9F0571-E755-4296-BD94-338E1452673A}" srcOrd="21" destOrd="0" presId="urn:microsoft.com/office/officeart/2005/8/layout/bProcess4"/>
    <dgm:cxn modelId="{8A54F4AD-AA9F-4380-A364-363301AB5DCD}" type="presParOf" srcId="{85F0F6E9-EBA7-4C45-8D84-E38C5FBCB4A4}" destId="{184FEAE3-00C8-4E23-B2C6-B7B4A10641AD}" srcOrd="22" destOrd="0" presId="urn:microsoft.com/office/officeart/2005/8/layout/bProcess4"/>
    <dgm:cxn modelId="{59E4F9A4-B597-46F4-9324-48BD5AF0D6F6}" type="presParOf" srcId="{184FEAE3-00C8-4E23-B2C6-B7B4A10641AD}" destId="{48E393B5-27C6-460E-83AA-FEF27BCCFC6C}" srcOrd="0" destOrd="0" presId="urn:microsoft.com/office/officeart/2005/8/layout/bProcess4"/>
    <dgm:cxn modelId="{23B77AD3-9CC9-4DD6-8897-238F6911B76A}" type="presParOf" srcId="{184FEAE3-00C8-4E23-B2C6-B7B4A10641AD}" destId="{295AE452-B97F-47A4-B232-F9768563AA83}" srcOrd="1" destOrd="0" presId="urn:microsoft.com/office/officeart/2005/8/layout/bProcess4"/>
    <dgm:cxn modelId="{A473399D-2AD3-4D9D-A6C4-60CEDB58472D}" type="presParOf" srcId="{85F0F6E9-EBA7-4C45-8D84-E38C5FBCB4A4}" destId="{49B92079-93F8-4FA7-8911-EC21331A7F55}" srcOrd="23" destOrd="0" presId="urn:microsoft.com/office/officeart/2005/8/layout/bProcess4"/>
    <dgm:cxn modelId="{BEB19CEE-7CF3-4B8A-917E-72814D3A6548}" type="presParOf" srcId="{85F0F6E9-EBA7-4C45-8D84-E38C5FBCB4A4}" destId="{20A1D79F-8488-4A92-B1D5-75B2E69399E6}" srcOrd="24" destOrd="0" presId="urn:microsoft.com/office/officeart/2005/8/layout/bProcess4"/>
    <dgm:cxn modelId="{974FB70E-69CA-412B-ADD3-FB34C31DD571}" type="presParOf" srcId="{20A1D79F-8488-4A92-B1D5-75B2E69399E6}" destId="{142CB299-C763-4203-9FBA-EEFCB8BA41B3}" srcOrd="0" destOrd="0" presId="urn:microsoft.com/office/officeart/2005/8/layout/bProcess4"/>
    <dgm:cxn modelId="{9AB18632-35FC-4729-A10B-EF0A13B027BC}" type="presParOf" srcId="{20A1D79F-8488-4A92-B1D5-75B2E69399E6}" destId="{D9EFB2A3-7F68-4E3E-A905-8A8C40C14456}" srcOrd="1" destOrd="0" presId="urn:microsoft.com/office/officeart/2005/8/layout/bProcess4"/>
    <dgm:cxn modelId="{A7FD533A-259B-4E54-889E-4FE48B9EBD37}" type="presParOf" srcId="{85F0F6E9-EBA7-4C45-8D84-E38C5FBCB4A4}" destId="{1DE42838-D530-4D61-BE13-E03483753068}" srcOrd="25" destOrd="0" presId="urn:microsoft.com/office/officeart/2005/8/layout/bProcess4"/>
    <dgm:cxn modelId="{B3BE7772-5C98-49FC-ABE9-1E936CE8E4B6}" type="presParOf" srcId="{85F0F6E9-EBA7-4C45-8D84-E38C5FBCB4A4}" destId="{E6E866D8-F225-4DE8-93F2-4E9440B8BAEC}" srcOrd="26" destOrd="0" presId="urn:microsoft.com/office/officeart/2005/8/layout/bProcess4"/>
    <dgm:cxn modelId="{C27354FD-188F-4831-B513-372A68AC8D35}" type="presParOf" srcId="{E6E866D8-F225-4DE8-93F2-4E9440B8BAEC}" destId="{18577A3F-7F7B-4678-B5EE-A024F9A8C2E4}" srcOrd="0" destOrd="0" presId="urn:microsoft.com/office/officeart/2005/8/layout/bProcess4"/>
    <dgm:cxn modelId="{2F457785-4959-4F93-8A53-6B83719C49A3}" type="presParOf" srcId="{E6E866D8-F225-4DE8-93F2-4E9440B8BAEC}" destId="{66ABBE2B-160B-4252-BD1C-F2BD2081E01F}" srcOrd="1" destOrd="0" presId="urn:microsoft.com/office/officeart/2005/8/layout/bProcess4"/>
    <dgm:cxn modelId="{981C0D6E-3C50-46DE-B052-2455DB37D7EB}" type="presParOf" srcId="{85F0F6E9-EBA7-4C45-8D84-E38C5FBCB4A4}" destId="{398706AB-2BBA-4B7B-BDDE-422DB6314EC0}" srcOrd="27" destOrd="0" presId="urn:microsoft.com/office/officeart/2005/8/layout/bProcess4"/>
    <dgm:cxn modelId="{67C05C31-68F5-4E9D-9487-C40BA6D5A185}" type="presParOf" srcId="{85F0F6E9-EBA7-4C45-8D84-E38C5FBCB4A4}" destId="{5D5FC48B-F449-4B33-B902-4B68BAF603C8}" srcOrd="28" destOrd="0" presId="urn:microsoft.com/office/officeart/2005/8/layout/bProcess4"/>
    <dgm:cxn modelId="{37BCF490-0D6F-4695-AEAD-C918A7EF30C6}" type="presParOf" srcId="{5D5FC48B-F449-4B33-B902-4B68BAF603C8}" destId="{D654BD89-7406-45FA-82ED-F1EE4244BD2A}" srcOrd="0" destOrd="0" presId="urn:microsoft.com/office/officeart/2005/8/layout/bProcess4"/>
    <dgm:cxn modelId="{9244954D-82B6-4ED4-B42A-852C0404191F}" type="presParOf" srcId="{5D5FC48B-F449-4B33-B902-4B68BAF603C8}" destId="{0B8F02EC-F49B-4BB1-9DC0-EF279784D245}" srcOrd="1" destOrd="0" presId="urn:microsoft.com/office/officeart/2005/8/layout/bProcess4"/>
    <dgm:cxn modelId="{AD492CBA-EDA8-4505-9018-ECB1F81567B6}" type="presParOf" srcId="{85F0F6E9-EBA7-4C45-8D84-E38C5FBCB4A4}" destId="{5DEDD8F8-AF02-455C-BA2D-14358B3E0228}" srcOrd="29" destOrd="0" presId="urn:microsoft.com/office/officeart/2005/8/layout/bProcess4"/>
    <dgm:cxn modelId="{5FB3FCFF-E32A-426F-9612-C239CCF018CC}" type="presParOf" srcId="{85F0F6E9-EBA7-4C45-8D84-E38C5FBCB4A4}" destId="{6EEF91B5-B8A7-40D7-8E88-705E8DDF96A7}" srcOrd="30" destOrd="0" presId="urn:microsoft.com/office/officeart/2005/8/layout/bProcess4"/>
    <dgm:cxn modelId="{869FFAD2-4C27-41F6-BC54-1F2A8F5356DD}" type="presParOf" srcId="{6EEF91B5-B8A7-40D7-8E88-705E8DDF96A7}" destId="{E2566122-FABC-4764-B109-38AD81044FC0}" srcOrd="0" destOrd="0" presId="urn:microsoft.com/office/officeart/2005/8/layout/bProcess4"/>
    <dgm:cxn modelId="{CBCAC049-E07B-462B-8EFB-01EC7BBEA01E}" type="presParOf" srcId="{6EEF91B5-B8A7-40D7-8E88-705E8DDF96A7}" destId="{AC884CE0-72A8-493E-BDA9-2C39EE5022A5}" srcOrd="1" destOrd="0" presId="urn:microsoft.com/office/officeart/2005/8/layout/bProcess4"/>
    <dgm:cxn modelId="{735CED0B-0AAE-453E-AD0E-7686277767B8}" type="presParOf" srcId="{85F0F6E9-EBA7-4C45-8D84-E38C5FBCB4A4}" destId="{922BCDF2-FA6C-4B48-A500-D2BBA48A3DCC}" srcOrd="31" destOrd="0" presId="urn:microsoft.com/office/officeart/2005/8/layout/bProcess4"/>
    <dgm:cxn modelId="{29145C38-7FCC-4202-B526-8063E4B76C53}" type="presParOf" srcId="{85F0F6E9-EBA7-4C45-8D84-E38C5FBCB4A4}" destId="{3FFD78E2-DE43-4613-93F7-C332C804848E}" srcOrd="32" destOrd="0" presId="urn:microsoft.com/office/officeart/2005/8/layout/bProcess4"/>
    <dgm:cxn modelId="{80FA05CC-1419-4D20-BE3F-25CDB02E9BE0}" type="presParOf" srcId="{3FFD78E2-DE43-4613-93F7-C332C804848E}" destId="{23E2CE80-E1CA-4DDD-A271-767811DF9334}" srcOrd="0" destOrd="0" presId="urn:microsoft.com/office/officeart/2005/8/layout/bProcess4"/>
    <dgm:cxn modelId="{3BB9F333-6713-4C11-86D6-F0F5B046E531}" type="presParOf" srcId="{3FFD78E2-DE43-4613-93F7-C332C804848E}" destId="{CBAE1AD8-C870-4D1D-A4A7-8812C092BBB2}" srcOrd="1" destOrd="0" presId="urn:microsoft.com/office/officeart/2005/8/layout/bProcess4"/>
    <dgm:cxn modelId="{E036C95A-6472-4510-ACC9-202AB54CB280}" type="presParOf" srcId="{85F0F6E9-EBA7-4C45-8D84-E38C5FBCB4A4}" destId="{179974DC-0FE6-4F96-8B45-984A4E5D9B13}" srcOrd="33" destOrd="0" presId="urn:microsoft.com/office/officeart/2005/8/layout/bProcess4"/>
    <dgm:cxn modelId="{07673FB4-EFEA-44D4-8A29-9006AA4B1A3D}" type="presParOf" srcId="{85F0F6E9-EBA7-4C45-8D84-E38C5FBCB4A4}" destId="{759E4FCF-A5F5-41F8-89F8-012993CF50FD}" srcOrd="34" destOrd="0" presId="urn:microsoft.com/office/officeart/2005/8/layout/bProcess4"/>
    <dgm:cxn modelId="{F89241EC-2B5E-4CAF-85CB-8985DD6602AD}" type="presParOf" srcId="{759E4FCF-A5F5-41F8-89F8-012993CF50FD}" destId="{1A77F44B-B287-4E96-B00B-3EE09A2ABDB6}" srcOrd="0" destOrd="0" presId="urn:microsoft.com/office/officeart/2005/8/layout/bProcess4"/>
    <dgm:cxn modelId="{7A495557-EB53-41FA-8C01-799F3B2AE36F}" type="presParOf" srcId="{759E4FCF-A5F5-41F8-89F8-012993CF50FD}" destId="{F35394A9-9C39-4AAD-A269-AC8B16A545FC}" srcOrd="1" destOrd="0" presId="urn:microsoft.com/office/officeart/2005/8/layout/bProcess4"/>
    <dgm:cxn modelId="{ED9851CD-6D06-4F11-B961-4AD2807DE2E7}" type="presParOf" srcId="{85F0F6E9-EBA7-4C45-8D84-E38C5FBCB4A4}" destId="{525FF416-450D-45E2-BB68-EAC42DCD6576}" srcOrd="35" destOrd="0" presId="urn:microsoft.com/office/officeart/2005/8/layout/bProcess4"/>
    <dgm:cxn modelId="{4D22B532-97A0-4A23-929A-A6408124266A}" type="presParOf" srcId="{85F0F6E9-EBA7-4C45-8D84-E38C5FBCB4A4}" destId="{BEA7AC3A-7C41-47CA-8AAC-8474D292B0B9}" srcOrd="36" destOrd="0" presId="urn:microsoft.com/office/officeart/2005/8/layout/bProcess4"/>
    <dgm:cxn modelId="{4F69B3BD-9A46-4325-AE06-FA84C35A7268}" type="presParOf" srcId="{BEA7AC3A-7C41-47CA-8AAC-8474D292B0B9}" destId="{495959DE-F439-4656-B10E-C14597875974}" srcOrd="0" destOrd="0" presId="urn:microsoft.com/office/officeart/2005/8/layout/bProcess4"/>
    <dgm:cxn modelId="{BFF7F156-DC57-4961-ADAE-FCB96FCD37EC}" type="presParOf" srcId="{BEA7AC3A-7C41-47CA-8AAC-8474D292B0B9}" destId="{9B7796CB-05BF-4DC5-BCEA-B6F0469EFDBA}" srcOrd="1" destOrd="0" presId="urn:microsoft.com/office/officeart/2005/8/layout/bProcess4"/>
    <dgm:cxn modelId="{9CBEFB76-355A-4913-977E-45B87BC7C6F9}" type="presParOf" srcId="{85F0F6E9-EBA7-4C45-8D84-E38C5FBCB4A4}" destId="{1DFA3643-FE6B-4197-A7CE-37476C6BD080}" srcOrd="37" destOrd="0" presId="urn:microsoft.com/office/officeart/2005/8/layout/bProcess4"/>
    <dgm:cxn modelId="{4AC3CA5B-A821-4D24-A3CA-F559FAE11DDC}" type="presParOf" srcId="{85F0F6E9-EBA7-4C45-8D84-E38C5FBCB4A4}" destId="{D79DD370-9DD4-4CBA-B051-5CFE5EED18EB}" srcOrd="38" destOrd="0" presId="urn:microsoft.com/office/officeart/2005/8/layout/bProcess4"/>
    <dgm:cxn modelId="{3EF8D468-F795-482F-81E0-DD36D8AA1652}" type="presParOf" srcId="{D79DD370-9DD4-4CBA-B051-5CFE5EED18EB}" destId="{91ACDE29-BBA2-45B3-A724-9704F94E6FB0}" srcOrd="0" destOrd="0" presId="urn:microsoft.com/office/officeart/2005/8/layout/bProcess4"/>
    <dgm:cxn modelId="{E7DFB8FE-8C29-4997-A0E6-8B5143B0B0F6}" type="presParOf" srcId="{D79DD370-9DD4-4CBA-B051-5CFE5EED18EB}" destId="{A9652BFC-E623-4F88-9F97-EE9079AB0D7A}" srcOrd="1" destOrd="0" presId="urn:microsoft.com/office/officeart/2005/8/layout/bProcess4"/>
    <dgm:cxn modelId="{F1D8C635-FE45-461E-BD4D-947C7EFC6C2E}" type="presParOf" srcId="{85F0F6E9-EBA7-4C45-8D84-E38C5FBCB4A4}" destId="{D9690821-35C6-4905-8C4B-93C39E247975}" srcOrd="39" destOrd="0" presId="urn:microsoft.com/office/officeart/2005/8/layout/bProcess4"/>
    <dgm:cxn modelId="{6E99EC13-5AF9-4185-8485-72C08B56B5DF}" type="presParOf" srcId="{85F0F6E9-EBA7-4C45-8D84-E38C5FBCB4A4}" destId="{CD0B0AE4-8865-42BE-9D66-A5D9D5D85B9F}" srcOrd="40" destOrd="0" presId="urn:microsoft.com/office/officeart/2005/8/layout/bProcess4"/>
    <dgm:cxn modelId="{D0DD7354-0960-4800-AC7F-F0EC4203525D}" type="presParOf" srcId="{CD0B0AE4-8865-42BE-9D66-A5D9D5D85B9F}" destId="{71137302-C8B0-4638-A033-CF2999929EF0}" srcOrd="0" destOrd="0" presId="urn:microsoft.com/office/officeart/2005/8/layout/bProcess4"/>
    <dgm:cxn modelId="{503B65BC-F7E0-4059-8ECD-532D9B285E99}" type="presParOf" srcId="{CD0B0AE4-8865-42BE-9D66-A5D9D5D85B9F}" destId="{A1F01AC6-1531-4ABF-BE2D-8F33231C7244}" srcOrd="1" destOrd="0" presId="urn:microsoft.com/office/officeart/2005/8/layout/bProcess4"/>
    <dgm:cxn modelId="{18AF68E7-4526-4995-8723-CD928A794733}" type="presParOf" srcId="{85F0F6E9-EBA7-4C45-8D84-E38C5FBCB4A4}" destId="{AD3F0847-359B-4EE7-A19B-6D8249DA5414}" srcOrd="41" destOrd="0" presId="urn:microsoft.com/office/officeart/2005/8/layout/bProcess4"/>
    <dgm:cxn modelId="{82909A82-286A-41B7-9BD0-96D795F56DFB}" type="presParOf" srcId="{85F0F6E9-EBA7-4C45-8D84-E38C5FBCB4A4}" destId="{A2A0EE80-F07B-481B-B4F4-74592CB5B2C6}" srcOrd="42" destOrd="0" presId="urn:microsoft.com/office/officeart/2005/8/layout/bProcess4"/>
    <dgm:cxn modelId="{473372AC-32BF-4716-98A3-C684D41B0892}" type="presParOf" srcId="{A2A0EE80-F07B-481B-B4F4-74592CB5B2C6}" destId="{31E77116-BF9E-46E9-A0A3-BC4376BA3E63}" srcOrd="0" destOrd="0" presId="urn:microsoft.com/office/officeart/2005/8/layout/bProcess4"/>
    <dgm:cxn modelId="{A965E5A7-1439-4168-A38D-DDEF09B240F3}" type="presParOf" srcId="{A2A0EE80-F07B-481B-B4F4-74592CB5B2C6}" destId="{9A9A5962-A9D4-47E6-B80F-4B4139E8B04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0.04632</cdr:x>
      <cdr:y>0.89913</cdr:y>
    </cdr:from>
    <cdr:to>
      <cdr:x>0.95368</cdr:x>
      <cdr:y>0.97178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52740" y="3173059"/>
          <a:ext cx="6909758" cy="2563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100" b="1" dirty="0"/>
            <a:t>Ano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0.593</cdr:x>
      <cdr:y>0</cdr:y>
    </cdr:from>
    <cdr:to>
      <cdr:x>0.93652</cdr:x>
      <cdr:y>0.78342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4414837" y="0"/>
          <a:ext cx="2557464" cy="329352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alpha val="2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97747-B81E-4408-9646-358E8E51B051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342D6-3199-4C1A-BD7B-ACE13BBFB9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035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03233-E492-4FF4-A068-9CD568222860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26A9E-E151-42B2-8995-7D341AA61AC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4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036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vacina BCG faz parte do Calendário Nacional de Vacinação do Brasil, sendo uma das 15 vacinas preconizadas para crianças. Embora o tema aqui proposto é referente a vacina BCG, vale lembrar que o Brasil tem um calendário de vacinação que se compara ao calendário de países desenvolvidos. Ainda, além de atender a população de crianças com 15 vacinas disponíveis, atende adolescentes e adultos com 7 vacinas e idosos com 5 vacinas.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419145A-83EF-4287-84F8-976DE983FB85}" type="slidenum">
              <a:rPr kumimoji="0" lang="pt-B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1343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9787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650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b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nb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150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FB866CB0-6CD9-4523-A935-4D96AA4F3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6" name="Google Shape;256;p47" descr="/Volumes/HD/Trabalhos Sabrina/Logomarcas/af_Logo MS GF 2019/logo MS GF FINAIS COR_18jan19aed/logo ms_2019_cor horizontal ascom_18jan19 ai.jpg">
            <a:extLst>
              <a:ext uri="{FF2B5EF4-FFF2-40B4-BE49-F238E27FC236}">
                <a16:creationId xmlns="" xmlns:a16="http://schemas.microsoft.com/office/drawing/2014/main" id="{D131D11F-986C-401E-8E79-9B928231CBE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22005" b="-1580"/>
          <a:stretch/>
        </p:blipFill>
        <p:spPr>
          <a:xfrm>
            <a:off x="8210550" y="5981700"/>
            <a:ext cx="3079236" cy="69929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1D6B5872-88AB-46DC-8D8E-F955D4C1A467}"/>
              </a:ext>
            </a:extLst>
          </p:cNvPr>
          <p:cNvSpPr txBox="1"/>
          <p:nvPr userDrawn="1"/>
        </p:nvSpPr>
        <p:spPr>
          <a:xfrm>
            <a:off x="6653599" y="6331346"/>
            <a:ext cx="155695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1000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Nirmala UI Semilight" panose="020B0402040204020203" pitchFamily="34" charset="0"/>
                <a:ea typeface="Gadugi" panose="020B0502040204020203" pitchFamily="34" charset="0"/>
                <a:cs typeface="Nirmala UI Semilight" panose="020B0402040204020203" pitchFamily="34" charset="0"/>
              </a:rPr>
              <a:t>Secretaria de </a:t>
            </a:r>
            <a:r>
              <a:rPr lang="pt-BR" sz="1000" b="1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Nirmala UI Semilight" panose="020B0402040204020203" pitchFamily="34" charset="0"/>
                <a:ea typeface="Gadugi" panose="020B0502040204020203" pitchFamily="34" charset="0"/>
                <a:cs typeface="Nirmala UI Semilight" panose="020B0402040204020203" pitchFamily="34" charset="0"/>
              </a:rPr>
              <a:t>Vigilância em </a:t>
            </a:r>
            <a:r>
              <a:rPr lang="en-US" sz="1000" b="1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Nirmala UI Semilight" panose="020B0402040204020203" pitchFamily="34" charset="0"/>
                <a:ea typeface="Gadugi" panose="020B0502040204020203" pitchFamily="34" charset="0"/>
                <a:cs typeface="Nirmala UI Semilight" panose="020B0402040204020203" pitchFamily="34" charset="0"/>
              </a:rPr>
              <a:t>Sa</a:t>
            </a:r>
            <a:r>
              <a:rPr lang="pt-BR" sz="1000" b="1" cap="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Nirmala UI Semilight" panose="020B0402040204020203" pitchFamily="34" charset="0"/>
                <a:ea typeface="Gadugi" panose="020B0502040204020203" pitchFamily="34" charset="0"/>
                <a:cs typeface="Nirmala UI Semilight" panose="020B0402040204020203" pitchFamily="34" charset="0"/>
              </a:rPr>
              <a:t>úde </a:t>
            </a:r>
            <a:endParaRPr lang="en-US" sz="1000" b="1" cap="small" baseline="0" dirty="0">
              <a:solidFill>
                <a:schemeClr val="tx1">
                  <a:lumMod val="65000"/>
                  <a:lumOff val="35000"/>
                </a:schemeClr>
              </a:solidFill>
              <a:latin typeface="Nirmala UI Semilight" panose="020B0402040204020203" pitchFamily="34" charset="0"/>
              <a:ea typeface="Gadugi" panose="020B0502040204020203" pitchFamily="34" charset="0"/>
              <a:cs typeface="Nirmala UI Semilight" panose="020B0402040204020203" pitchFamily="34" charset="0"/>
            </a:endParaRPr>
          </a:p>
        </p:txBody>
      </p:sp>
      <p:pic>
        <p:nvPicPr>
          <p:cNvPr id="19" name="Google Shape;256;p47" descr="/Volumes/HD/Trabalhos Sabrina/Logomarcas/af_Logo MS GF 2019/logo MS GF FINAIS COR_18jan19aed/logo ms_2019_cor horizontal ascom_18jan19 ai.jpg">
            <a:extLst>
              <a:ext uri="{FF2B5EF4-FFF2-40B4-BE49-F238E27FC236}">
                <a16:creationId xmlns="" xmlns:a16="http://schemas.microsoft.com/office/drawing/2014/main" id="{28130CBF-B5D5-4AAE-91CD-304B15B7F15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32453" r="78335" b="-3177"/>
          <a:stretch/>
        </p:blipFill>
        <p:spPr>
          <a:xfrm>
            <a:off x="5840626" y="6268074"/>
            <a:ext cx="961254" cy="52665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ítulo 1">
            <a:extLst>
              <a:ext uri="{FF2B5EF4-FFF2-40B4-BE49-F238E27FC236}">
                <a16:creationId xmlns="" xmlns:a16="http://schemas.microsoft.com/office/drawing/2014/main" id="{69CD9496-832D-4225-A62B-173417054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745" y="245034"/>
            <a:ext cx="11191103" cy="990642"/>
          </a:xfr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Subtítulo 2">
            <a:extLst>
              <a:ext uri="{FF2B5EF4-FFF2-40B4-BE49-F238E27FC236}">
                <a16:creationId xmlns="" xmlns:a16="http://schemas.microsoft.com/office/drawing/2014/main" id="{241DB8E1-3EC6-492B-8F8B-4309E8FB6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45" y="4168301"/>
            <a:ext cx="7854779" cy="990643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6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7D3D718F-5A8B-4EF0-8162-88CF1C59B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6348" y="6261832"/>
            <a:ext cx="3500576" cy="52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134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46789A50-BF54-4275-B9BE-696AB272B936}"/>
              </a:ext>
            </a:extLst>
          </p:cNvPr>
          <p:cNvSpPr/>
          <p:nvPr userDrawn="1"/>
        </p:nvSpPr>
        <p:spPr>
          <a:xfrm>
            <a:off x="1" y="274638"/>
            <a:ext cx="417513" cy="590551"/>
          </a:xfrm>
          <a:prstGeom prst="rect">
            <a:avLst/>
          </a:prstGeom>
          <a:ln>
            <a:noFill/>
          </a:ln>
          <a:effectLst>
            <a:outerShdw blurRad="50800" dist="50800" dir="54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pic>
        <p:nvPicPr>
          <p:cNvPr id="8" name="Imagem 8" descr="Uma imagem contendo CD&#10;&#10;Descrição gerada com alta confiança">
            <a:extLst>
              <a:ext uri="{FF2B5EF4-FFF2-40B4-BE49-F238E27FC236}">
                <a16:creationId xmlns="" xmlns:a16="http://schemas.microsoft.com/office/drawing/2014/main" id="{3E607F9C-4F66-4E70-959B-E4E9E60C73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763" y="6300788"/>
            <a:ext cx="45561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617" y="274293"/>
            <a:ext cx="11198803" cy="591664"/>
          </a:xfrm>
        </p:spPr>
        <p:txBody>
          <a:bodyPr/>
          <a:lstStyle>
            <a:lvl1pPr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3618" y="1069544"/>
            <a:ext cx="5568583" cy="498864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3618" y="1771994"/>
            <a:ext cx="5568583" cy="441766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40244" y="1069544"/>
            <a:ext cx="5462176" cy="498864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40244" y="1763964"/>
            <a:ext cx="5462176" cy="442569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Rodapé 7">
            <a:extLst>
              <a:ext uri="{FF2B5EF4-FFF2-40B4-BE49-F238E27FC236}">
                <a16:creationId xmlns="" xmlns:a16="http://schemas.microsoft.com/office/drawing/2014/main" id="{7F47A584-7A62-48E6-BAAA-EAF34DCA4E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3252" y="6327776"/>
            <a:ext cx="92170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8">
            <a:extLst>
              <a:ext uri="{FF2B5EF4-FFF2-40B4-BE49-F238E27FC236}">
                <a16:creationId xmlns="" xmlns:a16="http://schemas.microsoft.com/office/drawing/2014/main" id="{F3AFA41D-B4E1-48C8-B71B-2FC480D9A0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219BB-B42F-4DD5-9383-04AE144BD0DB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475794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141F9507-BAB4-4C24-9A3A-9445CB7F7877}"/>
              </a:ext>
            </a:extLst>
          </p:cNvPr>
          <p:cNvSpPr/>
          <p:nvPr userDrawn="1"/>
        </p:nvSpPr>
        <p:spPr>
          <a:xfrm>
            <a:off x="1" y="274638"/>
            <a:ext cx="417513" cy="590551"/>
          </a:xfrm>
          <a:prstGeom prst="rect">
            <a:avLst/>
          </a:prstGeom>
          <a:ln>
            <a:noFill/>
          </a:ln>
          <a:effectLst>
            <a:outerShdw blurRad="50800" dist="50800" dir="54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pic>
        <p:nvPicPr>
          <p:cNvPr id="4" name="Imagem 8" descr="Uma imagem contendo CD&#10;&#10;Descrição gerada com alta confiança">
            <a:extLst>
              <a:ext uri="{FF2B5EF4-FFF2-40B4-BE49-F238E27FC236}">
                <a16:creationId xmlns="" xmlns:a16="http://schemas.microsoft.com/office/drawing/2014/main" id="{B49354BF-5BF4-496F-A51E-4F57062B72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763" y="6300788"/>
            <a:ext cx="45561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6841" y="274292"/>
            <a:ext cx="11299804" cy="591664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Rodapé 3">
            <a:extLst>
              <a:ext uri="{FF2B5EF4-FFF2-40B4-BE49-F238E27FC236}">
                <a16:creationId xmlns="" xmlns:a16="http://schemas.microsoft.com/office/drawing/2014/main" id="{85CED765-4EA9-4E66-AFBA-0FCDCB6EAE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11189" y="6345239"/>
            <a:ext cx="92170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>
            <a:extLst>
              <a:ext uri="{FF2B5EF4-FFF2-40B4-BE49-F238E27FC236}">
                <a16:creationId xmlns="" xmlns:a16="http://schemas.microsoft.com/office/drawing/2014/main" id="{5283D1E2-1CAD-448F-9C7D-6E4FE75098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D5C3A-255E-4558-8E40-C21258DE2DC9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762929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 descr="Uma imagem contendo CD&#10;&#10;Descrição gerada com alta confiança">
            <a:extLst>
              <a:ext uri="{FF2B5EF4-FFF2-40B4-BE49-F238E27FC236}">
                <a16:creationId xmlns="" xmlns:a16="http://schemas.microsoft.com/office/drawing/2014/main" id="{B3ECB49C-7349-41C6-A605-D951B4A197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763" y="6300788"/>
            <a:ext cx="45561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6DEF583C-F604-4C5D-A0CD-E5D59C263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8001" y="6345239"/>
            <a:ext cx="92170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204930AC-6CB7-45CB-9ACD-7E9D1C7FC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5AFCC-CCC5-45CB-85D5-BDF85BF6BD7F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7601686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A62683DB-164D-4A75-9067-894421D34929}"/>
              </a:ext>
            </a:extLst>
          </p:cNvPr>
          <p:cNvSpPr/>
          <p:nvPr userDrawn="1"/>
        </p:nvSpPr>
        <p:spPr>
          <a:xfrm>
            <a:off x="1" y="274639"/>
            <a:ext cx="417513" cy="1600200"/>
          </a:xfrm>
          <a:prstGeom prst="rect">
            <a:avLst/>
          </a:prstGeom>
          <a:ln>
            <a:noFill/>
          </a:ln>
          <a:effectLst>
            <a:outerShdw blurRad="50800" dist="50800" dir="54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pic>
        <p:nvPicPr>
          <p:cNvPr id="6" name="Imagem 8" descr="Uma imagem contendo CD&#10;&#10;Descrição gerada com alta confiança">
            <a:extLst>
              <a:ext uri="{FF2B5EF4-FFF2-40B4-BE49-F238E27FC236}">
                <a16:creationId xmlns="" xmlns:a16="http://schemas.microsoft.com/office/drawing/2014/main" id="{805D02C7-1ED6-4742-A749-84C503B883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763" y="6300788"/>
            <a:ext cx="45561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1508" y="274292"/>
            <a:ext cx="4180517" cy="1600200"/>
          </a:xfrm>
        </p:spPr>
        <p:txBody>
          <a:bodyPr anchor="b"/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37853" y="274292"/>
            <a:ext cx="6746401" cy="58903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1508" y="2057401"/>
            <a:ext cx="4180517" cy="410723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Rodapé 5">
            <a:extLst>
              <a:ext uri="{FF2B5EF4-FFF2-40B4-BE49-F238E27FC236}">
                <a16:creationId xmlns="" xmlns:a16="http://schemas.microsoft.com/office/drawing/2014/main" id="{45A3FCA9-CD5B-47F3-95ED-A261D8EAE9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2139" y="6332539"/>
            <a:ext cx="9215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>
            <a:extLst>
              <a:ext uri="{FF2B5EF4-FFF2-40B4-BE49-F238E27FC236}">
                <a16:creationId xmlns="" xmlns:a16="http://schemas.microsoft.com/office/drawing/2014/main" id="{E4EF1D2C-C23C-4F3E-AEFD-657F4EE083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E16C7-FC76-465F-9270-68253C96E160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2442014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0867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Comparaçã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A9E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dt" idx="10"/>
          </p:nvPr>
        </p:nvSpPr>
        <p:spPr>
          <a:xfrm>
            <a:off x="8997351" y="6556075"/>
            <a:ext cx="950344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ftr" idx="11"/>
          </p:nvPr>
        </p:nvSpPr>
        <p:spPr>
          <a:xfrm>
            <a:off x="1777042" y="6556075"/>
            <a:ext cx="7161362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sldNum" idx="12"/>
          </p:nvPr>
        </p:nvSpPr>
        <p:spPr>
          <a:xfrm>
            <a:off x="10006642" y="6556075"/>
            <a:ext cx="717430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22855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Conteúdo com Legend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A9E0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8997351" y="6556075"/>
            <a:ext cx="950344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ftr" idx="11"/>
          </p:nvPr>
        </p:nvSpPr>
        <p:spPr>
          <a:xfrm>
            <a:off x="1777042" y="6556075"/>
            <a:ext cx="7161362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sldNum" idx="12"/>
          </p:nvPr>
        </p:nvSpPr>
        <p:spPr>
          <a:xfrm>
            <a:off x="10006642" y="6556075"/>
            <a:ext cx="717430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40393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Imagem com Legenda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A9E0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8997351" y="6556075"/>
            <a:ext cx="950344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1777042" y="6556075"/>
            <a:ext cx="7161362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10006642" y="6556075"/>
            <a:ext cx="717430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15163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Título e texto verticai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A9E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dt" idx="10"/>
          </p:nvPr>
        </p:nvSpPr>
        <p:spPr>
          <a:xfrm>
            <a:off x="8997351" y="6556075"/>
            <a:ext cx="950344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ftr" idx="11"/>
          </p:nvPr>
        </p:nvSpPr>
        <p:spPr>
          <a:xfrm>
            <a:off x="1777042" y="6556075"/>
            <a:ext cx="7161362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sldNum" idx="12"/>
          </p:nvPr>
        </p:nvSpPr>
        <p:spPr>
          <a:xfrm>
            <a:off x="10006642" y="6556075"/>
            <a:ext cx="717430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8893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12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5113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C900-E96A-43D2-9E49-4F2BE88E9305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7091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44BADCEE-4FE2-49F5-9279-3D0EAEFA7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0BA4-D9AD-4F8D-8053-3B7FD53C43D0}" type="datetimeFigureOut">
              <a:rPr lang="pt-BR" smtClean="0"/>
              <a:pPr/>
              <a:t>17/09/2019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7BD2426E-A0AA-42A3-A701-CF2B80FC2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2B7CCF25-DB35-4C80-8F7E-A4C73006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EFCD-ED8E-4BEB-A4E9-C83DF5A546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312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23B711-479D-427C-B128-84B0A12A32A2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721CB-E2E0-4795-ADBF-CA92D5FB601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394"/>
            <a:ext cx="4322439" cy="705225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73" y="-129395"/>
            <a:ext cx="9629214" cy="705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835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23B711-479D-427C-B128-84B0A12A32A2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721CB-E2E0-4795-ADBF-CA92D5FB6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279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23B711-479D-427C-B128-84B0A12A32A2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721CB-E2E0-4795-ADBF-CA92D5FB6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701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23B711-479D-427C-B128-84B0A12A32A2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721CB-E2E0-4795-ADBF-CA92D5FB6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5880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23B711-479D-427C-B128-84B0A12A32A2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721CB-E2E0-4795-ADBF-CA92D5FB6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98164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23B711-479D-427C-B128-84B0A12A32A2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721CB-E2E0-4795-ADBF-CA92D5FB6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5461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23B711-479D-427C-B128-84B0A12A32A2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721CB-E2E0-4795-ADBF-CA92D5FB6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0048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23B711-479D-427C-B128-84B0A12A32A2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721CB-E2E0-4795-ADBF-CA92D5FB6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643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88EBA6-92F8-400B-A6BA-A0C4F6129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A6C51C0B-A155-43C6-99E5-A282F47E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F11888D7-6106-4F64-9C2E-A29CBAD10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5710D144-5AEB-4885-8BC3-61DE794DC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A869-A507-4E63-8851-7BF4FF03633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FEF3C699-7324-473E-A370-1345BA05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E5B572D-55E7-4228-936A-5E037FE77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379-3121-4F05-A2BE-B0B74F57ED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2173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23B711-479D-427C-B128-84B0A12A32A2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721CB-E2E0-4795-ADBF-CA92D5FB6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7236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23B711-479D-427C-B128-84B0A12A32A2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721CB-E2E0-4795-ADBF-CA92D5FB6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49355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23B711-479D-427C-B128-84B0A12A32A2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721CB-E2E0-4795-ADBF-CA92D5FB6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19843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92654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7F3BAA5-9528-46B8-A252-CF8EA3C9F7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4877" y="205549"/>
            <a:ext cx="11768587" cy="4754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F42C9672-8D39-4B3C-A9BB-D92B1E38944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146934" y="6478441"/>
            <a:ext cx="869831" cy="205707"/>
          </a:xfrm>
          <a:prstGeom prst="rect">
            <a:avLst/>
          </a:prstGeom>
        </p:spPr>
        <p:txBody>
          <a:bodyPr/>
          <a:lstStyle>
            <a:lvl1pPr>
              <a:defRPr sz="1067"/>
            </a:lvl1pPr>
          </a:lstStyle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F01F51DF-D2B2-4D22-9127-3D421A217B2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135382" y="6478437"/>
            <a:ext cx="493143" cy="205707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067"/>
            </a:lvl1pPr>
          </a:lstStyle>
          <a:p>
            <a:fld id="{DFA5FE8F-61BD-4660-9C7D-601E74AFD9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859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85543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7105B69-49E3-4FB6-B25B-E97E7ADC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918C12E8-8FE9-4A52-ABDE-9FB07E467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EF71C112-A24F-4F85-97BB-13D1A9872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DBEA7DD4-6E57-4255-9654-E5603AF2C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A869-A507-4E63-8851-7BF4FF03633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12EC7D78-B8D5-451D-B1F7-CE3EA97B0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D8D7BDC-7C7F-433C-8C31-8E9C0C3A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379-3121-4F05-A2BE-B0B74F57ED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59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C61A31F-472A-41DF-ADA9-1B4ADE3CD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4C453AC6-3722-47F3-94D5-C5A2C2F0C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8C09CC06-E935-4B95-888F-0800C3290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A869-A507-4E63-8851-7BF4FF03633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6E79811-77B3-4552-82BE-274A21C8D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D320377-1A7E-46A5-AF06-2EDDBA217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379-3121-4F05-A2BE-B0B74F57ED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95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A4595A8F-17C1-46D0-9BCE-77CD7643B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02F1CC57-A7C3-42C1-8133-2EE989DC9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FA27785-3C59-4330-8453-96D46020C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A869-A507-4E63-8851-7BF4FF03633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0401FCA-E6F1-4B29-A891-AFB34E8C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3FAB6E7C-70D3-44E0-BDA5-7CD3CD11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379-3121-4F05-A2BE-B0B74F57ED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73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 userDrawn="1"/>
        </p:nvSpPr>
        <p:spPr>
          <a:xfrm>
            <a:off x="914400" y="5264033"/>
            <a:ext cx="10272525" cy="62407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761514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endParaRPr lang="en-US" sz="2133" b="0" dirty="0">
              <a:solidFill>
                <a:srgbClr val="7F7F7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1056" y="2623821"/>
            <a:ext cx="11480799" cy="1711113"/>
          </a:xfrm>
        </p:spPr>
        <p:txBody>
          <a:bodyPr/>
          <a:lstStyle>
            <a:lvl1pPr algn="l">
              <a:defRPr/>
            </a:lvl1pPr>
          </a:lstStyle>
          <a:p>
            <a:r>
              <a:rPr lang="x-none" dirty="0"/>
              <a:t>Click to edit a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1056" y="4477174"/>
            <a:ext cx="11480799" cy="1125527"/>
          </a:xfrm>
        </p:spPr>
        <p:txBody>
          <a:bodyPr/>
          <a:lstStyle>
            <a:lvl1pPr marL="0" indent="0" algn="l">
              <a:buNone/>
              <a:defRPr sz="3200" baseline="0">
                <a:solidFill>
                  <a:srgbClr val="595959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NOME DO AUTOR</a:t>
            </a:r>
          </a:p>
          <a:p>
            <a:r>
              <a:rPr lang="x-none" dirty="0"/>
              <a:t>Títulação do autor/setor/etc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71057" y="6173788"/>
            <a:ext cx="1431140" cy="365125"/>
          </a:xfrm>
          <a:prstGeom prst="rect">
            <a:avLst/>
          </a:prstGeom>
        </p:spPr>
        <p:txBody>
          <a:bodyPr/>
          <a:lstStyle/>
          <a:p>
            <a:fld id="{92732830-3342-DE48-A6A2-4F3D66CCA6F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44226" y="6182870"/>
            <a:ext cx="1431140" cy="365125"/>
          </a:xfrm>
          <a:prstGeom prst="rect">
            <a:avLst/>
          </a:prstGeom>
        </p:spPr>
        <p:txBody>
          <a:bodyPr/>
          <a:lstStyle/>
          <a:p>
            <a:fld id="{54D6F40C-E7A5-EF4A-8637-12FC22B8A405}" type="slidenum">
              <a:rPr lang="en-US" smtClean="0"/>
              <a:t>‹nº›</a:t>
            </a:fld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413" y="144021"/>
            <a:ext cx="7545512" cy="1257587"/>
          </a:xfrm>
          <a:prstGeom prst="rect">
            <a:avLst/>
          </a:prstGeom>
        </p:spPr>
      </p:pic>
      <p:cxnSp>
        <p:nvCxnSpPr>
          <p:cNvPr id="21" name="Conector reto 20"/>
          <p:cNvCxnSpPr/>
          <p:nvPr userDrawn="1"/>
        </p:nvCxnSpPr>
        <p:spPr>
          <a:xfrm>
            <a:off x="0" y="6609301"/>
            <a:ext cx="1197244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50" name="Picture 2" descr="Resultado de imagem para instituto israelita de ensino e pesquisa albert einstein png">
            <a:extLst>
              <a:ext uri="{FF2B5EF4-FFF2-40B4-BE49-F238E27FC236}">
                <a16:creationId xmlns="" xmlns:a16="http://schemas.microsoft.com/office/drawing/2014/main" id="{DAD0DEA4-3913-45E8-A8D6-7C30DDFA72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9" y="144022"/>
            <a:ext cx="2170432" cy="12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710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B166BC5-E1D6-0E4F-B191-3AA1932480FC}" type="datetimeFigureOut">
              <a:rPr lang="pt-BR" smtClean="0"/>
              <a:pPr/>
              <a:t>17/09/2019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6981194-948D-1849-882D-85E1530BB6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35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7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24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="" xmlns:a16="http://schemas.microsoft.com/office/drawing/2014/main" id="{4806F061-4A04-400E-B6F5-4515081D58EF}"/>
              </a:ext>
            </a:extLst>
          </p:cNvPr>
          <p:cNvSpPr/>
          <p:nvPr userDrawn="1"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="" xmlns:a16="http://schemas.microsoft.com/office/drawing/2014/main" id="{67B89C51-5BEE-4FB5-B9F8-418EBABE2924}"/>
              </a:ext>
            </a:extLst>
          </p:cNvPr>
          <p:cNvSpPr txBox="1">
            <a:spLocks/>
          </p:cNvSpPr>
          <p:nvPr userDrawn="1"/>
        </p:nvSpPr>
        <p:spPr>
          <a:xfrm>
            <a:off x="7449065" y="4171077"/>
            <a:ext cx="4598774" cy="802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6600" cap="small" baseline="0" dirty="0">
                <a:solidFill>
                  <a:schemeClr val="bg1"/>
                </a:solidFill>
                <a:latin typeface="Corbel" panose="020B0503020204020204" pitchFamily="34" charset="0"/>
              </a:rPr>
              <a:t>Obrigado!</a:t>
            </a:r>
            <a:endParaRPr lang="en-US" sz="6600" cap="small" baseline="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="" xmlns:a16="http://schemas.microsoft.com/office/drawing/2014/main" id="{140D0A2D-9EA5-4A5F-BC10-15C0255B1E36}"/>
              </a:ext>
            </a:extLst>
          </p:cNvPr>
          <p:cNvSpPr/>
          <p:nvPr userDrawn="1"/>
        </p:nvSpPr>
        <p:spPr>
          <a:xfrm>
            <a:off x="1036320" y="1251657"/>
            <a:ext cx="1543811" cy="1091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B2776292-DAA1-49E9-AD8D-9A66207EEDB0}"/>
              </a:ext>
            </a:extLst>
          </p:cNvPr>
          <p:cNvSpPr/>
          <p:nvPr userDrawn="1"/>
        </p:nvSpPr>
        <p:spPr>
          <a:xfrm>
            <a:off x="9384379" y="1331115"/>
            <a:ext cx="2351531" cy="1094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64CADA06-5BF7-4614-B0C3-2A017A9EDE5D}"/>
              </a:ext>
            </a:extLst>
          </p:cNvPr>
          <p:cNvSpPr/>
          <p:nvPr userDrawn="1"/>
        </p:nvSpPr>
        <p:spPr>
          <a:xfrm>
            <a:off x="3323065" y="1537373"/>
            <a:ext cx="53183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400" dirty="0">
                <a:solidFill>
                  <a:srgbClr val="94C11F"/>
                </a:solidFill>
              </a:rPr>
              <a:t>www.saude.gov.br/svs</a:t>
            </a:r>
            <a:endParaRPr lang="en-US" sz="4400" dirty="0">
              <a:solidFill>
                <a:srgbClr val="94C1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14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F691-1CDF-4C0E-AF68-40086E373527}" type="datetime1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39CD-003C-4E18-B054-37EBEC196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908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43D5-AB23-4C4F-BDD0-AAC60CC5A46D}" type="datetime1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39CD-003C-4E18-B054-37EBEC196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758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7D94-4BB2-40B4-818F-3A1C5B9AD56E}" type="datetime1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39CD-003C-4E18-B054-37EBEC196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733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1349-93C6-48A8-85AE-0854E716B337}" type="datetime1">
              <a:rPr lang="pt-BR" smtClean="0"/>
              <a:t>17/09/2019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39CD-003C-4E18-B054-37EBEC196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030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E606-D0A0-4435-8260-627C3E621E62}" type="datetime1">
              <a:rPr lang="pt-BR" smtClean="0"/>
              <a:t>17/09/2019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39CD-003C-4E18-B054-37EBEC196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526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6AC1-D54F-4B9C-939E-726302454009}" type="datetime1">
              <a:rPr lang="pt-BR" smtClean="0"/>
              <a:t>17/09/2019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39CD-003C-4E18-B054-37EBEC196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025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32696-120F-4E3F-B4F0-348CDA8BADB0}" type="datetime1">
              <a:rPr lang="pt-BR" smtClean="0"/>
              <a:t>17/09/2019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39CD-003C-4E18-B054-37EBEC196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650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CF15-AE9E-44B7-BCED-A8019A739E5A}" type="datetime1">
              <a:rPr lang="pt-BR" smtClean="0"/>
              <a:t>17/09/2019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39CD-003C-4E18-B054-37EBEC196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6623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1C79-CF83-41A1-8D1D-45B98C29C88C}" type="datetime1">
              <a:rPr lang="pt-BR" smtClean="0"/>
              <a:t>17/09/2019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39CD-003C-4E18-B054-37EBEC196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713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5A98-2100-4253-B8EC-8E8C90BFFF51}" type="datetime1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39CD-003C-4E18-B054-37EBEC196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51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2B6288A-AE6C-4ED9-BB29-6DF50D32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solidFill>
                  <a:srgbClr val="0079BA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8519F3D8-E1DA-406C-B0F1-B2B8C8391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3D4F73F2-E35A-49BE-BEA9-AB88DED9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4427" y="6356350"/>
            <a:ext cx="1283044" cy="365125"/>
          </a:xfrm>
        </p:spPr>
        <p:txBody>
          <a:bodyPr/>
          <a:lstStyle/>
          <a:p>
            <a:fld id="{D956A869-A507-4E63-8851-7BF4FF03633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63212C7-9BA5-4728-9753-CD1985AC3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076" y="6356350"/>
            <a:ext cx="5334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2E6BD5D-B64D-4474-954C-43CFB32D0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585" y="6356350"/>
            <a:ext cx="928816" cy="365125"/>
          </a:xfrm>
        </p:spPr>
        <p:txBody>
          <a:bodyPr/>
          <a:lstStyle/>
          <a:p>
            <a:fld id="{E0C58379-3121-4F05-A2BE-B0B74F57ED26}" type="slidenum">
              <a:rPr lang="en-US" smtClean="0"/>
              <a:t>‹nº›</a:t>
            </a:fld>
            <a:endParaRPr lang="en-US"/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B82D4E37-5807-482D-BBA9-2AB0994A3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6348" y="6261832"/>
            <a:ext cx="3500576" cy="52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20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45E7-5FD7-4315-BA32-2326C0A740D1}" type="datetime1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39CD-003C-4E18-B054-37EBEC196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483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71057" y="6173788"/>
            <a:ext cx="1431140" cy="365125"/>
          </a:xfrm>
          <a:prstGeom prst="rect">
            <a:avLst/>
          </a:prstGeom>
        </p:spPr>
        <p:txBody>
          <a:bodyPr/>
          <a:lstStyle/>
          <a:p>
            <a:fld id="{92732830-3342-DE48-A6A2-4F3D66CCA6F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44226" y="6182870"/>
            <a:ext cx="1431140" cy="365125"/>
          </a:xfrm>
          <a:prstGeom prst="rect">
            <a:avLst/>
          </a:prstGeom>
        </p:spPr>
        <p:txBody>
          <a:bodyPr/>
          <a:lstStyle/>
          <a:p>
            <a:fld id="{54D6F40C-E7A5-EF4A-8637-12FC22B8A405}" type="slidenum">
              <a:rPr lang="en-US" smtClean="0"/>
              <a:t>‹nº›</a:t>
            </a:fld>
            <a:endParaRPr lang="en-US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76" y="6231086"/>
            <a:ext cx="2427664" cy="404612"/>
          </a:xfrm>
          <a:prstGeom prst="rect">
            <a:avLst/>
          </a:prstGeom>
        </p:spPr>
      </p:pic>
      <p:cxnSp>
        <p:nvCxnSpPr>
          <p:cNvPr id="12" name="Conector reto 11"/>
          <p:cNvCxnSpPr/>
          <p:nvPr userDrawn="1"/>
        </p:nvCxnSpPr>
        <p:spPr>
          <a:xfrm>
            <a:off x="0" y="6710897"/>
            <a:ext cx="1197244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308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1058" y="273049"/>
            <a:ext cx="4571997" cy="1162051"/>
          </a:xfrm>
        </p:spPr>
        <p:txBody>
          <a:bodyPr anchor="b">
            <a:normAutofit/>
          </a:bodyPr>
          <a:lstStyle>
            <a:lvl1pPr algn="l">
              <a:defRPr sz="2667" b="1">
                <a:solidFill>
                  <a:srgbClr val="761514"/>
                </a:solidFill>
              </a:defRPr>
            </a:lvl1pPr>
          </a:lstStyle>
          <a:p>
            <a:r>
              <a:rPr lang="x-none" dirty="0"/>
              <a:t>Click to edit Master title style click to edit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3502" y="273052"/>
            <a:ext cx="6507589" cy="5665537"/>
          </a:xfrm>
        </p:spPr>
        <p:txBody>
          <a:bodyPr/>
          <a:lstStyle>
            <a:lvl1pPr>
              <a:defRPr sz="4267">
                <a:latin typeface="Trebuchet MS"/>
                <a:cs typeface="Trebuchet MS"/>
              </a:defRPr>
            </a:lvl1pPr>
            <a:lvl2pPr>
              <a:defRPr sz="3733">
                <a:latin typeface="Trebuchet MS"/>
                <a:cs typeface="Trebuchet MS"/>
              </a:defRPr>
            </a:lvl2pPr>
            <a:lvl3pPr>
              <a:defRPr sz="3200">
                <a:latin typeface="Trebuchet MS"/>
                <a:cs typeface="Trebuchet MS"/>
              </a:defRPr>
            </a:lvl3pPr>
            <a:lvl4pPr>
              <a:defRPr sz="2667">
                <a:latin typeface="Trebuchet MS"/>
                <a:cs typeface="Trebuchet MS"/>
              </a:defRPr>
            </a:lvl4pPr>
            <a:lvl5pPr>
              <a:defRPr sz="2667">
                <a:latin typeface="Trebuchet MS"/>
                <a:cs typeface="Trebuchet MS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58" y="1435102"/>
            <a:ext cx="4571997" cy="4540727"/>
          </a:xfrm>
        </p:spPr>
        <p:txBody>
          <a:bodyPr/>
          <a:lstStyle>
            <a:lvl1pPr marL="0" indent="0">
              <a:buNone/>
              <a:defRPr sz="1867">
                <a:latin typeface="Trebuchet MS"/>
                <a:cs typeface="Trebuchet MS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71057" y="6173788"/>
            <a:ext cx="1431140" cy="365125"/>
          </a:xfrm>
          <a:prstGeom prst="rect">
            <a:avLst/>
          </a:prstGeom>
        </p:spPr>
        <p:txBody>
          <a:bodyPr/>
          <a:lstStyle/>
          <a:p>
            <a:fld id="{92732830-3342-DE48-A6A2-4F3D66CCA6F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44226" y="6182870"/>
            <a:ext cx="1431140" cy="365125"/>
          </a:xfrm>
          <a:prstGeom prst="rect">
            <a:avLst/>
          </a:prstGeom>
        </p:spPr>
        <p:txBody>
          <a:bodyPr/>
          <a:lstStyle/>
          <a:p>
            <a:fld id="{54D6F40C-E7A5-EF4A-8637-12FC22B8A405}" type="slidenum">
              <a:rPr lang="en-US" smtClean="0"/>
              <a:t>‹nº›</a:t>
            </a:fld>
            <a:endParaRPr lang="en-US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3053"/>
            <a:ext cx="356612" cy="58782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76" y="6231086"/>
            <a:ext cx="2427664" cy="404612"/>
          </a:xfrm>
          <a:prstGeom prst="rect">
            <a:avLst/>
          </a:prstGeom>
        </p:spPr>
      </p:pic>
      <p:cxnSp>
        <p:nvCxnSpPr>
          <p:cNvPr id="15" name="Conector reto 14"/>
          <p:cNvCxnSpPr/>
          <p:nvPr userDrawn="1"/>
        </p:nvCxnSpPr>
        <p:spPr>
          <a:xfrm>
            <a:off x="0" y="6710897"/>
            <a:ext cx="1197244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823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rgbClr val="761514"/>
                </a:solidFill>
                <a:latin typeface="Trebuchet MS"/>
                <a:cs typeface="Trebuchet M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>
                <a:latin typeface="Trebuchet MS"/>
                <a:cs typeface="Trebuchet MS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>
                <a:latin typeface="Trebuchet MS"/>
                <a:cs typeface="Trebuchet MS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71057" y="6173788"/>
            <a:ext cx="1431140" cy="365125"/>
          </a:xfrm>
          <a:prstGeom prst="rect">
            <a:avLst/>
          </a:prstGeom>
        </p:spPr>
        <p:txBody>
          <a:bodyPr/>
          <a:lstStyle/>
          <a:p>
            <a:fld id="{92732830-3342-DE48-A6A2-4F3D66CCA6F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44226" y="6182870"/>
            <a:ext cx="1431140" cy="365125"/>
          </a:xfrm>
          <a:prstGeom prst="rect">
            <a:avLst/>
          </a:prstGeom>
        </p:spPr>
        <p:txBody>
          <a:bodyPr/>
          <a:lstStyle/>
          <a:p>
            <a:fld id="{54D6F40C-E7A5-EF4A-8637-12FC22B8A405}" type="slidenum">
              <a:rPr lang="en-US" smtClean="0"/>
              <a:t>‹nº›</a:t>
            </a:fld>
            <a:endParaRPr lang="en-US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76" y="6231086"/>
            <a:ext cx="2427664" cy="404612"/>
          </a:xfrm>
          <a:prstGeom prst="rect">
            <a:avLst/>
          </a:prstGeom>
        </p:spPr>
      </p:pic>
      <p:cxnSp>
        <p:nvCxnSpPr>
          <p:cNvPr id="13" name="Conector reto 12"/>
          <p:cNvCxnSpPr/>
          <p:nvPr userDrawn="1"/>
        </p:nvCxnSpPr>
        <p:spPr>
          <a:xfrm>
            <a:off x="0" y="6710897"/>
            <a:ext cx="1197244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6680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-287819" y="851347"/>
            <a:ext cx="1431140" cy="365125"/>
          </a:xfrm>
          <a:prstGeom prst="rect">
            <a:avLst/>
          </a:prstGeom>
        </p:spPr>
        <p:txBody>
          <a:bodyPr/>
          <a:lstStyle/>
          <a:p>
            <a:fld id="{92732830-3342-DE48-A6A2-4F3D66CCA6F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270531" y="2536924"/>
            <a:ext cx="1431140" cy="365125"/>
          </a:xfrm>
          <a:prstGeom prst="rect">
            <a:avLst/>
          </a:prstGeom>
        </p:spPr>
        <p:txBody>
          <a:bodyPr/>
          <a:lstStyle/>
          <a:p>
            <a:fld id="{54D6F40C-E7A5-EF4A-8637-12FC22B8A405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245421"/>
            <a:ext cx="10825019" cy="5302575"/>
          </a:xfrm>
        </p:spPr>
        <p:txBody>
          <a:bodyPr vert="eaVert"/>
          <a:lstStyle>
            <a:lvl1pPr>
              <a:defRPr>
                <a:latin typeface="Trebuchet MS"/>
                <a:cs typeface="Trebuchet MS"/>
              </a:defRPr>
            </a:lvl1pPr>
            <a:lvl2pPr>
              <a:defRPr>
                <a:latin typeface="Trebuchet MS"/>
                <a:cs typeface="Trebuchet MS"/>
              </a:defRPr>
            </a:lvl2pPr>
            <a:lvl3pPr>
              <a:defRPr>
                <a:latin typeface="Trebuchet MS"/>
                <a:cs typeface="Trebuchet MS"/>
              </a:defRPr>
            </a:lvl3pPr>
            <a:lvl4pPr>
              <a:defRPr>
                <a:latin typeface="Trebuchet MS"/>
                <a:cs typeface="Trebuchet MS"/>
              </a:defRPr>
            </a:lvl4pPr>
            <a:lvl5pPr>
              <a:defRPr>
                <a:latin typeface="Trebuchet MS"/>
                <a:cs typeface="Trebuchet MS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2799" y="318340"/>
            <a:ext cx="10825020" cy="664888"/>
          </a:xfrm>
        </p:spPr>
        <p:txBody>
          <a:bodyPr>
            <a:noAutofit/>
          </a:bodyPr>
          <a:lstStyle>
            <a:lvl1pPr algn="r">
              <a:defRPr sz="4267" b="1">
                <a:solidFill>
                  <a:srgbClr val="761514"/>
                </a:solidFill>
                <a:latin typeface="Trebuchet MS"/>
                <a:cs typeface="Trebuchet MS"/>
              </a:defRPr>
            </a:lvl1pPr>
          </a:lstStyle>
          <a:p>
            <a:r>
              <a:rPr lang="x-none" dirty="0"/>
              <a:t>Digite o título slide aqui</a:t>
            </a:r>
            <a:endParaRPr lang="en-US" dirty="0"/>
          </a:p>
        </p:txBody>
      </p: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835389" y="343053"/>
            <a:ext cx="356612" cy="58782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4218" y="5484028"/>
            <a:ext cx="1823940" cy="303992"/>
          </a:xfrm>
          <a:prstGeom prst="rect">
            <a:avLst/>
          </a:prstGeom>
        </p:spPr>
      </p:pic>
      <p:cxnSp>
        <p:nvCxnSpPr>
          <p:cNvPr id="17" name="Conector reto 16"/>
          <p:cNvCxnSpPr/>
          <p:nvPr userDrawn="1"/>
        </p:nvCxnSpPr>
        <p:spPr>
          <a:xfrm flipV="1">
            <a:off x="193963" y="1"/>
            <a:ext cx="0" cy="6538913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14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563" y="318339"/>
            <a:ext cx="2532876" cy="6229656"/>
          </a:xfrm>
        </p:spPr>
        <p:txBody>
          <a:bodyPr vert="eaVert">
            <a:normAutofit/>
          </a:bodyPr>
          <a:lstStyle>
            <a:lvl1pPr>
              <a:defRPr sz="5333">
                <a:solidFill>
                  <a:srgbClr val="761514"/>
                </a:solidFill>
                <a:latin typeface="Trebuchet MS"/>
                <a:cs typeface="Trebuchet MS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091" y="318339"/>
            <a:ext cx="8257309" cy="622965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-287819" y="851347"/>
            <a:ext cx="1431140" cy="365125"/>
          </a:xfrm>
          <a:prstGeom prst="rect">
            <a:avLst/>
          </a:prstGeom>
        </p:spPr>
        <p:txBody>
          <a:bodyPr/>
          <a:lstStyle/>
          <a:p>
            <a:fld id="{92732830-3342-DE48-A6A2-4F3D66CCA6F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270531" y="2536924"/>
            <a:ext cx="1431140" cy="365125"/>
          </a:xfrm>
          <a:prstGeom prst="rect">
            <a:avLst/>
          </a:prstGeom>
        </p:spPr>
        <p:txBody>
          <a:bodyPr/>
          <a:lstStyle/>
          <a:p>
            <a:fld id="{54D6F40C-E7A5-EF4A-8637-12FC22B8A405}" type="slidenum">
              <a:rPr lang="en-US" smtClean="0"/>
              <a:t>‹nº›</a:t>
            </a:fld>
            <a:endParaRPr lang="en-US"/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835389" y="343053"/>
            <a:ext cx="356612" cy="587823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4218" y="5484028"/>
            <a:ext cx="1823940" cy="303992"/>
          </a:xfrm>
          <a:prstGeom prst="rect">
            <a:avLst/>
          </a:prstGeom>
        </p:spPr>
      </p:pic>
      <p:cxnSp>
        <p:nvCxnSpPr>
          <p:cNvPr id="20" name="Conector reto 19"/>
          <p:cNvCxnSpPr/>
          <p:nvPr userDrawn="1"/>
        </p:nvCxnSpPr>
        <p:spPr>
          <a:xfrm flipV="1">
            <a:off x="193963" y="1"/>
            <a:ext cx="0" cy="6538913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1503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06201" y="229700"/>
            <a:ext cx="10979599" cy="688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rgbClr val="357351"/>
              </a:buClr>
              <a:defRPr b="1">
                <a:solidFill>
                  <a:srgbClr val="35735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0"/>
              </a:spcBef>
              <a:buClr>
                <a:srgbClr val="357351"/>
              </a:buClr>
              <a:defRPr b="1">
                <a:solidFill>
                  <a:srgbClr val="357351"/>
                </a:solidFill>
              </a:defRPr>
            </a:lvl2pPr>
            <a:lvl3pPr>
              <a:spcBef>
                <a:spcPts val="0"/>
              </a:spcBef>
              <a:buClr>
                <a:srgbClr val="357351"/>
              </a:buClr>
              <a:defRPr b="1">
                <a:solidFill>
                  <a:srgbClr val="357351"/>
                </a:solidFill>
              </a:defRPr>
            </a:lvl3pPr>
            <a:lvl4pPr>
              <a:spcBef>
                <a:spcPts val="0"/>
              </a:spcBef>
              <a:buClr>
                <a:srgbClr val="357351"/>
              </a:buClr>
              <a:defRPr b="1">
                <a:solidFill>
                  <a:srgbClr val="357351"/>
                </a:solidFill>
              </a:defRPr>
            </a:lvl4pPr>
            <a:lvl5pPr>
              <a:spcBef>
                <a:spcPts val="0"/>
              </a:spcBef>
              <a:buClr>
                <a:srgbClr val="357351"/>
              </a:buClr>
              <a:defRPr b="1">
                <a:solidFill>
                  <a:srgbClr val="357351"/>
                </a:solidFill>
              </a:defRPr>
            </a:lvl5pPr>
            <a:lvl6pPr>
              <a:spcBef>
                <a:spcPts val="0"/>
              </a:spcBef>
              <a:buClr>
                <a:srgbClr val="357351"/>
              </a:buClr>
              <a:defRPr b="1">
                <a:solidFill>
                  <a:srgbClr val="357351"/>
                </a:solidFill>
              </a:defRPr>
            </a:lvl6pPr>
            <a:lvl7pPr>
              <a:spcBef>
                <a:spcPts val="0"/>
              </a:spcBef>
              <a:buClr>
                <a:srgbClr val="357351"/>
              </a:buClr>
              <a:defRPr b="1">
                <a:solidFill>
                  <a:srgbClr val="357351"/>
                </a:solidFill>
              </a:defRPr>
            </a:lvl7pPr>
            <a:lvl8pPr>
              <a:spcBef>
                <a:spcPts val="0"/>
              </a:spcBef>
              <a:buClr>
                <a:srgbClr val="357351"/>
              </a:buClr>
              <a:defRPr b="1">
                <a:solidFill>
                  <a:srgbClr val="357351"/>
                </a:solidFill>
              </a:defRPr>
            </a:lvl8pPr>
            <a:lvl9pPr>
              <a:spcBef>
                <a:spcPts val="0"/>
              </a:spcBef>
              <a:buClr>
                <a:srgbClr val="357351"/>
              </a:buClr>
              <a:defRPr b="1">
                <a:solidFill>
                  <a:srgbClr val="357351"/>
                </a:solidFill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9537967" y="6216912"/>
            <a:ext cx="731599" cy="31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01651" y="1075267"/>
            <a:ext cx="11084983" cy="48768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2357250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99677" y="1001473"/>
            <a:ext cx="5697899" cy="42939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99677" y="1524936"/>
            <a:ext cx="5697899" cy="468959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20037" y="1001473"/>
            <a:ext cx="5697899" cy="42939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20037" y="1524936"/>
            <a:ext cx="5697899" cy="468959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1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299676" y="6432554"/>
            <a:ext cx="116029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B760C42-FE2D-459E-AA5E-AC46B467FFFC}" type="datetime1">
              <a:rPr lang="pt-BR" smtClean="0"/>
              <a:pPr/>
              <a:t>17/09/2019</a:t>
            </a:fld>
            <a:endParaRPr lang="pt-BR" dirty="0"/>
          </a:p>
        </p:txBody>
      </p:sp>
      <p:sp>
        <p:nvSpPr>
          <p:cNvPr id="1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598280" y="6432554"/>
            <a:ext cx="53788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3F06EA1-CB1B-4D11-B9A0-01615965E6D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299677" y="207470"/>
            <a:ext cx="11618259" cy="637775"/>
          </a:xfrm>
        </p:spPr>
        <p:txBody>
          <a:bodyPr/>
          <a:lstStyle>
            <a:lvl1pPr>
              <a:defRPr sz="32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2CF5EDE6-D61A-41A4-84B5-F50F92382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2959"/>
          <a:stretch/>
        </p:blipFill>
        <p:spPr>
          <a:xfrm>
            <a:off x="9313333" y="6372235"/>
            <a:ext cx="2743200" cy="42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10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1515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7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2B6288A-AE6C-4ED9-BB29-6DF50D32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solidFill>
                  <a:srgbClr val="0079BA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8519F3D8-E1DA-406C-B0F1-B2B8C8391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3D4F73F2-E35A-49BE-BEA9-AB88DED9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4427" y="6356350"/>
            <a:ext cx="1283044" cy="365125"/>
          </a:xfrm>
        </p:spPr>
        <p:txBody>
          <a:bodyPr/>
          <a:lstStyle/>
          <a:p>
            <a:fld id="{D956A869-A507-4E63-8851-7BF4FF03633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63212C7-9BA5-4728-9753-CD1985AC3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076" y="6356350"/>
            <a:ext cx="5334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2E6BD5D-B64D-4474-954C-43CFB32D0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4585" y="6356350"/>
            <a:ext cx="928816" cy="365125"/>
          </a:xfrm>
        </p:spPr>
        <p:txBody>
          <a:bodyPr/>
          <a:lstStyle/>
          <a:p>
            <a:fld id="{E0C58379-3121-4F05-A2BE-B0B74F57ED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971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F0C1469-A2E3-442D-B897-34A6349E0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5A74625-BC6C-4CA3-A0D9-2592B79E6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3431526-4A49-4198-B782-429CAE20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7A7-1C5D-4380-B92F-9C658937B42C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DC4A253-033F-4AD3-AF11-6BAC7B721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710323B-F776-4965-B4AA-8F98AFC51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C69E-576D-4CE4-A84C-1AE9B0F9A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8272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1F773E1-5867-4174-B33B-D896487B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5B0B79A-0FD9-4633-815E-47975E4E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9419E9FE-477E-4C82-BEE9-9A2ECFCF7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7A7-1C5D-4380-B92F-9C658937B42C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CFB1B24-D1C9-4A26-B5FE-702D05DD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C23624C-EBB6-4B89-8731-61BCF9DF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C69E-576D-4CE4-A84C-1AE9B0F9A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990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35E8B7A-4B29-419D-9489-D6725DF6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85391ED8-6CA3-478D-BAD2-CCFBD25E7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C6EB01A4-588E-4E5A-922B-4E06BB5A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7A7-1C5D-4380-B92F-9C658937B42C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7C7249FA-D207-4768-A10C-C9A533DD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538925E-48EA-4837-A6CE-B82379C0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C69E-576D-4CE4-A84C-1AE9B0F9A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544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D535DE6-54F8-445C-81AF-B5DD82538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26480325-C141-49AF-A3DA-4E552B50D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5C1C37A0-394C-44C5-B8BD-91CD0924D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1A7C1069-BF36-424A-8356-D1888906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7A7-1C5D-4380-B92F-9C658937B42C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B1E93CF6-A44D-40FF-8297-77ADC56A8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4CA2BB13-670B-4AF2-9EC3-57A56987C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C69E-576D-4CE4-A84C-1AE9B0F9A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759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209426-BCA2-4DA7-9791-C9B67E24D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D432D96A-2C6D-4F78-9252-5C085498E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7BC330AD-2228-40EB-9B88-5BC866144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70583547-4AD5-4E38-8800-7F2BA4509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11673397-2907-45A4-94D6-C6AD27D5B0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6B0D3BF5-0EB1-4D03-A044-5E129544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7A7-1C5D-4380-B92F-9C658937B42C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7BEBBEFF-474A-460D-8FBC-0141BEE83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6873C363-E9D6-4784-8F3C-595DDBB69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C69E-576D-4CE4-A84C-1AE9B0F9A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781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A6AB6B0-3979-40E7-9A2E-C3048E80E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694541DC-76EB-4581-94C0-17BD841B1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7A7-1C5D-4380-B92F-9C658937B42C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D528B726-2748-4D2A-8889-7F98A4064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EE8BB32A-F459-4252-88BE-D614EA3CF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C69E-576D-4CE4-A84C-1AE9B0F9A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4741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4474FD35-272B-4435-B0C3-2D5A4753A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7A7-1C5D-4380-B92F-9C658937B42C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58B885EF-0F26-48FB-92C0-BDE6E5A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57E6FB1-91DB-401B-8A0B-08C0A3B2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C69E-576D-4CE4-A84C-1AE9B0F9A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3451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2E3008-E5E2-4F01-9804-7250A31B5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3C0C1AD-1548-4EA8-B724-87F82E5C1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E3FC8D4C-DC08-4FFD-B9E2-ACD645862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35E2406-2A72-4D43-B31A-4F1B1AB4C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7A7-1C5D-4380-B92F-9C658937B42C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BE924BB5-3C57-4DE0-BA22-013A7CD52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D3B3501-1A2C-42B7-ADC3-35B0ADC47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C69E-576D-4CE4-A84C-1AE9B0F9A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7028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1DC1E75-BFAD-416F-9666-AB9164B3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FF070421-78A6-4CA2-8007-26B4CB793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0474AA8D-AA71-4F34-82E4-AE20AE808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54A04AB2-14F5-4CB7-83CE-098A7C407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7A7-1C5D-4380-B92F-9C658937B42C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111C93EB-CBB2-4154-92AA-83453CFB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22B31D50-C0D5-44BF-8801-019F3D0B9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C69E-576D-4CE4-A84C-1AE9B0F9A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165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731D9F-B35C-4073-97C5-E0278C8B7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1DDD8E7C-4C33-4ED8-8AB7-12091DF44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3E6F6109-406C-4A73-8E5D-08095F064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7A7-1C5D-4380-B92F-9C658937B42C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6EC1639-47EB-4FF9-A699-5F1E49118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F183DF3B-8D1A-4A3C-BBC3-07261EE40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C69E-576D-4CE4-A84C-1AE9B0F9A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36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7DFEA83-F0C9-4ACA-B25C-AB71F63FF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BBFF3CA3-408E-4A9E-AB03-74B4A7F61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66B5DCCC-4F56-4318-BAC4-AE902D361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A869-A507-4E63-8851-7BF4FF03633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48C9330B-44ED-4EDB-9D6A-ED8A15610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C7ACE2C-C97D-4ECC-BFFB-B182D323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379-3121-4F05-A2BE-B0B74F57ED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186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2C5E74E0-D0C5-469E-8B84-A54B822F12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0CE46441-0814-4CEE-AE56-A3AA5E1BA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91344930-704A-40CA-B825-1689C4065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27A7-1C5D-4380-B92F-9C658937B42C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2CD07AE-F6C4-4E96-B8A9-D5E7B7EF1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41C1DA5-F69D-4744-82C7-F937E42F4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C69E-576D-4CE4-A84C-1AE9B0F9A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9186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24785" y="1122363"/>
            <a:ext cx="1118748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4785" y="3602038"/>
            <a:ext cx="1118748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DE95-E49D-48C4-954C-07F6BEEB5C6F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022C-ECEA-402B-B853-F41915CAC1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6033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7998" y="674358"/>
            <a:ext cx="11740764" cy="565488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DE95-E49D-48C4-954C-07F6BEEB5C6F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022C-ECEA-402B-B853-F41915CAC1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7143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2150" y="1709738"/>
            <a:ext cx="1164866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2150" y="4589463"/>
            <a:ext cx="116486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DE95-E49D-48C4-954C-07F6BEEB5C6F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022C-ECEA-402B-B853-F41915CAC1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5532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17998" y="664734"/>
            <a:ext cx="5763370" cy="56724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392" y="664734"/>
            <a:ext cx="5763370" cy="56724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DE95-E49D-48C4-954C-07F6BEEB5C6F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022C-ECEA-402B-B853-F41915CAC1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1632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17998" y="742909"/>
            <a:ext cx="580113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17998" y="1566820"/>
            <a:ext cx="5801139" cy="477036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29054" y="742909"/>
            <a:ext cx="58297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29054" y="1566820"/>
            <a:ext cx="5829708" cy="477036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DE95-E49D-48C4-954C-07F6BEEB5C6F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022C-ECEA-402B-B853-F41915CAC19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ítulo 1"/>
          <p:cNvSpPr>
            <a:spLocks noGrp="1"/>
          </p:cNvSpPr>
          <p:nvPr>
            <p:ph type="title"/>
          </p:nvPr>
        </p:nvSpPr>
        <p:spPr>
          <a:xfrm>
            <a:off x="217998" y="201332"/>
            <a:ext cx="11740764" cy="402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2762909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DE95-E49D-48C4-954C-07F6BEEB5C6F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022C-ECEA-402B-B853-F41915CAC1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1664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DE95-E49D-48C4-954C-07F6BEEB5C6F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022C-ECEA-402B-B853-F41915CAC1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8855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490" y="290223"/>
            <a:ext cx="3660650" cy="10614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85907" y="290223"/>
            <a:ext cx="7856951" cy="602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5490" y="1447138"/>
            <a:ext cx="3660650" cy="48661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DE95-E49D-48C4-954C-07F6BEEB5C6F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022C-ECEA-402B-B853-F41915CAC1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079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87" y="242515"/>
            <a:ext cx="3167670" cy="997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537268" y="242515"/>
            <a:ext cx="8469202" cy="60628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9587" y="1327868"/>
            <a:ext cx="3167670" cy="49775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DE95-E49D-48C4-954C-07F6BEEB5C6F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022C-ECEA-402B-B853-F41915CAC1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2957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13DDC1-9C3C-44E3-A376-DF022953F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A1715329-64F9-401E-80BE-AC9C45B3E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CF70D70D-819A-409F-9136-B640CABB6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C47726BE-4A69-4F1C-8832-E880CBA6E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A869-A507-4E63-8851-7BF4FF03633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D5497E45-9544-444B-848F-F93A2180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1BE82BEB-9CB2-42EA-9454-5720B9B3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379-3121-4F05-A2BE-B0B74F57ED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352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DE95-E49D-48C4-954C-07F6BEEB5C6F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022C-ECEA-402B-B853-F41915CAC1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84147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193571" y="365125"/>
            <a:ext cx="1868557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14685" y="365125"/>
            <a:ext cx="985166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DE95-E49D-48C4-954C-07F6BEEB5C6F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022C-ECEA-402B-B853-F41915CAC1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453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891220-A0EE-49ED-8EF5-43302274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47CF040B-5293-43A4-8676-279CB227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C47-05B8-486A-B2E3-436DCD04B355}" type="datetime1">
              <a:rPr lang="pt-BR" smtClean="0"/>
              <a:t>17/09/2019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E90D55FD-70E0-4CAE-B777-582F6E0F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Acesse a apresentação em http://bit.ly/violencia23ago2017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8965CE34-95EB-4BD7-BEAA-B79E8CB9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5B9F-B7FB-425E-9A58-6E21BEE696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5010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2355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393" y="254443"/>
            <a:ext cx="11775882" cy="5871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B166BC5-E1D6-0E4F-B191-3AA1932480FC}" type="datetimeFigureOut">
              <a:rPr lang="pt-BR" smtClean="0"/>
              <a:pPr/>
              <a:t>17/09/2019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6981194-948D-1849-882D-85E1530BB6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7854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C6A8AE-0BE3-49BC-AEDC-DAF803CB1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87FF232-9DBC-4F6E-AB20-A48F31B90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15B947A4-F471-47B7-97D0-9552D9C45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9FFB-89B4-4A59-B1B7-BB8349C76670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0E42689-B8C1-4B80-8A38-C907A92CC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83AB1A48-8BC9-4FA9-A2F8-3DE4F114D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6E2A-DBCA-41FB-994E-34B7934560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6806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5D3AF04-39F2-4FB4-94F0-7F0B5D32F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A2AEA85C-91CB-4118-8166-529C11DEA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3F03134A-AF0F-45CB-B6AF-66AA2FF63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9FFB-89B4-4A59-B1B7-BB8349C76670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95FADE7-AB56-4062-8F25-54BC0307E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E87B9F8-A478-4B7C-8580-EE7E03AA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6E2A-DBCA-41FB-994E-34B7934560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178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D7AE64-D6DD-4B63-BA1F-A35668E72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51DF348B-6A4F-4245-B487-93B124F9B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3E3101A4-E626-4D28-8DCB-B0163ABFF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9FFB-89B4-4A59-B1B7-BB8349C76670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875AB1F-117A-4266-924C-2942A80BC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24DE4AB-9971-4968-B053-CBB676111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6E2A-DBCA-41FB-994E-34B7934560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4482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87569A-9B3D-4F43-A392-6359734D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2F05221-50CC-4B23-9BA0-9F8A4C6A1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9503EACB-FABE-4B1E-A983-3BB9D0006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6DAEE139-5FB4-4233-B002-5EC2953D4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9FFB-89B4-4A59-B1B7-BB8349C76670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DECC0A25-931B-459D-BA5B-C64C1FEE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5A778C09-9ADC-4D44-85ED-3BD83F19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6E2A-DBCA-41FB-994E-34B7934560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5292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5D0124-2276-47BC-AC1E-5D530CCAD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10ACAA5-2F54-4E37-9D08-114A8ADEC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FD749AE7-2E1B-4BF0-8C93-DDC2295CC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29FEECD7-F6A0-49F1-984C-0952607B6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ECB094EC-F25D-4213-BDA1-2D3D566D7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843FCE5F-C7D4-4626-AE61-ADE412BC3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9FFB-89B4-4A59-B1B7-BB8349C76670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A9D1E602-AF01-4944-88B4-80A9C98AB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885D7837-B41E-4D21-926D-6AA18899C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6E2A-DBCA-41FB-994E-34B7934560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370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1191759-6F59-455E-89DF-2D02A8D35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B244D0AD-2628-4B7D-8051-0FDD6EF4F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C26D6624-DB62-486E-AEF9-18060C9EF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54B49266-12FA-4D1A-ABD2-ED9FD329F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7EB06601-CEDE-4730-A0CF-473C05DCE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BB7BB730-36D5-4C2F-BDC6-DD356128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A869-A507-4E63-8851-7BF4FF03633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2FA958D5-014F-42B7-A15B-8535277F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6A087DE9-60E3-462E-AFF3-138689E34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379-3121-4F05-A2BE-B0B74F57ED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56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781AA21-9DD7-43B8-A601-E266F0E47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A829BA27-B4B9-483C-B39F-F5D3172A7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9FFB-89B4-4A59-B1B7-BB8349C76670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83A7F520-259F-4B24-A6DF-78FB3CD5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BABCE4CE-7AB1-4C2E-8FB7-68DF9BE54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6E2A-DBCA-41FB-994E-34B7934560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9937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6DDC0077-8DA4-441F-9A6D-FA8E2004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9FFB-89B4-4A59-B1B7-BB8349C76670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641FEA97-0801-416B-9A88-40E300310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DDF62CD3-4791-4E66-BAB8-0944DEF9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6E2A-DBCA-41FB-994E-34B7934560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0896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F6A80E0-1E58-4BE5-8374-49614074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7F04761-67C6-4770-AFE3-6744C0157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ACE2480E-50CD-49E4-A3ED-87D1167CA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84B2DA42-6DF2-4086-A47C-E64414B48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9FFB-89B4-4A59-B1B7-BB8349C76670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77F049BE-2643-4E12-8D53-8ED6022B4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FE136041-05EE-42F1-98C5-13687C51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6E2A-DBCA-41FB-994E-34B7934560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2675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F14AFD4-0B9B-45D0-AB25-2A812844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BC47BEE8-2982-4331-B35F-DFE3EB9D0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82F66C02-543B-442D-9182-A3DA60BEC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199A58C5-A524-4039-8681-1619204F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9FFB-89B4-4A59-B1B7-BB8349C76670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77F69254-44C7-423A-882D-1F558C1C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37E4F895-0F8F-46C9-87BE-3B99AF42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6E2A-DBCA-41FB-994E-34B7934560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4830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264CB2F-351E-4E54-A9E4-376F5C72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EEE5E2D0-5D75-49AB-BD3C-619399455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4615FA3-8626-4A42-9167-F87685E4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9FFB-89B4-4A59-B1B7-BB8349C76670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29956B8-F6DB-47BE-999B-5E3151870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66A4E88-7C93-4B38-9F38-E988B12A1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6E2A-DBCA-41FB-994E-34B7934560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8840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F579A253-BD10-4A18-ABCC-31C805B14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25067BEB-CA53-4DB1-A033-83C47427C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D690F95-1E5F-431B-91E7-ECA976C1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9FFB-89B4-4A59-B1B7-BB8349C76670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B84133A-DB53-4F28-85FF-C19DE2DA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0DEBE33-0C0F-4740-B59B-57AE73E88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6E2A-DBCA-41FB-994E-34B7934560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336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Horizontal Even 2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00" y="1096993"/>
            <a:ext cx="11232001" cy="2429408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F5F25C-B8D8-45F9-9C80-5699EEACB709}" type="datetime1">
              <a:rPr lang="en-GB" noProof="0" smtClean="0"/>
              <a:t>17/09/2019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392991" y="6501949"/>
            <a:ext cx="9939036" cy="176613"/>
          </a:xfrm>
        </p:spPr>
        <p:txBody>
          <a:bodyPr/>
          <a:lstStyle/>
          <a:p>
            <a:r>
              <a:rPr lang="en-GB" noProof="0" dirty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‹nº›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620739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2"/>
          </p:nvPr>
        </p:nvSpPr>
        <p:spPr>
          <a:xfrm>
            <a:off x="479999" y="3698640"/>
            <a:ext cx="9078069" cy="250875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17699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9172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8A98-A5E7-4F3E-AD13-FE1E65146582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5988-835E-46F0-A90F-D087DBB106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137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8A98-A5E7-4F3E-AD13-FE1E65146582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5988-835E-46F0-A90F-D087DBB106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63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5A7CDFC-03F5-4B69-9972-1BED15D2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9BA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E28688E5-439D-4C5D-959F-EC5950D8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10944" y="6356350"/>
            <a:ext cx="1283044" cy="365125"/>
          </a:xfrm>
        </p:spPr>
        <p:txBody>
          <a:bodyPr/>
          <a:lstStyle/>
          <a:p>
            <a:fld id="{D956A869-A507-4E63-8851-7BF4FF03633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CB2C6A8C-380F-42B7-879A-656A19EF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076" y="6356350"/>
            <a:ext cx="579376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5B3E8950-2BB3-4CC4-9C1C-3EA6D901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10849" y="6356349"/>
            <a:ext cx="681681" cy="365125"/>
          </a:xfrm>
        </p:spPr>
        <p:txBody>
          <a:bodyPr/>
          <a:lstStyle/>
          <a:p>
            <a:fld id="{E0C58379-3121-4F05-A2BE-B0B74F57ED26}" type="slidenum">
              <a:rPr lang="en-US" smtClean="0"/>
              <a:t>‹nº›</a:t>
            </a:fld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F79A4193-DBC8-4110-985D-AD537CED6C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9665" y="6196779"/>
            <a:ext cx="3500576" cy="52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847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8A98-A5E7-4F3E-AD13-FE1E65146582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5988-835E-46F0-A90F-D087DBB106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9442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8A98-A5E7-4F3E-AD13-FE1E65146582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5988-835E-46F0-A90F-D087DBB106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656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8A98-A5E7-4F3E-AD13-FE1E65146582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5988-835E-46F0-A90F-D087DBB106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662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8A98-A5E7-4F3E-AD13-FE1E65146582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5988-835E-46F0-A90F-D087DBB106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3629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8A98-A5E7-4F3E-AD13-FE1E65146582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5988-835E-46F0-A90F-D087DBB106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76038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8A98-A5E7-4F3E-AD13-FE1E65146582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5988-835E-46F0-A90F-D087DBB106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2339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8A98-A5E7-4F3E-AD13-FE1E65146582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5988-835E-46F0-A90F-D087DBB106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3568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8A98-A5E7-4F3E-AD13-FE1E65146582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5988-835E-46F0-A90F-D087DBB106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0662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8A98-A5E7-4F3E-AD13-FE1E65146582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5988-835E-46F0-A90F-D087DBB106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0832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Duas Partes de Conteúd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>
            <a:spLocks noGrp="1"/>
          </p:cNvSpPr>
          <p:nvPr>
            <p:ph type="title"/>
          </p:nvPr>
        </p:nvSpPr>
        <p:spPr>
          <a:xfrm>
            <a:off x="204877" y="205549"/>
            <a:ext cx="11768587" cy="47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A9E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dt" idx="10"/>
          </p:nvPr>
        </p:nvSpPr>
        <p:spPr>
          <a:xfrm>
            <a:off x="8997351" y="6556075"/>
            <a:ext cx="950344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1777042" y="6556075"/>
            <a:ext cx="7161362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10006642" y="6556075"/>
            <a:ext cx="717430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779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5A7CDFC-03F5-4B69-9972-1BED15D2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9BA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E28688E5-439D-4C5D-959F-EC5950D8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10944" y="6356350"/>
            <a:ext cx="1283044" cy="365125"/>
          </a:xfrm>
        </p:spPr>
        <p:txBody>
          <a:bodyPr/>
          <a:lstStyle/>
          <a:p>
            <a:fld id="{D956A869-A507-4E63-8851-7BF4FF03633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CB2C6A8C-380F-42B7-879A-656A19EF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076" y="6356350"/>
            <a:ext cx="579376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5B3E8950-2BB3-4CC4-9C1C-3EA6D901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10849" y="6356349"/>
            <a:ext cx="681681" cy="365125"/>
          </a:xfrm>
        </p:spPr>
        <p:txBody>
          <a:bodyPr/>
          <a:lstStyle/>
          <a:p>
            <a:fld id="{E0C58379-3121-4F05-A2BE-B0B74F57ED26}" type="slidenum">
              <a:rPr lang="en-US" smtClean="0"/>
              <a:t>‹nº›</a:t>
            </a:fld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F79A4193-DBC8-4110-985D-AD537CED6C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9665" y="6196779"/>
            <a:ext cx="3500576" cy="52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89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Comparaçã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A9E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dt" idx="10"/>
          </p:nvPr>
        </p:nvSpPr>
        <p:spPr>
          <a:xfrm>
            <a:off x="8997351" y="6556075"/>
            <a:ext cx="950344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ftr" idx="11"/>
          </p:nvPr>
        </p:nvSpPr>
        <p:spPr>
          <a:xfrm>
            <a:off x="1777042" y="6556075"/>
            <a:ext cx="7161362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sldNum" idx="12"/>
          </p:nvPr>
        </p:nvSpPr>
        <p:spPr>
          <a:xfrm>
            <a:off x="10006642" y="6556075"/>
            <a:ext cx="717430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55866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Conteúdo com Legend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A9E0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8997351" y="6556075"/>
            <a:ext cx="950344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ftr" idx="11"/>
          </p:nvPr>
        </p:nvSpPr>
        <p:spPr>
          <a:xfrm>
            <a:off x="1777042" y="6556075"/>
            <a:ext cx="7161362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sldNum" idx="12"/>
          </p:nvPr>
        </p:nvSpPr>
        <p:spPr>
          <a:xfrm>
            <a:off x="10006642" y="6556075"/>
            <a:ext cx="717430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54719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Imagem com Legenda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A9E0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8997351" y="6556075"/>
            <a:ext cx="950344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1777042" y="6556075"/>
            <a:ext cx="7161362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10006642" y="6556075"/>
            <a:ext cx="717430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3631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Título e texto verticai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A9E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dt" idx="10"/>
          </p:nvPr>
        </p:nvSpPr>
        <p:spPr>
          <a:xfrm>
            <a:off x="8997351" y="6556075"/>
            <a:ext cx="950344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ftr" idx="11"/>
          </p:nvPr>
        </p:nvSpPr>
        <p:spPr>
          <a:xfrm>
            <a:off x="1777042" y="6556075"/>
            <a:ext cx="7161362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sldNum" idx="12"/>
          </p:nvPr>
        </p:nvSpPr>
        <p:spPr>
          <a:xfrm>
            <a:off x="10006642" y="6556075"/>
            <a:ext cx="717430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57285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43159" y="6448042"/>
            <a:ext cx="1930907" cy="34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36A9D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21434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419" y="2064774"/>
            <a:ext cx="10515163" cy="4068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sym typeface="Calibri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sym typeface="Calibri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19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8180" y="6356350"/>
            <a:ext cx="1998477" cy="3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3878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1340" y="1122363"/>
            <a:ext cx="10954635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340" y="3602037"/>
            <a:ext cx="10954635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Rodapé 4">
            <a:extLst>
              <a:ext uri="{FF2B5EF4-FFF2-40B4-BE49-F238E27FC236}">
                <a16:creationId xmlns="" xmlns:a16="http://schemas.microsoft.com/office/drawing/2014/main" id="{0281B999-AFC9-462F-917A-22C0909989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1026" y="6345239"/>
            <a:ext cx="92170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="" xmlns:a16="http://schemas.microsoft.com/office/drawing/2014/main" id="{58041528-BFF5-4446-AF1C-9402851DEE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8242D-DEB4-4C3E-A1D2-759173F5088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495406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4C236163-4B93-4520-B811-EE08DEBB3165}"/>
              </a:ext>
            </a:extLst>
          </p:cNvPr>
          <p:cNvSpPr/>
          <p:nvPr userDrawn="1"/>
        </p:nvSpPr>
        <p:spPr>
          <a:xfrm>
            <a:off x="1" y="274638"/>
            <a:ext cx="417513" cy="590551"/>
          </a:xfrm>
          <a:prstGeom prst="rect">
            <a:avLst/>
          </a:prstGeom>
          <a:ln>
            <a:noFill/>
          </a:ln>
          <a:effectLst>
            <a:outerShdw blurRad="50800" dist="50800" dir="54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pic>
        <p:nvPicPr>
          <p:cNvPr id="5" name="Imagem 8" descr="Uma imagem contendo CD&#10;&#10;Descrição gerada com alta confiança">
            <a:extLst>
              <a:ext uri="{FF2B5EF4-FFF2-40B4-BE49-F238E27FC236}">
                <a16:creationId xmlns="" xmlns:a16="http://schemas.microsoft.com/office/drawing/2014/main" id="{F3FD64C9-CCB4-47C4-BE51-15E30AD77B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763" y="6300788"/>
            <a:ext cx="45561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4">
            <a:extLst>
              <a:ext uri="{FF2B5EF4-FFF2-40B4-BE49-F238E27FC236}">
                <a16:creationId xmlns="" xmlns:a16="http://schemas.microsoft.com/office/drawing/2014/main" id="{8E1F4122-BE75-461A-87FF-4195B0CD73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="" xmlns:a16="http://schemas.microsoft.com/office/drawing/2014/main" id="{044279DC-617D-4987-B55B-11C3CDBD76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F3A3C-0CC2-41FC-8F20-C098D988E665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7968852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Uma imagem contendo CD&#10;&#10;Descrição gerada com alta confiança">
            <a:extLst>
              <a:ext uri="{FF2B5EF4-FFF2-40B4-BE49-F238E27FC236}">
                <a16:creationId xmlns="" xmlns:a16="http://schemas.microsoft.com/office/drawing/2014/main" id="{D13B8834-CB3F-4F59-87A3-149E1B61A2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763" y="6300788"/>
            <a:ext cx="45561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6839" y="389611"/>
            <a:ext cx="11148415" cy="4071876"/>
          </a:xfrm>
        </p:spPr>
        <p:txBody>
          <a:bodyPr anchor="b"/>
          <a:lstStyle>
            <a:lvl1pPr>
              <a:defRPr sz="6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26839" y="4687057"/>
            <a:ext cx="11148415" cy="14109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4A92E6F-B7F4-4BB9-8D79-3D76D7A1A4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27052" y="6323014"/>
            <a:ext cx="92170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3B463386-2B8C-47DE-80AB-18B56E37BA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018A2-EF37-447B-A554-15E0653FD511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2798843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C489B531-3FD5-4E1B-9BD0-4FECB4DB7B04}"/>
              </a:ext>
            </a:extLst>
          </p:cNvPr>
          <p:cNvSpPr/>
          <p:nvPr userDrawn="1"/>
        </p:nvSpPr>
        <p:spPr>
          <a:xfrm>
            <a:off x="1" y="274638"/>
            <a:ext cx="417513" cy="590551"/>
          </a:xfrm>
          <a:prstGeom prst="rect">
            <a:avLst/>
          </a:prstGeom>
          <a:ln>
            <a:noFill/>
          </a:ln>
          <a:effectLst>
            <a:outerShdw blurRad="50800" dist="50800" dir="54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pic>
        <p:nvPicPr>
          <p:cNvPr id="6" name="Imagem 8" descr="Uma imagem contendo CD&#10;&#10;Descrição gerada com alta confiança">
            <a:extLst>
              <a:ext uri="{FF2B5EF4-FFF2-40B4-BE49-F238E27FC236}">
                <a16:creationId xmlns="" xmlns:a16="http://schemas.microsoft.com/office/drawing/2014/main" id="{D5EC5C37-0644-42B7-9D2E-99DC61A7C3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763" y="6300788"/>
            <a:ext cx="45561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26841" y="1033778"/>
            <a:ext cx="5468233" cy="514318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64630" y="1033777"/>
            <a:ext cx="5528791" cy="514318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5">
            <a:extLst>
              <a:ext uri="{FF2B5EF4-FFF2-40B4-BE49-F238E27FC236}">
                <a16:creationId xmlns="" xmlns:a16="http://schemas.microsoft.com/office/drawing/2014/main" id="{574D8445-C837-464A-A4B8-8A810B1430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27051" y="6345239"/>
            <a:ext cx="9283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>
            <a:extLst>
              <a:ext uri="{FF2B5EF4-FFF2-40B4-BE49-F238E27FC236}">
                <a16:creationId xmlns="" xmlns:a16="http://schemas.microsoft.com/office/drawing/2014/main" id="{E546876F-9C35-4E32-96BC-CD1C34F4D3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1605-4BBE-4DA0-8FCF-F5DDFC92B037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4077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Relationship Id="rId9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B408E737-6D36-4328-8F32-A75D1788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76" y="179775"/>
            <a:ext cx="11710086" cy="598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17A37786-407B-4DD8-8584-29CA234AC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076" y="905046"/>
            <a:ext cx="11710086" cy="5304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736DD66-4AE4-4C7B-BE2E-357EED776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90604" y="6356350"/>
            <a:ext cx="1283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6A869-A507-4E63-8851-7BF4FF03633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1085FAB-C3C1-4FD5-B059-B9B008228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076" y="6356350"/>
            <a:ext cx="6808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387595F-DE45-4A2E-8D87-E7C7005E4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928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8379-3121-4F05-A2BE-B0B74F57ED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7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0" r:id="rId3"/>
    <p:sldLayoutId id="2147483827" r:id="rId4"/>
    <p:sldLayoutId id="2147483651" r:id="rId5"/>
    <p:sldLayoutId id="2147483652" r:id="rId6"/>
    <p:sldLayoutId id="2147483653" r:id="rId7"/>
    <p:sldLayoutId id="2147483654" r:id="rId8"/>
    <p:sldLayoutId id="2147483826" r:id="rId9"/>
    <p:sldLayoutId id="2147483655" r:id="rId10"/>
    <p:sldLayoutId id="2147483744" r:id="rId11"/>
    <p:sldLayoutId id="2147483656" r:id="rId12"/>
    <p:sldLayoutId id="2147483657" r:id="rId13"/>
    <p:sldLayoutId id="2147483658" r:id="rId14"/>
    <p:sldLayoutId id="2147483659" r:id="rId15"/>
    <p:sldLayoutId id="2147483828" r:id="rId16"/>
    <p:sldLayoutId id="2147483829" r:id="rId17"/>
    <p:sldLayoutId id="2147483831" r:id="rId18"/>
    <p:sldLayoutId id="214748383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204877" y="205549"/>
            <a:ext cx="11768587" cy="47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A9E0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36A9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208472" y="819068"/>
            <a:ext cx="11764992" cy="5563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7453202" y="6548572"/>
            <a:ext cx="950344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204877" y="6548573"/>
            <a:ext cx="7161362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520003" y="6544373"/>
            <a:ext cx="717430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pic>
        <p:nvPicPr>
          <p:cNvPr id="18" name="Google Shape;256;p47" descr="/Volumes/HD/Trabalhos Sabrina/Logomarcas/af_Logo MS GF 2019/logo MS GF FINAIS COR_18jan19aed/logo ms_2019_cor horizontal ascom_18jan19 ai.jpg"/>
          <p:cNvPicPr preferRelativeResize="0"/>
          <p:nvPr userDrawn="1"/>
        </p:nvPicPr>
        <p:blipFill rotWithShape="1">
          <a:blip r:embed="rId9">
            <a:alphaModFix/>
          </a:blip>
          <a:srcRect/>
          <a:stretch/>
        </p:blipFill>
        <p:spPr>
          <a:xfrm>
            <a:off x="10042497" y="6448508"/>
            <a:ext cx="1930967" cy="34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0472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40" r:id="rId5"/>
    <p:sldLayoutId id="2147483841" r:id="rId6"/>
    <p:sldLayoutId id="2147483843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"/>
            <a:ext cx="12192000" cy="68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0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1D137-0E4E-4D09-80CE-5915BF5BF453}" type="datetime1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439CD-003C-4E18-B054-37EBEC196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17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032" y="318340"/>
            <a:ext cx="11483547" cy="664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32" y="1600201"/>
            <a:ext cx="11483547" cy="4375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86033" y="6161803"/>
            <a:ext cx="1431140" cy="365125"/>
          </a:xfrm>
          <a:prstGeom prst="rect">
            <a:avLst/>
          </a:prstGeom>
        </p:spPr>
        <p:txBody>
          <a:bodyPr/>
          <a:lstStyle>
            <a:lvl1pPr>
              <a:defRPr sz="1400" i="1">
                <a:latin typeface="Trebuchet MS"/>
                <a:cs typeface="Trebuchet MS"/>
              </a:defRPr>
            </a:lvl1pPr>
          </a:lstStyle>
          <a:p>
            <a:fld id="{92732830-3342-DE48-A6A2-4F3D66CCA6F8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59202" y="6170884"/>
            <a:ext cx="1431140" cy="365125"/>
          </a:xfrm>
          <a:prstGeom prst="rect">
            <a:avLst/>
          </a:prstGeom>
        </p:spPr>
        <p:txBody>
          <a:bodyPr/>
          <a:lstStyle>
            <a:lvl1pPr>
              <a:defRPr sz="1400" i="1">
                <a:latin typeface="Trebuchet MS"/>
                <a:cs typeface="Trebuchet MS"/>
              </a:defRPr>
            </a:lvl1pPr>
          </a:lstStyle>
          <a:p>
            <a:fld id="{54D6F40C-E7A5-EF4A-8637-12FC22B8A40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1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xStyles>
    <p:titleStyle>
      <a:lvl1pPr algn="l" defTabSz="609585" rtl="0" eaLnBrk="1" latinLnBrk="0" hangingPunct="1">
        <a:spcBef>
          <a:spcPct val="0"/>
        </a:spcBef>
        <a:buNone/>
        <a:defRPr sz="5333" b="1" kern="1200">
          <a:solidFill>
            <a:srgbClr val="761514"/>
          </a:solidFill>
          <a:latin typeface="Trebuchet MS"/>
          <a:ea typeface="+mj-ea"/>
          <a:cs typeface="Trebuchet M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A70E2034-E6B8-452B-BC16-A0E14ACBA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B7555715-ECFA-4BF7-AA7C-8EED9E2D2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CE10C23-4260-4E12-A211-6BA55B3D8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27A7-1C5D-4380-B92F-9C658937B42C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40116F5-DECE-470B-A2D7-36693E2CC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E397A882-82C8-4397-A7C6-2896816E3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DC69E-576D-4CE4-A84C-1AE9B0F9A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69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17998" y="201332"/>
            <a:ext cx="11740764" cy="402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17998" y="674358"/>
            <a:ext cx="11740764" cy="5408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9024730" y="6538912"/>
            <a:ext cx="1006834" cy="26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CD8DE95-E49D-48C4-954C-07F6BEEB5C6F}" type="datetimeFigureOut">
              <a:rPr lang="pt-BR" smtClean="0"/>
              <a:pPr/>
              <a:t>17/09/2019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828800" y="6538912"/>
            <a:ext cx="7161144" cy="26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pt-BR"/>
              <a:t>Reunião: Comissão de Seguridade Social e Familia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066350" y="6538912"/>
            <a:ext cx="547977" cy="267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29D022C-ECEA-402B-B853-F41915CAC1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11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C719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2A12F6C8-842F-4E64-9B49-AEC92602B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AAAA066D-1AF1-450C-9091-54BCBF26A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82A3985-56D4-46B9-87C9-C80B0BD60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F9FFB-89B4-4A59-B1B7-BB8349C76670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4216D03-BAA4-400E-BF25-DF00D0941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C4EEF3C-1A48-43B0-85CF-9C2EDDD7F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06E2A-DBCA-41FB-994E-34B7934560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76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E8A98-A5E7-4F3E-AD13-FE1E65146582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B5988-835E-46F0-A90F-D087DBB106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63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204877" y="205549"/>
            <a:ext cx="11768587" cy="47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A9E0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36A9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208472" y="819068"/>
            <a:ext cx="11764992" cy="5563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997351" y="6556075"/>
            <a:ext cx="950344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1777042" y="6556075"/>
            <a:ext cx="7161362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10006642" y="6556075"/>
            <a:ext cx="717430" cy="24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6701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9" r:id="rId6"/>
    <p:sldLayoutId id="214748385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3DB5DC97-2F5A-449D-801A-D7FD00739FB0}"/>
              </a:ext>
            </a:extLst>
          </p:cNvPr>
          <p:cNvSpPr/>
          <p:nvPr userDrawn="1"/>
        </p:nvSpPr>
        <p:spPr>
          <a:xfrm>
            <a:off x="0" y="0"/>
            <a:ext cx="2420939" cy="6858000"/>
          </a:xfrm>
          <a:prstGeom prst="rect">
            <a:avLst/>
          </a:prstGeom>
          <a:gradFill flip="none" rotWithShape="1">
            <a:gsLst>
              <a:gs pos="13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sp>
        <p:nvSpPr>
          <p:cNvPr id="1027" name="Espaço Reservado para Título 1">
            <a:extLst>
              <a:ext uri="{FF2B5EF4-FFF2-40B4-BE49-F238E27FC236}">
                <a16:creationId xmlns="" xmlns:a16="http://schemas.microsoft.com/office/drawing/2014/main" id="{36CD1C28-07DC-440C-ACEC-9854733C50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27051" y="274638"/>
            <a:ext cx="11166475" cy="5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título mestre</a:t>
            </a:r>
          </a:p>
        </p:txBody>
      </p:sp>
      <p:sp>
        <p:nvSpPr>
          <p:cNvPr id="1028" name="Espaço Reservado para Texto 2">
            <a:extLst>
              <a:ext uri="{FF2B5EF4-FFF2-40B4-BE49-F238E27FC236}">
                <a16:creationId xmlns="" xmlns:a16="http://schemas.microsoft.com/office/drawing/2014/main" id="{C0D2A1E7-4990-49AC-84CE-68D1669472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27051" y="1028702"/>
            <a:ext cx="111664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Editar estilos de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73339B53-C554-4998-A0B0-836565B73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052" y="6345239"/>
            <a:ext cx="9217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2ABED6B-8101-4075-BC67-8AFB3E423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1400" y="6345239"/>
            <a:ext cx="10048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8A85A2-5088-4475-A752-E42A4D9D31B4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2810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2F5597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F5597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F5597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F5597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F5597"/>
          </a:solidFill>
          <a:latin typeface="Calibri" panose="020F0502020204030204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F5597"/>
          </a:solidFill>
          <a:latin typeface="Calibri" panose="020F0502020204030204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F5597"/>
          </a:solidFill>
          <a:latin typeface="Calibri" panose="020F0502020204030204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F5597"/>
          </a:solidFill>
          <a:latin typeface="Calibri" panose="020F0502020204030204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F5597"/>
          </a:solidFill>
          <a:latin typeface="Calibri" panose="020F0502020204030204" pitchFamily="34" charset="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7.jpeg"/><Relationship Id="rId4" Type="http://schemas.openxmlformats.org/officeDocument/2006/relationships/image" Target="../media/image4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4978597-3F50-44CC-B7D8-F131C191F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745" y="220321"/>
            <a:ext cx="11677135" cy="1330452"/>
          </a:xfrm>
        </p:spPr>
        <p:txBody>
          <a:bodyPr>
            <a:noAutofit/>
          </a:bodyPr>
          <a:lstStyle/>
          <a:p>
            <a:r>
              <a:rPr lang="pt-BR" sz="36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Subcomissão Permanente de Saúde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Eixo temático da prevenção e promoção da saúde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1B89458-5118-48D0-8FA3-98E4A7696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982" y="3271713"/>
            <a:ext cx="7854779" cy="990643"/>
          </a:xfrm>
        </p:spPr>
        <p:txBody>
          <a:bodyPr/>
          <a:lstStyle/>
          <a:p>
            <a:r>
              <a:rPr lang="pt-BR" b="1" dirty="0"/>
              <a:t>Wanderson Kleber de Oliveira</a:t>
            </a:r>
          </a:p>
          <a:p>
            <a:r>
              <a:rPr lang="pt-BR" dirty="0"/>
              <a:t>Secretário de Vigilância em Saúde</a:t>
            </a:r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4189591C-9020-4B4F-8097-F4A8E67FDC1E}"/>
              </a:ext>
            </a:extLst>
          </p:cNvPr>
          <p:cNvSpPr txBox="1"/>
          <p:nvPr/>
        </p:nvSpPr>
        <p:spPr>
          <a:xfrm>
            <a:off x="518982" y="4948193"/>
            <a:ext cx="81361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079BA"/>
                </a:solidFill>
              </a:rPr>
              <a:t>Subcomissão </a:t>
            </a:r>
            <a:r>
              <a:rPr lang="pt-BR" sz="1400" b="1" dirty="0">
                <a:solidFill>
                  <a:srgbClr val="0079BA"/>
                </a:solidFill>
              </a:rPr>
              <a:t>Permanente de Saúde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79BA"/>
                </a:solidFill>
              </a:rPr>
              <a:t>Presidente:  Dep. Carmen Zanotto (Cidadania/SC)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79BA"/>
                </a:solidFill>
              </a:rPr>
              <a:t>Relator-Geral:   Dep. Luiz Antônio de Souza Teixeira Jr. (PP/RJ)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9A3DB690-0341-4053-A8B2-0B9D0780A5BE}"/>
              </a:ext>
            </a:extLst>
          </p:cNvPr>
          <p:cNvSpPr txBox="1"/>
          <p:nvPr/>
        </p:nvSpPr>
        <p:spPr>
          <a:xfrm>
            <a:off x="518982" y="6372695"/>
            <a:ext cx="471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Brasília/DF – 17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setembro de 2019 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3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Espaço Reservado para Conteúdo 2"/>
          <p:cNvSpPr txBox="1">
            <a:spLocks/>
          </p:cNvSpPr>
          <p:nvPr/>
        </p:nvSpPr>
        <p:spPr bwMode="auto">
          <a:xfrm>
            <a:off x="2989978" y="364350"/>
            <a:ext cx="4620497" cy="54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altLang="pt-BR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Criança</a:t>
            </a: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 </a:t>
            </a:r>
          </a:p>
          <a:p>
            <a:pPr marL="342900" marR="0" lvl="0" indent="-342900" algn="l" defTabSz="457200" rtl="0" eaLnBrk="1" fontAlgn="base" latinLnBrk="0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pt-BR" alt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BCG </a:t>
            </a:r>
          </a:p>
          <a:p>
            <a:pPr marL="342900" marR="0" lvl="0" indent="-342900" algn="l" defTabSz="457200" rtl="0" eaLnBrk="1" fontAlgn="base" latinLnBrk="0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pt-BR" alt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Hepatite B (mantida dose ao nascer)</a:t>
            </a:r>
          </a:p>
          <a:p>
            <a:pPr marL="342900" marR="0" lvl="0" indent="-342900" algn="l" defTabSz="457200" rtl="0" eaLnBrk="1" fontAlgn="base" latinLnBrk="0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pt-BR" alt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Penta (DTP/</a:t>
            </a:r>
            <a:r>
              <a:rPr kumimoji="0" lang="pt-BR" altLang="pt-B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Hib</a:t>
            </a:r>
            <a:r>
              <a:rPr kumimoji="0" lang="pt-BR" alt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/</a:t>
            </a:r>
            <a:r>
              <a:rPr kumimoji="0" lang="pt-BR" altLang="pt-B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Hep</a:t>
            </a:r>
            <a:r>
              <a:rPr kumimoji="0" lang="pt-BR" alt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 B</a:t>
            </a:r>
            <a:r>
              <a:rPr kumimoji="0" lang="pt-BR" altLang="pt-BR" sz="14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1</a:t>
            </a:r>
            <a:r>
              <a:rPr kumimoji="0" lang="pt-BR" alt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)</a:t>
            </a:r>
          </a:p>
          <a:p>
            <a:pPr marL="342900" marR="0" lvl="0" indent="-342900" algn="l" defTabSz="457200" rtl="0" eaLnBrk="1" fontAlgn="base" latinLnBrk="0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pt-BR" alt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VIP (Vacina Inativada Poliomielite)</a:t>
            </a:r>
          </a:p>
          <a:p>
            <a:pPr marL="342900" marR="0" lvl="0" indent="-342900" algn="l" defTabSz="457200" rtl="0" eaLnBrk="1" fontAlgn="base" latinLnBrk="0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pt-BR" alt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VOP (vacina oral contra pólio)</a:t>
            </a:r>
          </a:p>
          <a:p>
            <a:pPr marL="342900" marR="0" lvl="0" indent="-342900" algn="l" defTabSz="457200" rtl="0" eaLnBrk="1" fontAlgn="base" latinLnBrk="0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pt-BR" alt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VRH (Vacina </a:t>
            </a:r>
            <a:r>
              <a:rPr kumimoji="0" lang="pt-BR" altLang="pt-B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Rotavírus</a:t>
            </a:r>
            <a:r>
              <a:rPr kumimoji="0" lang="pt-BR" alt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 Humano) </a:t>
            </a:r>
          </a:p>
          <a:p>
            <a:pPr marL="342900" marR="0" lvl="0" indent="-342900" algn="l" defTabSz="457200" rtl="0" eaLnBrk="1" fontAlgn="base" latinLnBrk="0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pt-BR" alt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Pneumocócica 10 valente</a:t>
            </a:r>
          </a:p>
          <a:p>
            <a:pPr marL="342900" marR="0" lvl="0" indent="-342900" algn="l" defTabSz="457200" rtl="0" eaLnBrk="1" fontAlgn="base" latinLnBrk="0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pt-BR" alt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Febre amarela </a:t>
            </a:r>
          </a:p>
          <a:p>
            <a:pPr marL="342900" marR="0" lvl="0" indent="-342900" algn="l" defTabSz="457200" rtl="0" eaLnBrk="1" fontAlgn="base" latinLnBrk="0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pt-BR" alt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Tríplice viral (Sarampo, caxumba, rubéola)  </a:t>
            </a:r>
          </a:p>
          <a:p>
            <a:pPr marL="342900" marR="0" lvl="0" indent="-342900" algn="l" defTabSz="457200" rtl="0" eaLnBrk="1" fontAlgn="base" latinLnBrk="0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pt-BR" alt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DTP (difteria, tétano e </a:t>
            </a:r>
            <a:r>
              <a:rPr kumimoji="0" lang="pt-BR" altLang="pt-B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pertussis</a:t>
            </a:r>
            <a:r>
              <a:rPr kumimoji="0" lang="pt-BR" alt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)</a:t>
            </a:r>
          </a:p>
          <a:p>
            <a:pPr marL="342900" marR="0" lvl="0" indent="-342900" algn="l" defTabSz="457200" rtl="0" eaLnBrk="1" fontAlgn="base" latinLnBrk="0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pt-BR" alt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Meningocócica C conjugada  </a:t>
            </a:r>
          </a:p>
          <a:p>
            <a:pPr marL="342900" marR="0" lvl="0" indent="-342900" algn="l" defTabSz="457200" rtl="0" eaLnBrk="1" fontAlgn="base" latinLnBrk="0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pt-BR" alt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Influenza (campanha anual)</a:t>
            </a:r>
          </a:p>
          <a:p>
            <a:pPr marL="342900" marR="0" lvl="0" indent="-342900" algn="l" defTabSz="457200" rtl="0" eaLnBrk="1" fontAlgn="base" latinLnBrk="0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pt-BR" alt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Tetraviral (Sarampo, caxumba, rubéola, varicela) </a:t>
            </a:r>
          </a:p>
          <a:p>
            <a:pPr marL="342900" marR="0" lvl="0" indent="-342900" algn="l" defTabSz="457200" rtl="0" eaLnBrk="1" fontAlgn="base" latinLnBrk="0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pt-BR" alt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Hepatite A</a:t>
            </a:r>
          </a:p>
          <a:p>
            <a:pPr marL="342900" marR="0" lvl="0" indent="-342900" algn="l" defTabSz="457200" rtl="0" eaLnBrk="1" fontAlgn="base" latinLnBrk="0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pt-BR" alt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Varicela</a:t>
            </a:r>
          </a:p>
        </p:txBody>
      </p:sp>
      <p:sp>
        <p:nvSpPr>
          <p:cNvPr id="21" name="Retângulo 1"/>
          <p:cNvSpPr>
            <a:spLocks noChangeArrowheads="1"/>
          </p:cNvSpPr>
          <p:nvPr/>
        </p:nvSpPr>
        <p:spPr bwMode="auto">
          <a:xfrm>
            <a:off x="7774545" y="509625"/>
            <a:ext cx="3851342" cy="426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Adolescente e Adulto</a:t>
            </a:r>
          </a:p>
          <a:p>
            <a:pPr marL="0" marR="0" lvl="0" indent="0" algn="l" defTabSz="457200" rtl="0" eaLnBrk="1" fontAlgn="base" latinLnBrk="0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1. Hepatite B </a:t>
            </a:r>
          </a:p>
          <a:p>
            <a:pPr marL="0" marR="0" lvl="0" indent="0" algn="l" defTabSz="457200" rtl="0" eaLnBrk="1" fontAlgn="base" latinLnBrk="0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2. </a:t>
            </a:r>
            <a:r>
              <a:rPr kumimoji="0" lang="pt-B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dT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  (Dupla adulto – difteria e tétano)</a:t>
            </a:r>
          </a:p>
          <a:p>
            <a:pPr marL="0" marR="0" lvl="0" indent="0" algn="l" defTabSz="457200" rtl="0" eaLnBrk="1" fontAlgn="base" latinLnBrk="0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3. Febre amarela</a:t>
            </a:r>
          </a:p>
          <a:p>
            <a:pPr marL="0" marR="0" lvl="0" indent="0" algn="l" defTabSz="457200" rtl="0" eaLnBrk="1" fontAlgn="base" latinLnBrk="0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4. Tríplice viral</a:t>
            </a:r>
          </a:p>
          <a:p>
            <a:pPr marL="0" marR="0" lvl="0" indent="0" algn="l" defTabSz="457200" rtl="0" eaLnBrk="1" fontAlgn="base" latinLnBrk="0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5. </a:t>
            </a:r>
            <a:r>
              <a:rPr kumimoji="0" lang="pt-B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dTpa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  <a:sym typeface="Arial"/>
            </a:endParaRPr>
          </a:p>
          <a:p>
            <a:pPr marL="0" marR="0" lvl="0" indent="0" algn="l" defTabSz="457200" rtl="0" eaLnBrk="1" fontAlgn="base" latinLnBrk="0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6. Influenza</a:t>
            </a:r>
          </a:p>
          <a:p>
            <a:pPr marL="0" marR="0" lvl="0" indent="0" algn="l" defTabSz="457200" rtl="0" eaLnBrk="1" fontAlgn="base" latinLnBrk="0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7. HPV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/>
              <a:sym typeface="Arial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 </a:t>
            </a:r>
            <a:r>
              <a:rPr kumimoji="0" lang="pt-BR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Idoso</a:t>
            </a:r>
          </a:p>
          <a:p>
            <a:pPr marL="342900" marR="0" lvl="0" indent="-342900" algn="l" defTabSz="4572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Influenza (1 dose anual)</a:t>
            </a:r>
          </a:p>
          <a:p>
            <a:pPr marL="342900" marR="0" lvl="0" indent="-342900" algn="l" defTabSz="4572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Pneumococo 23 (acamados, asilados)</a:t>
            </a:r>
          </a:p>
          <a:p>
            <a:pPr marL="342900" marR="0" lvl="0" indent="-342900" algn="l" defTabSz="4572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t-B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dT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  <a:sym typeface="Arial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Febre amarela com precaução</a:t>
            </a:r>
          </a:p>
          <a:p>
            <a:pPr marL="342900" marR="0" lvl="0" indent="-342900" algn="l" defTabSz="4572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Arial"/>
              </a:rPr>
              <a:t>Hepatite B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5FC39773-06A5-41A1-BA1C-544BD4F0D739}"/>
              </a:ext>
            </a:extLst>
          </p:cNvPr>
          <p:cNvSpPr txBox="1"/>
          <p:nvPr/>
        </p:nvSpPr>
        <p:spPr>
          <a:xfrm>
            <a:off x="1" y="97450"/>
            <a:ext cx="262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Calendário Nacional de Vacinação 2019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AC02EA02-69AE-4A3D-AE66-585D4CE5C6C3}"/>
              </a:ext>
            </a:extLst>
          </p:cNvPr>
          <p:cNvSpPr txBox="1"/>
          <p:nvPr/>
        </p:nvSpPr>
        <p:spPr>
          <a:xfrm>
            <a:off x="3132853" y="5694461"/>
            <a:ext cx="6955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30000" noProof="0" dirty="0">
                <a:ln>
                  <a:noFill/>
                </a:ln>
                <a:solidFill>
                  <a:srgbClr val="2E6CA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2E6CA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Difteria, tétano, coqueluche, meningite por </a:t>
            </a:r>
            <a:r>
              <a:rPr kumimoji="0" lang="pt-B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E6CA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haemophilus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2E6CA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pt-B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2E6CA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influenzae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2E6CA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 e hepatite B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1" y="4507501"/>
            <a:ext cx="2425611" cy="161707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39082" y="6207041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E6CA4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# VACINABRASIL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2E6CA4"/>
              </a:solidFill>
              <a:effectLst/>
              <a:uLnTx/>
              <a:uFillTx/>
              <a:latin typeface="Arial Black" panose="020B0A040201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07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A68D45AD-7931-497F-B609-E4644C2A70F7}"/>
              </a:ext>
            </a:extLst>
          </p:cNvPr>
          <p:cNvSpPr/>
          <p:nvPr/>
        </p:nvSpPr>
        <p:spPr>
          <a:xfrm>
            <a:off x="3045652" y="692056"/>
            <a:ext cx="86319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42" marR="0" lvl="0" indent="-361942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1) Eliminadas e/ou em processo de eliminação </a:t>
            </a:r>
          </a:p>
          <a:p>
            <a:pPr marL="355591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Poliomielite </a:t>
            </a:r>
          </a:p>
          <a:p>
            <a:pPr marL="355591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Sarampo 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55591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Rubéola/Síndrome de Rubéola Congênita</a:t>
            </a:r>
          </a:p>
          <a:p>
            <a:pPr marL="355591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Tétano Neonatal </a:t>
            </a:r>
          </a:p>
          <a:p>
            <a:pPr marL="114297" marR="0" lvl="0" indent="-114297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2)Tendência de redução</a:t>
            </a:r>
          </a:p>
          <a:p>
            <a:pPr marL="355591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Tétano Acidental </a:t>
            </a:r>
          </a:p>
          <a:p>
            <a:pPr marL="355591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Difteria</a:t>
            </a:r>
          </a:p>
          <a:p>
            <a:pPr marL="355591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Meningites </a:t>
            </a:r>
            <a:r>
              <a:rPr kumimoji="0" lang="pt-BR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Streptococcus</a:t>
            </a:r>
            <a:r>
              <a:rPr kumimoji="0" lang="pt-B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pt-BR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pneumoniae</a:t>
            </a:r>
            <a:r>
              <a:rPr kumimoji="0" lang="pt-B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/Doença meningocócica/</a:t>
            </a:r>
            <a:r>
              <a:rPr kumimoji="0" lang="pt-BR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Haemophilus</a:t>
            </a:r>
            <a:endParaRPr kumimoji="0" lang="pt-BR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55591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Doenças Diarreicas por Rotavírus</a:t>
            </a:r>
          </a:p>
          <a:p>
            <a:pPr marL="601118" marR="0" lvl="0" indent="-601118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3) Níveis de transmissão controlada</a:t>
            </a:r>
          </a:p>
          <a:p>
            <a:pPr marL="355591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Coqueluche</a:t>
            </a:r>
          </a:p>
        </p:txBody>
      </p:sp>
      <p:sp>
        <p:nvSpPr>
          <p:cNvPr id="5" name="Retângulo 12">
            <a:extLst>
              <a:ext uri="{FF2B5EF4-FFF2-40B4-BE49-F238E27FC236}">
                <a16:creationId xmlns="" xmlns:a16="http://schemas.microsoft.com/office/drawing/2014/main" id="{C35D1D50-C985-4EA1-A0DF-3C613A7DB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948" y="5162967"/>
            <a:ext cx="101727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altLang="pt-BR" sz="2200" b="1" i="0" u="none" strike="noStrike" kern="0" cap="none" spc="0" normalizeH="0" baseline="0" noProof="0" dirty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45 ANOS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altLang="pt-BR" sz="2200" b="1" i="0" u="none" strike="noStrike" kern="0" cap="none" spc="0" normalizeH="0" baseline="0" noProof="0" dirty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Impacto no perfil das doenças </a:t>
            </a:r>
            <a:r>
              <a:rPr kumimoji="0" lang="pt-BR" altLang="pt-BR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imunopreveníveis</a:t>
            </a:r>
            <a:endParaRPr kumimoji="0" lang="pt-BR" altLang="pt-BR" sz="2200" b="0" i="0" u="none" strike="noStrike" kern="0" cap="none" spc="0" normalizeH="0" baseline="0" noProof="0" dirty="0">
              <a:ln>
                <a:noFill/>
              </a:ln>
              <a:solidFill>
                <a:srgbClr val="0067A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9D9CFF2A-4D88-4D90-9A2D-4CFAA3A87DEF}"/>
              </a:ext>
            </a:extLst>
          </p:cNvPr>
          <p:cNvSpPr/>
          <p:nvPr/>
        </p:nvSpPr>
        <p:spPr>
          <a:xfrm>
            <a:off x="0" y="247650"/>
            <a:ext cx="26574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Resultados</a:t>
            </a:r>
            <a:endParaRPr kumimoji="0" lang="pt-BR" sz="2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23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m da captura de tela">
            <a:extLst>
              <a:ext uri="{FF2B5EF4-FFF2-40B4-BE49-F238E27FC236}">
                <a16:creationId xmlns="" xmlns:a16="http://schemas.microsoft.com/office/drawing/2014/main" id="{2C405037-A058-495C-B083-ABD076D59E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m da captura de tela">
            <a:extLst>
              <a:ext uri="{FF2B5EF4-FFF2-40B4-BE49-F238E27FC236}">
                <a16:creationId xmlns="" xmlns:a16="http://schemas.microsoft.com/office/drawing/2014/main" id="{AE15CC4E-8157-477E-A6A2-9BA0F89A80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8690872D-DD32-4AE9-A3A0-01B8CD178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07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CFD129C-052D-4146-8046-4317401A8925}"/>
              </a:ext>
            </a:extLst>
          </p:cNvPr>
          <p:cNvSpPr txBox="1"/>
          <p:nvPr/>
        </p:nvSpPr>
        <p:spPr>
          <a:xfrm>
            <a:off x="323850" y="240473"/>
            <a:ext cx="1151678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Queda nas coberturas vacinais</a:t>
            </a:r>
          </a:p>
        </p:txBody>
      </p:sp>
      <p:sp>
        <p:nvSpPr>
          <p:cNvPr id="28675" name="CaixaDeTexto 2">
            <a:extLst>
              <a:ext uri="{FF2B5EF4-FFF2-40B4-BE49-F238E27FC236}">
                <a16:creationId xmlns="" xmlns:a16="http://schemas.microsoft.com/office/drawing/2014/main" id="{6AC6DA46-F83E-4A3E-93B5-5A3A4E5A9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067" y="933451"/>
            <a:ext cx="11478684" cy="7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>
                <a:srgbClr val="0070C0"/>
              </a:buClr>
              <a:buNone/>
            </a:pPr>
            <a:r>
              <a:rPr lang="pt-BR" altLang="pt-BR" sz="2133" dirty="0">
                <a:latin typeface="Arial" panose="020B0604020202020204" pitchFamily="34" charset="0"/>
              </a:rPr>
              <a:t>As coberturas vacinais, antes, com metas alcançadas para maioria das vacinas, desde 2010, poucas atingiram as coberturas preconizadas.</a:t>
            </a:r>
          </a:p>
        </p:txBody>
      </p:sp>
      <p:pic>
        <p:nvPicPr>
          <p:cNvPr id="28676" name="Picture 6">
            <a:extLst>
              <a:ext uri="{FF2B5EF4-FFF2-40B4-BE49-F238E27FC236}">
                <a16:creationId xmlns="" xmlns:a16="http://schemas.microsoft.com/office/drawing/2014/main" id="{D26248D6-6B31-4AAF-BD15-50DE59DD0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0" y="2108717"/>
            <a:ext cx="10780183" cy="356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CaixaDeTexto 2">
            <a:extLst>
              <a:ext uri="{FF2B5EF4-FFF2-40B4-BE49-F238E27FC236}">
                <a16:creationId xmlns="" xmlns:a16="http://schemas.microsoft.com/office/drawing/2014/main" id="{B3C75582-5F37-46A1-8082-FB9751604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020" y="6390617"/>
            <a:ext cx="94276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1600" b="1" dirty="0"/>
              <a:t>Fonte: MS/SVS/DEVIT/CGPNI/Sistema de Informações do PNI (SIPNI), em 09/05/2019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2">
            <a:extLst>
              <a:ext uri="{FF2B5EF4-FFF2-40B4-BE49-F238E27FC236}">
                <a16:creationId xmlns="" xmlns:a16="http://schemas.microsoft.com/office/drawing/2014/main" id="{84CB3C5E-9C65-4E50-AF30-C0BF3F57D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33" y="903817"/>
            <a:ext cx="11489267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BR" altLang="pt-BR" sz="2667">
                <a:ea typeface="Montserrat Light"/>
                <a:cs typeface="Montserrat Light"/>
                <a:sym typeface="Montserrat Light"/>
              </a:rPr>
              <a:t>Mais de 50% dos municípios não alcançam coberturas adequadas para algumas vacinas do calendário da criança, entre 2010 e 2019</a:t>
            </a:r>
            <a:endParaRPr lang="pt-BR" altLang="pt-BR" sz="2667">
              <a:latin typeface="Arial" panose="020B0604020202020204" pitchFamily="34" charset="0"/>
            </a:endParaRPr>
          </a:p>
        </p:txBody>
      </p:sp>
      <p:sp>
        <p:nvSpPr>
          <p:cNvPr id="33795" name="Retângulo 4">
            <a:extLst>
              <a:ext uri="{FF2B5EF4-FFF2-40B4-BE49-F238E27FC236}">
                <a16:creationId xmlns="" xmlns:a16="http://schemas.microsoft.com/office/drawing/2014/main" id="{B2E95214-0AD4-41C3-B3A1-D32785652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133" y="8305800"/>
            <a:ext cx="812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 Narrow" panose="020B0606020202030204" pitchFamily="34" charset="0"/>
              </a:rPr>
              <a:t>Fonte:http://tabnet.datasus.gov.br   *Dados 2017 preliminares acessados em 18/07/2018 (manhã).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55623B39-6337-4B60-AD29-CCF7324AB88B}"/>
              </a:ext>
            </a:extLst>
          </p:cNvPr>
          <p:cNvSpPr txBox="1"/>
          <p:nvPr/>
        </p:nvSpPr>
        <p:spPr>
          <a:xfrm>
            <a:off x="334433" y="239184"/>
            <a:ext cx="1148926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 homogeneidade das coberturas vacinais permanece baixa</a:t>
            </a:r>
          </a:p>
        </p:txBody>
      </p:sp>
      <p:pic>
        <p:nvPicPr>
          <p:cNvPr id="33797" name="Picture 6">
            <a:extLst>
              <a:ext uri="{FF2B5EF4-FFF2-40B4-BE49-F238E27FC236}">
                <a16:creationId xmlns="" xmlns:a16="http://schemas.microsoft.com/office/drawing/2014/main" id="{6ED94D6B-BF71-42EC-B7EF-FB37F17FC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84" y="1822451"/>
            <a:ext cx="11404600" cy="357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8" name="CaixaDeTexto 6">
            <a:extLst>
              <a:ext uri="{FF2B5EF4-FFF2-40B4-BE49-F238E27FC236}">
                <a16:creationId xmlns="" xmlns:a16="http://schemas.microsoft.com/office/drawing/2014/main" id="{949B1B83-E0A8-4462-A9AD-4353A91A0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534" y="5643034"/>
            <a:ext cx="94276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1600" b="1"/>
              <a:t>Fonte: MS/SVS/DEVIT/CGPNI/Sistema de Informações do PNI (SIPNI), em 09/05/2019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="" xmlns:a16="http://schemas.microsoft.com/office/drawing/2014/main" id="{7E68B8AB-BBF4-4D14-B9DF-561B0F0FA460}"/>
              </a:ext>
            </a:extLst>
          </p:cNvPr>
          <p:cNvGraphicFramePr/>
          <p:nvPr>
            <p:extLst/>
          </p:nvPr>
        </p:nvGraphicFramePr>
        <p:xfrm>
          <a:off x="2957460" y="1913728"/>
          <a:ext cx="8308364" cy="385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131" name="Retângulo 4">
            <a:extLst>
              <a:ext uri="{FF2B5EF4-FFF2-40B4-BE49-F238E27FC236}">
                <a16:creationId xmlns="" xmlns:a16="http://schemas.microsoft.com/office/drawing/2014/main" id="{BF1D4915-1F61-4174-AFA9-4AB5BEC74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" y="1454880"/>
            <a:ext cx="262043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alt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Coeficientes de incidência de poliomielite e cobertura vacinal de rotina em</a:t>
            </a:r>
            <a:r>
              <a:rPr kumimoji="0" lang="pt-BR" altLang="pt-BR" sz="2000" b="0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menores de 1 ano de idade </a:t>
            </a:r>
            <a:r>
              <a:rPr kumimoji="0" lang="pt-BR" alt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 em campanhas de vacinação contra </a:t>
            </a:r>
            <a:r>
              <a:rPr kumimoji="0" lang="pt-BR" altLang="pt-BR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polimielite</a:t>
            </a:r>
            <a:r>
              <a:rPr kumimoji="0" lang="pt-BR" alt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Brasil, 1968 a 2018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05198C04-B34F-4BBA-ACA4-EE498F46F8A6}"/>
              </a:ext>
            </a:extLst>
          </p:cNvPr>
          <p:cNvSpPr txBox="1"/>
          <p:nvPr/>
        </p:nvSpPr>
        <p:spPr>
          <a:xfrm rot="16200000">
            <a:off x="1083152" y="3420622"/>
            <a:ext cx="3748616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Cobertura vacinal (%)</a:t>
            </a:r>
          </a:p>
        </p:txBody>
      </p:sp>
      <p:sp>
        <p:nvSpPr>
          <p:cNvPr id="48134" name="CaixaDeTexto 7">
            <a:extLst>
              <a:ext uri="{FF2B5EF4-FFF2-40B4-BE49-F238E27FC236}">
                <a16:creationId xmlns="" xmlns:a16="http://schemas.microsoft.com/office/drawing/2014/main" id="{62307017-841F-4D6B-8992-5A9966CFC3BF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854980" y="3428030"/>
            <a:ext cx="3733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alt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Coeficiente de incidência</a:t>
            </a:r>
          </a:p>
        </p:txBody>
      </p:sp>
      <p:sp>
        <p:nvSpPr>
          <p:cNvPr id="9" name="CaixaDeTexto 4">
            <a:extLst>
              <a:ext uri="{FF2B5EF4-FFF2-40B4-BE49-F238E27FC236}">
                <a16:creationId xmlns="" xmlns:a16="http://schemas.microsoft.com/office/drawing/2014/main" id="{331D878F-1144-4181-BE96-E6BAF899D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105" y="6151034"/>
            <a:ext cx="26871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altLang="pt-B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Fonte: SVS CGDT/DEVIT</a:t>
            </a:r>
          </a:p>
        </p:txBody>
      </p:sp>
      <p:sp>
        <p:nvSpPr>
          <p:cNvPr id="48136" name="CaixaDeTexto 12">
            <a:extLst>
              <a:ext uri="{FF2B5EF4-FFF2-40B4-BE49-F238E27FC236}">
                <a16:creationId xmlns="" xmlns:a16="http://schemas.microsoft.com/office/drawing/2014/main" id="{4AE0B41A-11D4-4450-845F-674F8E5C0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801"/>
            <a:ext cx="26289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Doenças </a:t>
            </a:r>
            <a:r>
              <a:rPr kumimoji="0" lang="pt-BR" altLang="pt-B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imunopreveníveis</a:t>
            </a:r>
            <a:r>
              <a:rPr kumimoji="0" lang="pt-BR" alt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alt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Impacto 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alt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vacinação</a:t>
            </a:r>
            <a:endParaRPr kumimoji="0" lang="pt-BR" altLang="pt-BR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15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698135"/>
              </p:ext>
            </p:extLst>
          </p:nvPr>
        </p:nvGraphicFramePr>
        <p:xfrm>
          <a:off x="518958" y="1164531"/>
          <a:ext cx="8629651" cy="557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Gráfico" r:id="rId3" imgW="9277485" imgH="5991315" progId="Excel.Chart.8">
                  <p:embed/>
                </p:oleObj>
              </mc:Choice>
              <mc:Fallback>
                <p:oleObj name="Gráfico" r:id="rId3" imgW="9277485" imgH="5991315" progId="Excel.Chart.8">
                  <p:embed/>
                  <p:pic>
                    <p:nvPicPr>
                      <p:cNvPr id="205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58" y="1164531"/>
                        <a:ext cx="8629651" cy="557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9452918" y="5168773"/>
            <a:ext cx="21605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189" eaLnBrk="1" hangingPunct="1">
              <a:spcBef>
                <a:spcPct val="0"/>
              </a:spcBef>
              <a:buNone/>
            </a:pPr>
            <a:r>
              <a:rPr lang="pt-BR" altLang="pt-BR" sz="1000" b="1" dirty="0">
                <a:solidFill>
                  <a:prstClr val="black"/>
                </a:solidFill>
                <a:ea typeface="MS PGothic" pitchFamily="34" charset="-128"/>
              </a:rPr>
              <a:t>Fonte: CGDT/DEVIT/SVS/MS</a:t>
            </a:r>
          </a:p>
          <a:p>
            <a:pPr defTabSz="457189" eaLnBrk="1" hangingPunct="1">
              <a:spcBef>
                <a:spcPct val="0"/>
              </a:spcBef>
              <a:buNone/>
            </a:pPr>
            <a:r>
              <a:rPr lang="pt-BR" altLang="pt-BR" sz="1000" b="1" dirty="0">
                <a:solidFill>
                  <a:prstClr val="black"/>
                </a:solidFill>
                <a:ea typeface="MS PGothic" pitchFamily="34" charset="-128"/>
              </a:rPr>
              <a:t>CGPNI/DEVIT/SVS/MS</a:t>
            </a:r>
          </a:p>
          <a:p>
            <a:pPr defTabSz="457189" eaLnBrk="1" hangingPunct="1">
              <a:spcBef>
                <a:spcPct val="0"/>
              </a:spcBef>
              <a:buNone/>
            </a:pPr>
            <a:r>
              <a:rPr lang="pt-BR" altLang="pt-BR" sz="1000" b="1" dirty="0">
                <a:solidFill>
                  <a:prstClr val="black"/>
                </a:solidFill>
                <a:ea typeface="MS PGothic" pitchFamily="34" charset="-128"/>
              </a:rPr>
              <a:t>População: IBGE/DATASUS</a:t>
            </a:r>
          </a:p>
          <a:p>
            <a:pPr defTabSz="457189" eaLnBrk="1" hangingPunct="1">
              <a:spcBef>
                <a:spcPct val="0"/>
              </a:spcBef>
              <a:buNone/>
            </a:pPr>
            <a:r>
              <a:rPr lang="pt-BR" altLang="pt-BR" sz="1000" b="1" dirty="0">
                <a:solidFill>
                  <a:prstClr val="black"/>
                </a:solidFill>
                <a:ea typeface="MS PGothic" pitchFamily="34" charset="-128"/>
              </a:rPr>
              <a:t>* Dados preliminares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591624" y="6459657"/>
            <a:ext cx="29610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189" eaLnBrk="1" hangingPunct="1">
              <a:spcBef>
                <a:spcPct val="0"/>
              </a:spcBef>
            </a:pPr>
            <a:r>
              <a:rPr lang="pt-BR" altLang="pt-BR" sz="1200" dirty="0">
                <a:solidFill>
                  <a:prstClr val="black"/>
                </a:solidFill>
                <a:ea typeface="MS PGothic" pitchFamily="34" charset="-128"/>
              </a:rPr>
              <a:t> Em 2013 - 2017 - Vacina Pentavalente.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C85C4DB-19C6-440D-AAB5-43FBABF0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65" y="103782"/>
            <a:ext cx="11710086" cy="992433"/>
          </a:xfrm>
        </p:spPr>
        <p:txBody>
          <a:bodyPr/>
          <a:lstStyle/>
          <a:p>
            <a:r>
              <a:rPr lang="pt-BR" dirty="0"/>
              <a:t>Coeficiente de Incidência por Difteria e Cobertura Vacinal com  (DTP e DT+HIB). Brasil, 1990 a 2017*</a:t>
            </a:r>
            <a:endParaRPr lang="en-US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="" xmlns:a16="http://schemas.microsoft.com/office/drawing/2014/main" id="{5480C0DF-A27A-4525-86B3-BF09A65F623D}"/>
              </a:ext>
            </a:extLst>
          </p:cNvPr>
          <p:cNvCxnSpPr>
            <a:cxnSpLocks/>
          </p:cNvCxnSpPr>
          <p:nvPr/>
        </p:nvCxnSpPr>
        <p:spPr>
          <a:xfrm flipH="1">
            <a:off x="1223318" y="2020331"/>
            <a:ext cx="732755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="" xmlns:a16="http://schemas.microsoft.com/office/drawing/2014/main" id="{BCDEB528-9A56-433B-8044-FFD287F89189}"/>
              </a:ext>
            </a:extLst>
          </p:cNvPr>
          <p:cNvCxnSpPr>
            <a:cxnSpLocks/>
          </p:cNvCxnSpPr>
          <p:nvPr/>
        </p:nvCxnSpPr>
        <p:spPr>
          <a:xfrm flipH="1">
            <a:off x="1223318" y="2734964"/>
            <a:ext cx="732755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1ABC7A45-BBAD-4E04-AE36-66A83FA4A470}"/>
              </a:ext>
            </a:extLst>
          </p:cNvPr>
          <p:cNvCxnSpPr>
            <a:cxnSpLocks/>
          </p:cNvCxnSpPr>
          <p:nvPr/>
        </p:nvCxnSpPr>
        <p:spPr>
          <a:xfrm flipH="1">
            <a:off x="1223318" y="2351904"/>
            <a:ext cx="7327557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="" xmlns:a16="http://schemas.microsoft.com/office/drawing/2014/main" id="{6B3E0611-2FCF-4D73-9DEA-D97F19C296AE}"/>
              </a:ext>
            </a:extLst>
          </p:cNvPr>
          <p:cNvCxnSpPr>
            <a:cxnSpLocks/>
          </p:cNvCxnSpPr>
          <p:nvPr/>
        </p:nvCxnSpPr>
        <p:spPr>
          <a:xfrm>
            <a:off x="6518189" y="1760838"/>
            <a:ext cx="0" cy="3558746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137E9B08-329A-4B33-82D5-E4F4A53B8C41}"/>
              </a:ext>
            </a:extLst>
          </p:cNvPr>
          <p:cNvSpPr txBox="1"/>
          <p:nvPr/>
        </p:nvSpPr>
        <p:spPr>
          <a:xfrm>
            <a:off x="9391134" y="1544594"/>
            <a:ext cx="2572695" cy="310854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Tendência de queda sustentada na  cobertura vacinal abaixo de 100% a partir de 2010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5623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012711"/>
              </p:ext>
            </p:extLst>
          </p:nvPr>
        </p:nvGraphicFramePr>
        <p:xfrm>
          <a:off x="310421" y="1331056"/>
          <a:ext cx="8245475" cy="433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51" name="Grupo 2"/>
          <p:cNvGrpSpPr>
            <a:grpSpLocks/>
          </p:cNvGrpSpPr>
          <p:nvPr/>
        </p:nvGrpSpPr>
        <p:grpSpPr bwMode="auto">
          <a:xfrm>
            <a:off x="498637" y="770668"/>
            <a:ext cx="10875757" cy="5932424"/>
            <a:chOff x="801407" y="115888"/>
            <a:chExt cx="11840132" cy="6525431"/>
          </a:xfrm>
        </p:grpSpPr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1002326" y="6336631"/>
              <a:ext cx="3223631" cy="304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pt-BR" altLang="pt-BR" sz="1200" dirty="0"/>
                <a:t> Em 2013 - 2017 - Vacina Pentavalente.</a:t>
              </a:r>
            </a:p>
          </p:txBody>
        </p:sp>
        <p:sp>
          <p:nvSpPr>
            <p:cNvPr id="2060" name="Text Box 15"/>
            <p:cNvSpPr txBox="1">
              <a:spLocks noChangeArrowheads="1"/>
            </p:cNvSpPr>
            <p:nvPr/>
          </p:nvSpPr>
          <p:spPr bwMode="auto">
            <a:xfrm>
              <a:off x="801407" y="115888"/>
              <a:ext cx="8621353" cy="406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pt-BR" altLang="pt-BR" sz="1800" b="1" dirty="0"/>
            </a:p>
          </p:txBody>
        </p:sp>
        <p:sp>
          <p:nvSpPr>
            <p:cNvPr id="2061" name="Text Box 16"/>
            <p:cNvSpPr txBox="1">
              <a:spLocks noChangeArrowheads="1"/>
            </p:cNvSpPr>
            <p:nvPr/>
          </p:nvSpPr>
          <p:spPr bwMode="auto">
            <a:xfrm>
              <a:off x="10597626" y="4685656"/>
              <a:ext cx="2043913" cy="947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b="1" dirty="0" err="1"/>
                <a:t>Fonte:CGDT</a:t>
              </a:r>
              <a:r>
                <a:rPr lang="pt-BR" altLang="pt-BR" sz="1000" b="1" dirty="0"/>
                <a:t>/DEVIT/SVS/MS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b="1" dirty="0"/>
                <a:t>CGPNI/DEVIT/SVS/MS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b="1" dirty="0"/>
                <a:t>População: IBGE/DATASUS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b="1" dirty="0"/>
                <a:t>*Dados sujeitos à revisão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000" b="1" dirty="0"/>
            </a:p>
          </p:txBody>
        </p:sp>
        <p:grpSp>
          <p:nvGrpSpPr>
            <p:cNvPr id="2062" name="Grupo 1"/>
            <p:cNvGrpSpPr>
              <a:grpSpLocks/>
            </p:cNvGrpSpPr>
            <p:nvPr/>
          </p:nvGrpSpPr>
          <p:grpSpPr bwMode="auto">
            <a:xfrm>
              <a:off x="6532656" y="2260827"/>
              <a:ext cx="1676302" cy="1866052"/>
              <a:chOff x="6532656" y="2260827"/>
              <a:chExt cx="1676302" cy="1866052"/>
            </a:xfrm>
          </p:grpSpPr>
          <p:sp>
            <p:nvSpPr>
              <p:cNvPr id="2063" name="Line 5"/>
              <p:cNvSpPr>
                <a:spLocks noChangeShapeType="1"/>
              </p:cNvSpPr>
              <p:nvPr/>
            </p:nvSpPr>
            <p:spPr bwMode="auto">
              <a:xfrm>
                <a:off x="6986160" y="3275421"/>
                <a:ext cx="2567" cy="6005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4" name="Text Box 6"/>
              <p:cNvSpPr txBox="1">
                <a:spLocks noChangeArrowheads="1"/>
              </p:cNvSpPr>
              <p:nvPr/>
            </p:nvSpPr>
            <p:spPr bwMode="auto">
              <a:xfrm>
                <a:off x="6791761" y="2921544"/>
                <a:ext cx="433146" cy="304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 b="1">
                    <a:solidFill>
                      <a:srgbClr val="FF0000"/>
                    </a:solidFill>
                  </a:rPr>
                  <a:t>1,2</a:t>
                </a:r>
              </a:p>
            </p:txBody>
          </p:sp>
          <p:sp>
            <p:nvSpPr>
              <p:cNvPr id="2065" name="Line 7"/>
              <p:cNvSpPr>
                <a:spLocks noChangeShapeType="1"/>
              </p:cNvSpPr>
              <p:nvPr/>
            </p:nvSpPr>
            <p:spPr bwMode="auto">
              <a:xfrm>
                <a:off x="7254046" y="2998210"/>
                <a:ext cx="6652" cy="465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6" name="Text Box 8"/>
              <p:cNvSpPr txBox="1">
                <a:spLocks noChangeArrowheads="1"/>
              </p:cNvSpPr>
              <p:nvPr/>
            </p:nvSpPr>
            <p:spPr bwMode="auto">
              <a:xfrm>
                <a:off x="7016243" y="2696370"/>
                <a:ext cx="433146" cy="304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 b="1">
                    <a:solidFill>
                      <a:srgbClr val="FF0000"/>
                    </a:solidFill>
                  </a:rPr>
                  <a:t>2,8</a:t>
                </a:r>
              </a:p>
            </p:txBody>
          </p:sp>
          <p:sp>
            <p:nvSpPr>
              <p:cNvPr id="2067" name="Line 9"/>
              <p:cNvSpPr>
                <a:spLocks noChangeShapeType="1"/>
              </p:cNvSpPr>
              <p:nvPr/>
            </p:nvSpPr>
            <p:spPr bwMode="auto">
              <a:xfrm flipH="1">
                <a:off x="7460447" y="2730681"/>
                <a:ext cx="15717" cy="5756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8" name="Text Box 10"/>
              <p:cNvSpPr txBox="1">
                <a:spLocks noChangeArrowheads="1"/>
              </p:cNvSpPr>
              <p:nvPr/>
            </p:nvSpPr>
            <p:spPr bwMode="auto">
              <a:xfrm>
                <a:off x="7247832" y="2478267"/>
                <a:ext cx="433146" cy="304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 b="1">
                    <a:solidFill>
                      <a:srgbClr val="FF0000"/>
                    </a:solidFill>
                  </a:rPr>
                  <a:t>3,2</a:t>
                </a:r>
              </a:p>
            </p:txBody>
          </p:sp>
          <p:sp>
            <p:nvSpPr>
              <p:cNvPr id="2069" name="Line 12"/>
              <p:cNvSpPr>
                <a:spLocks noChangeShapeType="1"/>
              </p:cNvSpPr>
              <p:nvPr/>
            </p:nvSpPr>
            <p:spPr bwMode="auto">
              <a:xfrm flipH="1">
                <a:off x="6739153" y="3605321"/>
                <a:ext cx="1" cy="5215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0" name="Text Box 13"/>
              <p:cNvSpPr txBox="1">
                <a:spLocks noChangeArrowheads="1"/>
              </p:cNvSpPr>
              <p:nvPr/>
            </p:nvSpPr>
            <p:spPr bwMode="auto">
              <a:xfrm>
                <a:off x="6532656" y="3263432"/>
                <a:ext cx="433146" cy="304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 b="1" dirty="0">
                    <a:solidFill>
                      <a:srgbClr val="FF0000"/>
                    </a:solidFill>
                  </a:rPr>
                  <a:t>0,3</a:t>
                </a:r>
              </a:p>
            </p:txBody>
          </p:sp>
          <p:sp>
            <p:nvSpPr>
              <p:cNvPr id="2071" name="Line 9"/>
              <p:cNvSpPr>
                <a:spLocks noChangeShapeType="1"/>
              </p:cNvSpPr>
              <p:nvPr/>
            </p:nvSpPr>
            <p:spPr bwMode="auto">
              <a:xfrm flipH="1">
                <a:off x="7684927" y="2566783"/>
                <a:ext cx="1" cy="3674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2" name="Text Box 10"/>
              <p:cNvSpPr txBox="1">
                <a:spLocks noChangeArrowheads="1"/>
              </p:cNvSpPr>
              <p:nvPr/>
            </p:nvSpPr>
            <p:spPr bwMode="auto">
              <a:xfrm>
                <a:off x="7476163" y="2260827"/>
                <a:ext cx="433146" cy="304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 b="1">
                    <a:solidFill>
                      <a:srgbClr val="FF0000"/>
                    </a:solidFill>
                  </a:rPr>
                  <a:t>4,2</a:t>
                </a:r>
              </a:p>
            </p:txBody>
          </p:sp>
          <p:sp>
            <p:nvSpPr>
              <p:cNvPr id="2073" name="Text Box 13"/>
              <p:cNvSpPr txBox="1">
                <a:spLocks noChangeArrowheads="1"/>
              </p:cNvSpPr>
              <p:nvPr/>
            </p:nvSpPr>
            <p:spPr bwMode="auto">
              <a:xfrm>
                <a:off x="7775812" y="2833686"/>
                <a:ext cx="433146" cy="304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 b="1">
                    <a:solidFill>
                      <a:srgbClr val="FF0000"/>
                    </a:solidFill>
                  </a:rPr>
                  <a:t>1,5</a:t>
                </a:r>
              </a:p>
            </p:txBody>
          </p:sp>
        </p:grpSp>
      </p:grpSp>
      <p:sp>
        <p:nvSpPr>
          <p:cNvPr id="2052" name="Line 9"/>
          <p:cNvSpPr>
            <a:spLocks noChangeShapeType="1"/>
          </p:cNvSpPr>
          <p:nvPr/>
        </p:nvSpPr>
        <p:spPr bwMode="auto">
          <a:xfrm>
            <a:off x="7287483" y="3813904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3" name="Line 12"/>
          <p:cNvSpPr>
            <a:spLocks noChangeShapeType="1"/>
          </p:cNvSpPr>
          <p:nvPr/>
        </p:nvSpPr>
        <p:spPr bwMode="auto">
          <a:xfrm>
            <a:off x="7516085" y="3671030"/>
            <a:ext cx="31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4" name="Text Box 13"/>
          <p:cNvSpPr txBox="1">
            <a:spLocks noChangeArrowheads="1"/>
          </p:cNvSpPr>
          <p:nvPr/>
        </p:nvSpPr>
        <p:spPr bwMode="auto">
          <a:xfrm>
            <a:off x="7368445" y="3332892"/>
            <a:ext cx="3978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FF0000"/>
                </a:solidFill>
              </a:rPr>
              <a:t>0,9</a:t>
            </a:r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 flipH="1">
            <a:off x="7111271" y="3528154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6" name="Text Box 13"/>
          <p:cNvSpPr txBox="1">
            <a:spLocks noChangeArrowheads="1"/>
          </p:cNvSpPr>
          <p:nvPr/>
        </p:nvSpPr>
        <p:spPr bwMode="auto">
          <a:xfrm>
            <a:off x="7111271" y="3575780"/>
            <a:ext cx="3978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FF0000"/>
                </a:solidFill>
              </a:rPr>
              <a:t>0,6</a:t>
            </a:r>
          </a:p>
        </p:txBody>
      </p:sp>
      <p:sp>
        <p:nvSpPr>
          <p:cNvPr id="2057" name="Line 12"/>
          <p:cNvSpPr>
            <a:spLocks noChangeShapeType="1"/>
          </p:cNvSpPr>
          <p:nvPr/>
        </p:nvSpPr>
        <p:spPr bwMode="auto">
          <a:xfrm flipH="1">
            <a:off x="7744685" y="3932966"/>
            <a:ext cx="31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8" name="Text Box 13"/>
          <p:cNvSpPr txBox="1">
            <a:spLocks noChangeArrowheads="1"/>
          </p:cNvSpPr>
          <p:nvPr/>
        </p:nvSpPr>
        <p:spPr bwMode="auto">
          <a:xfrm>
            <a:off x="7525608" y="3655154"/>
            <a:ext cx="3978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 dirty="0">
                <a:solidFill>
                  <a:srgbClr val="FF0000"/>
                </a:solidFill>
              </a:rPr>
              <a:t>1,0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BA8C2C72-CF3C-4AB8-9A8F-79209FF65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01" y="203627"/>
            <a:ext cx="11710086" cy="821384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altLang="pt-BR" dirty="0"/>
              <a:t>Coeficiente de Incidência por Coqueluche e Cobertura  Vacinal </a:t>
            </a:r>
            <a:br>
              <a:rPr lang="pt-BR" altLang="pt-BR" dirty="0"/>
            </a:br>
            <a:r>
              <a:rPr lang="pt-BR" altLang="pt-BR" dirty="0"/>
              <a:t>com (DTP e DTP+HIB). Brasil, 1990 a 2018*</a:t>
            </a:r>
            <a:endParaRPr lang="en-US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="" xmlns:a16="http://schemas.microsoft.com/office/drawing/2014/main" id="{ECCBD1E9-FCA0-42EC-9EEB-0012BC277649}"/>
              </a:ext>
            </a:extLst>
          </p:cNvPr>
          <p:cNvCxnSpPr>
            <a:cxnSpLocks/>
          </p:cNvCxnSpPr>
          <p:nvPr/>
        </p:nvCxnSpPr>
        <p:spPr>
          <a:xfrm flipH="1">
            <a:off x="1519882" y="2261286"/>
            <a:ext cx="6357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DBEA6536-ADBC-420A-A22F-B01C3891B3D3}"/>
              </a:ext>
            </a:extLst>
          </p:cNvPr>
          <p:cNvCxnSpPr>
            <a:cxnSpLocks/>
          </p:cNvCxnSpPr>
          <p:nvPr/>
        </p:nvCxnSpPr>
        <p:spPr>
          <a:xfrm flipH="1">
            <a:off x="1505466" y="2722605"/>
            <a:ext cx="6357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="" xmlns:a16="http://schemas.microsoft.com/office/drawing/2014/main" id="{5EB52F91-D6C6-4565-A5AD-07BF4BABBCC1}"/>
              </a:ext>
            </a:extLst>
          </p:cNvPr>
          <p:cNvSpPr txBox="1"/>
          <p:nvPr/>
        </p:nvSpPr>
        <p:spPr>
          <a:xfrm>
            <a:off x="8982914" y="1544594"/>
            <a:ext cx="2980916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Tendência de queda sustentada na  cobertura vacinal abaixo de 100% a partir de 2011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7302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10036562" y="5131702"/>
            <a:ext cx="187743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00" b="1" dirty="0" err="1">
                <a:solidFill>
                  <a:srgbClr val="000000"/>
                </a:solidFill>
                <a:ea typeface="MS PGothic" panose="020B0600070205080204" pitchFamily="34" charset="-128"/>
              </a:rPr>
              <a:t>Fonte:CGDT</a:t>
            </a:r>
            <a:r>
              <a:rPr lang="pt-BR" altLang="pt-BR" sz="1000" b="1" dirty="0">
                <a:solidFill>
                  <a:srgbClr val="000000"/>
                </a:solidFill>
                <a:ea typeface="MS PGothic" panose="020B0600070205080204" pitchFamily="34" charset="-128"/>
              </a:rPr>
              <a:t>/DEVIT/SVS/MS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00" b="1" dirty="0">
                <a:solidFill>
                  <a:srgbClr val="000000"/>
                </a:solidFill>
                <a:ea typeface="MS PGothic" panose="020B0600070205080204" pitchFamily="34" charset="-128"/>
              </a:rPr>
              <a:t>População: IBGE/DATASUS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00" b="1" dirty="0">
                <a:solidFill>
                  <a:srgbClr val="000000"/>
                </a:solidFill>
                <a:ea typeface="MS PGothic" panose="020B0600070205080204" pitchFamily="34" charset="-128"/>
              </a:rPr>
              <a:t>* Dados preliminares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708455" y="6461942"/>
            <a:ext cx="27975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200">
                <a:solidFill>
                  <a:srgbClr val="000000"/>
                </a:solidFill>
                <a:ea typeface="MS PGothic" panose="020B0600070205080204" pitchFamily="34" charset="-128"/>
              </a:rPr>
              <a:t> Em 2013-2017, vacina Pentavalente.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0D9499B-2D1A-4872-8D69-6E0DAE17D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76" y="179774"/>
            <a:ext cx="11710086" cy="1130041"/>
          </a:xfrm>
        </p:spPr>
        <p:txBody>
          <a:bodyPr/>
          <a:lstStyle/>
          <a:p>
            <a:r>
              <a:rPr lang="pt-BR" dirty="0"/>
              <a:t>Coeficiente de Incidência por Tétano Acidental e Cobertura Vacinal com (DTP e DTP+HIB), Brasil, 1990 a 2017*</a:t>
            </a:r>
            <a:endParaRPr lang="en-US" dirty="0"/>
          </a:p>
        </p:txBody>
      </p:sp>
      <p:graphicFrame>
        <p:nvGraphicFramePr>
          <p:cNvPr id="8" name="Object 6">
            <a:extLst>
              <a:ext uri="{FF2B5EF4-FFF2-40B4-BE49-F238E27FC236}">
                <a16:creationId xmlns="" xmlns:a16="http://schemas.microsoft.com/office/drawing/2014/main" id="{7451452A-58B1-440B-93BD-39E16447B7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715699"/>
              </p:ext>
            </p:extLst>
          </p:nvPr>
        </p:nvGraphicFramePr>
        <p:xfrm>
          <a:off x="789245" y="1518681"/>
          <a:ext cx="9010651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Gráfico" r:id="rId3" imgW="9982200" imgH="5181510" progId="Excel.Chart.8">
                  <p:embed/>
                </p:oleObj>
              </mc:Choice>
              <mc:Fallback>
                <p:oleObj name="Gráfico" r:id="rId3" imgW="9982200" imgH="5181510" progId="Excel.Chart.8">
                  <p:embed/>
                  <p:pic>
                    <p:nvPicPr>
                      <p:cNvPr id="20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245" y="1518681"/>
                        <a:ext cx="9010651" cy="491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ector reto 4">
            <a:extLst>
              <a:ext uri="{FF2B5EF4-FFF2-40B4-BE49-F238E27FC236}">
                <a16:creationId xmlns="" xmlns:a16="http://schemas.microsoft.com/office/drawing/2014/main" id="{B6AF1BE7-7B75-41A5-B240-8C814EAAAC8C}"/>
              </a:ext>
            </a:extLst>
          </p:cNvPr>
          <p:cNvCxnSpPr/>
          <p:nvPr/>
        </p:nvCxnSpPr>
        <p:spPr>
          <a:xfrm flipH="1">
            <a:off x="1970903" y="2415746"/>
            <a:ext cx="66232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="" xmlns:a16="http://schemas.microsoft.com/office/drawing/2014/main" id="{139D4F32-52BA-420F-A34E-498C6891838F}"/>
              </a:ext>
            </a:extLst>
          </p:cNvPr>
          <p:cNvCxnSpPr/>
          <p:nvPr/>
        </p:nvCxnSpPr>
        <p:spPr>
          <a:xfrm flipH="1">
            <a:off x="1982959" y="3025346"/>
            <a:ext cx="66232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324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to 10"/>
          <p:cNvCxnSpPr>
            <a:stCxn id="4" idx="2"/>
            <a:endCxn id="5" idx="0"/>
          </p:cNvCxnSpPr>
          <p:nvPr/>
        </p:nvCxnSpPr>
        <p:spPr>
          <a:xfrm>
            <a:off x="3139494" y="1915349"/>
            <a:ext cx="0" cy="125835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>
            <a:stCxn id="5" idx="2"/>
          </p:cNvCxnSpPr>
          <p:nvPr/>
        </p:nvCxnSpPr>
        <p:spPr>
          <a:xfrm flipH="1">
            <a:off x="3139493" y="3676281"/>
            <a:ext cx="1" cy="164933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áfico 2"/>
          <p:cNvGraphicFramePr>
            <a:graphicFrameLocks/>
          </p:cNvGraphicFramePr>
          <p:nvPr/>
        </p:nvGraphicFramePr>
        <p:xfrm>
          <a:off x="527381" y="1551043"/>
          <a:ext cx="7872875" cy="4452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447596" y="1412776"/>
            <a:ext cx="1383795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33" b="1" dirty="0">
                <a:latin typeface="Signika"/>
              </a:rPr>
              <a:t>Introdução da vacina </a:t>
            </a:r>
            <a:r>
              <a:rPr lang="pt-BR" sz="1333" b="1" dirty="0" err="1">
                <a:latin typeface="Signika"/>
              </a:rPr>
              <a:t>MenC</a:t>
            </a:r>
            <a:endParaRPr lang="pt-BR" sz="1333" b="1" dirty="0">
              <a:latin typeface="Signika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447596" y="3173708"/>
            <a:ext cx="1383795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33" b="1" dirty="0">
                <a:latin typeface="Signika"/>
              </a:rPr>
              <a:t>Introdução da vacina PnC10v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964270" y="5296875"/>
            <a:ext cx="991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>
                <a:latin typeface="Signika"/>
              </a:rPr>
              <a:t>H. </a:t>
            </a:r>
            <a:r>
              <a:rPr lang="pt-BR" sz="1200" i="1" dirty="0" err="1">
                <a:latin typeface="Signika"/>
              </a:rPr>
              <a:t>influenzae</a:t>
            </a:r>
            <a:endParaRPr lang="pt-BR" sz="1200" i="1" dirty="0">
              <a:latin typeface="Signika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961589" y="4612255"/>
            <a:ext cx="999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Signika"/>
              </a:rPr>
              <a:t>pneumococo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961588" y="4347853"/>
            <a:ext cx="1025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>
                <a:latin typeface="Signika"/>
              </a:rPr>
              <a:t>meningococo</a:t>
            </a:r>
            <a:endParaRPr lang="pt-BR" sz="1200" dirty="0">
              <a:latin typeface="Signika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527381" y="6187121"/>
            <a:ext cx="3315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pt-BR" sz="1200" dirty="0">
                <a:solidFill>
                  <a:srgbClr val="000000"/>
                </a:solidFill>
              </a:rPr>
              <a:t>Fonte: SINAN *Dados atualizados em: 24/01/2019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6443503" y="312421"/>
            <a:ext cx="56799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Signika"/>
              </a:rPr>
              <a:t>Meningite</a:t>
            </a:r>
          </a:p>
          <a:p>
            <a:pPr algn="just"/>
            <a:endParaRPr lang="pt-BR" sz="1200" b="1" dirty="0">
              <a:solidFill>
                <a:schemeClr val="bg1">
                  <a:lumMod val="50000"/>
                </a:schemeClr>
              </a:solidFill>
              <a:latin typeface="Signika"/>
            </a:endParaRPr>
          </a:p>
          <a:p>
            <a:pPr algn="just"/>
            <a:r>
              <a:rPr lang="pt-BR" b="1" dirty="0">
                <a:solidFill>
                  <a:srgbClr val="4F81BD"/>
                </a:solidFill>
                <a:latin typeface="Signika"/>
              </a:rPr>
              <a:t>por </a:t>
            </a:r>
            <a:r>
              <a:rPr lang="pt-BR" b="1" dirty="0" err="1">
                <a:solidFill>
                  <a:srgbClr val="4F81BD"/>
                </a:solidFill>
                <a:latin typeface="Signika"/>
              </a:rPr>
              <a:t>meningococo</a:t>
            </a:r>
            <a:endParaRPr lang="pt-BR" b="1" dirty="0">
              <a:solidFill>
                <a:srgbClr val="4F81BD"/>
              </a:solidFill>
              <a:latin typeface="Signika"/>
            </a:endParaRPr>
          </a:p>
          <a:p>
            <a:pPr algn="just"/>
            <a:r>
              <a:rPr lang="pt-BR" dirty="0">
                <a:latin typeface="Signika"/>
              </a:rPr>
              <a:t>   Vacina contra </a:t>
            </a:r>
            <a:r>
              <a:rPr lang="pt-BR" dirty="0" err="1">
                <a:latin typeface="Signika"/>
              </a:rPr>
              <a:t>meningococo</a:t>
            </a:r>
            <a:r>
              <a:rPr lang="pt-BR" dirty="0">
                <a:latin typeface="Signika"/>
              </a:rPr>
              <a:t> sorogrupo C</a:t>
            </a:r>
          </a:p>
          <a:p>
            <a:pPr algn="just"/>
            <a:r>
              <a:rPr lang="pt-BR" dirty="0">
                <a:latin typeface="Signika"/>
              </a:rPr>
              <a:t>   Reduziu a incidência em 50% </a:t>
            </a:r>
          </a:p>
          <a:p>
            <a:pPr algn="just"/>
            <a:r>
              <a:rPr lang="pt-BR" dirty="0">
                <a:latin typeface="Signika"/>
              </a:rPr>
              <a:t>   Manter as altas coberturas</a:t>
            </a:r>
          </a:p>
          <a:p>
            <a:pPr algn="just"/>
            <a:endParaRPr lang="pt-BR" b="1" dirty="0">
              <a:solidFill>
                <a:srgbClr val="4F81BD"/>
              </a:solidFill>
              <a:latin typeface="Signika"/>
            </a:endParaRPr>
          </a:p>
          <a:p>
            <a:pPr algn="just"/>
            <a:r>
              <a:rPr lang="pt-BR" b="1" dirty="0">
                <a:solidFill>
                  <a:srgbClr val="9BBB59"/>
                </a:solidFill>
                <a:latin typeface="Signika"/>
              </a:rPr>
              <a:t>por pneumococo</a:t>
            </a:r>
            <a:endParaRPr lang="pt-BR" dirty="0">
              <a:ln w="0"/>
              <a:solidFill>
                <a:srgbClr val="9BBB59"/>
              </a:solidFill>
              <a:latin typeface="Signika"/>
            </a:endParaRPr>
          </a:p>
          <a:p>
            <a:pPr algn="just"/>
            <a:r>
              <a:rPr lang="pt-BR" dirty="0">
                <a:ln w="0"/>
                <a:latin typeface="Signika"/>
              </a:rPr>
              <a:t>Baixa redução da incidência ao longo dos anos</a:t>
            </a:r>
          </a:p>
          <a:p>
            <a:pPr algn="just"/>
            <a:r>
              <a:rPr lang="pt-BR" dirty="0">
                <a:ln w="0"/>
                <a:latin typeface="Signika"/>
              </a:rPr>
              <a:t>Não há sistema de vigilância das pneumonias</a:t>
            </a:r>
          </a:p>
          <a:p>
            <a:pPr algn="just"/>
            <a:endParaRPr lang="pt-BR" dirty="0">
              <a:ln w="0"/>
              <a:latin typeface="Signika"/>
            </a:endParaRPr>
          </a:p>
          <a:p>
            <a:pPr algn="just"/>
            <a:r>
              <a:rPr lang="pt-BR" b="1" dirty="0">
                <a:solidFill>
                  <a:srgbClr val="C0504D"/>
                </a:solidFill>
                <a:latin typeface="Signika"/>
              </a:rPr>
              <a:t>por </a:t>
            </a:r>
            <a:r>
              <a:rPr lang="pt-BR" b="1" i="1" dirty="0">
                <a:solidFill>
                  <a:srgbClr val="C0504D"/>
                </a:solidFill>
                <a:latin typeface="Signika"/>
              </a:rPr>
              <a:t>H. </a:t>
            </a:r>
            <a:r>
              <a:rPr lang="pt-BR" b="1" i="1" dirty="0" err="1">
                <a:solidFill>
                  <a:srgbClr val="C0504D"/>
                </a:solidFill>
                <a:latin typeface="Signika"/>
              </a:rPr>
              <a:t>influenzae</a:t>
            </a:r>
            <a:r>
              <a:rPr lang="pt-BR" b="1" i="1" dirty="0">
                <a:solidFill>
                  <a:srgbClr val="C0504D"/>
                </a:solidFill>
                <a:latin typeface="Signika"/>
              </a:rPr>
              <a:t> </a:t>
            </a:r>
            <a:r>
              <a:rPr lang="pt-BR" b="1" dirty="0">
                <a:solidFill>
                  <a:srgbClr val="C0504D"/>
                </a:solidFill>
                <a:latin typeface="Signika"/>
              </a:rPr>
              <a:t>B</a:t>
            </a:r>
          </a:p>
          <a:p>
            <a:pPr algn="just"/>
            <a:r>
              <a:rPr lang="pt-BR" dirty="0">
                <a:latin typeface="Signika"/>
              </a:rPr>
              <a:t>Baixas incidências pelas altas coberturas vacinais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-27383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Ação 25 - Fortalecer a vigilância e aumentar a cobertura vacinal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33B363DF-CCBE-4CF4-B022-EFCE32DD5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Meningites bacterianas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4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076" y="179774"/>
            <a:ext cx="11710086" cy="947689"/>
          </a:xfrm>
        </p:spPr>
        <p:txBody>
          <a:bodyPr/>
          <a:lstStyle/>
          <a:p>
            <a:r>
              <a:rPr lang="pt-BR" sz="2400" dirty="0"/>
              <a:t>Eixo temático da Prevenção e Promoção da Saúde: 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3600" dirty="0" smtClean="0"/>
              <a:t>ações de vigilância em saúde</a:t>
            </a:r>
            <a:endParaRPr lang="pt-BR" sz="3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265618"/>
              </p:ext>
            </p:extLst>
          </p:nvPr>
        </p:nvGraphicFramePr>
        <p:xfrm>
          <a:off x="240675" y="1127463"/>
          <a:ext cx="11710988" cy="5303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1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="" xmlns:a16="http://schemas.microsoft.com/office/drawing/2014/main" id="{00000000-0008-0000-0800-00001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355410"/>
              </p:ext>
            </p:extLst>
          </p:nvPr>
        </p:nvGraphicFramePr>
        <p:xfrm>
          <a:off x="294503" y="1341337"/>
          <a:ext cx="8262552" cy="5123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584886" y="6266290"/>
            <a:ext cx="2267744" cy="39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" tIns="22860" rIns="0" bIns="0"/>
          <a:lstStyle/>
          <a:p>
            <a:pPr algn="ctr" eaLnBrk="0" hangingPunct="0"/>
            <a:r>
              <a:rPr lang="pt-BR" sz="1000" b="1" dirty="0"/>
              <a:t>Fonte: SINAN/SVS/MS</a:t>
            </a:r>
          </a:p>
          <a:p>
            <a:pPr algn="ctr" eaLnBrk="0" hangingPunct="0"/>
            <a:r>
              <a:rPr lang="pt-BR" sz="1000" b="1" dirty="0"/>
              <a:t>*Dados sujeitos a revisão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9F7CB01-5EFD-45C6-B122-46906CF31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76" y="179775"/>
            <a:ext cx="11710086" cy="913798"/>
          </a:xfrm>
        </p:spPr>
        <p:txBody>
          <a:bodyPr/>
          <a:lstStyle/>
          <a:p>
            <a:r>
              <a:rPr lang="pt-BR" dirty="0"/>
              <a:t>Acidentes com animais peçonhentos - </a:t>
            </a:r>
            <a:r>
              <a:rPr lang="pt-BR" dirty="0" err="1"/>
              <a:t>ofidismo</a:t>
            </a:r>
            <a:r>
              <a:rPr lang="pt-BR" dirty="0"/>
              <a:t>: série histórica de 2000 a 2017 no Brasil</a:t>
            </a:r>
            <a:endParaRPr lang="en-US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29DEACCD-6A59-4F7F-807D-340F7FA79E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612906"/>
              </p:ext>
            </p:extLst>
          </p:nvPr>
        </p:nvGraphicFramePr>
        <p:xfrm>
          <a:off x="8387495" y="691978"/>
          <a:ext cx="3804505" cy="5288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4410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01100" y="165215"/>
            <a:ext cx="118167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Calibri Light" panose="020F0302020204030204"/>
                <a:cs typeface="Arial" panose="020B0604020202020204" pitchFamily="34" charset="0"/>
                <a:sym typeface="Arial"/>
              </a:rPr>
              <a:t>SARAMPO NO BRASIL | </a:t>
            </a: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2018 (N= 10.330) a 2019</a:t>
            </a:r>
            <a:r>
              <a:rPr kumimoji="0" lang="pt-BR" sz="2800" b="0" i="0" u="none" strike="noStrike" kern="0" cap="none" spc="0" normalizeH="0" baseline="30000" noProof="0" dirty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a</a:t>
            </a: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 (N= 3.010)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Calibri Light" panose="020F0302020204030204"/>
                <a:cs typeface="Arial" panose="020B0604020202020204" pitchFamily="34" charset="0"/>
                <a:sym typeface="Arial"/>
              </a:rPr>
              <a:t>Distribuição dos 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Calibri Light" panose="020F0302020204030204"/>
                <a:cs typeface="Arial" panose="020B0604020202020204" pitchFamily="34" charset="0"/>
                <a:sym typeface="Arial"/>
              </a:rPr>
              <a:t>casos confirmados </a:t>
            </a: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Calibri Light" panose="020F0302020204030204"/>
                <a:cs typeface="Arial" panose="020B0604020202020204" pitchFamily="34" charset="0"/>
                <a:sym typeface="Arial"/>
              </a:rPr>
              <a:t>de sarampo por mês do início do exantema</a:t>
            </a:r>
            <a:endParaRPr kumimoji="0" lang="pt-BR" sz="2800" b="0" i="0" u="none" strike="noStrike" kern="0" cap="none" spc="75" normalizeH="0" baseline="0" noProof="0" dirty="0">
              <a:ln>
                <a:noFill/>
              </a:ln>
              <a:solidFill>
                <a:srgbClr val="0067AC"/>
              </a:solidFill>
              <a:effectLst/>
              <a:uLnTx/>
              <a:uFillTx/>
              <a:latin typeface="Calibri Light" panose="020F0302020204030204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394889" y="1750723"/>
          <a:ext cx="11229038" cy="4725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1071155" y="6179045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05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 </a:t>
            </a:r>
            <a:r>
              <a:rPr kumimoji="0" lang="pt-B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Até setembro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Dados atualizados em 31/08/2019 e sujeitos a alterações</a:t>
            </a:r>
            <a:br>
              <a:rPr kumimoji="0" lang="pt-B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r>
              <a:rPr kumimoji="0" lang="pt-B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Fonte: CGPNI/DEIDT/SVS/MS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="" xmlns:a16="http://schemas.microsoft.com/office/drawing/2014/main" id="{BF4474FC-DABF-4E0E-83B7-62E74C0DBA0C}"/>
              </a:ext>
            </a:extLst>
          </p:cNvPr>
          <p:cNvCxnSpPr/>
          <p:nvPr/>
        </p:nvCxnSpPr>
        <p:spPr>
          <a:xfrm flipV="1">
            <a:off x="1071155" y="3766698"/>
            <a:ext cx="10389326" cy="75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="" xmlns:a16="http://schemas.microsoft.com/office/drawing/2014/main" id="{74FD6A22-D35D-4A6A-AEEF-B74E64C10D8A}"/>
              </a:ext>
            </a:extLst>
          </p:cNvPr>
          <p:cNvCxnSpPr>
            <a:cxnSpLocks/>
          </p:cNvCxnSpPr>
          <p:nvPr/>
        </p:nvCxnSpPr>
        <p:spPr>
          <a:xfrm flipV="1">
            <a:off x="7323909" y="1907177"/>
            <a:ext cx="0" cy="42323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ve Esquerda 11">
            <a:extLst>
              <a:ext uri="{FF2B5EF4-FFF2-40B4-BE49-F238E27FC236}">
                <a16:creationId xmlns="" xmlns:a16="http://schemas.microsoft.com/office/drawing/2014/main" id="{32D71C48-F258-4E89-AC47-8F3E1477CD67}"/>
              </a:ext>
            </a:extLst>
          </p:cNvPr>
          <p:cNvSpPr/>
          <p:nvPr/>
        </p:nvSpPr>
        <p:spPr>
          <a:xfrm rot="5400000">
            <a:off x="8265285" y="3424541"/>
            <a:ext cx="263274" cy="1998603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52962B00-390B-4E83-BBBD-4E34A0724F57}"/>
              </a:ext>
            </a:extLst>
          </p:cNvPr>
          <p:cNvSpPr txBox="1"/>
          <p:nvPr/>
        </p:nvSpPr>
        <p:spPr>
          <a:xfrm>
            <a:off x="7739753" y="3932520"/>
            <a:ext cx="130628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114</a:t>
            </a:r>
          </a:p>
        </p:txBody>
      </p:sp>
      <p:sp>
        <p:nvSpPr>
          <p:cNvPr id="14" name="Chave Esquerda 13">
            <a:extLst>
              <a:ext uri="{FF2B5EF4-FFF2-40B4-BE49-F238E27FC236}">
                <a16:creationId xmlns="" xmlns:a16="http://schemas.microsoft.com/office/drawing/2014/main" id="{F9D37403-F0E5-4F6A-97C2-BCD20C1D7AA8}"/>
              </a:ext>
            </a:extLst>
          </p:cNvPr>
          <p:cNvSpPr/>
          <p:nvPr/>
        </p:nvSpPr>
        <p:spPr>
          <a:xfrm rot="5400000">
            <a:off x="10404915" y="2448891"/>
            <a:ext cx="263274" cy="1998603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7D37953A-B33A-4DA9-B3E8-1D28EC05FD2A}"/>
              </a:ext>
            </a:extLst>
          </p:cNvPr>
          <p:cNvSpPr txBox="1"/>
          <p:nvPr/>
        </p:nvSpPr>
        <p:spPr>
          <a:xfrm>
            <a:off x="9883412" y="3008778"/>
            <a:ext cx="130628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2.896</a:t>
            </a:r>
          </a:p>
        </p:txBody>
      </p:sp>
      <p:sp>
        <p:nvSpPr>
          <p:cNvPr id="16" name="Chave Esquerda 15">
            <a:extLst>
              <a:ext uri="{FF2B5EF4-FFF2-40B4-BE49-F238E27FC236}">
                <a16:creationId xmlns="" xmlns:a16="http://schemas.microsoft.com/office/drawing/2014/main" id="{AE312BBB-3691-492F-855D-59849F1C96B4}"/>
              </a:ext>
            </a:extLst>
          </p:cNvPr>
          <p:cNvSpPr/>
          <p:nvPr/>
        </p:nvSpPr>
        <p:spPr>
          <a:xfrm rot="5400000">
            <a:off x="5150032" y="-2351744"/>
            <a:ext cx="263274" cy="8221032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ADBBAAA2-F668-4CBF-95A8-3F75733E9F78}"/>
              </a:ext>
            </a:extLst>
          </p:cNvPr>
          <p:cNvSpPr txBox="1"/>
          <p:nvPr/>
        </p:nvSpPr>
        <p:spPr>
          <a:xfrm>
            <a:off x="1171153" y="1259401"/>
            <a:ext cx="8221042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10.330 + 114 = 10.444</a:t>
            </a:r>
          </a:p>
        </p:txBody>
      </p:sp>
    </p:spTree>
    <p:extLst>
      <p:ext uri="{BB962C8B-B14F-4D97-AF65-F5344CB8AC3E}">
        <p14:creationId xmlns:p14="http://schemas.microsoft.com/office/powerpoint/2010/main" val="4113412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A8105F2-61D5-4C91-99D2-912FCCE5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954" y="163272"/>
            <a:ext cx="10515163" cy="858380"/>
          </a:xfrm>
        </p:spPr>
        <p:txBody>
          <a:bodyPr/>
          <a:lstStyle/>
          <a:p>
            <a:r>
              <a:rPr lang="en-US" sz="3200" dirty="0" err="1"/>
              <a:t>Estimativa</a:t>
            </a:r>
            <a:r>
              <a:rPr lang="en-US" sz="3200" dirty="0"/>
              <a:t> de </a:t>
            </a:r>
            <a:r>
              <a:rPr lang="en-US" sz="3200" dirty="0" err="1"/>
              <a:t>não</a:t>
            </a:r>
            <a:r>
              <a:rPr lang="en-US" sz="3200" dirty="0"/>
              <a:t> </a:t>
            </a:r>
            <a:r>
              <a:rPr lang="en-US" sz="3200" dirty="0" err="1"/>
              <a:t>vacinados</a:t>
            </a:r>
            <a:r>
              <a:rPr lang="en-US" sz="3200" dirty="0"/>
              <a:t> pela OPAS/OMS e MS </a:t>
            </a:r>
            <a:r>
              <a:rPr lang="en-US" sz="3200" dirty="0" err="1"/>
              <a:t>Brasil</a:t>
            </a:r>
            <a:endParaRPr lang="en-US" sz="3200" dirty="0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F9D59D64-5760-472B-BC53-121894454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8" y="926237"/>
            <a:ext cx="11850094" cy="425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6431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475;p49"/>
          <p:cNvSpPr txBox="1">
            <a:spLocks/>
          </p:cNvSpPr>
          <p:nvPr/>
        </p:nvSpPr>
        <p:spPr>
          <a:xfrm>
            <a:off x="144910" y="2437808"/>
            <a:ext cx="2917810" cy="1464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A9E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A9E1"/>
              </a:buClr>
              <a:buSzPts val="1800"/>
              <a:buFont typeface="Arial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 SVS em números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A9E1"/>
              </a:buClr>
              <a:buSzPts val="1800"/>
              <a:buFont typeface="Arial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Setembro/2019</a:t>
            </a:r>
            <a:endParaRPr kumimoji="0" lang="pt-BR" sz="2800" b="1" i="0" u="none" strike="noStrike" kern="0" cap="none" spc="0" normalizeH="0" baseline="0" noProof="0" dirty="0">
              <a:ln>
                <a:noFill/>
              </a:ln>
              <a:solidFill>
                <a:srgbClr val="0067A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Arco 14"/>
          <p:cNvSpPr/>
          <p:nvPr/>
        </p:nvSpPr>
        <p:spPr>
          <a:xfrm rot="2619607">
            <a:off x="-5884213" y="-902766"/>
            <a:ext cx="8850088" cy="8850088"/>
          </a:xfrm>
          <a:prstGeom prst="arc">
            <a:avLst>
              <a:gd name="adj1" fmla="val 15935771"/>
              <a:gd name="adj2" fmla="val 240888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riângulo isósceles 15"/>
          <p:cNvSpPr/>
          <p:nvPr/>
        </p:nvSpPr>
        <p:spPr>
          <a:xfrm rot="5400000">
            <a:off x="3011933" y="3412467"/>
            <a:ext cx="254628" cy="219507"/>
          </a:xfrm>
          <a:prstGeom prst="triangle">
            <a:avLst/>
          </a:prstGeom>
          <a:solidFill>
            <a:srgbClr val="007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0" t="19594" r="28461" b="45623"/>
          <a:stretch/>
        </p:blipFill>
        <p:spPr>
          <a:xfrm>
            <a:off x="4202855" y="626940"/>
            <a:ext cx="443225" cy="51738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5" t="31188" r="23377" b="38203"/>
          <a:stretch/>
        </p:blipFill>
        <p:spPr>
          <a:xfrm>
            <a:off x="10805430" y="727047"/>
            <a:ext cx="355046" cy="45281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78" y="2495587"/>
            <a:ext cx="492998" cy="492998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9" t="33855" r="33545" b="44811"/>
          <a:stretch/>
        </p:blipFill>
        <p:spPr>
          <a:xfrm>
            <a:off x="8591333" y="2608935"/>
            <a:ext cx="369813" cy="472539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0" t="24695" r="28789" b="55478"/>
          <a:stretch/>
        </p:blipFill>
        <p:spPr>
          <a:xfrm>
            <a:off x="4092360" y="2680361"/>
            <a:ext cx="497422" cy="472551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1" t="18666" r="29609" b="57682"/>
          <a:stretch/>
        </p:blipFill>
        <p:spPr>
          <a:xfrm>
            <a:off x="6513055" y="2627812"/>
            <a:ext cx="461107" cy="508464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6" t="18319" r="33873" b="61391"/>
          <a:stretch/>
        </p:blipFill>
        <p:spPr>
          <a:xfrm>
            <a:off x="6386663" y="4650475"/>
            <a:ext cx="587499" cy="467328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0" t="14261" r="20753" b="57333"/>
          <a:stretch/>
        </p:blipFill>
        <p:spPr>
          <a:xfrm>
            <a:off x="8482031" y="4613779"/>
            <a:ext cx="479115" cy="48107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4" t="33043" r="38629" b="45044"/>
          <a:stretch/>
        </p:blipFill>
        <p:spPr>
          <a:xfrm>
            <a:off x="3976378" y="4705814"/>
            <a:ext cx="638674" cy="466059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3" t="50087" r="16817" b="24174"/>
          <a:stretch/>
        </p:blipFill>
        <p:spPr>
          <a:xfrm>
            <a:off x="6594829" y="616164"/>
            <a:ext cx="523402" cy="528159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368" y="692598"/>
            <a:ext cx="453224" cy="453224"/>
          </a:xfrm>
          <a:prstGeom prst="rect">
            <a:avLst/>
          </a:prstGeom>
        </p:spPr>
      </p:pic>
      <p:sp>
        <p:nvSpPr>
          <p:cNvPr id="28" name="Google Shape;244;p5"/>
          <p:cNvSpPr txBox="1">
            <a:spLocks/>
          </p:cNvSpPr>
          <p:nvPr/>
        </p:nvSpPr>
        <p:spPr>
          <a:xfrm>
            <a:off x="3024689" y="1197971"/>
            <a:ext cx="2700967" cy="1034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Orçamento: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R$10.013.475.000,00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Execução de 52% geral 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62% nas obrigatórias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até </a:t>
            </a:r>
            <a:r>
              <a:rPr kumimoji="0" lang="pt-B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jul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/2019.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36A9E1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29" name="Google Shape;244;p5"/>
          <p:cNvSpPr txBox="1">
            <a:spLocks/>
          </p:cNvSpPr>
          <p:nvPr/>
        </p:nvSpPr>
        <p:spPr>
          <a:xfrm>
            <a:off x="10137484" y="1227329"/>
            <a:ext cx="1666292" cy="64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RH – DASH BOARD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36A9E1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1.657</a:t>
            </a:r>
          </a:p>
        </p:txBody>
      </p:sp>
      <p:sp>
        <p:nvSpPr>
          <p:cNvPr id="30" name="Google Shape;244;p5"/>
          <p:cNvSpPr txBox="1">
            <a:spLocks/>
          </p:cNvSpPr>
          <p:nvPr/>
        </p:nvSpPr>
        <p:spPr>
          <a:xfrm>
            <a:off x="10041677" y="3081474"/>
            <a:ext cx="1666292" cy="95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Cooperação internacional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36A9E1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53</a:t>
            </a:r>
          </a:p>
        </p:txBody>
      </p:sp>
      <p:sp>
        <p:nvSpPr>
          <p:cNvPr id="31" name="Google Shape;244;p5"/>
          <p:cNvSpPr txBox="1">
            <a:spLocks/>
          </p:cNvSpPr>
          <p:nvPr/>
        </p:nvSpPr>
        <p:spPr>
          <a:xfrm>
            <a:off x="7902016" y="3176965"/>
            <a:ext cx="1666292" cy="95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Assessoria Parlamentar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6A9E1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208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36A9E1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2" name="Google Shape;244;p5"/>
          <p:cNvSpPr txBox="1">
            <a:spLocks/>
          </p:cNvSpPr>
          <p:nvPr/>
        </p:nvSpPr>
        <p:spPr>
          <a:xfrm>
            <a:off x="3507925" y="3127180"/>
            <a:ext cx="1666292" cy="95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Atendimento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de Imprensa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6A9E1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3.000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36A9E1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3" name="Google Shape;244;p5"/>
          <p:cNvSpPr txBox="1">
            <a:spLocks/>
          </p:cNvSpPr>
          <p:nvPr/>
        </p:nvSpPr>
        <p:spPr>
          <a:xfrm>
            <a:off x="6025563" y="3183745"/>
            <a:ext cx="1436092" cy="95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Processos </a:t>
            </a: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jurídicos  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6A9E1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175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36A9E1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4" name="Google Shape;244;p5"/>
          <p:cNvSpPr txBox="1">
            <a:spLocks/>
          </p:cNvSpPr>
          <p:nvPr/>
        </p:nvSpPr>
        <p:spPr>
          <a:xfrm>
            <a:off x="8003542" y="5206679"/>
            <a:ext cx="1436092" cy="95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Eventos e capacitações técnicas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6A9E1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85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36A9E1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5" name="Google Shape;244;p5"/>
          <p:cNvSpPr txBox="1">
            <a:spLocks/>
          </p:cNvSpPr>
          <p:nvPr/>
        </p:nvSpPr>
        <p:spPr>
          <a:xfrm>
            <a:off x="5725656" y="5203416"/>
            <a:ext cx="1741499" cy="95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Pesquisa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36A9E1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57 em andamento e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10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36A9E1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a serem contratadas este ano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</a:t>
            </a:r>
          </a:p>
        </p:txBody>
      </p:sp>
      <p:sp>
        <p:nvSpPr>
          <p:cNvPr id="36" name="Google Shape;244;p5"/>
          <p:cNvSpPr txBox="1">
            <a:spLocks/>
          </p:cNvSpPr>
          <p:nvPr/>
        </p:nvSpPr>
        <p:spPr>
          <a:xfrm>
            <a:off x="3577669" y="5205760"/>
            <a:ext cx="1436092" cy="95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Publicações Previstas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36A9E1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208</a:t>
            </a:r>
          </a:p>
        </p:txBody>
      </p:sp>
      <p:sp>
        <p:nvSpPr>
          <p:cNvPr id="37" name="Google Shape;244;p5"/>
          <p:cNvSpPr txBox="1">
            <a:spLocks/>
          </p:cNvSpPr>
          <p:nvPr/>
        </p:nvSpPr>
        <p:spPr>
          <a:xfrm>
            <a:off x="5974993" y="1197971"/>
            <a:ext cx="1725887" cy="95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Repasses realizados para municípios e estados (</a:t>
            </a:r>
            <a:r>
              <a:rPr kumimoji="0" lang="pt-B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jul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/2019)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1.500.000.000 (57%)</a:t>
            </a:r>
          </a:p>
        </p:txBody>
      </p:sp>
      <p:sp>
        <p:nvSpPr>
          <p:cNvPr id="38" name="Google Shape;244;p5"/>
          <p:cNvSpPr txBox="1">
            <a:spLocks/>
          </p:cNvSpPr>
          <p:nvPr/>
        </p:nvSpPr>
        <p:spPr>
          <a:xfrm>
            <a:off x="8201136" y="1219810"/>
            <a:ext cx="1678402" cy="101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Medicamentos e insumos (</a:t>
            </a:r>
            <a:r>
              <a:rPr kumimoji="0" lang="pt-B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jul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/2019)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2.728.000.000 (88%)</a:t>
            </a:r>
          </a:p>
        </p:txBody>
      </p:sp>
    </p:spTree>
    <p:extLst>
      <p:ext uri="{BB962C8B-B14F-4D97-AF65-F5344CB8AC3E}">
        <p14:creationId xmlns:p14="http://schemas.microsoft.com/office/powerpoint/2010/main" val="967973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Orçamento de Vigilância em Saúde – 2017 a 2020 (estimado)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076" y="1891588"/>
            <a:ext cx="11710988" cy="260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25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17264" y="153156"/>
            <a:ext cx="11441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Taxa de detecção de sífilis adquirida, taxa de detecção de sífilis em gestantes e taxa de incidência de sífilis congênita, segundo ano de diagnóstico. Brasil, 2010 a 2018.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63351" y="6312255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Fonte: Sistema de Informação de Agravos de Notificação (Sinan), atualizado em 30/06/2019.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686249"/>
              </p:ext>
            </p:extLst>
          </p:nvPr>
        </p:nvGraphicFramePr>
        <p:xfrm>
          <a:off x="1940757" y="1353485"/>
          <a:ext cx="7910286" cy="5014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839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622427"/>
              </p:ext>
            </p:extLst>
          </p:nvPr>
        </p:nvGraphicFramePr>
        <p:xfrm>
          <a:off x="525120" y="1455557"/>
          <a:ext cx="11042485" cy="4558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97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26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75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87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16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701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311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311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623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3805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1669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5475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5865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Classificação Final</a:t>
                      </a:r>
                      <a:endParaRPr lang="pt-BR" sz="2000" dirty="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2015</a:t>
                      </a:r>
                      <a:endParaRPr lang="pt-BR" sz="2000" dirty="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2016</a:t>
                      </a:r>
                      <a:endParaRPr lang="pt-BR" sz="2000" dirty="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2017</a:t>
                      </a:r>
                      <a:endParaRPr lang="pt-BR" sz="2000" dirty="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2018</a:t>
                      </a:r>
                      <a:endParaRPr lang="pt-BR" sz="2000" dirty="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2019</a:t>
                      </a:r>
                      <a:endParaRPr lang="pt-BR" sz="2000" dirty="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Total Geral</a:t>
                      </a:r>
                      <a:endParaRPr lang="pt-BR" sz="2000" dirty="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7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1-Investigação</a:t>
                      </a:r>
                      <a:endParaRPr lang="pt-BR" sz="2000" dirty="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178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771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521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559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620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2.649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7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2-Confirmado</a:t>
                      </a:r>
                      <a:endParaRPr lang="pt-BR" sz="2000" dirty="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951</a:t>
                      </a:r>
                      <a:endParaRPr lang="pt-BR" sz="2000" dirty="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1.924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352</a:t>
                      </a:r>
                      <a:endParaRPr lang="pt-BR" sz="2000" dirty="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173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41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3.441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7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3-Provável</a:t>
                      </a:r>
                      <a:endParaRPr lang="pt-BR" sz="2000" dirty="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60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270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238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139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23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730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7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4-Descartado</a:t>
                      </a:r>
                      <a:endParaRPr lang="pt-BR" sz="2000" dirty="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2.319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4.132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1.152</a:t>
                      </a:r>
                      <a:endParaRPr lang="pt-BR" sz="2000" dirty="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643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175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8.421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7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5-Inconclusivo</a:t>
                      </a:r>
                      <a:endParaRPr lang="pt-BR" sz="2000" dirty="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126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257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105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85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18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591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77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6-Excluído</a:t>
                      </a:r>
                      <a:endParaRPr lang="pt-BR" sz="2000" dirty="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486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1.258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288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129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48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2.209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99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Total Geral</a:t>
                      </a:r>
                      <a:endParaRPr lang="pt-BR" sz="2000" dirty="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4.120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8.612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2.656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1.728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925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18.041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85240">
                <a:tc grid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Fonte: RESP-Microcefalia (Registro de Eventos de Saúde Pública).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85418" marR="85418" marT="42709" marB="42709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8524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Dados até 12 de agosto (2019).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solidFill>
                          <a:srgbClr val="595959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23" marR="41523" marT="0" marB="0" anchor="b"/>
                </a:tc>
                <a:tc gridSpan="2">
                  <a:txBody>
                    <a:bodyPr/>
                    <a:lstStyle/>
                    <a:p>
                      <a:endParaRPr lang="pt-BR" sz="2000"/>
                    </a:p>
                  </a:txBody>
                  <a:tcPr marL="85418" marR="85418" marT="42709" marB="42709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85418" marR="85418" marT="42709" marB="42709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98342" y="401717"/>
            <a:ext cx="11710086" cy="598702"/>
          </a:xfrm>
        </p:spPr>
        <p:txBody>
          <a:bodyPr/>
          <a:lstStyle/>
          <a:p>
            <a:r>
              <a:rPr lang="pt-BR" dirty="0"/>
              <a:t>Tabela 1. Distribuição dos casos de SCZ e outras etiologias infecciosas, segundo classificação final. Brasil, 2015 a </a:t>
            </a:r>
            <a:r>
              <a:rPr lang="pt-BR" dirty="0" smtClean="0"/>
              <a:t>2019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707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7022548" y="502829"/>
            <a:ext cx="5169452" cy="1384995"/>
            <a:chOff x="252657" y="1195463"/>
            <a:chExt cx="2618979" cy="3295721"/>
          </a:xfrm>
        </p:grpSpPr>
        <p:sp>
          <p:nvSpPr>
            <p:cNvPr id="6" name="CaixaDeTexto 5"/>
            <p:cNvSpPr txBox="1"/>
            <p:nvPr/>
          </p:nvSpPr>
          <p:spPr>
            <a:xfrm>
              <a:off x="304194" y="1195463"/>
              <a:ext cx="2455639" cy="32957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2017</a:t>
              </a:r>
            </a:p>
            <a:p>
              <a:pPr algn="ctr"/>
              <a:r>
                <a:rPr lang="pt-BR" sz="28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Mortalidade por ATT</a:t>
              </a:r>
            </a:p>
            <a:p>
              <a:pPr algn="ctr"/>
              <a:r>
                <a:rPr lang="pt-BR" sz="28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97</a:t>
              </a: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por dia - </a:t>
              </a:r>
              <a:r>
                <a:rPr lang="pt-BR" sz="28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por hora</a:t>
              </a:r>
            </a:p>
          </p:txBody>
        </p:sp>
        <p:sp>
          <p:nvSpPr>
            <p:cNvPr id="9" name="Retângulo 8"/>
            <p:cNvSpPr/>
            <p:nvPr/>
          </p:nvSpPr>
          <p:spPr>
            <a:xfrm>
              <a:off x="252657" y="2177331"/>
              <a:ext cx="2618979" cy="1538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pt-BR" sz="3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Retângulo 8"/>
          <p:cNvSpPr>
            <a:spLocks noChangeArrowheads="1"/>
          </p:cNvSpPr>
          <p:nvPr/>
        </p:nvSpPr>
        <p:spPr bwMode="auto">
          <a:xfrm>
            <a:off x="1248759" y="268235"/>
            <a:ext cx="10445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Mortalidade prematura</a:t>
            </a:r>
            <a:endParaRPr lang="pt-BR" sz="36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/>
          </p:nvPr>
        </p:nvGraphicFramePr>
        <p:xfrm>
          <a:off x="0" y="2164597"/>
          <a:ext cx="7444896" cy="3936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448430" y="1748668"/>
            <a:ext cx="65741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Tahoma" pitchFamily="34" charset="0"/>
                <a:cs typeface="Tahoma" pitchFamily="34" charset="0"/>
              </a:rPr>
              <a:t>Taxa de mortalidade por ATT. Brasil, 2000-2017</a:t>
            </a:r>
            <a:endParaRPr lang="pt-BR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ítulo 1"/>
          <p:cNvSpPr>
            <a:spLocks noGrp="1"/>
          </p:cNvSpPr>
          <p:nvPr>
            <p:ph type="title" idx="4294967295"/>
          </p:nvPr>
        </p:nvSpPr>
        <p:spPr>
          <a:xfrm>
            <a:off x="0" y="5975350"/>
            <a:ext cx="2287588" cy="474663"/>
          </a:xfrm>
        </p:spPr>
        <p:txBody>
          <a:bodyPr/>
          <a:lstStyle/>
          <a:p>
            <a:r>
              <a:rPr lang="pt-BR" sz="1400" dirty="0" smtClean="0">
                <a:solidFill>
                  <a:schemeClr val="tx1"/>
                </a:solidFill>
              </a:rPr>
              <a:t>Fonte: SIM/DATASUS/MS</a:t>
            </a:r>
            <a:endParaRPr lang="pt-BR" sz="1400" dirty="0">
              <a:solidFill>
                <a:schemeClr val="tx1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 flipV="1">
            <a:off x="729567" y="2366675"/>
            <a:ext cx="6292981" cy="833100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Seta para a Direita 15"/>
          <p:cNvSpPr/>
          <p:nvPr/>
        </p:nvSpPr>
        <p:spPr>
          <a:xfrm>
            <a:off x="7214929" y="2169788"/>
            <a:ext cx="358854" cy="2443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7210409" y="3595748"/>
            <a:ext cx="358854" cy="2443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606114" y="2019219"/>
            <a:ext cx="433400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35.375 mortes por ATT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17.750 </a:t>
            </a:r>
            <a:r>
              <a:rPr lang="pt-B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(50%) 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jovens e adultos de 15 a 39 anos</a:t>
            </a:r>
          </a:p>
          <a:p>
            <a:endParaRPr lang="pt-B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19.929 </a:t>
            </a:r>
            <a:r>
              <a:rPr lang="pt-B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(57%) 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motociclistas, pedestres e ciclistas</a:t>
            </a:r>
          </a:p>
          <a:p>
            <a:endParaRPr lang="pt-BR" sz="1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Interiorização dos acidentes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5.096</a:t>
            </a:r>
            <a:r>
              <a:rPr lang="pt-B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(14%) </a:t>
            </a:r>
            <a:r>
              <a:rPr lang="pt-BR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 capitais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15.202 </a:t>
            </a:r>
            <a:r>
              <a:rPr lang="pt-B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(43%) </a:t>
            </a:r>
            <a:r>
              <a:rPr lang="pt-BR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 regiões metropolitanas</a:t>
            </a:r>
            <a:endParaRPr lang="pt-BR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eta para a Direita 18"/>
          <p:cNvSpPr/>
          <p:nvPr/>
        </p:nvSpPr>
        <p:spPr>
          <a:xfrm>
            <a:off x="7210094" y="4641435"/>
            <a:ext cx="358854" cy="2443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1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6744589" y="932238"/>
            <a:ext cx="5311944" cy="1294396"/>
            <a:chOff x="252657" y="2002854"/>
            <a:chExt cx="2618979" cy="3295720"/>
          </a:xfrm>
        </p:grpSpPr>
        <p:sp>
          <p:nvSpPr>
            <p:cNvPr id="6" name="CaixaDeTexto 5"/>
            <p:cNvSpPr txBox="1"/>
            <p:nvPr/>
          </p:nvSpPr>
          <p:spPr>
            <a:xfrm>
              <a:off x="304194" y="2002854"/>
              <a:ext cx="2222375" cy="329572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2018</a:t>
              </a:r>
            </a:p>
            <a:p>
              <a:pPr algn="ctr"/>
              <a:r>
                <a:rPr lang="pt-BR" sz="28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Internações por ATT</a:t>
              </a:r>
            </a:p>
            <a:p>
              <a:pPr algn="ctr"/>
              <a:r>
                <a:rPr lang="pt-BR" sz="28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507</a:t>
              </a: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por dia - </a:t>
              </a:r>
              <a:r>
                <a:rPr lang="pt-BR" sz="28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21</a:t>
              </a:r>
              <a:r>
                <a:rPr lang="pt-BR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por hora</a:t>
              </a:r>
            </a:p>
          </p:txBody>
        </p:sp>
        <p:sp>
          <p:nvSpPr>
            <p:cNvPr id="9" name="Retângulo 8"/>
            <p:cNvSpPr/>
            <p:nvPr/>
          </p:nvSpPr>
          <p:spPr>
            <a:xfrm>
              <a:off x="252657" y="2177331"/>
              <a:ext cx="26189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pt-BR" sz="3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Retângulo 8"/>
          <p:cNvSpPr>
            <a:spLocks noChangeArrowheads="1"/>
          </p:cNvSpPr>
          <p:nvPr/>
        </p:nvSpPr>
        <p:spPr bwMode="auto">
          <a:xfrm>
            <a:off x="1248759" y="268235"/>
            <a:ext cx="10445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Sobrecarga dos serviços de saúde e custos</a:t>
            </a:r>
            <a:endParaRPr lang="pt-BR" sz="3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3" name="Gráfico 22"/>
          <p:cNvGraphicFramePr>
            <a:graphicFrameLocks/>
          </p:cNvGraphicFramePr>
          <p:nvPr>
            <p:extLst/>
          </p:nvPr>
        </p:nvGraphicFramePr>
        <p:xfrm>
          <a:off x="218305" y="1853976"/>
          <a:ext cx="6300482" cy="423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ítulo 1"/>
          <p:cNvSpPr>
            <a:spLocks noGrp="1"/>
          </p:cNvSpPr>
          <p:nvPr>
            <p:ph type="title" idx="4294967295"/>
          </p:nvPr>
        </p:nvSpPr>
        <p:spPr>
          <a:xfrm>
            <a:off x="104171" y="6383337"/>
            <a:ext cx="2289175" cy="474663"/>
          </a:xfrm>
        </p:spPr>
        <p:txBody>
          <a:bodyPr>
            <a:normAutofit/>
          </a:bodyPr>
          <a:lstStyle/>
          <a:p>
            <a:r>
              <a:rPr lang="pt-BR" sz="1000" dirty="0" smtClean="0">
                <a:solidFill>
                  <a:schemeClr val="tx1"/>
                </a:solidFill>
              </a:rPr>
              <a:t>Fonte: SIH/DATASUS/MS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467229" y="1211897"/>
            <a:ext cx="65741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Tahoma" pitchFamily="34" charset="0"/>
                <a:cs typeface="Tahoma" pitchFamily="34" charset="0"/>
              </a:rPr>
              <a:t>Internações por ATT. Brasil, 2000-2018</a:t>
            </a:r>
            <a:endParaRPr lang="pt-BR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041347" y="2816469"/>
            <a:ext cx="4646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185.130 </a:t>
            </a: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internações SUS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108.196</a:t>
            </a:r>
            <a:r>
              <a:rPr lang="pt-BR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(58%) </a:t>
            </a: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motociclistas.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R$ 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269,2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milhões internações 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R$ </a:t>
            </a: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151,7</a:t>
            </a:r>
            <a:r>
              <a:rPr lang="pt-BR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t-BR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56%) </a:t>
            </a: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motociclistas.</a:t>
            </a:r>
          </a:p>
          <a:p>
            <a:endParaRPr 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29,1%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internações SUS diagnóstico sequela física (amputações, TCE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0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119934" y="1109932"/>
            <a:ext cx="6867279" cy="27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tângulo 8"/>
          <p:cNvSpPr>
            <a:spLocks noChangeArrowheads="1"/>
          </p:cNvSpPr>
          <p:nvPr/>
        </p:nvSpPr>
        <p:spPr bwMode="auto">
          <a:xfrm>
            <a:off x="6671507" y="192357"/>
            <a:ext cx="42222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Resposta do SUS</a:t>
            </a:r>
            <a:endParaRPr lang="pt-BR" sz="36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007570" y="6510104"/>
            <a:ext cx="158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SIM/MS</a:t>
            </a:r>
            <a:endParaRPr lang="pt-BR" dirty="0"/>
          </a:p>
        </p:txBody>
      </p:sp>
      <p:sp>
        <p:nvSpPr>
          <p:cNvPr id="24" name="Elipse 13"/>
          <p:cNvSpPr/>
          <p:nvPr/>
        </p:nvSpPr>
        <p:spPr>
          <a:xfrm>
            <a:off x="8936264" y="2417058"/>
            <a:ext cx="3037200" cy="29451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Redução superior a 30% do número de óbitos em 15 capitais com PVT implantado</a:t>
            </a:r>
            <a:endParaRPr lang="pt-BR" sz="2000" b="1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673474"/>
              </p:ext>
            </p:extLst>
          </p:nvPr>
        </p:nvGraphicFramePr>
        <p:xfrm>
          <a:off x="318332" y="385406"/>
          <a:ext cx="6353175" cy="581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Planilha" r:id="rId3" imgW="6353014" imgH="5810357" progId="Excel.Sheet.12">
                  <p:embed/>
                </p:oleObj>
              </mc:Choice>
              <mc:Fallback>
                <p:oleObj name="Planilha" r:id="rId3" imgW="6353014" imgH="5810357" progId="Excel.Sheet.12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332" y="385406"/>
                        <a:ext cx="6353175" cy="581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755" y="192357"/>
            <a:ext cx="1093458" cy="206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3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" y="0"/>
            <a:ext cx="12191062" cy="686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38200" y="2691008"/>
            <a:ext cx="5029199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Conhecer a situação de saúde da população é o primeiro passo para planejar ações e programas que reduzam a ocorrência de doenças, melhorando a saúde do brasileiro</a:t>
            </a:r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838200" y="479166"/>
            <a:ext cx="4762500" cy="1940758"/>
          </a:xfrm>
        </p:spPr>
        <p:txBody>
          <a:bodyPr>
            <a:normAutofit/>
          </a:bodyPr>
          <a:lstStyle/>
          <a:p>
            <a:r>
              <a:rPr lang="pt-BR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Vigilância em Saúde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9"/>
          <a:stretch/>
        </p:blipFill>
        <p:spPr bwMode="auto">
          <a:xfrm>
            <a:off x="5309362" y="703121"/>
            <a:ext cx="6539738" cy="557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2356" y="2265150"/>
            <a:ext cx="2784899" cy="278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6310235"/>
            <a:ext cx="1916430" cy="39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3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texto, mapa&#10;&#10;Descrição gerada com muito alta confiança">
            <a:extLst>
              <a:ext uri="{FF2B5EF4-FFF2-40B4-BE49-F238E27FC236}">
                <a16:creationId xmlns="" xmlns:a16="http://schemas.microsoft.com/office/drawing/2014/main" id="{24909547-E212-48F1-92C7-E23E3AA93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5" r="1268" b="-1"/>
          <a:stretch/>
        </p:blipFill>
        <p:spPr>
          <a:xfrm>
            <a:off x="21" y="10"/>
            <a:ext cx="12191980" cy="685799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C76541C9-08B0-45BB-B05B-1E4A632AF52C}"/>
              </a:ext>
            </a:extLst>
          </p:cNvPr>
          <p:cNvSpPr txBox="1"/>
          <p:nvPr/>
        </p:nvSpPr>
        <p:spPr>
          <a:xfrm>
            <a:off x="8094388" y="-100835"/>
            <a:ext cx="28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pt-BR" sz="2400" dirty="0">
                <a:solidFill>
                  <a:srgbClr val="0064A7"/>
                </a:solidFill>
                <a:latin typeface="Calibri"/>
              </a:rPr>
              <a:t>Origem da Varíola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4B9F2BA4-4E49-4A3E-A145-88A4E78244AA}"/>
              </a:ext>
            </a:extLst>
          </p:cNvPr>
          <p:cNvSpPr txBox="1"/>
          <p:nvPr/>
        </p:nvSpPr>
        <p:spPr>
          <a:xfrm>
            <a:off x="4374147" y="5006664"/>
            <a:ext cx="225353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pt-BR" sz="2133" dirty="0">
                <a:solidFill>
                  <a:srgbClr val="F4BC15"/>
                </a:solidFill>
                <a:latin typeface="Calibri"/>
              </a:rPr>
              <a:t>Evidência mais</a:t>
            </a:r>
          </a:p>
          <a:p>
            <a:pPr defTabSz="609585"/>
            <a:r>
              <a:rPr lang="pt-BR" sz="2133" dirty="0">
                <a:solidFill>
                  <a:srgbClr val="F4BC15"/>
                </a:solidFill>
                <a:latin typeface="Calibri"/>
              </a:rPr>
              <a:t>antiga da malária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8940B1A5-7792-4F0B-B7E6-56ED13358D0F}"/>
              </a:ext>
            </a:extLst>
          </p:cNvPr>
          <p:cNvSpPr txBox="1"/>
          <p:nvPr/>
        </p:nvSpPr>
        <p:spPr>
          <a:xfrm>
            <a:off x="8158925" y="6019114"/>
            <a:ext cx="336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pt-BR" sz="2400" dirty="0">
                <a:solidFill>
                  <a:srgbClr val="C92D34"/>
                </a:solidFill>
                <a:latin typeface="Calibri"/>
              </a:rPr>
              <a:t>Origem da</a:t>
            </a:r>
          </a:p>
          <a:p>
            <a:pPr defTabSz="609585"/>
            <a:r>
              <a:rPr lang="pt-BR" sz="2400" dirty="0">
                <a:solidFill>
                  <a:srgbClr val="C92D34"/>
                </a:solidFill>
                <a:latin typeface="Calibri"/>
              </a:rPr>
              <a:t>hanseníase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356146DF-6DDF-475D-BCE1-DDD9B7750951}"/>
              </a:ext>
            </a:extLst>
          </p:cNvPr>
          <p:cNvSpPr/>
          <p:nvPr/>
        </p:nvSpPr>
        <p:spPr>
          <a:xfrm>
            <a:off x="137498" y="6023900"/>
            <a:ext cx="2451890" cy="60933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21917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733" b="1" dirty="0">
                <a:ln/>
                <a:solidFill>
                  <a:srgbClr val="9BBB59"/>
                </a:solidFill>
                <a:latin typeface="Calibri"/>
              </a:rPr>
              <a:t>PREMISSAS</a:t>
            </a:r>
          </a:p>
        </p:txBody>
      </p:sp>
      <p:sp>
        <p:nvSpPr>
          <p:cNvPr id="6" name="Retângulo: Cantos Superiores, Um Arredondado e Um Recortado 5">
            <a:extLst>
              <a:ext uri="{FF2B5EF4-FFF2-40B4-BE49-F238E27FC236}">
                <a16:creationId xmlns="" xmlns:a16="http://schemas.microsoft.com/office/drawing/2014/main" id="{C7681B49-9E88-4098-BE18-6338AE86E7FE}"/>
              </a:ext>
            </a:extLst>
          </p:cNvPr>
          <p:cNvSpPr/>
          <p:nvPr/>
        </p:nvSpPr>
        <p:spPr>
          <a:xfrm>
            <a:off x="0" y="145385"/>
            <a:ext cx="4097613" cy="788355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2400" b="1">
                <a:solidFill>
                  <a:prstClr val="white"/>
                </a:solidFill>
                <a:latin typeface="Calibri"/>
              </a:rPr>
              <a:t>Doenças infecciosas não respeitam fronteiras</a:t>
            </a:r>
            <a:endParaRPr lang="pt-BR" sz="24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68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F169D0E-63D5-483D-93CC-C7CCEDA8FD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52" r="17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B33F5E98-6D64-40CB-A798-0AEAB4439043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D9823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/>
                <a:sym typeface="Arial"/>
              </a:rPr>
              <a:t>SOBRE VACINAS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9D9823"/>
              </a:solidFill>
              <a:effectLst/>
              <a:uLnTx/>
              <a:uFillTx/>
              <a:latin typeface="Calibri Light" panose="020F0302020204030204"/>
              <a:ea typeface="+mj-ea"/>
              <a:cs typeface="Arial"/>
              <a:sym typeface="Arial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CDDD19A5-ED66-4D8E-8CC4-C33597565ADA}"/>
              </a:ext>
            </a:extLst>
          </p:cNvPr>
          <p:cNvSpPr txBox="1"/>
          <p:nvPr/>
        </p:nvSpPr>
        <p:spPr>
          <a:xfrm>
            <a:off x="8103197" y="5181600"/>
            <a:ext cx="36896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Total de aeronaves no ar: </a:t>
            </a: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13.036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Hora: 7h40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Data: 10/09/2019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Fonte: www.flightradar24.com</a:t>
            </a:r>
          </a:p>
        </p:txBody>
      </p:sp>
    </p:spTree>
    <p:extLst>
      <p:ext uri="{BB962C8B-B14F-4D97-AF65-F5344CB8AC3E}">
        <p14:creationId xmlns:p14="http://schemas.microsoft.com/office/powerpoint/2010/main" val="30588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01D0AF59-99C3-4251-AB9A-C966C6AD44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1855405F-37A2-4869-9154-F8BE3BECE6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DA1F502-A53F-4D2D-A92F-86A922E2E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3" y="480060"/>
            <a:ext cx="7063329" cy="589788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CC475B6A-FB3B-4AE6-89FC-7753C7849C77}"/>
              </a:ext>
            </a:extLst>
          </p:cNvPr>
          <p:cNvSpPr txBox="1"/>
          <p:nvPr/>
        </p:nvSpPr>
        <p:spPr>
          <a:xfrm>
            <a:off x="8017354" y="1931153"/>
            <a:ext cx="3294623" cy="2964594"/>
          </a:xfrm>
          <a:prstGeom prst="rect">
            <a:avLst/>
          </a:prstGeom>
          <a:ln w="6350">
            <a:solidFill>
              <a:srgbClr val="FDE869"/>
            </a:solidFill>
          </a:ln>
          <a:effectLst>
            <a:outerShdw blurRad="152400" dist="38100" dir="5400000" sx="104000" sy="104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3733" b="1" i="0" u="none" strike="noStrike" kern="1200" cap="none" spc="0" normalizeH="0" baseline="0" noProof="0" dirty="0">
                <a:ln>
                  <a:noFill/>
                </a:ln>
                <a:solidFill>
                  <a:srgbClr val="78BD7C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Cerca de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3733" b="1" i="0" u="none" strike="noStrike" kern="1200" cap="none" spc="0" normalizeH="0" baseline="0" noProof="0" dirty="0">
                <a:ln>
                  <a:noFill/>
                </a:ln>
                <a:solidFill>
                  <a:srgbClr val="78BD7C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2 a 3 milhões de óbitos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3733" b="1" i="0" u="none" strike="noStrike" kern="1200" cap="none" spc="0" normalizeH="0" baseline="0" noProof="0" dirty="0">
                <a:ln>
                  <a:noFill/>
                </a:ln>
                <a:solidFill>
                  <a:srgbClr val="78BD7C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são prevenidos a cada ano</a:t>
            </a:r>
          </a:p>
        </p:txBody>
      </p:sp>
    </p:spTree>
    <p:extLst>
      <p:ext uri="{BB962C8B-B14F-4D97-AF65-F5344CB8AC3E}">
        <p14:creationId xmlns:p14="http://schemas.microsoft.com/office/powerpoint/2010/main" val="395090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1D0AF59-99C3-4251-AB9A-C966C6AD44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855405F-37A2-4869-9154-F8BE3BECE6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DB37481F-03CC-4000-AA9A-9DDD81675E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1408"/>
          <a:stretch/>
        </p:blipFill>
        <p:spPr>
          <a:xfrm>
            <a:off x="4749484" y="478652"/>
            <a:ext cx="6965505" cy="589928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EA2DA874-2EB4-47E1-AFAE-5AFA3C3E107C}"/>
              </a:ext>
            </a:extLst>
          </p:cNvPr>
          <p:cNvSpPr/>
          <p:nvPr/>
        </p:nvSpPr>
        <p:spPr>
          <a:xfrm>
            <a:off x="875443" y="2518609"/>
            <a:ext cx="6274755" cy="239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3733" b="0" i="0" u="none" strike="noStrike" kern="1200" cap="none" spc="0" normalizeH="0" baseline="0" noProof="0" dirty="0">
                <a:ln>
                  <a:noFill/>
                </a:ln>
                <a:solidFill>
                  <a:srgbClr val="8C5656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Mas 19,5 milhões de crianças ainda perdem a oportunidade.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3733" b="0" i="0" u="none" strike="noStrike" kern="1200" cap="none" spc="0" normalizeH="0" baseline="0" noProof="0" dirty="0">
                <a:ln>
                  <a:noFill/>
                </a:ln>
                <a:solidFill>
                  <a:srgbClr val="8C5656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Cerca de 60% dessas crianças vivem em 10 países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68C5CBF1-50EC-463F-B4CC-C5806A4FCCF3}"/>
              </a:ext>
            </a:extLst>
          </p:cNvPr>
          <p:cNvSpPr txBox="1"/>
          <p:nvPr/>
        </p:nvSpPr>
        <p:spPr>
          <a:xfrm>
            <a:off x="720489" y="784047"/>
            <a:ext cx="6356375" cy="830997"/>
          </a:xfrm>
          <a:prstGeom prst="rect">
            <a:avLst/>
          </a:prstGeom>
          <a:ln w="6350">
            <a:solidFill>
              <a:srgbClr val="FDE869"/>
            </a:solidFill>
          </a:ln>
          <a:effectLst>
            <a:outerShdw blurRad="152400" dist="38100" dir="5400000" sx="104000" sy="104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78BD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Cerca de 116,5 milhões de crianças em todo o mundo recebem vacinas básicas todos os anos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="" xmlns:a16="http://schemas.microsoft.com/office/drawing/2014/main" id="{402F7558-605C-4A2F-911B-0AE33DBEEC45}"/>
              </a:ext>
            </a:extLst>
          </p:cNvPr>
          <p:cNvSpPr/>
          <p:nvPr/>
        </p:nvSpPr>
        <p:spPr>
          <a:xfrm>
            <a:off x="9918605" y="4832919"/>
            <a:ext cx="1105633" cy="21373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1137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09566B50-F4CC-4F82-986A-F5DDEAEE6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70" y="4385066"/>
            <a:ext cx="11757454" cy="13176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/>
              <a:t>Programa Nacional de </a:t>
            </a:r>
            <a:r>
              <a:rPr lang="en-US" sz="4800" b="1" dirty="0" err="1"/>
              <a:t>Imunizações</a:t>
            </a:r>
            <a:r>
              <a:rPr lang="en-US" sz="4800" b="1" dirty="0"/>
              <a:t> | 46 </a:t>
            </a:r>
            <a:r>
              <a:rPr lang="en-US" sz="4800" b="1" dirty="0" err="1"/>
              <a:t>anos</a:t>
            </a:r>
            <a:endParaRPr lang="en-US" sz="4800" b="1" dirty="0"/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1C911829-B1A3-4403-A94F-6C9EE2410E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"/>
          <a:stretch/>
        </p:blipFill>
        <p:spPr>
          <a:xfrm>
            <a:off x="20" y="10"/>
            <a:ext cx="12191980" cy="42421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C800968E-0A99-46C4-A9B2-6A63AC66F4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0F4BDDBD-686B-4FC7-AADB-DE6E92AC2BDC}"/>
              </a:ext>
            </a:extLst>
          </p:cNvPr>
          <p:cNvSpPr txBox="1"/>
          <p:nvPr/>
        </p:nvSpPr>
        <p:spPr>
          <a:xfrm>
            <a:off x="1124465" y="5505828"/>
            <a:ext cx="10144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47 Imunobiológicos [ 30 vacinas | 04 imunoglobulinas | 13 soros ]</a:t>
            </a:r>
          </a:p>
          <a:p>
            <a:pPr algn="ctr"/>
            <a:r>
              <a:rPr lang="pt-BR" sz="2800" dirty="0"/>
              <a:t>4,3 bilhões de reais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132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Espaço Reservado para Conteúdo 5">
            <a:extLst>
              <a:ext uri="{FF2B5EF4-FFF2-40B4-BE49-F238E27FC236}">
                <a16:creationId xmlns="" xmlns:a16="http://schemas.microsoft.com/office/drawing/2014/main" id="{BE85F017-814F-48E2-BD25-B4A0B45F2A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222850"/>
              </p:ext>
            </p:extLst>
          </p:nvPr>
        </p:nvGraphicFramePr>
        <p:xfrm>
          <a:off x="-66861" y="244126"/>
          <a:ext cx="12258861" cy="6369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E4643B68-0664-4D2D-AACB-A0F72D3CF362}"/>
              </a:ext>
            </a:extLst>
          </p:cNvPr>
          <p:cNvSpPr/>
          <p:nvPr/>
        </p:nvSpPr>
        <p:spPr>
          <a:xfrm>
            <a:off x="9307773" y="5651831"/>
            <a:ext cx="2884227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buClrTx/>
            </a:pPr>
            <a:r>
              <a:rPr lang="pt-BR" sz="2667" b="1" kern="120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  <a:ea typeface="+mn-ea"/>
                <a:cs typeface="+mn-cs"/>
              </a:rPr>
              <a:t>Doenças imunopreveníveis</a:t>
            </a:r>
          </a:p>
        </p:txBody>
      </p:sp>
    </p:spTree>
    <p:extLst>
      <p:ext uri="{BB962C8B-B14F-4D97-AF65-F5344CB8AC3E}">
        <p14:creationId xmlns:p14="http://schemas.microsoft.com/office/powerpoint/2010/main" val="3438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lo cidacs 2018" id="{461E0E71-4761-45E1-8D8B-D9AC28B87EC4}" vid="{5ED4FF68-5147-4398-B88F-854723E34E42}"/>
    </a:ext>
  </a:extLst>
</a:theme>
</file>

<file path=ppt/theme/theme4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1371</Words>
  <Application>Microsoft Office PowerPoint</Application>
  <PresentationFormat>Widescreen</PresentationFormat>
  <Paragraphs>323</Paragraphs>
  <Slides>29</Slides>
  <Notes>5</Notes>
  <HiddenSlides>0</HiddenSlides>
  <MMClips>0</MMClips>
  <ScaleCrop>false</ScaleCrop>
  <HeadingPairs>
    <vt:vector size="8" baseType="variant">
      <vt:variant>
        <vt:lpstr>Fontes usadas</vt:lpstr>
      </vt:variant>
      <vt:variant>
        <vt:i4>19</vt:i4>
      </vt:variant>
      <vt:variant>
        <vt:lpstr>Tema</vt:lpstr>
      </vt:variant>
      <vt:variant>
        <vt:i4>11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29</vt:i4>
      </vt:variant>
    </vt:vector>
  </HeadingPairs>
  <TitlesOfParts>
    <vt:vector size="61" baseType="lpstr">
      <vt:lpstr>MS PGothic</vt:lpstr>
      <vt:lpstr>Arial</vt:lpstr>
      <vt:lpstr>Arial Black</vt:lpstr>
      <vt:lpstr>Arial Narrow</vt:lpstr>
      <vt:lpstr>Calibri</vt:lpstr>
      <vt:lpstr>Calibri Light</vt:lpstr>
      <vt:lpstr>Corbel</vt:lpstr>
      <vt:lpstr>Gadugi</vt:lpstr>
      <vt:lpstr>Mangal</vt:lpstr>
      <vt:lpstr>Montserrat Light</vt:lpstr>
      <vt:lpstr>Nirmala UI Semilight</vt:lpstr>
      <vt:lpstr>Roboto Regular</vt:lpstr>
      <vt:lpstr>Segoe UI</vt:lpstr>
      <vt:lpstr>Signika</vt:lpstr>
      <vt:lpstr>Tahoma</vt:lpstr>
      <vt:lpstr>Times New Roman</vt:lpstr>
      <vt:lpstr>Trebuchet MS</vt:lpstr>
      <vt:lpstr>Verdana</vt:lpstr>
      <vt:lpstr>Wingdings</vt:lpstr>
      <vt:lpstr>Tema do Office</vt:lpstr>
      <vt:lpstr>Personalizar design</vt:lpstr>
      <vt:lpstr>1_Tema do Office</vt:lpstr>
      <vt:lpstr>1_Personalizar design</vt:lpstr>
      <vt:lpstr>2_Personalizar design</vt:lpstr>
      <vt:lpstr>3_Personalizar design</vt:lpstr>
      <vt:lpstr>2_Tema do Office</vt:lpstr>
      <vt:lpstr>6_Tema do Office</vt:lpstr>
      <vt:lpstr>8_Tema do Office</vt:lpstr>
      <vt:lpstr>3_Tema do Office</vt:lpstr>
      <vt:lpstr>4_Personalizar design</vt:lpstr>
      <vt:lpstr>Gráfico</vt:lpstr>
      <vt:lpstr>Planilha</vt:lpstr>
      <vt:lpstr>Subcomissão Permanente de Saúde Eixo temático da prevenção e promoção da saúde</vt:lpstr>
      <vt:lpstr>Eixo temático da Prevenção e Promoção da Saúde:  ações de vigilância em saúde</vt:lpstr>
      <vt:lpstr>Vigilância em Saúde</vt:lpstr>
      <vt:lpstr>Apresentação do PowerPoint</vt:lpstr>
      <vt:lpstr>Apresentação do PowerPoint</vt:lpstr>
      <vt:lpstr>Apresentação do PowerPoint</vt:lpstr>
      <vt:lpstr>Apresentação do PowerPoint</vt:lpstr>
      <vt:lpstr>Programa Nacional de Imunizações | 46 anos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Coeficiente de Incidência por Difteria e Cobertura Vacinal com  (DTP e DT+HIB). Brasil, 1990 a 2017*</vt:lpstr>
      <vt:lpstr>Coeficiente de Incidência por Coqueluche e Cobertura  Vacinal  com (DTP e DTP+HIB). Brasil, 1990 a 2018*</vt:lpstr>
      <vt:lpstr>Coeficiente de Incidência por Tétano Acidental e Cobertura Vacinal com (DTP e DTP+HIB), Brasil, 1990 a 2017*</vt:lpstr>
      <vt:lpstr>Meningites bacterianas</vt:lpstr>
      <vt:lpstr>Acidentes com animais peçonhentos - ofidismo: série histórica de 2000 a 2017 no Brasil</vt:lpstr>
      <vt:lpstr>Apresentação do PowerPoint</vt:lpstr>
      <vt:lpstr>Estimativa de não vacinados pela OPAS/OMS e MS Brasil</vt:lpstr>
      <vt:lpstr>Apresentação do PowerPoint</vt:lpstr>
      <vt:lpstr>Orçamento de Vigilância em Saúde – 2017 a 2020 (estimado)</vt:lpstr>
      <vt:lpstr>Apresentação do PowerPoint</vt:lpstr>
      <vt:lpstr>Tabela 1. Distribuição dos casos de SCZ e outras etiologias infecciosas, segundo classificação final. Brasil, 2015 a 2019</vt:lpstr>
      <vt:lpstr>Fonte: SIM/DATASUS/MS</vt:lpstr>
      <vt:lpstr>Fonte: SIH/DATASUS/MS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Desafios da imunização no Brasil</dc:title>
  <dc:creator>Wanderson Oliveira</dc:creator>
  <cp:lastModifiedBy>Ariadna Edenice de Mendonça Vasconcelos</cp:lastModifiedBy>
  <cp:revision>43</cp:revision>
  <cp:lastPrinted>2019-09-17T16:43:50Z</cp:lastPrinted>
  <dcterms:created xsi:type="dcterms:W3CDTF">2019-09-11T17:23:37Z</dcterms:created>
  <dcterms:modified xsi:type="dcterms:W3CDTF">2019-09-17T17:54:30Z</dcterms:modified>
</cp:coreProperties>
</file>