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5" r:id="rId2"/>
    <p:sldId id="301" r:id="rId3"/>
    <p:sldId id="304" r:id="rId4"/>
    <p:sldId id="314" r:id="rId5"/>
    <p:sldId id="315" r:id="rId6"/>
    <p:sldId id="303" r:id="rId7"/>
    <p:sldId id="318" r:id="rId8"/>
    <p:sldId id="316" r:id="rId9"/>
    <p:sldId id="317" r:id="rId10"/>
    <p:sldId id="319" r:id="rId11"/>
    <p:sldId id="320" r:id="rId12"/>
    <p:sldId id="321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588AE-0ED7-40E6-BA6A-8B23ABFF45B1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A54D-1E56-4233-82BC-B85B114690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05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F272-EA98-4E26-93EF-95585B6FDBEC}" type="datetimeFigureOut">
              <a:rPr lang="pt-BR" smtClean="0"/>
              <a:pPr/>
              <a:t>04/09/2019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3702-C9A5-41FA-B5CD-5D1F2CA21C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282484"/>
            <a:ext cx="3614751" cy="471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953" y="2852936"/>
            <a:ext cx="4824535" cy="296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41" y="332656"/>
            <a:ext cx="4680520" cy="189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4447803" cy="32672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17032"/>
            <a:ext cx="6710499" cy="27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6524625" cy="24860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212976"/>
            <a:ext cx="6380237" cy="32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5976664" cy="27895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9" y="3162150"/>
            <a:ext cx="7334250" cy="3238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717032"/>
            <a:ext cx="8829675" cy="5238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" y="5291461"/>
            <a:ext cx="8858250" cy="5143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5976571"/>
            <a:ext cx="2981325" cy="3429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75" y="4335467"/>
            <a:ext cx="8763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595765" cy="3778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6821" y="3135932"/>
            <a:ext cx="43656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36" y="116632"/>
            <a:ext cx="4368633" cy="3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264108"/>
            <a:ext cx="4844289" cy="34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3801" y="3169492"/>
            <a:ext cx="409417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7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88" y="4005064"/>
            <a:ext cx="6553200" cy="2066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4624" y="126876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000" b="1" dirty="0" smtClean="0">
                <a:solidFill>
                  <a:schemeClr val="bg1"/>
                </a:solidFill>
              </a:rPr>
              <a:t>15 OPERAÇÕES DE REPRESSÃO </a:t>
            </a:r>
            <a:r>
              <a:rPr lang="pt-BR" sz="3000" b="1" dirty="0" smtClean="0">
                <a:solidFill>
                  <a:schemeClr val="bg1"/>
                </a:solidFill>
              </a:rPr>
              <a:t>QUALIFICADA</a:t>
            </a:r>
            <a:endParaRPr lang="pt-BR" sz="3000" b="1" dirty="0" smtClean="0">
              <a:solidFill>
                <a:schemeClr val="bg1"/>
              </a:solidFill>
            </a:endParaRPr>
          </a:p>
          <a:p>
            <a:pPr algn="ctr"/>
            <a:endParaRPr lang="pt-BR" sz="3000" b="1" dirty="0">
              <a:solidFill>
                <a:schemeClr val="bg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000" b="1" dirty="0" smtClean="0">
                <a:solidFill>
                  <a:schemeClr val="bg1"/>
                </a:solidFill>
              </a:rPr>
              <a:t>RECUPERAÇÃO DE R$ 13.000.000,00 DOS VALORES DESVIADOS</a:t>
            </a:r>
          </a:p>
        </p:txBody>
      </p:sp>
    </p:spTree>
    <p:extLst>
      <p:ext uri="{BB962C8B-B14F-4D97-AF65-F5344CB8AC3E}">
        <p14:creationId xmlns:p14="http://schemas.microsoft.com/office/powerpoint/2010/main" val="4370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78" y="332656"/>
            <a:ext cx="3929090" cy="523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4572000" y="1940463"/>
            <a:ext cx="413995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500" b="1" dirty="0" smtClean="0">
                <a:solidFill>
                  <a:schemeClr val="bg1"/>
                </a:solidFill>
              </a:rPr>
              <a:t>OPERAÇÃO CASTELO DE FARINHA</a:t>
            </a:r>
          </a:p>
          <a:p>
            <a:pPr algn="ctr"/>
            <a:endParaRPr lang="pt-BR" sz="2500" b="1" dirty="0">
              <a:solidFill>
                <a:schemeClr val="bg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500" b="1" dirty="0" smtClean="0">
                <a:solidFill>
                  <a:schemeClr val="bg1"/>
                </a:solidFill>
              </a:rPr>
              <a:t> DEFLAGRADA EM </a:t>
            </a:r>
            <a:r>
              <a:rPr lang="pt-BR" sz="2500" b="1" u="sng" dirty="0" smtClean="0">
                <a:solidFill>
                  <a:schemeClr val="bg1"/>
                </a:solidFill>
              </a:rPr>
              <a:t>11/10/2018</a:t>
            </a:r>
            <a:endParaRPr lang="pt-BR" sz="25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35696" y="4509120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500" b="1" dirty="0" smtClean="0">
                <a:solidFill>
                  <a:schemeClr val="bg1"/>
                </a:solidFill>
              </a:rPr>
              <a:t>PROJETO DE LEI 2066 DE 2018</a:t>
            </a:r>
          </a:p>
          <a:p>
            <a:pPr algn="ctr"/>
            <a:endParaRPr lang="pt-BR" sz="2500" b="1" dirty="0">
              <a:solidFill>
                <a:schemeClr val="bg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500" b="1" dirty="0" smtClean="0">
                <a:solidFill>
                  <a:schemeClr val="bg1"/>
                </a:solidFill>
              </a:rPr>
              <a:t> ENVIADO À ASSEMBLÉIA LEGISLATIVA  EM </a:t>
            </a:r>
            <a:r>
              <a:rPr lang="pt-BR" sz="2500" b="1" u="sng" dirty="0" smtClean="0">
                <a:solidFill>
                  <a:schemeClr val="bg1"/>
                </a:solidFill>
              </a:rPr>
              <a:t>19/10/2018</a:t>
            </a:r>
            <a:endParaRPr lang="pt-BR" sz="2500" b="1" u="sng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7843717" cy="32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9268"/>
            <a:ext cx="4087790" cy="25202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109" y="2854821"/>
            <a:ext cx="5687491" cy="400317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99992" y="548680"/>
            <a:ext cx="38519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500" b="1" dirty="0" smtClean="0">
                <a:solidFill>
                  <a:schemeClr val="bg1"/>
                </a:solidFill>
              </a:rPr>
              <a:t>PROJETO VOTADO EM REGIME DE URGÊNCIA</a:t>
            </a:r>
          </a:p>
          <a:p>
            <a:pPr algn="ctr"/>
            <a:endParaRPr lang="pt-BR" sz="2500" b="1" dirty="0">
              <a:solidFill>
                <a:schemeClr val="bg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500" b="1" dirty="0" smtClean="0">
                <a:solidFill>
                  <a:schemeClr val="bg1"/>
                </a:solidFill>
              </a:rPr>
              <a:t>APROVADO EM </a:t>
            </a:r>
            <a:r>
              <a:rPr lang="pt-BR" sz="2500" b="1" u="sng" dirty="0" smtClean="0">
                <a:solidFill>
                  <a:schemeClr val="bg1"/>
                </a:solidFill>
              </a:rPr>
              <a:t>31/10/2018</a:t>
            </a:r>
            <a:endParaRPr lang="pt-BR" sz="25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40" y="0"/>
            <a:ext cx="7677150" cy="32670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73016"/>
            <a:ext cx="8657406" cy="28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43</Words>
  <Application>Microsoft Office PowerPoint</Application>
  <PresentationFormat>Apresentação na tela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POLÍCIA CIVIL DE PERNAMBUCO Delegacia de Repressão aos Crimes Contra a Administração e Serviços Públicos - DECASP  I Seminário de Técnicas Investigativas de Combate à Corrupção e Lavagem de Dinheiro</dc:title>
  <dc:creator>Policia civil</dc:creator>
  <cp:lastModifiedBy>Mozart Felix</cp:lastModifiedBy>
  <cp:revision>132</cp:revision>
  <dcterms:created xsi:type="dcterms:W3CDTF">2016-09-22T19:26:23Z</dcterms:created>
  <dcterms:modified xsi:type="dcterms:W3CDTF">2019-09-04T17:33:38Z</dcterms:modified>
</cp:coreProperties>
</file>