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notesSlides/notesSlide6.xml" ContentType="application/vnd.openxmlformats-officedocument.presentationml.notesSlide+xml"/>
  <Override PartName="/ppt/charts/chart2.xml" ContentType="application/vnd.openxmlformats-officedocument.drawingml.chart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bookmarkIdSeed="4">
  <p:sldMasterIdLst>
    <p:sldMasterId id="2147483648" r:id="rId1"/>
  </p:sldMasterIdLst>
  <p:notesMasterIdLst>
    <p:notesMasterId r:id="rId36"/>
  </p:notesMasterIdLst>
  <p:handoutMasterIdLst>
    <p:handoutMasterId r:id="rId37"/>
  </p:handoutMasterIdLst>
  <p:sldIdLst>
    <p:sldId id="1005" r:id="rId2"/>
    <p:sldId id="1062" r:id="rId3"/>
    <p:sldId id="1063" r:id="rId4"/>
    <p:sldId id="1064" r:id="rId5"/>
    <p:sldId id="1066" r:id="rId6"/>
    <p:sldId id="1006" r:id="rId7"/>
    <p:sldId id="1007" r:id="rId8"/>
    <p:sldId id="1057" r:id="rId9"/>
    <p:sldId id="1012" r:id="rId10"/>
    <p:sldId id="1052" r:id="rId11"/>
    <p:sldId id="1015" r:id="rId12"/>
    <p:sldId id="1016" r:id="rId13"/>
    <p:sldId id="1013" r:id="rId14"/>
    <p:sldId id="1074" r:id="rId15"/>
    <p:sldId id="1009" r:id="rId16"/>
    <p:sldId id="1017" r:id="rId17"/>
    <p:sldId id="1018" r:id="rId18"/>
    <p:sldId id="1019" r:id="rId19"/>
    <p:sldId id="1011" r:id="rId20"/>
    <p:sldId id="1020" r:id="rId21"/>
    <p:sldId id="1022" r:id="rId22"/>
    <p:sldId id="1023" r:id="rId23"/>
    <p:sldId id="1024" r:id="rId24"/>
    <p:sldId id="1025" r:id="rId25"/>
    <p:sldId id="1021" r:id="rId26"/>
    <p:sldId id="1026" r:id="rId27"/>
    <p:sldId id="1058" r:id="rId28"/>
    <p:sldId id="1051" r:id="rId29"/>
    <p:sldId id="1053" r:id="rId30"/>
    <p:sldId id="1067" r:id="rId31"/>
    <p:sldId id="1043" r:id="rId32"/>
    <p:sldId id="1059" r:id="rId33"/>
    <p:sldId id="1028" r:id="rId34"/>
    <p:sldId id="1029" r:id="rId35"/>
  </p:sldIdLst>
  <p:sldSz cx="9144000" cy="6858000" type="screen4x3"/>
  <p:notesSz cx="6769100" cy="9906000"/>
  <p:defaultTextStyle>
    <a:defPPr>
      <a:defRPr lang="en-GB"/>
    </a:defPPr>
    <a:lvl1pPr algn="l" defTabSz="449263" rtl="0" eaLnBrk="0" fontAlgn="base" hangingPunct="0">
      <a:spcBef>
        <a:spcPct val="0"/>
      </a:spcBef>
      <a:spcAft>
        <a:spcPct val="0"/>
      </a:spcAft>
      <a:defRPr sz="2400" kern="1200">
        <a:solidFill>
          <a:schemeClr val="bg1"/>
        </a:solidFill>
        <a:latin typeface="Times New Roman" pitchFamily="18" charset="0"/>
        <a:ea typeface="+mn-ea"/>
        <a:cs typeface="+mn-cs"/>
      </a:defRPr>
    </a:lvl1pPr>
    <a:lvl2pPr marL="457200" algn="l" defTabSz="449263" rtl="0" eaLnBrk="0" fontAlgn="base" hangingPunct="0">
      <a:spcBef>
        <a:spcPct val="0"/>
      </a:spcBef>
      <a:spcAft>
        <a:spcPct val="0"/>
      </a:spcAft>
      <a:defRPr sz="2400" kern="1200">
        <a:solidFill>
          <a:schemeClr val="bg1"/>
        </a:solidFill>
        <a:latin typeface="Times New Roman" pitchFamily="18" charset="0"/>
        <a:ea typeface="+mn-ea"/>
        <a:cs typeface="+mn-cs"/>
      </a:defRPr>
    </a:lvl2pPr>
    <a:lvl3pPr marL="914400" algn="l" defTabSz="449263" rtl="0" eaLnBrk="0" fontAlgn="base" hangingPunct="0">
      <a:spcBef>
        <a:spcPct val="0"/>
      </a:spcBef>
      <a:spcAft>
        <a:spcPct val="0"/>
      </a:spcAft>
      <a:defRPr sz="2400" kern="1200">
        <a:solidFill>
          <a:schemeClr val="bg1"/>
        </a:solidFill>
        <a:latin typeface="Times New Roman" pitchFamily="18" charset="0"/>
        <a:ea typeface="+mn-ea"/>
        <a:cs typeface="+mn-cs"/>
      </a:defRPr>
    </a:lvl3pPr>
    <a:lvl4pPr marL="1371600" algn="l" defTabSz="449263" rtl="0" eaLnBrk="0" fontAlgn="base" hangingPunct="0">
      <a:spcBef>
        <a:spcPct val="0"/>
      </a:spcBef>
      <a:spcAft>
        <a:spcPct val="0"/>
      </a:spcAft>
      <a:defRPr sz="2400" kern="1200">
        <a:solidFill>
          <a:schemeClr val="bg1"/>
        </a:solidFill>
        <a:latin typeface="Times New Roman" pitchFamily="18" charset="0"/>
        <a:ea typeface="+mn-ea"/>
        <a:cs typeface="+mn-cs"/>
      </a:defRPr>
    </a:lvl4pPr>
    <a:lvl5pPr marL="1828800" algn="l" defTabSz="449263" rtl="0" eaLnBrk="0" fontAlgn="base" hangingPunct="0">
      <a:spcBef>
        <a:spcPct val="0"/>
      </a:spcBef>
      <a:spcAft>
        <a:spcPct val="0"/>
      </a:spcAft>
      <a:defRPr sz="2400" kern="1200">
        <a:solidFill>
          <a:schemeClr val="bg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bg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bg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bg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bg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0" userDrawn="1">
          <p15:clr>
            <a:srgbClr val="A4A3A4"/>
          </p15:clr>
        </p15:guide>
        <p15:guide id="2" pos="2132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FFE9D3"/>
    <a:srgbClr val="002E8A"/>
    <a:srgbClr val="00349C"/>
    <a:srgbClr val="38393E"/>
    <a:srgbClr val="001B52"/>
    <a:srgbClr val="797B85"/>
    <a:srgbClr val="1C0B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506" y="78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9672"/>
    </p:cViewPr>
  </p:sorter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3120"/>
        <p:guide pos="213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handoutMaster" Target="handoutMasters/handout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Planilha_do_Microsoft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Planilha_do_Microsoft_Excel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t-BR" sz="3600" b="1" dirty="0" smtClean="0">
                <a:solidFill>
                  <a:schemeClr val="bg1"/>
                </a:solidFill>
              </a:rPr>
              <a:t>MORTALIDADE</a:t>
            </a:r>
            <a:endParaRPr lang="pt-BR" sz="3600" b="1" dirty="0">
              <a:solidFill>
                <a:schemeClr val="bg1"/>
              </a:solidFill>
            </a:endParaRP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stacked"/>
        <c:varyColors val="0"/>
        <c:ser>
          <c:idx val="0"/>
          <c:order val="0"/>
          <c:tx>
            <c:strRef>
              <c:f>Plan1!$B$1</c:f>
              <c:strCache>
                <c:ptCount val="1"/>
                <c:pt idx="0">
                  <c:v>Série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fld id="{80E57080-8B4E-4309-93D5-6F30F92450FA}" type="VALUE">
                      <a:rPr lang="en-US" b="1"/>
                      <a:pPr/>
                      <a:t>[VALOR]</a:t>
                    </a:fld>
                    <a:endParaRPr lang="pt-BR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fld id="{53E70B14-ADB3-4C6D-96A5-1B7F75C12427}" type="VALUE">
                      <a:rPr lang="en-US" b="1"/>
                      <a:pPr/>
                      <a:t>[VALOR]</a:t>
                    </a:fld>
                    <a:endParaRPr lang="pt-BR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fld id="{ADE36D10-41D3-426C-87FF-7B8CF52A437D}" type="VALUE">
                      <a:rPr lang="en-US" b="1"/>
                      <a:pPr/>
                      <a:t>[VALOR]</a:t>
                    </a:fld>
                    <a:endParaRPr lang="pt-BR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fld id="{37C87AD2-28FD-4E8E-9CAD-FA161F2AE54D}" type="VALUE">
                      <a:rPr lang="en-US" sz="1400" b="1">
                        <a:solidFill>
                          <a:srgbClr val="FF0000"/>
                        </a:solidFill>
                      </a:rPr>
                      <a:pPr/>
                      <a:t>[VALOR]</a:t>
                    </a:fld>
                    <a:endParaRPr lang="pt-BR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spPr>
              <a:noFill/>
              <a:ln>
                <a:solidFill>
                  <a:schemeClr val="bg1"/>
                </a:solidFill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Plan1!$A$2:$A$5</c:f>
              <c:strCache>
                <c:ptCount val="4"/>
                <c:pt idx="0">
                  <c:v>população sp</c:v>
                </c:pt>
                <c:pt idx="1">
                  <c:v>ASP</c:v>
                </c:pt>
                <c:pt idx="2">
                  <c:v>PC</c:v>
                </c:pt>
                <c:pt idx="3">
                  <c:v>PM</c:v>
                </c:pt>
              </c:strCache>
            </c:strRef>
          </c:cat>
          <c:val>
            <c:numRef>
              <c:f>Plan1!$B$2:$B$5</c:f>
              <c:numCache>
                <c:formatCode>General</c:formatCode>
                <c:ptCount val="4"/>
                <c:pt idx="0">
                  <c:v>8.73</c:v>
                </c:pt>
                <c:pt idx="1">
                  <c:v>13.06</c:v>
                </c:pt>
                <c:pt idx="2">
                  <c:v>19.03</c:v>
                </c:pt>
                <c:pt idx="3">
                  <c:v>43.790000000000013</c:v>
                </c:pt>
              </c:numCache>
            </c:numRef>
          </c:val>
        </c:ser>
        <c:ser>
          <c:idx val="1"/>
          <c:order val="1"/>
          <c:tx>
            <c:strRef>
              <c:f>Plan1!$C$1</c:f>
              <c:strCache>
                <c:ptCount val="1"/>
                <c:pt idx="0">
                  <c:v>Colunas2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Plan1!$A$2:$A$5</c:f>
              <c:strCache>
                <c:ptCount val="4"/>
                <c:pt idx="0">
                  <c:v>população sp</c:v>
                </c:pt>
                <c:pt idx="1">
                  <c:v>ASP</c:v>
                </c:pt>
                <c:pt idx="2">
                  <c:v>PC</c:v>
                </c:pt>
                <c:pt idx="3">
                  <c:v>PM</c:v>
                </c:pt>
              </c:strCache>
            </c:strRef>
          </c:cat>
          <c:val>
            <c:numRef>
              <c:f>Plan1!$C$2:$C$5</c:f>
              <c:numCache>
                <c:formatCode>General</c:formatCode>
                <c:ptCount val="4"/>
              </c:numCache>
            </c:numRef>
          </c:val>
        </c:ser>
        <c:ser>
          <c:idx val="2"/>
          <c:order val="2"/>
          <c:tx>
            <c:strRef>
              <c:f>Plan1!$D$1</c:f>
              <c:strCache>
                <c:ptCount val="1"/>
                <c:pt idx="0">
                  <c:v>Colunas1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Plan1!$A$2:$A$5</c:f>
              <c:strCache>
                <c:ptCount val="4"/>
                <c:pt idx="0">
                  <c:v>população sp</c:v>
                </c:pt>
                <c:pt idx="1">
                  <c:v>ASP</c:v>
                </c:pt>
                <c:pt idx="2">
                  <c:v>PC</c:v>
                </c:pt>
                <c:pt idx="3">
                  <c:v>PM</c:v>
                </c:pt>
              </c:strCache>
            </c:strRef>
          </c:cat>
          <c:val>
            <c:numRef>
              <c:f>Plan1!$D$2:$D$5</c:f>
              <c:numCache>
                <c:formatCode>General</c:formatCode>
                <c:ptCount val="4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-715615584"/>
        <c:axId val="-715613408"/>
        <c:axId val="0"/>
      </c:bar3DChart>
      <c:catAx>
        <c:axId val="-7156155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solidFill>
            <a:schemeClr val="bg1"/>
          </a:solidFill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-715613408"/>
        <c:crosses val="autoZero"/>
        <c:auto val="1"/>
        <c:lblAlgn val="ctr"/>
        <c:lblOffset val="100"/>
        <c:noMultiLvlLbl val="0"/>
      </c:catAx>
      <c:valAx>
        <c:axId val="-7156134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-7156155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1"/>
        <c:delete val="1"/>
      </c:legendEntry>
      <c:legendEntry>
        <c:idx val="2"/>
        <c:delete val="1"/>
      </c:legendEntry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t-BR" sz="2800" b="1" dirty="0" smtClean="0">
                <a:solidFill>
                  <a:srgbClr val="FFFF00"/>
                </a:solidFill>
              </a:rPr>
              <a:t>SUICÍDIO</a:t>
            </a:r>
            <a:endParaRPr lang="pt-BR" sz="2800" b="1" dirty="0">
              <a:solidFill>
                <a:srgbClr val="FFFF00"/>
              </a:solidFill>
            </a:endParaRP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stacked"/>
        <c:varyColors val="0"/>
        <c:ser>
          <c:idx val="0"/>
          <c:order val="0"/>
          <c:tx>
            <c:strRef>
              <c:f>Plan1!$B$1</c:f>
              <c:strCache>
                <c:ptCount val="1"/>
                <c:pt idx="0">
                  <c:v>Série 1</c:v>
                </c:pt>
              </c:strCache>
            </c:strRef>
          </c:tx>
          <c:spPr>
            <a:solidFill>
              <a:schemeClr val="accent1"/>
            </a:solidFill>
            <a:ln>
              <a:solidFill>
                <a:srgbClr val="FF0000"/>
              </a:solidFill>
            </a:ln>
            <a:effectLst/>
            <a:sp3d>
              <a:contourClr>
                <a:srgbClr val="FF0000"/>
              </a:contourClr>
            </a:sp3d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fld id="{569C5918-D098-4B63-B4D0-04FF41968B93}" type="VALUE">
                      <a:rPr lang="en-US" b="1"/>
                      <a:pPr/>
                      <a:t>[VALOR]</a:t>
                    </a:fld>
                    <a:endParaRPr lang="pt-BR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fld id="{D221A1E5-9822-4AF1-AA00-56EB75620EBC}" type="VALUE">
                      <a:rPr lang="en-US" sz="1600" b="1">
                        <a:solidFill>
                          <a:srgbClr val="FF0000"/>
                        </a:solidFill>
                      </a:rPr>
                      <a:pPr/>
                      <a:t>[VALOR]</a:t>
                    </a:fld>
                    <a:endParaRPr lang="pt-BR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Plan1!$A$2:$A$5</c:f>
              <c:strCache>
                <c:ptCount val="2"/>
                <c:pt idx="0">
                  <c:v>POVO BRASIL</c:v>
                </c:pt>
                <c:pt idx="1">
                  <c:v>PM</c:v>
                </c:pt>
              </c:strCache>
            </c:strRef>
          </c:cat>
          <c:val>
            <c:numRef>
              <c:f>Plan1!$B$2:$B$5</c:f>
              <c:numCache>
                <c:formatCode>General</c:formatCode>
                <c:ptCount val="4"/>
                <c:pt idx="0">
                  <c:v>3.5</c:v>
                </c:pt>
                <c:pt idx="1">
                  <c:v>15.96</c:v>
                </c:pt>
              </c:numCache>
            </c:numRef>
          </c:val>
        </c:ser>
        <c:ser>
          <c:idx val="1"/>
          <c:order val="1"/>
          <c:tx>
            <c:strRef>
              <c:f>Plan1!$C$1</c:f>
              <c:strCache>
                <c:ptCount val="1"/>
                <c:pt idx="0">
                  <c:v>Colunas2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Plan1!$A$2:$A$5</c:f>
              <c:strCache>
                <c:ptCount val="2"/>
                <c:pt idx="0">
                  <c:v>POVO BRASIL</c:v>
                </c:pt>
                <c:pt idx="1">
                  <c:v>PM</c:v>
                </c:pt>
              </c:strCache>
            </c:strRef>
          </c:cat>
          <c:val>
            <c:numRef>
              <c:f>Plan1!$C$2:$C$5</c:f>
              <c:numCache>
                <c:formatCode>General</c:formatCode>
                <c:ptCount val="4"/>
              </c:numCache>
            </c:numRef>
          </c:val>
        </c:ser>
        <c:ser>
          <c:idx val="2"/>
          <c:order val="2"/>
          <c:tx>
            <c:strRef>
              <c:f>Plan1!$D$1</c:f>
              <c:strCache>
                <c:ptCount val="1"/>
                <c:pt idx="0">
                  <c:v>Colunas1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Plan1!$A$2:$A$5</c:f>
              <c:strCache>
                <c:ptCount val="2"/>
                <c:pt idx="0">
                  <c:v>POVO BRASIL</c:v>
                </c:pt>
                <c:pt idx="1">
                  <c:v>PM</c:v>
                </c:pt>
              </c:strCache>
            </c:strRef>
          </c:cat>
          <c:val>
            <c:numRef>
              <c:f>Plan1!$D$2:$D$5</c:f>
              <c:numCache>
                <c:formatCode>General</c:formatCode>
                <c:ptCount val="4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-715615040"/>
        <c:axId val="-715606336"/>
        <c:axId val="0"/>
      </c:bar3DChart>
      <c:catAx>
        <c:axId val="-7156150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rgbClr val="FF0000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-715606336"/>
        <c:crosses val="autoZero"/>
        <c:auto val="1"/>
        <c:lblAlgn val="ctr"/>
        <c:lblOffset val="100"/>
        <c:noMultiLvlLbl val="0"/>
      </c:catAx>
      <c:valAx>
        <c:axId val="-7156063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-71561504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1"/>
        <c:delete val="1"/>
      </c:legendEntry>
      <c:legendEntry>
        <c:idx val="2"/>
        <c:delete val="1"/>
      </c:legendEntry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3277" cy="495300"/>
          </a:xfrm>
          <a:prstGeom prst="rect">
            <a:avLst/>
          </a:prstGeom>
        </p:spPr>
        <p:txBody>
          <a:bodyPr vert="horz" lIns="91166" tIns="45583" rIns="91166" bIns="45583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34259" y="0"/>
            <a:ext cx="2933277" cy="495300"/>
          </a:xfrm>
          <a:prstGeom prst="rect">
            <a:avLst/>
          </a:prstGeom>
        </p:spPr>
        <p:txBody>
          <a:bodyPr vert="horz" lIns="91166" tIns="45583" rIns="91166" bIns="45583" rtlCol="0"/>
          <a:lstStyle>
            <a:lvl1pPr algn="r">
              <a:defRPr sz="1200"/>
            </a:lvl1pPr>
          </a:lstStyle>
          <a:p>
            <a:fld id="{DD108DC0-128D-4D66-B360-E0FADBB2A40D}" type="datetimeFigureOut">
              <a:rPr lang="pt-BR" smtClean="0"/>
              <a:pPr/>
              <a:t>30/10/2019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408981"/>
            <a:ext cx="2933277" cy="495300"/>
          </a:xfrm>
          <a:prstGeom prst="rect">
            <a:avLst/>
          </a:prstGeom>
        </p:spPr>
        <p:txBody>
          <a:bodyPr vert="horz" lIns="91166" tIns="45583" rIns="91166" bIns="45583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34259" y="9408981"/>
            <a:ext cx="2933277" cy="495300"/>
          </a:xfrm>
          <a:prstGeom prst="rect">
            <a:avLst/>
          </a:prstGeom>
        </p:spPr>
        <p:txBody>
          <a:bodyPr vert="horz" lIns="91166" tIns="45583" rIns="91166" bIns="45583" rtlCol="0" anchor="b"/>
          <a:lstStyle>
            <a:lvl1pPr algn="r">
              <a:defRPr sz="1200"/>
            </a:lvl1pPr>
          </a:lstStyle>
          <a:p>
            <a:fld id="{C0D30B39-9BF8-4226-B77D-E9544BFD0EB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5958069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AutoShape 1"/>
          <p:cNvSpPr>
            <a:spLocks noChangeArrowheads="1"/>
          </p:cNvSpPr>
          <p:nvPr/>
        </p:nvSpPr>
        <p:spPr bwMode="auto">
          <a:xfrm>
            <a:off x="2" y="0"/>
            <a:ext cx="6769100" cy="9906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 wrap="none" lIns="91166" tIns="45583" rIns="91166" bIns="45583" anchor="ctr"/>
          <a:lstStyle/>
          <a:p>
            <a:pPr eaLnBrk="1" hangingPunct="1">
              <a:lnSpc>
                <a:spcPct val="95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endParaRPr lang="pt-BR"/>
          </a:p>
        </p:txBody>
      </p:sp>
      <p:sp>
        <p:nvSpPr>
          <p:cNvPr id="2" name="Rectangle 2"/>
          <p:cNvSpPr>
            <a:spLocks noGrp="1" noChangeArrowheads="1"/>
          </p:cNvSpPr>
          <p:nvPr>
            <p:ph type="hdr"/>
          </p:nvPr>
        </p:nvSpPr>
        <p:spPr bwMode="auto">
          <a:xfrm>
            <a:off x="3" y="3"/>
            <a:ext cx="2931710" cy="493581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89730" tIns="46660" rIns="89730" bIns="46660" numCol="1" anchor="t" anchorCtr="0" compatLnSpc="1">
            <a:prstTxWarp prst="textNoShape">
              <a:avLst/>
            </a:prstTxWarp>
          </a:bodyPr>
          <a:lstStyle>
            <a:lvl1pPr eaLnBrk="1" hangingPunct="1">
              <a:lnSpc>
                <a:spcPct val="100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0" algn="l"/>
                <a:tab pos="911657" algn="l"/>
                <a:tab pos="1823314" algn="l"/>
                <a:tab pos="2734970" algn="l"/>
                <a:tab pos="3646627" algn="l"/>
                <a:tab pos="4558284" algn="l"/>
                <a:tab pos="5469941" algn="l"/>
                <a:tab pos="6381598" algn="l"/>
                <a:tab pos="7293254" algn="l"/>
                <a:tab pos="8204911" algn="l"/>
                <a:tab pos="9116568" algn="l"/>
                <a:tab pos="10028225" algn="l"/>
              </a:tabLst>
              <a:defRPr sz="12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3835824" y="3"/>
            <a:ext cx="2931710" cy="493581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89730" tIns="46660" rIns="89730" bIns="46660" numCol="1" anchor="t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100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0" algn="l"/>
                <a:tab pos="911657" algn="l"/>
                <a:tab pos="1823314" algn="l"/>
                <a:tab pos="2734970" algn="l"/>
                <a:tab pos="3646627" algn="l"/>
                <a:tab pos="4558284" algn="l"/>
                <a:tab pos="5469941" algn="l"/>
                <a:tab pos="6381598" algn="l"/>
                <a:tab pos="7293254" algn="l"/>
                <a:tab pos="8204911" algn="l"/>
                <a:tab pos="9116568" algn="l"/>
                <a:tab pos="10028225" algn="l"/>
              </a:tabLst>
              <a:defRPr sz="12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47461" name="Rectangle 4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909638" y="742950"/>
            <a:ext cx="4948237" cy="3713163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Rectangle 5"/>
          <p:cNvSpPr>
            <a:spLocks noGrp="1" noChangeArrowheads="1"/>
          </p:cNvSpPr>
          <p:nvPr>
            <p:ph type="body"/>
          </p:nvPr>
        </p:nvSpPr>
        <p:spPr bwMode="auto">
          <a:xfrm>
            <a:off x="902549" y="4705353"/>
            <a:ext cx="4962441" cy="445598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89730" tIns="46660" rIns="89730" bIns="46660" numCol="1" anchor="t" anchorCtr="0" compatLnSpc="1">
            <a:prstTxWarp prst="textNoShape">
              <a:avLst/>
            </a:prstTxWarp>
          </a:bodyPr>
          <a:lstStyle/>
          <a:p>
            <a:pPr lvl="0"/>
            <a:endParaRPr lang="pt-BR" noProof="0" smtClean="0"/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ftr"/>
          </p:nvPr>
        </p:nvSpPr>
        <p:spPr bwMode="auto">
          <a:xfrm>
            <a:off x="3" y="9410703"/>
            <a:ext cx="2931710" cy="493581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89730" tIns="46660" rIns="89730" bIns="46660" numCol="1" anchor="b" anchorCtr="0" compatLnSpc="1">
            <a:prstTxWarp prst="textNoShape">
              <a:avLst/>
            </a:prstTxWarp>
          </a:bodyPr>
          <a:lstStyle>
            <a:lvl1pPr eaLnBrk="1" hangingPunct="1">
              <a:lnSpc>
                <a:spcPct val="100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0" algn="l"/>
                <a:tab pos="911657" algn="l"/>
                <a:tab pos="1823314" algn="l"/>
                <a:tab pos="2734970" algn="l"/>
                <a:tab pos="3646627" algn="l"/>
                <a:tab pos="4558284" algn="l"/>
                <a:tab pos="5469941" algn="l"/>
                <a:tab pos="6381598" algn="l"/>
                <a:tab pos="7293254" algn="l"/>
                <a:tab pos="8204911" algn="l"/>
                <a:tab pos="9116568" algn="l"/>
                <a:tab pos="10028225" algn="l"/>
              </a:tabLst>
              <a:defRPr sz="12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sldNum"/>
          </p:nvPr>
        </p:nvSpPr>
        <p:spPr bwMode="auto">
          <a:xfrm>
            <a:off x="3835824" y="9410703"/>
            <a:ext cx="2931710" cy="493581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89730" tIns="46660" rIns="89730" bIns="46660" numCol="1" anchor="b" anchorCtr="0" compatLnSpc="1">
            <a:prstTxWarp prst="textNoShape">
              <a:avLst/>
            </a:prstTxWarp>
          </a:bodyPr>
          <a:lstStyle>
            <a:lvl1pPr algn="r" eaLnBrk="1" hangingPunct="1"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0" algn="l"/>
                <a:tab pos="911657" algn="l"/>
                <a:tab pos="1823314" algn="l"/>
                <a:tab pos="2734970" algn="l"/>
                <a:tab pos="3646627" algn="l"/>
                <a:tab pos="4558284" algn="l"/>
                <a:tab pos="5469941" algn="l"/>
                <a:tab pos="6381598" algn="l"/>
                <a:tab pos="7293254" algn="l"/>
                <a:tab pos="8204911" algn="l"/>
                <a:tab pos="9116568" algn="l"/>
                <a:tab pos="10028225" algn="l"/>
              </a:tabLst>
              <a:defRPr sz="12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12CF9652-A186-444F-8E13-FF5905D5855F}" type="slidenum">
              <a:rPr lang="en-GB"/>
              <a:pPr>
                <a:defRPr/>
              </a:pPr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804034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9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/>
            <a:fld id="{321F6856-E774-4006-9F4A-966329A08CA4}" type="slidenum">
              <a:rPr lang="pt-BR" altLang="pt-BR" sz="1200" smtClean="0">
                <a:ea typeface="MS PGothic" pitchFamily="34" charset="-128"/>
              </a:rPr>
              <a:pPr eaLnBrk="1" hangingPunct="1"/>
              <a:t>3</a:t>
            </a:fld>
            <a:endParaRPr lang="pt-BR" altLang="pt-BR" sz="1200" smtClean="0">
              <a:ea typeface="MS PGothic" pitchFamily="34" charset="-128"/>
            </a:endParaRPr>
          </a:p>
        </p:txBody>
      </p:sp>
      <p:sp>
        <p:nvSpPr>
          <p:cNvPr id="2119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19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357" y="4715153"/>
            <a:ext cx="4984962" cy="44669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pt-BR" smtClean="0">
              <a:ea typeface="MS PGothic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2253951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9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/>
            <a:fld id="{321F6856-E774-4006-9F4A-966329A08CA4}" type="slidenum">
              <a:rPr lang="pt-BR" altLang="pt-BR" sz="1200" smtClean="0">
                <a:ea typeface="MS PGothic" pitchFamily="34" charset="-128"/>
              </a:rPr>
              <a:pPr eaLnBrk="1" hangingPunct="1"/>
              <a:t>4</a:t>
            </a:fld>
            <a:endParaRPr lang="pt-BR" altLang="pt-BR" sz="1200" smtClean="0">
              <a:ea typeface="MS PGothic" pitchFamily="34" charset="-128"/>
            </a:endParaRPr>
          </a:p>
        </p:txBody>
      </p:sp>
      <p:sp>
        <p:nvSpPr>
          <p:cNvPr id="2119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19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357" y="4715153"/>
            <a:ext cx="4984962" cy="44669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pt-BR" smtClean="0">
              <a:ea typeface="MS PGothic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7606863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46088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 defTabSz="446088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 defTabSz="446088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 defTabSz="446088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 defTabSz="446088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6088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6088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6088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6088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C9E370A3-9D5F-4A42-84EC-80E3F432803E}" type="slidenum">
              <a:rPr lang="pt-BR" altLang="pt-BR" sz="1400" smtClean="0">
                <a:ea typeface="MS PGothic" panose="020B060007020508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6</a:t>
            </a:fld>
            <a:endParaRPr lang="pt-BR" altLang="pt-BR" sz="1400" smtClean="0">
              <a:ea typeface="MS PGothic" panose="020B0600070205080204" pitchFamily="34" charset="-128"/>
            </a:endParaRPr>
          </a:p>
        </p:txBody>
      </p:sp>
      <p:sp>
        <p:nvSpPr>
          <p:cNvPr id="358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36638" y="4776788"/>
            <a:ext cx="5699125" cy="45275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pt-BR" smtClean="0"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8575728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46088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 defTabSz="446088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 defTabSz="446088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 defTabSz="446088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 defTabSz="446088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6088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6088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6088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6088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6DC53F8C-7A42-420A-8EE5-099BB9214A7F}" type="slidenum">
              <a:rPr lang="pt-BR" altLang="pt-BR" sz="1400" smtClean="0">
                <a:ea typeface="MS PGothic" panose="020B060007020508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7</a:t>
            </a:fld>
            <a:endParaRPr lang="pt-BR" altLang="pt-BR" sz="1400" smtClean="0">
              <a:ea typeface="MS PGothic" panose="020B0600070205080204" pitchFamily="34" charset="-128"/>
            </a:endParaRPr>
          </a:p>
        </p:txBody>
      </p:sp>
      <p:sp>
        <p:nvSpPr>
          <p:cNvPr id="378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36638" y="4776788"/>
            <a:ext cx="5699125" cy="45275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pt-BR" smtClean="0"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259406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F7EFB21B-03B3-42AA-AAA7-BF99C301CE2F}" type="slidenum">
              <a:rPr lang="pt-BR" altLang="pt-BR" smtClean="0"/>
              <a:pPr>
                <a:spcBef>
                  <a:spcPct val="0"/>
                </a:spcBef>
                <a:buClrTx/>
                <a:buFontTx/>
                <a:buNone/>
              </a:pPr>
              <a:t>8</a:t>
            </a:fld>
            <a:endParaRPr lang="pt-BR" altLang="pt-BR" smtClean="0"/>
          </a:p>
        </p:txBody>
      </p:sp>
      <p:sp>
        <p:nvSpPr>
          <p:cNvPr id="21507" name="Text Box 1"/>
          <p:cNvSpPr txBox="1">
            <a:spLocks noChangeArrowheads="1"/>
          </p:cNvSpPr>
          <p:nvPr/>
        </p:nvSpPr>
        <p:spPr bwMode="auto">
          <a:xfrm>
            <a:off x="3886200" y="8686800"/>
            <a:ext cx="2970213" cy="455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fld id="{67F19E4F-C95C-4928-B430-53AF2D4EA0E7}" type="slidenum">
              <a:rPr lang="pt-BR" altLang="pt-BR" sz="1400">
                <a:ea typeface="MS PGothic" panose="020B0600070205080204" pitchFamily="34" charset="-128"/>
              </a:rPr>
              <a:pPr algn="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8</a:t>
            </a:fld>
            <a:endParaRPr lang="pt-BR" altLang="pt-BR" sz="1400">
              <a:ea typeface="MS PGothic" panose="020B0600070205080204" pitchFamily="34" charset="-128"/>
            </a:endParaRPr>
          </a:p>
        </p:txBody>
      </p:sp>
      <p:sp>
        <p:nvSpPr>
          <p:cNvPr id="2150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150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36638" y="4776788"/>
            <a:ext cx="5699125" cy="452755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spcBef>
                <a:spcPts val="450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pt-BR" altLang="pt-BR" smtClean="0"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1103559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F7EFB21B-03B3-42AA-AAA7-BF99C301CE2F}" type="slidenum">
              <a:rPr lang="pt-BR" altLang="pt-BR" smtClean="0"/>
              <a:pPr>
                <a:spcBef>
                  <a:spcPct val="0"/>
                </a:spcBef>
                <a:buClrTx/>
                <a:buFontTx/>
                <a:buNone/>
              </a:pPr>
              <a:t>27</a:t>
            </a:fld>
            <a:endParaRPr lang="pt-BR" altLang="pt-BR" smtClean="0"/>
          </a:p>
        </p:txBody>
      </p:sp>
      <p:sp>
        <p:nvSpPr>
          <p:cNvPr id="21507" name="Text Box 1"/>
          <p:cNvSpPr txBox="1">
            <a:spLocks noChangeArrowheads="1"/>
          </p:cNvSpPr>
          <p:nvPr/>
        </p:nvSpPr>
        <p:spPr bwMode="auto">
          <a:xfrm>
            <a:off x="3886200" y="8686800"/>
            <a:ext cx="2970213" cy="455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fld id="{67F19E4F-C95C-4928-B430-53AF2D4EA0E7}" type="slidenum">
              <a:rPr lang="pt-BR" altLang="pt-BR" sz="1400">
                <a:ea typeface="MS PGothic" panose="020B0600070205080204" pitchFamily="34" charset="-128"/>
              </a:rPr>
              <a:pPr algn="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27</a:t>
            </a:fld>
            <a:endParaRPr lang="pt-BR" altLang="pt-BR" sz="1400">
              <a:ea typeface="MS PGothic" panose="020B0600070205080204" pitchFamily="34" charset="-128"/>
            </a:endParaRPr>
          </a:p>
        </p:txBody>
      </p:sp>
      <p:sp>
        <p:nvSpPr>
          <p:cNvPr id="2150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150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36638" y="4776788"/>
            <a:ext cx="5699125" cy="452755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spcBef>
                <a:spcPts val="450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pt-BR" altLang="pt-BR" smtClean="0"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53570714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F7EFB21B-03B3-42AA-AAA7-BF99C301CE2F}" type="slidenum">
              <a:rPr lang="pt-BR" altLang="pt-BR" smtClean="0"/>
              <a:pPr>
                <a:spcBef>
                  <a:spcPct val="0"/>
                </a:spcBef>
                <a:buClrTx/>
                <a:buFontTx/>
                <a:buNone/>
              </a:pPr>
              <a:t>31</a:t>
            </a:fld>
            <a:endParaRPr lang="pt-BR" altLang="pt-BR" smtClean="0"/>
          </a:p>
        </p:txBody>
      </p:sp>
      <p:sp>
        <p:nvSpPr>
          <p:cNvPr id="21507" name="Text Box 1"/>
          <p:cNvSpPr txBox="1">
            <a:spLocks noChangeArrowheads="1"/>
          </p:cNvSpPr>
          <p:nvPr/>
        </p:nvSpPr>
        <p:spPr bwMode="auto">
          <a:xfrm>
            <a:off x="3886200" y="8686800"/>
            <a:ext cx="2970213" cy="455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fld id="{67F19E4F-C95C-4928-B430-53AF2D4EA0E7}" type="slidenum">
              <a:rPr lang="pt-BR" altLang="pt-BR" sz="1400">
                <a:ea typeface="MS PGothic" panose="020B0600070205080204" pitchFamily="34" charset="-128"/>
              </a:rPr>
              <a:pPr algn="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31</a:t>
            </a:fld>
            <a:endParaRPr lang="pt-BR" altLang="pt-BR" sz="1400">
              <a:ea typeface="MS PGothic" panose="020B0600070205080204" pitchFamily="34" charset="-128"/>
            </a:endParaRPr>
          </a:p>
        </p:txBody>
      </p:sp>
      <p:sp>
        <p:nvSpPr>
          <p:cNvPr id="2150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150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36638" y="4776788"/>
            <a:ext cx="5699125" cy="452755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spcBef>
                <a:spcPts val="450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pt-BR" altLang="pt-BR" smtClean="0"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29415644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99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eaLnBrk="1" hangingPunct="1"/>
            <a:fld id="{AE143986-C238-4DE7-BCCD-7BB1C37EC91B}" type="slidenum">
              <a:rPr lang="pt-BR" altLang="pt-BR" sz="1200">
                <a:solidFill>
                  <a:schemeClr val="tx1"/>
                </a:solidFill>
                <a:latin typeface="Arial" charset="0"/>
                <a:cs typeface="Times New Roman" pitchFamily="18" charset="0"/>
              </a:rPr>
              <a:pPr algn="r" eaLnBrk="1" hangingPunct="1"/>
              <a:t>33</a:t>
            </a:fld>
            <a:endParaRPr lang="pt-BR" altLang="pt-BR" sz="1200">
              <a:solidFill>
                <a:schemeClr val="tx1"/>
              </a:solidFill>
              <a:latin typeface="Arial" charset="0"/>
              <a:cs typeface="Times New Roman" pitchFamily="18" charset="0"/>
            </a:endParaRPr>
          </a:p>
        </p:txBody>
      </p:sp>
      <p:sp>
        <p:nvSpPr>
          <p:cNvPr id="2129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29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</p:spPr>
        <p:txBody>
          <a:bodyPr/>
          <a:lstStyle/>
          <a:p>
            <a:pPr eaLnBrk="1" hangingPunct="1"/>
            <a:endParaRPr lang="en-US" altLang="pt-BR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638254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018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eaLnBrk="1" hangingPunct="1"/>
            <a:fld id="{E8A7C603-B57F-4A79-A6A8-3042BE5953D3}" type="slidenum">
              <a:rPr lang="pt-BR" altLang="pt-BR" sz="1200">
                <a:solidFill>
                  <a:schemeClr val="tx1"/>
                </a:solidFill>
                <a:latin typeface="Arial" charset="0"/>
                <a:cs typeface="Times New Roman" pitchFamily="18" charset="0"/>
              </a:rPr>
              <a:pPr algn="r" eaLnBrk="1" hangingPunct="1"/>
              <a:t>34</a:t>
            </a:fld>
            <a:endParaRPr lang="pt-BR" altLang="pt-BR" sz="1200">
              <a:solidFill>
                <a:schemeClr val="tx1"/>
              </a:solidFill>
              <a:latin typeface="Arial" charset="0"/>
              <a:cs typeface="Times New Roman" pitchFamily="18" charset="0"/>
            </a:endParaRPr>
          </a:p>
        </p:txBody>
      </p:sp>
      <p:sp>
        <p:nvSpPr>
          <p:cNvPr id="2140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402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</p:spPr>
        <p:txBody>
          <a:bodyPr/>
          <a:lstStyle/>
          <a:p>
            <a:pPr eaLnBrk="1" hangingPunct="1"/>
            <a:endParaRPr lang="en-US" altLang="pt-BR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23141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95B784-0D6E-4AAC-93E0-D079800119FC}" type="slidenum">
              <a:rPr lang="en-GB"/>
              <a:pPr>
                <a:defRPr/>
              </a:pPr>
              <a:t>‹nº›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5DF9D6-273D-4142-9684-22686F121737}" type="slidenum">
              <a:rPr lang="en-GB"/>
              <a:pPr>
                <a:defRPr/>
              </a:pPr>
              <a:t>‹nº›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15100" y="463550"/>
            <a:ext cx="1941513" cy="5751513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85800" y="463550"/>
            <a:ext cx="5676900" cy="5751513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60DD95-BD16-4C17-801C-39C1AAF21BCF}" type="slidenum">
              <a:rPr lang="en-GB"/>
              <a:pPr>
                <a:defRPr/>
              </a:pPr>
              <a:t>‹nº›</a:t>
            </a:fld>
            <a:endParaRPr lang="en-GB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ítulo e 4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sz="quarter"/>
          </p:nvPr>
        </p:nvSpPr>
        <p:spPr>
          <a:xfrm>
            <a:off x="685800" y="463550"/>
            <a:ext cx="7770813" cy="143351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685800" y="1981200"/>
            <a:ext cx="3808413" cy="20399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quarter" idx="2"/>
          </p:nvPr>
        </p:nvSpPr>
        <p:spPr>
          <a:xfrm>
            <a:off x="4646613" y="1981200"/>
            <a:ext cx="3810000" cy="20399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Conteúdo 4"/>
          <p:cNvSpPr>
            <a:spLocks noGrp="1"/>
          </p:cNvSpPr>
          <p:nvPr>
            <p:ph sz="quarter" idx="3"/>
          </p:nvPr>
        </p:nvSpPr>
        <p:spPr>
          <a:xfrm>
            <a:off x="685800" y="4173538"/>
            <a:ext cx="3808413" cy="2041525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6613" y="4173538"/>
            <a:ext cx="3810000" cy="2041525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448D02-0B41-4DC3-81DB-6385206C08F4}" type="slidenum">
              <a:rPr lang="en-GB"/>
              <a:pPr>
                <a:defRPr/>
              </a:pPr>
              <a:t>‹nº›</a:t>
            </a:fld>
            <a:endParaRPr lang="en-GB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ítulo, text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5800" y="463550"/>
            <a:ext cx="7770813" cy="143351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08413" cy="4233863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6613" y="1981200"/>
            <a:ext cx="3810000" cy="4233863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46AD7F-5249-40DF-AF56-EB782DCE4754}" type="slidenum">
              <a:rPr lang="en-GB"/>
              <a:pPr>
                <a:defRPr/>
              </a:pPr>
              <a:t>‹nº›</a:t>
            </a:fld>
            <a:endParaRPr lang="en-GB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/>
          </p:nvPr>
        </p:nvSpPr>
        <p:spPr>
          <a:xfrm>
            <a:off x="685800" y="463550"/>
            <a:ext cx="7770813" cy="5751513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C02AA1-9675-43DB-A5E7-0BF464765A37}" type="slidenum">
              <a:rPr lang="en-GB"/>
              <a:pPr>
                <a:defRPr/>
              </a:pPr>
              <a:t>‹nº›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B71CE0-D869-48A3-B3DF-14748A1ECAA7}" type="slidenum">
              <a:rPr lang="en-GB"/>
              <a:pPr>
                <a:defRPr/>
              </a:pPr>
              <a:t>‹nº›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0100DF-D340-451C-95F8-094D249981DF}" type="slidenum">
              <a:rPr lang="en-GB"/>
              <a:pPr>
                <a:defRPr/>
              </a:pPr>
              <a:t>‹nº›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08413" cy="4233863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6613" y="1981200"/>
            <a:ext cx="3810000" cy="4233863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D0D91F-F55D-44E7-8676-F319AE23BA15}" type="slidenum">
              <a:rPr lang="en-GB"/>
              <a:pPr>
                <a:defRPr/>
              </a:pPr>
              <a:t>‹nº›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E7ED7B-0640-496E-B1E1-EF74E3FC1ED3}" type="slidenum">
              <a:rPr lang="en-GB"/>
              <a:pPr>
                <a:defRPr/>
              </a:pPr>
              <a:t>‹nº›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8C4024-999E-4DF4-AFAA-DB99F53CFDA3}" type="slidenum">
              <a:rPr lang="en-GB"/>
              <a:pPr>
                <a:defRPr/>
              </a:pPr>
              <a:t>‹nº›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7FF12B-C36B-4C73-BDA3-D19E3761F8E3}" type="slidenum">
              <a:rPr lang="en-GB"/>
              <a:pPr>
                <a:defRPr/>
              </a:pPr>
              <a:t>‹nº›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073F08-2400-475E-8FEF-DCD8A6DD2BD5}" type="slidenum">
              <a:rPr lang="en-GB"/>
              <a:pPr>
                <a:defRPr/>
              </a:pPr>
              <a:t>‹nº›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9B078C-66FD-4764-A596-880FF1BF497C}" type="slidenum">
              <a:rPr lang="en-GB"/>
              <a:pPr>
                <a:defRPr/>
              </a:pPr>
              <a:t>‹nº›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63550"/>
            <a:ext cx="7770813" cy="14335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Clique para editar o formato do título de texto</a:t>
            </a: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0813" cy="42338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Clique para editar o formato do texto em estrutura de tópicos</a:t>
            </a:r>
          </a:p>
          <a:p>
            <a:pPr lvl="1"/>
            <a:r>
              <a:rPr lang="en-GB" smtClean="0"/>
              <a:t>Segundo Nível da Estrutura de Tópicos</a:t>
            </a:r>
          </a:p>
          <a:p>
            <a:pPr lvl="2"/>
            <a:r>
              <a:rPr lang="en-GB" smtClean="0"/>
              <a:t>Terceiro Nível da Estrutura de Tópicos</a:t>
            </a:r>
          </a:p>
          <a:p>
            <a:pPr lvl="3"/>
            <a:r>
              <a:rPr lang="en-GB" smtClean="0"/>
              <a:t>Quarto Nível da Estrutura de Tópicos</a:t>
            </a:r>
          </a:p>
          <a:p>
            <a:pPr lvl="4"/>
            <a:r>
              <a:rPr lang="en-GB" smtClean="0"/>
              <a:t>Quinto Nível da Estrutura de Tópicos</a:t>
            </a:r>
          </a:p>
          <a:p>
            <a:pPr lvl="4"/>
            <a:r>
              <a:rPr lang="en-GB" smtClean="0"/>
              <a:t>Sexto Nível da Estrutura de Tópicos</a:t>
            </a:r>
          </a:p>
          <a:p>
            <a:pPr lvl="4"/>
            <a:r>
              <a:rPr lang="en-GB" smtClean="0"/>
              <a:t>Sétimo Nível da Estrutura de Tópicos</a:t>
            </a:r>
          </a:p>
          <a:p>
            <a:pPr lvl="4"/>
            <a:r>
              <a:rPr lang="en-GB" smtClean="0"/>
              <a:t>Oitavo Nível da Estrutura de Tópicos</a:t>
            </a:r>
          </a:p>
          <a:p>
            <a:pPr lvl="4"/>
            <a:r>
              <a:rPr lang="en-GB" smtClean="0"/>
              <a:t>Nono Nível da Estrutura de Tópicos</a:t>
            </a:r>
          </a:p>
        </p:txBody>
      </p:sp>
      <p:sp>
        <p:nvSpPr>
          <p:cNvPr id="2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685800" y="6248400"/>
            <a:ext cx="1903413" cy="45561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1" hangingPunct="1">
              <a:lnSpc>
                <a:spcPct val="100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ftr"/>
          </p:nvPr>
        </p:nvSpPr>
        <p:spPr bwMode="auto">
          <a:xfrm>
            <a:off x="3124200" y="6248400"/>
            <a:ext cx="2894013" cy="45561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lnSpc>
                <a:spcPct val="100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8400"/>
            <a:ext cx="1903413" cy="45561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r" eaLnBrk="1" hangingPunct="1"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1D53A86E-8BB4-46D0-AEAB-89BA0E22F30D}" type="slidenum">
              <a:rPr lang="en-GB"/>
              <a:pPr>
                <a:defRPr/>
              </a:pPr>
              <a:t>‹nº›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ctr" defTabSz="449263" rtl="0" eaLnBrk="0" fontAlgn="base" hangingPunct="0">
        <a:lnSpc>
          <a:spcPct val="95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 kern="12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lnSpc>
          <a:spcPct val="95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Times New Roman" panose="02020603050405020304" pitchFamily="18" charset="0"/>
        </a:defRPr>
      </a:lvl2pPr>
      <a:lvl3pPr algn="ctr" defTabSz="449263" rtl="0" eaLnBrk="0" fontAlgn="base" hangingPunct="0">
        <a:lnSpc>
          <a:spcPct val="95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Times New Roman" panose="02020603050405020304" pitchFamily="18" charset="0"/>
        </a:defRPr>
      </a:lvl3pPr>
      <a:lvl4pPr algn="ctr" defTabSz="449263" rtl="0" eaLnBrk="0" fontAlgn="base" hangingPunct="0">
        <a:lnSpc>
          <a:spcPct val="95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Times New Roman" panose="02020603050405020304" pitchFamily="18" charset="0"/>
        </a:defRPr>
      </a:lvl4pPr>
      <a:lvl5pPr algn="ctr" defTabSz="449263" rtl="0" eaLnBrk="0" fontAlgn="base" hangingPunct="0">
        <a:lnSpc>
          <a:spcPct val="95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Times New Roman" panose="02020603050405020304" pitchFamily="18" charset="0"/>
        </a:defRPr>
      </a:lvl5pPr>
      <a:lvl6pPr marL="457200" algn="ctr" defTabSz="449263" rtl="0" fontAlgn="base">
        <a:lnSpc>
          <a:spcPct val="95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Times New Roman" panose="02020603050405020304" pitchFamily="18" charset="0"/>
        </a:defRPr>
      </a:lvl6pPr>
      <a:lvl7pPr marL="914400" algn="ctr" defTabSz="449263" rtl="0" fontAlgn="base">
        <a:lnSpc>
          <a:spcPct val="95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Times New Roman" panose="02020603050405020304" pitchFamily="18" charset="0"/>
        </a:defRPr>
      </a:lvl7pPr>
      <a:lvl8pPr marL="1371600" algn="ctr" defTabSz="449263" rtl="0" fontAlgn="base">
        <a:lnSpc>
          <a:spcPct val="95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Times New Roman" panose="02020603050405020304" pitchFamily="18" charset="0"/>
        </a:defRPr>
      </a:lvl8pPr>
      <a:lvl9pPr marL="1828800" algn="ctr" defTabSz="449263" rtl="0" fontAlgn="base">
        <a:lnSpc>
          <a:spcPct val="95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Times New Roman" panose="02020603050405020304" pitchFamily="18" charset="0"/>
        </a:defRPr>
      </a:lvl9pPr>
    </p:titleStyle>
    <p:bodyStyle>
      <a:lvl1pPr marL="341313" indent="-341313" algn="l" defTabSz="449263" rtl="0" eaLnBrk="0" fontAlgn="base" hangingPunct="0">
        <a:lnSpc>
          <a:spcPct val="95000"/>
        </a:lnSpc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•"/>
        <a:defRPr sz="3200" kern="1200">
          <a:solidFill>
            <a:srgbClr val="000000"/>
          </a:solidFill>
          <a:latin typeface="+mn-lt"/>
          <a:ea typeface="+mn-ea"/>
          <a:cs typeface="+mn-cs"/>
        </a:defRPr>
      </a:lvl1pPr>
      <a:lvl2pPr marL="741363" indent="-284163" algn="l" defTabSz="449263" rtl="0" eaLnBrk="0" fontAlgn="base" hangingPunct="0">
        <a:lnSpc>
          <a:spcPct val="95000"/>
        </a:lnSpc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–"/>
        <a:defRPr sz="28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lnSpc>
          <a:spcPct val="95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•"/>
        <a:defRPr sz="2400"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lnSpc>
          <a:spcPct val="95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–"/>
        <a:defRPr sz="2000"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lnSpc>
          <a:spcPct val="95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»"/>
        <a:defRPr sz="20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jp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://pt.wikipedia.org/wiki/Ficheiro:APM.PNG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jpeg"/><Relationship Id="rId4" Type="http://schemas.openxmlformats.org/officeDocument/2006/relationships/image" Target="../media/image29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://pt.wikipedia.org/wiki/Ficheiro:APM.PNG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2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2318543"/>
            <a:ext cx="8970963" cy="3414713"/>
          </a:xfrm>
          <a:prstGeom prst="rect">
            <a:avLst/>
          </a:prstGeom>
          <a:gradFill rotWithShape="0">
            <a:gsLst>
              <a:gs pos="0">
                <a:srgbClr val="757500"/>
              </a:gs>
              <a:gs pos="50000">
                <a:srgbClr val="FFFF00"/>
              </a:gs>
              <a:gs pos="100000">
                <a:srgbClr val="757500"/>
              </a:gs>
            </a:gsLst>
            <a:lin ang="5400000" scaled="1"/>
          </a:gradFill>
          <a:ln w="9360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757500"/>
            </a:extrusionClr>
          </a:sp3d>
        </p:spPr>
        <p:txBody>
          <a:bodyPr wrap="none" lIns="90000" tIns="46800" rIns="90000" bIns="46800" anchor="ctr">
            <a:flatTx/>
          </a:bodyPr>
          <a:lstStyle/>
          <a:p>
            <a:pPr algn="ctr" eaLnBrk="1" hangingPunct="1">
              <a:lnSpc>
                <a:spcPct val="95000"/>
              </a:lnSpc>
              <a:buClr>
                <a:srgbClr val="000099"/>
              </a:buClr>
              <a:buSzPct val="100000"/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lang="en-GB" sz="3200" b="1" dirty="0">
              <a:solidFill>
                <a:srgbClr val="000099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323850" y="2608802"/>
            <a:ext cx="8558213" cy="254839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hangingPunct="1">
              <a:lnSpc>
                <a:spcPct val="95000"/>
              </a:lnSpc>
              <a:buClr>
                <a:srgbClr val="000099"/>
              </a:buClr>
              <a:buSzPct val="100000"/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n-GB" sz="4000" b="1" dirty="0">
                <a:solidFill>
                  <a:srgbClr val="00349C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CORONEL MILER</a:t>
            </a:r>
          </a:p>
          <a:p>
            <a:pPr algn="ctr" eaLnBrk="1" hangingPunct="1">
              <a:lnSpc>
                <a:spcPct val="95000"/>
              </a:lnSpc>
              <a:buClr>
                <a:srgbClr val="000099"/>
              </a:buClr>
              <a:buSzPct val="100000"/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lang="en-GB" b="1" dirty="0">
              <a:solidFill>
                <a:srgbClr val="000099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ea typeface="Arial Unicode MS" pitchFamily="34" charset="-128"/>
              <a:cs typeface="Arial Unicode MS" pitchFamily="34" charset="-128"/>
            </a:endParaRPr>
          </a:p>
          <a:p>
            <a:pPr algn="ctr" eaLnBrk="1" hangingPunct="1">
              <a:lnSpc>
                <a:spcPct val="95000"/>
              </a:lnSpc>
              <a:buClr>
                <a:srgbClr val="000099"/>
              </a:buClr>
              <a:buSzPct val="100000"/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lang="en-GB" b="1" dirty="0">
              <a:solidFill>
                <a:srgbClr val="000099"/>
              </a:solidFill>
              <a:latin typeface="Arial" charset="0"/>
              <a:ea typeface="Arial Unicode MS" pitchFamily="34" charset="-128"/>
              <a:cs typeface="Arial Unicode MS" pitchFamily="34" charset="-128"/>
            </a:endParaRPr>
          </a:p>
          <a:p>
            <a:pPr algn="ctr" eaLnBrk="1" hangingPunct="1">
              <a:lnSpc>
                <a:spcPct val="95000"/>
              </a:lnSpc>
              <a:buClr>
                <a:srgbClr val="000099"/>
              </a:buClr>
              <a:buSzPct val="100000"/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n-GB" sz="4000" b="1" dirty="0" err="1">
                <a:solidFill>
                  <a:srgbClr val="000099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Diretor</a:t>
            </a:r>
            <a:r>
              <a:rPr lang="en-GB" sz="4000" b="1" dirty="0">
                <a:solidFill>
                  <a:srgbClr val="000099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 de </a:t>
            </a:r>
            <a:r>
              <a:rPr lang="en-GB" sz="4000" b="1" dirty="0" err="1">
                <a:solidFill>
                  <a:srgbClr val="000099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Assuntos</a:t>
            </a:r>
            <a:r>
              <a:rPr lang="en-GB" sz="4000" b="1" dirty="0">
                <a:solidFill>
                  <a:srgbClr val="000099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GB" sz="4000" b="1" dirty="0" err="1">
                <a:solidFill>
                  <a:srgbClr val="000099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Legislativos</a:t>
            </a:r>
            <a:r>
              <a:rPr lang="en-GB" sz="4000" b="1" dirty="0">
                <a:solidFill>
                  <a:srgbClr val="000099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 (FENEME)</a:t>
            </a:r>
          </a:p>
        </p:txBody>
      </p:sp>
      <p:pic>
        <p:nvPicPr>
          <p:cNvPr id="4" name="Picture 10" descr="http://www.feneme.org.br/th-layout/feneme2/img/feneme_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2030" y="62520"/>
            <a:ext cx="1446902" cy="17416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85769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24" name="Picture 28" descr="Resultado de imagem para MAUSOLEU DA ´PMES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5" y="233856"/>
            <a:ext cx="8866862" cy="6363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93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50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4962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2" y="1484784"/>
            <a:ext cx="6624738" cy="4416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1717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7" name="Imagem 105" descr="http://blitzdigital.com.br/images/Artigos/PMSP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774515"/>
            <a:ext cx="5400600" cy="53086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990" name="AutoShape 29" descr="data:image/jpeg;base64,/9j/4AAQSkZJRgABAQAAAQABAAD/2wCEAAkGBhMSERQUExQVFBUUFxYWGBgXGB0dFxsaFxcaGRcYFxYcHCYeGRkkGRgVHy8gJCcqLCwsFx4xNTAqNSYrLCkBCQoKDgwOGg8PGCkkHR0pKSkpKSktKTEpKSkpKSkpKSksKSkpKSkpLCkpKSkpKSksKSwpKSwsLCwpMiwsKSwsLP/AABEIAJQA2gMBIgACEQEDEQH/xAAcAAABBQEBAQAAAAAAAAAAAAAFAgMEBgcAAQj/xABBEAACAQIEAwYDBgMGBgMBAAABAhEAAwQSITEFQVEGImFxgZEHE6EyQlKx0fAVI8EUYnKCouEkM1OSsvEWQ8IX/8QAGAEAAwEBAAAAAAAAAAAAAAAAAAECAwT/xAAmEQACAgIDAAECBwAAAAAAAAAAAQIRITEDEkFREyIUMlJhcZHh/9oADAMBAAIRAxEAPwA/isPkwmUx/LuWiB0yYqBHTTpVoYaVQuKWTc4Uj3CLr2WW4XBIDMl9pcd2WB10MVfXP7H19Kz49FSGiKSRSzSWGlUyTlw6nvHcAqPVlb37v1NKt4RXQrA1BH1odxG+UayBzuERyIyRqfUfWiuE0iPGs45mzR6EcMsZMSp2DKRHisT5b0VxT940PxAIu225Zo8dRJ16aUSxOGliaeaEiGzEipVi93B5mlLh69WxAipUWslNo8DzS0beZ5UoWTyFeLZOvjTomxtt6Urae35il/IM04LFUIfNdTdy6FBJIAAJJPQST9KqOJ+KeFVsqrcf+8AAPSSD9KdpBTZcq8oNwntZh8QFKsVL7BxB8p2PvUftxxUWcI5FwW2YqAZhokZgvjHlpNJySVh1d0SuIdrcLYJD3QWG6qMx0328jQRvirg5AUs084H0EzWOrxUZw+YxBlZjnoTpI8I6ezd/ibXWCJbRSdJIhjPUfrPnWK5JM16JG+We2eEKfMa6tsGBL6akwJPIeO1GluAgEEEHUEbGdor5wfguI2LjXTQE+ERoCI5VYuzXaTG4K0ttbvzrZgWwyyQfwq0zBEmDzB2rVSIaXht00O4sNVPSRWf4X4vuYzWkPipKx1mZFHMN8ScHdIFxXtMOolfcb+1DaYkmELrsVHmfypVv7Mk84+lEsF8m8ge0yus/aU6SN/KpAwCx6+NZ/SzZamRuELE+NEqbXDgRGmvjy9dqXkPX9+9axVKjNuzLOP3jZ4fiQLbXNb6kLuM124cx5wAQT5VbywyiNQRIPnVIwNprvCry3G+c/wAvEgu0yxDXQG72vIHUaVdMM02kPVVPuoP9aOP0JChXhrp/fvSS+3jVkknBYBboYPrlIYa8xMeY12qJg7piIlv3P78Kn8I+03kPzoLb7peZlWImT1rOqdlp3gMYm4AgzaHMhAO/MHT1o6jyAdNRVauoGssxklUzDU6ZWUn6UcwjAovlVkkrSunypnSu0oAfkeFdmqPpXhA6UASC4612cVFKCu+UKBlH+K/Gyi2rKMRnDM0cwCFUH1zH0rLPm1pfxW4CzW0xKai0CtwcwpYFW8g0g/4qysvJ0rCSzbNovGDQuBgHC2Q3NSf9RIn6UJ7SY52UBzngFQWMkKCIEnz33odh+JuqqqmIEehEfrUXj2LPdB07rH3Ij8q5U33pmzWAbZsrmMgaQR7D/ek4q2dGXcchvE7Uxh72s+QFGbWGGubXuzHSNpPOZrpoybGbXaG9GXcgwMw1jxIYaeEVMHFMQRmARcneInf72oiRsdZ601/DVAGinlqB4fqa8x8raEGIgb/dZtRPkRoelVlEYIjcRKkWxHeUs0jmxkCT4QPSk22AnTLv9nT1hYEelCjeL4pYDEtoABJ5kQOsCiCY5ec+qkEeHnQ7Ci79jO0F6wBkaRmGZTqMuoBE8vqDPUUb4z2mxZuj5eJYKwkIFQeesTzEVnfDsYuYEFoWTsddNiZEctan3+IZ3zrcKFQFUkAgr9ozI6kjl9kdaafyKjUuwnaK7de5bxFzM3dKSADzzDx5GrpWM8C4rBt3HKn5bqQ6yPvAa66dDrGtbNVRaIZkmEwTXeH4q0GZSXxYlTDH+fdMTyBOh86tXCHnDWD1tWj72xpVW7AOLWBc3M0WzfzSDn7t25Pd1lj011NWPs9dDYPDsNAbVsgHf7AGvjpTgKRKcwa4gUsimp+mlaMkl8Pvi2WZtssnQnQbmKFYe4t9rjWySCxOoKnvCQNfWifD1ksJmVYe/wD7oR2V0W4BpGUfnWHJtI0joLWWAtEHbKw6/aUj1qLxfHA8PuLIzG0TtvrJ12ohw+0Blkzt+lRLtoHA4lPwpdX2B/StNolbB/YDHqLDgkDvD/xj+lWb+KW/xfQ1VvhmAbV0Hqn5MKuXyF6D2FTDRctkf+KWvxD2pS8RtnZxTwsp0HsK4WE/CPYVZA0cen4hXg4hb/GvvT/y16D2FKAHT8qBkZ8ZbIILKQdDOo8iOYqscT7CcPuqflqtlyZDpJA01GQmI8BVx0rtKTVjujLb/YfEjRf7O0bMHCH1UgH3naqH2uwNyxfe1cILKAJUypBUMCNuTdK+je7WK/GDBKmMZlEfNtox1OpllP8A4rWK4YQdpGv1ZSwyjcJaDmiY21A89DvVgwt0anafGRQrhFwlSiA5jn0htZgyMuuYDnyy1Js3z94wYkj/ANVXpPgVuQeR61X+0GPI7u3OjVgzO+1VXtdpeJG2Vfyn+tVRINtQ+ZjPd0Eb/s6mpGHxGwloiNCNvaaH4TEZC0yJpVpyTCSabQ7D8qtqVQNqMzEmcvTU7yRp4VO4RiBmyscw8cuYDqBApPBMCYDEAzrrpGnlRw4e2zDPbJjXNHdH+bl66UdRNhHCyhAUgyQdP6jkdtPCtow+PBRSYkqCdecVknBuGK922qaEsoPkTz+tasAv4R7f7VMY0JuyncGsqtzEKpBHzLjd0jTMSxGmxBJ251K4AsYW0v4VKeWRmUD2A9qG9neGDC3L9tFyrmdlBbNGeG1MDmTpyHM1L7LKRhUUlmKtcUlozEi42pjmd/Wq4yZBNmphtdfL6GaeeP35U2E0A05fs1rRI/wh/wCZr0oX2YBm4D4fQmi3Dk/mDlv+VB+ztyL15ehI9mrCe0aR0wtwrFSABr/tTjpC4pTHfS4wBO4ytqB61Js4FV+zK8+f6VJaCjAc1I+hH6VfhK2VH4cHuXPEL9Cf1q5Fx1qk/Di59sf3fyI/Wrm2HQmSo9qmOi5bFivC1L0iotzh1omSup5yabcvESSA1JN8TE0hcEg2n3PlTf8ACLUzlMnqxqX38Ak/MHWuFwdaQmDQdfKTSDw9JnWT/eNVb+AHs1Yv8WcYHx7KGDZLdtdDqDBJB8ZbblW0/LUdT51hfxJsIvEL+QEAuCZ2zMilvqd6GNFSw1827yOM3dZWMGDoZ0qdicQS7EyCeUamNtfKkcJ4c1+/Ztru9xFHmWHL6+lEuN4RbeJvW11C3HgzOkmD51FZLvwRgXhYJ3qu9p738xh1y/8AitHhp7TVc7RXC15wRsUj/sWrRLA7tJ1qwcHwoULMSTJH9PShvD8JmbXYamevKrbgrZA2P5VXpIQwusQAP371JuqSILQvONz4VE/sYK6AidZDDT0NTuzPZi/iLjA5vk2ozwIZ94VD1IBk8hPOlKdAo+lz+GfZ8W7bX5YBmK21mVChQraHq4P/AGnrV4zeNV5eKX0CpawjKiLAXQaAQNz+5r1eIY0ifkDX++P1rD8Qv0v+h0RMHibdzFObbq41UlTIDKEkEjmJHvXdnMQGss6mVN27GkbOwb/UD6RQ/g3Dls4u+iqEVmdoUmO+lknfYkztp0olwZIS8uul65uerZtPDWt4KiZE0muYc/WuYUkmtSCRgjF0D9eY/WgnCRlxV8eLj2cf0orhic46yYO/I8uYpmzwF1vvcLyGzGAsQWIOutZSVtFp4YfW7oPIflXFj1NMB29vClh26GqoBnA8Is2TNtQhIgxPnt51NHnTQLdKUM3Sigsc9TXa9TSBNdrQFjk+NdSAx6V6GJ5UBYsmurwCuJoCz1awz4l4jNxC9/LNsqVUkmc0DR9tJXKY1rcs3l71kHxcGbHIADpZtzAk6ljtvzA9KmRSBPYLDn+22Lk6W2znSORUD3P0qFx5suNvBh9m7cE+HzGj6R70Z7H4k2lullIVGQliBsNWWDroNfUVXeM3jcv3Lv8A1Wd+fMkwRt01rKL+5lseBVpjccpmfKh+F4C+Mx/ybKySy5idgoAzM3RQsz7bkU8qHVmOUAfdAB8tBua0z4U8PyYW7iWAz4i6xn7xVYABO8Z8+ngK0ZFgL4o9n8PgrGDXDW1QZ7isQO+xyqQzsdSd9CeelVjC3yVDDK67MNmB/wAUaeorRfinwr53DmZQA1h1vRzjVX9lbN/lNZLgLxIzCQV0Yr9M3UePKmhFu4Vct3CqktmZguTTWWAPe2Gh9fStlweEs2VyWlCKOQ/M9W8fCsMw9jOVzMwEgh1Ygq2hBImDyPjWy8Lvi5Ytu3eYqJI2J2J9SCaaXoNhUOtKzCoQC8gR615kXx9zTFZWMLj7V7GMbTq4UlHjYMq28wnw0p/grHNiQSD/ADiRpBClVIHQiIHoaH4XCLb4i8BQLkPCiBJRQfMnJRTCQL1+G1LJI5TkBIjrEH1qIBIms29JHjzFIKmNef79KcPLw/f7FbEHuH0ZT+96Ki81DbFvUT1096x3iHb3EtinuZ2TK5CID3VUGAp5ctT11qWNG5fPalJcY1lHAu3GNv3M3zrSWSYzXQqAGJyLClnMEHQHQiYJEo7ccUxsmy2ItPbaCDaOXzVohhy5RU2UW3FfE+wl/wCUoZ1BILgjcGO4v3h46UWtdtcM2guGehQ/WJFYngeFYmCUsu3KVGaPQaj2qVb4XilEnD3gF1JZGC9ZOaBRY6NvXtDYhD8233/szoT6bilPx6wDBu25G4nUaTqOXrWL4TD3c2XMAQTHeBMmTuCRP5Ur+I3FJVXVV+/lUXAWG8z9pvGdPCiwo2VuOWMuYugEczAnoZ2NZ9jfiRiHuTaV1AGiL8pkPizOst6KKrRNteSiNT3ljMdzlEDaBoOXjXXMcqgkFPSJqG2UkWr/APqd0ALkm50YA+UBQAaYwnbbifzP+W1xT91kXTXkQQRy3qk4Fbly53Azu5gBRJ9B7e1WO92NxOUFjaQkSULif9IIB8JobS2xpN6LBxHt/eCoTltsD3kU6xPMyeQGk86iXO0VnFOzDI11QskAhmAJABBiQJIB8daq2P7PX7aszZIAJILKTA1Ma9/SdKhcNe6Cbtq2QBozkHIBOuZ4idBpvMVhyRXJFpSNIS6vRbO2eNQ4ezaSFusXuXCBuICLn5sTAHhFUoZp1ZRGsxPtpS+LYpr7lidfuwOXSnuMcDu2MNav3CsXSQEBOeF3LgCF3GkzqNK0410ik9mc2m20DeIYuciCdpY9Wb7Pl3QI860Hs3xlkwy2xqA7AAHc8yddswY1SOE8Nu4m4pGVQIEnkBpsNSfzrb+AcHXC4a3ZgsVnMwB7zMSzHbaSdNopckFyx62TdZHOH5Dai5lYOCrcxBEMPKCRWBYzCNhMVdtj/wCm46HxQEx56Za+iojXKfpPLx8KyD4ucL+XjEvqO7fTX/HbhG91yGtYw6qiU7BWExCgTIAbZh9nXkw/CdvCK1DsFj89lrZ0a2Zjz3jw0HvWM2cR8vUd62x1HQ86t3YTi/ycUgk5GItanUZtVUnYjZlbmAR4VaY2jXSKYbGoDBO1Ka6R1Pn/ALUnN4fQ0ySl4PjiYjiji3mAtBUbMIkgXZIB1jYT4UQ4NxNXxuPtiJtvZnqf5WViTz1AHpUNLAXiztJJKWCdORW/oB/k8/GqocLjExV58Mtyw19mN5r0RLM2X5bgfZMn+9URpDeTTr162inOwtqBuxyrqep0pZykCGBBAMz12jqIBrKcT2YvXGm9jsNmP3mu3Mw8ATEU5geNYlQ9mzdQZNFyOLjZBvkuZTC/Z+1tGo1rSyaNXs3RmAJ9Of72r5z4pDYi8VPca7dIPUG4xBHmDWu9me11tlVTfZrouMHt3FGcFj91gQAobaJ5DpDXaT4KIwNzBv8ALbf5Tsfl+Sue8n+aR5VN5KSoysY6FtgSMgIjnMkz4d6T11qXgOIbySR78vE7zOviaHcU4ddsuy3kZGBgyO710Yd06a6E03YttlLBWKrEsFJUE7AtsJ8aToC22u0l1QFR4G0DQAeQrr3GLrghmmYn0POfeqwmK2j6frU2zjwCfEf1qaKJtxyZBJJMjeBEfltp4Uq42VQFJzMp0nkTIiPxCN50k6aGo/8AbVLKTqBqR1HQHlQ+7ji1wsx38PSB4RpVATrwViBq2UKNyAIUDrqZn/epOA4S105LVsM5/wBIH3szfZA6mofDMM168tq2wzPPWABqxY8lAEnyrQVS3h7fybPgWY6M555o9dNhMa6k4T5OuPTSEezG+D3rWCTcEwfmPtm9TqFHL8taV/8ANsO/3ss6ajX2qq8dul2yTA3PXwEeetBRbKtvsJnr61z/AIZcn3SZr9Vwwi8YpcEq/wBpvM+JJIthVEKGglV1MmQCSTE7RoKuKlLuHQFQqso7kAKARMZdh6VlPBMCt5pu/wDLt9583MfdXzO3vVk4r2/W2rGwWZpgZh3VmCWE6mOn9NDnzcbbUYf4VxzX5pDPEOzltb2WzeFp0IZu6WjXT5Zn7QAmG01Goqba+HuZGAvpiATmIZSjAk8jLCcx6j1qt8FxOe4zEks2sk6knqeu9XHCYtsNlYEXAYJXwBjfyJjWtVyS42oyJ6KatFFsYLEYTEmywYMhiCBMHVSPAidZjWt7tA5FB1IVZ84E/Wqo3Z8YlMt9g7iWtORqpJLAHqh0BXbnvVpwd7PbVttBI6EaGPCQa7OOUZZRzTTWGL/P6VW+3/Zy5jsIUQKbtphctjYtoQyzMSQfKVFWRjSRfWdxp41oyFg+b8PcKsUZSWkqyR3p2Pd6+FH+E9kMe11GtJCtCzcIUBcwYZhvA1I0mjvxXtumNs32UGyyBAeQZS2cNyDHMD5D+7UXgnan5DllcLbDBlQiUIgZwp+7zgeIrCbkmupoqezWVumACZIABPUjnXfN/cVxxAYAjYgHbXUT/WkfM8K3Myj/AMWFzid0BGQ20toC+mYr8/vj+739/A+VBeD9pmW6LVx/5xbI6sdZOjSwMERr5CiGFS5/GMSLr5iEVk2hVF3uqAPBm96vQwayTlWTOsCffes0V4YVY4fhVuXEus5ZGYRoFIBgEMsltIPL0o7houQlq0ir+JhyHOdXPvWqnhNsmTbQnrlE+8Ur+DpuFAnppTYIzm/8Oitq5iUxFtnRC7IbfcKqMzaliZgbwPSpvBu296xlsYq2LluAVS9qVn7BR2Bz2z0YEjkavR4QR9g+hqXdsWsQoTFWUuZds6gx4g7j0rPs/Sq+ACeF4fiCH5WHaxfQGSbeRM6kE2nAUK4YcyJAMioP/wAWyHuFrf8Ah0PkYHuKI8f7N3UH/DNmtL3rVo3Sr23MDNZu7qkZpQyIgbHSBaxPF7DH5ti3ik5ZWVbhHUHTXwIqsegV/iHw4tXCXlgxMkzv56RQbF/DYqO7eAnYPl/UTWqYHidrEKcoa2ykC4jDLdtk8mBnQjY7HkafOEtzO/1jrrT/AIEYfi+xeKtnRQ8fh39qBXLpBykQRoRzHnX0De4QGH236/dI9mU0D4r2Tt3+65DxGgRUIjWMyZZmQNqLa2Iz7sdiEtJdu73T/LH91ftFj1JMD/KaNYfiKZSzHT6kzsPGYFTeKdkXtJFiyrCdlOUx11meQ3oE3YvGHVF/yFhM+lYtJu2bRlSIeMaWZidWk+RkwB5CBUrh/CEu2s7GWMmS2UKFMHlz13nkNJmkL2Tx1xwnywv2jJZfKYnbTSimE+HuMUEfOVQdSACw9ByPjWksqkZr9wTicEttBsYEgxsCJgiY3589+lB7t0HMTsTp5QBV2t/De4QfmXywJkgLBnfUydfGnx8LbBEF7k+BH6U1oHkpPBUBLKDDiCpPMAaiOswaKWe0fImGEqT4HeOnQ1csJ2Bsp9ksCOek/lTGM+Gdu7czm66k7kBdfE6b1DgpPRSm46BD9sXGVLZlmgDXmdBoNztWhdmcO9vDKl098Ek6k7xoZ0nTlpQfgPYmxhHzgG44iHfXL/hAEDzqzWb3Lfx5b84q+OC41gmc3PY6EkbD1pQB9q75n7mlfNVQSxyqNzOg85rSyKKJ8YcWowtqySM7Xg8T3giIwL6agSQJ8fOqtw21hxYC9z5xjRmDNvOikSB789qK9s75xeNBtAoLahczLlzkEmWLbKJgEjYtp0axmEJQINckENmJggD7JIBiBqNeepoq8ivw0jh2LNyxacEd5F22kCDp5g08R5VXuwWI/wCHZM0lXJP4QG2CkeIJ8JFWTPTApqcCu2+JYrEAL8u4oUd4ZpDgmQdtB9BVpnz9d6HLwFExN67rLuzRuJO/9aJpb5AnyrNos62xqXZef/Ve2cAx5AeJp0Mi/aMnwoSYrQ6t0DcgeZA/OlfPtt95P+4frQ3i1g3goXKMs/aXNyjqIqF/CzIOWzIjXKRqOmUiKVMaaDOIui3qTpIGgk66DXlJP0psYqdfbfWk8Qk2LhYwSjarM6Ke8B1HKgfZji6XLKhGFwWwqTPe0GhYaxoOnI0N+D2FMe6hWugS9tWIPMgDMUn8JAPrB0p6zibbqrLsyhhodjr+lCu1fGlw+EuMdCwa2oLaszAjQZZMAz6eNe8HtYi3hrKfLtlktqO9cPSdYt6EdJPnSAJXryAE5oHOTA9zpUb5SvGQgrzI23/FrPkBULFYDE3CM7jqEtnKmk/aJ7xj18qi3uyqOcwa6hO8Ow9yN+dJsa0HDw8b6fvxmmrmDQayB1/Tegg7Lsplb14aQSbjf/o0qzwgqQykXShmHMg6bZ40+tKxUTmwYn7Oo2YACOXXxqQtml8Oxa3BsttxuhYFvPTcfuBUt7HWtFRLIWQ869C+Q8IqVApBFWSMMKUBTmWuyUAJyV7kpYWvQtKgGmXwBqk8S4vi/wC0MMl1UUnKLauoYTpNxVJJ9avuWlUVkdmeu95iSmFdiRqWzNPmWialfwLE3gvzMljcaDWDyOXl4E1dSnlSMh86vZIL4B2dGGUqrFi0anTQbACTpv70TPDz/wBR/df0pSqfKvfegZ69kG63nRJbQRdBXldUARWulhqT5cqQtochFdXUwH1Wlqg6V1dQAnHgZYjSCKxzteWwOJ+ZhXa01wd6IIOvQgiurqiW0aIIdjMIcZiWv4m5cvPYClAxGUGTHdAA0OsDSa0fNr5k11dU+gNXnOaJ5f1pzNXV1SxiysmDUa5aAeR4fQ11dVIB3EnQSAfMTUCzjCLpSFiRy119a6uqkQyet7wFIv342Arq6rJFW7pInwrlvd0GBzrq6gB5Gr1q6upgJV9a9rq6gR41IYV1dTA8Gu5NKznqa6uoA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86308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Resultado de imagem para ENTERRO DE POLICIAL DE SAO PAUL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037"/>
            <a:ext cx="9144000" cy="6842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4230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Imagem 59" descr="Policial Militar sendo socorrido durante os protestos no Rio. Ser PM no Brasil é risco para o policial e para a famíli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593931"/>
            <a:ext cx="6048672" cy="5345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67" name="AutoShape 29" descr="data:image/jpeg;base64,/9j/4AAQSkZJRgABAQAAAQABAAD/2wCEAAkGBhMSERQUExQVFBUUFxYWGBgXGB0dFxsaFxcaGRcYFxYcHCYeGRkkGRgVHy8gJCcqLCwsFx4xNTAqNSYrLCkBCQoKDgwOGg8PGCkkHR0pKSkpKSktKTEpKSkpKSkpKSksKSkpKSkpLCkpKSkpKSksKSwpKSwsLCwpMiwsKSwsLP/AABEIAJQA2gMBIgACEQEDEQH/xAAcAAABBQEBAQAAAAAAAAAAAAAFAgMEBgcAAQj/xABBEAACAQIEAwYDBgMGBgMBAAABAhEAAwQSITEFQVEGImFxgZEHE6EyQlKx0fAVI8EUYnKCouEkM1OSsvEWQ8IX/8QAGAEAAwEBAAAAAAAAAAAAAAAAAAECAwT/xAAmEQACAgIDAAECBwAAAAAAAAAAAQIRITEDEkFREyIUMlJhcZHh/9oADAMBAAIRAxEAPwA/isPkwmUx/LuWiB0yYqBHTTpVoYaVQuKWTc4Uj3CLr2WW4XBIDMl9pcd2WB10MVfXP7H19Kz49FSGiKSRSzSWGlUyTlw6nvHcAqPVlb37v1NKt4RXQrA1BH1odxG+UayBzuERyIyRqfUfWiuE0iPGs45mzR6EcMsZMSp2DKRHisT5b0VxT940PxAIu225Zo8dRJ16aUSxOGliaeaEiGzEipVi93B5mlLh69WxAipUWslNo8DzS0beZ5UoWTyFeLZOvjTomxtt6Urae35il/IM04LFUIfNdTdy6FBJIAAJJPQST9KqOJ+KeFVsqrcf+8AAPSSD9KdpBTZcq8oNwntZh8QFKsVL7BxB8p2PvUftxxUWcI5FwW2YqAZhokZgvjHlpNJySVh1d0SuIdrcLYJD3QWG6qMx0328jQRvirg5AUs084H0EzWOrxUZw+YxBlZjnoTpI8I6ezd/ibXWCJbRSdJIhjPUfrPnWK5JM16JG+We2eEKfMa6tsGBL6akwJPIeO1GluAgEEEHUEbGdor5wfguI2LjXTQE+ERoCI5VYuzXaTG4K0ttbvzrZgWwyyQfwq0zBEmDzB2rVSIaXht00O4sNVPSRWf4X4vuYzWkPipKx1mZFHMN8ScHdIFxXtMOolfcb+1DaYkmELrsVHmfypVv7Mk84+lEsF8m8ge0yus/aU6SN/KpAwCx6+NZ/SzZamRuELE+NEqbXDgRGmvjy9dqXkPX9+9axVKjNuzLOP3jZ4fiQLbXNb6kLuM124cx5wAQT5VbywyiNQRIPnVIwNprvCry3G+c/wAvEgu0yxDXQG72vIHUaVdMM02kPVVPuoP9aOP0JChXhrp/fvSS+3jVkknBYBboYPrlIYa8xMeY12qJg7piIlv3P78Kn8I+03kPzoLb7peZlWImT1rOqdlp3gMYm4AgzaHMhAO/MHT1o6jyAdNRVauoGssxklUzDU6ZWUn6UcwjAovlVkkrSunypnSu0oAfkeFdmqPpXhA6UASC4612cVFKCu+UKBlH+K/Gyi2rKMRnDM0cwCFUH1zH0rLPm1pfxW4CzW0xKai0CtwcwpYFW8g0g/4qysvJ0rCSzbNovGDQuBgHC2Q3NSf9RIn6UJ7SY52UBzngFQWMkKCIEnz33odh+JuqqqmIEehEfrUXj2LPdB07rH3Ij8q5U33pmzWAbZsrmMgaQR7D/ek4q2dGXcchvE7Uxh72s+QFGbWGGubXuzHSNpPOZrpoybGbXaG9GXcgwMw1jxIYaeEVMHFMQRmARcneInf72oiRsdZ601/DVAGinlqB4fqa8x8raEGIgb/dZtRPkRoelVlEYIjcRKkWxHeUs0jmxkCT4QPSk22AnTLv9nT1hYEelCjeL4pYDEtoABJ5kQOsCiCY5ec+qkEeHnQ7Ci79jO0F6wBkaRmGZTqMuoBE8vqDPUUb4z2mxZuj5eJYKwkIFQeesTzEVnfDsYuYEFoWTsddNiZEctan3+IZ3zrcKFQFUkAgr9ozI6kjl9kdaafyKjUuwnaK7de5bxFzM3dKSADzzDx5GrpWM8C4rBt3HKn5bqQ6yPvAa66dDrGtbNVRaIZkmEwTXeH4q0GZSXxYlTDH+fdMTyBOh86tXCHnDWD1tWj72xpVW7AOLWBc3M0WzfzSDn7t25Pd1lj011NWPs9dDYPDsNAbVsgHf7AGvjpTgKRKcwa4gUsimp+mlaMkl8Pvi2WZtssnQnQbmKFYe4t9rjWySCxOoKnvCQNfWifD1ksJmVYe/wD7oR2V0W4BpGUfnWHJtI0joLWWAtEHbKw6/aUj1qLxfHA8PuLIzG0TtvrJ12ohw+0Blkzt+lRLtoHA4lPwpdX2B/StNolbB/YDHqLDgkDvD/xj+lWb+KW/xfQ1VvhmAbV0Hqn5MKuXyF6D2FTDRctkf+KWvxD2pS8RtnZxTwsp0HsK4WE/CPYVZA0cen4hXg4hb/GvvT/y16D2FKAHT8qBkZ8ZbIILKQdDOo8iOYqscT7CcPuqflqtlyZDpJA01GQmI8BVx0rtKTVjujLb/YfEjRf7O0bMHCH1UgH3naqH2uwNyxfe1cILKAJUypBUMCNuTdK+je7WK/GDBKmMZlEfNtox1OpllP8A4rWK4YQdpGv1ZSwyjcJaDmiY21A89DvVgwt0anafGRQrhFwlSiA5jn0htZgyMuuYDnyy1Js3z94wYkj/ANVXpPgVuQeR61X+0GPI7u3OjVgzO+1VXtdpeJG2Vfyn+tVRINtQ+ZjPd0Eb/s6mpGHxGwloiNCNvaaH4TEZC0yJpVpyTCSabQ7D8qtqVQNqMzEmcvTU7yRp4VO4RiBmyscw8cuYDqBApPBMCYDEAzrrpGnlRw4e2zDPbJjXNHdH+bl66UdRNhHCyhAUgyQdP6jkdtPCtow+PBRSYkqCdecVknBuGK922qaEsoPkTz+tasAv4R7f7VMY0JuyncGsqtzEKpBHzLjd0jTMSxGmxBJ251K4AsYW0v4VKeWRmUD2A9qG9neGDC3L9tFyrmdlBbNGeG1MDmTpyHM1L7LKRhUUlmKtcUlozEi42pjmd/Wq4yZBNmphtdfL6GaeeP35U2E0A05fs1rRI/wh/wCZr0oX2YBm4D4fQmi3Dk/mDlv+VB+ztyL15ehI9mrCe0aR0wtwrFSABr/tTjpC4pTHfS4wBO4ytqB61Js4FV+zK8+f6VJaCjAc1I+hH6VfhK2VH4cHuXPEL9Cf1q5Fx1qk/Di59sf3fyI/Wrm2HQmSo9qmOi5bFivC1L0iotzh1omSup5yabcvESSA1JN8TE0hcEg2n3PlTf8ACLUzlMnqxqX38Ak/MHWuFwdaQmDQdfKTSDw9JnWT/eNVb+AHs1Yv8WcYHx7KGDZLdtdDqDBJB8ZbblW0/LUdT51hfxJsIvEL+QEAuCZ2zMilvqd6GNFSw1827yOM3dZWMGDoZ0qdicQS7EyCeUamNtfKkcJ4c1+/Ztru9xFHmWHL6+lEuN4RbeJvW11C3HgzOkmD51FZLvwRgXhYJ3qu9p738xh1y/8AitHhp7TVc7RXC15wRsUj/sWrRLA7tJ1qwcHwoULMSTJH9PShvD8JmbXYamevKrbgrZA2P5VXpIQwusQAP371JuqSILQvONz4VE/sYK6AidZDDT0NTuzPZi/iLjA5vk2ozwIZ94VD1IBk8hPOlKdAo+lz+GfZ8W7bX5YBmK21mVChQraHq4P/AGnrV4zeNV5eKX0CpawjKiLAXQaAQNz+5r1eIY0ifkDX++P1rD8Qv0v+h0RMHibdzFObbq41UlTIDKEkEjmJHvXdnMQGss6mVN27GkbOwb/UD6RQ/g3Dls4u+iqEVmdoUmO+lknfYkztp0olwZIS8uul65uerZtPDWt4KiZE0muYc/WuYUkmtSCRgjF0D9eY/WgnCRlxV8eLj2cf0orhic46yYO/I8uYpmzwF1vvcLyGzGAsQWIOutZSVtFp4YfW7oPIflXFj1NMB29vClh26GqoBnA8Is2TNtQhIgxPnt51NHnTQLdKUM3Sigsc9TXa9TSBNdrQFjk+NdSAx6V6GJ5UBYsmurwCuJoCz1awz4l4jNxC9/LNsqVUkmc0DR9tJXKY1rcs3l71kHxcGbHIADpZtzAk6ljtvzA9KmRSBPYLDn+22Lk6W2znSORUD3P0qFx5suNvBh9m7cE+HzGj6R70Z7H4k2lullIVGQliBsNWWDroNfUVXeM3jcv3Lv8A1Wd+fMkwRt01rKL+5lseBVpjccpmfKh+F4C+Mx/ybKySy5idgoAzM3RQsz7bkU8qHVmOUAfdAB8tBua0z4U8PyYW7iWAz4i6xn7xVYABO8Z8+ngK0ZFgL4o9n8PgrGDXDW1QZ7isQO+xyqQzsdSd9CeelVjC3yVDDK67MNmB/wAUaeorRfinwr53DmZQA1h1vRzjVX9lbN/lNZLgLxIzCQV0Yr9M3UePKmhFu4Vct3CqktmZguTTWWAPe2Gh9fStlweEs2VyWlCKOQ/M9W8fCsMw9jOVzMwEgh1Ygq2hBImDyPjWy8Lvi5Ytu3eYqJI2J2J9SCaaXoNhUOtKzCoQC8gR615kXx9zTFZWMLj7V7GMbTq4UlHjYMq28wnw0p/grHNiQSD/ADiRpBClVIHQiIHoaH4XCLb4i8BQLkPCiBJRQfMnJRTCQL1+G1LJI5TkBIjrEH1qIBIms29JHjzFIKmNef79KcPLw/f7FbEHuH0ZT+96Ki81DbFvUT1096x3iHb3EtinuZ2TK5CID3VUGAp5ctT11qWNG5fPalJcY1lHAu3GNv3M3zrSWSYzXQqAGJyLClnMEHQHQiYJEo7ccUxsmy2ItPbaCDaOXzVohhy5RU2UW3FfE+wl/wCUoZ1BILgjcGO4v3h46UWtdtcM2guGehQ/WJFYngeFYmCUsu3KVGaPQaj2qVb4XilEnD3gF1JZGC9ZOaBRY6NvXtDYhD8233/szoT6bilPx6wDBu25G4nUaTqOXrWL4TD3c2XMAQTHeBMmTuCRP5Ur+I3FJVXVV+/lUXAWG8z9pvGdPCiwo2VuOWMuYugEczAnoZ2NZ9jfiRiHuTaV1AGiL8pkPizOst6KKrRNteSiNT3ljMdzlEDaBoOXjXXMcqgkFPSJqG2UkWr/APqd0ALkm50YA+UBQAaYwnbbifzP+W1xT91kXTXkQQRy3qk4Fbly53Azu5gBRJ9B7e1WO92NxOUFjaQkSULif9IIB8JobS2xpN6LBxHt/eCoTltsD3kU6xPMyeQGk86iXO0VnFOzDI11QskAhmAJABBiQJIB8daq2P7PX7aszZIAJILKTA1Ma9/SdKhcNe6Cbtq2QBozkHIBOuZ4idBpvMVhyRXJFpSNIS6vRbO2eNQ4ezaSFusXuXCBuICLn5sTAHhFUoZp1ZRGsxPtpS+LYpr7lidfuwOXSnuMcDu2MNav3CsXSQEBOeF3LgCF3GkzqNK0410ik9mc2m20DeIYuciCdpY9Wb7Pl3QI860Hs3xlkwy2xqA7AAHc8yddswY1SOE8Nu4m4pGVQIEnkBpsNSfzrb+AcHXC4a3ZgsVnMwB7zMSzHbaSdNopckFyx62TdZHOH5Dai5lYOCrcxBEMPKCRWBYzCNhMVdtj/wCm46HxQEx56Za+iojXKfpPLx8KyD4ucL+XjEvqO7fTX/HbhG91yGtYw6qiU7BWExCgTIAbZh9nXkw/CdvCK1DsFj89lrZ0a2Zjz3jw0HvWM2cR8vUd62x1HQ86t3YTi/ycUgk5GItanUZtVUnYjZlbmAR4VaY2jXSKYbGoDBO1Ka6R1Pn/ALUnN4fQ0ySl4PjiYjiji3mAtBUbMIkgXZIB1jYT4UQ4NxNXxuPtiJtvZnqf5WViTz1AHpUNLAXiztJJKWCdORW/oB/k8/GqocLjExV58Mtyw19mN5r0RLM2X5bgfZMn+9URpDeTTr162inOwtqBuxyrqep0pZykCGBBAMz12jqIBrKcT2YvXGm9jsNmP3mu3Mw8ATEU5geNYlQ9mzdQZNFyOLjZBvkuZTC/Z+1tGo1rSyaNXs3RmAJ9Of72r5z4pDYi8VPca7dIPUG4xBHmDWu9me11tlVTfZrouMHt3FGcFj91gQAobaJ5DpDXaT4KIwNzBv8ALbf5Tsfl+Sue8n+aR5VN5KSoysY6FtgSMgIjnMkz4d6T11qXgOIbySR78vE7zOviaHcU4ddsuy3kZGBgyO710Yd06a6E03YttlLBWKrEsFJUE7AtsJ8aToC22u0l1QFR4G0DQAeQrr3GLrghmmYn0POfeqwmK2j6frU2zjwCfEf1qaKJtxyZBJJMjeBEfltp4Uq42VQFJzMp0nkTIiPxCN50k6aGo/8AbVLKTqBqR1HQHlQ+7ji1wsx38PSB4RpVATrwViBq2UKNyAIUDrqZn/epOA4S105LVsM5/wBIH3szfZA6mofDMM168tq2wzPPWABqxY8lAEnyrQVS3h7fybPgWY6M555o9dNhMa6k4T5OuPTSEezG+D3rWCTcEwfmPtm9TqFHL8taV/8ANsO/3ss6ajX2qq8dul2yTA3PXwEeetBRbKtvsJnr61z/AIZcn3SZr9Vwwi8YpcEq/wBpvM+JJIthVEKGglV1MmQCSTE7RoKuKlLuHQFQqso7kAKARMZdh6VlPBMCt5pu/wDLt9583MfdXzO3vVk4r2/W2rGwWZpgZh3VmCWE6mOn9NDnzcbbUYf4VxzX5pDPEOzltb2WzeFp0IZu6WjXT5Zn7QAmG01Goqba+HuZGAvpiATmIZSjAk8jLCcx6j1qt8FxOe4zEks2sk6knqeu9XHCYtsNlYEXAYJXwBjfyJjWtVyS42oyJ6KatFFsYLEYTEmywYMhiCBMHVSPAidZjWt7tA5FB1IVZ84E/Wqo3Z8YlMt9g7iWtORqpJLAHqh0BXbnvVpwd7PbVttBI6EaGPCQa7OOUZZRzTTWGL/P6VW+3/Zy5jsIUQKbtphctjYtoQyzMSQfKVFWRjSRfWdxp41oyFg+b8PcKsUZSWkqyR3p2Pd6+FH+E9kMe11GtJCtCzcIUBcwYZhvA1I0mjvxXtumNs32UGyyBAeQZS2cNyDHMD5D+7UXgnan5DllcLbDBlQiUIgZwp+7zgeIrCbkmupoqezWVumACZIABPUjnXfN/cVxxAYAjYgHbXUT/WkfM8K3Myj/AMWFzid0BGQ20toC+mYr8/vj+739/A+VBeD9pmW6LVx/5xbI6sdZOjSwMERr5CiGFS5/GMSLr5iEVk2hVF3uqAPBm96vQwayTlWTOsCffes0V4YVY4fhVuXEus5ZGYRoFIBgEMsltIPL0o7houQlq0ir+JhyHOdXPvWqnhNsmTbQnrlE+8Ur+DpuFAnppTYIzm/8Oitq5iUxFtnRC7IbfcKqMzaliZgbwPSpvBu296xlsYq2LluAVS9qVn7BR2Bz2z0YEjkavR4QR9g+hqXdsWsQoTFWUuZds6gx4g7j0rPs/Sq+ACeF4fiCH5WHaxfQGSbeRM6kE2nAUK4YcyJAMioP/wAWyHuFrf8Ah0PkYHuKI8f7N3UH/DNmtL3rVo3Sr23MDNZu7qkZpQyIgbHSBaxPF7DH5ti3ik5ZWVbhHUHTXwIqsegV/iHw4tXCXlgxMkzv56RQbF/DYqO7eAnYPl/UTWqYHidrEKcoa2ykC4jDLdtk8mBnQjY7HkafOEtzO/1jrrT/AIEYfi+xeKtnRQ8fh39qBXLpBykQRoRzHnX0De4QGH236/dI9mU0D4r2Tt3+65DxGgRUIjWMyZZmQNqLa2Iz7sdiEtJdu73T/LH91ftFj1JMD/KaNYfiKZSzHT6kzsPGYFTeKdkXtJFiyrCdlOUx11meQ3oE3YvGHVF/yFhM+lYtJu2bRlSIeMaWZidWk+RkwB5CBUrh/CEu2s7GWMmS2UKFMHlz13nkNJmkL2Tx1xwnywv2jJZfKYnbTSimE+HuMUEfOVQdSACw9ByPjWksqkZr9wTicEttBsYEgxsCJgiY3589+lB7t0HMTsTp5QBV2t/De4QfmXywJkgLBnfUydfGnx8LbBEF7k+BH6U1oHkpPBUBLKDDiCpPMAaiOswaKWe0fImGEqT4HeOnQ1csJ2Bsp9ksCOek/lTGM+Gdu7czm66k7kBdfE6b1DgpPRSm46BD9sXGVLZlmgDXmdBoNztWhdmcO9vDKl098Ek6k7xoZ0nTlpQfgPYmxhHzgG44iHfXL/hAEDzqzWb3Lfx5b84q+OC41gmc3PY6EkbD1pQB9q75n7mlfNVQSxyqNzOg85rSyKKJ8YcWowtqySM7Xg8T3giIwL6agSQJ8fOqtw21hxYC9z5xjRmDNvOikSB789qK9s75xeNBtAoLahczLlzkEmWLbKJgEjYtp0axmEJQINckENmJggD7JIBiBqNeepoq8ivw0jh2LNyxacEd5F22kCDp5g08R5VXuwWI/wCHZM0lXJP4QG2CkeIJ8JFWTPTApqcCu2+JYrEAL8u4oUd4ZpDgmQdtB9BVpnz9d6HLwFExN67rLuzRuJO/9aJpb5AnyrNos62xqXZef/Ve2cAx5AeJp0Mi/aMnwoSYrQ6t0DcgeZA/OlfPtt95P+4frQ3i1g3goXKMs/aXNyjqIqF/CzIOWzIjXKRqOmUiKVMaaDOIui3qTpIGgk66DXlJP0psYqdfbfWk8Qk2LhYwSjarM6Ke8B1HKgfZji6XLKhGFwWwqTPe0GhYaxoOnI0N+D2FMe6hWugS9tWIPMgDMUn8JAPrB0p6zibbqrLsyhhodjr+lCu1fGlw+EuMdCwa2oLaszAjQZZMAz6eNe8HtYi3hrKfLtlktqO9cPSdYt6EdJPnSAJXryAE5oHOTA9zpUb5SvGQgrzI23/FrPkBULFYDE3CM7jqEtnKmk/aJ7xj18qi3uyqOcwa6hO8Ow9yN+dJsa0HDw8b6fvxmmrmDQayB1/Tegg7Lsplb14aQSbjf/o0qzwgqQykXShmHMg6bZ40+tKxUTmwYn7Oo2YACOXXxqQtml8Oxa3BsttxuhYFvPTcfuBUt7HWtFRLIWQ869C+Q8IqVApBFWSMMKUBTmWuyUAJyV7kpYWvQtKgGmXwBqk8S4vi/wC0MMl1UUnKLauoYTpNxVJJ9avuWlUVkdmeu95iSmFdiRqWzNPmWialfwLE3gvzMljcaDWDyOXl4E1dSnlSMh86vZIL4B2dGGUqrFi0anTQbACTpv70TPDz/wBR/df0pSqfKvfegZ69kG63nRJbQRdBXldUARWulhqT5cqQtochFdXUwH1Wlqg6V1dQAnHgZYjSCKxzteWwOJ+ZhXa01wd6IIOvQgiurqiW0aIIdjMIcZiWv4m5cvPYClAxGUGTHdAA0OsDSa0fNr5k11dU+gNXnOaJ5f1pzNXV1SxiysmDUa5aAeR4fQ11dVIB3EnQSAfMTUCzjCLpSFiRy119a6uqkQyet7wFIv342Arq6rJFW7pInwrlvd0GBzrq6gB5Gr1q6upgJV9a9rq6gR41IYV1dTA8Gu5NKznqa6uoA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43755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3" name="Imagem 102" descr="Enterro de policial militar morto em serviço. Mais um herói que deu a sua vida pelo povo brasileiro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556792"/>
            <a:ext cx="6944474" cy="449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67" name="AutoShape 29" descr="data:image/jpeg;base64,/9j/4AAQSkZJRgABAQAAAQABAAD/2wCEAAkGBhMSERQUExQVFBUUFxYWGBgXGB0dFxsaFxcaGRcYFxYcHCYeGRkkGRgVHy8gJCcqLCwsFx4xNTAqNSYrLCkBCQoKDgwOGg8PGCkkHR0pKSkpKSktKTEpKSkpKSkpKSksKSkpKSkpLCkpKSkpKSksKSwpKSwsLCwpMiwsKSwsLP/AABEIAJQA2gMBIgACEQEDEQH/xAAcAAABBQEBAQAAAAAAAAAAAAAFAgMEBgcAAQj/xABBEAACAQIEAwYDBgMGBgMBAAABAhEAAwQSITEFQVEGImFxgZEHE6EyQlKx0fAVI8EUYnKCouEkM1OSsvEWQ8IX/8QAGAEAAwEBAAAAAAAAAAAAAAAAAAECAwT/xAAmEQACAgIDAAECBwAAAAAAAAAAAQIRITEDEkFREyIUMlJhcZHh/9oADAMBAAIRAxEAPwA/isPkwmUx/LuWiB0yYqBHTTpVoYaVQuKWTc4Uj3CLr2WW4XBIDMl9pcd2WB10MVfXP7H19Kz49FSGiKSRSzSWGlUyTlw6nvHcAqPVlb37v1NKt4RXQrA1BH1odxG+UayBzuERyIyRqfUfWiuE0iPGs45mzR6EcMsZMSp2DKRHisT5b0VxT940PxAIu225Zo8dRJ16aUSxOGliaeaEiGzEipVi93B5mlLh69WxAipUWslNo8DzS0beZ5UoWTyFeLZOvjTomxtt6Urae35il/IM04LFUIfNdTdy6FBJIAAJJPQST9KqOJ+KeFVsqrcf+8AAPSSD9KdpBTZcq8oNwntZh8QFKsVL7BxB8p2PvUftxxUWcI5FwW2YqAZhokZgvjHlpNJySVh1d0SuIdrcLYJD3QWG6qMx0328jQRvirg5AUs084H0EzWOrxUZw+YxBlZjnoTpI8I6ezd/ibXWCJbRSdJIhjPUfrPnWK5JM16JG+We2eEKfMa6tsGBL6akwJPIeO1GluAgEEEHUEbGdor5wfguI2LjXTQE+ERoCI5VYuzXaTG4K0ttbvzrZgWwyyQfwq0zBEmDzB2rVSIaXht00O4sNVPSRWf4X4vuYzWkPipKx1mZFHMN8ScHdIFxXtMOolfcb+1DaYkmELrsVHmfypVv7Mk84+lEsF8m8ge0yus/aU6SN/KpAwCx6+NZ/SzZamRuELE+NEqbXDgRGmvjy9dqXkPX9+9axVKjNuzLOP3jZ4fiQLbXNb6kLuM124cx5wAQT5VbywyiNQRIPnVIwNprvCry3G+c/wAvEgu0yxDXQG72vIHUaVdMM02kPVVPuoP9aOP0JChXhrp/fvSS+3jVkknBYBboYPrlIYa8xMeY12qJg7piIlv3P78Kn8I+03kPzoLb7peZlWImT1rOqdlp3gMYm4AgzaHMhAO/MHT1o6jyAdNRVauoGssxklUzDU6ZWUn6UcwjAovlVkkrSunypnSu0oAfkeFdmqPpXhA6UASC4612cVFKCu+UKBlH+K/Gyi2rKMRnDM0cwCFUH1zH0rLPm1pfxW4CzW0xKai0CtwcwpYFW8g0g/4qysvJ0rCSzbNovGDQuBgHC2Q3NSf9RIn6UJ7SY52UBzngFQWMkKCIEnz33odh+JuqqqmIEehEfrUXj2LPdB07rH3Ij8q5U33pmzWAbZsrmMgaQR7D/ek4q2dGXcchvE7Uxh72s+QFGbWGGubXuzHSNpPOZrpoybGbXaG9GXcgwMw1jxIYaeEVMHFMQRmARcneInf72oiRsdZ601/DVAGinlqB4fqa8x8raEGIgb/dZtRPkRoelVlEYIjcRKkWxHeUs0jmxkCT4QPSk22AnTLv9nT1hYEelCjeL4pYDEtoABJ5kQOsCiCY5ec+qkEeHnQ7Ci79jO0F6wBkaRmGZTqMuoBE8vqDPUUb4z2mxZuj5eJYKwkIFQeesTzEVnfDsYuYEFoWTsddNiZEctan3+IZ3zrcKFQFUkAgr9ozI6kjl9kdaafyKjUuwnaK7de5bxFzM3dKSADzzDx5GrpWM8C4rBt3HKn5bqQ6yPvAa66dDrGtbNVRaIZkmEwTXeH4q0GZSXxYlTDH+fdMTyBOh86tXCHnDWD1tWj72xpVW7AOLWBc3M0WzfzSDn7t25Pd1lj011NWPs9dDYPDsNAbVsgHf7AGvjpTgKRKcwa4gUsimp+mlaMkl8Pvi2WZtssnQnQbmKFYe4t9rjWySCxOoKnvCQNfWifD1ksJmVYe/wD7oR2V0W4BpGUfnWHJtI0joLWWAtEHbKw6/aUj1qLxfHA8PuLIzG0TtvrJ12ohw+0Blkzt+lRLtoHA4lPwpdX2B/StNolbB/YDHqLDgkDvD/xj+lWb+KW/xfQ1VvhmAbV0Hqn5MKuXyF6D2FTDRctkf+KWvxD2pS8RtnZxTwsp0HsK4WE/CPYVZA0cen4hXg4hb/GvvT/y16D2FKAHT8qBkZ8ZbIILKQdDOo8iOYqscT7CcPuqflqtlyZDpJA01GQmI8BVx0rtKTVjujLb/YfEjRf7O0bMHCH1UgH3naqH2uwNyxfe1cILKAJUypBUMCNuTdK+je7WK/GDBKmMZlEfNtox1OpllP8A4rWK4YQdpGv1ZSwyjcJaDmiY21A89DvVgwt0anafGRQrhFwlSiA5jn0htZgyMuuYDnyy1Js3z94wYkj/ANVXpPgVuQeR61X+0GPI7u3OjVgzO+1VXtdpeJG2Vfyn+tVRINtQ+ZjPd0Eb/s6mpGHxGwloiNCNvaaH4TEZC0yJpVpyTCSabQ7D8qtqVQNqMzEmcvTU7yRp4VO4RiBmyscw8cuYDqBApPBMCYDEAzrrpGnlRw4e2zDPbJjXNHdH+bl66UdRNhHCyhAUgyQdP6jkdtPCtow+PBRSYkqCdecVknBuGK922qaEsoPkTz+tasAv4R7f7VMY0JuyncGsqtzEKpBHzLjd0jTMSxGmxBJ251K4AsYW0v4VKeWRmUD2A9qG9neGDC3L9tFyrmdlBbNGeG1MDmTpyHM1L7LKRhUUlmKtcUlozEi42pjmd/Wq4yZBNmphtdfL6GaeeP35U2E0A05fs1rRI/wh/wCZr0oX2YBm4D4fQmi3Dk/mDlv+VB+ztyL15ehI9mrCe0aR0wtwrFSABr/tTjpC4pTHfS4wBO4ytqB61Js4FV+zK8+f6VJaCjAc1I+hH6VfhK2VH4cHuXPEL9Cf1q5Fx1qk/Di59sf3fyI/Wrm2HQmSo9qmOi5bFivC1L0iotzh1omSup5yabcvESSA1JN8TE0hcEg2n3PlTf8ACLUzlMnqxqX38Ak/MHWuFwdaQmDQdfKTSDw9JnWT/eNVb+AHs1Yv8WcYHx7KGDZLdtdDqDBJB8ZbblW0/LUdT51hfxJsIvEL+QEAuCZ2zMilvqd6GNFSw1827yOM3dZWMGDoZ0qdicQS7EyCeUamNtfKkcJ4c1+/Ztru9xFHmWHL6+lEuN4RbeJvW11C3HgzOkmD51FZLvwRgXhYJ3qu9p738xh1y/8AitHhp7TVc7RXC15wRsUj/sWrRLA7tJ1qwcHwoULMSTJH9PShvD8JmbXYamevKrbgrZA2P5VXpIQwusQAP371JuqSILQvONz4VE/sYK6AidZDDT0NTuzPZi/iLjA5vk2ozwIZ94VD1IBk8hPOlKdAo+lz+GfZ8W7bX5YBmK21mVChQraHq4P/AGnrV4zeNV5eKX0CpawjKiLAXQaAQNz+5r1eIY0ifkDX++P1rD8Qv0v+h0RMHibdzFObbq41UlTIDKEkEjmJHvXdnMQGss6mVN27GkbOwb/UD6RQ/g3Dls4u+iqEVmdoUmO+lknfYkztp0olwZIS8uul65uerZtPDWt4KiZE0muYc/WuYUkmtSCRgjF0D9eY/WgnCRlxV8eLj2cf0orhic46yYO/I8uYpmzwF1vvcLyGzGAsQWIOutZSVtFp4YfW7oPIflXFj1NMB29vClh26GqoBnA8Is2TNtQhIgxPnt51NHnTQLdKUM3Sigsc9TXa9TSBNdrQFjk+NdSAx6V6GJ5UBYsmurwCuJoCz1awz4l4jNxC9/LNsqVUkmc0DR9tJXKY1rcs3l71kHxcGbHIADpZtzAk6ljtvzA9KmRSBPYLDn+22Lk6W2znSORUD3P0qFx5suNvBh9m7cE+HzGj6R70Z7H4k2lullIVGQliBsNWWDroNfUVXeM3jcv3Lv8A1Wd+fMkwRt01rKL+5lseBVpjccpmfKh+F4C+Mx/ybKySy5idgoAzM3RQsz7bkU8qHVmOUAfdAB8tBua0z4U8PyYW7iWAz4i6xn7xVYABO8Z8+ngK0ZFgL4o9n8PgrGDXDW1QZ7isQO+xyqQzsdSd9CeelVjC3yVDDK67MNmB/wAUaeorRfinwr53DmZQA1h1vRzjVX9lbN/lNZLgLxIzCQV0Yr9M3UePKmhFu4Vct3CqktmZguTTWWAPe2Gh9fStlweEs2VyWlCKOQ/M9W8fCsMw9jOVzMwEgh1Ygq2hBImDyPjWy8Lvi5Ytu3eYqJI2J2J9SCaaXoNhUOtKzCoQC8gR615kXx9zTFZWMLj7V7GMbTq4UlHjYMq28wnw0p/grHNiQSD/ADiRpBClVIHQiIHoaH4XCLb4i8BQLkPCiBJRQfMnJRTCQL1+G1LJI5TkBIjrEH1qIBIms29JHjzFIKmNef79KcPLw/f7FbEHuH0ZT+96Ki81DbFvUT1096x3iHb3EtinuZ2TK5CID3VUGAp5ctT11qWNG5fPalJcY1lHAu3GNv3M3zrSWSYzXQqAGJyLClnMEHQHQiYJEo7ccUxsmy2ItPbaCDaOXzVohhy5RU2UW3FfE+wl/wCUoZ1BILgjcGO4v3h46UWtdtcM2guGehQ/WJFYngeFYmCUsu3KVGaPQaj2qVb4XilEnD3gF1JZGC9ZOaBRY6NvXtDYhD8233/szoT6bilPx6wDBu25G4nUaTqOXrWL4TD3c2XMAQTHeBMmTuCRP5Ur+I3FJVXVV+/lUXAWG8z9pvGdPCiwo2VuOWMuYugEczAnoZ2NZ9jfiRiHuTaV1AGiL8pkPizOst6KKrRNteSiNT3ljMdzlEDaBoOXjXXMcqgkFPSJqG2UkWr/APqd0ALkm50YA+UBQAaYwnbbifzP+W1xT91kXTXkQQRy3qk4Fbly53Azu5gBRJ9B7e1WO92NxOUFjaQkSULif9IIB8JobS2xpN6LBxHt/eCoTltsD3kU6xPMyeQGk86iXO0VnFOzDI11QskAhmAJABBiQJIB8daq2P7PX7aszZIAJILKTA1Ma9/SdKhcNe6Cbtq2QBozkHIBOuZ4idBpvMVhyRXJFpSNIS6vRbO2eNQ4ezaSFusXuXCBuICLn5sTAHhFUoZp1ZRGsxPtpS+LYpr7lidfuwOXSnuMcDu2MNav3CsXSQEBOeF3LgCF3GkzqNK0410ik9mc2m20DeIYuciCdpY9Wb7Pl3QI860Hs3xlkwy2xqA7AAHc8yddswY1SOE8Nu4m4pGVQIEnkBpsNSfzrb+AcHXC4a3ZgsVnMwB7zMSzHbaSdNopckFyx62TdZHOH5Dai5lYOCrcxBEMPKCRWBYzCNhMVdtj/wCm46HxQEx56Za+iojXKfpPLx8KyD4ucL+XjEvqO7fTX/HbhG91yGtYw6qiU7BWExCgTIAbZh9nXkw/CdvCK1DsFj89lrZ0a2Zjz3jw0HvWM2cR8vUd62x1HQ86t3YTi/ycUgk5GItanUZtVUnYjZlbmAR4VaY2jXSKYbGoDBO1Ka6R1Pn/ALUnN4fQ0ySl4PjiYjiji3mAtBUbMIkgXZIB1jYT4UQ4NxNXxuPtiJtvZnqf5WViTz1AHpUNLAXiztJJKWCdORW/oB/k8/GqocLjExV58Mtyw19mN5r0RLM2X5bgfZMn+9URpDeTTr162inOwtqBuxyrqep0pZykCGBBAMz12jqIBrKcT2YvXGm9jsNmP3mu3Mw8ATEU5geNYlQ9mzdQZNFyOLjZBvkuZTC/Z+1tGo1rSyaNXs3RmAJ9Of72r5z4pDYi8VPca7dIPUG4xBHmDWu9me11tlVTfZrouMHt3FGcFj91gQAobaJ5DpDXaT4KIwNzBv8ALbf5Tsfl+Sue8n+aR5VN5KSoysY6FtgSMgIjnMkz4d6T11qXgOIbySR78vE7zOviaHcU4ddsuy3kZGBgyO710Yd06a6E03YttlLBWKrEsFJUE7AtsJ8aToC22u0l1QFR4G0DQAeQrr3GLrghmmYn0POfeqwmK2j6frU2zjwCfEf1qaKJtxyZBJJMjeBEfltp4Uq42VQFJzMp0nkTIiPxCN50k6aGo/8AbVLKTqBqR1HQHlQ+7ji1wsx38PSB4RpVATrwViBq2UKNyAIUDrqZn/epOA4S105LVsM5/wBIH3szfZA6mofDMM168tq2wzPPWABqxY8lAEnyrQVS3h7fybPgWY6M555o9dNhMa6k4T5OuPTSEezG+D3rWCTcEwfmPtm9TqFHL8taV/8ANsO/3ss6ajX2qq8dul2yTA3PXwEeetBRbKtvsJnr61z/AIZcn3SZr9Vwwi8YpcEq/wBpvM+JJIthVEKGglV1MmQCSTE7RoKuKlLuHQFQqso7kAKARMZdh6VlPBMCt5pu/wDLt9583MfdXzO3vVk4r2/W2rGwWZpgZh3VmCWE6mOn9NDnzcbbUYf4VxzX5pDPEOzltb2WzeFp0IZu6WjXT5Zn7QAmG01Goqba+HuZGAvpiATmIZSjAk8jLCcx6j1qt8FxOe4zEks2sk6knqeu9XHCYtsNlYEXAYJXwBjfyJjWtVyS42oyJ6KatFFsYLEYTEmywYMhiCBMHVSPAidZjWt7tA5FB1IVZ84E/Wqo3Z8YlMt9g7iWtORqpJLAHqh0BXbnvVpwd7PbVttBI6EaGPCQa7OOUZZRzTTWGL/P6VW+3/Zy5jsIUQKbtphctjYtoQyzMSQfKVFWRjSRfWdxp41oyFg+b8PcKsUZSWkqyR3p2Pd6+FH+E9kMe11GtJCtCzcIUBcwYZhvA1I0mjvxXtumNs32UGyyBAeQZS2cNyDHMD5D+7UXgnan5DllcLbDBlQiUIgZwp+7zgeIrCbkmupoqezWVumACZIABPUjnXfN/cVxxAYAjYgHbXUT/WkfM8K3Myj/AMWFzid0BGQ20toC+mYr8/vj+739/A+VBeD9pmW6LVx/5xbI6sdZOjSwMERr5CiGFS5/GMSLr5iEVk2hVF3uqAPBm96vQwayTlWTOsCffes0V4YVY4fhVuXEus5ZGYRoFIBgEMsltIPL0o7houQlq0ir+JhyHOdXPvWqnhNsmTbQnrlE+8Ur+DpuFAnppTYIzm/8Oitq5iUxFtnRC7IbfcKqMzaliZgbwPSpvBu296xlsYq2LluAVS9qVn7BR2Bz2z0YEjkavR4QR9g+hqXdsWsQoTFWUuZds6gx4g7j0rPs/Sq+ACeF4fiCH5WHaxfQGSbeRM6kE2nAUK4YcyJAMioP/wAWyHuFrf8Ah0PkYHuKI8f7N3UH/DNmtL3rVo3Sr23MDNZu7qkZpQyIgbHSBaxPF7DH5ti3ik5ZWVbhHUHTXwIqsegV/iHw4tXCXlgxMkzv56RQbF/DYqO7eAnYPl/UTWqYHidrEKcoa2ykC4jDLdtk8mBnQjY7HkafOEtzO/1jrrT/AIEYfi+xeKtnRQ8fh39qBXLpBykQRoRzHnX0De4QGH236/dI9mU0D4r2Tt3+65DxGgRUIjWMyZZmQNqLa2Iz7sdiEtJdu73T/LH91ftFj1JMD/KaNYfiKZSzHT6kzsPGYFTeKdkXtJFiyrCdlOUx11meQ3oE3YvGHVF/yFhM+lYtJu2bRlSIeMaWZidWk+RkwB5CBUrh/CEu2s7GWMmS2UKFMHlz13nkNJmkL2Tx1xwnywv2jJZfKYnbTSimE+HuMUEfOVQdSACw9ByPjWksqkZr9wTicEttBsYEgxsCJgiY3589+lB7t0HMTsTp5QBV2t/De4QfmXywJkgLBnfUydfGnx8LbBEF7k+BH6U1oHkpPBUBLKDDiCpPMAaiOswaKWe0fImGEqT4HeOnQ1csJ2Bsp9ksCOek/lTGM+Gdu7czm66k7kBdfE6b1DgpPRSm46BD9sXGVLZlmgDXmdBoNztWhdmcO9vDKl098Ek6k7xoZ0nTlpQfgPYmxhHzgG44iHfXL/hAEDzqzWb3Lfx5b84q+OC41gmc3PY6EkbD1pQB9q75n7mlfNVQSxyqNzOg85rSyKKJ8YcWowtqySM7Xg8T3giIwL6agSQJ8fOqtw21hxYC9z5xjRmDNvOikSB789qK9s75xeNBtAoLahczLlzkEmWLbKJgEjYtp0axmEJQINckENmJggD7JIBiBqNeepoq8ivw0jh2LNyxacEd5F22kCDp5g08R5VXuwWI/wCHZM0lXJP4QG2CkeIJ8JFWTPTApqcCu2+JYrEAL8u4oUd4ZpDgmQdtB9BVpnz9d6HLwFExN67rLuzRuJO/9aJpb5AnyrNos62xqXZef/Ve2cAx5AeJp0Mi/aMnwoSYrQ6t0DcgeZA/OlfPtt95P+4frQ3i1g3goXKMs/aXNyjqIqF/CzIOWzIjXKRqOmUiKVMaaDOIui3qTpIGgk66DXlJP0psYqdfbfWk8Qk2LhYwSjarM6Ke8B1HKgfZji6XLKhGFwWwqTPe0GhYaxoOnI0N+D2FMe6hWugS9tWIPMgDMUn8JAPrB0p6zibbqrLsyhhodjr+lCu1fGlw+EuMdCwa2oLaszAjQZZMAz6eNe8HtYi3hrKfLtlktqO9cPSdYt6EdJPnSAJXryAE5oHOTA9zpUb5SvGQgrzI23/FrPkBULFYDE3CM7jqEtnKmk/aJ7xj18qi3uyqOcwa6hO8Ow9yN+dJsa0HDw8b6fvxmmrmDQayB1/Tegg7Lsplb14aQSbjf/o0qzwgqQykXShmHMg6bZ40+tKxUTmwYn7Oo2YACOXXxqQtml8Oxa3BsttxuhYFvPTcfuBUt7HWtFRLIWQ869C+Q8IqVApBFWSMMKUBTmWuyUAJyV7kpYWvQtKgGmXwBqk8S4vi/wC0MMl1UUnKLauoYTpNxVJJ9avuWlUVkdmeu95iSmFdiRqWzNPmWialfwLE3gvzMljcaDWDyOXl4E1dSnlSMh86vZIL4B2dGGUqrFi0anTQbACTpv70TPDz/wBR/df0pSqfKvfegZ69kG63nRJbQRdBXldUARWulhqT5cqQtochFdXUwH1Wlqg6V1dQAnHgZYjSCKxzteWwOJ+ZhXa01wd6IIOvQgiurqiW0aIIdjMIcZiWv4m5cvPYClAxGUGTHdAA0OsDSa0fNr5k11dU+gNXnOaJ5f1pzNXV1SxiysmDUa5aAeR4fQ11dVIB3EnQSAfMTUCzjCLpSFiRy119a6uqkQyet7wFIv342Arq6rJFW7pInwrlvd0GBzrq6gB5Gr1q6upgJV9a9rq6gR41IYV1dTA8Gu5NKznqa6uoA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32632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5" name="Picture 11" descr="https://encrypted-tbn3.gstatic.com/images?q=tbn:ANd9GcQ-lbOsQ3WKxl_1HX9ZkpMvfrpP8g_C7-EBwsaIZmS6BPxKv8uecQ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92785"/>
            <a:ext cx="5472608" cy="61348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67" name="AutoShape 29" descr="data:image/jpeg;base64,/9j/4AAQSkZJRgABAQAAAQABAAD/2wCEAAkGBhMSERQUExQVFBUUFxYWGBgXGB0dFxsaFxcaGRcYFxYcHCYeGRkkGRgVHy8gJCcqLCwsFx4xNTAqNSYrLCkBCQoKDgwOGg8PGCkkHR0pKSkpKSktKTEpKSkpKSkpKSksKSkpKSkpLCkpKSkpKSksKSwpKSwsLCwpMiwsKSwsLP/AABEIAJQA2gMBIgACEQEDEQH/xAAcAAABBQEBAQAAAAAAAAAAAAAFAgMEBgcAAQj/xABBEAACAQIEAwYDBgMGBgMBAAABAhEAAwQSITEFQVEGImFxgZEHE6EyQlKx0fAVI8EUYnKCouEkM1OSsvEWQ8IX/8QAGAEAAwEBAAAAAAAAAAAAAAAAAAECAwT/xAAmEQACAgIDAAECBwAAAAAAAAAAAQIRITEDEkFREyIUMlJhcZHh/9oADAMBAAIRAxEAPwA/isPkwmUx/LuWiB0yYqBHTTpVoYaVQuKWTc4Uj3CLr2WW4XBIDMl9pcd2WB10MVfXP7H19Kz49FSGiKSRSzSWGlUyTlw6nvHcAqPVlb37v1NKt4RXQrA1BH1odxG+UayBzuERyIyRqfUfWiuE0iPGs45mzR6EcMsZMSp2DKRHisT5b0VxT940PxAIu225Zo8dRJ16aUSxOGliaeaEiGzEipVi93B5mlLh69WxAipUWslNo8DzS0beZ5UoWTyFeLZOvjTomxtt6Urae35il/IM04LFUIfNdTdy6FBJIAAJJPQST9KqOJ+KeFVsqrcf+8AAPSSD9KdpBTZcq8oNwntZh8QFKsVL7BxB8p2PvUftxxUWcI5FwW2YqAZhokZgvjHlpNJySVh1d0SuIdrcLYJD3QWG6qMx0328jQRvirg5AUs084H0EzWOrxUZw+YxBlZjnoTpI8I6ezd/ibXWCJbRSdJIhjPUfrPnWK5JM16JG+We2eEKfMa6tsGBL6akwJPIeO1GluAgEEEHUEbGdor5wfguI2LjXTQE+ERoCI5VYuzXaTG4K0ttbvzrZgWwyyQfwq0zBEmDzB2rVSIaXht00O4sNVPSRWf4X4vuYzWkPipKx1mZFHMN8ScHdIFxXtMOolfcb+1DaYkmELrsVHmfypVv7Mk84+lEsF8m8ge0yus/aU6SN/KpAwCx6+NZ/SzZamRuELE+NEqbXDgRGmvjy9dqXkPX9+9axVKjNuzLOP3jZ4fiQLbXNb6kLuM124cx5wAQT5VbywyiNQRIPnVIwNprvCry3G+c/wAvEgu0yxDXQG72vIHUaVdMM02kPVVPuoP9aOP0JChXhrp/fvSS+3jVkknBYBboYPrlIYa8xMeY12qJg7piIlv3P78Kn8I+03kPzoLb7peZlWImT1rOqdlp3gMYm4AgzaHMhAO/MHT1o6jyAdNRVauoGssxklUzDU6ZWUn6UcwjAovlVkkrSunypnSu0oAfkeFdmqPpXhA6UASC4612cVFKCu+UKBlH+K/Gyi2rKMRnDM0cwCFUH1zH0rLPm1pfxW4CzW0xKai0CtwcwpYFW8g0g/4qysvJ0rCSzbNovGDQuBgHC2Q3NSf9RIn6UJ7SY52UBzngFQWMkKCIEnz33odh+JuqqqmIEehEfrUXj2LPdB07rH3Ij8q5U33pmzWAbZsrmMgaQR7D/ek4q2dGXcchvE7Uxh72s+QFGbWGGubXuzHSNpPOZrpoybGbXaG9GXcgwMw1jxIYaeEVMHFMQRmARcneInf72oiRsdZ601/DVAGinlqB4fqa8x8raEGIgb/dZtRPkRoelVlEYIjcRKkWxHeUs0jmxkCT4QPSk22AnTLv9nT1hYEelCjeL4pYDEtoABJ5kQOsCiCY5ec+qkEeHnQ7Ci79jO0F6wBkaRmGZTqMuoBE8vqDPUUb4z2mxZuj5eJYKwkIFQeesTzEVnfDsYuYEFoWTsddNiZEctan3+IZ3zrcKFQFUkAgr9ozI6kjl9kdaafyKjUuwnaK7de5bxFzM3dKSADzzDx5GrpWM8C4rBt3HKn5bqQ6yPvAa66dDrGtbNVRaIZkmEwTXeH4q0GZSXxYlTDH+fdMTyBOh86tXCHnDWD1tWj72xpVW7AOLWBc3M0WzfzSDn7t25Pd1lj011NWPs9dDYPDsNAbVsgHf7AGvjpTgKRKcwa4gUsimp+mlaMkl8Pvi2WZtssnQnQbmKFYe4t9rjWySCxOoKnvCQNfWifD1ksJmVYe/wD7oR2V0W4BpGUfnWHJtI0joLWWAtEHbKw6/aUj1qLxfHA8PuLIzG0TtvrJ12ohw+0Blkzt+lRLtoHA4lPwpdX2B/StNolbB/YDHqLDgkDvD/xj+lWb+KW/xfQ1VvhmAbV0Hqn5MKuXyF6D2FTDRctkf+KWvxD2pS8RtnZxTwsp0HsK4WE/CPYVZA0cen4hXg4hb/GvvT/y16D2FKAHT8qBkZ8ZbIILKQdDOo8iOYqscT7CcPuqflqtlyZDpJA01GQmI8BVx0rtKTVjujLb/YfEjRf7O0bMHCH1UgH3naqH2uwNyxfe1cILKAJUypBUMCNuTdK+je7WK/GDBKmMZlEfNtox1OpllP8A4rWK4YQdpGv1ZSwyjcJaDmiY21A89DvVgwt0anafGRQrhFwlSiA5jn0htZgyMuuYDnyy1Js3z94wYkj/ANVXpPgVuQeR61X+0GPI7u3OjVgzO+1VXtdpeJG2Vfyn+tVRINtQ+ZjPd0Eb/s6mpGHxGwloiNCNvaaH4TEZC0yJpVpyTCSabQ7D8qtqVQNqMzEmcvTU7yRp4VO4RiBmyscw8cuYDqBApPBMCYDEAzrrpGnlRw4e2zDPbJjXNHdH+bl66UdRNhHCyhAUgyQdP6jkdtPCtow+PBRSYkqCdecVknBuGK922qaEsoPkTz+tasAv4R7f7VMY0JuyncGsqtzEKpBHzLjd0jTMSxGmxBJ251K4AsYW0v4VKeWRmUD2A9qG9neGDC3L9tFyrmdlBbNGeG1MDmTpyHM1L7LKRhUUlmKtcUlozEi42pjmd/Wq4yZBNmphtdfL6GaeeP35U2E0A05fs1rRI/wh/wCZr0oX2YBm4D4fQmi3Dk/mDlv+VB+ztyL15ehI9mrCe0aR0wtwrFSABr/tTjpC4pTHfS4wBO4ytqB61Js4FV+zK8+f6VJaCjAc1I+hH6VfhK2VH4cHuXPEL9Cf1q5Fx1qk/Di59sf3fyI/Wrm2HQmSo9qmOi5bFivC1L0iotzh1omSup5yabcvESSA1JN8TE0hcEg2n3PlTf8ACLUzlMnqxqX38Ak/MHWuFwdaQmDQdfKTSDw9JnWT/eNVb+AHs1Yv8WcYHx7KGDZLdtdDqDBJB8ZbblW0/LUdT51hfxJsIvEL+QEAuCZ2zMilvqd6GNFSw1827yOM3dZWMGDoZ0qdicQS7EyCeUamNtfKkcJ4c1+/Ztru9xFHmWHL6+lEuN4RbeJvW11C3HgzOkmD51FZLvwRgXhYJ3qu9p738xh1y/8AitHhp7TVc7RXC15wRsUj/sWrRLA7tJ1qwcHwoULMSTJH9PShvD8JmbXYamevKrbgrZA2P5VXpIQwusQAP371JuqSILQvONz4VE/sYK6AidZDDT0NTuzPZi/iLjA5vk2ozwIZ94VD1IBk8hPOlKdAo+lz+GfZ8W7bX5YBmK21mVChQraHq4P/AGnrV4zeNV5eKX0CpawjKiLAXQaAQNz+5r1eIY0ifkDX++P1rD8Qv0v+h0RMHibdzFObbq41UlTIDKEkEjmJHvXdnMQGss6mVN27GkbOwb/UD6RQ/g3Dls4u+iqEVmdoUmO+lknfYkztp0olwZIS8uul65uerZtPDWt4KiZE0muYc/WuYUkmtSCRgjF0D9eY/WgnCRlxV8eLj2cf0orhic46yYO/I8uYpmzwF1vvcLyGzGAsQWIOutZSVtFp4YfW7oPIflXFj1NMB29vClh26GqoBnA8Is2TNtQhIgxPnt51NHnTQLdKUM3Sigsc9TXa9TSBNdrQFjk+NdSAx6V6GJ5UBYsmurwCuJoCz1awz4l4jNxC9/LNsqVUkmc0DR9tJXKY1rcs3l71kHxcGbHIADpZtzAk6ljtvzA9KmRSBPYLDn+22Lk6W2znSORUD3P0qFx5suNvBh9m7cE+HzGj6R70Z7H4k2lullIVGQliBsNWWDroNfUVXeM3jcv3Lv8A1Wd+fMkwRt01rKL+5lseBVpjccpmfKh+F4C+Mx/ybKySy5idgoAzM3RQsz7bkU8qHVmOUAfdAB8tBua0z4U8PyYW7iWAz4i6xn7xVYABO8Z8+ngK0ZFgL4o9n8PgrGDXDW1QZ7isQO+xyqQzsdSd9CeelVjC3yVDDK67MNmB/wAUaeorRfinwr53DmZQA1h1vRzjVX9lbN/lNZLgLxIzCQV0Yr9M3UePKmhFu4Vct3CqktmZguTTWWAPe2Gh9fStlweEs2VyWlCKOQ/M9W8fCsMw9jOVzMwEgh1Ygq2hBImDyPjWy8Lvi5Ytu3eYqJI2J2J9SCaaXoNhUOtKzCoQC8gR615kXx9zTFZWMLj7V7GMbTq4UlHjYMq28wnw0p/grHNiQSD/ADiRpBClVIHQiIHoaH4XCLb4i8BQLkPCiBJRQfMnJRTCQL1+G1LJI5TkBIjrEH1qIBIms29JHjzFIKmNef79KcPLw/f7FbEHuH0ZT+96Ki81DbFvUT1096x3iHb3EtinuZ2TK5CID3VUGAp5ctT11qWNG5fPalJcY1lHAu3GNv3M3zrSWSYzXQqAGJyLClnMEHQHQiYJEo7ccUxsmy2ItPbaCDaOXzVohhy5RU2UW3FfE+wl/wCUoZ1BILgjcGO4v3h46UWtdtcM2guGehQ/WJFYngeFYmCUsu3KVGaPQaj2qVb4XilEnD3gF1JZGC9ZOaBRY6NvXtDYhD8233/szoT6bilPx6wDBu25G4nUaTqOXrWL4TD3c2XMAQTHeBMmTuCRP5Ur+I3FJVXVV+/lUXAWG8z9pvGdPCiwo2VuOWMuYugEczAnoZ2NZ9jfiRiHuTaV1AGiL8pkPizOst6KKrRNteSiNT3ljMdzlEDaBoOXjXXMcqgkFPSJqG2UkWr/APqd0ALkm50YA+UBQAaYwnbbifzP+W1xT91kXTXkQQRy3qk4Fbly53Azu5gBRJ9B7e1WO92NxOUFjaQkSULif9IIB8JobS2xpN6LBxHt/eCoTltsD3kU6xPMyeQGk86iXO0VnFOzDI11QskAhmAJABBiQJIB8daq2P7PX7aszZIAJILKTA1Ma9/SdKhcNe6Cbtq2QBozkHIBOuZ4idBpvMVhyRXJFpSNIS6vRbO2eNQ4ezaSFusXuXCBuICLn5sTAHhFUoZp1ZRGsxPtpS+LYpr7lidfuwOXSnuMcDu2MNav3CsXSQEBOeF3LgCF3GkzqNK0410ik9mc2m20DeIYuciCdpY9Wb7Pl3QI860Hs3xlkwy2xqA7AAHc8yddswY1SOE8Nu4m4pGVQIEnkBpsNSfzrb+AcHXC4a3ZgsVnMwB7zMSzHbaSdNopckFyx62TdZHOH5Dai5lYOCrcxBEMPKCRWBYzCNhMVdtj/wCm46HxQEx56Za+iojXKfpPLx8KyD4ucL+XjEvqO7fTX/HbhG91yGtYw6qiU7BWExCgTIAbZh9nXkw/CdvCK1DsFj89lrZ0a2Zjz3jw0HvWM2cR8vUd62x1HQ86t3YTi/ycUgk5GItanUZtVUnYjZlbmAR4VaY2jXSKYbGoDBO1Ka6R1Pn/ALUnN4fQ0ySl4PjiYjiji3mAtBUbMIkgXZIB1jYT4UQ4NxNXxuPtiJtvZnqf5WViTz1AHpUNLAXiztJJKWCdORW/oB/k8/GqocLjExV58Mtyw19mN5r0RLM2X5bgfZMn+9URpDeTTr162inOwtqBuxyrqep0pZykCGBBAMz12jqIBrKcT2YvXGm9jsNmP3mu3Mw8ATEU5geNYlQ9mzdQZNFyOLjZBvkuZTC/Z+1tGo1rSyaNXs3RmAJ9Of72r5z4pDYi8VPca7dIPUG4xBHmDWu9me11tlVTfZrouMHt3FGcFj91gQAobaJ5DpDXaT4KIwNzBv8ALbf5Tsfl+Sue8n+aR5VN5KSoysY6FtgSMgIjnMkz4d6T11qXgOIbySR78vE7zOviaHcU4ddsuy3kZGBgyO710Yd06a6E03YttlLBWKrEsFJUE7AtsJ8aToC22u0l1QFR4G0DQAeQrr3GLrghmmYn0POfeqwmK2j6frU2zjwCfEf1qaKJtxyZBJJMjeBEfltp4Uq42VQFJzMp0nkTIiPxCN50k6aGo/8AbVLKTqBqR1HQHlQ+7ji1wsx38PSB4RpVATrwViBq2UKNyAIUDrqZn/epOA4S105LVsM5/wBIH3szfZA6mofDMM168tq2wzPPWABqxY8lAEnyrQVS3h7fybPgWY6M555o9dNhMa6k4T5OuPTSEezG+D3rWCTcEwfmPtm9TqFHL8taV/8ANsO/3ss6ajX2qq8dul2yTA3PXwEeetBRbKtvsJnr61z/AIZcn3SZr9Vwwi8YpcEq/wBpvM+JJIthVEKGglV1MmQCSTE7RoKuKlLuHQFQqso7kAKARMZdh6VlPBMCt5pu/wDLt9583MfdXzO3vVk4r2/W2rGwWZpgZh3VmCWE6mOn9NDnzcbbUYf4VxzX5pDPEOzltb2WzeFp0IZu6WjXT5Zn7QAmG01Goqba+HuZGAvpiATmIZSjAk8jLCcx6j1qt8FxOe4zEks2sk6knqeu9XHCYtsNlYEXAYJXwBjfyJjWtVyS42oyJ6KatFFsYLEYTEmywYMhiCBMHVSPAidZjWt7tA5FB1IVZ84E/Wqo3Z8YlMt9g7iWtORqpJLAHqh0BXbnvVpwd7PbVttBI6EaGPCQa7OOUZZRzTTWGL/P6VW+3/Zy5jsIUQKbtphctjYtoQyzMSQfKVFWRjSRfWdxp41oyFg+b8PcKsUZSWkqyR3p2Pd6+FH+E9kMe11GtJCtCzcIUBcwYZhvA1I0mjvxXtumNs32UGyyBAeQZS2cNyDHMD5D+7UXgnan5DllcLbDBlQiUIgZwp+7zgeIrCbkmupoqezWVumACZIABPUjnXfN/cVxxAYAjYgHbXUT/WkfM8K3Myj/AMWFzid0BGQ20toC+mYr8/vj+739/A+VBeD9pmW6LVx/5xbI6sdZOjSwMERr5CiGFS5/GMSLr5iEVk2hVF3uqAPBm96vQwayTlWTOsCffes0V4YVY4fhVuXEus5ZGYRoFIBgEMsltIPL0o7houQlq0ir+JhyHOdXPvWqnhNsmTbQnrlE+8Ur+DpuFAnppTYIzm/8Oitq5iUxFtnRC7IbfcKqMzaliZgbwPSpvBu296xlsYq2LluAVS9qVn7BR2Bz2z0YEjkavR4QR9g+hqXdsWsQoTFWUuZds6gx4g7j0rPs/Sq+ACeF4fiCH5WHaxfQGSbeRM6kE2nAUK4YcyJAMioP/wAWyHuFrf8Ah0PkYHuKI8f7N3UH/DNmtL3rVo3Sr23MDNZu7qkZpQyIgbHSBaxPF7DH5ti3ik5ZWVbhHUHTXwIqsegV/iHw4tXCXlgxMkzv56RQbF/DYqO7eAnYPl/UTWqYHidrEKcoa2ykC4jDLdtk8mBnQjY7HkafOEtzO/1jrrT/AIEYfi+xeKtnRQ8fh39qBXLpBykQRoRzHnX0De4QGH236/dI9mU0D4r2Tt3+65DxGgRUIjWMyZZmQNqLa2Iz7sdiEtJdu73T/LH91ftFj1JMD/KaNYfiKZSzHT6kzsPGYFTeKdkXtJFiyrCdlOUx11meQ3oE3YvGHVF/yFhM+lYtJu2bRlSIeMaWZidWk+RkwB5CBUrh/CEu2s7GWMmS2UKFMHlz13nkNJmkL2Tx1xwnywv2jJZfKYnbTSimE+HuMUEfOVQdSACw9ByPjWksqkZr9wTicEttBsYEgxsCJgiY3589+lB7t0HMTsTp5QBV2t/De4QfmXywJkgLBnfUydfGnx8LbBEF7k+BH6U1oHkpPBUBLKDDiCpPMAaiOswaKWe0fImGEqT4HeOnQ1csJ2Bsp9ksCOek/lTGM+Gdu7czm66k7kBdfE6b1DgpPRSm46BD9sXGVLZlmgDXmdBoNztWhdmcO9vDKl098Ek6k7xoZ0nTlpQfgPYmxhHzgG44iHfXL/hAEDzqzWb3Lfx5b84q+OC41gmc3PY6EkbD1pQB9q75n7mlfNVQSxyqNzOg85rSyKKJ8YcWowtqySM7Xg8T3giIwL6agSQJ8fOqtw21hxYC9z5xjRmDNvOikSB789qK9s75xeNBtAoLahczLlzkEmWLbKJgEjYtp0axmEJQINckENmJggD7JIBiBqNeepoq8ivw0jh2LNyxacEd5F22kCDp5g08R5VXuwWI/wCHZM0lXJP4QG2CkeIJ8JFWTPTApqcCu2+JYrEAL8u4oUd4ZpDgmQdtB9BVpnz9d6HLwFExN67rLuzRuJO/9aJpb5AnyrNos62xqXZef/Ve2cAx5AeJp0Mi/aMnwoSYrQ6t0DcgeZA/OlfPtt95P+4frQ3i1g3goXKMs/aXNyjqIqF/CzIOWzIjXKRqOmUiKVMaaDOIui3qTpIGgk66DXlJP0psYqdfbfWk8Qk2LhYwSjarM6Ke8B1HKgfZji6XLKhGFwWwqTPe0GhYaxoOnI0N+D2FMe6hWugS9tWIPMgDMUn8JAPrB0p6zibbqrLsyhhodjr+lCu1fGlw+EuMdCwa2oLaszAjQZZMAz6eNe8HtYi3hrKfLtlktqO9cPSdYt6EdJPnSAJXryAE5oHOTA9zpUb5SvGQgrzI23/FrPkBULFYDE3CM7jqEtnKmk/aJ7xj18qi3uyqOcwa6hO8Ow9yN+dJsa0HDw8b6fvxmmrmDQayB1/Tegg7Lsplb14aQSbjf/o0qzwgqQykXShmHMg6bZ40+tKxUTmwYn7Oo2YACOXXxqQtml8Oxa3BsttxuhYFvPTcfuBUt7HWtFRLIWQ869C+Q8IqVApBFWSMMKUBTmWuyUAJyV7kpYWvQtKgGmXwBqk8S4vi/wC0MMl1UUnKLauoYTpNxVJJ9avuWlUVkdmeu95iSmFdiRqWzNPmWialfwLE3gvzMljcaDWDyOXl4E1dSnlSMh86vZIL4B2dGGUqrFi0anTQbACTpv70TPDz/wBR/df0pSqfKvfegZ69kG63nRJbQRdBXldUARWulhqT5cqQtochFdXUwH1Wlqg6V1dQAnHgZYjSCKxzteWwOJ+ZhXa01wd6IIOvQgiurqiW0aIIdjMIcZiWv4m5cvPYClAxGUGTHdAA0OsDSa0fNr5k11dU+gNXnOaJ5f1pzNXV1SxiysmDUa5aAeR4fQ11dVIB3EnQSAfMTUCzjCLpSFiRy119a6uqkQyet7wFIv342Arq6rJFW7pInwrlvd0GBzrq6gB5Gr1q6upgJV9a9rq6gR41IYV1dTA8Gu5NKznqa6uoA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12206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6" name="Picture 13" descr="https://encrypted-tbn2.gstatic.com/images?q=tbn:ANd9GcS-o7DGyfPxG9sz1aOaEBLSK7KoBQjKzs9G_07s90et0lsEX0mXTQ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720193"/>
            <a:ext cx="3096344" cy="52591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67" name="AutoShape 29" descr="data:image/jpeg;base64,/9j/4AAQSkZJRgABAQAAAQABAAD/2wCEAAkGBhMSERQUExQVFBUUFxYWGBgXGB0dFxsaFxcaGRcYFxYcHCYeGRkkGRgVHy8gJCcqLCwsFx4xNTAqNSYrLCkBCQoKDgwOGg8PGCkkHR0pKSkpKSktKTEpKSkpKSkpKSksKSkpKSkpLCkpKSkpKSksKSwpKSwsLCwpMiwsKSwsLP/AABEIAJQA2gMBIgACEQEDEQH/xAAcAAABBQEBAQAAAAAAAAAAAAAFAgMEBgcAAQj/xABBEAACAQIEAwYDBgMGBgMBAAABAhEAAwQSITEFQVEGImFxgZEHE6EyQlKx0fAVI8EUYnKCouEkM1OSsvEWQ8IX/8QAGAEAAwEBAAAAAAAAAAAAAAAAAAECAwT/xAAmEQACAgIDAAECBwAAAAAAAAAAAQIRITEDEkFREyIUMlJhcZHh/9oADAMBAAIRAxEAPwA/isPkwmUx/LuWiB0yYqBHTTpVoYaVQuKWTc4Uj3CLr2WW4XBIDMl9pcd2WB10MVfXP7H19Kz49FSGiKSRSzSWGlUyTlw6nvHcAqPVlb37v1NKt4RXQrA1BH1odxG+UayBzuERyIyRqfUfWiuE0iPGs45mzR6EcMsZMSp2DKRHisT5b0VxT940PxAIu225Zo8dRJ16aUSxOGliaeaEiGzEipVi93B5mlLh69WxAipUWslNo8DzS0beZ5UoWTyFeLZOvjTomxtt6Urae35il/IM04LFUIfNdTdy6FBJIAAJJPQST9KqOJ+KeFVsqrcf+8AAPSSD9KdpBTZcq8oNwntZh8QFKsVL7BxB8p2PvUftxxUWcI5FwW2YqAZhokZgvjHlpNJySVh1d0SuIdrcLYJD3QWG6qMx0328jQRvirg5AUs084H0EzWOrxUZw+YxBlZjnoTpI8I6ezd/ibXWCJbRSdJIhjPUfrPnWK5JM16JG+We2eEKfMa6tsGBL6akwJPIeO1GluAgEEEHUEbGdor5wfguI2LjXTQE+ERoCI5VYuzXaTG4K0ttbvzrZgWwyyQfwq0zBEmDzB2rVSIaXht00O4sNVPSRWf4X4vuYzWkPipKx1mZFHMN8ScHdIFxXtMOolfcb+1DaYkmELrsVHmfypVv7Mk84+lEsF8m8ge0yus/aU6SN/KpAwCx6+NZ/SzZamRuELE+NEqbXDgRGmvjy9dqXkPX9+9axVKjNuzLOP3jZ4fiQLbXNb6kLuM124cx5wAQT5VbywyiNQRIPnVIwNprvCry3G+c/wAvEgu0yxDXQG72vIHUaVdMM02kPVVPuoP9aOP0JChXhrp/fvSS+3jVkknBYBboYPrlIYa8xMeY12qJg7piIlv3P78Kn8I+03kPzoLb7peZlWImT1rOqdlp3gMYm4AgzaHMhAO/MHT1o6jyAdNRVauoGssxklUzDU6ZWUn6UcwjAovlVkkrSunypnSu0oAfkeFdmqPpXhA6UASC4612cVFKCu+UKBlH+K/Gyi2rKMRnDM0cwCFUH1zH0rLPm1pfxW4CzW0xKai0CtwcwpYFW8g0g/4qysvJ0rCSzbNovGDQuBgHC2Q3NSf9RIn6UJ7SY52UBzngFQWMkKCIEnz33odh+JuqqqmIEehEfrUXj2LPdB07rH3Ij8q5U33pmzWAbZsrmMgaQR7D/ek4q2dGXcchvE7Uxh72s+QFGbWGGubXuzHSNpPOZrpoybGbXaG9GXcgwMw1jxIYaeEVMHFMQRmARcneInf72oiRsdZ601/DVAGinlqB4fqa8x8raEGIgb/dZtRPkRoelVlEYIjcRKkWxHeUs0jmxkCT4QPSk22AnTLv9nT1hYEelCjeL4pYDEtoABJ5kQOsCiCY5ec+qkEeHnQ7Ci79jO0F6wBkaRmGZTqMuoBE8vqDPUUb4z2mxZuj5eJYKwkIFQeesTzEVnfDsYuYEFoWTsddNiZEctan3+IZ3zrcKFQFUkAgr9ozI6kjl9kdaafyKjUuwnaK7de5bxFzM3dKSADzzDx5GrpWM8C4rBt3HKn5bqQ6yPvAa66dDrGtbNVRaIZkmEwTXeH4q0GZSXxYlTDH+fdMTyBOh86tXCHnDWD1tWj72xpVW7AOLWBc3M0WzfzSDn7t25Pd1lj011NWPs9dDYPDsNAbVsgHf7AGvjpTgKRKcwa4gUsimp+mlaMkl8Pvi2WZtssnQnQbmKFYe4t9rjWySCxOoKnvCQNfWifD1ksJmVYe/wD7oR2V0W4BpGUfnWHJtI0joLWWAtEHbKw6/aUj1qLxfHA8PuLIzG0TtvrJ12ohw+0Blkzt+lRLtoHA4lPwpdX2B/StNolbB/YDHqLDgkDvD/xj+lWb+KW/xfQ1VvhmAbV0Hqn5MKuXyF6D2FTDRctkf+KWvxD2pS8RtnZxTwsp0HsK4WE/CPYVZA0cen4hXg4hb/GvvT/y16D2FKAHT8qBkZ8ZbIILKQdDOo8iOYqscT7CcPuqflqtlyZDpJA01GQmI8BVx0rtKTVjujLb/YfEjRf7O0bMHCH1UgH3naqH2uwNyxfe1cILKAJUypBUMCNuTdK+je7WK/GDBKmMZlEfNtox1OpllP8A4rWK4YQdpGv1ZSwyjcJaDmiY21A89DvVgwt0anafGRQrhFwlSiA5jn0htZgyMuuYDnyy1Js3z94wYkj/ANVXpPgVuQeR61X+0GPI7u3OjVgzO+1VXtdpeJG2Vfyn+tVRINtQ+ZjPd0Eb/s6mpGHxGwloiNCNvaaH4TEZC0yJpVpyTCSabQ7D8qtqVQNqMzEmcvTU7yRp4VO4RiBmyscw8cuYDqBApPBMCYDEAzrrpGnlRw4e2zDPbJjXNHdH+bl66UdRNhHCyhAUgyQdP6jkdtPCtow+PBRSYkqCdecVknBuGK922qaEsoPkTz+tasAv4R7f7VMY0JuyncGsqtzEKpBHzLjd0jTMSxGmxBJ251K4AsYW0v4VKeWRmUD2A9qG9neGDC3L9tFyrmdlBbNGeG1MDmTpyHM1L7LKRhUUlmKtcUlozEi42pjmd/Wq4yZBNmphtdfL6GaeeP35U2E0A05fs1rRI/wh/wCZr0oX2YBm4D4fQmi3Dk/mDlv+VB+ztyL15ehI9mrCe0aR0wtwrFSABr/tTjpC4pTHfS4wBO4ytqB61Js4FV+zK8+f6VJaCjAc1I+hH6VfhK2VH4cHuXPEL9Cf1q5Fx1qk/Di59sf3fyI/Wrm2HQmSo9qmOi5bFivC1L0iotzh1omSup5yabcvESSA1JN8TE0hcEg2n3PlTf8ACLUzlMnqxqX38Ak/MHWuFwdaQmDQdfKTSDw9JnWT/eNVb+AHs1Yv8WcYHx7KGDZLdtdDqDBJB8ZbblW0/LUdT51hfxJsIvEL+QEAuCZ2zMilvqd6GNFSw1827yOM3dZWMGDoZ0qdicQS7EyCeUamNtfKkcJ4c1+/Ztru9xFHmWHL6+lEuN4RbeJvW11C3HgzOkmD51FZLvwRgXhYJ3qu9p738xh1y/8AitHhp7TVc7RXC15wRsUj/sWrRLA7tJ1qwcHwoULMSTJH9PShvD8JmbXYamevKrbgrZA2P5VXpIQwusQAP371JuqSILQvONz4VE/sYK6AidZDDT0NTuzPZi/iLjA5vk2ozwIZ94VD1IBk8hPOlKdAo+lz+GfZ8W7bX5YBmK21mVChQraHq4P/AGnrV4zeNV5eKX0CpawjKiLAXQaAQNz+5r1eIY0ifkDX++P1rD8Qv0v+h0RMHibdzFObbq41UlTIDKEkEjmJHvXdnMQGss6mVN27GkbOwb/UD6RQ/g3Dls4u+iqEVmdoUmO+lknfYkztp0olwZIS8uul65uerZtPDWt4KiZE0muYc/WuYUkmtSCRgjF0D9eY/WgnCRlxV8eLj2cf0orhic46yYO/I8uYpmzwF1vvcLyGzGAsQWIOutZSVtFp4YfW7oPIflXFj1NMB29vClh26GqoBnA8Is2TNtQhIgxPnt51NHnTQLdKUM3Sigsc9TXa9TSBNdrQFjk+NdSAx6V6GJ5UBYsmurwCuJoCz1awz4l4jNxC9/LNsqVUkmc0DR9tJXKY1rcs3l71kHxcGbHIADpZtzAk6ljtvzA9KmRSBPYLDn+22Lk6W2znSORUD3P0qFx5suNvBh9m7cE+HzGj6R70Z7H4k2lullIVGQliBsNWWDroNfUVXeM3jcv3Lv8A1Wd+fMkwRt01rKL+5lseBVpjccpmfKh+F4C+Mx/ybKySy5idgoAzM3RQsz7bkU8qHVmOUAfdAB8tBua0z4U8PyYW7iWAz4i6xn7xVYABO8Z8+ngK0ZFgL4o9n8PgrGDXDW1QZ7isQO+xyqQzsdSd9CeelVjC3yVDDK67MNmB/wAUaeorRfinwr53DmZQA1h1vRzjVX9lbN/lNZLgLxIzCQV0Yr9M3UePKmhFu4Vct3CqktmZguTTWWAPe2Gh9fStlweEs2VyWlCKOQ/M9W8fCsMw9jOVzMwEgh1Ygq2hBImDyPjWy8Lvi5Ytu3eYqJI2J2J9SCaaXoNhUOtKzCoQC8gR615kXx9zTFZWMLj7V7GMbTq4UlHjYMq28wnw0p/grHNiQSD/ADiRpBClVIHQiIHoaH4XCLb4i8BQLkPCiBJRQfMnJRTCQL1+G1LJI5TkBIjrEH1qIBIms29JHjzFIKmNef79KcPLw/f7FbEHuH0ZT+96Ki81DbFvUT1096x3iHb3EtinuZ2TK5CID3VUGAp5ctT11qWNG5fPalJcY1lHAu3GNv3M3zrSWSYzXQqAGJyLClnMEHQHQiYJEo7ccUxsmy2ItPbaCDaOXzVohhy5RU2UW3FfE+wl/wCUoZ1BILgjcGO4v3h46UWtdtcM2guGehQ/WJFYngeFYmCUsu3KVGaPQaj2qVb4XilEnD3gF1JZGC9ZOaBRY6NvXtDYhD8233/szoT6bilPx6wDBu25G4nUaTqOXrWL4TD3c2XMAQTHeBMmTuCRP5Ur+I3FJVXVV+/lUXAWG8z9pvGdPCiwo2VuOWMuYugEczAnoZ2NZ9jfiRiHuTaV1AGiL8pkPizOst6KKrRNteSiNT3ljMdzlEDaBoOXjXXMcqgkFPSJqG2UkWr/APqd0ALkm50YA+UBQAaYwnbbifzP+W1xT91kXTXkQQRy3qk4Fbly53Azu5gBRJ9B7e1WO92NxOUFjaQkSULif9IIB8JobS2xpN6LBxHt/eCoTltsD3kU6xPMyeQGk86iXO0VnFOzDI11QskAhmAJABBiQJIB8daq2P7PX7aszZIAJILKTA1Ma9/SdKhcNe6Cbtq2QBozkHIBOuZ4idBpvMVhyRXJFpSNIS6vRbO2eNQ4ezaSFusXuXCBuICLn5sTAHhFUoZp1ZRGsxPtpS+LYpr7lidfuwOXSnuMcDu2MNav3CsXSQEBOeF3LgCF3GkzqNK0410ik9mc2m20DeIYuciCdpY9Wb7Pl3QI860Hs3xlkwy2xqA7AAHc8yddswY1SOE8Nu4m4pGVQIEnkBpsNSfzrb+AcHXC4a3ZgsVnMwB7zMSzHbaSdNopckFyx62TdZHOH5Dai5lYOCrcxBEMPKCRWBYzCNhMVdtj/wCm46HxQEx56Za+iojXKfpPLx8KyD4ucL+XjEvqO7fTX/HbhG91yGtYw6qiU7BWExCgTIAbZh9nXkw/CdvCK1DsFj89lrZ0a2Zjz3jw0HvWM2cR8vUd62x1HQ86t3YTi/ycUgk5GItanUZtVUnYjZlbmAR4VaY2jXSKYbGoDBO1Ka6R1Pn/ALUnN4fQ0ySl4PjiYjiji3mAtBUbMIkgXZIB1jYT4UQ4NxNXxuPtiJtvZnqf5WViTz1AHpUNLAXiztJJKWCdORW/oB/k8/GqocLjExV58Mtyw19mN5r0RLM2X5bgfZMn+9URpDeTTr162inOwtqBuxyrqep0pZykCGBBAMz12jqIBrKcT2YvXGm9jsNmP3mu3Mw8ATEU5geNYlQ9mzdQZNFyOLjZBvkuZTC/Z+1tGo1rSyaNXs3RmAJ9Of72r5z4pDYi8VPca7dIPUG4xBHmDWu9me11tlVTfZrouMHt3FGcFj91gQAobaJ5DpDXaT4KIwNzBv8ALbf5Tsfl+Sue8n+aR5VN5KSoysY6FtgSMgIjnMkz4d6T11qXgOIbySR78vE7zOviaHcU4ddsuy3kZGBgyO710Yd06a6E03YttlLBWKrEsFJUE7AtsJ8aToC22u0l1QFR4G0DQAeQrr3GLrghmmYn0POfeqwmK2j6frU2zjwCfEf1qaKJtxyZBJJMjeBEfltp4Uq42VQFJzMp0nkTIiPxCN50k6aGo/8AbVLKTqBqR1HQHlQ+7ji1wsx38PSB4RpVATrwViBq2UKNyAIUDrqZn/epOA4S105LVsM5/wBIH3szfZA6mofDMM168tq2wzPPWABqxY8lAEnyrQVS3h7fybPgWY6M555o9dNhMa6k4T5OuPTSEezG+D3rWCTcEwfmPtm9TqFHL8taV/8ANsO/3ss6ajX2qq8dul2yTA3PXwEeetBRbKtvsJnr61z/AIZcn3SZr9Vwwi8YpcEq/wBpvM+JJIthVEKGglV1MmQCSTE7RoKuKlLuHQFQqso7kAKARMZdh6VlPBMCt5pu/wDLt9583MfdXzO3vVk4r2/W2rGwWZpgZh3VmCWE6mOn9NDnzcbbUYf4VxzX5pDPEOzltb2WzeFp0IZu6WjXT5Zn7QAmG01Goqba+HuZGAvpiATmIZSjAk8jLCcx6j1qt8FxOe4zEks2sk6knqeu9XHCYtsNlYEXAYJXwBjfyJjWtVyS42oyJ6KatFFsYLEYTEmywYMhiCBMHVSPAidZjWt7tA5FB1IVZ84E/Wqo3Z8YlMt9g7iWtORqpJLAHqh0BXbnvVpwd7PbVttBI6EaGPCQa7OOUZZRzTTWGL/P6VW+3/Zy5jsIUQKbtphctjYtoQyzMSQfKVFWRjSRfWdxp41oyFg+b8PcKsUZSWkqyR3p2Pd6+FH+E9kMe11GtJCtCzcIUBcwYZhvA1I0mjvxXtumNs32UGyyBAeQZS2cNyDHMD5D+7UXgnan5DllcLbDBlQiUIgZwp+7zgeIrCbkmupoqezWVumACZIABPUjnXfN/cVxxAYAjYgHbXUT/WkfM8K3Myj/AMWFzid0BGQ20toC+mYr8/vj+739/A+VBeD9pmW6LVx/5xbI6sdZOjSwMERr5CiGFS5/GMSLr5iEVk2hVF3uqAPBm96vQwayTlWTOsCffes0V4YVY4fhVuXEus5ZGYRoFIBgEMsltIPL0o7houQlq0ir+JhyHOdXPvWqnhNsmTbQnrlE+8Ur+DpuFAnppTYIzm/8Oitq5iUxFtnRC7IbfcKqMzaliZgbwPSpvBu296xlsYq2LluAVS9qVn7BR2Bz2z0YEjkavR4QR9g+hqXdsWsQoTFWUuZds6gx4g7j0rPs/Sq+ACeF4fiCH5WHaxfQGSbeRM6kE2nAUK4YcyJAMioP/wAWyHuFrf8Ah0PkYHuKI8f7N3UH/DNmtL3rVo3Sr23MDNZu7qkZpQyIgbHSBaxPF7DH5ti3ik5ZWVbhHUHTXwIqsegV/iHw4tXCXlgxMkzv56RQbF/DYqO7eAnYPl/UTWqYHidrEKcoa2ykC4jDLdtk8mBnQjY7HkafOEtzO/1jrrT/AIEYfi+xeKtnRQ8fh39qBXLpBykQRoRzHnX0De4QGH236/dI9mU0D4r2Tt3+65DxGgRUIjWMyZZmQNqLa2Iz7sdiEtJdu73T/LH91ftFj1JMD/KaNYfiKZSzHT6kzsPGYFTeKdkXtJFiyrCdlOUx11meQ3oE3YvGHVF/yFhM+lYtJu2bRlSIeMaWZidWk+RkwB5CBUrh/CEu2s7GWMmS2UKFMHlz13nkNJmkL2Tx1xwnywv2jJZfKYnbTSimE+HuMUEfOVQdSACw9ByPjWksqkZr9wTicEttBsYEgxsCJgiY3589+lB7t0HMTsTp5QBV2t/De4QfmXywJkgLBnfUydfGnx8LbBEF7k+BH6U1oHkpPBUBLKDDiCpPMAaiOswaKWe0fImGEqT4HeOnQ1csJ2Bsp9ksCOek/lTGM+Gdu7czm66k7kBdfE6b1DgpPRSm46BD9sXGVLZlmgDXmdBoNztWhdmcO9vDKl098Ek6k7xoZ0nTlpQfgPYmxhHzgG44iHfXL/hAEDzqzWb3Lfx5b84q+OC41gmc3PY6EkbD1pQB9q75n7mlfNVQSxyqNzOg85rSyKKJ8YcWowtqySM7Xg8T3giIwL6agSQJ8fOqtw21hxYC9z5xjRmDNvOikSB789qK9s75xeNBtAoLahczLlzkEmWLbKJgEjYtp0axmEJQINckENmJggD7JIBiBqNeepoq8ivw0jh2LNyxacEd5F22kCDp5g08R5VXuwWI/wCHZM0lXJP4QG2CkeIJ8JFWTPTApqcCu2+JYrEAL8u4oUd4ZpDgmQdtB9BVpnz9d6HLwFExN67rLuzRuJO/9aJpb5AnyrNos62xqXZef/Ve2cAx5AeJp0Mi/aMnwoSYrQ6t0DcgeZA/OlfPtt95P+4frQ3i1g3goXKMs/aXNyjqIqF/CzIOWzIjXKRqOmUiKVMaaDOIui3qTpIGgk66DXlJP0psYqdfbfWk8Qk2LhYwSjarM6Ke8B1HKgfZji6XLKhGFwWwqTPe0GhYaxoOnI0N+D2FMe6hWugS9tWIPMgDMUn8JAPrB0p6zibbqrLsyhhodjr+lCu1fGlw+EuMdCwa2oLaszAjQZZMAz6eNe8HtYi3hrKfLtlktqO9cPSdYt6EdJPnSAJXryAE5oHOTA9zpUb5SvGQgrzI23/FrPkBULFYDE3CM7jqEtnKmk/aJ7xj18qi3uyqOcwa6hO8Ow9yN+dJsa0HDw8b6fvxmmrmDQayB1/Tegg7Lsplb14aQSbjf/o0qzwgqQykXShmHMg6bZ40+tKxUTmwYn7Oo2YACOXXxqQtml8Oxa3BsttxuhYFvPTcfuBUt7HWtFRLIWQ869C+Q8IqVApBFWSMMKUBTmWuyUAJyV7kpYWvQtKgGmXwBqk8S4vi/wC0MMl1UUnKLauoYTpNxVJJ9avuWlUVkdmeu95iSmFdiRqWzNPmWialfwLE3gvzMljcaDWDyOXl4E1dSnlSMh86vZIL4B2dGGUqrFi0anTQbACTpv70TPDz/wBR/df0pSqfKvfegZ69kG63nRJbQRdBXldUARWulhqT5cqQtochFdXUwH1Wlqg6V1dQAnHgZYjSCKxzteWwOJ+ZhXa01wd6IIOvQgiurqiW0aIIdjMIcZiWv4m5cvPYClAxGUGTHdAA0OsDSa0fNr5k11dU+gNXnOaJ5f1pzNXV1SxiysmDUa5aAeR4fQ11dVIB3EnQSAfMTUCzjCLpSFiRy119a6uqkQyet7wFIv342Arq6rJFW7pInwrlvd0GBzrq6gB5Gr1q6upgJV9a9rq6gR41IYV1dTA8Gu5NKznqa6uoA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80162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3" descr="https://encrypted-tbn0.gstatic.com/images?q=tbn:ANd9GcQ1-Kopy2t3RuyDekvwlIsaYv1X2V88sqg25zv68biRlsIN1FHY6w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713163" cy="3644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1" name="Picture 25" descr="https://encrypted-tbn1.gstatic.com/images?q=tbn:ANd9GcTmvQtzDEJXx7XJ__O9u7AjzKmjPLLVKTpT47qjQNhfqJtSbIHnWw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573463"/>
            <a:ext cx="3708400" cy="3284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012" name="AutoShape 29" descr="data:image/jpeg;base64,/9j/4AAQSkZJRgABAQAAAQABAAD/2wCEAAkGBhMSERQUExQVFBUUFxYWGBgXGB0dFxsaFxcaGRcYFxYcHCYeGRkkGRgVHy8gJCcqLCwsFx4xNTAqNSYrLCkBCQoKDgwOGg8PGCkkHR0pKSkpKSktKTEpKSkpKSkpKSksKSkpKSkpLCkpKSkpKSksKSwpKSwsLCwpMiwsKSwsLP/AABEIAJQA2gMBIgACEQEDEQH/xAAcAAABBQEBAQAAAAAAAAAAAAAFAgMEBgcAAQj/xABBEAACAQIEAwYDBgMGBgMBAAABAhEAAwQSITEFQVEGImFxgZEHE6EyQlKx0fAVI8EUYnKCouEkM1OSsvEWQ8IX/8QAGAEAAwEBAAAAAAAAAAAAAAAAAAECAwT/xAAmEQACAgIDAAECBwAAAAAAAAAAAQIRITEDEkFREyIUMlJhcZHh/9oADAMBAAIRAxEAPwA/isPkwmUx/LuWiB0yYqBHTTpVoYaVQuKWTc4Uj3CLr2WW4XBIDMl9pcd2WB10MVfXP7H19Kz49FSGiKSRSzSWGlUyTlw6nvHcAqPVlb37v1NKt4RXQrA1BH1odxG+UayBzuERyIyRqfUfWiuE0iPGs45mzR6EcMsZMSp2DKRHisT5b0VxT940PxAIu225Zo8dRJ16aUSxOGliaeaEiGzEipVi93B5mlLh69WxAipUWslNo8DzS0beZ5UoWTyFeLZOvjTomxtt6Urae35il/IM04LFUIfNdTdy6FBJIAAJJPQST9KqOJ+KeFVsqrcf+8AAPSSD9KdpBTZcq8oNwntZh8QFKsVL7BxB8p2PvUftxxUWcI5FwW2YqAZhokZgvjHlpNJySVh1d0SuIdrcLYJD3QWG6qMx0328jQRvirg5AUs084H0EzWOrxUZw+YxBlZjnoTpI8I6ezd/ibXWCJbRSdJIhjPUfrPnWK5JM16JG+We2eEKfMa6tsGBL6akwJPIeO1GluAgEEEHUEbGdor5wfguI2LjXTQE+ERoCI5VYuzXaTG4K0ttbvzrZgWwyyQfwq0zBEmDzB2rVSIaXht00O4sNVPSRWf4X4vuYzWkPipKx1mZFHMN8ScHdIFxXtMOolfcb+1DaYkmELrsVHmfypVv7Mk84+lEsF8m8ge0yus/aU6SN/KpAwCx6+NZ/SzZamRuELE+NEqbXDgRGmvjy9dqXkPX9+9axVKjNuzLOP3jZ4fiQLbXNb6kLuM124cx5wAQT5VbywyiNQRIPnVIwNprvCry3G+c/wAvEgu0yxDXQG72vIHUaVdMM02kPVVPuoP9aOP0JChXhrp/fvSS+3jVkknBYBboYPrlIYa8xMeY12qJg7piIlv3P78Kn8I+03kPzoLb7peZlWImT1rOqdlp3gMYm4AgzaHMhAO/MHT1o6jyAdNRVauoGssxklUzDU6ZWUn6UcwjAovlVkkrSunypnSu0oAfkeFdmqPpXhA6UASC4612cVFKCu+UKBlH+K/Gyi2rKMRnDM0cwCFUH1zH0rLPm1pfxW4CzW0xKai0CtwcwpYFW8g0g/4qysvJ0rCSzbNovGDQuBgHC2Q3NSf9RIn6UJ7SY52UBzngFQWMkKCIEnz33odh+JuqqqmIEehEfrUXj2LPdB07rH3Ij8q5U33pmzWAbZsrmMgaQR7D/ek4q2dGXcchvE7Uxh72s+QFGbWGGubXuzHSNpPOZrpoybGbXaG9GXcgwMw1jxIYaeEVMHFMQRmARcneInf72oiRsdZ601/DVAGinlqB4fqa8x8raEGIgb/dZtRPkRoelVlEYIjcRKkWxHeUs0jmxkCT4QPSk22AnTLv9nT1hYEelCjeL4pYDEtoABJ5kQOsCiCY5ec+qkEeHnQ7Ci79jO0F6wBkaRmGZTqMuoBE8vqDPUUb4z2mxZuj5eJYKwkIFQeesTzEVnfDsYuYEFoWTsddNiZEctan3+IZ3zrcKFQFUkAgr9ozI6kjl9kdaafyKjUuwnaK7de5bxFzM3dKSADzzDx5GrpWM8C4rBt3HKn5bqQ6yPvAa66dDrGtbNVRaIZkmEwTXeH4q0GZSXxYlTDH+fdMTyBOh86tXCHnDWD1tWj72xpVW7AOLWBc3M0WzfzSDn7t25Pd1lj011NWPs9dDYPDsNAbVsgHf7AGvjpTgKRKcwa4gUsimp+mlaMkl8Pvi2WZtssnQnQbmKFYe4t9rjWySCxOoKnvCQNfWifD1ksJmVYe/wD7oR2V0W4BpGUfnWHJtI0joLWWAtEHbKw6/aUj1qLxfHA8PuLIzG0TtvrJ12ohw+0Blkzt+lRLtoHA4lPwpdX2B/StNolbB/YDHqLDgkDvD/xj+lWb+KW/xfQ1VvhmAbV0Hqn5MKuXyF6D2FTDRctkf+KWvxD2pS8RtnZxTwsp0HsK4WE/CPYVZA0cen4hXg4hb/GvvT/y16D2FKAHT8qBkZ8ZbIILKQdDOo8iOYqscT7CcPuqflqtlyZDpJA01GQmI8BVx0rtKTVjujLb/YfEjRf7O0bMHCH1UgH3naqH2uwNyxfe1cILKAJUypBUMCNuTdK+je7WK/GDBKmMZlEfNtox1OpllP8A4rWK4YQdpGv1ZSwyjcJaDmiY21A89DvVgwt0anafGRQrhFwlSiA5jn0htZgyMuuYDnyy1Js3z94wYkj/ANVXpPgVuQeR61X+0GPI7u3OjVgzO+1VXtdpeJG2Vfyn+tVRINtQ+ZjPd0Eb/s6mpGHxGwloiNCNvaaH4TEZC0yJpVpyTCSabQ7D8qtqVQNqMzEmcvTU7yRp4VO4RiBmyscw8cuYDqBApPBMCYDEAzrrpGnlRw4e2zDPbJjXNHdH+bl66UdRNhHCyhAUgyQdP6jkdtPCtow+PBRSYkqCdecVknBuGK922qaEsoPkTz+tasAv4R7f7VMY0JuyncGsqtzEKpBHzLjd0jTMSxGmxBJ251K4AsYW0v4VKeWRmUD2A9qG9neGDC3L9tFyrmdlBbNGeG1MDmTpyHM1L7LKRhUUlmKtcUlozEi42pjmd/Wq4yZBNmphtdfL6GaeeP35U2E0A05fs1rRI/wh/wCZr0oX2YBm4D4fQmi3Dk/mDlv+VB+ztyL15ehI9mrCe0aR0wtwrFSABr/tTjpC4pTHfS4wBO4ytqB61Js4FV+zK8+f6VJaCjAc1I+hH6VfhK2VH4cHuXPEL9Cf1q5Fx1qk/Di59sf3fyI/Wrm2HQmSo9qmOi5bFivC1L0iotzh1omSup5yabcvESSA1JN8TE0hcEg2n3PlTf8ACLUzlMnqxqX38Ak/MHWuFwdaQmDQdfKTSDw9JnWT/eNVb+AHs1Yv8WcYHx7KGDZLdtdDqDBJB8ZbblW0/LUdT51hfxJsIvEL+QEAuCZ2zMilvqd6GNFSw1827yOM3dZWMGDoZ0qdicQS7EyCeUamNtfKkcJ4c1+/Ztru9xFHmWHL6+lEuN4RbeJvW11C3HgzOkmD51FZLvwRgXhYJ3qu9p738xh1y/8AitHhp7TVc7RXC15wRsUj/sWrRLA7tJ1qwcHwoULMSTJH9PShvD8JmbXYamevKrbgrZA2P5VXpIQwusQAP371JuqSILQvONz4VE/sYK6AidZDDT0NTuzPZi/iLjA5vk2ozwIZ94VD1IBk8hPOlKdAo+lz+GfZ8W7bX5YBmK21mVChQraHq4P/AGnrV4zeNV5eKX0CpawjKiLAXQaAQNz+5r1eIY0ifkDX++P1rD8Qv0v+h0RMHibdzFObbq41UlTIDKEkEjmJHvXdnMQGss6mVN27GkbOwb/UD6RQ/g3Dls4u+iqEVmdoUmO+lknfYkztp0olwZIS8uul65uerZtPDWt4KiZE0muYc/WuYUkmtSCRgjF0D9eY/WgnCRlxV8eLj2cf0orhic46yYO/I8uYpmzwF1vvcLyGzGAsQWIOutZSVtFp4YfW7oPIflXFj1NMB29vClh26GqoBnA8Is2TNtQhIgxPnt51NHnTQLdKUM3Sigsc9TXa9TSBNdrQFjk+NdSAx6V6GJ5UBYsmurwCuJoCz1awz4l4jNxC9/LNsqVUkmc0DR9tJXKY1rcs3l71kHxcGbHIADpZtzAk6ljtvzA9KmRSBPYLDn+22Lk6W2znSORUD3P0qFx5suNvBh9m7cE+HzGj6R70Z7H4k2lullIVGQliBsNWWDroNfUVXeM3jcv3Lv8A1Wd+fMkwRt01rKL+5lseBVpjccpmfKh+F4C+Mx/ybKySy5idgoAzM3RQsz7bkU8qHVmOUAfdAB8tBua0z4U8PyYW7iWAz4i6xn7xVYABO8Z8+ngK0ZFgL4o9n8PgrGDXDW1QZ7isQO+xyqQzsdSd9CeelVjC3yVDDK67MNmB/wAUaeorRfinwr53DmZQA1h1vRzjVX9lbN/lNZLgLxIzCQV0Yr9M3UePKmhFu4Vct3CqktmZguTTWWAPe2Gh9fStlweEs2VyWlCKOQ/M9W8fCsMw9jOVzMwEgh1Ygq2hBImDyPjWy8Lvi5Ytu3eYqJI2J2J9SCaaXoNhUOtKzCoQC8gR615kXx9zTFZWMLj7V7GMbTq4UlHjYMq28wnw0p/grHNiQSD/ADiRpBClVIHQiIHoaH4XCLb4i8BQLkPCiBJRQfMnJRTCQL1+G1LJI5TkBIjrEH1qIBIms29JHjzFIKmNef79KcPLw/f7FbEHuH0ZT+96Ki81DbFvUT1096x3iHb3EtinuZ2TK5CID3VUGAp5ctT11qWNG5fPalJcY1lHAu3GNv3M3zrSWSYzXQqAGJyLClnMEHQHQiYJEo7ccUxsmy2ItPbaCDaOXzVohhy5RU2UW3FfE+wl/wCUoZ1BILgjcGO4v3h46UWtdtcM2guGehQ/WJFYngeFYmCUsu3KVGaPQaj2qVb4XilEnD3gF1JZGC9ZOaBRY6NvXtDYhD8233/szoT6bilPx6wDBu25G4nUaTqOXrWL4TD3c2XMAQTHeBMmTuCRP5Ur+I3FJVXVV+/lUXAWG8z9pvGdPCiwo2VuOWMuYugEczAnoZ2NZ9jfiRiHuTaV1AGiL8pkPizOst6KKrRNteSiNT3ljMdzlEDaBoOXjXXMcqgkFPSJqG2UkWr/APqd0ALkm50YA+UBQAaYwnbbifzP+W1xT91kXTXkQQRy3qk4Fbly53Azu5gBRJ9B7e1WO92NxOUFjaQkSULif9IIB8JobS2xpN6LBxHt/eCoTltsD3kU6xPMyeQGk86iXO0VnFOzDI11QskAhmAJABBiQJIB8daq2P7PX7aszZIAJILKTA1Ma9/SdKhcNe6Cbtq2QBozkHIBOuZ4idBpvMVhyRXJFpSNIS6vRbO2eNQ4ezaSFusXuXCBuICLn5sTAHhFUoZp1ZRGsxPtpS+LYpr7lidfuwOXSnuMcDu2MNav3CsXSQEBOeF3LgCF3GkzqNK0410ik9mc2m20DeIYuciCdpY9Wb7Pl3QI860Hs3xlkwy2xqA7AAHc8yddswY1SOE8Nu4m4pGVQIEnkBpsNSfzrb+AcHXC4a3ZgsVnMwB7zMSzHbaSdNopckFyx62TdZHOH5Dai5lYOCrcxBEMPKCRWBYzCNhMVdtj/wCm46HxQEx56Za+iojXKfpPLx8KyD4ucL+XjEvqO7fTX/HbhG91yGtYw6qiU7BWExCgTIAbZh9nXkw/CdvCK1DsFj89lrZ0a2Zjz3jw0HvWM2cR8vUd62x1HQ86t3YTi/ycUgk5GItanUZtVUnYjZlbmAR4VaY2jXSKYbGoDBO1Ka6R1Pn/ALUnN4fQ0ySl4PjiYjiji3mAtBUbMIkgXZIB1jYT4UQ4NxNXxuPtiJtvZnqf5WViTz1AHpUNLAXiztJJKWCdORW/oB/k8/GqocLjExV58Mtyw19mN5r0RLM2X5bgfZMn+9URpDeTTr162inOwtqBuxyrqep0pZykCGBBAMz12jqIBrKcT2YvXGm9jsNmP3mu3Mw8ATEU5geNYlQ9mzdQZNFyOLjZBvkuZTC/Z+1tGo1rSyaNXs3RmAJ9Of72r5z4pDYi8VPca7dIPUG4xBHmDWu9me11tlVTfZrouMHt3FGcFj91gQAobaJ5DpDXaT4KIwNzBv8ALbf5Tsfl+Sue8n+aR5VN5KSoysY6FtgSMgIjnMkz4d6T11qXgOIbySR78vE7zOviaHcU4ddsuy3kZGBgyO710Yd06a6E03YttlLBWKrEsFJUE7AtsJ8aToC22u0l1QFR4G0DQAeQrr3GLrghmmYn0POfeqwmK2j6frU2zjwCfEf1qaKJtxyZBJJMjeBEfltp4Uq42VQFJzMp0nkTIiPxCN50k6aGo/8AbVLKTqBqR1HQHlQ+7ji1wsx38PSB4RpVATrwViBq2UKNyAIUDrqZn/epOA4S105LVsM5/wBIH3szfZA6mofDMM168tq2wzPPWABqxY8lAEnyrQVS3h7fybPgWY6M555o9dNhMa6k4T5OuPTSEezG+D3rWCTcEwfmPtm9TqFHL8taV/8ANsO/3ss6ajX2qq8dul2yTA3PXwEeetBRbKtvsJnr61z/AIZcn3SZr9Vwwi8YpcEq/wBpvM+JJIthVEKGglV1MmQCSTE7RoKuKlLuHQFQqso7kAKARMZdh6VlPBMCt5pu/wDLt9583MfdXzO3vVk4r2/W2rGwWZpgZh3VmCWE6mOn9NDnzcbbUYf4VxzX5pDPEOzltb2WzeFp0IZu6WjXT5Zn7QAmG01Goqba+HuZGAvpiATmIZSjAk8jLCcx6j1qt8FxOe4zEks2sk6knqeu9XHCYtsNlYEXAYJXwBjfyJjWtVyS42oyJ6KatFFsYLEYTEmywYMhiCBMHVSPAidZjWt7tA5FB1IVZ84E/Wqo3Z8YlMt9g7iWtORqpJLAHqh0BXbnvVpwd7PbVttBI6EaGPCQa7OOUZZRzTTWGL/P6VW+3/Zy5jsIUQKbtphctjYtoQyzMSQfKVFWRjSRfWdxp41oyFg+b8PcKsUZSWkqyR3p2Pd6+FH+E9kMe11GtJCtCzcIUBcwYZhvA1I0mjvxXtumNs32UGyyBAeQZS2cNyDHMD5D+7UXgnan5DllcLbDBlQiUIgZwp+7zgeIrCbkmupoqezWVumACZIABPUjnXfN/cVxxAYAjYgHbXUT/WkfM8K3Myj/AMWFzid0BGQ20toC+mYr8/vj+739/A+VBeD9pmW6LVx/5xbI6sdZOjSwMERr5CiGFS5/GMSLr5iEVk2hVF3uqAPBm96vQwayTlWTOsCffes0V4YVY4fhVuXEus5ZGYRoFIBgEMsltIPL0o7houQlq0ir+JhyHOdXPvWqnhNsmTbQnrlE+8Ur+DpuFAnppTYIzm/8Oitq5iUxFtnRC7IbfcKqMzaliZgbwPSpvBu296xlsYq2LluAVS9qVn7BR2Bz2z0YEjkavR4QR9g+hqXdsWsQoTFWUuZds6gx4g7j0rPs/Sq+ACeF4fiCH5WHaxfQGSbeRM6kE2nAUK4YcyJAMioP/wAWyHuFrf8Ah0PkYHuKI8f7N3UH/DNmtL3rVo3Sr23MDNZu7qkZpQyIgbHSBaxPF7DH5ti3ik5ZWVbhHUHTXwIqsegV/iHw4tXCXlgxMkzv56RQbF/DYqO7eAnYPl/UTWqYHidrEKcoa2ykC4jDLdtk8mBnQjY7HkafOEtzO/1jrrT/AIEYfi+xeKtnRQ8fh39qBXLpBykQRoRzHnX0De4QGH236/dI9mU0D4r2Tt3+65DxGgRUIjWMyZZmQNqLa2Iz7sdiEtJdu73T/LH91ftFj1JMD/KaNYfiKZSzHT6kzsPGYFTeKdkXtJFiyrCdlOUx11meQ3oE3YvGHVF/yFhM+lYtJu2bRlSIeMaWZidWk+RkwB5CBUrh/CEu2s7GWMmS2UKFMHlz13nkNJmkL2Tx1xwnywv2jJZfKYnbTSimE+HuMUEfOVQdSACw9ByPjWksqkZr9wTicEttBsYEgxsCJgiY3589+lB7t0HMTsTp5QBV2t/De4QfmXywJkgLBnfUydfGnx8LbBEF7k+BH6U1oHkpPBUBLKDDiCpPMAaiOswaKWe0fImGEqT4HeOnQ1csJ2Bsp9ksCOek/lTGM+Gdu7czm66k7kBdfE6b1DgpPRSm46BD9sXGVLZlmgDXmdBoNztWhdmcO9vDKl098Ek6k7xoZ0nTlpQfgPYmxhHzgG44iHfXL/hAEDzqzWb3Lfx5b84q+OC41gmc3PY6EkbD1pQB9q75n7mlfNVQSxyqNzOg85rSyKKJ8YcWowtqySM7Xg8T3giIwL6agSQJ8fOqtw21hxYC9z5xjRmDNvOikSB789qK9s75xeNBtAoLahczLlzkEmWLbKJgEjYtp0axmEJQINckENmJggD7JIBiBqNeepoq8ivw0jh2LNyxacEd5F22kCDp5g08R5VXuwWI/wCHZM0lXJP4QG2CkeIJ8JFWTPTApqcCu2+JYrEAL8u4oUd4ZpDgmQdtB9BVpnz9d6HLwFExN67rLuzRuJO/9aJpb5AnyrNos62xqXZef/Ve2cAx5AeJp0Mi/aMnwoSYrQ6t0DcgeZA/OlfPtt95P+4frQ3i1g3goXKMs/aXNyjqIqF/CzIOWzIjXKRqOmUiKVMaaDOIui3qTpIGgk66DXlJP0psYqdfbfWk8Qk2LhYwSjarM6Ke8B1HKgfZji6XLKhGFwWwqTPe0GhYaxoOnI0N+D2FMe6hWugS9tWIPMgDMUn8JAPrB0p6zibbqrLsyhhodjr+lCu1fGlw+EuMdCwa2oLaszAjQZZMAz6eNe8HtYi3hrKfLtlktqO9cPSdYt6EdJPnSAJXryAE5oHOTA9zpUb5SvGQgrzI23/FrPkBULFYDE3CM7jqEtnKmk/aJ7xj18qi3uyqOcwa6hO8Ow9yN+dJsa0HDw8b6fvxmmrmDQayB1/Tegg7Lsplb14aQSbjf/o0qzwgqQykXShmHMg6bZ40+tKxUTmwYn7Oo2YACOXXxqQtml8Oxa3BsttxuhYFvPTcfuBUt7HWtFRLIWQ869C+Q8IqVApBFWSMMKUBTmWuyUAJyV7kpYWvQtKgGmXwBqk8S4vi/wC0MMl1UUnKLauoYTpNxVJJ9avuWlUVkdmeu95iSmFdiRqWzNPmWialfwLE3gvzMljcaDWDyOXl4E1dSnlSMh86vZIL4B2dGGUqrFi0anTQbACTpv70TPDz/wBR/df0pSqfKvfegZ69kG63nRJbQRdBXldUARWulhqT5cqQtochFdXUwH1Wlqg6V1dQAnHgZYjSCKxzteWwOJ+ZhXa01wd6IIOvQgiurqiW0aIIdjMIcZiWv4m5cvPYClAxGUGTHdAA0OsDSa0fNr5k11dU+gNXnOaJ5f1pzNXV1SxiysmDUa5aAeR4fQ11dVIB3EnQSAfMTUCzjCLpSFiRy119a6uqkQyet7wFIv342Arq6rJFW7pInwrlvd0GBzrq6gB5Gr1q6upgJV9a9rq6gR41IYV1dTA8Gu5NKznqa6uoA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endParaRPr lang="pt-BR"/>
          </a:p>
        </p:txBody>
      </p:sp>
      <p:pic>
        <p:nvPicPr>
          <p:cNvPr id="43013" name="Picture 33" descr="https://encrypted-tbn1.gstatic.com/images?q=tbn:ANd9GcTTYBqf7oQDoP6AB2fZiRJJBTfWrr8xKBIaJHttYudd93vgTCjp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4625" y="0"/>
            <a:ext cx="2619375" cy="3644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4" name="Picture 37" descr="https://encrypted-tbn0.gstatic.com/images?q=tbn:ANd9GcRmejcu_ajlWyZjX9th8jxeAxu0jjZ8UoLcCnylPsgbQkugwiRk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375" y="3644900"/>
            <a:ext cx="2870200" cy="321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5" name="Picture 39" descr="http://4.bp.blogspot.com/-DGVMKB_AdJY/UJLXXvEQcMI/AAAAAAAAEPk/W-ZiWYI4W80/s1600/pcc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3644900"/>
            <a:ext cx="2627312" cy="321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6" name="Picture 19" descr="https://encrypted-tbn1.gstatic.com/images?q=tbn:ANd9GcS9u3QgrGqZJbTck0yRgD-8s1-KKnFNTDk6ETki3-JzJnJUVx6f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8400" y="0"/>
            <a:ext cx="2838450" cy="3644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78548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-27384"/>
            <a:ext cx="9036496" cy="2166108"/>
          </a:xfrm>
          <a:prstGeom prst="rect">
            <a:avLst/>
          </a:prstGeom>
          <a:gradFill rotWithShape="0">
            <a:gsLst>
              <a:gs pos="0">
                <a:srgbClr val="757500"/>
              </a:gs>
              <a:gs pos="50000">
                <a:srgbClr val="FFFF00"/>
              </a:gs>
              <a:gs pos="100000">
                <a:srgbClr val="757500"/>
              </a:gs>
            </a:gsLst>
            <a:lin ang="5400000" scaled="1"/>
          </a:gradFill>
          <a:ln w="9360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757500"/>
            </a:extrusionClr>
          </a:sp3d>
        </p:spPr>
        <p:txBody>
          <a:bodyPr wrap="none" lIns="90000" tIns="46800" rIns="90000" bIns="46800" anchor="ctr">
            <a:flatTx/>
          </a:bodyPr>
          <a:lstStyle/>
          <a:p>
            <a:pPr algn="ctr" eaLnBrk="1" hangingPunct="1">
              <a:lnSpc>
                <a:spcPct val="95000"/>
              </a:lnSpc>
              <a:buClr>
                <a:srgbClr val="000099"/>
              </a:buClr>
              <a:buSzPct val="100000"/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lang="en-GB" sz="3200" b="1" dirty="0">
              <a:solidFill>
                <a:srgbClr val="000099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323850" y="116632"/>
            <a:ext cx="8558213" cy="202209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hangingPunct="1">
              <a:lnSpc>
                <a:spcPct val="95000"/>
              </a:lnSpc>
              <a:buClr>
                <a:srgbClr val="000099"/>
              </a:buClr>
              <a:buSzPct val="100000"/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n-GB" sz="4400" b="1" dirty="0" smtClean="0">
                <a:solidFill>
                  <a:srgbClr val="00349C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ÍNDICE DE SUICÍDIO COMETIDO POR POLICIAIS NO PAÍS</a:t>
            </a:r>
            <a:endParaRPr lang="en-GB" sz="4400" b="1" dirty="0">
              <a:solidFill>
                <a:srgbClr val="000099"/>
              </a:solidFill>
              <a:latin typeface="Arial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84708" y="2276872"/>
            <a:ext cx="8867079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3600" b="1" dirty="0">
                <a:latin typeface="Arial" panose="020B0604020202020204" pitchFamily="34" charset="0"/>
                <a:cs typeface="Arial" panose="020B0604020202020204" pitchFamily="34" charset="0"/>
              </a:rPr>
              <a:t>Requerimentos </a:t>
            </a:r>
            <a:r>
              <a:rPr lang="pt-BR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nºs</a:t>
            </a:r>
            <a:r>
              <a:rPr lang="pt-BR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just"/>
            <a:endParaRPr lang="pt-BR" sz="3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pt-BR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600" b="1" dirty="0">
                <a:latin typeface="Arial" panose="020B0604020202020204" pitchFamily="34" charset="0"/>
                <a:cs typeface="Arial" panose="020B0604020202020204" pitchFamily="34" charset="0"/>
              </a:rPr>
              <a:t>111 e 142/2019, de autoria do Deputado Capitão Alberto Neto (REPUBLICANOS/AM) e </a:t>
            </a:r>
            <a:r>
              <a:rPr lang="pt-BR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outros, e</a:t>
            </a:r>
          </a:p>
          <a:p>
            <a:pPr algn="just"/>
            <a:endParaRPr lang="pt-BR" sz="3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pt-BR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161/2019</a:t>
            </a:r>
            <a:r>
              <a:rPr lang="pt-BR" sz="3600" b="1" dirty="0">
                <a:latin typeface="Arial" panose="020B0604020202020204" pitchFamily="34" charset="0"/>
                <a:cs typeface="Arial" panose="020B0604020202020204" pitchFamily="34" charset="0"/>
              </a:rPr>
              <a:t>, de autoria do Deputado Paulo </a:t>
            </a:r>
            <a:r>
              <a:rPr lang="pt-BR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Ganime</a:t>
            </a:r>
            <a:r>
              <a:rPr lang="pt-BR" sz="3600" b="1" dirty="0">
                <a:latin typeface="Arial" panose="020B0604020202020204" pitchFamily="34" charset="0"/>
                <a:cs typeface="Arial" panose="020B0604020202020204" pitchFamily="34" charset="0"/>
              </a:rPr>
              <a:t> (NOVO-RJ).</a:t>
            </a:r>
          </a:p>
        </p:txBody>
      </p:sp>
    </p:spTree>
    <p:extLst>
      <p:ext uri="{BB962C8B-B14F-4D97-AF65-F5344CB8AC3E}">
        <p14:creationId xmlns:p14="http://schemas.microsoft.com/office/powerpoint/2010/main" val="2609673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7" name="AutoShape 29" descr="data:image/jpeg;base64,/9j/4AAQSkZJRgABAQAAAQABAAD/2wCEAAkGBhMSERQUExQVFBUUFxYWGBgXGB0dFxsaFxcaGRcYFxYcHCYeGRkkGRgVHy8gJCcqLCwsFx4xNTAqNSYrLCkBCQoKDgwOGg8PGCkkHR0pKSkpKSktKTEpKSkpKSkpKSksKSkpKSkpLCkpKSkpKSksKSwpKSwsLCwpMiwsKSwsLP/AABEIAJQA2gMBIgACEQEDEQH/xAAcAAABBQEBAQAAAAAAAAAAAAAFAgMEBgcAAQj/xABBEAACAQIEAwYDBgMGBgMBAAABAhEAAwQSITEFQVEGImFxgZEHE6EyQlKx0fAVI8EUYnKCouEkM1OSsvEWQ8IX/8QAGAEAAwEBAAAAAAAAAAAAAAAAAAECAwT/xAAmEQACAgIDAAECBwAAAAAAAAAAAQIRITEDEkFREyIUMlJhcZHh/9oADAMBAAIRAxEAPwA/isPkwmUx/LuWiB0yYqBHTTpVoYaVQuKWTc4Uj3CLr2WW4XBIDMl9pcd2WB10MVfXP7H19Kz49FSGiKSRSzSWGlUyTlw6nvHcAqPVlb37v1NKt4RXQrA1BH1odxG+UayBzuERyIyRqfUfWiuE0iPGs45mzR6EcMsZMSp2DKRHisT5b0VxT940PxAIu225Zo8dRJ16aUSxOGliaeaEiGzEipVi93B5mlLh69WxAipUWslNo8DzS0beZ5UoWTyFeLZOvjTomxtt6Urae35il/IM04LFUIfNdTdy6FBJIAAJJPQST9KqOJ+KeFVsqrcf+8AAPSSD9KdpBTZcq8oNwntZh8QFKsVL7BxB8p2PvUftxxUWcI5FwW2YqAZhokZgvjHlpNJySVh1d0SuIdrcLYJD3QWG6qMx0328jQRvirg5AUs084H0EzWOrxUZw+YxBlZjnoTpI8I6ezd/ibXWCJbRSdJIhjPUfrPnWK5JM16JG+We2eEKfMa6tsGBL6akwJPIeO1GluAgEEEHUEbGdor5wfguI2LjXTQE+ERoCI5VYuzXaTG4K0ttbvzrZgWwyyQfwq0zBEmDzB2rVSIaXht00O4sNVPSRWf4X4vuYzWkPipKx1mZFHMN8ScHdIFxXtMOolfcb+1DaYkmELrsVHmfypVv7Mk84+lEsF8m8ge0yus/aU6SN/KpAwCx6+NZ/SzZamRuELE+NEqbXDgRGmvjy9dqXkPX9+9axVKjNuzLOP3jZ4fiQLbXNb6kLuM124cx5wAQT5VbywyiNQRIPnVIwNprvCry3G+c/wAvEgu0yxDXQG72vIHUaVdMM02kPVVPuoP9aOP0JChXhrp/fvSS+3jVkknBYBboYPrlIYa8xMeY12qJg7piIlv3P78Kn8I+03kPzoLb7peZlWImT1rOqdlp3gMYm4AgzaHMhAO/MHT1o6jyAdNRVauoGssxklUzDU6ZWUn6UcwjAovlVkkrSunypnSu0oAfkeFdmqPpXhA6UASC4612cVFKCu+UKBlH+K/Gyi2rKMRnDM0cwCFUH1zH0rLPm1pfxW4CzW0xKai0CtwcwpYFW8g0g/4qysvJ0rCSzbNovGDQuBgHC2Q3NSf9RIn6UJ7SY52UBzngFQWMkKCIEnz33odh+JuqqqmIEehEfrUXj2LPdB07rH3Ij8q5U33pmzWAbZsrmMgaQR7D/ek4q2dGXcchvE7Uxh72s+QFGbWGGubXuzHSNpPOZrpoybGbXaG9GXcgwMw1jxIYaeEVMHFMQRmARcneInf72oiRsdZ601/DVAGinlqB4fqa8x8raEGIgb/dZtRPkRoelVlEYIjcRKkWxHeUs0jmxkCT4QPSk22AnTLv9nT1hYEelCjeL4pYDEtoABJ5kQOsCiCY5ec+qkEeHnQ7Ci79jO0F6wBkaRmGZTqMuoBE8vqDPUUb4z2mxZuj5eJYKwkIFQeesTzEVnfDsYuYEFoWTsddNiZEctan3+IZ3zrcKFQFUkAgr9ozI6kjl9kdaafyKjUuwnaK7de5bxFzM3dKSADzzDx5GrpWM8C4rBt3HKn5bqQ6yPvAa66dDrGtbNVRaIZkmEwTXeH4q0GZSXxYlTDH+fdMTyBOh86tXCHnDWD1tWj72xpVW7AOLWBc3M0WzfzSDn7t25Pd1lj011NWPs9dDYPDsNAbVsgHf7AGvjpTgKRKcwa4gUsimp+mlaMkl8Pvi2WZtssnQnQbmKFYe4t9rjWySCxOoKnvCQNfWifD1ksJmVYe/wD7oR2V0W4BpGUfnWHJtI0joLWWAtEHbKw6/aUj1qLxfHA8PuLIzG0TtvrJ12ohw+0Blkzt+lRLtoHA4lPwpdX2B/StNolbB/YDHqLDgkDvD/xj+lWb+KW/xfQ1VvhmAbV0Hqn5MKuXyF6D2FTDRctkf+KWvxD2pS8RtnZxTwsp0HsK4WE/CPYVZA0cen4hXg4hb/GvvT/y16D2FKAHT8qBkZ8ZbIILKQdDOo8iOYqscT7CcPuqflqtlyZDpJA01GQmI8BVx0rtKTVjujLb/YfEjRf7O0bMHCH1UgH3naqH2uwNyxfe1cILKAJUypBUMCNuTdK+je7WK/GDBKmMZlEfNtox1OpllP8A4rWK4YQdpGv1ZSwyjcJaDmiY21A89DvVgwt0anafGRQrhFwlSiA5jn0htZgyMuuYDnyy1Js3z94wYkj/ANVXpPgVuQeR61X+0GPI7u3OjVgzO+1VXtdpeJG2Vfyn+tVRINtQ+ZjPd0Eb/s6mpGHxGwloiNCNvaaH4TEZC0yJpVpyTCSabQ7D8qtqVQNqMzEmcvTU7yRp4VO4RiBmyscw8cuYDqBApPBMCYDEAzrrpGnlRw4e2zDPbJjXNHdH+bl66UdRNhHCyhAUgyQdP6jkdtPCtow+PBRSYkqCdecVknBuGK922qaEsoPkTz+tasAv4R7f7VMY0JuyncGsqtzEKpBHzLjd0jTMSxGmxBJ251K4AsYW0v4VKeWRmUD2A9qG9neGDC3L9tFyrmdlBbNGeG1MDmTpyHM1L7LKRhUUlmKtcUlozEi42pjmd/Wq4yZBNmphtdfL6GaeeP35U2E0A05fs1rRI/wh/wCZr0oX2YBm4D4fQmi3Dk/mDlv+VB+ztyL15ehI9mrCe0aR0wtwrFSABr/tTjpC4pTHfS4wBO4ytqB61Js4FV+zK8+f6VJaCjAc1I+hH6VfhK2VH4cHuXPEL9Cf1q5Fx1qk/Di59sf3fyI/Wrm2HQmSo9qmOi5bFivC1L0iotzh1omSup5yabcvESSA1JN8TE0hcEg2n3PlTf8ACLUzlMnqxqX38Ak/MHWuFwdaQmDQdfKTSDw9JnWT/eNVb+AHs1Yv8WcYHx7KGDZLdtdDqDBJB8ZbblW0/LUdT51hfxJsIvEL+QEAuCZ2zMilvqd6GNFSw1827yOM3dZWMGDoZ0qdicQS7EyCeUamNtfKkcJ4c1+/Ztru9xFHmWHL6+lEuN4RbeJvW11C3HgzOkmD51FZLvwRgXhYJ3qu9p738xh1y/8AitHhp7TVc7RXC15wRsUj/sWrRLA7tJ1qwcHwoULMSTJH9PShvD8JmbXYamevKrbgrZA2P5VXpIQwusQAP371JuqSILQvONz4VE/sYK6AidZDDT0NTuzPZi/iLjA5vk2ozwIZ94VD1IBk8hPOlKdAo+lz+GfZ8W7bX5YBmK21mVChQraHq4P/AGnrV4zeNV5eKX0CpawjKiLAXQaAQNz+5r1eIY0ifkDX++P1rD8Qv0v+h0RMHibdzFObbq41UlTIDKEkEjmJHvXdnMQGss6mVN27GkbOwb/UD6RQ/g3Dls4u+iqEVmdoUmO+lknfYkztp0olwZIS8uul65uerZtPDWt4KiZE0muYc/WuYUkmtSCRgjF0D9eY/WgnCRlxV8eLj2cf0orhic46yYO/I8uYpmzwF1vvcLyGzGAsQWIOutZSVtFp4YfW7oPIflXFj1NMB29vClh26GqoBnA8Is2TNtQhIgxPnt51NHnTQLdKUM3Sigsc9TXa9TSBNdrQFjk+NdSAx6V6GJ5UBYsmurwCuJoCz1awz4l4jNxC9/LNsqVUkmc0DR9tJXKY1rcs3l71kHxcGbHIADpZtzAk6ljtvzA9KmRSBPYLDn+22Lk6W2znSORUD3P0qFx5suNvBh9m7cE+HzGj6R70Z7H4k2lullIVGQliBsNWWDroNfUVXeM3jcv3Lv8A1Wd+fMkwRt01rKL+5lseBVpjccpmfKh+F4C+Mx/ybKySy5idgoAzM3RQsz7bkU8qHVmOUAfdAB8tBua0z4U8PyYW7iWAz4i6xn7xVYABO8Z8+ngK0ZFgL4o9n8PgrGDXDW1QZ7isQO+xyqQzsdSd9CeelVjC3yVDDK67MNmB/wAUaeorRfinwr53DmZQA1h1vRzjVX9lbN/lNZLgLxIzCQV0Yr9M3UePKmhFu4Vct3CqktmZguTTWWAPe2Gh9fStlweEs2VyWlCKOQ/M9W8fCsMw9jOVzMwEgh1Ygq2hBImDyPjWy8Lvi5Ytu3eYqJI2J2J9SCaaXoNhUOtKzCoQC8gR615kXx9zTFZWMLj7V7GMbTq4UlHjYMq28wnw0p/grHNiQSD/ADiRpBClVIHQiIHoaH4XCLb4i8BQLkPCiBJRQfMnJRTCQL1+G1LJI5TkBIjrEH1qIBIms29JHjzFIKmNef79KcPLw/f7FbEHuH0ZT+96Ki81DbFvUT1096x3iHb3EtinuZ2TK5CID3VUGAp5ctT11qWNG5fPalJcY1lHAu3GNv3M3zrSWSYzXQqAGJyLClnMEHQHQiYJEo7ccUxsmy2ItPbaCDaOXzVohhy5RU2UW3FfE+wl/wCUoZ1BILgjcGO4v3h46UWtdtcM2guGehQ/WJFYngeFYmCUsu3KVGaPQaj2qVb4XilEnD3gF1JZGC9ZOaBRY6NvXtDYhD8233/szoT6bilPx6wDBu25G4nUaTqOXrWL4TD3c2XMAQTHeBMmTuCRP5Ur+I3FJVXVV+/lUXAWG8z9pvGdPCiwo2VuOWMuYugEczAnoZ2NZ9jfiRiHuTaV1AGiL8pkPizOst6KKrRNteSiNT3ljMdzlEDaBoOXjXXMcqgkFPSJqG2UkWr/APqd0ALkm50YA+UBQAaYwnbbifzP+W1xT91kXTXkQQRy3qk4Fbly53Azu5gBRJ9B7e1WO92NxOUFjaQkSULif9IIB8JobS2xpN6LBxHt/eCoTltsD3kU6xPMyeQGk86iXO0VnFOzDI11QskAhmAJABBiQJIB8daq2P7PX7aszZIAJILKTA1Ma9/SdKhcNe6Cbtq2QBozkHIBOuZ4idBpvMVhyRXJFpSNIS6vRbO2eNQ4ezaSFusXuXCBuICLn5sTAHhFUoZp1ZRGsxPtpS+LYpr7lidfuwOXSnuMcDu2MNav3CsXSQEBOeF3LgCF3GkzqNK0410ik9mc2m20DeIYuciCdpY9Wb7Pl3QI860Hs3xlkwy2xqA7AAHc8yddswY1SOE8Nu4m4pGVQIEnkBpsNSfzrb+AcHXC4a3ZgsVnMwB7zMSzHbaSdNopckFyx62TdZHOH5Dai5lYOCrcxBEMPKCRWBYzCNhMVdtj/wCm46HxQEx56Za+iojXKfpPLx8KyD4ucL+XjEvqO7fTX/HbhG91yGtYw6qiU7BWExCgTIAbZh9nXkw/CdvCK1DsFj89lrZ0a2Zjz3jw0HvWM2cR8vUd62x1HQ86t3YTi/ycUgk5GItanUZtVUnYjZlbmAR4VaY2jXSKYbGoDBO1Ka6R1Pn/ALUnN4fQ0ySl4PjiYjiji3mAtBUbMIkgXZIB1jYT4UQ4NxNXxuPtiJtvZnqf5WViTz1AHpUNLAXiztJJKWCdORW/oB/k8/GqocLjExV58Mtyw19mN5r0RLM2X5bgfZMn+9URpDeTTr162inOwtqBuxyrqep0pZykCGBBAMz12jqIBrKcT2YvXGm9jsNmP3mu3Mw8ATEU5geNYlQ9mzdQZNFyOLjZBvkuZTC/Z+1tGo1rSyaNXs3RmAJ9Of72r5z4pDYi8VPca7dIPUG4xBHmDWu9me11tlVTfZrouMHt3FGcFj91gQAobaJ5DpDXaT4KIwNzBv8ALbf5Tsfl+Sue8n+aR5VN5KSoysY6FtgSMgIjnMkz4d6T11qXgOIbySR78vE7zOviaHcU4ddsuy3kZGBgyO710Yd06a6E03YttlLBWKrEsFJUE7AtsJ8aToC22u0l1QFR4G0DQAeQrr3GLrghmmYn0POfeqwmK2j6frU2zjwCfEf1qaKJtxyZBJJMjeBEfltp4Uq42VQFJzMp0nkTIiPxCN50k6aGo/8AbVLKTqBqR1HQHlQ+7ji1wsx38PSB4RpVATrwViBq2UKNyAIUDrqZn/epOA4S105LVsM5/wBIH3szfZA6mofDMM168tq2wzPPWABqxY8lAEnyrQVS3h7fybPgWY6M555o9dNhMa6k4T5OuPTSEezG+D3rWCTcEwfmPtm9TqFHL8taV/8ANsO/3ss6ajX2qq8dul2yTA3PXwEeetBRbKtvsJnr61z/AIZcn3SZr9Vwwi8YpcEq/wBpvM+JJIthVEKGglV1MmQCSTE7RoKuKlLuHQFQqso7kAKARMZdh6VlPBMCt5pu/wDLt9583MfdXzO3vVk4r2/W2rGwWZpgZh3VmCWE6mOn9NDnzcbbUYf4VxzX5pDPEOzltb2WzeFp0IZu6WjXT5Zn7QAmG01Goqba+HuZGAvpiATmIZSjAk8jLCcx6j1qt8FxOe4zEks2sk6knqeu9XHCYtsNlYEXAYJXwBjfyJjWtVyS42oyJ6KatFFsYLEYTEmywYMhiCBMHVSPAidZjWt7tA5FB1IVZ84E/Wqo3Z8YlMt9g7iWtORqpJLAHqh0BXbnvVpwd7PbVttBI6EaGPCQa7OOUZZRzTTWGL/P6VW+3/Zy5jsIUQKbtphctjYtoQyzMSQfKVFWRjSRfWdxp41oyFg+b8PcKsUZSWkqyR3p2Pd6+FH+E9kMe11GtJCtCzcIUBcwYZhvA1I0mjvxXtumNs32UGyyBAeQZS2cNyDHMD5D+7UXgnan5DllcLbDBlQiUIgZwp+7zgeIrCbkmupoqezWVumACZIABPUjnXfN/cVxxAYAjYgHbXUT/WkfM8K3Myj/AMWFzid0BGQ20toC+mYr8/vj+739/A+VBeD9pmW6LVx/5xbI6sdZOjSwMERr5CiGFS5/GMSLr5iEVk2hVF3uqAPBm96vQwayTlWTOsCffes0V4YVY4fhVuXEus5ZGYRoFIBgEMsltIPL0o7houQlq0ir+JhyHOdXPvWqnhNsmTbQnrlE+8Ur+DpuFAnppTYIzm/8Oitq5iUxFtnRC7IbfcKqMzaliZgbwPSpvBu296xlsYq2LluAVS9qVn7BR2Bz2z0YEjkavR4QR9g+hqXdsWsQoTFWUuZds6gx4g7j0rPs/Sq+ACeF4fiCH5WHaxfQGSbeRM6kE2nAUK4YcyJAMioP/wAWyHuFrf8Ah0PkYHuKI8f7N3UH/DNmtL3rVo3Sr23MDNZu7qkZpQyIgbHSBaxPF7DH5ti3ik5ZWVbhHUHTXwIqsegV/iHw4tXCXlgxMkzv56RQbF/DYqO7eAnYPl/UTWqYHidrEKcoa2ykC4jDLdtk8mBnQjY7HkafOEtzO/1jrrT/AIEYfi+xeKtnRQ8fh39qBXLpBykQRoRzHnX0De4QGH236/dI9mU0D4r2Tt3+65DxGgRUIjWMyZZmQNqLa2Iz7sdiEtJdu73T/LH91ftFj1JMD/KaNYfiKZSzHT6kzsPGYFTeKdkXtJFiyrCdlOUx11meQ3oE3YvGHVF/yFhM+lYtJu2bRlSIeMaWZidWk+RkwB5CBUrh/CEu2s7GWMmS2UKFMHlz13nkNJmkL2Tx1xwnywv2jJZfKYnbTSimE+HuMUEfOVQdSACw9ByPjWksqkZr9wTicEttBsYEgxsCJgiY3589+lB7t0HMTsTp5QBV2t/De4QfmXywJkgLBnfUydfGnx8LbBEF7k+BH6U1oHkpPBUBLKDDiCpPMAaiOswaKWe0fImGEqT4HeOnQ1csJ2Bsp9ksCOek/lTGM+Gdu7czm66k7kBdfE6b1DgpPRSm46BD9sXGVLZlmgDXmdBoNztWhdmcO9vDKl098Ek6k7xoZ0nTlpQfgPYmxhHzgG44iHfXL/hAEDzqzWb3Lfx5b84q+OC41gmc3PY6EkbD1pQB9q75n7mlfNVQSxyqNzOg85rSyKKJ8YcWowtqySM7Xg8T3giIwL6agSQJ8fOqtw21hxYC9z5xjRmDNvOikSB789qK9s75xeNBtAoLahczLlzkEmWLbKJgEjYtp0axmEJQINckENmJggD7JIBiBqNeepoq8ivw0jh2LNyxacEd5F22kCDp5g08R5VXuwWI/wCHZM0lXJP4QG2CkeIJ8JFWTPTApqcCu2+JYrEAL8u4oUd4ZpDgmQdtB9BVpnz9d6HLwFExN67rLuzRuJO/9aJpb5AnyrNos62xqXZef/Ve2cAx5AeJp0Mi/aMnwoSYrQ6t0DcgeZA/OlfPtt95P+4frQ3i1g3goXKMs/aXNyjqIqF/CzIOWzIjXKRqOmUiKVMaaDOIui3qTpIGgk66DXlJP0psYqdfbfWk8Qk2LhYwSjarM6Ke8B1HKgfZji6XLKhGFwWwqTPe0GhYaxoOnI0N+D2FMe6hWugS9tWIPMgDMUn8JAPrB0p6zibbqrLsyhhodjr+lCu1fGlw+EuMdCwa2oLaszAjQZZMAz6eNe8HtYi3hrKfLtlktqO9cPSdYt6EdJPnSAJXryAE5oHOTA9zpUb5SvGQgrzI23/FrPkBULFYDE3CM7jqEtnKmk/aJ7xj18qi3uyqOcwa6hO8Ow9yN+dJsa0HDw8b6fvxmmrmDQayB1/Tegg7Lsplb14aQSbjf/o0qzwgqQykXShmHMg6bZ40+tKxUTmwYn7Oo2YACOXXxqQtml8Oxa3BsttxuhYFvPTcfuBUt7HWtFRLIWQ869C+Q8IqVApBFWSMMKUBTmWuyUAJyV7kpYWvQtKgGmXwBqk8S4vi/wC0MMl1UUnKLauoYTpNxVJJ9avuWlUVkdmeu95iSmFdiRqWzNPmWialfwLE3gvzMljcaDWDyOXl4E1dSnlSMh86vZIL4B2dGGUqrFi0anTQbACTpv70TPDz/wBR/df0pSqfKvfegZ69kG63nRJbQRdBXldUARWulhqT5cqQtochFdXUwH1Wlqg6V1dQAnHgZYjSCKxzteWwOJ+ZhXa01wd6IIOvQgiurqiW0aIIdjMIcZiWv4m5cvPYClAxGUGTHdAA0OsDSa0fNr5k11dU+gNXnOaJ5f1pzNXV1SxiysmDUa5aAeR4fQ11dVIB3EnQSAfMTUCzjCLpSFiRy119a6uqkQyet7wFIv342Arq6rJFW7pInwrlvd0GBzrq6gB5Gr1q6upgJV9a9rq6gR41IYV1dTA8Gu5NKznqa6uoA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endParaRPr lang="pt-BR"/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069" y="3236823"/>
            <a:ext cx="4543963" cy="3216513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3280778"/>
            <a:ext cx="4023094" cy="3172558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3410" y="160339"/>
            <a:ext cx="5474854" cy="2794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0670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2318543"/>
            <a:ext cx="8970963" cy="3414713"/>
          </a:xfrm>
          <a:prstGeom prst="rect">
            <a:avLst/>
          </a:prstGeom>
          <a:gradFill rotWithShape="0">
            <a:gsLst>
              <a:gs pos="0">
                <a:srgbClr val="757500"/>
              </a:gs>
              <a:gs pos="50000">
                <a:srgbClr val="FFFF00"/>
              </a:gs>
              <a:gs pos="100000">
                <a:srgbClr val="757500"/>
              </a:gs>
            </a:gsLst>
            <a:lin ang="5400000" scaled="1"/>
          </a:gradFill>
          <a:ln w="9360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757500"/>
            </a:extrusionClr>
          </a:sp3d>
        </p:spPr>
        <p:txBody>
          <a:bodyPr wrap="none" lIns="90000" tIns="46800" rIns="90000" bIns="46800" anchor="ctr">
            <a:flatTx/>
          </a:bodyPr>
          <a:lstStyle/>
          <a:p>
            <a:pPr algn="ctr" eaLnBrk="1" hangingPunct="1">
              <a:lnSpc>
                <a:spcPct val="95000"/>
              </a:lnSpc>
              <a:buClr>
                <a:srgbClr val="000099"/>
              </a:buClr>
              <a:buSzPct val="100000"/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lang="en-GB" sz="3200" b="1" dirty="0">
              <a:solidFill>
                <a:srgbClr val="000099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323850" y="2924944"/>
            <a:ext cx="8558213" cy="225600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hangingPunct="1">
              <a:lnSpc>
                <a:spcPct val="95000"/>
              </a:lnSpc>
              <a:buClr>
                <a:srgbClr val="000099"/>
              </a:buClr>
              <a:buSzPct val="100000"/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n-GB" sz="6000" b="1" dirty="0" smtClean="0">
                <a:solidFill>
                  <a:srgbClr val="00349C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PM DEFICIENTES</a:t>
            </a:r>
          </a:p>
          <a:p>
            <a:pPr algn="ctr" eaLnBrk="1" hangingPunct="1">
              <a:lnSpc>
                <a:spcPct val="95000"/>
              </a:lnSpc>
              <a:buClr>
                <a:srgbClr val="000099"/>
              </a:buClr>
              <a:buSzPct val="100000"/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n-GB" sz="8800" b="1" dirty="0" smtClean="0">
                <a:solidFill>
                  <a:srgbClr val="00349C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3.000</a:t>
            </a:r>
            <a:endParaRPr lang="en-GB" sz="8800" b="1" dirty="0">
              <a:solidFill>
                <a:srgbClr val="000099"/>
              </a:solidFill>
              <a:latin typeface="Arial" charset="0"/>
              <a:ea typeface="Arial Unicode MS" pitchFamily="34" charset="-128"/>
              <a:cs typeface="Arial Unicode MS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97232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7" name="AutoShape 29" descr="data:image/jpeg;base64,/9j/4AAQSkZJRgABAQAAAQABAAD/2wCEAAkGBhMSERQUExQVFBUUFxYWGBgXGB0dFxsaFxcaGRcYFxYcHCYeGRkkGRgVHy8gJCcqLCwsFx4xNTAqNSYrLCkBCQoKDgwOGg8PGCkkHR0pKSkpKSktKTEpKSkpKSkpKSksKSkpKSkpLCkpKSkpKSksKSwpKSwsLCwpMiwsKSwsLP/AABEIAJQA2gMBIgACEQEDEQH/xAAcAAABBQEBAQAAAAAAAAAAAAAFAgMEBgcAAQj/xABBEAACAQIEAwYDBgMGBgMBAAABAhEAAwQSITEFQVEGImFxgZEHE6EyQlKx0fAVI8EUYnKCouEkM1OSsvEWQ8IX/8QAGAEAAwEBAAAAAAAAAAAAAAAAAAECAwT/xAAmEQACAgIDAAECBwAAAAAAAAAAAQIRITEDEkFREyIUMlJhcZHh/9oADAMBAAIRAxEAPwA/isPkwmUx/LuWiB0yYqBHTTpVoYaVQuKWTc4Uj3CLr2WW4XBIDMl9pcd2WB10MVfXP7H19Kz49FSGiKSRSzSWGlUyTlw6nvHcAqPVlb37v1NKt4RXQrA1BH1odxG+UayBzuERyIyRqfUfWiuE0iPGs45mzR6EcMsZMSp2DKRHisT5b0VxT940PxAIu225Zo8dRJ16aUSxOGliaeaEiGzEipVi93B5mlLh69WxAipUWslNo8DzS0beZ5UoWTyFeLZOvjTomxtt6Urae35il/IM04LFUIfNdTdy6FBJIAAJJPQST9KqOJ+KeFVsqrcf+8AAPSSD9KdpBTZcq8oNwntZh8QFKsVL7BxB8p2PvUftxxUWcI5FwW2YqAZhokZgvjHlpNJySVh1d0SuIdrcLYJD3QWG6qMx0328jQRvirg5AUs084H0EzWOrxUZw+YxBlZjnoTpI8I6ezd/ibXWCJbRSdJIhjPUfrPnWK5JM16JG+We2eEKfMa6tsGBL6akwJPIeO1GluAgEEEHUEbGdor5wfguI2LjXTQE+ERoCI5VYuzXaTG4K0ttbvzrZgWwyyQfwq0zBEmDzB2rVSIaXht00O4sNVPSRWf4X4vuYzWkPipKx1mZFHMN8ScHdIFxXtMOolfcb+1DaYkmELrsVHmfypVv7Mk84+lEsF8m8ge0yus/aU6SN/KpAwCx6+NZ/SzZamRuELE+NEqbXDgRGmvjy9dqXkPX9+9axVKjNuzLOP3jZ4fiQLbXNb6kLuM124cx5wAQT5VbywyiNQRIPnVIwNprvCry3G+c/wAvEgu0yxDXQG72vIHUaVdMM02kPVVPuoP9aOP0JChXhrp/fvSS+3jVkknBYBboYPrlIYa8xMeY12qJg7piIlv3P78Kn8I+03kPzoLb7peZlWImT1rOqdlp3gMYm4AgzaHMhAO/MHT1o6jyAdNRVauoGssxklUzDU6ZWUn6UcwjAovlVkkrSunypnSu0oAfkeFdmqPpXhA6UASC4612cVFKCu+UKBlH+K/Gyi2rKMRnDM0cwCFUH1zH0rLPm1pfxW4CzW0xKai0CtwcwpYFW8g0g/4qysvJ0rCSzbNovGDQuBgHC2Q3NSf9RIn6UJ7SY52UBzngFQWMkKCIEnz33odh+JuqqqmIEehEfrUXj2LPdB07rH3Ij8q5U33pmzWAbZsrmMgaQR7D/ek4q2dGXcchvE7Uxh72s+QFGbWGGubXuzHSNpPOZrpoybGbXaG9GXcgwMw1jxIYaeEVMHFMQRmARcneInf72oiRsdZ601/DVAGinlqB4fqa8x8raEGIgb/dZtRPkRoelVlEYIjcRKkWxHeUs0jmxkCT4QPSk22AnTLv9nT1hYEelCjeL4pYDEtoABJ5kQOsCiCY5ec+qkEeHnQ7Ci79jO0F6wBkaRmGZTqMuoBE8vqDPUUb4z2mxZuj5eJYKwkIFQeesTzEVnfDsYuYEFoWTsddNiZEctan3+IZ3zrcKFQFUkAgr9ozI6kjl9kdaafyKjUuwnaK7de5bxFzM3dKSADzzDx5GrpWM8C4rBt3HKn5bqQ6yPvAa66dDrGtbNVRaIZkmEwTXeH4q0GZSXxYlTDH+fdMTyBOh86tXCHnDWD1tWj72xpVW7AOLWBc3M0WzfzSDn7t25Pd1lj011NWPs9dDYPDsNAbVsgHf7AGvjpTgKRKcwa4gUsimp+mlaMkl8Pvi2WZtssnQnQbmKFYe4t9rjWySCxOoKnvCQNfWifD1ksJmVYe/wD7oR2V0W4BpGUfnWHJtI0joLWWAtEHbKw6/aUj1qLxfHA8PuLIzG0TtvrJ12ohw+0Blkzt+lRLtoHA4lPwpdX2B/StNolbB/YDHqLDgkDvD/xj+lWb+KW/xfQ1VvhmAbV0Hqn5MKuXyF6D2FTDRctkf+KWvxD2pS8RtnZxTwsp0HsK4WE/CPYVZA0cen4hXg4hb/GvvT/y16D2FKAHT8qBkZ8ZbIILKQdDOo8iOYqscT7CcPuqflqtlyZDpJA01GQmI8BVx0rtKTVjujLb/YfEjRf7O0bMHCH1UgH3naqH2uwNyxfe1cILKAJUypBUMCNuTdK+je7WK/GDBKmMZlEfNtox1OpllP8A4rWK4YQdpGv1ZSwyjcJaDmiY21A89DvVgwt0anafGRQrhFwlSiA5jn0htZgyMuuYDnyy1Js3z94wYkj/ANVXpPgVuQeR61X+0GPI7u3OjVgzO+1VXtdpeJG2Vfyn+tVRINtQ+ZjPd0Eb/s6mpGHxGwloiNCNvaaH4TEZC0yJpVpyTCSabQ7D8qtqVQNqMzEmcvTU7yRp4VO4RiBmyscw8cuYDqBApPBMCYDEAzrrpGnlRw4e2zDPbJjXNHdH+bl66UdRNhHCyhAUgyQdP6jkdtPCtow+PBRSYkqCdecVknBuGK922qaEsoPkTz+tasAv4R7f7VMY0JuyncGsqtzEKpBHzLjd0jTMSxGmxBJ251K4AsYW0v4VKeWRmUD2A9qG9neGDC3L9tFyrmdlBbNGeG1MDmTpyHM1L7LKRhUUlmKtcUlozEi42pjmd/Wq4yZBNmphtdfL6GaeeP35U2E0A05fs1rRI/wh/wCZr0oX2YBm4D4fQmi3Dk/mDlv+VB+ztyL15ehI9mrCe0aR0wtwrFSABr/tTjpC4pTHfS4wBO4ytqB61Js4FV+zK8+f6VJaCjAc1I+hH6VfhK2VH4cHuXPEL9Cf1q5Fx1qk/Di59sf3fyI/Wrm2HQmSo9qmOi5bFivC1L0iotzh1omSup5yabcvESSA1JN8TE0hcEg2n3PlTf8ACLUzlMnqxqX38Ak/MHWuFwdaQmDQdfKTSDw9JnWT/eNVb+AHs1Yv8WcYHx7KGDZLdtdDqDBJB8ZbblW0/LUdT51hfxJsIvEL+QEAuCZ2zMilvqd6GNFSw1827yOM3dZWMGDoZ0qdicQS7EyCeUamNtfKkcJ4c1+/Ztru9xFHmWHL6+lEuN4RbeJvW11C3HgzOkmD51FZLvwRgXhYJ3qu9p738xh1y/8AitHhp7TVc7RXC15wRsUj/sWrRLA7tJ1qwcHwoULMSTJH9PShvD8JmbXYamevKrbgrZA2P5VXpIQwusQAP371JuqSILQvONz4VE/sYK6AidZDDT0NTuzPZi/iLjA5vk2ozwIZ94VD1IBk8hPOlKdAo+lz+GfZ8W7bX5YBmK21mVChQraHq4P/AGnrV4zeNV5eKX0CpawjKiLAXQaAQNz+5r1eIY0ifkDX++P1rD8Qv0v+h0RMHibdzFObbq41UlTIDKEkEjmJHvXdnMQGss6mVN27GkbOwb/UD6RQ/g3Dls4u+iqEVmdoUmO+lknfYkztp0olwZIS8uul65uerZtPDWt4KiZE0muYc/WuYUkmtSCRgjF0D9eY/WgnCRlxV8eLj2cf0orhic46yYO/I8uYpmzwF1vvcLyGzGAsQWIOutZSVtFp4YfW7oPIflXFj1NMB29vClh26GqoBnA8Is2TNtQhIgxPnt51NHnTQLdKUM3Sigsc9TXa9TSBNdrQFjk+NdSAx6V6GJ5UBYsmurwCuJoCz1awz4l4jNxC9/LNsqVUkmc0DR9tJXKY1rcs3l71kHxcGbHIADpZtzAk6ljtvzA9KmRSBPYLDn+22Lk6W2znSORUD3P0qFx5suNvBh9m7cE+HzGj6R70Z7H4k2lullIVGQliBsNWWDroNfUVXeM3jcv3Lv8A1Wd+fMkwRt01rKL+5lseBVpjccpmfKh+F4C+Mx/ybKySy5idgoAzM3RQsz7bkU8qHVmOUAfdAB8tBua0z4U8PyYW7iWAz4i6xn7xVYABO8Z8+ngK0ZFgL4o9n8PgrGDXDW1QZ7isQO+xyqQzsdSd9CeelVjC3yVDDK67MNmB/wAUaeorRfinwr53DmZQA1h1vRzjVX9lbN/lNZLgLxIzCQV0Yr9M3UePKmhFu4Vct3CqktmZguTTWWAPe2Gh9fStlweEs2VyWlCKOQ/M9W8fCsMw9jOVzMwEgh1Ygq2hBImDyPjWy8Lvi5Ytu3eYqJI2J2J9SCaaXoNhUOtKzCoQC8gR615kXx9zTFZWMLj7V7GMbTq4UlHjYMq28wnw0p/grHNiQSD/ADiRpBClVIHQiIHoaH4XCLb4i8BQLkPCiBJRQfMnJRTCQL1+G1LJI5TkBIjrEH1qIBIms29JHjzFIKmNef79KcPLw/f7FbEHuH0ZT+96Ki81DbFvUT1096x3iHb3EtinuZ2TK5CID3VUGAp5ctT11qWNG5fPalJcY1lHAu3GNv3M3zrSWSYzXQqAGJyLClnMEHQHQiYJEo7ccUxsmy2ItPbaCDaOXzVohhy5RU2UW3FfE+wl/wCUoZ1BILgjcGO4v3h46UWtdtcM2guGehQ/WJFYngeFYmCUsu3KVGaPQaj2qVb4XilEnD3gF1JZGC9ZOaBRY6NvXtDYhD8233/szoT6bilPx6wDBu25G4nUaTqOXrWL4TD3c2XMAQTHeBMmTuCRP5Ur+I3FJVXVV+/lUXAWG8z9pvGdPCiwo2VuOWMuYugEczAnoZ2NZ9jfiRiHuTaV1AGiL8pkPizOst6KKrRNteSiNT3ljMdzlEDaBoOXjXXMcqgkFPSJqG2UkWr/APqd0ALkm50YA+UBQAaYwnbbifzP+W1xT91kXTXkQQRy3qk4Fbly53Azu5gBRJ9B7e1WO92NxOUFjaQkSULif9IIB8JobS2xpN6LBxHt/eCoTltsD3kU6xPMyeQGk86iXO0VnFOzDI11QskAhmAJABBiQJIB8daq2P7PX7aszZIAJILKTA1Ma9/SdKhcNe6Cbtq2QBozkHIBOuZ4idBpvMVhyRXJFpSNIS6vRbO2eNQ4ezaSFusXuXCBuICLn5sTAHhFUoZp1ZRGsxPtpS+LYpr7lidfuwOXSnuMcDu2MNav3CsXSQEBOeF3LgCF3GkzqNK0410ik9mc2m20DeIYuciCdpY9Wb7Pl3QI860Hs3xlkwy2xqA7AAHc8yddswY1SOE8Nu4m4pGVQIEnkBpsNSfzrb+AcHXC4a3ZgsVnMwB7zMSzHbaSdNopckFyx62TdZHOH5Dai5lYOCrcxBEMPKCRWBYzCNhMVdtj/wCm46HxQEx56Za+iojXKfpPLx8KyD4ucL+XjEvqO7fTX/HbhG91yGtYw6qiU7BWExCgTIAbZh9nXkw/CdvCK1DsFj89lrZ0a2Zjz3jw0HvWM2cR8vUd62x1HQ86t3YTi/ycUgk5GItanUZtVUnYjZlbmAR4VaY2jXSKYbGoDBO1Ka6R1Pn/ALUnN4fQ0ySl4PjiYjiji3mAtBUbMIkgXZIB1jYT4UQ4NxNXxuPtiJtvZnqf5WViTz1AHpUNLAXiztJJKWCdORW/oB/k8/GqocLjExV58Mtyw19mN5r0RLM2X5bgfZMn+9URpDeTTr162inOwtqBuxyrqep0pZykCGBBAMz12jqIBrKcT2YvXGm9jsNmP3mu3Mw8ATEU5geNYlQ9mzdQZNFyOLjZBvkuZTC/Z+1tGo1rSyaNXs3RmAJ9Of72r5z4pDYi8VPca7dIPUG4xBHmDWu9me11tlVTfZrouMHt3FGcFj91gQAobaJ5DpDXaT4KIwNzBv8ALbf5Tsfl+Sue8n+aR5VN5KSoysY6FtgSMgIjnMkz4d6T11qXgOIbySR78vE7zOviaHcU4ddsuy3kZGBgyO710Yd06a6E03YttlLBWKrEsFJUE7AtsJ8aToC22u0l1QFR4G0DQAeQrr3GLrghmmYn0POfeqwmK2j6frU2zjwCfEf1qaKJtxyZBJJMjeBEfltp4Uq42VQFJzMp0nkTIiPxCN50k6aGo/8AbVLKTqBqR1HQHlQ+7ji1wsx38PSB4RpVATrwViBq2UKNyAIUDrqZn/epOA4S105LVsM5/wBIH3szfZA6mofDMM168tq2wzPPWABqxY8lAEnyrQVS3h7fybPgWY6M555o9dNhMa6k4T5OuPTSEezG+D3rWCTcEwfmPtm9TqFHL8taV/8ANsO/3ss6ajX2qq8dul2yTA3PXwEeetBRbKtvsJnr61z/AIZcn3SZr9Vwwi8YpcEq/wBpvM+JJIthVEKGglV1MmQCSTE7RoKuKlLuHQFQqso7kAKARMZdh6VlPBMCt5pu/wDLt9583MfdXzO3vVk4r2/W2rGwWZpgZh3VmCWE6mOn9NDnzcbbUYf4VxzX5pDPEOzltb2WzeFp0IZu6WjXT5Zn7QAmG01Goqba+HuZGAvpiATmIZSjAk8jLCcx6j1qt8FxOe4zEks2sk6knqeu9XHCYtsNlYEXAYJXwBjfyJjWtVyS42oyJ6KatFFsYLEYTEmywYMhiCBMHVSPAidZjWt7tA5FB1IVZ84E/Wqo3Z8YlMt9g7iWtORqpJLAHqh0BXbnvVpwd7PbVttBI6EaGPCQa7OOUZZRzTTWGL/P6VW+3/Zy5jsIUQKbtphctjYtoQyzMSQfKVFWRjSRfWdxp41oyFg+b8PcKsUZSWkqyR3p2Pd6+FH+E9kMe11GtJCtCzcIUBcwYZhvA1I0mjvxXtumNs32UGyyBAeQZS2cNyDHMD5D+7UXgnan5DllcLbDBlQiUIgZwp+7zgeIrCbkmupoqezWVumACZIABPUjnXfN/cVxxAYAjYgHbXUT/WkfM8K3Myj/AMWFzid0BGQ20toC+mYr8/vj+739/A+VBeD9pmW6LVx/5xbI6sdZOjSwMERr5CiGFS5/GMSLr5iEVk2hVF3uqAPBm96vQwayTlWTOsCffes0V4YVY4fhVuXEus5ZGYRoFIBgEMsltIPL0o7houQlq0ir+JhyHOdXPvWqnhNsmTbQnrlE+8Ur+DpuFAnppTYIzm/8Oitq5iUxFtnRC7IbfcKqMzaliZgbwPSpvBu296xlsYq2LluAVS9qVn7BR2Bz2z0YEjkavR4QR9g+hqXdsWsQoTFWUuZds6gx4g7j0rPs/Sq+ACeF4fiCH5WHaxfQGSbeRM6kE2nAUK4YcyJAMioP/wAWyHuFrf8Ah0PkYHuKI8f7N3UH/DNmtL3rVo3Sr23MDNZu7qkZpQyIgbHSBaxPF7DH5ti3ik5ZWVbhHUHTXwIqsegV/iHw4tXCXlgxMkzv56RQbF/DYqO7eAnYPl/UTWqYHidrEKcoa2ykC4jDLdtk8mBnQjY7HkafOEtzO/1jrrT/AIEYfi+xeKtnRQ8fh39qBXLpBykQRoRzHnX0De4QGH236/dI9mU0D4r2Tt3+65DxGgRUIjWMyZZmQNqLa2Iz7sdiEtJdu73T/LH91ftFj1JMD/KaNYfiKZSzHT6kzsPGYFTeKdkXtJFiyrCdlOUx11meQ3oE3YvGHVF/yFhM+lYtJu2bRlSIeMaWZidWk+RkwB5CBUrh/CEu2s7GWMmS2UKFMHlz13nkNJmkL2Tx1xwnywv2jJZfKYnbTSimE+HuMUEfOVQdSACw9ByPjWksqkZr9wTicEttBsYEgxsCJgiY3589+lB7t0HMTsTp5QBV2t/De4QfmXywJkgLBnfUydfGnx8LbBEF7k+BH6U1oHkpPBUBLKDDiCpPMAaiOswaKWe0fImGEqT4HeOnQ1csJ2Bsp9ksCOek/lTGM+Gdu7czm66k7kBdfE6b1DgpPRSm46BD9sXGVLZlmgDXmdBoNztWhdmcO9vDKl098Ek6k7xoZ0nTlpQfgPYmxhHzgG44iHfXL/hAEDzqzWb3Lfx5b84q+OC41gmc3PY6EkbD1pQB9q75n7mlfNVQSxyqNzOg85rSyKKJ8YcWowtqySM7Xg8T3giIwL6agSQJ8fOqtw21hxYC9z5xjRmDNvOikSB789qK9s75xeNBtAoLahczLlzkEmWLbKJgEjYtp0axmEJQINckENmJggD7JIBiBqNeepoq8ivw0jh2LNyxacEd5F22kCDp5g08R5VXuwWI/wCHZM0lXJP4QG2CkeIJ8JFWTPTApqcCu2+JYrEAL8u4oUd4ZpDgmQdtB9BVpnz9d6HLwFExN67rLuzRuJO/9aJpb5AnyrNos62xqXZef/Ve2cAx5AeJp0Mi/aMnwoSYrQ6t0DcgeZA/OlfPtt95P+4frQ3i1g3goXKMs/aXNyjqIqF/CzIOWzIjXKRqOmUiKVMaaDOIui3qTpIGgk66DXlJP0psYqdfbfWk8Qk2LhYwSjarM6Ke8B1HKgfZji6XLKhGFwWwqTPe0GhYaxoOnI0N+D2FMe6hWugS9tWIPMgDMUn8JAPrB0p6zibbqrLsyhhodjr+lCu1fGlw+EuMdCwa2oLaszAjQZZMAz6eNe8HtYi3hrKfLtlktqO9cPSdYt6EdJPnSAJXryAE5oHOTA9zpUb5SvGQgrzI23/FrPkBULFYDE3CM7jqEtnKmk/aJ7xj18qi3uyqOcwa6hO8Ow9yN+dJsa0HDw8b6fvxmmrmDQayB1/Tegg7Lsplb14aQSbjf/o0qzwgqQykXShmHMg6bZ40+tKxUTmwYn7Oo2YACOXXxqQtml8Oxa3BsttxuhYFvPTcfuBUt7HWtFRLIWQ869C+Q8IqVApBFWSMMKUBTmWuyUAJyV7kpYWvQtKgGmXwBqk8S4vi/wC0MMl1UUnKLauoYTpNxVJJ9avuWlUVkdmeu95iSmFdiRqWzNPmWialfwLE3gvzMljcaDWDyOXl4E1dSnlSMh86vZIL4B2dGGUqrFi0anTQbACTpv70TPDz/wBR/df0pSqfKvfegZ69kG63nRJbQRdBXldUARWulhqT5cqQtochFdXUwH1Wlqg6V1dQAnHgZYjSCKxzteWwOJ+ZhXa01wd6IIOvQgiurqiW0aIIdjMIcZiWv4m5cvPYClAxGUGTHdAA0OsDSa0fNr5k11dU+gNXnOaJ5f1pzNXV1SxiysmDUa5aAeR4fQ11dVIB3EnQSAfMTUCzjCLpSFiRy119a6uqkQyet7wFIv342Arq6rJFW7pInwrlvd0GBzrq6gB5Gr1q6upgJV9a9rq6gR41IYV1dTA8Gu5NKznqa6uoA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endParaRPr lang="pt-BR"/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689" y="1090132"/>
            <a:ext cx="5761330" cy="4931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0875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7" name="AutoShape 29" descr="data:image/jpeg;base64,/9j/4AAQSkZJRgABAQAAAQABAAD/2wCEAAkGBhMSERQUExQVFBUUFxYWGBgXGB0dFxsaFxcaGRcYFxYcHCYeGRkkGRgVHy8gJCcqLCwsFx4xNTAqNSYrLCkBCQoKDgwOGg8PGCkkHR0pKSkpKSktKTEpKSkpKSkpKSksKSkpKSkpLCkpKSkpKSksKSwpKSwsLCwpMiwsKSwsLP/AABEIAJQA2gMBIgACEQEDEQH/xAAcAAABBQEBAQAAAAAAAAAAAAAFAgMEBgcAAQj/xABBEAACAQIEAwYDBgMGBgMBAAABAhEAAwQSITEFQVEGImFxgZEHE6EyQlKx0fAVI8EUYnKCouEkM1OSsvEWQ8IX/8QAGAEAAwEBAAAAAAAAAAAAAAAAAAECAwT/xAAmEQACAgIDAAECBwAAAAAAAAAAAQIRITEDEkFREyIUMlJhcZHh/9oADAMBAAIRAxEAPwA/isPkwmUx/LuWiB0yYqBHTTpVoYaVQuKWTc4Uj3CLr2WW4XBIDMl9pcd2WB10MVfXP7H19Kz49FSGiKSRSzSWGlUyTlw6nvHcAqPVlb37v1NKt4RXQrA1BH1odxG+UayBzuERyIyRqfUfWiuE0iPGs45mzR6EcMsZMSp2DKRHisT5b0VxT940PxAIu225Zo8dRJ16aUSxOGliaeaEiGzEipVi93B5mlLh69WxAipUWslNo8DzS0beZ5UoWTyFeLZOvjTomxtt6Urae35il/IM04LFUIfNdTdy6FBJIAAJJPQST9KqOJ+KeFVsqrcf+8AAPSSD9KdpBTZcq8oNwntZh8QFKsVL7BxB8p2PvUftxxUWcI5FwW2YqAZhokZgvjHlpNJySVh1d0SuIdrcLYJD3QWG6qMx0328jQRvirg5AUs084H0EzWOrxUZw+YxBlZjnoTpI8I6ezd/ibXWCJbRSdJIhjPUfrPnWK5JM16JG+We2eEKfMa6tsGBL6akwJPIeO1GluAgEEEHUEbGdor5wfguI2LjXTQE+ERoCI5VYuzXaTG4K0ttbvzrZgWwyyQfwq0zBEmDzB2rVSIaXht00O4sNVPSRWf4X4vuYzWkPipKx1mZFHMN8ScHdIFxXtMOolfcb+1DaYkmELrsVHmfypVv7Mk84+lEsF8m8ge0yus/aU6SN/KpAwCx6+NZ/SzZamRuELE+NEqbXDgRGmvjy9dqXkPX9+9axVKjNuzLOP3jZ4fiQLbXNb6kLuM124cx5wAQT5VbywyiNQRIPnVIwNprvCry3G+c/wAvEgu0yxDXQG72vIHUaVdMM02kPVVPuoP9aOP0JChXhrp/fvSS+3jVkknBYBboYPrlIYa8xMeY12qJg7piIlv3P78Kn8I+03kPzoLb7peZlWImT1rOqdlp3gMYm4AgzaHMhAO/MHT1o6jyAdNRVauoGssxklUzDU6ZWUn6UcwjAovlVkkrSunypnSu0oAfkeFdmqPpXhA6UASC4612cVFKCu+UKBlH+K/Gyi2rKMRnDM0cwCFUH1zH0rLPm1pfxW4CzW0xKai0CtwcwpYFW8g0g/4qysvJ0rCSzbNovGDQuBgHC2Q3NSf9RIn6UJ7SY52UBzngFQWMkKCIEnz33odh+JuqqqmIEehEfrUXj2LPdB07rH3Ij8q5U33pmzWAbZsrmMgaQR7D/ek4q2dGXcchvE7Uxh72s+QFGbWGGubXuzHSNpPOZrpoybGbXaG9GXcgwMw1jxIYaeEVMHFMQRmARcneInf72oiRsdZ601/DVAGinlqB4fqa8x8raEGIgb/dZtRPkRoelVlEYIjcRKkWxHeUs0jmxkCT4QPSk22AnTLv9nT1hYEelCjeL4pYDEtoABJ5kQOsCiCY5ec+qkEeHnQ7Ci79jO0F6wBkaRmGZTqMuoBE8vqDPUUb4z2mxZuj5eJYKwkIFQeesTzEVnfDsYuYEFoWTsddNiZEctan3+IZ3zrcKFQFUkAgr9ozI6kjl9kdaafyKjUuwnaK7de5bxFzM3dKSADzzDx5GrpWM8C4rBt3HKn5bqQ6yPvAa66dDrGtbNVRaIZkmEwTXeH4q0GZSXxYlTDH+fdMTyBOh86tXCHnDWD1tWj72xpVW7AOLWBc3M0WzfzSDn7t25Pd1lj011NWPs9dDYPDsNAbVsgHf7AGvjpTgKRKcwa4gUsimp+mlaMkl8Pvi2WZtssnQnQbmKFYe4t9rjWySCxOoKnvCQNfWifD1ksJmVYe/wD7oR2V0W4BpGUfnWHJtI0joLWWAtEHbKw6/aUj1qLxfHA8PuLIzG0TtvrJ12ohw+0Blkzt+lRLtoHA4lPwpdX2B/StNolbB/YDHqLDgkDvD/xj+lWb+KW/xfQ1VvhmAbV0Hqn5MKuXyF6D2FTDRctkf+KWvxD2pS8RtnZxTwsp0HsK4WE/CPYVZA0cen4hXg4hb/GvvT/y16D2FKAHT8qBkZ8ZbIILKQdDOo8iOYqscT7CcPuqflqtlyZDpJA01GQmI8BVx0rtKTVjujLb/YfEjRf7O0bMHCH1UgH3naqH2uwNyxfe1cILKAJUypBUMCNuTdK+je7WK/GDBKmMZlEfNtox1OpllP8A4rWK4YQdpGv1ZSwyjcJaDmiY21A89DvVgwt0anafGRQrhFwlSiA5jn0htZgyMuuYDnyy1Js3z94wYkj/ANVXpPgVuQeR61X+0GPI7u3OjVgzO+1VXtdpeJG2Vfyn+tVRINtQ+ZjPd0Eb/s6mpGHxGwloiNCNvaaH4TEZC0yJpVpyTCSabQ7D8qtqVQNqMzEmcvTU7yRp4VO4RiBmyscw8cuYDqBApPBMCYDEAzrrpGnlRw4e2zDPbJjXNHdH+bl66UdRNhHCyhAUgyQdP6jkdtPCtow+PBRSYkqCdecVknBuGK922qaEsoPkTz+tasAv4R7f7VMY0JuyncGsqtzEKpBHzLjd0jTMSxGmxBJ251K4AsYW0v4VKeWRmUD2A9qG9neGDC3L9tFyrmdlBbNGeG1MDmTpyHM1L7LKRhUUlmKtcUlozEi42pjmd/Wq4yZBNmphtdfL6GaeeP35U2E0A05fs1rRI/wh/wCZr0oX2YBm4D4fQmi3Dk/mDlv+VB+ztyL15ehI9mrCe0aR0wtwrFSABr/tTjpC4pTHfS4wBO4ytqB61Js4FV+zK8+f6VJaCjAc1I+hH6VfhK2VH4cHuXPEL9Cf1q5Fx1qk/Di59sf3fyI/Wrm2HQmSo9qmOi5bFivC1L0iotzh1omSup5yabcvESSA1JN8TE0hcEg2n3PlTf8ACLUzlMnqxqX38Ak/MHWuFwdaQmDQdfKTSDw9JnWT/eNVb+AHs1Yv8WcYHx7KGDZLdtdDqDBJB8ZbblW0/LUdT51hfxJsIvEL+QEAuCZ2zMilvqd6GNFSw1827yOM3dZWMGDoZ0qdicQS7EyCeUamNtfKkcJ4c1+/Ztru9xFHmWHL6+lEuN4RbeJvW11C3HgzOkmD51FZLvwRgXhYJ3qu9p738xh1y/8AitHhp7TVc7RXC15wRsUj/sWrRLA7tJ1qwcHwoULMSTJH9PShvD8JmbXYamevKrbgrZA2P5VXpIQwusQAP371JuqSILQvONz4VE/sYK6AidZDDT0NTuzPZi/iLjA5vk2ozwIZ94VD1IBk8hPOlKdAo+lz+GfZ8W7bX5YBmK21mVChQraHq4P/AGnrV4zeNV5eKX0CpawjKiLAXQaAQNz+5r1eIY0ifkDX++P1rD8Qv0v+h0RMHibdzFObbq41UlTIDKEkEjmJHvXdnMQGss6mVN27GkbOwb/UD6RQ/g3Dls4u+iqEVmdoUmO+lknfYkztp0olwZIS8uul65uerZtPDWt4KiZE0muYc/WuYUkmtSCRgjF0D9eY/WgnCRlxV8eLj2cf0orhic46yYO/I8uYpmzwF1vvcLyGzGAsQWIOutZSVtFp4YfW7oPIflXFj1NMB29vClh26GqoBnA8Is2TNtQhIgxPnt51NHnTQLdKUM3Sigsc9TXa9TSBNdrQFjk+NdSAx6V6GJ5UBYsmurwCuJoCz1awz4l4jNxC9/LNsqVUkmc0DR9tJXKY1rcs3l71kHxcGbHIADpZtzAk6ljtvzA9KmRSBPYLDn+22Lk6W2znSORUD3P0qFx5suNvBh9m7cE+HzGj6R70Z7H4k2lullIVGQliBsNWWDroNfUVXeM3jcv3Lv8A1Wd+fMkwRt01rKL+5lseBVpjccpmfKh+F4C+Mx/ybKySy5idgoAzM3RQsz7bkU8qHVmOUAfdAB8tBua0z4U8PyYW7iWAz4i6xn7xVYABO8Z8+ngK0ZFgL4o9n8PgrGDXDW1QZ7isQO+xyqQzsdSd9CeelVjC3yVDDK67MNmB/wAUaeorRfinwr53DmZQA1h1vRzjVX9lbN/lNZLgLxIzCQV0Yr9M3UePKmhFu4Vct3CqktmZguTTWWAPe2Gh9fStlweEs2VyWlCKOQ/M9W8fCsMw9jOVzMwEgh1Ygq2hBImDyPjWy8Lvi5Ytu3eYqJI2J2J9SCaaXoNhUOtKzCoQC8gR615kXx9zTFZWMLj7V7GMbTq4UlHjYMq28wnw0p/grHNiQSD/ADiRpBClVIHQiIHoaH4XCLb4i8BQLkPCiBJRQfMnJRTCQL1+G1LJI5TkBIjrEH1qIBIms29JHjzFIKmNef79KcPLw/f7FbEHuH0ZT+96Ki81DbFvUT1096x3iHb3EtinuZ2TK5CID3VUGAp5ctT11qWNG5fPalJcY1lHAu3GNv3M3zrSWSYzXQqAGJyLClnMEHQHQiYJEo7ccUxsmy2ItPbaCDaOXzVohhy5RU2UW3FfE+wl/wCUoZ1BILgjcGO4v3h46UWtdtcM2guGehQ/WJFYngeFYmCUsu3KVGaPQaj2qVb4XilEnD3gF1JZGC9ZOaBRY6NvXtDYhD8233/szoT6bilPx6wDBu25G4nUaTqOXrWL4TD3c2XMAQTHeBMmTuCRP5Ur+I3FJVXVV+/lUXAWG8z9pvGdPCiwo2VuOWMuYugEczAnoZ2NZ9jfiRiHuTaV1AGiL8pkPizOst6KKrRNteSiNT3ljMdzlEDaBoOXjXXMcqgkFPSJqG2UkWr/APqd0ALkm50YA+UBQAaYwnbbifzP+W1xT91kXTXkQQRy3qk4Fbly53Azu5gBRJ9B7e1WO92NxOUFjaQkSULif9IIB8JobS2xpN6LBxHt/eCoTltsD3kU6xPMyeQGk86iXO0VnFOzDI11QskAhmAJABBiQJIB8daq2P7PX7aszZIAJILKTA1Ma9/SdKhcNe6Cbtq2QBozkHIBOuZ4idBpvMVhyRXJFpSNIS6vRbO2eNQ4ezaSFusXuXCBuICLn5sTAHhFUoZp1ZRGsxPtpS+LYpr7lidfuwOXSnuMcDu2MNav3CsXSQEBOeF3LgCF3GkzqNK0410ik9mc2m20DeIYuciCdpY9Wb7Pl3QI860Hs3xlkwy2xqA7AAHc8yddswY1SOE8Nu4m4pGVQIEnkBpsNSfzrb+AcHXC4a3ZgsVnMwB7zMSzHbaSdNopckFyx62TdZHOH5Dai5lYOCrcxBEMPKCRWBYzCNhMVdtj/wCm46HxQEx56Za+iojXKfpPLx8KyD4ucL+XjEvqO7fTX/HbhG91yGtYw6qiU7BWExCgTIAbZh9nXkw/CdvCK1DsFj89lrZ0a2Zjz3jw0HvWM2cR8vUd62x1HQ86t3YTi/ycUgk5GItanUZtVUnYjZlbmAR4VaY2jXSKYbGoDBO1Ka6R1Pn/ALUnN4fQ0ySl4PjiYjiji3mAtBUbMIkgXZIB1jYT4UQ4NxNXxuPtiJtvZnqf5WViTz1AHpUNLAXiztJJKWCdORW/oB/k8/GqocLjExV58Mtyw19mN5r0RLM2X5bgfZMn+9URpDeTTr162inOwtqBuxyrqep0pZykCGBBAMz12jqIBrKcT2YvXGm9jsNmP3mu3Mw8ATEU5geNYlQ9mzdQZNFyOLjZBvkuZTC/Z+1tGo1rSyaNXs3RmAJ9Of72r5z4pDYi8VPca7dIPUG4xBHmDWu9me11tlVTfZrouMHt3FGcFj91gQAobaJ5DpDXaT4KIwNzBv8ALbf5Tsfl+Sue8n+aR5VN5KSoysY6FtgSMgIjnMkz4d6T11qXgOIbySR78vE7zOviaHcU4ddsuy3kZGBgyO710Yd06a6E03YttlLBWKrEsFJUE7AtsJ8aToC22u0l1QFR4G0DQAeQrr3GLrghmmYn0POfeqwmK2j6frU2zjwCfEf1qaKJtxyZBJJMjeBEfltp4Uq42VQFJzMp0nkTIiPxCN50k6aGo/8AbVLKTqBqR1HQHlQ+7ji1wsx38PSB4RpVATrwViBq2UKNyAIUDrqZn/epOA4S105LVsM5/wBIH3szfZA6mofDMM168tq2wzPPWABqxY8lAEnyrQVS3h7fybPgWY6M555o9dNhMa6k4T5OuPTSEezG+D3rWCTcEwfmPtm9TqFHL8taV/8ANsO/3ss6ajX2qq8dul2yTA3PXwEeetBRbKtvsJnr61z/AIZcn3SZr9Vwwi8YpcEq/wBpvM+JJIthVEKGglV1MmQCSTE7RoKuKlLuHQFQqso7kAKARMZdh6VlPBMCt5pu/wDLt9583MfdXzO3vVk4r2/W2rGwWZpgZh3VmCWE6mOn9NDnzcbbUYf4VxzX5pDPEOzltb2WzeFp0IZu6WjXT5Zn7QAmG01Goqba+HuZGAvpiATmIZSjAk8jLCcx6j1qt8FxOe4zEks2sk6knqeu9XHCYtsNlYEXAYJXwBjfyJjWtVyS42oyJ6KatFFsYLEYTEmywYMhiCBMHVSPAidZjWt7tA5FB1IVZ84E/Wqo3Z8YlMt9g7iWtORqpJLAHqh0BXbnvVpwd7PbVttBI6EaGPCQa7OOUZZRzTTWGL/P6VW+3/Zy5jsIUQKbtphctjYtoQyzMSQfKVFWRjSRfWdxp41oyFg+b8PcKsUZSWkqyR3p2Pd6+FH+E9kMe11GtJCtCzcIUBcwYZhvA1I0mjvxXtumNs32UGyyBAeQZS2cNyDHMD5D+7UXgnan5DllcLbDBlQiUIgZwp+7zgeIrCbkmupoqezWVumACZIABPUjnXfN/cVxxAYAjYgHbXUT/WkfM8K3Myj/AMWFzid0BGQ20toC+mYr8/vj+739/A+VBeD9pmW6LVx/5xbI6sdZOjSwMERr5CiGFS5/GMSLr5iEVk2hVF3uqAPBm96vQwayTlWTOsCffes0V4YVY4fhVuXEus5ZGYRoFIBgEMsltIPL0o7houQlq0ir+JhyHOdXPvWqnhNsmTbQnrlE+8Ur+DpuFAnppTYIzm/8Oitq5iUxFtnRC7IbfcKqMzaliZgbwPSpvBu296xlsYq2LluAVS9qVn7BR2Bz2z0YEjkavR4QR9g+hqXdsWsQoTFWUuZds6gx4g7j0rPs/Sq+ACeF4fiCH5WHaxfQGSbeRM6kE2nAUK4YcyJAMioP/wAWyHuFrf8Ah0PkYHuKI8f7N3UH/DNmtL3rVo3Sr23MDNZu7qkZpQyIgbHSBaxPF7DH5ti3ik5ZWVbhHUHTXwIqsegV/iHw4tXCXlgxMkzv56RQbF/DYqO7eAnYPl/UTWqYHidrEKcoa2ykC4jDLdtk8mBnQjY7HkafOEtzO/1jrrT/AIEYfi+xeKtnRQ8fh39qBXLpBykQRoRzHnX0De4QGH236/dI9mU0D4r2Tt3+65DxGgRUIjWMyZZmQNqLa2Iz7sdiEtJdu73T/LH91ftFj1JMD/KaNYfiKZSzHT6kzsPGYFTeKdkXtJFiyrCdlOUx11meQ3oE3YvGHVF/yFhM+lYtJu2bRlSIeMaWZidWk+RkwB5CBUrh/CEu2s7GWMmS2UKFMHlz13nkNJmkL2Tx1xwnywv2jJZfKYnbTSimE+HuMUEfOVQdSACw9ByPjWksqkZr9wTicEttBsYEgxsCJgiY3589+lB7t0HMTsTp5QBV2t/De4QfmXywJkgLBnfUydfGnx8LbBEF7k+BH6U1oHkpPBUBLKDDiCpPMAaiOswaKWe0fImGEqT4HeOnQ1csJ2Bsp9ksCOek/lTGM+Gdu7czm66k7kBdfE6b1DgpPRSm46BD9sXGVLZlmgDXmdBoNztWhdmcO9vDKl098Ek6k7xoZ0nTlpQfgPYmxhHzgG44iHfXL/hAEDzqzWb3Lfx5b84q+OC41gmc3PY6EkbD1pQB9q75n7mlfNVQSxyqNzOg85rSyKKJ8YcWowtqySM7Xg8T3giIwL6agSQJ8fOqtw21hxYC9z5xjRmDNvOikSB789qK9s75xeNBtAoLahczLlzkEmWLbKJgEjYtp0axmEJQINckENmJggD7JIBiBqNeepoq8ivw0jh2LNyxacEd5F22kCDp5g08R5VXuwWI/wCHZM0lXJP4QG2CkeIJ8JFWTPTApqcCu2+JYrEAL8u4oUd4ZpDgmQdtB9BVpnz9d6HLwFExN67rLuzRuJO/9aJpb5AnyrNos62xqXZef/Ve2cAx5AeJp0Mi/aMnwoSYrQ6t0DcgeZA/OlfPtt95P+4frQ3i1g3goXKMs/aXNyjqIqF/CzIOWzIjXKRqOmUiKVMaaDOIui3qTpIGgk66DXlJP0psYqdfbfWk8Qk2LhYwSjarM6Ke8B1HKgfZji6XLKhGFwWwqTPe0GhYaxoOnI0N+D2FMe6hWugS9tWIPMgDMUn8JAPrB0p6zibbqrLsyhhodjr+lCu1fGlw+EuMdCwa2oLaszAjQZZMAz6eNe8HtYi3hrKfLtlktqO9cPSdYt6EdJPnSAJXryAE5oHOTA9zpUb5SvGQgrzI23/FrPkBULFYDE3CM7jqEtnKmk/aJ7xj18qi3uyqOcwa6hO8Ow9yN+dJsa0HDw8b6fvxmmrmDQayB1/Tegg7Lsplb14aQSbjf/o0qzwgqQykXShmHMg6bZ40+tKxUTmwYn7Oo2YACOXXxqQtml8Oxa3BsttxuhYFvPTcfuBUt7HWtFRLIWQ869C+Q8IqVApBFWSMMKUBTmWuyUAJyV7kpYWvQtKgGmXwBqk8S4vi/wC0MMl1UUnKLauoYTpNxVJJ9avuWlUVkdmeu95iSmFdiRqWzNPmWialfwLE3gvzMljcaDWDyOXl4E1dSnlSMh86vZIL4B2dGGUqrFi0anTQbACTpv70TPDz/wBR/df0pSqfKvfegZ69kG63nRJbQRdBXldUARWulhqT5cqQtochFdXUwH1Wlqg6V1dQAnHgZYjSCKxzteWwOJ+ZhXa01wd6IIOvQgiurqiW0aIIdjMIcZiWv4m5cvPYClAxGUGTHdAA0OsDSa0fNr5k11dU+gNXnOaJ5f1pzNXV1SxiysmDUa5aAeR4fQ11dVIB3EnQSAfMTUCzjCLpSFiRy119a6uqkQyet7wFIv342Arq6rJFW7pInwrlvd0GBzrq6gB5Gr1q6upgJV9a9rq6gR41IYV1dTA8Gu5NKznqa6uoA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endParaRPr lang="pt-BR"/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1112743"/>
            <a:ext cx="3672408" cy="4131282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085" y="1071562"/>
            <a:ext cx="4157638" cy="4157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1476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7" name="AutoShape 29" descr="data:image/jpeg;base64,/9j/4AAQSkZJRgABAQAAAQABAAD/2wCEAAkGBhMSERQUExQVFBUUFxYWGBgXGB0dFxsaFxcaGRcYFxYcHCYeGRkkGRgVHy8gJCcqLCwsFx4xNTAqNSYrLCkBCQoKDgwOGg8PGCkkHR0pKSkpKSktKTEpKSkpKSkpKSksKSkpKSkpLCkpKSkpKSksKSwpKSwsLCwpMiwsKSwsLP/AABEIAJQA2gMBIgACEQEDEQH/xAAcAAABBQEBAQAAAAAAAAAAAAAFAgMEBgcAAQj/xABBEAACAQIEAwYDBgMGBgMBAAABAhEAAwQSITEFQVEGImFxgZEHE6EyQlKx0fAVI8EUYnKCouEkM1OSsvEWQ8IX/8QAGAEAAwEBAAAAAAAAAAAAAAAAAAECAwT/xAAmEQACAgIDAAECBwAAAAAAAAAAAQIRITEDEkFREyIUMlJhcZHh/9oADAMBAAIRAxEAPwA/isPkwmUx/LuWiB0yYqBHTTpVoYaVQuKWTc4Uj3CLr2WW4XBIDMl9pcd2WB10MVfXP7H19Kz49FSGiKSRSzSWGlUyTlw6nvHcAqPVlb37v1NKt4RXQrA1BH1odxG+UayBzuERyIyRqfUfWiuE0iPGs45mzR6EcMsZMSp2DKRHisT5b0VxT940PxAIu225Zo8dRJ16aUSxOGliaeaEiGzEipVi93B5mlLh69WxAipUWslNo8DzS0beZ5UoWTyFeLZOvjTomxtt6Urae35il/IM04LFUIfNdTdy6FBJIAAJJPQST9KqOJ+KeFVsqrcf+8AAPSSD9KdpBTZcq8oNwntZh8QFKsVL7BxB8p2PvUftxxUWcI5FwW2YqAZhokZgvjHlpNJySVh1d0SuIdrcLYJD3QWG6qMx0328jQRvirg5AUs084H0EzWOrxUZw+YxBlZjnoTpI8I6ezd/ibXWCJbRSdJIhjPUfrPnWK5JM16JG+We2eEKfMa6tsGBL6akwJPIeO1GluAgEEEHUEbGdor5wfguI2LjXTQE+ERoCI5VYuzXaTG4K0ttbvzrZgWwyyQfwq0zBEmDzB2rVSIaXht00O4sNVPSRWf4X4vuYzWkPipKx1mZFHMN8ScHdIFxXtMOolfcb+1DaYkmELrsVHmfypVv7Mk84+lEsF8m8ge0yus/aU6SN/KpAwCx6+NZ/SzZamRuELE+NEqbXDgRGmvjy9dqXkPX9+9axVKjNuzLOP3jZ4fiQLbXNb6kLuM124cx5wAQT5VbywyiNQRIPnVIwNprvCry3G+c/wAvEgu0yxDXQG72vIHUaVdMM02kPVVPuoP9aOP0JChXhrp/fvSS+3jVkknBYBboYPrlIYa8xMeY12qJg7piIlv3P78Kn8I+03kPzoLb7peZlWImT1rOqdlp3gMYm4AgzaHMhAO/MHT1o6jyAdNRVauoGssxklUzDU6ZWUn6UcwjAovlVkkrSunypnSu0oAfkeFdmqPpXhA6UASC4612cVFKCu+UKBlH+K/Gyi2rKMRnDM0cwCFUH1zH0rLPm1pfxW4CzW0xKai0CtwcwpYFW8g0g/4qysvJ0rCSzbNovGDQuBgHC2Q3NSf9RIn6UJ7SY52UBzngFQWMkKCIEnz33odh+JuqqqmIEehEfrUXj2LPdB07rH3Ij8q5U33pmzWAbZsrmMgaQR7D/ek4q2dGXcchvE7Uxh72s+QFGbWGGubXuzHSNpPOZrpoybGbXaG9GXcgwMw1jxIYaeEVMHFMQRmARcneInf72oiRsdZ601/DVAGinlqB4fqa8x8raEGIgb/dZtRPkRoelVlEYIjcRKkWxHeUs0jmxkCT4QPSk22AnTLv9nT1hYEelCjeL4pYDEtoABJ5kQOsCiCY5ec+qkEeHnQ7Ci79jO0F6wBkaRmGZTqMuoBE8vqDPUUb4z2mxZuj5eJYKwkIFQeesTzEVnfDsYuYEFoWTsddNiZEctan3+IZ3zrcKFQFUkAgr9ozI6kjl9kdaafyKjUuwnaK7de5bxFzM3dKSADzzDx5GrpWM8C4rBt3HKn5bqQ6yPvAa66dDrGtbNVRaIZkmEwTXeH4q0GZSXxYlTDH+fdMTyBOh86tXCHnDWD1tWj72xpVW7AOLWBc3M0WzfzSDn7t25Pd1lj011NWPs9dDYPDsNAbVsgHf7AGvjpTgKRKcwa4gUsimp+mlaMkl8Pvi2WZtssnQnQbmKFYe4t9rjWySCxOoKnvCQNfWifD1ksJmVYe/wD7oR2V0W4BpGUfnWHJtI0joLWWAtEHbKw6/aUj1qLxfHA8PuLIzG0TtvrJ12ohw+0Blkzt+lRLtoHA4lPwpdX2B/StNolbB/YDHqLDgkDvD/xj+lWb+KW/xfQ1VvhmAbV0Hqn5MKuXyF6D2FTDRctkf+KWvxD2pS8RtnZxTwsp0HsK4WE/CPYVZA0cen4hXg4hb/GvvT/y16D2FKAHT8qBkZ8ZbIILKQdDOo8iOYqscT7CcPuqflqtlyZDpJA01GQmI8BVx0rtKTVjujLb/YfEjRf7O0bMHCH1UgH3naqH2uwNyxfe1cILKAJUypBUMCNuTdK+je7WK/GDBKmMZlEfNtox1OpllP8A4rWK4YQdpGv1ZSwyjcJaDmiY21A89DvVgwt0anafGRQrhFwlSiA5jn0htZgyMuuYDnyy1Js3z94wYkj/ANVXpPgVuQeR61X+0GPI7u3OjVgzO+1VXtdpeJG2Vfyn+tVRINtQ+ZjPd0Eb/s6mpGHxGwloiNCNvaaH4TEZC0yJpVpyTCSabQ7D8qtqVQNqMzEmcvTU7yRp4VO4RiBmyscw8cuYDqBApPBMCYDEAzrrpGnlRw4e2zDPbJjXNHdH+bl66UdRNhHCyhAUgyQdP6jkdtPCtow+PBRSYkqCdecVknBuGK922qaEsoPkTz+tasAv4R7f7VMY0JuyncGsqtzEKpBHzLjd0jTMSxGmxBJ251K4AsYW0v4VKeWRmUD2A9qG9neGDC3L9tFyrmdlBbNGeG1MDmTpyHM1L7LKRhUUlmKtcUlozEi42pjmd/Wq4yZBNmphtdfL6GaeeP35U2E0A05fs1rRI/wh/wCZr0oX2YBm4D4fQmi3Dk/mDlv+VB+ztyL15ehI9mrCe0aR0wtwrFSABr/tTjpC4pTHfS4wBO4ytqB61Js4FV+zK8+f6VJaCjAc1I+hH6VfhK2VH4cHuXPEL9Cf1q5Fx1qk/Di59sf3fyI/Wrm2HQmSo9qmOi5bFivC1L0iotzh1omSup5yabcvESSA1JN8TE0hcEg2n3PlTf8ACLUzlMnqxqX38Ak/MHWuFwdaQmDQdfKTSDw9JnWT/eNVb+AHs1Yv8WcYHx7KGDZLdtdDqDBJB8ZbblW0/LUdT51hfxJsIvEL+QEAuCZ2zMilvqd6GNFSw1827yOM3dZWMGDoZ0qdicQS7EyCeUamNtfKkcJ4c1+/Ztru9xFHmWHL6+lEuN4RbeJvW11C3HgzOkmD51FZLvwRgXhYJ3qu9p738xh1y/8AitHhp7TVc7RXC15wRsUj/sWrRLA7tJ1qwcHwoULMSTJH9PShvD8JmbXYamevKrbgrZA2P5VXpIQwusQAP371JuqSILQvONz4VE/sYK6AidZDDT0NTuzPZi/iLjA5vk2ozwIZ94VD1IBk8hPOlKdAo+lz+GfZ8W7bX5YBmK21mVChQraHq4P/AGnrV4zeNV5eKX0CpawjKiLAXQaAQNz+5r1eIY0ifkDX++P1rD8Qv0v+h0RMHibdzFObbq41UlTIDKEkEjmJHvXdnMQGss6mVN27GkbOwb/UD6RQ/g3Dls4u+iqEVmdoUmO+lknfYkztp0olwZIS8uul65uerZtPDWt4KiZE0muYc/WuYUkmtSCRgjF0D9eY/WgnCRlxV8eLj2cf0orhic46yYO/I8uYpmzwF1vvcLyGzGAsQWIOutZSVtFp4YfW7oPIflXFj1NMB29vClh26GqoBnA8Is2TNtQhIgxPnt51NHnTQLdKUM3Sigsc9TXa9TSBNdrQFjk+NdSAx6V6GJ5UBYsmurwCuJoCz1awz4l4jNxC9/LNsqVUkmc0DR9tJXKY1rcs3l71kHxcGbHIADpZtzAk6ljtvzA9KmRSBPYLDn+22Lk6W2znSORUD3P0qFx5suNvBh9m7cE+HzGj6R70Z7H4k2lullIVGQliBsNWWDroNfUVXeM3jcv3Lv8A1Wd+fMkwRt01rKL+5lseBVpjccpmfKh+F4C+Mx/ybKySy5idgoAzM3RQsz7bkU8qHVmOUAfdAB8tBua0z4U8PyYW7iWAz4i6xn7xVYABO8Z8+ngK0ZFgL4o9n8PgrGDXDW1QZ7isQO+xyqQzsdSd9CeelVjC3yVDDK67MNmB/wAUaeorRfinwr53DmZQA1h1vRzjVX9lbN/lNZLgLxIzCQV0Yr9M3UePKmhFu4Vct3CqktmZguTTWWAPe2Gh9fStlweEs2VyWlCKOQ/M9W8fCsMw9jOVzMwEgh1Ygq2hBImDyPjWy8Lvi5Ytu3eYqJI2J2J9SCaaXoNhUOtKzCoQC8gR615kXx9zTFZWMLj7V7GMbTq4UlHjYMq28wnw0p/grHNiQSD/ADiRpBClVIHQiIHoaH4XCLb4i8BQLkPCiBJRQfMnJRTCQL1+G1LJI5TkBIjrEH1qIBIms29JHjzFIKmNef79KcPLw/f7FbEHuH0ZT+96Ki81DbFvUT1096x3iHb3EtinuZ2TK5CID3VUGAp5ctT11qWNG5fPalJcY1lHAu3GNv3M3zrSWSYzXQqAGJyLClnMEHQHQiYJEo7ccUxsmy2ItPbaCDaOXzVohhy5RU2UW3FfE+wl/wCUoZ1BILgjcGO4v3h46UWtdtcM2guGehQ/WJFYngeFYmCUsu3KVGaPQaj2qVb4XilEnD3gF1JZGC9ZOaBRY6NvXtDYhD8233/szoT6bilPx6wDBu25G4nUaTqOXrWL4TD3c2XMAQTHeBMmTuCRP5Ur+I3FJVXVV+/lUXAWG8z9pvGdPCiwo2VuOWMuYugEczAnoZ2NZ9jfiRiHuTaV1AGiL8pkPizOst6KKrRNteSiNT3ljMdzlEDaBoOXjXXMcqgkFPSJqG2UkWr/APqd0ALkm50YA+UBQAaYwnbbifzP+W1xT91kXTXkQQRy3qk4Fbly53Azu5gBRJ9B7e1WO92NxOUFjaQkSULif9IIB8JobS2xpN6LBxHt/eCoTltsD3kU6xPMyeQGk86iXO0VnFOzDI11QskAhmAJABBiQJIB8daq2P7PX7aszZIAJILKTA1Ma9/SdKhcNe6Cbtq2QBozkHIBOuZ4idBpvMVhyRXJFpSNIS6vRbO2eNQ4ezaSFusXuXCBuICLn5sTAHhFUoZp1ZRGsxPtpS+LYpr7lidfuwOXSnuMcDu2MNav3CsXSQEBOeF3LgCF3GkzqNK0410ik9mc2m20DeIYuciCdpY9Wb7Pl3QI860Hs3xlkwy2xqA7AAHc8yddswY1SOE8Nu4m4pGVQIEnkBpsNSfzrb+AcHXC4a3ZgsVnMwB7zMSzHbaSdNopckFyx62TdZHOH5Dai5lYOCrcxBEMPKCRWBYzCNhMVdtj/wCm46HxQEx56Za+iojXKfpPLx8KyD4ucL+XjEvqO7fTX/HbhG91yGtYw6qiU7BWExCgTIAbZh9nXkw/CdvCK1DsFj89lrZ0a2Zjz3jw0HvWM2cR8vUd62x1HQ86t3YTi/ycUgk5GItanUZtVUnYjZlbmAR4VaY2jXSKYbGoDBO1Ka6R1Pn/ALUnN4fQ0ySl4PjiYjiji3mAtBUbMIkgXZIB1jYT4UQ4NxNXxuPtiJtvZnqf5WViTz1AHpUNLAXiztJJKWCdORW/oB/k8/GqocLjExV58Mtyw19mN5r0RLM2X5bgfZMn+9URpDeTTr162inOwtqBuxyrqep0pZykCGBBAMz12jqIBrKcT2YvXGm9jsNmP3mu3Mw8ATEU5geNYlQ9mzdQZNFyOLjZBvkuZTC/Z+1tGo1rSyaNXs3RmAJ9Of72r5z4pDYi8VPca7dIPUG4xBHmDWu9me11tlVTfZrouMHt3FGcFj91gQAobaJ5DpDXaT4KIwNzBv8ALbf5Tsfl+Sue8n+aR5VN5KSoysY6FtgSMgIjnMkz4d6T11qXgOIbySR78vE7zOviaHcU4ddsuy3kZGBgyO710Yd06a6E03YttlLBWKrEsFJUE7AtsJ8aToC22u0l1QFR4G0DQAeQrr3GLrghmmYn0POfeqwmK2j6frU2zjwCfEf1qaKJtxyZBJJMjeBEfltp4Uq42VQFJzMp0nkTIiPxCN50k6aGo/8AbVLKTqBqR1HQHlQ+7ji1wsx38PSB4RpVATrwViBq2UKNyAIUDrqZn/epOA4S105LVsM5/wBIH3szfZA6mofDMM168tq2wzPPWABqxY8lAEnyrQVS3h7fybPgWY6M555o9dNhMa6k4T5OuPTSEezG+D3rWCTcEwfmPtm9TqFHL8taV/8ANsO/3ss6ajX2qq8dul2yTA3PXwEeetBRbKtvsJnr61z/AIZcn3SZr9Vwwi8YpcEq/wBpvM+JJIthVEKGglV1MmQCSTE7RoKuKlLuHQFQqso7kAKARMZdh6VlPBMCt5pu/wDLt9583MfdXzO3vVk4r2/W2rGwWZpgZh3VmCWE6mOn9NDnzcbbUYf4VxzX5pDPEOzltb2WzeFp0IZu6WjXT5Zn7QAmG01Goqba+HuZGAvpiATmIZSjAk8jLCcx6j1qt8FxOe4zEks2sk6knqeu9XHCYtsNlYEXAYJXwBjfyJjWtVyS42oyJ6KatFFsYLEYTEmywYMhiCBMHVSPAidZjWt7tA5FB1IVZ84E/Wqo3Z8YlMt9g7iWtORqpJLAHqh0BXbnvVpwd7PbVttBI6EaGPCQa7OOUZZRzTTWGL/P6VW+3/Zy5jsIUQKbtphctjYtoQyzMSQfKVFWRjSRfWdxp41oyFg+b8PcKsUZSWkqyR3p2Pd6+FH+E9kMe11GtJCtCzcIUBcwYZhvA1I0mjvxXtumNs32UGyyBAeQZS2cNyDHMD5D+7UXgnan5DllcLbDBlQiUIgZwp+7zgeIrCbkmupoqezWVumACZIABPUjnXfN/cVxxAYAjYgHbXUT/WkfM8K3Myj/AMWFzid0BGQ20toC+mYr8/vj+739/A+VBeD9pmW6LVx/5xbI6sdZOjSwMERr5CiGFS5/GMSLr5iEVk2hVF3uqAPBm96vQwayTlWTOsCffes0V4YVY4fhVuXEus5ZGYRoFIBgEMsltIPL0o7houQlq0ir+JhyHOdXPvWqnhNsmTbQnrlE+8Ur+DpuFAnppTYIzm/8Oitq5iUxFtnRC7IbfcKqMzaliZgbwPSpvBu296xlsYq2LluAVS9qVn7BR2Bz2z0YEjkavR4QR9g+hqXdsWsQoTFWUuZds6gx4g7j0rPs/Sq+ACeF4fiCH5WHaxfQGSbeRM6kE2nAUK4YcyJAMioP/wAWyHuFrf8Ah0PkYHuKI8f7N3UH/DNmtL3rVo3Sr23MDNZu7qkZpQyIgbHSBaxPF7DH5ti3ik5ZWVbhHUHTXwIqsegV/iHw4tXCXlgxMkzv56RQbF/DYqO7eAnYPl/UTWqYHidrEKcoa2ykC4jDLdtk8mBnQjY7HkafOEtzO/1jrrT/AIEYfi+xeKtnRQ8fh39qBXLpBykQRoRzHnX0De4QGH236/dI9mU0D4r2Tt3+65DxGgRUIjWMyZZmQNqLa2Iz7sdiEtJdu73T/LH91ftFj1JMD/KaNYfiKZSzHT6kzsPGYFTeKdkXtJFiyrCdlOUx11meQ3oE3YvGHVF/yFhM+lYtJu2bRlSIeMaWZidWk+RkwB5CBUrh/CEu2s7GWMmS2UKFMHlz13nkNJmkL2Tx1xwnywv2jJZfKYnbTSimE+HuMUEfOVQdSACw9ByPjWksqkZr9wTicEttBsYEgxsCJgiY3589+lB7t0HMTsTp5QBV2t/De4QfmXywJkgLBnfUydfGnx8LbBEF7k+BH6U1oHkpPBUBLKDDiCpPMAaiOswaKWe0fImGEqT4HeOnQ1csJ2Bsp9ksCOek/lTGM+Gdu7czm66k7kBdfE6b1DgpPRSm46BD9sXGVLZlmgDXmdBoNztWhdmcO9vDKl098Ek6k7xoZ0nTlpQfgPYmxhHzgG44iHfXL/hAEDzqzWb3Lfx5b84q+OC41gmc3PY6EkbD1pQB9q75n7mlfNVQSxyqNzOg85rSyKKJ8YcWowtqySM7Xg8T3giIwL6agSQJ8fOqtw21hxYC9z5xjRmDNvOikSB789qK9s75xeNBtAoLahczLlzkEmWLbKJgEjYtp0axmEJQINckENmJggD7JIBiBqNeepoq8ivw0jh2LNyxacEd5F22kCDp5g08R5VXuwWI/wCHZM0lXJP4QG2CkeIJ8JFWTPTApqcCu2+JYrEAL8u4oUd4ZpDgmQdtB9BVpnz9d6HLwFExN67rLuzRuJO/9aJpb5AnyrNos62xqXZef/Ve2cAx5AeJp0Mi/aMnwoSYrQ6t0DcgeZA/OlfPtt95P+4frQ3i1g3goXKMs/aXNyjqIqF/CzIOWzIjXKRqOmUiKVMaaDOIui3qTpIGgk66DXlJP0psYqdfbfWk8Qk2LhYwSjarM6Ke8B1HKgfZji6XLKhGFwWwqTPe0GhYaxoOnI0N+D2FMe6hWugS9tWIPMgDMUn8JAPrB0p6zibbqrLsyhhodjr+lCu1fGlw+EuMdCwa2oLaszAjQZZMAz6eNe8HtYi3hrKfLtlktqO9cPSdYt6EdJPnSAJXryAE5oHOTA9zpUb5SvGQgrzI23/FrPkBULFYDE3CM7jqEtnKmk/aJ7xj18qi3uyqOcwa6hO8Ow9yN+dJsa0HDw8b6fvxmmrmDQayB1/Tegg7Lsplb14aQSbjf/o0qzwgqQykXShmHMg6bZ40+tKxUTmwYn7Oo2YACOXXxqQtml8Oxa3BsttxuhYFvPTcfuBUt7HWtFRLIWQ869C+Q8IqVApBFWSMMKUBTmWuyUAJyV7kpYWvQtKgGmXwBqk8S4vi/wC0MMl1UUnKLauoYTpNxVJJ9avuWlUVkdmeu95iSmFdiRqWzNPmWialfwLE3gvzMljcaDWDyOXl4E1dSnlSMh86vZIL4B2dGGUqrFi0anTQbACTpv70TPDz/wBR/df0pSqfKvfegZ69kG63nRJbQRdBXldUARWulhqT5cqQtochFdXUwH1Wlqg6V1dQAnHgZYjSCKxzteWwOJ+ZhXa01wd6IIOvQgiurqiW0aIIdjMIcZiWv4m5cvPYClAxGUGTHdAA0OsDSa0fNr5k11dU+gNXnOaJ5f1pzNXV1SxiysmDUa5aAeR4fQ11dVIB3EnQSAfMTUCzjCLpSFiRy119a6uqkQyet7wFIv342Arq6rJFW7pInwrlvd0GBzrq6gB5Gr1q6upgJV9a9rq6gR41IYV1dTA8Gu5NKznqa6uoA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endParaRPr lang="pt-BR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1196752"/>
            <a:ext cx="4104456" cy="4104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4514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7" name="AutoShape 29" descr="data:image/jpeg;base64,/9j/4AAQSkZJRgABAQAAAQABAAD/2wCEAAkGBhMSERQUExQVFBUUFxYWGBgXGB0dFxsaFxcaGRcYFxYcHCYeGRkkGRgVHy8gJCcqLCwsFx4xNTAqNSYrLCkBCQoKDgwOGg8PGCkkHR0pKSkpKSktKTEpKSkpKSkpKSksKSkpKSkpLCkpKSkpKSksKSwpKSwsLCwpMiwsKSwsLP/AABEIAJQA2gMBIgACEQEDEQH/xAAcAAABBQEBAQAAAAAAAAAAAAAFAgMEBgcAAQj/xABBEAACAQIEAwYDBgMGBgMBAAABAhEAAwQSITEFQVEGImFxgZEHE6EyQlKx0fAVI8EUYnKCouEkM1OSsvEWQ8IX/8QAGAEAAwEBAAAAAAAAAAAAAAAAAAECAwT/xAAmEQACAgIDAAECBwAAAAAAAAAAAQIRITEDEkFREyIUMlJhcZHh/9oADAMBAAIRAxEAPwA/isPkwmUx/LuWiB0yYqBHTTpVoYaVQuKWTc4Uj3CLr2WW4XBIDMl9pcd2WB10MVfXP7H19Kz49FSGiKSRSzSWGlUyTlw6nvHcAqPVlb37v1NKt4RXQrA1BH1odxG+UayBzuERyIyRqfUfWiuE0iPGs45mzR6EcMsZMSp2DKRHisT5b0VxT940PxAIu225Zo8dRJ16aUSxOGliaeaEiGzEipVi93B5mlLh69WxAipUWslNo8DzS0beZ5UoWTyFeLZOvjTomxtt6Urae35il/IM04LFUIfNdTdy6FBJIAAJJPQST9KqOJ+KeFVsqrcf+8AAPSSD9KdpBTZcq8oNwntZh8QFKsVL7BxB8p2PvUftxxUWcI5FwW2YqAZhokZgvjHlpNJySVh1d0SuIdrcLYJD3QWG6qMx0328jQRvirg5AUs084H0EzWOrxUZw+YxBlZjnoTpI8I6ezd/ibXWCJbRSdJIhjPUfrPnWK5JM16JG+We2eEKfMa6tsGBL6akwJPIeO1GluAgEEEHUEbGdor5wfguI2LjXTQE+ERoCI5VYuzXaTG4K0ttbvzrZgWwyyQfwq0zBEmDzB2rVSIaXht00O4sNVPSRWf4X4vuYzWkPipKx1mZFHMN8ScHdIFxXtMOolfcb+1DaYkmELrsVHmfypVv7Mk84+lEsF8m8ge0yus/aU6SN/KpAwCx6+NZ/SzZamRuELE+NEqbXDgRGmvjy9dqXkPX9+9axVKjNuzLOP3jZ4fiQLbXNb6kLuM124cx5wAQT5VbywyiNQRIPnVIwNprvCry3G+c/wAvEgu0yxDXQG72vIHUaVdMM02kPVVPuoP9aOP0JChXhrp/fvSS+3jVkknBYBboYPrlIYa8xMeY12qJg7piIlv3P78Kn8I+03kPzoLb7peZlWImT1rOqdlp3gMYm4AgzaHMhAO/MHT1o6jyAdNRVauoGssxklUzDU6ZWUn6UcwjAovlVkkrSunypnSu0oAfkeFdmqPpXhA6UASC4612cVFKCu+UKBlH+K/Gyi2rKMRnDM0cwCFUH1zH0rLPm1pfxW4CzW0xKai0CtwcwpYFW8g0g/4qysvJ0rCSzbNovGDQuBgHC2Q3NSf9RIn6UJ7SY52UBzngFQWMkKCIEnz33odh+JuqqqmIEehEfrUXj2LPdB07rH3Ij8q5U33pmzWAbZsrmMgaQR7D/ek4q2dGXcchvE7Uxh72s+QFGbWGGubXuzHSNpPOZrpoybGbXaG9GXcgwMw1jxIYaeEVMHFMQRmARcneInf72oiRsdZ601/DVAGinlqB4fqa8x8raEGIgb/dZtRPkRoelVlEYIjcRKkWxHeUs0jmxkCT4QPSk22AnTLv9nT1hYEelCjeL4pYDEtoABJ5kQOsCiCY5ec+qkEeHnQ7Ci79jO0F6wBkaRmGZTqMuoBE8vqDPUUb4z2mxZuj5eJYKwkIFQeesTzEVnfDsYuYEFoWTsddNiZEctan3+IZ3zrcKFQFUkAgr9ozI6kjl9kdaafyKjUuwnaK7de5bxFzM3dKSADzzDx5GrpWM8C4rBt3HKn5bqQ6yPvAa66dDrGtbNVRaIZkmEwTXeH4q0GZSXxYlTDH+fdMTyBOh86tXCHnDWD1tWj72xpVW7AOLWBc3M0WzfzSDn7t25Pd1lj011NWPs9dDYPDsNAbVsgHf7AGvjpTgKRKcwa4gUsimp+mlaMkl8Pvi2WZtssnQnQbmKFYe4t9rjWySCxOoKnvCQNfWifD1ksJmVYe/wD7oR2V0W4BpGUfnWHJtI0joLWWAtEHbKw6/aUj1qLxfHA8PuLIzG0TtvrJ12ohw+0Blkzt+lRLtoHA4lPwpdX2B/StNolbB/YDHqLDgkDvD/xj+lWb+KW/xfQ1VvhmAbV0Hqn5MKuXyF6D2FTDRctkf+KWvxD2pS8RtnZxTwsp0HsK4WE/CPYVZA0cen4hXg4hb/GvvT/y16D2FKAHT8qBkZ8ZbIILKQdDOo8iOYqscT7CcPuqflqtlyZDpJA01GQmI8BVx0rtKTVjujLb/YfEjRf7O0bMHCH1UgH3naqH2uwNyxfe1cILKAJUypBUMCNuTdK+je7WK/GDBKmMZlEfNtox1OpllP8A4rWK4YQdpGv1ZSwyjcJaDmiY21A89DvVgwt0anafGRQrhFwlSiA5jn0htZgyMuuYDnyy1Js3z94wYkj/ANVXpPgVuQeR61X+0GPI7u3OjVgzO+1VXtdpeJG2Vfyn+tVRINtQ+ZjPd0Eb/s6mpGHxGwloiNCNvaaH4TEZC0yJpVpyTCSabQ7D8qtqVQNqMzEmcvTU7yRp4VO4RiBmyscw8cuYDqBApPBMCYDEAzrrpGnlRw4e2zDPbJjXNHdH+bl66UdRNhHCyhAUgyQdP6jkdtPCtow+PBRSYkqCdecVknBuGK922qaEsoPkTz+tasAv4R7f7VMY0JuyncGsqtzEKpBHzLjd0jTMSxGmxBJ251K4AsYW0v4VKeWRmUD2A9qG9neGDC3L9tFyrmdlBbNGeG1MDmTpyHM1L7LKRhUUlmKtcUlozEi42pjmd/Wq4yZBNmphtdfL6GaeeP35U2E0A05fs1rRI/wh/wCZr0oX2YBm4D4fQmi3Dk/mDlv+VB+ztyL15ehI9mrCe0aR0wtwrFSABr/tTjpC4pTHfS4wBO4ytqB61Js4FV+zK8+f6VJaCjAc1I+hH6VfhK2VH4cHuXPEL9Cf1q5Fx1qk/Di59sf3fyI/Wrm2HQmSo9qmOi5bFivC1L0iotzh1omSup5yabcvESSA1JN8TE0hcEg2n3PlTf8ACLUzlMnqxqX38Ak/MHWuFwdaQmDQdfKTSDw9JnWT/eNVb+AHs1Yv8WcYHx7KGDZLdtdDqDBJB8ZbblW0/LUdT51hfxJsIvEL+QEAuCZ2zMilvqd6GNFSw1827yOM3dZWMGDoZ0qdicQS7EyCeUamNtfKkcJ4c1+/Ztru9xFHmWHL6+lEuN4RbeJvW11C3HgzOkmD51FZLvwRgXhYJ3qu9p738xh1y/8AitHhp7TVc7RXC15wRsUj/sWrRLA7tJ1qwcHwoULMSTJH9PShvD8JmbXYamevKrbgrZA2P5VXpIQwusQAP371JuqSILQvONz4VE/sYK6AidZDDT0NTuzPZi/iLjA5vk2ozwIZ94VD1IBk8hPOlKdAo+lz+GfZ8W7bX5YBmK21mVChQraHq4P/AGnrV4zeNV5eKX0CpawjKiLAXQaAQNz+5r1eIY0ifkDX++P1rD8Qv0v+h0RMHibdzFObbq41UlTIDKEkEjmJHvXdnMQGss6mVN27GkbOwb/UD6RQ/g3Dls4u+iqEVmdoUmO+lknfYkztp0olwZIS8uul65uerZtPDWt4KiZE0muYc/WuYUkmtSCRgjF0D9eY/WgnCRlxV8eLj2cf0orhic46yYO/I8uYpmzwF1vvcLyGzGAsQWIOutZSVtFp4YfW7oPIflXFj1NMB29vClh26GqoBnA8Is2TNtQhIgxPnt51NHnTQLdKUM3Sigsc9TXa9TSBNdrQFjk+NdSAx6V6GJ5UBYsmurwCuJoCz1awz4l4jNxC9/LNsqVUkmc0DR9tJXKY1rcs3l71kHxcGbHIADpZtzAk6ljtvzA9KmRSBPYLDn+22Lk6W2znSORUD3P0qFx5suNvBh9m7cE+HzGj6R70Z7H4k2lullIVGQliBsNWWDroNfUVXeM3jcv3Lv8A1Wd+fMkwRt01rKL+5lseBVpjccpmfKh+F4C+Mx/ybKySy5idgoAzM3RQsz7bkU8qHVmOUAfdAB8tBua0z4U8PyYW7iWAz4i6xn7xVYABO8Z8+ngK0ZFgL4o9n8PgrGDXDW1QZ7isQO+xyqQzsdSd9CeelVjC3yVDDK67MNmB/wAUaeorRfinwr53DmZQA1h1vRzjVX9lbN/lNZLgLxIzCQV0Yr9M3UePKmhFu4Vct3CqktmZguTTWWAPe2Gh9fStlweEs2VyWlCKOQ/M9W8fCsMw9jOVzMwEgh1Ygq2hBImDyPjWy8Lvi5Ytu3eYqJI2J2J9SCaaXoNhUOtKzCoQC8gR615kXx9zTFZWMLj7V7GMbTq4UlHjYMq28wnw0p/grHNiQSD/ADiRpBClVIHQiIHoaH4XCLb4i8BQLkPCiBJRQfMnJRTCQL1+G1LJI5TkBIjrEH1qIBIms29JHjzFIKmNef79KcPLw/f7FbEHuH0ZT+96Ki81DbFvUT1096x3iHb3EtinuZ2TK5CID3VUGAp5ctT11qWNG5fPalJcY1lHAu3GNv3M3zrSWSYzXQqAGJyLClnMEHQHQiYJEo7ccUxsmy2ItPbaCDaOXzVohhy5RU2UW3FfE+wl/wCUoZ1BILgjcGO4v3h46UWtdtcM2guGehQ/WJFYngeFYmCUsu3KVGaPQaj2qVb4XilEnD3gF1JZGC9ZOaBRY6NvXtDYhD8233/szoT6bilPx6wDBu25G4nUaTqOXrWL4TD3c2XMAQTHeBMmTuCRP5Ur+I3FJVXVV+/lUXAWG8z9pvGdPCiwo2VuOWMuYugEczAnoZ2NZ9jfiRiHuTaV1AGiL8pkPizOst6KKrRNteSiNT3ljMdzlEDaBoOXjXXMcqgkFPSJqG2UkWr/APqd0ALkm50YA+UBQAaYwnbbifzP+W1xT91kXTXkQQRy3qk4Fbly53Azu5gBRJ9B7e1WO92NxOUFjaQkSULif9IIB8JobS2xpN6LBxHt/eCoTltsD3kU6xPMyeQGk86iXO0VnFOzDI11QskAhmAJABBiQJIB8daq2P7PX7aszZIAJILKTA1Ma9/SdKhcNe6Cbtq2QBozkHIBOuZ4idBpvMVhyRXJFpSNIS6vRbO2eNQ4ezaSFusXuXCBuICLn5sTAHhFUoZp1ZRGsxPtpS+LYpr7lidfuwOXSnuMcDu2MNav3CsXSQEBOeF3LgCF3GkzqNK0410ik9mc2m20DeIYuciCdpY9Wb7Pl3QI860Hs3xlkwy2xqA7AAHc8yddswY1SOE8Nu4m4pGVQIEnkBpsNSfzrb+AcHXC4a3ZgsVnMwB7zMSzHbaSdNopckFyx62TdZHOH5Dai5lYOCrcxBEMPKCRWBYzCNhMVdtj/wCm46HxQEx56Za+iojXKfpPLx8KyD4ucL+XjEvqO7fTX/HbhG91yGtYw6qiU7BWExCgTIAbZh9nXkw/CdvCK1DsFj89lrZ0a2Zjz3jw0HvWM2cR8vUd62x1HQ86t3YTi/ycUgk5GItanUZtVUnYjZlbmAR4VaY2jXSKYbGoDBO1Ka6R1Pn/ALUnN4fQ0ySl4PjiYjiji3mAtBUbMIkgXZIB1jYT4UQ4NxNXxuPtiJtvZnqf5WViTz1AHpUNLAXiztJJKWCdORW/oB/k8/GqocLjExV58Mtyw19mN5r0RLM2X5bgfZMn+9URpDeTTr162inOwtqBuxyrqep0pZykCGBBAMz12jqIBrKcT2YvXGm9jsNmP3mu3Mw8ATEU5geNYlQ9mzdQZNFyOLjZBvkuZTC/Z+1tGo1rSyaNXs3RmAJ9Of72r5z4pDYi8VPca7dIPUG4xBHmDWu9me11tlVTfZrouMHt3FGcFj91gQAobaJ5DpDXaT4KIwNzBv8ALbf5Tsfl+Sue8n+aR5VN5KSoysY6FtgSMgIjnMkz4d6T11qXgOIbySR78vE7zOviaHcU4ddsuy3kZGBgyO710Yd06a6E03YttlLBWKrEsFJUE7AtsJ8aToC22u0l1QFR4G0DQAeQrr3GLrghmmYn0POfeqwmK2j6frU2zjwCfEf1qaKJtxyZBJJMjeBEfltp4Uq42VQFJzMp0nkTIiPxCN50k6aGo/8AbVLKTqBqR1HQHlQ+7ji1wsx38PSB4RpVATrwViBq2UKNyAIUDrqZn/epOA4S105LVsM5/wBIH3szfZA6mofDMM168tq2wzPPWABqxY8lAEnyrQVS3h7fybPgWY6M555o9dNhMa6k4T5OuPTSEezG+D3rWCTcEwfmPtm9TqFHL8taV/8ANsO/3ss6ajX2qq8dul2yTA3PXwEeetBRbKtvsJnr61z/AIZcn3SZr9Vwwi8YpcEq/wBpvM+JJIthVEKGglV1MmQCSTE7RoKuKlLuHQFQqso7kAKARMZdh6VlPBMCt5pu/wDLt9583MfdXzO3vVk4r2/W2rGwWZpgZh3VmCWE6mOn9NDnzcbbUYf4VxzX5pDPEOzltb2WzeFp0IZu6WjXT5Zn7QAmG01Goqba+HuZGAvpiATmIZSjAk8jLCcx6j1qt8FxOe4zEks2sk6knqeu9XHCYtsNlYEXAYJXwBjfyJjWtVyS42oyJ6KatFFsYLEYTEmywYMhiCBMHVSPAidZjWt7tA5FB1IVZ84E/Wqo3Z8YlMt9g7iWtORqpJLAHqh0BXbnvVpwd7PbVttBI6EaGPCQa7OOUZZRzTTWGL/P6VW+3/Zy5jsIUQKbtphctjYtoQyzMSQfKVFWRjSRfWdxp41oyFg+b8PcKsUZSWkqyR3p2Pd6+FH+E9kMe11GtJCtCzcIUBcwYZhvA1I0mjvxXtumNs32UGyyBAeQZS2cNyDHMD5D+7UXgnan5DllcLbDBlQiUIgZwp+7zgeIrCbkmupoqezWVumACZIABPUjnXfN/cVxxAYAjYgHbXUT/WkfM8K3Myj/AMWFzid0BGQ20toC+mYr8/vj+739/A+VBeD9pmW6LVx/5xbI6sdZOjSwMERr5CiGFS5/GMSLr5iEVk2hVF3uqAPBm96vQwayTlWTOsCffes0V4YVY4fhVuXEus5ZGYRoFIBgEMsltIPL0o7houQlq0ir+JhyHOdXPvWqnhNsmTbQnrlE+8Ur+DpuFAnppTYIzm/8Oitq5iUxFtnRC7IbfcKqMzaliZgbwPSpvBu296xlsYq2LluAVS9qVn7BR2Bz2z0YEjkavR4QR9g+hqXdsWsQoTFWUuZds6gx4g7j0rPs/Sq+ACeF4fiCH5WHaxfQGSbeRM6kE2nAUK4YcyJAMioP/wAWyHuFrf8Ah0PkYHuKI8f7N3UH/DNmtL3rVo3Sr23MDNZu7qkZpQyIgbHSBaxPF7DH5ti3ik5ZWVbhHUHTXwIqsegV/iHw4tXCXlgxMkzv56RQbF/DYqO7eAnYPl/UTWqYHidrEKcoa2ykC4jDLdtk8mBnQjY7HkafOEtzO/1jrrT/AIEYfi+xeKtnRQ8fh39qBXLpBykQRoRzHnX0De4QGH236/dI9mU0D4r2Tt3+65DxGgRUIjWMyZZmQNqLa2Iz7sdiEtJdu73T/LH91ftFj1JMD/KaNYfiKZSzHT6kzsPGYFTeKdkXtJFiyrCdlOUx11meQ3oE3YvGHVF/yFhM+lYtJu2bRlSIeMaWZidWk+RkwB5CBUrh/CEu2s7GWMmS2UKFMHlz13nkNJmkL2Tx1xwnywv2jJZfKYnbTSimE+HuMUEfOVQdSACw9ByPjWksqkZr9wTicEttBsYEgxsCJgiY3589+lB7t0HMTsTp5QBV2t/De4QfmXywJkgLBnfUydfGnx8LbBEF7k+BH6U1oHkpPBUBLKDDiCpPMAaiOswaKWe0fImGEqT4HeOnQ1csJ2Bsp9ksCOek/lTGM+Gdu7czm66k7kBdfE6b1DgpPRSm46BD9sXGVLZlmgDXmdBoNztWhdmcO9vDKl098Ek6k7xoZ0nTlpQfgPYmxhHzgG44iHfXL/hAEDzqzWb3Lfx5b84q+OC41gmc3PY6EkbD1pQB9q75n7mlfNVQSxyqNzOg85rSyKKJ8YcWowtqySM7Xg8T3giIwL6agSQJ8fOqtw21hxYC9z5xjRmDNvOikSB789qK9s75xeNBtAoLahczLlzkEmWLbKJgEjYtp0axmEJQINckENmJggD7JIBiBqNeepoq8ivw0jh2LNyxacEd5F22kCDp5g08R5VXuwWI/wCHZM0lXJP4QG2CkeIJ8JFWTPTApqcCu2+JYrEAL8u4oUd4ZpDgmQdtB9BVpnz9d6HLwFExN67rLuzRuJO/9aJpb5AnyrNos62xqXZef/Ve2cAx5AeJp0Mi/aMnwoSYrQ6t0DcgeZA/OlfPtt95P+4frQ3i1g3goXKMs/aXNyjqIqF/CzIOWzIjXKRqOmUiKVMaaDOIui3qTpIGgk66DXlJP0psYqdfbfWk8Qk2LhYwSjarM6Ke8B1HKgfZji6XLKhGFwWwqTPe0GhYaxoOnI0N+D2FMe6hWugS9tWIPMgDMUn8JAPrB0p6zibbqrLsyhhodjr+lCu1fGlw+EuMdCwa2oLaszAjQZZMAz6eNe8HtYi3hrKfLtlktqO9cPSdYt6EdJPnSAJXryAE5oHOTA9zpUb5SvGQgrzI23/FrPkBULFYDE3CM7jqEtnKmk/aJ7xj18qi3uyqOcwa6hO8Ow9yN+dJsa0HDw8b6fvxmmrmDQayB1/Tegg7Lsplb14aQSbjf/o0qzwgqQykXShmHMg6bZ40+tKxUTmwYn7Oo2YACOXXxqQtml8Oxa3BsttxuhYFvPTcfuBUt7HWtFRLIWQ869C+Q8IqVApBFWSMMKUBTmWuyUAJyV7kpYWvQtKgGmXwBqk8S4vi/wC0MMl1UUnKLauoYTpNxVJJ9avuWlUVkdmeu95iSmFdiRqWzNPmWialfwLE3gvzMljcaDWDyOXl4E1dSnlSMh86vZIL4B2dGGUqrFi0anTQbACTpv70TPDz/wBR/df0pSqfKvfegZ69kG63nRJbQRdBXldUARWulhqT5cqQtochFdXUwH1Wlqg6V1dQAnHgZYjSCKxzteWwOJ+ZhXa01wd6IIOvQgiurqiW0aIIdjMIcZiWv4m5cvPYClAxGUGTHdAA0OsDSa0fNr5k11dU+gNXnOaJ5f1pzNXV1SxiysmDUa5aAeR4fQ11dVIB3EnQSAfMTUCzjCLpSFiRy119a6uqkQyet7wFIv342Arq6rJFW7pInwrlvd0GBzrq6gB5Gr1q6upgJV9a9rq6gR41IYV1dTA8Gu5NKznqa6uoA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endParaRPr lang="pt-BR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9066" y="1628800"/>
            <a:ext cx="5849238" cy="3892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4632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2318543"/>
            <a:ext cx="8970963" cy="3414713"/>
          </a:xfrm>
          <a:prstGeom prst="rect">
            <a:avLst/>
          </a:prstGeom>
          <a:gradFill rotWithShape="0">
            <a:gsLst>
              <a:gs pos="0">
                <a:srgbClr val="757500"/>
              </a:gs>
              <a:gs pos="50000">
                <a:srgbClr val="FFFF00"/>
              </a:gs>
              <a:gs pos="100000">
                <a:srgbClr val="757500"/>
              </a:gs>
            </a:gsLst>
            <a:lin ang="5400000" scaled="1"/>
          </a:gradFill>
          <a:ln w="9360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757500"/>
            </a:extrusionClr>
          </a:sp3d>
        </p:spPr>
        <p:txBody>
          <a:bodyPr wrap="none" lIns="90000" tIns="46800" rIns="90000" bIns="46800" anchor="ctr">
            <a:flatTx/>
          </a:bodyPr>
          <a:lstStyle/>
          <a:p>
            <a:pPr algn="ctr" eaLnBrk="1" hangingPunct="1">
              <a:lnSpc>
                <a:spcPct val="95000"/>
              </a:lnSpc>
              <a:buClr>
                <a:srgbClr val="000099"/>
              </a:buClr>
              <a:buSzPct val="100000"/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lang="en-GB" sz="3200" b="1" dirty="0">
              <a:solidFill>
                <a:srgbClr val="000099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88900" y="3356992"/>
            <a:ext cx="8882063" cy="16712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lnSpc>
                <a:spcPct val="95000"/>
              </a:lnSpc>
              <a:buClr>
                <a:srgbClr val="000099"/>
              </a:buClr>
              <a:buSzPct val="100000"/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n-GB" sz="4800" b="1" dirty="0" smtClean="0">
                <a:solidFill>
                  <a:srgbClr val="00349C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DEPENDENTES QUÍMICOS </a:t>
            </a:r>
            <a:r>
              <a:rPr lang="en-GB" sz="6000" b="1" dirty="0" smtClean="0">
                <a:solidFill>
                  <a:srgbClr val="00349C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SUICÍDIOS</a:t>
            </a:r>
            <a:endParaRPr lang="en-GB" sz="6000" b="1" dirty="0">
              <a:solidFill>
                <a:srgbClr val="000099"/>
              </a:solidFill>
              <a:latin typeface="Arial" charset="0"/>
              <a:ea typeface="Arial Unicode MS" pitchFamily="34" charset="-128"/>
              <a:cs typeface="Arial Unicode MS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29157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07504" y="116632"/>
            <a:ext cx="9036496" cy="2616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3600" b="1" i="0" u="none" strike="noStrike" baseline="0" dirty="0" smtClean="0">
                <a:solidFill>
                  <a:srgbClr val="FFFF00"/>
                </a:solidFill>
                <a:latin typeface="Arial" panose="020B0604020202020204" pitchFamily="34" charset="0"/>
              </a:rPr>
              <a:t>SUICÍDIO:</a:t>
            </a:r>
            <a:r>
              <a:rPr lang="pt-BR" b="0" i="0" u="none" strike="noStrike" baseline="0" dirty="0" smtClean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pt-BR" sz="4400" b="1" i="0" u="none" strike="noStrike" baseline="0" dirty="0" smtClean="0">
                <a:solidFill>
                  <a:srgbClr val="FFFF00"/>
                </a:solidFill>
                <a:latin typeface="Arial" panose="020B0604020202020204" pitchFamily="34" charset="0"/>
              </a:rPr>
              <a:t>3,5</a:t>
            </a:r>
            <a:r>
              <a:rPr lang="pt-BR" sz="4400" b="1" i="0" u="none" strike="noStrike" baseline="0" dirty="0" smtClean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pt-BR" b="1" i="0" u="none" strike="noStrike" baseline="0" dirty="0" smtClean="0">
                <a:latin typeface="Arial" panose="020B0604020202020204" pitchFamily="34" charset="0"/>
              </a:rPr>
              <a:t>por ano para cada 100.000 habitantes. </a:t>
            </a:r>
          </a:p>
          <a:p>
            <a:pPr algn="just"/>
            <a:endParaRPr lang="pt-BR" b="1" i="0" u="none" strike="noStrike" baseline="0" dirty="0" smtClean="0">
              <a:latin typeface="Arial" panose="020B0604020202020204" pitchFamily="34" charset="0"/>
            </a:endParaRPr>
          </a:p>
          <a:p>
            <a:pPr algn="just"/>
            <a:r>
              <a:rPr lang="pt-BR" b="1" i="0" u="none" strike="noStrike" baseline="0" dirty="0" smtClean="0">
                <a:latin typeface="Arial" panose="020B0604020202020204" pitchFamily="34" charset="0"/>
              </a:rPr>
              <a:t>Na Polícia Militar do Estado de São Paulo, entretanto, somente no ano de 2015 (menor da série registrada), a taxa foi </a:t>
            </a:r>
            <a:r>
              <a:rPr lang="pt-BR" b="1" i="0" u="none" strike="noStrike" baseline="0" dirty="0" smtClean="0">
                <a:solidFill>
                  <a:srgbClr val="FFFF00"/>
                </a:solidFill>
                <a:latin typeface="Arial" panose="020B0604020202020204" pitchFamily="34" charset="0"/>
              </a:rPr>
              <a:t>de </a:t>
            </a:r>
            <a:r>
              <a:rPr lang="pt-BR" sz="4800" b="1" i="0" u="none" strike="noStrike" baseline="0" dirty="0" smtClean="0">
                <a:solidFill>
                  <a:srgbClr val="FFFF00"/>
                </a:solidFill>
                <a:latin typeface="Arial" panose="020B0604020202020204" pitchFamily="34" charset="0"/>
              </a:rPr>
              <a:t>15,96 </a:t>
            </a:r>
            <a:r>
              <a:rPr lang="pt-BR" b="1" i="0" u="none" strike="noStrike" baseline="0" dirty="0" smtClean="0">
                <a:latin typeface="Arial" panose="020B0604020202020204" pitchFamily="34" charset="0"/>
              </a:rPr>
              <a:t>para cada 100 mil. </a:t>
            </a:r>
            <a:endParaRPr lang="pt-BR" b="1" dirty="0"/>
          </a:p>
        </p:txBody>
      </p:sp>
      <p:graphicFrame>
        <p:nvGraphicFramePr>
          <p:cNvPr id="7" name="Gráfico 6"/>
          <p:cNvGraphicFramePr/>
          <p:nvPr>
            <p:extLst>
              <p:ext uri="{D42A27DB-BD31-4B8C-83A1-F6EECF244321}">
                <p14:modId xmlns:p14="http://schemas.microsoft.com/office/powerpoint/2010/main" val="4157340360"/>
              </p:ext>
            </p:extLst>
          </p:nvPr>
        </p:nvGraphicFramePr>
        <p:xfrm>
          <a:off x="1524000" y="2564904"/>
          <a:ext cx="6096000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09942448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2318543"/>
            <a:ext cx="8970963" cy="3414713"/>
          </a:xfrm>
          <a:prstGeom prst="rect">
            <a:avLst/>
          </a:prstGeom>
          <a:gradFill rotWithShape="0">
            <a:gsLst>
              <a:gs pos="0">
                <a:srgbClr val="757500"/>
              </a:gs>
              <a:gs pos="50000">
                <a:srgbClr val="FFFF00"/>
              </a:gs>
              <a:gs pos="100000">
                <a:srgbClr val="757500"/>
              </a:gs>
            </a:gsLst>
            <a:lin ang="5400000" scaled="1"/>
          </a:gradFill>
          <a:ln w="9360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757500"/>
            </a:extrusionClr>
          </a:sp3d>
        </p:spPr>
        <p:txBody>
          <a:bodyPr wrap="none" lIns="90000" tIns="46800" rIns="90000" bIns="46800" anchor="ctr">
            <a:flatTx/>
          </a:bodyPr>
          <a:lstStyle/>
          <a:p>
            <a:pPr algn="ctr" eaLnBrk="1" hangingPunct="1">
              <a:lnSpc>
                <a:spcPct val="95000"/>
              </a:lnSpc>
              <a:buClr>
                <a:srgbClr val="000099"/>
              </a:buClr>
              <a:buSzPct val="100000"/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lang="en-GB" sz="3200" b="1" dirty="0">
              <a:solidFill>
                <a:srgbClr val="000099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323850" y="3615988"/>
            <a:ext cx="8558213" cy="137883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hangingPunct="1">
              <a:lnSpc>
                <a:spcPct val="95000"/>
              </a:lnSpc>
              <a:buClr>
                <a:srgbClr val="000099"/>
              </a:buClr>
              <a:buSzPct val="100000"/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n-GB" sz="8800" b="1" dirty="0" smtClean="0">
                <a:solidFill>
                  <a:srgbClr val="00349C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PM </a:t>
            </a:r>
            <a:r>
              <a:rPr lang="en-GB" sz="8800" b="1" dirty="0" err="1" smtClean="0">
                <a:solidFill>
                  <a:srgbClr val="00349C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PRESOS</a:t>
            </a:r>
            <a:endParaRPr lang="en-GB" sz="8800" b="1" dirty="0">
              <a:solidFill>
                <a:srgbClr val="000099"/>
              </a:solidFill>
              <a:latin typeface="Arial" charset="0"/>
              <a:ea typeface="Arial Unicode MS" pitchFamily="34" charset="-128"/>
              <a:cs typeface="Arial Unicode MS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57043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1" y="1092683"/>
            <a:ext cx="6695960" cy="4496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269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40491"/>
            <a:ext cx="9144000" cy="5644893"/>
          </a:xfrm>
          <a:prstGeom prst="rect">
            <a:avLst/>
          </a:prstGeom>
        </p:spPr>
      </p:pic>
      <p:sp>
        <p:nvSpPr>
          <p:cNvPr id="4" name="Retângulo de cantos arredondados 3"/>
          <p:cNvSpPr/>
          <p:nvPr/>
        </p:nvSpPr>
        <p:spPr>
          <a:xfrm>
            <a:off x="-36512" y="44624"/>
            <a:ext cx="9144000" cy="1196752"/>
          </a:xfrm>
          <a:prstGeom prst="roundRect">
            <a:avLst/>
          </a:prstGeom>
          <a:solidFill>
            <a:schemeClr val="tx1"/>
          </a:solidFill>
          <a:ln w="28575">
            <a:solidFill>
              <a:schemeClr val="tx1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4400" b="1" dirty="0" smtClean="0">
                <a:solidFill>
                  <a:srgbClr val="FF0000"/>
                </a:solidFill>
              </a:rPr>
              <a:t>FRONTEIRA TERRESTRE:</a:t>
            </a:r>
          </a:p>
          <a:p>
            <a:pPr algn="ctr">
              <a:defRPr/>
            </a:pPr>
            <a:r>
              <a:rPr lang="pt-BR" sz="4800" b="1" dirty="0">
                <a:solidFill>
                  <a:srgbClr val="FF0000"/>
                </a:solidFill>
              </a:rPr>
              <a:t>15.735 km </a:t>
            </a:r>
          </a:p>
        </p:txBody>
      </p:sp>
    </p:spTree>
    <p:extLst>
      <p:ext uri="{BB962C8B-B14F-4D97-AF65-F5344CB8AC3E}">
        <p14:creationId xmlns:p14="http://schemas.microsoft.com/office/powerpoint/2010/main" val="282556333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0" y="1557338"/>
            <a:ext cx="8964613" cy="3959225"/>
          </a:xfrm>
          <a:prstGeom prst="rect">
            <a:avLst/>
          </a:prstGeom>
          <a:gradFill rotWithShape="0">
            <a:gsLst>
              <a:gs pos="0">
                <a:srgbClr val="757500"/>
              </a:gs>
              <a:gs pos="50000">
                <a:srgbClr val="FFFF00"/>
              </a:gs>
              <a:gs pos="100000">
                <a:srgbClr val="757500"/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757500"/>
            </a:extrusionClr>
            <a:contourClr>
              <a:srgbClr val="757500"/>
            </a:contourClr>
          </a:sp3d>
          <a:extLst/>
        </p:spPr>
        <p:txBody>
          <a:bodyPr wrap="none" lIns="90000" tIns="46800" rIns="90000" bIns="46800" anchor="ctr">
            <a:flatTx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9pPr>
          </a:lstStyle>
          <a:p>
            <a:pPr>
              <a:defRPr/>
            </a:pPr>
            <a:endParaRPr lang="pt-BR" altLang="pt-BR" sz="1800" b="1" dirty="0" smtClean="0">
              <a:solidFill>
                <a:srgbClr val="000000"/>
              </a:solidFill>
            </a:endParaRPr>
          </a:p>
          <a:p>
            <a:pPr>
              <a:defRPr/>
            </a:pPr>
            <a:endParaRPr lang="pt-BR" altLang="pt-BR" sz="1800" b="1" dirty="0" smtClean="0">
              <a:solidFill>
                <a:srgbClr val="000000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endParaRPr lang="pt-BR" altLang="pt-BR" sz="4400" b="1" dirty="0" smtClean="0">
              <a:solidFill>
                <a:srgbClr val="FF0000"/>
              </a:solidFill>
            </a:endParaRPr>
          </a:p>
          <a:p>
            <a:pPr>
              <a:defRPr/>
            </a:pPr>
            <a:r>
              <a:rPr lang="pt-BR" sz="3600" b="1" dirty="0" smtClean="0">
                <a:solidFill>
                  <a:srgbClr val="1C0B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DIREITOS VEDADOS AOS MILITARES</a:t>
            </a:r>
            <a:endParaRPr lang="pt-BR" sz="8800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endParaRPr lang="pt-BR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endParaRPr lang="pt-BR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endParaRPr lang="pt-BR" altLang="pt-BR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endParaRPr lang="pt-BR" altLang="pt-BR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4013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/>
          <p:cNvSpPr/>
          <p:nvPr/>
        </p:nvSpPr>
        <p:spPr>
          <a:xfrm>
            <a:off x="107504" y="44624"/>
            <a:ext cx="9001000" cy="68018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4800" b="1" i="0" u="none" strike="noStrike" baseline="0" dirty="0" smtClean="0">
                <a:latin typeface="Arial" panose="020B0604020202020204" pitchFamily="34" charset="0"/>
              </a:rPr>
              <a:t>CARGA DE TRABALHO </a:t>
            </a:r>
          </a:p>
          <a:p>
            <a:pPr algn="just"/>
            <a:r>
              <a:rPr lang="pt-BR" sz="3200" b="1" i="0" u="none" strike="noStrike" baseline="0" dirty="0" smtClean="0">
                <a:solidFill>
                  <a:srgbClr val="FFFF00"/>
                </a:solidFill>
                <a:latin typeface="Arial" panose="020B0604020202020204" pitchFamily="34" charset="0"/>
              </a:rPr>
              <a:t>SERVIDOR</a:t>
            </a:r>
            <a:r>
              <a:rPr lang="pt-BR" sz="3200" b="1" i="0" u="none" strike="noStrike" dirty="0" smtClean="0">
                <a:solidFill>
                  <a:srgbClr val="FFFF00"/>
                </a:solidFill>
                <a:latin typeface="Arial" panose="020B0604020202020204" pitchFamily="34" charset="0"/>
              </a:rPr>
              <a:t> PÚBLICO </a:t>
            </a:r>
            <a:r>
              <a:rPr lang="pt-BR" sz="3200" b="1" i="0" u="none" strike="noStrike" baseline="0" dirty="0" smtClean="0">
                <a:solidFill>
                  <a:srgbClr val="FFFF00"/>
                </a:solidFill>
                <a:latin typeface="Arial" panose="020B0604020202020204" pitchFamily="34" charset="0"/>
              </a:rPr>
              <a:t>tem uma jornada de</a:t>
            </a:r>
            <a:r>
              <a:rPr lang="pt-BR" sz="3200" b="1" i="0" u="none" strike="noStrike" baseline="0" dirty="0" smtClean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pt-BR" sz="3200" b="1" i="0" u="none" strike="noStrike" baseline="0" dirty="0" smtClean="0">
                <a:latin typeface="Arial" panose="020B0604020202020204" pitchFamily="34" charset="0"/>
              </a:rPr>
              <a:t>40</a:t>
            </a:r>
            <a:r>
              <a:rPr lang="pt-BR" sz="3200" b="1" i="0" u="none" strike="noStrike" baseline="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pt-BR" sz="3200" b="1" i="0" u="none" strike="noStrike" baseline="0" dirty="0" smtClean="0">
                <a:solidFill>
                  <a:srgbClr val="FFFF00"/>
                </a:solidFill>
                <a:latin typeface="Arial" panose="020B0604020202020204" pitchFamily="34" charset="0"/>
              </a:rPr>
              <a:t>(quarenta) horas por semana e ao longo de </a:t>
            </a:r>
            <a:r>
              <a:rPr lang="pt-BR" sz="3200" b="1" i="0" u="none" strike="noStrike" baseline="0" dirty="0" smtClean="0">
                <a:latin typeface="Arial" panose="020B0604020202020204" pitchFamily="34" charset="0"/>
              </a:rPr>
              <a:t>35 </a:t>
            </a:r>
            <a:r>
              <a:rPr lang="pt-BR" sz="3200" b="1" i="0" u="none" strike="noStrike" baseline="0" dirty="0" smtClean="0">
                <a:solidFill>
                  <a:srgbClr val="FFFF00"/>
                </a:solidFill>
                <a:latin typeface="Arial" panose="020B0604020202020204" pitchFamily="34" charset="0"/>
              </a:rPr>
              <a:t>(trinta e cinco) anos de serviço totaliza cerca de </a:t>
            </a:r>
            <a:r>
              <a:rPr lang="pt-BR" sz="6000" b="1" i="0" u="sng" strike="noStrike" baseline="0" dirty="0" smtClean="0">
                <a:latin typeface="Arial" panose="020B0604020202020204" pitchFamily="34" charset="0"/>
              </a:rPr>
              <a:t>67.200</a:t>
            </a:r>
            <a:r>
              <a:rPr lang="pt-BR" sz="3200" b="1" i="0" u="sng" strike="noStrike" baseline="0" dirty="0" smtClean="0">
                <a:latin typeface="Arial" panose="020B0604020202020204" pitchFamily="34" charset="0"/>
              </a:rPr>
              <a:t> </a:t>
            </a:r>
            <a:r>
              <a:rPr lang="pt-BR" sz="3200" b="1" i="0" u="none" strike="noStrike" baseline="0" dirty="0" smtClean="0">
                <a:solidFill>
                  <a:srgbClr val="FFFF00"/>
                </a:solidFill>
                <a:latin typeface="Arial" panose="020B0604020202020204" pitchFamily="34" charset="0"/>
              </a:rPr>
              <a:t>horas.</a:t>
            </a:r>
          </a:p>
          <a:p>
            <a:pPr algn="just"/>
            <a:endParaRPr lang="pt-BR" sz="3200" b="1" dirty="0">
              <a:solidFill>
                <a:srgbClr val="FFFF00"/>
              </a:solidFill>
              <a:latin typeface="Arial" panose="020B0604020202020204" pitchFamily="34" charset="0"/>
            </a:endParaRPr>
          </a:p>
          <a:p>
            <a:pPr algn="just"/>
            <a:r>
              <a:rPr lang="pt-BR" sz="3200" b="1" i="0" u="none" strike="noStrike" baseline="0" dirty="0" smtClean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pt-BR" sz="3200" b="1" i="0" u="none" strike="noStrike" baseline="0" dirty="0" smtClean="0">
                <a:latin typeface="Arial" panose="020B0604020202020204" pitchFamily="34" charset="0"/>
              </a:rPr>
              <a:t>o policial militar pode chegar a </a:t>
            </a:r>
            <a:r>
              <a:rPr lang="pt-BR" sz="5400" b="1" i="0" u="sng" strike="noStrike" baseline="0" dirty="0" smtClean="0">
                <a:latin typeface="Arial" panose="020B0604020202020204" pitchFamily="34" charset="0"/>
              </a:rPr>
              <a:t>82.000</a:t>
            </a:r>
            <a:r>
              <a:rPr lang="pt-BR" sz="3200" b="1" i="0" u="none" strike="noStrike" baseline="0" dirty="0" smtClean="0">
                <a:latin typeface="Arial" panose="020B0604020202020204" pitchFamily="34" charset="0"/>
              </a:rPr>
              <a:t> </a:t>
            </a:r>
            <a:r>
              <a:rPr lang="pt-BR" sz="3200" b="1" i="0" u="none" strike="noStrike" baseline="0" dirty="0" smtClean="0">
                <a:solidFill>
                  <a:srgbClr val="FFFF00"/>
                </a:solidFill>
                <a:latin typeface="Arial" panose="020B0604020202020204" pitchFamily="34" charset="0"/>
              </a:rPr>
              <a:t>(oitenta e duas mil) horas de serviço, devido às escalas extraordinárias, aos flagrantes e às operações, o que equivale a quase</a:t>
            </a:r>
            <a:r>
              <a:rPr lang="pt-BR" sz="3200" b="1" i="0" u="none" strike="noStrike" baseline="0" dirty="0" smtClean="0">
                <a:latin typeface="Arial" panose="020B0604020202020204" pitchFamily="34" charset="0"/>
              </a:rPr>
              <a:t> </a:t>
            </a:r>
            <a:r>
              <a:rPr lang="pt-BR" sz="5400" b="1" i="0" u="sng" strike="noStrike" baseline="0" dirty="0" smtClean="0">
                <a:latin typeface="Arial" panose="020B0604020202020204" pitchFamily="34" charset="0"/>
              </a:rPr>
              <a:t>43</a:t>
            </a:r>
            <a:r>
              <a:rPr lang="pt-BR" sz="3200" b="1" i="0" u="none" strike="noStrike" baseline="0" dirty="0" smtClean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pt-BR" sz="3200" b="1" i="0" u="none" strike="noStrike" baseline="0" dirty="0" smtClean="0">
                <a:latin typeface="Arial" panose="020B0604020202020204" pitchFamily="34" charset="0"/>
              </a:rPr>
              <a:t>anos de serviço. </a:t>
            </a:r>
            <a:endParaRPr lang="pt-BR" sz="3200" b="1" dirty="0"/>
          </a:p>
        </p:txBody>
      </p:sp>
    </p:spTree>
    <p:extLst>
      <p:ext uri="{BB962C8B-B14F-4D97-AF65-F5344CB8AC3E}">
        <p14:creationId xmlns:p14="http://schemas.microsoft.com/office/powerpoint/2010/main" val="367869213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0" y="188640"/>
            <a:ext cx="8964613" cy="5976664"/>
          </a:xfrm>
          <a:prstGeom prst="rect">
            <a:avLst/>
          </a:prstGeom>
          <a:gradFill rotWithShape="0">
            <a:gsLst>
              <a:gs pos="0">
                <a:srgbClr val="757500"/>
              </a:gs>
              <a:gs pos="50000">
                <a:srgbClr val="FFFF00"/>
              </a:gs>
              <a:gs pos="100000">
                <a:srgbClr val="757500"/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757500"/>
            </a:extrusionClr>
            <a:contourClr>
              <a:srgbClr val="757500"/>
            </a:contourClr>
          </a:sp3d>
          <a:extLst/>
        </p:spPr>
        <p:txBody>
          <a:bodyPr wrap="none" lIns="90000" tIns="46800" rIns="90000" bIns="46800" anchor="ctr">
            <a:flatTx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9pPr>
          </a:lstStyle>
          <a:p>
            <a:pPr>
              <a:defRPr/>
            </a:pPr>
            <a:endParaRPr lang="pt-BR" altLang="pt-BR" sz="1800" b="1" dirty="0" smtClean="0">
              <a:solidFill>
                <a:srgbClr val="000000"/>
              </a:solidFill>
            </a:endParaRPr>
          </a:p>
          <a:p>
            <a:pPr>
              <a:defRPr/>
            </a:pPr>
            <a:endParaRPr lang="pt-BR" altLang="pt-BR" sz="1800" b="1" dirty="0" smtClean="0">
              <a:solidFill>
                <a:srgbClr val="000000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endParaRPr lang="pt-BR" altLang="pt-BR" sz="4400" b="1" dirty="0" smtClean="0">
              <a:solidFill>
                <a:srgbClr val="FF0000"/>
              </a:solidFill>
            </a:endParaRPr>
          </a:p>
          <a:p>
            <a:pPr>
              <a:defRPr/>
            </a:pPr>
            <a:r>
              <a:rPr lang="pt-BR" sz="4400" b="1" dirty="0" smtClean="0">
                <a:solidFill>
                  <a:srgbClr val="1C0B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 FOR PAGAR:</a:t>
            </a:r>
          </a:p>
          <a:p>
            <a:pPr>
              <a:defRPr/>
            </a:pPr>
            <a:endParaRPr lang="pt-BR" sz="4400" b="1" dirty="0" smtClean="0">
              <a:solidFill>
                <a:srgbClr val="1C0B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0" indent="-571500">
              <a:buFont typeface="Arial" panose="020B0604020202020204" pitchFamily="34" charset="0"/>
              <a:buChar char="•"/>
              <a:defRPr/>
            </a:pPr>
            <a:r>
              <a:rPr lang="pt-BR" sz="4400" b="1" dirty="0" smtClean="0">
                <a:solidFill>
                  <a:srgbClr val="1C0B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HORA EXTRA – 50%;</a:t>
            </a:r>
          </a:p>
          <a:p>
            <a:pPr marL="571500" indent="-571500">
              <a:buFont typeface="Arial" panose="020B0604020202020204" pitchFamily="34" charset="0"/>
              <a:buChar char="•"/>
              <a:defRPr/>
            </a:pPr>
            <a:endParaRPr lang="pt-BR" sz="4400" b="1" dirty="0" smtClean="0">
              <a:solidFill>
                <a:srgbClr val="1C0B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0" indent="-571500">
              <a:buFont typeface="Arial" panose="020B0604020202020204" pitchFamily="34" charset="0"/>
              <a:buChar char="•"/>
              <a:defRPr/>
            </a:pPr>
            <a:r>
              <a:rPr lang="pt-BR" sz="4400" b="1" dirty="0" smtClean="0">
                <a:solidFill>
                  <a:srgbClr val="1C0B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ADICIONAL NOTURNO – 25%;</a:t>
            </a:r>
          </a:p>
          <a:p>
            <a:pPr marL="571500" indent="-571500">
              <a:buFont typeface="Arial" panose="020B0604020202020204" pitchFamily="34" charset="0"/>
              <a:buChar char="•"/>
              <a:defRPr/>
            </a:pPr>
            <a:endParaRPr lang="pt-BR" sz="4400" b="1" dirty="0" smtClean="0">
              <a:solidFill>
                <a:srgbClr val="1C0B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0" indent="-571500">
              <a:buFont typeface="Arial" panose="020B0604020202020204" pitchFamily="34" charset="0"/>
              <a:buChar char="•"/>
              <a:defRPr/>
            </a:pPr>
            <a:r>
              <a:rPr lang="pt-BR" sz="4400" b="1" dirty="0" smtClean="0">
                <a:solidFill>
                  <a:srgbClr val="1C0B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PERICULOSIDADE.</a:t>
            </a:r>
            <a:endParaRPr lang="pt-BR" sz="11500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endParaRPr lang="pt-BR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endParaRPr lang="pt-BR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endParaRPr lang="pt-BR" altLang="pt-BR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endParaRPr lang="pt-BR" altLang="pt-BR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8461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994" name="Picture 9" descr="APM.PN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544425" y="-7543800"/>
            <a:ext cx="952500" cy="1495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4995" name="Picture 11" descr="APM.PN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544425" y="-7543800"/>
            <a:ext cx="952500" cy="1495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4996" name="Picture 2" descr="http://4.bp.blogspot.com/-AnLOoHcHEdk/T6iW2NTGA0I/AAAAAAAAALI/H6EiE5Cw9IM/s1600/Bombeiro+salvando+vida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9144000" cy="6786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4997" name="CaixaDeTexto 2"/>
          <p:cNvSpPr txBox="1">
            <a:spLocks noChangeArrowheads="1"/>
          </p:cNvSpPr>
          <p:nvPr/>
        </p:nvSpPr>
        <p:spPr bwMode="auto">
          <a:xfrm>
            <a:off x="611188" y="6092825"/>
            <a:ext cx="7921625" cy="706438"/>
          </a:xfrm>
          <a:prstGeom prst="rect">
            <a:avLst/>
          </a:prstGeom>
          <a:solidFill>
            <a:srgbClr val="FF0000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pt-BR" altLang="pt-BR" sz="4000" b="1">
                <a:solidFill>
                  <a:srgbClr val="FFFF00"/>
                </a:solidFill>
                <a:cs typeface="Times New Roman" pitchFamily="18" charset="0"/>
              </a:rPr>
              <a:t>BOMBEIRO MILITAR</a:t>
            </a:r>
            <a:endParaRPr lang="pt-BR" altLang="pt-BR" sz="4000" b="1">
              <a:solidFill>
                <a:schemeClr val="tx1"/>
              </a:solidFill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321707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018" name="Picture 9" descr="APM.PN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544425" y="-7543800"/>
            <a:ext cx="952500" cy="1495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6019" name="Picture 11" descr="APM.PN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544425" y="-7543800"/>
            <a:ext cx="952500" cy="1495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6020" name="Picture 9" descr="http://ocponline.com.br/uploads/materias-antigas/4017-300x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4427538" cy="558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6021" name="Picture 11" descr="http://s2.glbimg.com/jEfgciSfEGIMYVIcJPS3YI-bd9tMR6hxXNxocK7p_n5Ioz-HdGixxa_8qOZvMp3w/s.glbimg.com/jo/g1/f/original/2013/03/13/1-dsc_048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356100" y="0"/>
            <a:ext cx="4787900" cy="566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6022" name="CaixaDeTexto 2"/>
          <p:cNvSpPr txBox="1">
            <a:spLocks noChangeArrowheads="1"/>
          </p:cNvSpPr>
          <p:nvPr/>
        </p:nvSpPr>
        <p:spPr bwMode="auto">
          <a:xfrm>
            <a:off x="827088" y="5795963"/>
            <a:ext cx="7561262" cy="769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pt-BR" altLang="pt-BR" sz="4400" b="1">
                <a:solidFill>
                  <a:srgbClr val="FFFF00"/>
                </a:solidFill>
                <a:cs typeface="Times New Roman" pitchFamily="18" charset="0"/>
              </a:rPr>
              <a:t>POLICIAL MILITAR</a:t>
            </a:r>
          </a:p>
        </p:txBody>
      </p:sp>
    </p:spTree>
    <p:extLst>
      <p:ext uri="{BB962C8B-B14F-4D97-AF65-F5344CB8AC3E}">
        <p14:creationId xmlns:p14="http://schemas.microsoft.com/office/powerpoint/2010/main" val="296071164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tângulo de cantos arredondados 27"/>
          <p:cNvSpPr/>
          <p:nvPr/>
        </p:nvSpPr>
        <p:spPr>
          <a:xfrm>
            <a:off x="323528" y="44624"/>
            <a:ext cx="8640960" cy="1728192"/>
          </a:xfrm>
          <a:prstGeom prst="roundRect">
            <a:avLst/>
          </a:prstGeom>
          <a:solidFill>
            <a:schemeClr val="tx1"/>
          </a:solidFill>
          <a:ln w="28575">
            <a:solidFill>
              <a:schemeClr val="tx1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4400" b="1" dirty="0" smtClean="0">
                <a:solidFill>
                  <a:srgbClr val="FF0000"/>
                </a:solidFill>
              </a:rPr>
              <a:t>FRONTEIRA MARÍTIMA:</a:t>
            </a:r>
          </a:p>
          <a:p>
            <a:pPr algn="ctr">
              <a:defRPr/>
            </a:pPr>
            <a:r>
              <a:rPr lang="pt-BR" sz="6000" b="1" dirty="0">
                <a:solidFill>
                  <a:srgbClr val="FF0000"/>
                </a:solidFill>
              </a:rPr>
              <a:t>7.367 km </a:t>
            </a:r>
          </a:p>
        </p:txBody>
      </p:sp>
      <p:pic>
        <p:nvPicPr>
          <p:cNvPr id="3" name="Imagem 2" descr="http://s.navj.us/g/grafico17519-1.gif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4653136"/>
            <a:ext cx="4974084" cy="2184235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1844824"/>
            <a:ext cx="4974084" cy="2808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55426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/>
        </p:nvSpPr>
        <p:spPr>
          <a:xfrm>
            <a:off x="0" y="4869160"/>
            <a:ext cx="9144000" cy="1988840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000" b="1" dirty="0" smtClean="0">
                <a:solidFill>
                  <a:schemeClr val="tx1"/>
                </a:solidFill>
              </a:rPr>
              <a:t>FORÇAS ARMADAS (GLO-DEFESA)</a:t>
            </a:r>
          </a:p>
          <a:p>
            <a:pPr algn="ctr"/>
            <a:r>
              <a:rPr lang="pt-BR" sz="3200" b="1" dirty="0" smtClean="0">
                <a:solidFill>
                  <a:schemeClr val="tx1"/>
                </a:solidFill>
              </a:rPr>
              <a:t>EXÉRCITO</a:t>
            </a:r>
            <a:r>
              <a:rPr lang="pt-BR" sz="2800" b="1" dirty="0" smtClean="0">
                <a:solidFill>
                  <a:schemeClr val="tx1"/>
                </a:solidFill>
              </a:rPr>
              <a:t>    -        MARINHA -     AERONÁUTICA</a:t>
            </a:r>
          </a:p>
          <a:p>
            <a:pPr algn="ctr"/>
            <a:endParaRPr lang="pt-BR" sz="2800" b="1" dirty="0">
              <a:solidFill>
                <a:schemeClr val="tx1"/>
              </a:solidFill>
            </a:endParaRPr>
          </a:p>
          <a:p>
            <a:pPr algn="ctr"/>
            <a:endParaRPr lang="pt-BR" sz="2800" b="1" dirty="0">
              <a:solidFill>
                <a:schemeClr val="tx1"/>
              </a:solidFill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971600" y="2276872"/>
            <a:ext cx="7704856" cy="1872208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600" b="1" dirty="0" smtClean="0">
                <a:solidFill>
                  <a:schemeClr val="bg1"/>
                </a:solidFill>
              </a:rPr>
              <a:t>2. PM</a:t>
            </a:r>
            <a:r>
              <a:rPr lang="pt-BR" sz="3600" b="1" dirty="0" smtClean="0">
                <a:solidFill>
                  <a:srgbClr val="FF0000"/>
                </a:solidFill>
              </a:rPr>
              <a:t> - </a:t>
            </a:r>
            <a:r>
              <a:rPr lang="pt-BR" sz="3600" b="1" dirty="0" smtClean="0">
                <a:solidFill>
                  <a:schemeClr val="bg1"/>
                </a:solidFill>
              </a:rPr>
              <a:t>PRESERVAÇÃO DA ORDEM</a:t>
            </a:r>
          </a:p>
          <a:p>
            <a:pPr algn="ctr"/>
            <a:r>
              <a:rPr lang="pt-BR" sz="2800" b="1" dirty="0" smtClean="0"/>
              <a:t>3. PM- 2. </a:t>
            </a:r>
            <a:r>
              <a:rPr lang="pt-BR" sz="2800" b="1" dirty="0" smtClean="0">
                <a:solidFill>
                  <a:srgbClr val="FF0000"/>
                </a:solidFill>
              </a:rPr>
              <a:t>CBM</a:t>
            </a:r>
            <a:r>
              <a:rPr lang="pt-BR" sz="2800" b="1" dirty="0" smtClean="0"/>
              <a:t>: FORÇA AUXILIAR E RESERVA DO EXÉRCITO</a:t>
            </a:r>
            <a:endParaRPr lang="pt-BR" sz="2800" b="1" dirty="0"/>
          </a:p>
        </p:txBody>
      </p:sp>
      <p:sp>
        <p:nvSpPr>
          <p:cNvPr id="7" name="Retângulo 6"/>
          <p:cNvSpPr/>
          <p:nvPr/>
        </p:nvSpPr>
        <p:spPr>
          <a:xfrm>
            <a:off x="996208" y="44624"/>
            <a:ext cx="1370129" cy="1584176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b="1" dirty="0" smtClean="0">
                <a:solidFill>
                  <a:schemeClr val="tx1"/>
                </a:solidFill>
              </a:rPr>
              <a:t>POLICIA </a:t>
            </a:r>
            <a:r>
              <a:rPr lang="pt-BR" sz="1400" b="1" dirty="0" smtClean="0">
                <a:solidFill>
                  <a:schemeClr val="tx1"/>
                </a:solidFill>
              </a:rPr>
              <a:t>JUDICIARIA</a:t>
            </a:r>
            <a:r>
              <a:rPr lang="pt-BR" sz="1600" b="1" dirty="0" smtClean="0">
                <a:solidFill>
                  <a:schemeClr val="tx1"/>
                </a:solidFill>
              </a:rPr>
              <a:t> </a:t>
            </a:r>
          </a:p>
          <a:p>
            <a:pPr algn="ctr"/>
            <a:r>
              <a:rPr lang="pt-BR" sz="1600" b="1" dirty="0" smtClean="0">
                <a:solidFill>
                  <a:schemeClr val="tx1"/>
                </a:solidFill>
              </a:rPr>
              <a:t>FEDERAL</a:t>
            </a:r>
          </a:p>
          <a:p>
            <a:pPr algn="ctr"/>
            <a:r>
              <a:rPr lang="pt-BR" sz="3600" b="1" dirty="0" smtClean="0">
                <a:solidFill>
                  <a:schemeClr val="tx1"/>
                </a:solidFill>
              </a:rPr>
              <a:t>PF</a:t>
            </a:r>
            <a:endParaRPr lang="pt-BR" sz="3600" b="1" dirty="0">
              <a:solidFill>
                <a:schemeClr val="tx1"/>
              </a:solidFill>
            </a:endParaRPr>
          </a:p>
        </p:txBody>
      </p:sp>
      <p:sp>
        <p:nvSpPr>
          <p:cNvPr id="8" name="Retângulo 7"/>
          <p:cNvSpPr/>
          <p:nvPr/>
        </p:nvSpPr>
        <p:spPr>
          <a:xfrm>
            <a:off x="2510353" y="44624"/>
            <a:ext cx="1512169" cy="1584176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b="1" dirty="0" smtClean="0"/>
              <a:t>POLICIA </a:t>
            </a:r>
            <a:r>
              <a:rPr lang="pt-BR" sz="1400" b="1" dirty="0" smtClean="0"/>
              <a:t>RODOVIÁRIA</a:t>
            </a:r>
            <a:r>
              <a:rPr lang="pt-BR" sz="1600" b="1" dirty="0" smtClean="0"/>
              <a:t> FEDERAL</a:t>
            </a:r>
          </a:p>
          <a:p>
            <a:pPr algn="ctr"/>
            <a:r>
              <a:rPr lang="pt-BR" sz="3200" b="1" dirty="0" smtClean="0"/>
              <a:t>PRF</a:t>
            </a:r>
            <a:endParaRPr lang="pt-BR" sz="3200" b="1" dirty="0"/>
          </a:p>
        </p:txBody>
      </p:sp>
      <p:sp>
        <p:nvSpPr>
          <p:cNvPr id="9" name="Retângulo 8"/>
          <p:cNvSpPr/>
          <p:nvPr/>
        </p:nvSpPr>
        <p:spPr>
          <a:xfrm>
            <a:off x="7541526" y="44624"/>
            <a:ext cx="1440160" cy="1584176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b="1" dirty="0" smtClean="0"/>
              <a:t>POLICIA JUDICIÁRIA</a:t>
            </a:r>
          </a:p>
          <a:p>
            <a:pPr algn="ctr"/>
            <a:r>
              <a:rPr lang="pt-BR" sz="1600" b="1" dirty="0" smtClean="0"/>
              <a:t>ESTADUAL</a:t>
            </a:r>
          </a:p>
          <a:p>
            <a:pPr algn="ctr"/>
            <a:r>
              <a:rPr lang="pt-BR" sz="3600" b="1" dirty="0" smtClean="0"/>
              <a:t>PC</a:t>
            </a:r>
            <a:endParaRPr lang="pt-BR" sz="3600" b="1" dirty="0"/>
          </a:p>
        </p:txBody>
      </p:sp>
      <p:sp>
        <p:nvSpPr>
          <p:cNvPr id="10" name="Retângulo 9"/>
          <p:cNvSpPr/>
          <p:nvPr/>
        </p:nvSpPr>
        <p:spPr>
          <a:xfrm>
            <a:off x="4146323" y="44624"/>
            <a:ext cx="1512168" cy="1584176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b="1" dirty="0" smtClean="0">
                <a:solidFill>
                  <a:schemeClr val="tx1"/>
                </a:solidFill>
              </a:rPr>
              <a:t>1. POLICIA OSTENSIVA</a:t>
            </a:r>
          </a:p>
          <a:p>
            <a:pPr algn="ctr"/>
            <a:r>
              <a:rPr lang="pt-BR" sz="3600" b="1" dirty="0" smtClean="0">
                <a:solidFill>
                  <a:schemeClr val="tx1"/>
                </a:solidFill>
              </a:rPr>
              <a:t>PM</a:t>
            </a:r>
            <a:endParaRPr lang="pt-BR" sz="3600" b="1" dirty="0">
              <a:solidFill>
                <a:schemeClr val="tx1"/>
              </a:solidFill>
            </a:endParaRPr>
          </a:p>
        </p:txBody>
      </p:sp>
      <p:sp>
        <p:nvSpPr>
          <p:cNvPr id="11" name="Retângulo 10"/>
          <p:cNvSpPr/>
          <p:nvPr/>
        </p:nvSpPr>
        <p:spPr>
          <a:xfrm>
            <a:off x="5966737" y="44624"/>
            <a:ext cx="1266543" cy="1584176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b="1" dirty="0" smtClean="0"/>
              <a:t>1.Defesa Civil</a:t>
            </a:r>
          </a:p>
          <a:p>
            <a:pPr algn="ctr"/>
            <a:r>
              <a:rPr lang="pt-BR" sz="3200" b="1" dirty="0" err="1" smtClean="0"/>
              <a:t>CBM</a:t>
            </a:r>
            <a:endParaRPr lang="pt-BR" sz="3200" b="1" dirty="0"/>
          </a:p>
        </p:txBody>
      </p:sp>
      <p:sp>
        <p:nvSpPr>
          <p:cNvPr id="2" name="Seta para baixo 1"/>
          <p:cNvSpPr/>
          <p:nvPr/>
        </p:nvSpPr>
        <p:spPr bwMode="auto">
          <a:xfrm>
            <a:off x="4572000" y="1628800"/>
            <a:ext cx="504056" cy="648072"/>
          </a:xfrm>
          <a:prstGeom prst="downArrow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pt-BR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imes New Roman" panose="02020603050405020304" pitchFamily="18" charset="0"/>
            </a:endParaRPr>
          </a:p>
        </p:txBody>
      </p:sp>
      <p:sp>
        <p:nvSpPr>
          <p:cNvPr id="12" name="Seta para baixo 11"/>
          <p:cNvSpPr/>
          <p:nvPr/>
        </p:nvSpPr>
        <p:spPr bwMode="auto">
          <a:xfrm>
            <a:off x="4499992" y="4149080"/>
            <a:ext cx="504056" cy="720080"/>
          </a:xfrm>
          <a:prstGeom prst="downArrow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pt-BR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imes New Roman" panose="02020603050405020304" pitchFamily="18" charset="0"/>
            </a:endParaRPr>
          </a:p>
        </p:txBody>
      </p:sp>
      <p:sp>
        <p:nvSpPr>
          <p:cNvPr id="13" name="Retângulo 12"/>
          <p:cNvSpPr/>
          <p:nvPr/>
        </p:nvSpPr>
        <p:spPr>
          <a:xfrm>
            <a:off x="251520" y="6084912"/>
            <a:ext cx="993357" cy="800472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 smtClean="0">
                <a:solidFill>
                  <a:schemeClr val="tx1"/>
                </a:solidFill>
              </a:rPr>
              <a:t>4. PM</a:t>
            </a:r>
            <a:endParaRPr lang="pt-BR" b="1" dirty="0">
              <a:solidFill>
                <a:schemeClr val="tx1"/>
              </a:solidFill>
            </a:endParaRPr>
          </a:p>
        </p:txBody>
      </p:sp>
      <p:sp>
        <p:nvSpPr>
          <p:cNvPr id="14" name="Retângulo 13"/>
          <p:cNvSpPr/>
          <p:nvPr/>
        </p:nvSpPr>
        <p:spPr>
          <a:xfrm>
            <a:off x="1259632" y="6093296"/>
            <a:ext cx="1151530" cy="792088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b="1" dirty="0" smtClean="0"/>
              <a:t>3. CBM</a:t>
            </a:r>
            <a:endParaRPr lang="pt-BR" sz="2000" b="1" dirty="0"/>
          </a:p>
        </p:txBody>
      </p:sp>
      <p:sp>
        <p:nvSpPr>
          <p:cNvPr id="3" name="Seta para cima e para baixo 2"/>
          <p:cNvSpPr/>
          <p:nvPr/>
        </p:nvSpPr>
        <p:spPr bwMode="auto">
          <a:xfrm>
            <a:off x="1136865" y="5877272"/>
            <a:ext cx="216024" cy="288032"/>
          </a:xfrm>
          <a:prstGeom prst="upDownArrow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pt-BR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0163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tângulo de cantos arredondados 27"/>
          <p:cNvSpPr/>
          <p:nvPr/>
        </p:nvSpPr>
        <p:spPr>
          <a:xfrm>
            <a:off x="250825" y="117475"/>
            <a:ext cx="8785225" cy="6696075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91389" tIns="45696" rIns="91389" bIns="45696" anchor="ctr"/>
          <a:lstStyle/>
          <a:p>
            <a:pPr algn="ctr" defTabSz="407357">
              <a:buClr>
                <a:srgbClr val="000000"/>
              </a:buClr>
              <a:buSzPct val="100000"/>
              <a:defRPr/>
            </a:pPr>
            <a:r>
              <a:rPr lang="pt-BR" sz="4445" b="1" cap="all" dirty="0">
                <a:solidFill>
                  <a:schemeClr val="tx1"/>
                </a:solidFill>
              </a:rPr>
              <a:t>VIOLÊNCIA NO PAIS:</a:t>
            </a:r>
          </a:p>
          <a:p>
            <a:pPr algn="ctr" defTabSz="407357">
              <a:buClr>
                <a:srgbClr val="000000"/>
              </a:buClr>
              <a:buSzPct val="100000"/>
              <a:defRPr/>
            </a:pPr>
            <a:endParaRPr lang="pt-BR" sz="4445" b="1" cap="all" dirty="0">
              <a:solidFill>
                <a:schemeClr val="tx1"/>
              </a:solidFill>
            </a:endParaRPr>
          </a:p>
          <a:p>
            <a:pPr algn="just" defTabSz="407357">
              <a:buClr>
                <a:srgbClr val="000000"/>
              </a:buClr>
              <a:buSzPct val="100000"/>
              <a:defRPr/>
            </a:pPr>
            <a:r>
              <a:rPr lang="pt-BR" sz="3600" b="1" dirty="0" smtClean="0">
                <a:solidFill>
                  <a:srgbClr val="FF0000"/>
                </a:solidFill>
              </a:rPr>
              <a:t>Organização </a:t>
            </a:r>
            <a:r>
              <a:rPr lang="pt-BR" sz="3600" b="1" dirty="0">
                <a:solidFill>
                  <a:srgbClr val="FF0000"/>
                </a:solidFill>
              </a:rPr>
              <a:t>Mundial da </a:t>
            </a:r>
            <a:r>
              <a:rPr lang="pt-BR" sz="3600" b="1" dirty="0" smtClean="0">
                <a:solidFill>
                  <a:srgbClr val="FF0000"/>
                </a:solidFill>
              </a:rPr>
              <a:t>Saúde – OMS:</a:t>
            </a:r>
          </a:p>
          <a:p>
            <a:pPr algn="just" defTabSz="407357">
              <a:buClr>
                <a:srgbClr val="000000"/>
              </a:buClr>
              <a:buSzPct val="100000"/>
              <a:defRPr/>
            </a:pPr>
            <a:endParaRPr lang="pt-BR" sz="3175" b="1" dirty="0">
              <a:solidFill>
                <a:srgbClr val="FF0000"/>
              </a:solidFill>
            </a:endParaRPr>
          </a:p>
          <a:p>
            <a:pPr algn="just" defTabSz="407357">
              <a:buClr>
                <a:srgbClr val="000000"/>
              </a:buClr>
              <a:buSzPct val="100000"/>
              <a:defRPr/>
            </a:pPr>
            <a:endParaRPr lang="pt-BR" sz="3175" b="1" dirty="0" smtClean="0">
              <a:solidFill>
                <a:srgbClr val="FF0000"/>
              </a:solidFill>
            </a:endParaRPr>
          </a:p>
          <a:p>
            <a:pPr algn="just" defTabSz="407357">
              <a:buClr>
                <a:srgbClr val="000000"/>
              </a:buClr>
              <a:buSzPct val="100000"/>
              <a:defRPr/>
            </a:pPr>
            <a:r>
              <a:rPr lang="pt-BR" sz="3175" b="1" dirty="0" smtClean="0">
                <a:solidFill>
                  <a:srgbClr val="FF0000"/>
                </a:solidFill>
              </a:rPr>
              <a:t> </a:t>
            </a:r>
            <a:r>
              <a:rPr lang="pt-BR" sz="48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SITUAÇÃO </a:t>
            </a:r>
            <a:r>
              <a:rPr lang="pt-BR" sz="48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EPIDÊMICA</a:t>
            </a:r>
            <a:r>
              <a:rPr lang="pt-BR"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 algn="ctr" defTabSz="407357">
              <a:buClr>
                <a:srgbClr val="000000"/>
              </a:buClr>
              <a:buSzPct val="100000"/>
              <a:defRPr/>
            </a:pPr>
            <a:endParaRPr lang="pt-BR" sz="2000" b="1" cap="all" dirty="0">
              <a:solidFill>
                <a:srgbClr val="FF0000"/>
              </a:solidFill>
            </a:endParaRPr>
          </a:p>
          <a:p>
            <a:pPr defTabSz="407357">
              <a:buClr>
                <a:srgbClr val="000000"/>
              </a:buClr>
              <a:buSzPct val="100000"/>
              <a:defRPr/>
            </a:pPr>
            <a:endParaRPr lang="pt-BR" sz="3628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993498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tângulo de cantos arredondados 27"/>
          <p:cNvSpPr/>
          <p:nvPr/>
        </p:nvSpPr>
        <p:spPr>
          <a:xfrm>
            <a:off x="250825" y="117475"/>
            <a:ext cx="8785225" cy="6696075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91389" tIns="45696" rIns="91389" bIns="45696" anchor="ctr"/>
          <a:lstStyle/>
          <a:p>
            <a:pPr algn="ctr" defTabSz="407357">
              <a:buClr>
                <a:srgbClr val="000000"/>
              </a:buClr>
              <a:buSzPct val="100000"/>
              <a:defRPr/>
            </a:pPr>
            <a:endParaRPr lang="pt-BR" sz="2177" b="1" cap="all" dirty="0">
              <a:solidFill>
                <a:srgbClr val="FF0000"/>
              </a:solidFill>
            </a:endParaRPr>
          </a:p>
          <a:p>
            <a:pPr defTabSz="407357">
              <a:buClr>
                <a:srgbClr val="000000"/>
              </a:buClr>
              <a:buSzPct val="100000"/>
              <a:defRPr/>
            </a:pPr>
            <a:r>
              <a:rPr lang="pt-BR" sz="6000" b="1" cap="all" dirty="0" smtClean="0">
                <a:solidFill>
                  <a:srgbClr val="FF0000"/>
                </a:solidFill>
              </a:rPr>
              <a:t>64.000 </a:t>
            </a:r>
            <a:r>
              <a:rPr lang="pt-BR" sz="6000" b="1" cap="all" dirty="0">
                <a:solidFill>
                  <a:srgbClr val="FF0000"/>
                </a:solidFill>
              </a:rPr>
              <a:t>MIL </a:t>
            </a:r>
            <a:r>
              <a:rPr lang="pt-BR" sz="6000" b="1" cap="all" dirty="0" smtClean="0">
                <a:solidFill>
                  <a:srgbClr val="FF0000"/>
                </a:solidFill>
              </a:rPr>
              <a:t>mortes;</a:t>
            </a:r>
          </a:p>
          <a:p>
            <a:pPr defTabSz="407357">
              <a:buClr>
                <a:srgbClr val="000000"/>
              </a:buClr>
              <a:buSzPct val="100000"/>
              <a:defRPr/>
            </a:pPr>
            <a:endParaRPr lang="pt-BR" sz="3991" b="1" dirty="0" smtClean="0">
              <a:solidFill>
                <a:srgbClr val="FF0000"/>
              </a:solidFill>
            </a:endParaRPr>
          </a:p>
          <a:p>
            <a:pPr defTabSz="407357">
              <a:buClr>
                <a:srgbClr val="000000"/>
              </a:buClr>
              <a:buSzPct val="100000"/>
              <a:defRPr/>
            </a:pPr>
            <a:r>
              <a:rPr lang="pt-BR" sz="6000" b="1" dirty="0" smtClean="0">
                <a:solidFill>
                  <a:schemeClr val="tx1"/>
                </a:solidFill>
              </a:rPr>
              <a:t>70.000 </a:t>
            </a:r>
            <a:r>
              <a:rPr lang="pt-BR" sz="4800" b="1" dirty="0" smtClean="0">
                <a:solidFill>
                  <a:schemeClr val="tx1"/>
                </a:solidFill>
              </a:rPr>
              <a:t>DESAPARECIDOS</a:t>
            </a:r>
            <a:r>
              <a:rPr lang="pt-BR" sz="6000" b="1" dirty="0" smtClean="0">
                <a:solidFill>
                  <a:schemeClr val="tx1"/>
                </a:solidFill>
              </a:rPr>
              <a:t>;</a:t>
            </a:r>
          </a:p>
          <a:p>
            <a:pPr defTabSz="407357">
              <a:buClr>
                <a:srgbClr val="000000"/>
              </a:buClr>
              <a:buSzPct val="100000"/>
              <a:defRPr/>
            </a:pPr>
            <a:endParaRPr lang="pt-BR" sz="3991" b="1" dirty="0" smtClean="0">
              <a:solidFill>
                <a:schemeClr val="tx1"/>
              </a:solidFill>
            </a:endParaRPr>
          </a:p>
          <a:p>
            <a:pPr defTabSz="407357">
              <a:buClr>
                <a:srgbClr val="000000"/>
              </a:buClr>
              <a:buSzPct val="100000"/>
              <a:defRPr/>
            </a:pPr>
            <a:r>
              <a:rPr lang="pt-BR" sz="7200" b="1" dirty="0" smtClean="0">
                <a:solidFill>
                  <a:srgbClr val="FF0000"/>
                </a:solidFill>
              </a:rPr>
              <a:t>65%</a:t>
            </a:r>
            <a:r>
              <a:rPr lang="pt-BR" sz="3991" b="1" dirty="0" smtClean="0">
                <a:solidFill>
                  <a:srgbClr val="FF0000"/>
                </a:solidFill>
              </a:rPr>
              <a:t> </a:t>
            </a:r>
            <a:r>
              <a:rPr lang="pt-BR" sz="4800" b="1" dirty="0" smtClean="0">
                <a:solidFill>
                  <a:srgbClr val="FF0000"/>
                </a:solidFill>
              </a:rPr>
              <a:t>SUBNOTIFICAÇÃO</a:t>
            </a:r>
            <a:r>
              <a:rPr lang="pt-BR" sz="6000" b="1" dirty="0" smtClean="0">
                <a:solidFill>
                  <a:srgbClr val="FF0000"/>
                </a:solidFill>
              </a:rPr>
              <a:t>.</a:t>
            </a:r>
          </a:p>
          <a:p>
            <a:pPr algn="ctr" defTabSz="407357">
              <a:buClr>
                <a:srgbClr val="000000"/>
              </a:buClr>
              <a:buSzPct val="100000"/>
              <a:defRPr/>
            </a:pPr>
            <a:r>
              <a:rPr lang="pt-BR" sz="13800" b="1" dirty="0" smtClean="0">
                <a:solidFill>
                  <a:schemeClr val="tx1"/>
                </a:solidFill>
              </a:rPr>
              <a:t>170 mil</a:t>
            </a:r>
            <a:endParaRPr lang="pt-BR" sz="7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181227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/>
        </p:nvSpPr>
        <p:spPr>
          <a:xfrm>
            <a:off x="107504" y="-27384"/>
            <a:ext cx="8928992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5400" b="1" i="0" u="none" strike="noStrike" baseline="0" dirty="0" smtClean="0">
                <a:solidFill>
                  <a:srgbClr val="FFFF00"/>
                </a:solidFill>
                <a:latin typeface="Arial" panose="020B0604020202020204" pitchFamily="34" charset="0"/>
              </a:rPr>
              <a:t>Taxa de mortalidade </a:t>
            </a:r>
          </a:p>
          <a:p>
            <a:pPr algn="just"/>
            <a:r>
              <a:rPr lang="pt-BR" sz="2800" b="1" i="0" u="none" strike="noStrike" baseline="0" dirty="0" smtClean="0">
                <a:latin typeface="Arial" panose="020B0604020202020204" pitchFamily="34" charset="0"/>
              </a:rPr>
              <a:t>A taxa de mortalidade dos policiais militares paulistas é muito maior que a população em geral. </a:t>
            </a:r>
          </a:p>
          <a:p>
            <a:pPr algn="just"/>
            <a:endParaRPr lang="pt-BR" b="1" i="0" u="none" strike="noStrike" baseline="0" dirty="0" smtClean="0">
              <a:latin typeface="Arial" panose="020B0604020202020204" pitchFamily="34" charset="0"/>
            </a:endParaRPr>
          </a:p>
          <a:p>
            <a:pPr algn="just"/>
            <a:r>
              <a:rPr lang="pt-BR" sz="2800" b="1" i="0" u="none" strike="noStrike" baseline="0" dirty="0" smtClean="0">
                <a:latin typeface="Arial" panose="020B0604020202020204" pitchFamily="34" charset="0"/>
              </a:rPr>
              <a:t>Taxa de homicídios por 100 mil habitantes - SP: </a:t>
            </a:r>
            <a:endParaRPr lang="pt-BR" sz="2800" b="1" dirty="0"/>
          </a:p>
        </p:txBody>
      </p:sp>
      <p:graphicFrame>
        <p:nvGraphicFramePr>
          <p:cNvPr id="9" name="Gráfico 8"/>
          <p:cNvGraphicFramePr/>
          <p:nvPr>
            <p:extLst>
              <p:ext uri="{D42A27DB-BD31-4B8C-83A1-F6EECF244321}">
                <p14:modId xmlns:p14="http://schemas.microsoft.com/office/powerpoint/2010/main" val="3780553876"/>
              </p:ext>
            </p:extLst>
          </p:nvPr>
        </p:nvGraphicFramePr>
        <p:xfrm>
          <a:off x="1524000" y="2564904"/>
          <a:ext cx="6096000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37957607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2318543"/>
            <a:ext cx="8970963" cy="3414713"/>
          </a:xfrm>
          <a:prstGeom prst="rect">
            <a:avLst/>
          </a:prstGeom>
          <a:gradFill rotWithShape="0">
            <a:gsLst>
              <a:gs pos="0">
                <a:srgbClr val="757500"/>
              </a:gs>
              <a:gs pos="50000">
                <a:srgbClr val="FFFF00"/>
              </a:gs>
              <a:gs pos="100000">
                <a:srgbClr val="757500"/>
              </a:gs>
            </a:gsLst>
            <a:lin ang="5400000" scaled="1"/>
          </a:gradFill>
          <a:ln w="9360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757500"/>
            </a:extrusionClr>
          </a:sp3d>
        </p:spPr>
        <p:txBody>
          <a:bodyPr wrap="none" lIns="90000" tIns="46800" rIns="90000" bIns="46800" anchor="ctr">
            <a:flatTx/>
          </a:bodyPr>
          <a:lstStyle/>
          <a:p>
            <a:pPr algn="ctr" eaLnBrk="1" hangingPunct="1">
              <a:lnSpc>
                <a:spcPct val="95000"/>
              </a:lnSpc>
              <a:buClr>
                <a:srgbClr val="000099"/>
              </a:buClr>
              <a:buSzPct val="100000"/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lang="en-GB" sz="3200" b="1" dirty="0">
              <a:solidFill>
                <a:srgbClr val="000099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323850" y="3615988"/>
            <a:ext cx="8558213" cy="79406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hangingPunct="1">
              <a:lnSpc>
                <a:spcPct val="95000"/>
              </a:lnSpc>
              <a:buClr>
                <a:srgbClr val="000099"/>
              </a:buClr>
              <a:buSzPct val="100000"/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n-GB" sz="4800" b="1" dirty="0" err="1" smtClean="0">
                <a:solidFill>
                  <a:srgbClr val="00349C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CEMITÉRIO</a:t>
            </a:r>
            <a:r>
              <a:rPr lang="en-GB" sz="4800" b="1" dirty="0" smtClean="0">
                <a:solidFill>
                  <a:srgbClr val="00349C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 DE PM EM </a:t>
            </a:r>
            <a:r>
              <a:rPr lang="en-GB" sz="4800" b="1" dirty="0" err="1" smtClean="0">
                <a:solidFill>
                  <a:srgbClr val="00349C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SP</a:t>
            </a:r>
            <a:endParaRPr lang="en-GB" sz="4800" b="1" dirty="0">
              <a:solidFill>
                <a:srgbClr val="000099"/>
              </a:solidFill>
              <a:latin typeface="Arial" charset="0"/>
              <a:ea typeface="Arial Unicode MS" pitchFamily="34" charset="-128"/>
              <a:cs typeface="Arial Unicode MS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797530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sign padrão">
  <a:themeElements>
    <a:clrScheme name="Design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sign padrã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95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imes New Roman" panose="02020603050405020304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95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imes New Roman" panose="02020603050405020304" pitchFamily="18" charset="0"/>
          </a:defRPr>
        </a:defPPr>
      </a:lstStyle>
    </a:lnDef>
  </a:objectDefaults>
  <a:extraClrSchemeLst>
    <a:extraClrScheme>
      <a:clrScheme name="Design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3588</TotalTime>
  <Words>347</Words>
  <Application>Microsoft Office PowerPoint</Application>
  <PresentationFormat>Apresentação na tela (4:3)</PresentationFormat>
  <Paragraphs>101</Paragraphs>
  <Slides>34</Slides>
  <Notes>9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34</vt:i4>
      </vt:variant>
    </vt:vector>
  </HeadingPairs>
  <TitlesOfParts>
    <vt:vector size="40" baseType="lpstr">
      <vt:lpstr>Arial Unicode MS</vt:lpstr>
      <vt:lpstr>Microsoft YaHei</vt:lpstr>
      <vt:lpstr>MS PGothic</vt:lpstr>
      <vt:lpstr>Arial</vt:lpstr>
      <vt:lpstr>Times New Roman</vt:lpstr>
      <vt:lpstr>Design padrão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Familia Lira Miler</dc:creator>
  <cp:lastModifiedBy>Elias Miler da Silva</cp:lastModifiedBy>
  <cp:revision>306</cp:revision>
  <cp:lastPrinted>2019-02-14T09:29:40Z</cp:lastPrinted>
  <dcterms:modified xsi:type="dcterms:W3CDTF">2019-10-30T19:12:46Z</dcterms:modified>
</cp:coreProperties>
</file>