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2" r:id="rId3"/>
    <p:sldId id="271" r:id="rId4"/>
    <p:sldId id="276" r:id="rId5"/>
    <p:sldId id="275" r:id="rId6"/>
    <p:sldId id="285" r:id="rId7"/>
    <p:sldId id="274" r:id="rId8"/>
    <p:sldId id="277" r:id="rId9"/>
    <p:sldId id="273" r:id="rId10"/>
    <p:sldId id="278" r:id="rId11"/>
    <p:sldId id="272" r:id="rId12"/>
    <p:sldId id="257" r:id="rId13"/>
    <p:sldId id="279" r:id="rId14"/>
    <p:sldId id="281" r:id="rId15"/>
    <p:sldId id="284" r:id="rId16"/>
    <p:sldId id="280" r:id="rId17"/>
    <p:sldId id="283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8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518" autoAdjust="0"/>
  </p:normalViewPr>
  <p:slideViewPr>
    <p:cSldViewPr snapToGrid="0">
      <p:cViewPr varScale="1">
        <p:scale>
          <a:sx n="69" d="100"/>
          <a:sy n="69" d="100"/>
        </p:scale>
        <p:origin x="12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9008B-23B4-4AE0-B9EA-1FE986838E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DA6B32-B972-4C4D-B545-277D3918DCC5}">
      <dgm:prSet/>
      <dgm:spPr/>
      <dgm:t>
        <a:bodyPr/>
        <a:lstStyle/>
        <a:p>
          <a:r>
            <a:rPr lang="pt-BR" b="0" i="0" dirty="0">
              <a:solidFill>
                <a:schemeClr val="accent6">
                  <a:lumMod val="50000"/>
                </a:schemeClr>
              </a:solidFill>
            </a:rPr>
            <a:t>1 estupro a cada 6 minutos no brasil.</a:t>
          </a:r>
          <a:endParaRPr lang="pt-BR" dirty="0">
            <a:solidFill>
              <a:schemeClr val="accent6">
                <a:lumMod val="50000"/>
              </a:schemeClr>
            </a:solidFill>
          </a:endParaRPr>
        </a:p>
      </dgm:t>
    </dgm:pt>
    <dgm:pt modelId="{C804D309-3E47-486E-B0C5-D8EF48F27036}" type="parTrans" cxnId="{2E0E5219-804E-479C-B6EF-966AE54BF69A}">
      <dgm:prSet/>
      <dgm:spPr/>
      <dgm:t>
        <a:bodyPr/>
        <a:lstStyle/>
        <a:p>
          <a:endParaRPr lang="pt-BR"/>
        </a:p>
      </dgm:t>
    </dgm:pt>
    <dgm:pt modelId="{4EB13E82-3D1B-4E9F-A452-13A9642891F2}" type="sibTrans" cxnId="{2E0E5219-804E-479C-B6EF-966AE54BF69A}">
      <dgm:prSet/>
      <dgm:spPr/>
      <dgm:t>
        <a:bodyPr/>
        <a:lstStyle/>
        <a:p>
          <a:endParaRPr lang="pt-BR"/>
        </a:p>
      </dgm:t>
    </dgm:pt>
    <dgm:pt modelId="{2C282140-B8E9-492E-AEE5-FCB4CCEEFBD7}">
      <dgm:prSet/>
      <dgm:spPr/>
      <dgm:t>
        <a:bodyPr/>
        <a:lstStyle/>
        <a:p>
          <a:r>
            <a:rPr lang="pt-BR" b="0" i="0" dirty="0">
              <a:solidFill>
                <a:schemeClr val="accent6">
                  <a:lumMod val="50000"/>
                </a:schemeClr>
              </a:solidFill>
            </a:rPr>
            <a:t>76% das vítimas de estupro são vulneráveis (menores de 14 anos ou incapazes de consentir)</a:t>
          </a:r>
          <a:endParaRPr lang="pt-BR" dirty="0">
            <a:solidFill>
              <a:schemeClr val="accent6">
                <a:lumMod val="50000"/>
              </a:schemeClr>
            </a:solidFill>
          </a:endParaRPr>
        </a:p>
      </dgm:t>
    </dgm:pt>
    <dgm:pt modelId="{776216CD-E8DC-4D5C-A532-C2CD57639982}" type="parTrans" cxnId="{6C6B8766-97AC-45EC-84E1-39004623867F}">
      <dgm:prSet/>
      <dgm:spPr/>
      <dgm:t>
        <a:bodyPr/>
        <a:lstStyle/>
        <a:p>
          <a:endParaRPr lang="pt-BR"/>
        </a:p>
      </dgm:t>
    </dgm:pt>
    <dgm:pt modelId="{6695BCA5-FFBD-4C37-AE7E-86DDA9EC3A40}" type="sibTrans" cxnId="{6C6B8766-97AC-45EC-84E1-39004623867F}">
      <dgm:prSet/>
      <dgm:spPr/>
      <dgm:t>
        <a:bodyPr/>
        <a:lstStyle/>
        <a:p>
          <a:endParaRPr lang="pt-BR"/>
        </a:p>
      </dgm:t>
    </dgm:pt>
    <dgm:pt modelId="{05BAAD56-AFAC-4B43-82D3-0FB7781B4011}">
      <dgm:prSet/>
      <dgm:spPr/>
      <dgm:t>
        <a:bodyPr/>
        <a:lstStyle/>
        <a:p>
          <a:r>
            <a:rPr lang="pt-BR" b="0" i="0" dirty="0">
              <a:solidFill>
                <a:schemeClr val="accent6">
                  <a:lumMod val="50000"/>
                </a:schemeClr>
              </a:solidFill>
            </a:rPr>
            <a:t>61,6% das vítimas de estupro têm até 13 anos</a:t>
          </a:r>
          <a:endParaRPr lang="pt-BR" dirty="0">
            <a:solidFill>
              <a:schemeClr val="accent6">
                <a:lumMod val="50000"/>
              </a:schemeClr>
            </a:solidFill>
          </a:endParaRPr>
        </a:p>
      </dgm:t>
    </dgm:pt>
    <dgm:pt modelId="{7F6F6BB0-DB02-400C-9CF6-A390733CA312}" type="parTrans" cxnId="{7839F8C9-70DC-431E-AC5B-D87CA7B9B613}">
      <dgm:prSet/>
      <dgm:spPr/>
      <dgm:t>
        <a:bodyPr/>
        <a:lstStyle/>
        <a:p>
          <a:endParaRPr lang="pt-BR"/>
        </a:p>
      </dgm:t>
    </dgm:pt>
    <dgm:pt modelId="{F45EC5FA-8A86-4C01-9331-6835445B18E2}" type="sibTrans" cxnId="{7839F8C9-70DC-431E-AC5B-D87CA7B9B613}">
      <dgm:prSet/>
      <dgm:spPr/>
      <dgm:t>
        <a:bodyPr/>
        <a:lstStyle/>
        <a:p>
          <a:endParaRPr lang="pt-BR"/>
        </a:p>
      </dgm:t>
    </dgm:pt>
    <dgm:pt modelId="{FE6E9738-F53A-4602-BBA7-6D536E214C16}">
      <dgm:prSet/>
      <dgm:spPr/>
      <dgm:t>
        <a:bodyPr/>
        <a:lstStyle/>
        <a:p>
          <a:r>
            <a:rPr lang="pt-BR" b="0" i="0" dirty="0">
              <a:solidFill>
                <a:schemeClr val="accent6">
                  <a:lumMod val="50000"/>
                </a:schemeClr>
              </a:solidFill>
            </a:rPr>
            <a:t>64% dos agressores de crianças de até 13 anos são familiares</a:t>
          </a:r>
          <a:br>
            <a:rPr lang="pt-BR" b="0" i="0" dirty="0"/>
          </a:br>
          <a:endParaRPr lang="pt-BR" dirty="0"/>
        </a:p>
      </dgm:t>
    </dgm:pt>
    <dgm:pt modelId="{AF32876E-5906-4196-965C-A8E0BA6A942B}" type="parTrans" cxnId="{83038C60-4585-4D50-98B9-F6405DC7CB22}">
      <dgm:prSet/>
      <dgm:spPr/>
      <dgm:t>
        <a:bodyPr/>
        <a:lstStyle/>
        <a:p>
          <a:endParaRPr lang="pt-BR"/>
        </a:p>
      </dgm:t>
    </dgm:pt>
    <dgm:pt modelId="{18ACBDBF-2DD1-446F-8EBB-7E0686C792A1}" type="sibTrans" cxnId="{83038C60-4585-4D50-98B9-F6405DC7CB22}">
      <dgm:prSet/>
      <dgm:spPr/>
      <dgm:t>
        <a:bodyPr/>
        <a:lstStyle/>
        <a:p>
          <a:endParaRPr lang="pt-BR"/>
        </a:p>
      </dgm:t>
    </dgm:pt>
    <dgm:pt modelId="{B24ECBA4-8C40-4115-8433-877762D3395A}" type="pres">
      <dgm:prSet presAssocID="{B6D9008B-23B4-4AE0-B9EA-1FE986838EDB}" presName="vert0" presStyleCnt="0">
        <dgm:presLayoutVars>
          <dgm:dir/>
          <dgm:animOne val="branch"/>
          <dgm:animLvl val="lvl"/>
        </dgm:presLayoutVars>
      </dgm:prSet>
      <dgm:spPr/>
    </dgm:pt>
    <dgm:pt modelId="{022D7B83-BDD5-42F6-B4C9-D49B20ED89A2}" type="pres">
      <dgm:prSet presAssocID="{57DA6B32-B972-4C4D-B545-277D3918DCC5}" presName="thickLine" presStyleLbl="alignNode1" presStyleIdx="0" presStyleCnt="4"/>
      <dgm:spPr/>
    </dgm:pt>
    <dgm:pt modelId="{F8E1FFC8-2DDB-4BB2-85D1-9E029FB47640}" type="pres">
      <dgm:prSet presAssocID="{57DA6B32-B972-4C4D-B545-277D3918DCC5}" presName="horz1" presStyleCnt="0"/>
      <dgm:spPr/>
    </dgm:pt>
    <dgm:pt modelId="{3D29B69E-8F5C-4C1C-8A3B-F48F8B7E38E3}" type="pres">
      <dgm:prSet presAssocID="{57DA6B32-B972-4C4D-B545-277D3918DCC5}" presName="tx1" presStyleLbl="revTx" presStyleIdx="0" presStyleCnt="4"/>
      <dgm:spPr/>
    </dgm:pt>
    <dgm:pt modelId="{C3AC18F1-8E2C-4405-ADCC-39C458E14CED}" type="pres">
      <dgm:prSet presAssocID="{57DA6B32-B972-4C4D-B545-277D3918DCC5}" presName="vert1" presStyleCnt="0"/>
      <dgm:spPr/>
    </dgm:pt>
    <dgm:pt modelId="{423D3930-F4A8-45F3-99DB-21703983DD11}" type="pres">
      <dgm:prSet presAssocID="{2C282140-B8E9-492E-AEE5-FCB4CCEEFBD7}" presName="thickLine" presStyleLbl="alignNode1" presStyleIdx="1" presStyleCnt="4"/>
      <dgm:spPr/>
    </dgm:pt>
    <dgm:pt modelId="{22EE2C29-8EAA-4AE1-8200-38998A3FB800}" type="pres">
      <dgm:prSet presAssocID="{2C282140-B8E9-492E-AEE5-FCB4CCEEFBD7}" presName="horz1" presStyleCnt="0"/>
      <dgm:spPr/>
    </dgm:pt>
    <dgm:pt modelId="{D59AE49D-80F6-4F3F-9668-C4DB6248B786}" type="pres">
      <dgm:prSet presAssocID="{2C282140-B8E9-492E-AEE5-FCB4CCEEFBD7}" presName="tx1" presStyleLbl="revTx" presStyleIdx="1" presStyleCnt="4"/>
      <dgm:spPr/>
    </dgm:pt>
    <dgm:pt modelId="{49D0D744-FEE5-44D0-9FE8-2B20892D8B07}" type="pres">
      <dgm:prSet presAssocID="{2C282140-B8E9-492E-AEE5-FCB4CCEEFBD7}" presName="vert1" presStyleCnt="0"/>
      <dgm:spPr/>
    </dgm:pt>
    <dgm:pt modelId="{AFA022C1-ECF2-4B92-B27A-F8C7D963E57C}" type="pres">
      <dgm:prSet presAssocID="{05BAAD56-AFAC-4B43-82D3-0FB7781B4011}" presName="thickLine" presStyleLbl="alignNode1" presStyleIdx="2" presStyleCnt="4"/>
      <dgm:spPr/>
    </dgm:pt>
    <dgm:pt modelId="{571D1349-3EB1-41AF-8B9F-55BECA764D4F}" type="pres">
      <dgm:prSet presAssocID="{05BAAD56-AFAC-4B43-82D3-0FB7781B4011}" presName="horz1" presStyleCnt="0"/>
      <dgm:spPr/>
    </dgm:pt>
    <dgm:pt modelId="{79EB046C-E829-4C1D-B4D1-BE688AA60BAC}" type="pres">
      <dgm:prSet presAssocID="{05BAAD56-AFAC-4B43-82D3-0FB7781B4011}" presName="tx1" presStyleLbl="revTx" presStyleIdx="2" presStyleCnt="4"/>
      <dgm:spPr/>
    </dgm:pt>
    <dgm:pt modelId="{3C5780BC-AF1A-4117-AD11-4028DBC8C6FA}" type="pres">
      <dgm:prSet presAssocID="{05BAAD56-AFAC-4B43-82D3-0FB7781B4011}" presName="vert1" presStyleCnt="0"/>
      <dgm:spPr/>
    </dgm:pt>
    <dgm:pt modelId="{811AFC1D-0003-4CFD-9A02-0B6C9E46F1BC}" type="pres">
      <dgm:prSet presAssocID="{FE6E9738-F53A-4602-BBA7-6D536E214C16}" presName="thickLine" presStyleLbl="alignNode1" presStyleIdx="3" presStyleCnt="4"/>
      <dgm:spPr/>
    </dgm:pt>
    <dgm:pt modelId="{33191841-5FC1-4053-AF19-3FEBABB271A3}" type="pres">
      <dgm:prSet presAssocID="{FE6E9738-F53A-4602-BBA7-6D536E214C16}" presName="horz1" presStyleCnt="0"/>
      <dgm:spPr/>
    </dgm:pt>
    <dgm:pt modelId="{F79177E0-72D7-4078-A533-A14FB6D5D8A3}" type="pres">
      <dgm:prSet presAssocID="{FE6E9738-F53A-4602-BBA7-6D536E214C16}" presName="tx1" presStyleLbl="revTx" presStyleIdx="3" presStyleCnt="4"/>
      <dgm:spPr/>
    </dgm:pt>
    <dgm:pt modelId="{4BAABF5C-251A-455A-8F39-7328E3D31A43}" type="pres">
      <dgm:prSet presAssocID="{FE6E9738-F53A-4602-BBA7-6D536E214C16}" presName="vert1" presStyleCnt="0"/>
      <dgm:spPr/>
    </dgm:pt>
  </dgm:ptLst>
  <dgm:cxnLst>
    <dgm:cxn modelId="{2E0E5219-804E-479C-B6EF-966AE54BF69A}" srcId="{B6D9008B-23B4-4AE0-B9EA-1FE986838EDB}" destId="{57DA6B32-B972-4C4D-B545-277D3918DCC5}" srcOrd="0" destOrd="0" parTransId="{C804D309-3E47-486E-B0C5-D8EF48F27036}" sibTransId="{4EB13E82-3D1B-4E9F-A452-13A9642891F2}"/>
    <dgm:cxn modelId="{958AB831-4499-4FBA-9A51-A2B2989F6A42}" type="presOf" srcId="{FE6E9738-F53A-4602-BBA7-6D536E214C16}" destId="{F79177E0-72D7-4078-A533-A14FB6D5D8A3}" srcOrd="0" destOrd="0" presId="urn:microsoft.com/office/officeart/2008/layout/LinedList"/>
    <dgm:cxn modelId="{2635CE39-6237-4B3A-9316-DE390D5B2656}" type="presOf" srcId="{2C282140-B8E9-492E-AEE5-FCB4CCEEFBD7}" destId="{D59AE49D-80F6-4F3F-9668-C4DB6248B786}" srcOrd="0" destOrd="0" presId="urn:microsoft.com/office/officeart/2008/layout/LinedList"/>
    <dgm:cxn modelId="{83038C60-4585-4D50-98B9-F6405DC7CB22}" srcId="{B6D9008B-23B4-4AE0-B9EA-1FE986838EDB}" destId="{FE6E9738-F53A-4602-BBA7-6D536E214C16}" srcOrd="3" destOrd="0" parTransId="{AF32876E-5906-4196-965C-A8E0BA6A942B}" sibTransId="{18ACBDBF-2DD1-446F-8EBB-7E0686C792A1}"/>
    <dgm:cxn modelId="{6C6B8766-97AC-45EC-84E1-39004623867F}" srcId="{B6D9008B-23B4-4AE0-B9EA-1FE986838EDB}" destId="{2C282140-B8E9-492E-AEE5-FCB4CCEEFBD7}" srcOrd="1" destOrd="0" parTransId="{776216CD-E8DC-4D5C-A532-C2CD57639982}" sibTransId="{6695BCA5-FFBD-4C37-AE7E-86DDA9EC3A40}"/>
    <dgm:cxn modelId="{80D78E6E-CC57-482F-AAA3-71E40716BC93}" type="presOf" srcId="{B6D9008B-23B4-4AE0-B9EA-1FE986838EDB}" destId="{B24ECBA4-8C40-4115-8433-877762D3395A}" srcOrd="0" destOrd="0" presId="urn:microsoft.com/office/officeart/2008/layout/LinedList"/>
    <dgm:cxn modelId="{B8F82191-CB78-4BF8-9353-444B2E026F18}" type="presOf" srcId="{57DA6B32-B972-4C4D-B545-277D3918DCC5}" destId="{3D29B69E-8F5C-4C1C-8A3B-F48F8B7E38E3}" srcOrd="0" destOrd="0" presId="urn:microsoft.com/office/officeart/2008/layout/LinedList"/>
    <dgm:cxn modelId="{7839F8C9-70DC-431E-AC5B-D87CA7B9B613}" srcId="{B6D9008B-23B4-4AE0-B9EA-1FE986838EDB}" destId="{05BAAD56-AFAC-4B43-82D3-0FB7781B4011}" srcOrd="2" destOrd="0" parTransId="{7F6F6BB0-DB02-400C-9CF6-A390733CA312}" sibTransId="{F45EC5FA-8A86-4C01-9331-6835445B18E2}"/>
    <dgm:cxn modelId="{F42D84EB-B4FB-49C0-8711-517F910837E8}" type="presOf" srcId="{05BAAD56-AFAC-4B43-82D3-0FB7781B4011}" destId="{79EB046C-E829-4C1D-B4D1-BE688AA60BAC}" srcOrd="0" destOrd="0" presId="urn:microsoft.com/office/officeart/2008/layout/LinedList"/>
    <dgm:cxn modelId="{19643388-26EE-4975-A434-83175A03A4A5}" type="presParOf" srcId="{B24ECBA4-8C40-4115-8433-877762D3395A}" destId="{022D7B83-BDD5-42F6-B4C9-D49B20ED89A2}" srcOrd="0" destOrd="0" presId="urn:microsoft.com/office/officeart/2008/layout/LinedList"/>
    <dgm:cxn modelId="{C01A7C85-9000-4280-A5ED-2B46049B5A68}" type="presParOf" srcId="{B24ECBA4-8C40-4115-8433-877762D3395A}" destId="{F8E1FFC8-2DDB-4BB2-85D1-9E029FB47640}" srcOrd="1" destOrd="0" presId="urn:microsoft.com/office/officeart/2008/layout/LinedList"/>
    <dgm:cxn modelId="{FD4EA874-1ED8-4BE1-A127-727DCA28B1D2}" type="presParOf" srcId="{F8E1FFC8-2DDB-4BB2-85D1-9E029FB47640}" destId="{3D29B69E-8F5C-4C1C-8A3B-F48F8B7E38E3}" srcOrd="0" destOrd="0" presId="urn:microsoft.com/office/officeart/2008/layout/LinedList"/>
    <dgm:cxn modelId="{DAE7D04C-5F37-463C-ADFE-2057AF733F8C}" type="presParOf" srcId="{F8E1FFC8-2DDB-4BB2-85D1-9E029FB47640}" destId="{C3AC18F1-8E2C-4405-ADCC-39C458E14CED}" srcOrd="1" destOrd="0" presId="urn:microsoft.com/office/officeart/2008/layout/LinedList"/>
    <dgm:cxn modelId="{E6E1008A-637D-438E-97AB-77A139EF7D04}" type="presParOf" srcId="{B24ECBA4-8C40-4115-8433-877762D3395A}" destId="{423D3930-F4A8-45F3-99DB-21703983DD11}" srcOrd="2" destOrd="0" presId="urn:microsoft.com/office/officeart/2008/layout/LinedList"/>
    <dgm:cxn modelId="{57DE51F9-3BED-4B94-9CB6-A4067DED7BEE}" type="presParOf" srcId="{B24ECBA4-8C40-4115-8433-877762D3395A}" destId="{22EE2C29-8EAA-4AE1-8200-38998A3FB800}" srcOrd="3" destOrd="0" presId="urn:microsoft.com/office/officeart/2008/layout/LinedList"/>
    <dgm:cxn modelId="{399385FF-5931-44DC-ABE1-42EF8E0AE0DE}" type="presParOf" srcId="{22EE2C29-8EAA-4AE1-8200-38998A3FB800}" destId="{D59AE49D-80F6-4F3F-9668-C4DB6248B786}" srcOrd="0" destOrd="0" presId="urn:microsoft.com/office/officeart/2008/layout/LinedList"/>
    <dgm:cxn modelId="{7CFC6F60-7534-48C5-8056-712A835BAA93}" type="presParOf" srcId="{22EE2C29-8EAA-4AE1-8200-38998A3FB800}" destId="{49D0D744-FEE5-44D0-9FE8-2B20892D8B07}" srcOrd="1" destOrd="0" presId="urn:microsoft.com/office/officeart/2008/layout/LinedList"/>
    <dgm:cxn modelId="{285F9718-E32B-43F4-96DF-7D6D1FE2A547}" type="presParOf" srcId="{B24ECBA4-8C40-4115-8433-877762D3395A}" destId="{AFA022C1-ECF2-4B92-B27A-F8C7D963E57C}" srcOrd="4" destOrd="0" presId="urn:microsoft.com/office/officeart/2008/layout/LinedList"/>
    <dgm:cxn modelId="{CC078A6C-DE5E-497E-A444-A470C7030774}" type="presParOf" srcId="{B24ECBA4-8C40-4115-8433-877762D3395A}" destId="{571D1349-3EB1-41AF-8B9F-55BECA764D4F}" srcOrd="5" destOrd="0" presId="urn:microsoft.com/office/officeart/2008/layout/LinedList"/>
    <dgm:cxn modelId="{3D24D224-2C61-408B-880D-909434654B1A}" type="presParOf" srcId="{571D1349-3EB1-41AF-8B9F-55BECA764D4F}" destId="{79EB046C-E829-4C1D-B4D1-BE688AA60BAC}" srcOrd="0" destOrd="0" presId="urn:microsoft.com/office/officeart/2008/layout/LinedList"/>
    <dgm:cxn modelId="{993DAE5A-49C0-4816-81CB-14A96B722023}" type="presParOf" srcId="{571D1349-3EB1-41AF-8B9F-55BECA764D4F}" destId="{3C5780BC-AF1A-4117-AD11-4028DBC8C6FA}" srcOrd="1" destOrd="0" presId="urn:microsoft.com/office/officeart/2008/layout/LinedList"/>
    <dgm:cxn modelId="{B1C45FD4-546D-4752-9733-C164B68085D9}" type="presParOf" srcId="{B24ECBA4-8C40-4115-8433-877762D3395A}" destId="{811AFC1D-0003-4CFD-9A02-0B6C9E46F1BC}" srcOrd="6" destOrd="0" presId="urn:microsoft.com/office/officeart/2008/layout/LinedList"/>
    <dgm:cxn modelId="{83C39A2A-674C-43F6-9BF5-A5414A195FED}" type="presParOf" srcId="{B24ECBA4-8C40-4115-8433-877762D3395A}" destId="{33191841-5FC1-4053-AF19-3FEBABB271A3}" srcOrd="7" destOrd="0" presId="urn:microsoft.com/office/officeart/2008/layout/LinedList"/>
    <dgm:cxn modelId="{26D8744D-68D1-4DF5-BFC3-1FE6ACD9C664}" type="presParOf" srcId="{33191841-5FC1-4053-AF19-3FEBABB271A3}" destId="{F79177E0-72D7-4078-A533-A14FB6D5D8A3}" srcOrd="0" destOrd="0" presId="urn:microsoft.com/office/officeart/2008/layout/LinedList"/>
    <dgm:cxn modelId="{33110404-6D4C-4647-9136-00594A464619}" type="presParOf" srcId="{33191841-5FC1-4053-AF19-3FEBABB271A3}" destId="{4BAABF5C-251A-455A-8F39-7328E3D31A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8A65C-124B-425E-A7CF-897086E2B5CF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E75D026-B542-4615-81CC-BDFA3B08FD55}">
      <dgm:prSet phldrT="[Texto]"/>
      <dgm:spPr/>
      <dgm:t>
        <a:bodyPr/>
        <a:lstStyle/>
        <a:p>
          <a:r>
            <a:rPr lang="pt-BR" b="0" i="0" u="none" strike="noStrike" dirty="0">
              <a:solidFill>
                <a:schemeClr val="tx1"/>
              </a:solidFill>
              <a:effectLst/>
              <a:latin typeface="Google Sans Text"/>
            </a:rPr>
            <a:t>Sofisticação tecnológica das redes criminosas</a:t>
          </a:r>
          <a:endParaRPr lang="pt-BR" dirty="0">
            <a:solidFill>
              <a:schemeClr val="tx1"/>
            </a:solidFill>
          </a:endParaRPr>
        </a:p>
      </dgm:t>
    </dgm:pt>
    <dgm:pt modelId="{453D32B9-BA20-4A28-88D4-A524EFC8120D}" type="parTrans" cxnId="{106CDA57-DD1D-498F-8FB7-E0B6B5516196}">
      <dgm:prSet/>
      <dgm:spPr/>
      <dgm:t>
        <a:bodyPr/>
        <a:lstStyle/>
        <a:p>
          <a:endParaRPr lang="pt-BR"/>
        </a:p>
      </dgm:t>
    </dgm:pt>
    <dgm:pt modelId="{FA2A71B4-2368-4A7A-AE13-CADFCDED8D6C}" type="sibTrans" cxnId="{106CDA57-DD1D-498F-8FB7-E0B6B5516196}">
      <dgm:prSet/>
      <dgm:spPr/>
      <dgm:t>
        <a:bodyPr/>
        <a:lstStyle/>
        <a:p>
          <a:endParaRPr lang="pt-BR"/>
        </a:p>
      </dgm:t>
    </dgm:pt>
    <dgm:pt modelId="{F20CB35F-73E4-44AD-9462-44F054D2407B}">
      <dgm:prSet phldrT="[Texto]"/>
      <dgm:spPr/>
      <dgm:t>
        <a:bodyPr/>
        <a:lstStyle/>
        <a:p>
          <a:r>
            <a:rPr lang="pt-BR" b="0" i="0" u="none" strike="noStrike" dirty="0">
              <a:solidFill>
                <a:schemeClr val="tx1"/>
              </a:solidFill>
              <a:effectLst/>
              <a:latin typeface="Google Sans Text"/>
            </a:rPr>
            <a:t>Dificuldade de rastreamento em ambientes virtuais</a:t>
          </a:r>
          <a:r>
            <a:rPr lang="pt-BR" b="0" i="0" u="none" strike="noStrike" dirty="0">
              <a:solidFill>
                <a:srgbClr val="1B1C1D"/>
              </a:solidFill>
              <a:effectLst/>
              <a:latin typeface="Google Sans Text"/>
            </a:rPr>
            <a:t>.</a:t>
          </a:r>
          <a:endParaRPr lang="pt-BR" dirty="0"/>
        </a:p>
      </dgm:t>
    </dgm:pt>
    <dgm:pt modelId="{3437EA84-7BF1-4EF5-A634-42987D41ECB1}" type="parTrans" cxnId="{E259B1CE-3C44-42FE-B28E-C63D7DC1C6D5}">
      <dgm:prSet/>
      <dgm:spPr/>
      <dgm:t>
        <a:bodyPr/>
        <a:lstStyle/>
        <a:p>
          <a:endParaRPr lang="pt-BR"/>
        </a:p>
      </dgm:t>
    </dgm:pt>
    <dgm:pt modelId="{569507F7-8EC5-427B-ADD1-E2C2EC356BA2}" type="sibTrans" cxnId="{E259B1CE-3C44-42FE-B28E-C63D7DC1C6D5}">
      <dgm:prSet/>
      <dgm:spPr/>
      <dgm:t>
        <a:bodyPr/>
        <a:lstStyle/>
        <a:p>
          <a:endParaRPr lang="pt-BR"/>
        </a:p>
      </dgm:t>
    </dgm:pt>
    <dgm:pt modelId="{17F82CDE-C8BC-4E57-B902-B9AA73A228B6}">
      <dgm:prSet phldrT="[Texto]"/>
      <dgm:spPr/>
      <dgm:t>
        <a:bodyPr/>
        <a:lstStyle/>
        <a:p>
          <a:r>
            <a:rPr lang="pt-BR" b="0" i="0" u="none" strike="noStrike" dirty="0">
              <a:solidFill>
                <a:schemeClr val="tx1"/>
              </a:solidFill>
              <a:effectLst/>
              <a:latin typeface="Google Sans Text"/>
            </a:rPr>
            <a:t>Necessidade de atualização constante de  instrumentos legais e operacionais</a:t>
          </a:r>
          <a:endParaRPr lang="pt-BR" dirty="0">
            <a:solidFill>
              <a:schemeClr val="tx1"/>
            </a:solidFill>
          </a:endParaRPr>
        </a:p>
      </dgm:t>
    </dgm:pt>
    <dgm:pt modelId="{56E4EEA0-B059-4CD7-9B03-E30EE1B152C3}" type="parTrans" cxnId="{75075F86-8122-48FA-AE5F-F375E7FAAC3A}">
      <dgm:prSet/>
      <dgm:spPr/>
      <dgm:t>
        <a:bodyPr/>
        <a:lstStyle/>
        <a:p>
          <a:endParaRPr lang="pt-BR"/>
        </a:p>
      </dgm:t>
    </dgm:pt>
    <dgm:pt modelId="{4B8EBC50-0514-43AC-9C6D-6190DFC6CF9F}" type="sibTrans" cxnId="{75075F86-8122-48FA-AE5F-F375E7FAAC3A}">
      <dgm:prSet/>
      <dgm:spPr/>
      <dgm:t>
        <a:bodyPr/>
        <a:lstStyle/>
        <a:p>
          <a:endParaRPr lang="pt-BR"/>
        </a:p>
      </dgm:t>
    </dgm:pt>
    <dgm:pt modelId="{AC8E5259-A7F0-45D3-BDA0-5ACDA7218E06}" type="pres">
      <dgm:prSet presAssocID="{D968A65C-124B-425E-A7CF-897086E2B5CF}" presName="linear" presStyleCnt="0">
        <dgm:presLayoutVars>
          <dgm:dir/>
          <dgm:resizeHandles val="exact"/>
        </dgm:presLayoutVars>
      </dgm:prSet>
      <dgm:spPr/>
    </dgm:pt>
    <dgm:pt modelId="{155DC50E-F29B-48AE-8930-A408DDD9291F}" type="pres">
      <dgm:prSet presAssocID="{4E75D026-B542-4615-81CC-BDFA3B08FD55}" presName="comp" presStyleCnt="0"/>
      <dgm:spPr/>
    </dgm:pt>
    <dgm:pt modelId="{0B4824D8-BCE5-43C6-8F02-1FD2CB12EBD7}" type="pres">
      <dgm:prSet presAssocID="{4E75D026-B542-4615-81CC-BDFA3B08FD55}" presName="box" presStyleLbl="node1" presStyleIdx="0" presStyleCnt="3" custLinFactNeighborX="-710" custLinFactNeighborY="-2936"/>
      <dgm:spPr/>
    </dgm:pt>
    <dgm:pt modelId="{25F2ADE3-5462-4193-958D-F3D2A068290C}" type="pres">
      <dgm:prSet presAssocID="{4E75D026-B542-4615-81CC-BDFA3B08FD55}" presName="img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0DDE188-705A-43AA-9B12-1E83CFFCCA43}" type="pres">
      <dgm:prSet presAssocID="{4E75D026-B542-4615-81CC-BDFA3B08FD55}" presName="text" presStyleLbl="node1" presStyleIdx="0" presStyleCnt="3">
        <dgm:presLayoutVars>
          <dgm:bulletEnabled val="1"/>
        </dgm:presLayoutVars>
      </dgm:prSet>
      <dgm:spPr/>
    </dgm:pt>
    <dgm:pt modelId="{769CC9BF-0454-462C-A83F-6FFE39CA2300}" type="pres">
      <dgm:prSet presAssocID="{FA2A71B4-2368-4A7A-AE13-CADFCDED8D6C}" presName="spacer" presStyleCnt="0"/>
      <dgm:spPr/>
    </dgm:pt>
    <dgm:pt modelId="{AFA054A9-F53F-44B6-8004-35B1FC0AD04B}" type="pres">
      <dgm:prSet presAssocID="{F20CB35F-73E4-44AD-9462-44F054D2407B}" presName="comp" presStyleCnt="0"/>
      <dgm:spPr/>
    </dgm:pt>
    <dgm:pt modelId="{250E9275-AD1D-4887-957C-1E6273A977C8}" type="pres">
      <dgm:prSet presAssocID="{F20CB35F-73E4-44AD-9462-44F054D2407B}" presName="box" presStyleLbl="node1" presStyleIdx="1" presStyleCnt="3" custLinFactNeighborY="-2202"/>
      <dgm:spPr/>
    </dgm:pt>
    <dgm:pt modelId="{25A8A74E-4212-42D6-8629-A5D15F5AC1F9}" type="pres">
      <dgm:prSet presAssocID="{F20CB35F-73E4-44AD-9462-44F054D2407B}" presName="img" presStyleLbl="fgImgPlac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3579E3A-87E1-4C66-9F26-0B0874B860C9}" type="pres">
      <dgm:prSet presAssocID="{F20CB35F-73E4-44AD-9462-44F054D2407B}" presName="text" presStyleLbl="node1" presStyleIdx="1" presStyleCnt="3">
        <dgm:presLayoutVars>
          <dgm:bulletEnabled val="1"/>
        </dgm:presLayoutVars>
      </dgm:prSet>
      <dgm:spPr/>
    </dgm:pt>
    <dgm:pt modelId="{0FFA15C7-8611-4989-BAD2-43A6032DE0CD}" type="pres">
      <dgm:prSet presAssocID="{569507F7-8EC5-427B-ADD1-E2C2EC356BA2}" presName="spacer" presStyleCnt="0"/>
      <dgm:spPr/>
    </dgm:pt>
    <dgm:pt modelId="{A012A79F-95A1-48EB-93CB-A10919576E8E}" type="pres">
      <dgm:prSet presAssocID="{17F82CDE-C8BC-4E57-B902-B9AA73A228B6}" presName="comp" presStyleCnt="0"/>
      <dgm:spPr/>
    </dgm:pt>
    <dgm:pt modelId="{6678BAAC-63B9-45D2-B293-0D6471AD820E}" type="pres">
      <dgm:prSet presAssocID="{17F82CDE-C8BC-4E57-B902-B9AA73A228B6}" presName="box" presStyleLbl="node1" presStyleIdx="2" presStyleCnt="3"/>
      <dgm:spPr/>
    </dgm:pt>
    <dgm:pt modelId="{061C3549-EBAD-4FDD-80A0-A10EF6D74E4F}" type="pres">
      <dgm:prSet presAssocID="{17F82CDE-C8BC-4E57-B902-B9AA73A228B6}" presName="img" presStyleLbl="fgImgPlac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C3A57D7-AFE1-4DC6-A98C-DC493329EBF7}" type="pres">
      <dgm:prSet presAssocID="{17F82CDE-C8BC-4E57-B902-B9AA73A228B6}" presName="text" presStyleLbl="node1" presStyleIdx="2" presStyleCnt="3">
        <dgm:presLayoutVars>
          <dgm:bulletEnabled val="1"/>
        </dgm:presLayoutVars>
      </dgm:prSet>
      <dgm:spPr/>
    </dgm:pt>
  </dgm:ptLst>
  <dgm:cxnLst>
    <dgm:cxn modelId="{A3CED813-90F8-445A-9B14-5F61C1CCCAC1}" type="presOf" srcId="{4E75D026-B542-4615-81CC-BDFA3B08FD55}" destId="{70DDE188-705A-43AA-9B12-1E83CFFCCA43}" srcOrd="1" destOrd="0" presId="urn:microsoft.com/office/officeart/2005/8/layout/vList4"/>
    <dgm:cxn modelId="{106CDA57-DD1D-498F-8FB7-E0B6B5516196}" srcId="{D968A65C-124B-425E-A7CF-897086E2B5CF}" destId="{4E75D026-B542-4615-81CC-BDFA3B08FD55}" srcOrd="0" destOrd="0" parTransId="{453D32B9-BA20-4A28-88D4-A524EFC8120D}" sibTransId="{FA2A71B4-2368-4A7A-AE13-CADFCDED8D6C}"/>
    <dgm:cxn modelId="{75075F86-8122-48FA-AE5F-F375E7FAAC3A}" srcId="{D968A65C-124B-425E-A7CF-897086E2B5CF}" destId="{17F82CDE-C8BC-4E57-B902-B9AA73A228B6}" srcOrd="2" destOrd="0" parTransId="{56E4EEA0-B059-4CD7-9B03-E30EE1B152C3}" sibTransId="{4B8EBC50-0514-43AC-9C6D-6190DFC6CF9F}"/>
    <dgm:cxn modelId="{A17DBE8D-DFAD-488E-9203-869DA23FE3B7}" type="presOf" srcId="{F20CB35F-73E4-44AD-9462-44F054D2407B}" destId="{250E9275-AD1D-4887-957C-1E6273A977C8}" srcOrd="0" destOrd="0" presId="urn:microsoft.com/office/officeart/2005/8/layout/vList4"/>
    <dgm:cxn modelId="{3C8C489E-D449-458C-BBB3-A343B58AC078}" type="presOf" srcId="{17F82CDE-C8BC-4E57-B902-B9AA73A228B6}" destId="{5C3A57D7-AFE1-4DC6-A98C-DC493329EBF7}" srcOrd="1" destOrd="0" presId="urn:microsoft.com/office/officeart/2005/8/layout/vList4"/>
    <dgm:cxn modelId="{E259B1CE-3C44-42FE-B28E-C63D7DC1C6D5}" srcId="{D968A65C-124B-425E-A7CF-897086E2B5CF}" destId="{F20CB35F-73E4-44AD-9462-44F054D2407B}" srcOrd="1" destOrd="0" parTransId="{3437EA84-7BF1-4EF5-A634-42987D41ECB1}" sibTransId="{569507F7-8EC5-427B-ADD1-E2C2EC356BA2}"/>
    <dgm:cxn modelId="{EFD141D4-8674-46FA-8D1D-43B61F3E362D}" type="presOf" srcId="{4E75D026-B542-4615-81CC-BDFA3B08FD55}" destId="{0B4824D8-BCE5-43C6-8F02-1FD2CB12EBD7}" srcOrd="0" destOrd="0" presId="urn:microsoft.com/office/officeart/2005/8/layout/vList4"/>
    <dgm:cxn modelId="{5DBC06D6-943D-4F68-B1AA-13AF259C9885}" type="presOf" srcId="{17F82CDE-C8BC-4E57-B902-B9AA73A228B6}" destId="{6678BAAC-63B9-45D2-B293-0D6471AD820E}" srcOrd="0" destOrd="0" presId="urn:microsoft.com/office/officeart/2005/8/layout/vList4"/>
    <dgm:cxn modelId="{01FFB4F9-5EE7-4DAB-AA14-7C4D6D536CF2}" type="presOf" srcId="{D968A65C-124B-425E-A7CF-897086E2B5CF}" destId="{AC8E5259-A7F0-45D3-BDA0-5ACDA7218E06}" srcOrd="0" destOrd="0" presId="urn:microsoft.com/office/officeart/2005/8/layout/vList4"/>
    <dgm:cxn modelId="{C0D6D9FF-64E5-4797-BB15-B597279C0B43}" type="presOf" srcId="{F20CB35F-73E4-44AD-9462-44F054D2407B}" destId="{C3579E3A-87E1-4C66-9F26-0B0874B860C9}" srcOrd="1" destOrd="0" presId="urn:microsoft.com/office/officeart/2005/8/layout/vList4"/>
    <dgm:cxn modelId="{47A80A2E-5287-4204-938C-5CF428E9E8CA}" type="presParOf" srcId="{AC8E5259-A7F0-45D3-BDA0-5ACDA7218E06}" destId="{155DC50E-F29B-48AE-8930-A408DDD9291F}" srcOrd="0" destOrd="0" presId="urn:microsoft.com/office/officeart/2005/8/layout/vList4"/>
    <dgm:cxn modelId="{C4BA3FB8-B18C-4DBD-B0A0-C892B2E1DAE1}" type="presParOf" srcId="{155DC50E-F29B-48AE-8930-A408DDD9291F}" destId="{0B4824D8-BCE5-43C6-8F02-1FD2CB12EBD7}" srcOrd="0" destOrd="0" presId="urn:microsoft.com/office/officeart/2005/8/layout/vList4"/>
    <dgm:cxn modelId="{0F497933-727D-4045-9ED6-7590A61B8A7B}" type="presParOf" srcId="{155DC50E-F29B-48AE-8930-A408DDD9291F}" destId="{25F2ADE3-5462-4193-958D-F3D2A068290C}" srcOrd="1" destOrd="0" presId="urn:microsoft.com/office/officeart/2005/8/layout/vList4"/>
    <dgm:cxn modelId="{5892032D-A424-437F-961B-9BCFD23A2A34}" type="presParOf" srcId="{155DC50E-F29B-48AE-8930-A408DDD9291F}" destId="{70DDE188-705A-43AA-9B12-1E83CFFCCA43}" srcOrd="2" destOrd="0" presId="urn:microsoft.com/office/officeart/2005/8/layout/vList4"/>
    <dgm:cxn modelId="{148A145D-F7AA-4EE2-814A-BF5F373C0038}" type="presParOf" srcId="{AC8E5259-A7F0-45D3-BDA0-5ACDA7218E06}" destId="{769CC9BF-0454-462C-A83F-6FFE39CA2300}" srcOrd="1" destOrd="0" presId="urn:microsoft.com/office/officeart/2005/8/layout/vList4"/>
    <dgm:cxn modelId="{0EC9873B-DFBC-42C4-9231-8452A6559A97}" type="presParOf" srcId="{AC8E5259-A7F0-45D3-BDA0-5ACDA7218E06}" destId="{AFA054A9-F53F-44B6-8004-35B1FC0AD04B}" srcOrd="2" destOrd="0" presId="urn:microsoft.com/office/officeart/2005/8/layout/vList4"/>
    <dgm:cxn modelId="{0E4B1EB1-AFD8-4114-8544-6FFF315CB4F1}" type="presParOf" srcId="{AFA054A9-F53F-44B6-8004-35B1FC0AD04B}" destId="{250E9275-AD1D-4887-957C-1E6273A977C8}" srcOrd="0" destOrd="0" presId="urn:microsoft.com/office/officeart/2005/8/layout/vList4"/>
    <dgm:cxn modelId="{83025918-80F8-4961-880F-85E8C49A0DE4}" type="presParOf" srcId="{AFA054A9-F53F-44B6-8004-35B1FC0AD04B}" destId="{25A8A74E-4212-42D6-8629-A5D15F5AC1F9}" srcOrd="1" destOrd="0" presId="urn:microsoft.com/office/officeart/2005/8/layout/vList4"/>
    <dgm:cxn modelId="{42ADD0C7-2C61-4888-8628-3CE75C6CE9CC}" type="presParOf" srcId="{AFA054A9-F53F-44B6-8004-35B1FC0AD04B}" destId="{C3579E3A-87E1-4C66-9F26-0B0874B860C9}" srcOrd="2" destOrd="0" presId="urn:microsoft.com/office/officeart/2005/8/layout/vList4"/>
    <dgm:cxn modelId="{73727D00-DC09-468F-99C7-97C0C3A5C18D}" type="presParOf" srcId="{AC8E5259-A7F0-45D3-BDA0-5ACDA7218E06}" destId="{0FFA15C7-8611-4989-BAD2-43A6032DE0CD}" srcOrd="3" destOrd="0" presId="urn:microsoft.com/office/officeart/2005/8/layout/vList4"/>
    <dgm:cxn modelId="{C403C392-2430-4458-8246-47BC74B2AA89}" type="presParOf" srcId="{AC8E5259-A7F0-45D3-BDA0-5ACDA7218E06}" destId="{A012A79F-95A1-48EB-93CB-A10919576E8E}" srcOrd="4" destOrd="0" presId="urn:microsoft.com/office/officeart/2005/8/layout/vList4"/>
    <dgm:cxn modelId="{FC5DA2EF-14D5-42FA-A6C1-80486E400E73}" type="presParOf" srcId="{A012A79F-95A1-48EB-93CB-A10919576E8E}" destId="{6678BAAC-63B9-45D2-B293-0D6471AD820E}" srcOrd="0" destOrd="0" presId="urn:microsoft.com/office/officeart/2005/8/layout/vList4"/>
    <dgm:cxn modelId="{D4E8DCA1-AF71-4666-9E49-4E208B234F3A}" type="presParOf" srcId="{A012A79F-95A1-48EB-93CB-A10919576E8E}" destId="{061C3549-EBAD-4FDD-80A0-A10EF6D74E4F}" srcOrd="1" destOrd="0" presId="urn:microsoft.com/office/officeart/2005/8/layout/vList4"/>
    <dgm:cxn modelId="{B2C093F7-1996-43AF-AA23-C5C5BB6F21B0}" type="presParOf" srcId="{A012A79F-95A1-48EB-93CB-A10919576E8E}" destId="{5C3A57D7-AFE1-4DC6-A98C-DC493329EB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2598EC-5B28-4DFE-B0AB-2B1940E31DD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CAF570-03C2-46DA-9EC2-36A6C14EC86D}">
      <dgm:prSet phldrT="[Texto]"/>
      <dgm:spPr/>
      <dgm:t>
        <a:bodyPr/>
        <a:lstStyle/>
        <a:p>
          <a:r>
            <a:rPr lang="pt-BR" b="1" i="0" u="none" dirty="0"/>
            <a:t>Dever de Cuidado:</a:t>
          </a:r>
          <a:r>
            <a:rPr lang="pt-BR" b="0" i="0" u="none" dirty="0"/>
            <a:t> Fornecedores devem garantir a proteção prioritária de crianças e adolescentes</a:t>
          </a:r>
          <a:endParaRPr lang="pt-BR" dirty="0"/>
        </a:p>
      </dgm:t>
    </dgm:pt>
    <dgm:pt modelId="{21ABAD53-ED37-41A7-B98A-55685E8C857D}" type="parTrans" cxnId="{9FD4DDEB-959B-4083-AFB4-3D6D0069C472}">
      <dgm:prSet/>
      <dgm:spPr/>
      <dgm:t>
        <a:bodyPr/>
        <a:lstStyle/>
        <a:p>
          <a:endParaRPr lang="pt-BR"/>
        </a:p>
      </dgm:t>
    </dgm:pt>
    <dgm:pt modelId="{5A6A38B6-052C-4CA5-A8A6-A01E1DE05BBD}" type="sibTrans" cxnId="{9FD4DDEB-959B-4083-AFB4-3D6D0069C472}">
      <dgm:prSet/>
      <dgm:spPr/>
      <dgm:t>
        <a:bodyPr/>
        <a:lstStyle/>
        <a:p>
          <a:endParaRPr lang="pt-BR"/>
        </a:p>
      </dgm:t>
    </dgm:pt>
    <dgm:pt modelId="{E91575B2-CAC4-4FBA-A6AF-4E235932DD83}">
      <dgm:prSet phldrT="[Texto]"/>
      <dgm:spPr/>
      <dgm:t>
        <a:bodyPr/>
        <a:lstStyle/>
        <a:p>
          <a:r>
            <a:rPr lang="pt-BR" b="1" i="0" u="none" dirty="0"/>
            <a:t>Verificação de Idade:</a:t>
          </a:r>
          <a:r>
            <a:rPr lang="pt-BR" b="0" i="0" u="none" dirty="0"/>
            <a:t> Mecanismos confiáveis para impedir o acesso de menores a conteúdo pornográfico</a:t>
          </a:r>
          <a:endParaRPr lang="pt-BR" dirty="0"/>
        </a:p>
      </dgm:t>
    </dgm:pt>
    <dgm:pt modelId="{125E2C61-CF0E-4D23-AC96-DAF960086027}" type="parTrans" cxnId="{FEFE9136-43ED-481A-9D97-EC9097BAB851}">
      <dgm:prSet/>
      <dgm:spPr/>
      <dgm:t>
        <a:bodyPr/>
        <a:lstStyle/>
        <a:p>
          <a:endParaRPr lang="pt-BR"/>
        </a:p>
      </dgm:t>
    </dgm:pt>
    <dgm:pt modelId="{7BC16639-E3C6-40E2-A4C6-39E884599DB2}" type="sibTrans" cxnId="{FEFE9136-43ED-481A-9D97-EC9097BAB851}">
      <dgm:prSet/>
      <dgm:spPr/>
      <dgm:t>
        <a:bodyPr/>
        <a:lstStyle/>
        <a:p>
          <a:endParaRPr lang="pt-BR"/>
        </a:p>
      </dgm:t>
    </dgm:pt>
    <dgm:pt modelId="{759E383E-E193-4358-A2F6-D4509392E088}">
      <dgm:prSet phldrT="[Texto]"/>
      <dgm:spPr/>
      <dgm:t>
        <a:bodyPr/>
        <a:lstStyle/>
        <a:p>
          <a:r>
            <a:rPr lang="pt-BR" b="1" i="0" u="none" dirty="0"/>
            <a:t>Controle Parental Efetivo:</a:t>
          </a:r>
          <a:r>
            <a:rPr lang="pt-BR" b="0" i="0" u="none" dirty="0"/>
            <a:t> Ferramentas acessíveis para bloquear contas e limitar visibilidade de conteúdo</a:t>
          </a:r>
          <a:endParaRPr lang="pt-BR" dirty="0"/>
        </a:p>
      </dgm:t>
    </dgm:pt>
    <dgm:pt modelId="{0D5E58BD-95C1-4240-A197-347944C535E7}" type="parTrans" cxnId="{6E1E7295-818D-4AED-82EF-26070132AFFC}">
      <dgm:prSet/>
      <dgm:spPr/>
      <dgm:t>
        <a:bodyPr/>
        <a:lstStyle/>
        <a:p>
          <a:endParaRPr lang="pt-BR"/>
        </a:p>
      </dgm:t>
    </dgm:pt>
    <dgm:pt modelId="{F5F8216C-1B31-4241-A66B-619084252067}" type="sibTrans" cxnId="{6E1E7295-818D-4AED-82EF-26070132AFFC}">
      <dgm:prSet/>
      <dgm:spPr/>
      <dgm:t>
        <a:bodyPr/>
        <a:lstStyle/>
        <a:p>
          <a:endParaRPr lang="pt-BR"/>
        </a:p>
      </dgm:t>
    </dgm:pt>
    <dgm:pt modelId="{798055F9-60DB-4C21-B84D-461BAAE948EE}">
      <dgm:prSet phldrT="[Texto]"/>
      <dgm:spPr/>
      <dgm:t>
        <a:bodyPr/>
        <a:lstStyle/>
        <a:p>
          <a:r>
            <a:rPr lang="pt-BR" b="1" i="0" u="none" dirty="0"/>
            <a:t>Comunicação Obrigatória:</a:t>
          </a:r>
          <a:r>
            <a:rPr lang="pt-BR" b="0" i="0" u="none" dirty="0"/>
            <a:t> Dever de comunicar às autoridades a detecção de conteúdos de exploração e abuso sexual infantil</a:t>
          </a:r>
          <a:endParaRPr lang="pt-BR" dirty="0"/>
        </a:p>
      </dgm:t>
    </dgm:pt>
    <dgm:pt modelId="{655C3201-495C-481E-A70A-4371CB7183AB}" type="parTrans" cxnId="{27F420C8-79E2-4C92-AEA1-32C3C87D6918}">
      <dgm:prSet/>
      <dgm:spPr/>
      <dgm:t>
        <a:bodyPr/>
        <a:lstStyle/>
        <a:p>
          <a:endParaRPr lang="pt-BR"/>
        </a:p>
      </dgm:t>
    </dgm:pt>
    <dgm:pt modelId="{4343DAA1-78EF-4CD3-BF6B-6CE80A1D9CC0}" type="sibTrans" cxnId="{27F420C8-79E2-4C92-AEA1-32C3C87D6918}">
      <dgm:prSet/>
      <dgm:spPr/>
      <dgm:t>
        <a:bodyPr/>
        <a:lstStyle/>
        <a:p>
          <a:endParaRPr lang="pt-BR"/>
        </a:p>
      </dgm:t>
    </dgm:pt>
    <dgm:pt modelId="{7F46A13D-6C6A-476F-BDC4-26D7328DFBD0}" type="pres">
      <dgm:prSet presAssocID="{A62598EC-5B28-4DFE-B0AB-2B1940E31DD6}" presName="linearFlow" presStyleCnt="0">
        <dgm:presLayoutVars>
          <dgm:dir/>
          <dgm:resizeHandles val="exact"/>
        </dgm:presLayoutVars>
      </dgm:prSet>
      <dgm:spPr/>
    </dgm:pt>
    <dgm:pt modelId="{E046249F-72BC-4A7C-B9E5-3BC2F7BD41AA}" type="pres">
      <dgm:prSet presAssocID="{EFCAF570-03C2-46DA-9EC2-36A6C14EC86D}" presName="composite" presStyleCnt="0"/>
      <dgm:spPr/>
    </dgm:pt>
    <dgm:pt modelId="{25FFF5CE-2031-4547-AF91-CCCE9853D913}" type="pres">
      <dgm:prSet presAssocID="{EFCAF570-03C2-46DA-9EC2-36A6C14EC86D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2C4642E-800E-4E7A-B415-9E5CC7AE7E88}" type="pres">
      <dgm:prSet presAssocID="{EFCAF570-03C2-46DA-9EC2-36A6C14EC86D}" presName="txShp" presStyleLbl="node1" presStyleIdx="0" presStyleCnt="4">
        <dgm:presLayoutVars>
          <dgm:bulletEnabled val="1"/>
        </dgm:presLayoutVars>
      </dgm:prSet>
      <dgm:spPr/>
    </dgm:pt>
    <dgm:pt modelId="{534DE2A0-1BD8-4703-B2B3-75A5B424AEC6}" type="pres">
      <dgm:prSet presAssocID="{5A6A38B6-052C-4CA5-A8A6-A01E1DE05BBD}" presName="spacing" presStyleCnt="0"/>
      <dgm:spPr/>
    </dgm:pt>
    <dgm:pt modelId="{E04770AB-D22A-4005-BD59-43F9337CEFE6}" type="pres">
      <dgm:prSet presAssocID="{798055F9-60DB-4C21-B84D-461BAAE948EE}" presName="composite" presStyleCnt="0"/>
      <dgm:spPr/>
    </dgm:pt>
    <dgm:pt modelId="{89169BF1-EDE6-4265-89F2-CD8DFB36B2F4}" type="pres">
      <dgm:prSet presAssocID="{798055F9-60DB-4C21-B84D-461BAAE948EE}" presName="imgShp" presStyleLbl="fgImgPlace1" presStyleIdx="1" presStyleCnt="4" custScaleX="77907" custScaleY="88750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3F9DB3F2-0819-48C8-BB15-7E909F4DB874}" type="pres">
      <dgm:prSet presAssocID="{798055F9-60DB-4C21-B84D-461BAAE948EE}" presName="txShp" presStyleLbl="node1" presStyleIdx="1" presStyleCnt="4">
        <dgm:presLayoutVars>
          <dgm:bulletEnabled val="1"/>
        </dgm:presLayoutVars>
      </dgm:prSet>
      <dgm:spPr/>
    </dgm:pt>
    <dgm:pt modelId="{FB396FDA-0204-4D67-97FF-0BE4E399E589}" type="pres">
      <dgm:prSet presAssocID="{4343DAA1-78EF-4CD3-BF6B-6CE80A1D9CC0}" presName="spacing" presStyleCnt="0"/>
      <dgm:spPr/>
    </dgm:pt>
    <dgm:pt modelId="{84D5669B-9038-4A3F-940F-FFEE41C7E8B8}" type="pres">
      <dgm:prSet presAssocID="{E91575B2-CAC4-4FBA-A6AF-4E235932DD83}" presName="composite" presStyleCnt="0"/>
      <dgm:spPr/>
    </dgm:pt>
    <dgm:pt modelId="{DDACF0FB-E2E4-4313-9728-3EB0E9AD641B}" type="pres">
      <dgm:prSet presAssocID="{E91575B2-CAC4-4FBA-A6AF-4E235932DD83}" presName="imgShp" presStyleLbl="fgImgPlace1" presStyleIdx="2" presStyleCnt="4" custScaleX="84813" custScaleY="85021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DA723328-DFE9-45F2-BCB8-59163834DAB1}" type="pres">
      <dgm:prSet presAssocID="{E91575B2-CAC4-4FBA-A6AF-4E235932DD83}" presName="txShp" presStyleLbl="node1" presStyleIdx="2" presStyleCnt="4">
        <dgm:presLayoutVars>
          <dgm:bulletEnabled val="1"/>
        </dgm:presLayoutVars>
      </dgm:prSet>
      <dgm:spPr/>
    </dgm:pt>
    <dgm:pt modelId="{8042641E-32E4-4E43-950D-5513403F94B5}" type="pres">
      <dgm:prSet presAssocID="{7BC16639-E3C6-40E2-A4C6-39E884599DB2}" presName="spacing" presStyleCnt="0"/>
      <dgm:spPr/>
    </dgm:pt>
    <dgm:pt modelId="{4FCDE6AC-82FE-43C5-8656-756B1D6E6ADE}" type="pres">
      <dgm:prSet presAssocID="{759E383E-E193-4358-A2F6-D4509392E088}" presName="composite" presStyleCnt="0"/>
      <dgm:spPr/>
    </dgm:pt>
    <dgm:pt modelId="{06D16BEB-8978-4342-B080-AFEE20DBC1AF}" type="pres">
      <dgm:prSet presAssocID="{759E383E-E193-4358-A2F6-D4509392E088}" presName="imgShp" presStyleLbl="fgImgPlace1" presStyleIdx="3" presStyleCnt="4" custScaleX="95302" custScaleY="84102"/>
      <dgm:spPr>
        <a:blipFill rotWithShape="1">
          <a:blip xmlns:r="http://schemas.openxmlformats.org/officeDocument/2006/relationships" r:embed="rId4"/>
          <a:srcRect/>
          <a:stretch>
            <a:fillRect t="-8000" b="-8000"/>
          </a:stretch>
        </a:blipFill>
      </dgm:spPr>
    </dgm:pt>
    <dgm:pt modelId="{3A5CBD8A-80B7-4864-BCDA-36A4C0F0803C}" type="pres">
      <dgm:prSet presAssocID="{759E383E-E193-4358-A2F6-D4509392E088}" presName="txShp" presStyleLbl="node1" presStyleIdx="3" presStyleCnt="4" custLinFactNeighborX="-658" custLinFactNeighborY="-6915">
        <dgm:presLayoutVars>
          <dgm:bulletEnabled val="1"/>
        </dgm:presLayoutVars>
      </dgm:prSet>
      <dgm:spPr/>
    </dgm:pt>
  </dgm:ptLst>
  <dgm:cxnLst>
    <dgm:cxn modelId="{0C916812-EF5B-4162-8AA5-30B54FC70EDD}" type="presOf" srcId="{EFCAF570-03C2-46DA-9EC2-36A6C14EC86D}" destId="{82C4642E-800E-4E7A-B415-9E5CC7AE7E88}" srcOrd="0" destOrd="0" presId="urn:microsoft.com/office/officeart/2005/8/layout/vList3"/>
    <dgm:cxn modelId="{FEFE9136-43ED-481A-9D97-EC9097BAB851}" srcId="{A62598EC-5B28-4DFE-B0AB-2B1940E31DD6}" destId="{E91575B2-CAC4-4FBA-A6AF-4E235932DD83}" srcOrd="2" destOrd="0" parTransId="{125E2C61-CF0E-4D23-AC96-DAF960086027}" sibTransId="{7BC16639-E3C6-40E2-A4C6-39E884599DB2}"/>
    <dgm:cxn modelId="{560CF976-3EA1-45BB-B53E-8101E42FD7DD}" type="presOf" srcId="{A62598EC-5B28-4DFE-B0AB-2B1940E31DD6}" destId="{7F46A13D-6C6A-476F-BDC4-26D7328DFBD0}" srcOrd="0" destOrd="0" presId="urn:microsoft.com/office/officeart/2005/8/layout/vList3"/>
    <dgm:cxn modelId="{6E1E7295-818D-4AED-82EF-26070132AFFC}" srcId="{A62598EC-5B28-4DFE-B0AB-2B1940E31DD6}" destId="{759E383E-E193-4358-A2F6-D4509392E088}" srcOrd="3" destOrd="0" parTransId="{0D5E58BD-95C1-4240-A197-347944C535E7}" sibTransId="{F5F8216C-1B31-4241-A66B-619084252067}"/>
    <dgm:cxn modelId="{F33168B4-EF4B-4E4A-836D-35F70341546A}" type="presOf" srcId="{759E383E-E193-4358-A2F6-D4509392E088}" destId="{3A5CBD8A-80B7-4864-BCDA-36A4C0F0803C}" srcOrd="0" destOrd="0" presId="urn:microsoft.com/office/officeart/2005/8/layout/vList3"/>
    <dgm:cxn modelId="{90FB1CBD-3CE4-419D-B3E0-907CF38DAB04}" type="presOf" srcId="{E91575B2-CAC4-4FBA-A6AF-4E235932DD83}" destId="{DA723328-DFE9-45F2-BCB8-59163834DAB1}" srcOrd="0" destOrd="0" presId="urn:microsoft.com/office/officeart/2005/8/layout/vList3"/>
    <dgm:cxn modelId="{27F420C8-79E2-4C92-AEA1-32C3C87D6918}" srcId="{A62598EC-5B28-4DFE-B0AB-2B1940E31DD6}" destId="{798055F9-60DB-4C21-B84D-461BAAE948EE}" srcOrd="1" destOrd="0" parTransId="{655C3201-495C-481E-A70A-4371CB7183AB}" sibTransId="{4343DAA1-78EF-4CD3-BF6B-6CE80A1D9CC0}"/>
    <dgm:cxn modelId="{95D8A7D1-608E-41A0-AF7F-807DA0D7BE64}" type="presOf" srcId="{798055F9-60DB-4C21-B84D-461BAAE948EE}" destId="{3F9DB3F2-0819-48C8-BB15-7E909F4DB874}" srcOrd="0" destOrd="0" presId="urn:microsoft.com/office/officeart/2005/8/layout/vList3"/>
    <dgm:cxn modelId="{9FD4DDEB-959B-4083-AFB4-3D6D0069C472}" srcId="{A62598EC-5B28-4DFE-B0AB-2B1940E31DD6}" destId="{EFCAF570-03C2-46DA-9EC2-36A6C14EC86D}" srcOrd="0" destOrd="0" parTransId="{21ABAD53-ED37-41A7-B98A-55685E8C857D}" sibTransId="{5A6A38B6-052C-4CA5-A8A6-A01E1DE05BBD}"/>
    <dgm:cxn modelId="{ACDB2A19-4376-4182-955B-08A406A424CA}" type="presParOf" srcId="{7F46A13D-6C6A-476F-BDC4-26D7328DFBD0}" destId="{E046249F-72BC-4A7C-B9E5-3BC2F7BD41AA}" srcOrd="0" destOrd="0" presId="urn:microsoft.com/office/officeart/2005/8/layout/vList3"/>
    <dgm:cxn modelId="{63CC87D9-48CE-4FE9-A05D-BD8B446CD02C}" type="presParOf" srcId="{E046249F-72BC-4A7C-B9E5-3BC2F7BD41AA}" destId="{25FFF5CE-2031-4547-AF91-CCCE9853D913}" srcOrd="0" destOrd="0" presId="urn:microsoft.com/office/officeart/2005/8/layout/vList3"/>
    <dgm:cxn modelId="{D9D9D5E3-D142-43A2-AB00-92C56A4FE9A4}" type="presParOf" srcId="{E046249F-72BC-4A7C-B9E5-3BC2F7BD41AA}" destId="{82C4642E-800E-4E7A-B415-9E5CC7AE7E88}" srcOrd="1" destOrd="0" presId="urn:microsoft.com/office/officeart/2005/8/layout/vList3"/>
    <dgm:cxn modelId="{F42191A7-CA6E-4382-AE9D-BA8BD830451E}" type="presParOf" srcId="{7F46A13D-6C6A-476F-BDC4-26D7328DFBD0}" destId="{534DE2A0-1BD8-4703-B2B3-75A5B424AEC6}" srcOrd="1" destOrd="0" presId="urn:microsoft.com/office/officeart/2005/8/layout/vList3"/>
    <dgm:cxn modelId="{4EACC7E8-BA70-4F0B-8B00-A95F5A4AD196}" type="presParOf" srcId="{7F46A13D-6C6A-476F-BDC4-26D7328DFBD0}" destId="{E04770AB-D22A-4005-BD59-43F9337CEFE6}" srcOrd="2" destOrd="0" presId="urn:microsoft.com/office/officeart/2005/8/layout/vList3"/>
    <dgm:cxn modelId="{C61BE0FB-D2C7-4878-8B07-9E9B3CCFDD07}" type="presParOf" srcId="{E04770AB-D22A-4005-BD59-43F9337CEFE6}" destId="{89169BF1-EDE6-4265-89F2-CD8DFB36B2F4}" srcOrd="0" destOrd="0" presId="urn:microsoft.com/office/officeart/2005/8/layout/vList3"/>
    <dgm:cxn modelId="{573ECAF7-A989-4780-B8F6-A6A0721EC7FB}" type="presParOf" srcId="{E04770AB-D22A-4005-BD59-43F9337CEFE6}" destId="{3F9DB3F2-0819-48C8-BB15-7E909F4DB874}" srcOrd="1" destOrd="0" presId="urn:microsoft.com/office/officeart/2005/8/layout/vList3"/>
    <dgm:cxn modelId="{6CBF6E87-CFC4-4268-8156-AD5D5A4B82EF}" type="presParOf" srcId="{7F46A13D-6C6A-476F-BDC4-26D7328DFBD0}" destId="{FB396FDA-0204-4D67-97FF-0BE4E399E589}" srcOrd="3" destOrd="0" presId="urn:microsoft.com/office/officeart/2005/8/layout/vList3"/>
    <dgm:cxn modelId="{2A19A8BB-7AC9-4C7D-9F7F-F461CA8D5EFC}" type="presParOf" srcId="{7F46A13D-6C6A-476F-BDC4-26D7328DFBD0}" destId="{84D5669B-9038-4A3F-940F-FFEE41C7E8B8}" srcOrd="4" destOrd="0" presId="urn:microsoft.com/office/officeart/2005/8/layout/vList3"/>
    <dgm:cxn modelId="{E698A418-F934-4A6B-AB3F-8C9011164BC2}" type="presParOf" srcId="{84D5669B-9038-4A3F-940F-FFEE41C7E8B8}" destId="{DDACF0FB-E2E4-4313-9728-3EB0E9AD641B}" srcOrd="0" destOrd="0" presId="urn:microsoft.com/office/officeart/2005/8/layout/vList3"/>
    <dgm:cxn modelId="{EBD71F17-4750-4F12-BA66-681F03A84C1F}" type="presParOf" srcId="{84D5669B-9038-4A3F-940F-FFEE41C7E8B8}" destId="{DA723328-DFE9-45F2-BCB8-59163834DAB1}" srcOrd="1" destOrd="0" presId="urn:microsoft.com/office/officeart/2005/8/layout/vList3"/>
    <dgm:cxn modelId="{334FA498-4169-4464-BE32-BC1911529853}" type="presParOf" srcId="{7F46A13D-6C6A-476F-BDC4-26D7328DFBD0}" destId="{8042641E-32E4-4E43-950D-5513403F94B5}" srcOrd="5" destOrd="0" presId="urn:microsoft.com/office/officeart/2005/8/layout/vList3"/>
    <dgm:cxn modelId="{80058870-C811-4D7B-B5D5-52F52768CC8E}" type="presParOf" srcId="{7F46A13D-6C6A-476F-BDC4-26D7328DFBD0}" destId="{4FCDE6AC-82FE-43C5-8656-756B1D6E6ADE}" srcOrd="6" destOrd="0" presId="urn:microsoft.com/office/officeart/2005/8/layout/vList3"/>
    <dgm:cxn modelId="{FC3E4768-5819-469E-B3A3-273D11D02647}" type="presParOf" srcId="{4FCDE6AC-82FE-43C5-8656-756B1D6E6ADE}" destId="{06D16BEB-8978-4342-B080-AFEE20DBC1AF}" srcOrd="0" destOrd="0" presId="urn:microsoft.com/office/officeart/2005/8/layout/vList3"/>
    <dgm:cxn modelId="{E3E00824-E129-4AFF-9626-3970F5847466}" type="presParOf" srcId="{4FCDE6AC-82FE-43C5-8656-756B1D6E6ADE}" destId="{3A5CBD8A-80B7-4864-BCDA-36A4C0F080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0A1DC2-1AC2-4E4D-8305-D534EEE6EAD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B6C6A7B-6E38-41C4-9501-9C4A455397E3}">
      <dgm:prSet phldrT="[Texto]"/>
      <dgm:spPr/>
      <dgm:t>
        <a:bodyPr/>
        <a:lstStyle/>
        <a:p>
          <a:r>
            <a:rPr lang="pt-BR" dirty="0"/>
            <a:t>EDUCAÇÃO</a:t>
          </a:r>
        </a:p>
      </dgm:t>
    </dgm:pt>
    <dgm:pt modelId="{A2637C31-63A6-43BC-B63D-F96171FA5468}" type="parTrans" cxnId="{0CFC34AA-5FAE-4F34-A8BA-42A80C40A76A}">
      <dgm:prSet/>
      <dgm:spPr/>
      <dgm:t>
        <a:bodyPr/>
        <a:lstStyle/>
        <a:p>
          <a:endParaRPr lang="pt-BR"/>
        </a:p>
      </dgm:t>
    </dgm:pt>
    <dgm:pt modelId="{5D70F5CA-539E-485A-8CF8-1202FD761B2D}" type="sibTrans" cxnId="{0CFC34AA-5FAE-4F34-A8BA-42A80C40A76A}">
      <dgm:prSet/>
      <dgm:spPr/>
      <dgm:t>
        <a:bodyPr/>
        <a:lstStyle/>
        <a:p>
          <a:endParaRPr lang="pt-BR"/>
        </a:p>
      </dgm:t>
    </dgm:pt>
    <dgm:pt modelId="{E26D89FC-EA21-421A-A340-39843AF8D103}">
      <dgm:prSet phldrT="[Texto]"/>
      <dgm:spPr/>
      <dgm:t>
        <a:bodyPr/>
        <a:lstStyle/>
        <a:p>
          <a:r>
            <a:rPr lang="pt-BR" b="0" i="0" u="none" strike="noStrike">
              <a:effectLst/>
              <a:latin typeface="Google Sans Text"/>
            </a:rPr>
            <a:t>Prevenção e Conscientização</a:t>
          </a:r>
          <a:endParaRPr lang="pt-BR" dirty="0"/>
        </a:p>
      </dgm:t>
    </dgm:pt>
    <dgm:pt modelId="{6CF4DDF8-921E-4ED1-A0B4-9B81470C91F8}" type="parTrans" cxnId="{BE661AFE-A6C9-4BA5-AA74-B2C5ED097C53}">
      <dgm:prSet/>
      <dgm:spPr/>
      <dgm:t>
        <a:bodyPr/>
        <a:lstStyle/>
        <a:p>
          <a:endParaRPr lang="pt-BR"/>
        </a:p>
      </dgm:t>
    </dgm:pt>
    <dgm:pt modelId="{776F72A2-A746-443F-B500-0F68C9C89901}" type="sibTrans" cxnId="{BE661AFE-A6C9-4BA5-AA74-B2C5ED097C53}">
      <dgm:prSet/>
      <dgm:spPr/>
      <dgm:t>
        <a:bodyPr/>
        <a:lstStyle/>
        <a:p>
          <a:endParaRPr lang="pt-BR"/>
        </a:p>
      </dgm:t>
    </dgm:pt>
    <dgm:pt modelId="{E26361B7-90BA-464F-97B1-418D3C98E30B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0" i="0" u="none" strike="noStrike">
              <a:effectLst/>
              <a:latin typeface="Google Sans Text"/>
            </a:rPr>
            <a:t>Campanhas de conscientização pública sobre os perigos online.</a:t>
          </a:r>
          <a:endParaRPr lang="pt-BR" dirty="0"/>
        </a:p>
      </dgm:t>
    </dgm:pt>
    <dgm:pt modelId="{DDDD1DAB-5ACD-4657-B3C4-9C780FFA7EB9}" type="parTrans" cxnId="{FBE83D87-5C72-43E4-A127-4AFE633F687C}">
      <dgm:prSet/>
      <dgm:spPr/>
      <dgm:t>
        <a:bodyPr/>
        <a:lstStyle/>
        <a:p>
          <a:endParaRPr lang="pt-BR"/>
        </a:p>
      </dgm:t>
    </dgm:pt>
    <dgm:pt modelId="{001DCD77-AA3D-4722-92A6-628F08A8F6CC}" type="sibTrans" cxnId="{FBE83D87-5C72-43E4-A127-4AFE633F687C}">
      <dgm:prSet/>
      <dgm:spPr/>
      <dgm:t>
        <a:bodyPr/>
        <a:lstStyle/>
        <a:p>
          <a:endParaRPr lang="pt-BR"/>
        </a:p>
      </dgm:t>
    </dgm:pt>
    <dgm:pt modelId="{9A33DF99-CF2C-4CE3-8F7D-8C19B2C17806}">
      <dgm:prSet/>
      <dgm:spPr/>
      <dgm:t>
        <a:bodyPr/>
        <a:lstStyle/>
        <a:p>
          <a:r>
            <a:rPr lang="pt-BR" b="0" i="0" u="none" strike="noStrike" dirty="0">
              <a:effectLst/>
              <a:latin typeface="Google Sans Text"/>
            </a:rPr>
            <a:t>Capacitação de pais e responsáveis para identificar sinais de aliciamento.</a:t>
          </a:r>
        </a:p>
      </dgm:t>
    </dgm:pt>
    <dgm:pt modelId="{7A919BEF-039F-445D-8153-D4F1F066C524}" type="parTrans" cxnId="{F07ACE4F-47E0-4E7D-B362-C1DCA858A313}">
      <dgm:prSet/>
      <dgm:spPr/>
      <dgm:t>
        <a:bodyPr/>
        <a:lstStyle/>
        <a:p>
          <a:endParaRPr lang="pt-BR"/>
        </a:p>
      </dgm:t>
    </dgm:pt>
    <dgm:pt modelId="{E5C44403-F782-47AC-96C9-7485ECC1FF1B}" type="sibTrans" cxnId="{F07ACE4F-47E0-4E7D-B362-C1DCA858A313}">
      <dgm:prSet/>
      <dgm:spPr/>
      <dgm:t>
        <a:bodyPr/>
        <a:lstStyle/>
        <a:p>
          <a:endParaRPr lang="pt-BR"/>
        </a:p>
      </dgm:t>
    </dgm:pt>
    <dgm:pt modelId="{D616F801-EA13-48CC-9D05-9347B0233A8A}">
      <dgm:prSet/>
      <dgm:spPr/>
      <dgm:t>
        <a:bodyPr/>
        <a:lstStyle/>
        <a:p>
          <a:r>
            <a:rPr lang="pt-BR" b="0" i="0" u="none" strike="noStrike">
              <a:effectLst/>
              <a:latin typeface="Google Sans Text"/>
            </a:rPr>
            <a:t>Educação digital para crianças e adolescentes nas escolas</a:t>
          </a:r>
          <a:endParaRPr lang="pt-BR" dirty="0"/>
        </a:p>
      </dgm:t>
    </dgm:pt>
    <dgm:pt modelId="{4AEFD3F2-3E73-4DAC-8F4F-B96B59EBE051}" type="parTrans" cxnId="{992F3F70-5A5A-4697-982C-8C6780EADA69}">
      <dgm:prSet/>
      <dgm:spPr/>
      <dgm:t>
        <a:bodyPr/>
        <a:lstStyle/>
        <a:p>
          <a:endParaRPr lang="pt-BR"/>
        </a:p>
      </dgm:t>
    </dgm:pt>
    <dgm:pt modelId="{D657AC18-62D2-495D-A070-F5675BF39032}" type="sibTrans" cxnId="{992F3F70-5A5A-4697-982C-8C6780EADA69}">
      <dgm:prSet/>
      <dgm:spPr/>
      <dgm:t>
        <a:bodyPr/>
        <a:lstStyle/>
        <a:p>
          <a:endParaRPr lang="pt-BR"/>
        </a:p>
      </dgm:t>
    </dgm:pt>
    <dgm:pt modelId="{BAD891C2-A3BA-47E5-9427-A066490EDCCC}" type="pres">
      <dgm:prSet presAssocID="{600A1DC2-1AC2-4E4D-8305-D534EEE6EAD2}" presName="outerComposite" presStyleCnt="0">
        <dgm:presLayoutVars>
          <dgm:chMax val="5"/>
          <dgm:dir/>
          <dgm:resizeHandles val="exact"/>
        </dgm:presLayoutVars>
      </dgm:prSet>
      <dgm:spPr/>
    </dgm:pt>
    <dgm:pt modelId="{39148C42-11AE-4FE4-8FE5-67267ADEFE46}" type="pres">
      <dgm:prSet presAssocID="{600A1DC2-1AC2-4E4D-8305-D534EEE6EAD2}" presName="dummyMaxCanvas" presStyleCnt="0">
        <dgm:presLayoutVars/>
      </dgm:prSet>
      <dgm:spPr/>
    </dgm:pt>
    <dgm:pt modelId="{EC9DFCB7-567B-482E-9146-2348D1BFC350}" type="pres">
      <dgm:prSet presAssocID="{600A1DC2-1AC2-4E4D-8305-D534EEE6EAD2}" presName="FiveNodes_1" presStyleLbl="node1" presStyleIdx="0" presStyleCnt="5">
        <dgm:presLayoutVars>
          <dgm:bulletEnabled val="1"/>
        </dgm:presLayoutVars>
      </dgm:prSet>
      <dgm:spPr/>
    </dgm:pt>
    <dgm:pt modelId="{81851449-4FCD-4F32-8D65-5297621C9B26}" type="pres">
      <dgm:prSet presAssocID="{600A1DC2-1AC2-4E4D-8305-D534EEE6EAD2}" presName="FiveNodes_2" presStyleLbl="node1" presStyleIdx="1" presStyleCnt="5">
        <dgm:presLayoutVars>
          <dgm:bulletEnabled val="1"/>
        </dgm:presLayoutVars>
      </dgm:prSet>
      <dgm:spPr/>
    </dgm:pt>
    <dgm:pt modelId="{26B011DD-FD78-4E4A-B25A-0B08586F987F}" type="pres">
      <dgm:prSet presAssocID="{600A1DC2-1AC2-4E4D-8305-D534EEE6EAD2}" presName="FiveNodes_3" presStyleLbl="node1" presStyleIdx="2" presStyleCnt="5">
        <dgm:presLayoutVars>
          <dgm:bulletEnabled val="1"/>
        </dgm:presLayoutVars>
      </dgm:prSet>
      <dgm:spPr/>
    </dgm:pt>
    <dgm:pt modelId="{9CDDE1FB-52D0-4F19-91D4-7868A864CC84}" type="pres">
      <dgm:prSet presAssocID="{600A1DC2-1AC2-4E4D-8305-D534EEE6EAD2}" presName="FiveNodes_4" presStyleLbl="node1" presStyleIdx="3" presStyleCnt="5">
        <dgm:presLayoutVars>
          <dgm:bulletEnabled val="1"/>
        </dgm:presLayoutVars>
      </dgm:prSet>
      <dgm:spPr/>
    </dgm:pt>
    <dgm:pt modelId="{AE7D7F71-182C-45CA-9B21-1D16179E64DC}" type="pres">
      <dgm:prSet presAssocID="{600A1DC2-1AC2-4E4D-8305-D534EEE6EAD2}" presName="FiveNodes_5" presStyleLbl="node1" presStyleIdx="4" presStyleCnt="5">
        <dgm:presLayoutVars>
          <dgm:bulletEnabled val="1"/>
        </dgm:presLayoutVars>
      </dgm:prSet>
      <dgm:spPr/>
    </dgm:pt>
    <dgm:pt modelId="{3F1F5989-A4AE-4FF9-9FD7-0400798A5035}" type="pres">
      <dgm:prSet presAssocID="{600A1DC2-1AC2-4E4D-8305-D534EEE6EAD2}" presName="FiveConn_1-2" presStyleLbl="fgAccFollowNode1" presStyleIdx="0" presStyleCnt="4">
        <dgm:presLayoutVars>
          <dgm:bulletEnabled val="1"/>
        </dgm:presLayoutVars>
      </dgm:prSet>
      <dgm:spPr/>
    </dgm:pt>
    <dgm:pt modelId="{B2C758B1-E391-4ECF-9B21-954213191848}" type="pres">
      <dgm:prSet presAssocID="{600A1DC2-1AC2-4E4D-8305-D534EEE6EAD2}" presName="FiveConn_2-3" presStyleLbl="fgAccFollowNode1" presStyleIdx="1" presStyleCnt="4">
        <dgm:presLayoutVars>
          <dgm:bulletEnabled val="1"/>
        </dgm:presLayoutVars>
      </dgm:prSet>
      <dgm:spPr/>
    </dgm:pt>
    <dgm:pt modelId="{223A921C-BD3A-402D-9AAD-AE24049C89C2}" type="pres">
      <dgm:prSet presAssocID="{600A1DC2-1AC2-4E4D-8305-D534EEE6EAD2}" presName="FiveConn_3-4" presStyleLbl="fgAccFollowNode1" presStyleIdx="2" presStyleCnt="4">
        <dgm:presLayoutVars>
          <dgm:bulletEnabled val="1"/>
        </dgm:presLayoutVars>
      </dgm:prSet>
      <dgm:spPr/>
    </dgm:pt>
    <dgm:pt modelId="{6DFF9DD7-2140-44D4-B132-BCE8067DB2E5}" type="pres">
      <dgm:prSet presAssocID="{600A1DC2-1AC2-4E4D-8305-D534EEE6EAD2}" presName="FiveConn_4-5" presStyleLbl="fgAccFollowNode1" presStyleIdx="3" presStyleCnt="4">
        <dgm:presLayoutVars>
          <dgm:bulletEnabled val="1"/>
        </dgm:presLayoutVars>
      </dgm:prSet>
      <dgm:spPr/>
    </dgm:pt>
    <dgm:pt modelId="{CD88E759-F174-44F8-881A-40C95F05DC76}" type="pres">
      <dgm:prSet presAssocID="{600A1DC2-1AC2-4E4D-8305-D534EEE6EAD2}" presName="FiveNodes_1_text" presStyleLbl="node1" presStyleIdx="4" presStyleCnt="5">
        <dgm:presLayoutVars>
          <dgm:bulletEnabled val="1"/>
        </dgm:presLayoutVars>
      </dgm:prSet>
      <dgm:spPr/>
    </dgm:pt>
    <dgm:pt modelId="{239EBFA5-4A61-4161-8FAF-F3454E7DAD9E}" type="pres">
      <dgm:prSet presAssocID="{600A1DC2-1AC2-4E4D-8305-D534EEE6EAD2}" presName="FiveNodes_2_text" presStyleLbl="node1" presStyleIdx="4" presStyleCnt="5">
        <dgm:presLayoutVars>
          <dgm:bulletEnabled val="1"/>
        </dgm:presLayoutVars>
      </dgm:prSet>
      <dgm:spPr/>
    </dgm:pt>
    <dgm:pt modelId="{66EFA504-CDD5-4869-BD61-2990E9B00B3D}" type="pres">
      <dgm:prSet presAssocID="{600A1DC2-1AC2-4E4D-8305-D534EEE6EAD2}" presName="FiveNodes_3_text" presStyleLbl="node1" presStyleIdx="4" presStyleCnt="5">
        <dgm:presLayoutVars>
          <dgm:bulletEnabled val="1"/>
        </dgm:presLayoutVars>
      </dgm:prSet>
      <dgm:spPr/>
    </dgm:pt>
    <dgm:pt modelId="{20C0E389-EF18-483C-A1AD-6156E7C52A30}" type="pres">
      <dgm:prSet presAssocID="{600A1DC2-1AC2-4E4D-8305-D534EEE6EAD2}" presName="FiveNodes_4_text" presStyleLbl="node1" presStyleIdx="4" presStyleCnt="5">
        <dgm:presLayoutVars>
          <dgm:bulletEnabled val="1"/>
        </dgm:presLayoutVars>
      </dgm:prSet>
      <dgm:spPr/>
    </dgm:pt>
    <dgm:pt modelId="{8611A4B9-8E15-4238-8AC3-DF9C79027436}" type="pres">
      <dgm:prSet presAssocID="{600A1DC2-1AC2-4E4D-8305-D534EEE6EAD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C52D91A-A56D-4EDB-B359-0B5819F32C5B}" type="presOf" srcId="{E26361B7-90BA-464F-97B1-418D3C98E30B}" destId="{66EFA504-CDD5-4869-BD61-2990E9B00B3D}" srcOrd="1" destOrd="0" presId="urn:microsoft.com/office/officeart/2005/8/layout/vProcess5"/>
    <dgm:cxn modelId="{2FFF8C1C-4ABD-4B6C-B62C-69E052F84B5D}" type="presOf" srcId="{E5C44403-F782-47AC-96C9-7485ECC1FF1B}" destId="{6DFF9DD7-2140-44D4-B132-BCE8067DB2E5}" srcOrd="0" destOrd="0" presId="urn:microsoft.com/office/officeart/2005/8/layout/vProcess5"/>
    <dgm:cxn modelId="{FF1A7A24-631E-4AC1-9F38-212C9B3B2795}" type="presOf" srcId="{AB6C6A7B-6E38-41C4-9501-9C4A455397E3}" destId="{EC9DFCB7-567B-482E-9146-2348D1BFC350}" srcOrd="0" destOrd="0" presId="urn:microsoft.com/office/officeart/2005/8/layout/vProcess5"/>
    <dgm:cxn modelId="{2CC1B72F-2CA6-4CB9-9F26-13F095C375EE}" type="presOf" srcId="{E26361B7-90BA-464F-97B1-418D3C98E30B}" destId="{26B011DD-FD78-4E4A-B25A-0B08586F987F}" srcOrd="0" destOrd="0" presId="urn:microsoft.com/office/officeart/2005/8/layout/vProcess5"/>
    <dgm:cxn modelId="{E2A99432-5E71-4783-B171-8B19627F4A90}" type="presOf" srcId="{E26D89FC-EA21-421A-A340-39843AF8D103}" destId="{239EBFA5-4A61-4161-8FAF-F3454E7DAD9E}" srcOrd="1" destOrd="0" presId="urn:microsoft.com/office/officeart/2005/8/layout/vProcess5"/>
    <dgm:cxn modelId="{D9172B5C-4E75-4CEC-94BD-1834D3674EC2}" type="presOf" srcId="{AB6C6A7B-6E38-41C4-9501-9C4A455397E3}" destId="{CD88E759-F174-44F8-881A-40C95F05DC76}" srcOrd="1" destOrd="0" presId="urn:microsoft.com/office/officeart/2005/8/layout/vProcess5"/>
    <dgm:cxn modelId="{14866C48-7CFD-4078-9CE0-B2F6293E9E97}" type="presOf" srcId="{E26D89FC-EA21-421A-A340-39843AF8D103}" destId="{81851449-4FCD-4F32-8D65-5297621C9B26}" srcOrd="0" destOrd="0" presId="urn:microsoft.com/office/officeart/2005/8/layout/vProcess5"/>
    <dgm:cxn modelId="{F07ACE4F-47E0-4E7D-B362-C1DCA858A313}" srcId="{600A1DC2-1AC2-4E4D-8305-D534EEE6EAD2}" destId="{9A33DF99-CF2C-4CE3-8F7D-8C19B2C17806}" srcOrd="3" destOrd="0" parTransId="{7A919BEF-039F-445D-8153-D4F1F066C524}" sibTransId="{E5C44403-F782-47AC-96C9-7485ECC1FF1B}"/>
    <dgm:cxn modelId="{992F3F70-5A5A-4697-982C-8C6780EADA69}" srcId="{600A1DC2-1AC2-4E4D-8305-D534EEE6EAD2}" destId="{D616F801-EA13-48CC-9D05-9347B0233A8A}" srcOrd="4" destOrd="0" parTransId="{4AEFD3F2-3E73-4DAC-8F4F-B96B59EBE051}" sibTransId="{D657AC18-62D2-495D-A070-F5675BF39032}"/>
    <dgm:cxn modelId="{51E0E752-57F7-484B-AFB3-6013547B2093}" type="presOf" srcId="{9A33DF99-CF2C-4CE3-8F7D-8C19B2C17806}" destId="{20C0E389-EF18-483C-A1AD-6156E7C52A30}" srcOrd="1" destOrd="0" presId="urn:microsoft.com/office/officeart/2005/8/layout/vProcess5"/>
    <dgm:cxn modelId="{B6EBE453-6554-46AA-B36C-DD1B0B85272A}" type="presOf" srcId="{D616F801-EA13-48CC-9D05-9347B0233A8A}" destId="{8611A4B9-8E15-4238-8AC3-DF9C79027436}" srcOrd="1" destOrd="0" presId="urn:microsoft.com/office/officeart/2005/8/layout/vProcess5"/>
    <dgm:cxn modelId="{FBE83D87-5C72-43E4-A127-4AFE633F687C}" srcId="{600A1DC2-1AC2-4E4D-8305-D534EEE6EAD2}" destId="{E26361B7-90BA-464F-97B1-418D3C98E30B}" srcOrd="2" destOrd="0" parTransId="{DDDD1DAB-5ACD-4657-B3C4-9C780FFA7EB9}" sibTransId="{001DCD77-AA3D-4722-92A6-628F08A8F6CC}"/>
    <dgm:cxn modelId="{25AE31A5-E084-4D8B-8C60-3CF49EAAEDD0}" type="presOf" srcId="{5D70F5CA-539E-485A-8CF8-1202FD761B2D}" destId="{3F1F5989-A4AE-4FF9-9FD7-0400798A5035}" srcOrd="0" destOrd="0" presId="urn:microsoft.com/office/officeart/2005/8/layout/vProcess5"/>
    <dgm:cxn modelId="{0CFC34AA-5FAE-4F34-A8BA-42A80C40A76A}" srcId="{600A1DC2-1AC2-4E4D-8305-D534EEE6EAD2}" destId="{AB6C6A7B-6E38-41C4-9501-9C4A455397E3}" srcOrd="0" destOrd="0" parTransId="{A2637C31-63A6-43BC-B63D-F96171FA5468}" sibTransId="{5D70F5CA-539E-485A-8CF8-1202FD761B2D}"/>
    <dgm:cxn modelId="{22855CAE-78D5-4AA6-B9D6-D0FF262E5301}" type="presOf" srcId="{9A33DF99-CF2C-4CE3-8F7D-8C19B2C17806}" destId="{9CDDE1FB-52D0-4F19-91D4-7868A864CC84}" srcOrd="0" destOrd="0" presId="urn:microsoft.com/office/officeart/2005/8/layout/vProcess5"/>
    <dgm:cxn modelId="{2D8317B3-2D12-4E28-9B73-69F13E87B129}" type="presOf" srcId="{776F72A2-A746-443F-B500-0F68C9C89901}" destId="{B2C758B1-E391-4ECF-9B21-954213191848}" srcOrd="0" destOrd="0" presId="urn:microsoft.com/office/officeart/2005/8/layout/vProcess5"/>
    <dgm:cxn modelId="{416249C7-B769-4C4A-8E9B-9C68C96A62E7}" type="presOf" srcId="{D616F801-EA13-48CC-9D05-9347B0233A8A}" destId="{AE7D7F71-182C-45CA-9B21-1D16179E64DC}" srcOrd="0" destOrd="0" presId="urn:microsoft.com/office/officeart/2005/8/layout/vProcess5"/>
    <dgm:cxn modelId="{13435FDB-B5D0-42D9-8D8E-18A314B51981}" type="presOf" srcId="{600A1DC2-1AC2-4E4D-8305-D534EEE6EAD2}" destId="{BAD891C2-A3BA-47E5-9427-A066490EDCCC}" srcOrd="0" destOrd="0" presId="urn:microsoft.com/office/officeart/2005/8/layout/vProcess5"/>
    <dgm:cxn modelId="{14AECFE2-AE37-47BC-940E-471C16783EED}" type="presOf" srcId="{001DCD77-AA3D-4722-92A6-628F08A8F6CC}" destId="{223A921C-BD3A-402D-9AAD-AE24049C89C2}" srcOrd="0" destOrd="0" presId="urn:microsoft.com/office/officeart/2005/8/layout/vProcess5"/>
    <dgm:cxn modelId="{BE661AFE-A6C9-4BA5-AA74-B2C5ED097C53}" srcId="{600A1DC2-1AC2-4E4D-8305-D534EEE6EAD2}" destId="{E26D89FC-EA21-421A-A340-39843AF8D103}" srcOrd="1" destOrd="0" parTransId="{6CF4DDF8-921E-4ED1-A0B4-9B81470C91F8}" sibTransId="{776F72A2-A746-443F-B500-0F68C9C89901}"/>
    <dgm:cxn modelId="{C54B5E9B-2B73-4AC3-A013-5D7ACE8E9D05}" type="presParOf" srcId="{BAD891C2-A3BA-47E5-9427-A066490EDCCC}" destId="{39148C42-11AE-4FE4-8FE5-67267ADEFE46}" srcOrd="0" destOrd="0" presId="urn:microsoft.com/office/officeart/2005/8/layout/vProcess5"/>
    <dgm:cxn modelId="{14C212FF-A054-48F4-82BB-77C0D6C480B0}" type="presParOf" srcId="{BAD891C2-A3BA-47E5-9427-A066490EDCCC}" destId="{EC9DFCB7-567B-482E-9146-2348D1BFC350}" srcOrd="1" destOrd="0" presId="urn:microsoft.com/office/officeart/2005/8/layout/vProcess5"/>
    <dgm:cxn modelId="{273B726A-1692-44DF-92D2-52FA0292AC15}" type="presParOf" srcId="{BAD891C2-A3BA-47E5-9427-A066490EDCCC}" destId="{81851449-4FCD-4F32-8D65-5297621C9B26}" srcOrd="2" destOrd="0" presId="urn:microsoft.com/office/officeart/2005/8/layout/vProcess5"/>
    <dgm:cxn modelId="{FE7C7420-BD40-47EC-AF59-3BF262D23AC0}" type="presParOf" srcId="{BAD891C2-A3BA-47E5-9427-A066490EDCCC}" destId="{26B011DD-FD78-4E4A-B25A-0B08586F987F}" srcOrd="3" destOrd="0" presId="urn:microsoft.com/office/officeart/2005/8/layout/vProcess5"/>
    <dgm:cxn modelId="{C082D773-823E-48B6-9A2F-3AA1931F736A}" type="presParOf" srcId="{BAD891C2-A3BA-47E5-9427-A066490EDCCC}" destId="{9CDDE1FB-52D0-4F19-91D4-7868A864CC84}" srcOrd="4" destOrd="0" presId="urn:microsoft.com/office/officeart/2005/8/layout/vProcess5"/>
    <dgm:cxn modelId="{9FDE3F45-3E28-4F67-98A4-ADDDFF4F95C9}" type="presParOf" srcId="{BAD891C2-A3BA-47E5-9427-A066490EDCCC}" destId="{AE7D7F71-182C-45CA-9B21-1D16179E64DC}" srcOrd="5" destOrd="0" presId="urn:microsoft.com/office/officeart/2005/8/layout/vProcess5"/>
    <dgm:cxn modelId="{95EC1DC3-7835-4AD6-877C-55E3CCAC6FED}" type="presParOf" srcId="{BAD891C2-A3BA-47E5-9427-A066490EDCCC}" destId="{3F1F5989-A4AE-4FF9-9FD7-0400798A5035}" srcOrd="6" destOrd="0" presId="urn:microsoft.com/office/officeart/2005/8/layout/vProcess5"/>
    <dgm:cxn modelId="{012C975D-8F13-433F-B06F-96F2F1FE4157}" type="presParOf" srcId="{BAD891C2-A3BA-47E5-9427-A066490EDCCC}" destId="{B2C758B1-E391-4ECF-9B21-954213191848}" srcOrd="7" destOrd="0" presId="urn:microsoft.com/office/officeart/2005/8/layout/vProcess5"/>
    <dgm:cxn modelId="{FBAE98A3-40F8-48EA-85F0-1C1840EA9891}" type="presParOf" srcId="{BAD891C2-A3BA-47E5-9427-A066490EDCCC}" destId="{223A921C-BD3A-402D-9AAD-AE24049C89C2}" srcOrd="8" destOrd="0" presId="urn:microsoft.com/office/officeart/2005/8/layout/vProcess5"/>
    <dgm:cxn modelId="{945CE6C7-6AFF-44C4-8D7A-967CB36022D5}" type="presParOf" srcId="{BAD891C2-A3BA-47E5-9427-A066490EDCCC}" destId="{6DFF9DD7-2140-44D4-B132-BCE8067DB2E5}" srcOrd="9" destOrd="0" presId="urn:microsoft.com/office/officeart/2005/8/layout/vProcess5"/>
    <dgm:cxn modelId="{F0088B4A-7F81-49A5-A41A-B91EA033D61A}" type="presParOf" srcId="{BAD891C2-A3BA-47E5-9427-A066490EDCCC}" destId="{CD88E759-F174-44F8-881A-40C95F05DC76}" srcOrd="10" destOrd="0" presId="urn:microsoft.com/office/officeart/2005/8/layout/vProcess5"/>
    <dgm:cxn modelId="{9369030A-9C89-4EAB-A560-A1B0F69F477C}" type="presParOf" srcId="{BAD891C2-A3BA-47E5-9427-A066490EDCCC}" destId="{239EBFA5-4A61-4161-8FAF-F3454E7DAD9E}" srcOrd="11" destOrd="0" presId="urn:microsoft.com/office/officeart/2005/8/layout/vProcess5"/>
    <dgm:cxn modelId="{3E2758CA-A925-4216-B5EE-48D8F03AC05A}" type="presParOf" srcId="{BAD891C2-A3BA-47E5-9427-A066490EDCCC}" destId="{66EFA504-CDD5-4869-BD61-2990E9B00B3D}" srcOrd="12" destOrd="0" presId="urn:microsoft.com/office/officeart/2005/8/layout/vProcess5"/>
    <dgm:cxn modelId="{AFA7E408-1740-4E97-99AC-00F7E6B5EA9D}" type="presParOf" srcId="{BAD891C2-A3BA-47E5-9427-A066490EDCCC}" destId="{20C0E389-EF18-483C-A1AD-6156E7C52A30}" srcOrd="13" destOrd="0" presId="urn:microsoft.com/office/officeart/2005/8/layout/vProcess5"/>
    <dgm:cxn modelId="{67BA1464-5D14-4495-A5DD-F3EB84333C71}" type="presParOf" srcId="{BAD891C2-A3BA-47E5-9427-A066490EDCCC}" destId="{8611A4B9-8E15-4238-8AC3-DF9C7902743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BB8836-5CD2-44E1-9F22-C0F09494EE5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B680A7-B3C0-4523-8E05-82272E43CAB9}">
      <dgm:prSet phldrT="[Texto]" custT="1"/>
      <dgm:spPr/>
      <dgm:t>
        <a:bodyPr/>
        <a:lstStyle/>
        <a:p>
          <a:pPr algn="ctr"/>
          <a:r>
            <a:rPr lang="pt-BR" sz="3200" b="1" dirty="0">
              <a:solidFill>
                <a:schemeClr val="tx1"/>
              </a:solidFill>
            </a:rPr>
            <a:t>ATUALIZAÇÃO LEGISLATIVA</a:t>
          </a:r>
        </a:p>
      </dgm:t>
    </dgm:pt>
    <dgm:pt modelId="{11EDFB7E-3E16-475E-A996-5879659A1E29}" type="parTrans" cxnId="{9FB5BDB8-095E-4D76-B064-5F04458AE73D}">
      <dgm:prSet/>
      <dgm:spPr/>
      <dgm:t>
        <a:bodyPr/>
        <a:lstStyle/>
        <a:p>
          <a:endParaRPr lang="pt-BR"/>
        </a:p>
      </dgm:t>
    </dgm:pt>
    <dgm:pt modelId="{A6A8197C-876F-4EAB-853B-ACE8065DAD4C}" type="sibTrans" cxnId="{9FB5BDB8-095E-4D76-B064-5F04458AE73D}">
      <dgm:prSet/>
      <dgm:spPr/>
      <dgm:t>
        <a:bodyPr/>
        <a:lstStyle/>
        <a:p>
          <a:endParaRPr lang="pt-BR"/>
        </a:p>
      </dgm:t>
    </dgm:pt>
    <dgm:pt modelId="{4750FC73-2C11-4FF7-A0D4-20996B8E51CF}">
      <dgm:prSet phldrT="[Texto]"/>
      <dgm:spPr/>
      <dgm:t>
        <a:bodyPr/>
        <a:lstStyle/>
        <a:p>
          <a:r>
            <a:rPr lang="pt-BR" b="1" dirty="0"/>
            <a:t>TECNOLOGIA: </a:t>
          </a:r>
          <a:r>
            <a:rPr lang="pt-BR" b="0" i="0" u="none" dirty="0"/>
            <a:t>Viabilizar a integração do SINESP </a:t>
          </a:r>
          <a:r>
            <a:rPr lang="pt-BR" b="0" i="0" u="none" dirty="0" err="1"/>
            <a:t>PPe</a:t>
          </a:r>
          <a:r>
            <a:rPr lang="pt-BR" b="0" i="0" u="none" dirty="0"/>
            <a:t>, para dar celeridade às investigações.</a:t>
          </a:r>
          <a:r>
            <a:rPr lang="pt-BR" dirty="0"/>
            <a:t> </a:t>
          </a:r>
        </a:p>
      </dgm:t>
    </dgm:pt>
    <dgm:pt modelId="{AE5E4699-4E29-4804-9738-DAE95A7D4F4F}" type="parTrans" cxnId="{3F64ADD3-F42B-4B8F-B356-AC853502CE63}">
      <dgm:prSet/>
      <dgm:spPr/>
      <dgm:t>
        <a:bodyPr/>
        <a:lstStyle/>
        <a:p>
          <a:endParaRPr lang="pt-BR"/>
        </a:p>
      </dgm:t>
    </dgm:pt>
    <dgm:pt modelId="{C7DD36D0-74CA-4C59-A7D8-E0EDBF99B75A}" type="sibTrans" cxnId="{3F64ADD3-F42B-4B8F-B356-AC853502CE63}">
      <dgm:prSet/>
      <dgm:spPr/>
      <dgm:t>
        <a:bodyPr/>
        <a:lstStyle/>
        <a:p>
          <a:endParaRPr lang="pt-BR"/>
        </a:p>
      </dgm:t>
    </dgm:pt>
    <dgm:pt modelId="{EDD7AF2D-BC55-428D-80F0-DF590506479C}">
      <dgm:prSet phldrT="[Texto]"/>
      <dgm:spPr/>
      <dgm:t>
        <a:bodyPr/>
        <a:lstStyle/>
        <a:p>
          <a:r>
            <a:rPr lang="pt-BR" b="1" dirty="0"/>
            <a:t>EDUCAÇÃO:  </a:t>
          </a:r>
          <a:r>
            <a:rPr lang="pt-BR" b="0" i="0" u="none" dirty="0"/>
            <a:t>Investir maciçamente em prevenção e letramento digital (pais, filhos, policiais)</a:t>
          </a:r>
          <a:endParaRPr lang="pt-BR" dirty="0"/>
        </a:p>
      </dgm:t>
    </dgm:pt>
    <dgm:pt modelId="{6284BE42-2A69-41B1-97F0-A7D0DC2D2F54}" type="parTrans" cxnId="{2D00F1D7-F921-4CA5-8583-D6C925A0D17A}">
      <dgm:prSet/>
      <dgm:spPr/>
      <dgm:t>
        <a:bodyPr/>
        <a:lstStyle/>
        <a:p>
          <a:endParaRPr lang="pt-BR"/>
        </a:p>
      </dgm:t>
    </dgm:pt>
    <dgm:pt modelId="{E3C80007-727E-4FFF-BB73-B9ED3B0A3E8F}" type="sibTrans" cxnId="{2D00F1D7-F921-4CA5-8583-D6C925A0D17A}">
      <dgm:prSet/>
      <dgm:spPr/>
      <dgm:t>
        <a:bodyPr/>
        <a:lstStyle/>
        <a:p>
          <a:endParaRPr lang="pt-BR"/>
        </a:p>
      </dgm:t>
    </dgm:pt>
    <dgm:pt modelId="{E353A7FB-58F3-42EF-98F6-FF42FA929A98}" type="pres">
      <dgm:prSet presAssocID="{94BB8836-5CD2-44E1-9F22-C0F09494EE5B}" presName="Name0" presStyleCnt="0">
        <dgm:presLayoutVars>
          <dgm:dir/>
          <dgm:animLvl val="lvl"/>
          <dgm:resizeHandles val="exact"/>
        </dgm:presLayoutVars>
      </dgm:prSet>
      <dgm:spPr/>
    </dgm:pt>
    <dgm:pt modelId="{3D1ABB28-1245-4965-A3C4-EFE863D7AB46}" type="pres">
      <dgm:prSet presAssocID="{2DB680A7-B3C0-4523-8E05-82272E43CAB9}" presName="Name8" presStyleCnt="0"/>
      <dgm:spPr/>
    </dgm:pt>
    <dgm:pt modelId="{D5877EDB-401D-4912-BD4B-984837EDE66D}" type="pres">
      <dgm:prSet presAssocID="{2DB680A7-B3C0-4523-8E05-82272E43CAB9}" presName="level" presStyleLbl="node1" presStyleIdx="0" presStyleCnt="3" custScaleX="99068" custLinFactNeighborX="549" custLinFactNeighborY="-1852">
        <dgm:presLayoutVars>
          <dgm:chMax val="1"/>
          <dgm:bulletEnabled val="1"/>
        </dgm:presLayoutVars>
      </dgm:prSet>
      <dgm:spPr/>
    </dgm:pt>
    <dgm:pt modelId="{A5A0D42C-408A-41FD-9F8E-1958F16244D4}" type="pres">
      <dgm:prSet presAssocID="{2DB680A7-B3C0-4523-8E05-82272E43CAB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52FC3A8-D597-485B-8E0D-29A191F3BF69}" type="pres">
      <dgm:prSet presAssocID="{4750FC73-2C11-4FF7-A0D4-20996B8E51CF}" presName="Name8" presStyleCnt="0"/>
      <dgm:spPr/>
    </dgm:pt>
    <dgm:pt modelId="{7A354C74-24BA-4F62-A09D-3DD970581FE3}" type="pres">
      <dgm:prSet presAssocID="{4750FC73-2C11-4FF7-A0D4-20996B8E51CF}" presName="level" presStyleLbl="node1" presStyleIdx="1" presStyleCnt="3">
        <dgm:presLayoutVars>
          <dgm:chMax val="1"/>
          <dgm:bulletEnabled val="1"/>
        </dgm:presLayoutVars>
      </dgm:prSet>
      <dgm:spPr/>
    </dgm:pt>
    <dgm:pt modelId="{3035186E-27B6-4F7E-B73B-3E0D51C76341}" type="pres">
      <dgm:prSet presAssocID="{4750FC73-2C11-4FF7-A0D4-20996B8E51C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A4F6B58-D6A7-4283-AA76-C1750D392E25}" type="pres">
      <dgm:prSet presAssocID="{EDD7AF2D-BC55-428D-80F0-DF590506479C}" presName="Name8" presStyleCnt="0"/>
      <dgm:spPr/>
    </dgm:pt>
    <dgm:pt modelId="{A0AEC569-05C1-450F-B70D-560E2FFF0C87}" type="pres">
      <dgm:prSet presAssocID="{EDD7AF2D-BC55-428D-80F0-DF590506479C}" presName="level" presStyleLbl="node1" presStyleIdx="2" presStyleCnt="3">
        <dgm:presLayoutVars>
          <dgm:chMax val="1"/>
          <dgm:bulletEnabled val="1"/>
        </dgm:presLayoutVars>
      </dgm:prSet>
      <dgm:spPr/>
    </dgm:pt>
    <dgm:pt modelId="{6E4C0B88-51D6-4C07-A579-EA63089CEE0E}" type="pres">
      <dgm:prSet presAssocID="{EDD7AF2D-BC55-428D-80F0-DF590506479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660B040-E7DF-48B2-89E6-1CC631153B6B}" type="presOf" srcId="{4750FC73-2C11-4FF7-A0D4-20996B8E51CF}" destId="{7A354C74-24BA-4F62-A09D-3DD970581FE3}" srcOrd="0" destOrd="0" presId="urn:microsoft.com/office/officeart/2005/8/layout/pyramid1"/>
    <dgm:cxn modelId="{9CF7F747-1F76-4283-95BE-52E153F663EB}" type="presOf" srcId="{94BB8836-5CD2-44E1-9F22-C0F09494EE5B}" destId="{E353A7FB-58F3-42EF-98F6-FF42FA929A98}" srcOrd="0" destOrd="0" presId="urn:microsoft.com/office/officeart/2005/8/layout/pyramid1"/>
    <dgm:cxn modelId="{5481B271-F812-4344-84F9-790E0F24BC45}" type="presOf" srcId="{2DB680A7-B3C0-4523-8E05-82272E43CAB9}" destId="{D5877EDB-401D-4912-BD4B-984837EDE66D}" srcOrd="0" destOrd="0" presId="urn:microsoft.com/office/officeart/2005/8/layout/pyramid1"/>
    <dgm:cxn modelId="{9FB5BDB8-095E-4D76-B064-5F04458AE73D}" srcId="{94BB8836-5CD2-44E1-9F22-C0F09494EE5B}" destId="{2DB680A7-B3C0-4523-8E05-82272E43CAB9}" srcOrd="0" destOrd="0" parTransId="{11EDFB7E-3E16-475E-A996-5879659A1E29}" sibTransId="{A6A8197C-876F-4EAB-853B-ACE8065DAD4C}"/>
    <dgm:cxn modelId="{1D3E4AC3-B43D-456B-8640-964747412A26}" type="presOf" srcId="{EDD7AF2D-BC55-428D-80F0-DF590506479C}" destId="{6E4C0B88-51D6-4C07-A579-EA63089CEE0E}" srcOrd="1" destOrd="0" presId="urn:microsoft.com/office/officeart/2005/8/layout/pyramid1"/>
    <dgm:cxn modelId="{3F64ADD3-F42B-4B8F-B356-AC853502CE63}" srcId="{94BB8836-5CD2-44E1-9F22-C0F09494EE5B}" destId="{4750FC73-2C11-4FF7-A0D4-20996B8E51CF}" srcOrd="1" destOrd="0" parTransId="{AE5E4699-4E29-4804-9738-DAE95A7D4F4F}" sibTransId="{C7DD36D0-74CA-4C59-A7D8-E0EDBF99B75A}"/>
    <dgm:cxn modelId="{CD4C68D6-BA7B-418A-9712-18A553C2CF21}" type="presOf" srcId="{EDD7AF2D-BC55-428D-80F0-DF590506479C}" destId="{A0AEC569-05C1-450F-B70D-560E2FFF0C87}" srcOrd="0" destOrd="0" presId="urn:microsoft.com/office/officeart/2005/8/layout/pyramid1"/>
    <dgm:cxn modelId="{2D00F1D7-F921-4CA5-8583-D6C925A0D17A}" srcId="{94BB8836-5CD2-44E1-9F22-C0F09494EE5B}" destId="{EDD7AF2D-BC55-428D-80F0-DF590506479C}" srcOrd="2" destOrd="0" parTransId="{6284BE42-2A69-41B1-97F0-A7D0DC2D2F54}" sibTransId="{E3C80007-727E-4FFF-BB73-B9ED3B0A3E8F}"/>
    <dgm:cxn modelId="{BA9F6CE4-40CA-4B67-B7E6-A2CA78DB56A8}" type="presOf" srcId="{2DB680A7-B3C0-4523-8E05-82272E43CAB9}" destId="{A5A0D42C-408A-41FD-9F8E-1958F16244D4}" srcOrd="1" destOrd="0" presId="urn:microsoft.com/office/officeart/2005/8/layout/pyramid1"/>
    <dgm:cxn modelId="{9FB6FCFB-BDB2-4E3C-AAA0-01FBBD5A999B}" type="presOf" srcId="{4750FC73-2C11-4FF7-A0D4-20996B8E51CF}" destId="{3035186E-27B6-4F7E-B73B-3E0D51C76341}" srcOrd="1" destOrd="0" presId="urn:microsoft.com/office/officeart/2005/8/layout/pyramid1"/>
    <dgm:cxn modelId="{3EA9BCC7-C34A-49BF-94B7-8A84838E47BC}" type="presParOf" srcId="{E353A7FB-58F3-42EF-98F6-FF42FA929A98}" destId="{3D1ABB28-1245-4965-A3C4-EFE863D7AB46}" srcOrd="0" destOrd="0" presId="urn:microsoft.com/office/officeart/2005/8/layout/pyramid1"/>
    <dgm:cxn modelId="{676A6486-3591-4D6A-AA22-F08D4E640940}" type="presParOf" srcId="{3D1ABB28-1245-4965-A3C4-EFE863D7AB46}" destId="{D5877EDB-401D-4912-BD4B-984837EDE66D}" srcOrd="0" destOrd="0" presId="urn:microsoft.com/office/officeart/2005/8/layout/pyramid1"/>
    <dgm:cxn modelId="{00CB80E8-499E-43B7-9970-72CF513D8201}" type="presParOf" srcId="{3D1ABB28-1245-4965-A3C4-EFE863D7AB46}" destId="{A5A0D42C-408A-41FD-9F8E-1958F16244D4}" srcOrd="1" destOrd="0" presId="urn:microsoft.com/office/officeart/2005/8/layout/pyramid1"/>
    <dgm:cxn modelId="{A5747715-5098-401B-A9FF-1DAA384C35AB}" type="presParOf" srcId="{E353A7FB-58F3-42EF-98F6-FF42FA929A98}" destId="{352FC3A8-D597-485B-8E0D-29A191F3BF69}" srcOrd="1" destOrd="0" presId="urn:microsoft.com/office/officeart/2005/8/layout/pyramid1"/>
    <dgm:cxn modelId="{5910B188-72DE-4E28-BF7F-0562563B6EFA}" type="presParOf" srcId="{352FC3A8-D597-485B-8E0D-29A191F3BF69}" destId="{7A354C74-24BA-4F62-A09D-3DD970581FE3}" srcOrd="0" destOrd="0" presId="urn:microsoft.com/office/officeart/2005/8/layout/pyramid1"/>
    <dgm:cxn modelId="{915152CC-A76A-4223-84AD-6F4B65156046}" type="presParOf" srcId="{352FC3A8-D597-485B-8E0D-29A191F3BF69}" destId="{3035186E-27B6-4F7E-B73B-3E0D51C76341}" srcOrd="1" destOrd="0" presId="urn:microsoft.com/office/officeart/2005/8/layout/pyramid1"/>
    <dgm:cxn modelId="{3A2886B1-0D24-474E-992A-D2C690ED52E8}" type="presParOf" srcId="{E353A7FB-58F3-42EF-98F6-FF42FA929A98}" destId="{9A4F6B58-D6A7-4283-AA76-C1750D392E25}" srcOrd="2" destOrd="0" presId="urn:microsoft.com/office/officeart/2005/8/layout/pyramid1"/>
    <dgm:cxn modelId="{78FE6949-3A1F-42CF-8590-35C4DD723883}" type="presParOf" srcId="{9A4F6B58-D6A7-4283-AA76-C1750D392E25}" destId="{A0AEC569-05C1-450F-B70D-560E2FFF0C87}" srcOrd="0" destOrd="0" presId="urn:microsoft.com/office/officeart/2005/8/layout/pyramid1"/>
    <dgm:cxn modelId="{5DFB26E1-7BD7-446A-85BE-0D0F7B82D80D}" type="presParOf" srcId="{9A4F6B58-D6A7-4283-AA76-C1750D392E25}" destId="{6E4C0B88-51D6-4C07-A579-EA63089CEE0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D7B83-BDD5-42F6-B4C9-D49B20ED89A2}">
      <dsp:nvSpPr>
        <dsp:cNvPr id="0" name=""/>
        <dsp:cNvSpPr/>
      </dsp:nvSpPr>
      <dsp:spPr>
        <a:xfrm>
          <a:off x="0" y="0"/>
          <a:ext cx="8215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9B69E-8F5C-4C1C-8A3B-F48F8B7E38E3}">
      <dsp:nvSpPr>
        <dsp:cNvPr id="0" name=""/>
        <dsp:cNvSpPr/>
      </dsp:nvSpPr>
      <dsp:spPr>
        <a:xfrm>
          <a:off x="0" y="0"/>
          <a:ext cx="8215659" cy="1295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i="0" kern="1200" dirty="0">
              <a:solidFill>
                <a:schemeClr val="accent6">
                  <a:lumMod val="50000"/>
                </a:schemeClr>
              </a:solidFill>
            </a:rPr>
            <a:t>1 estupro a cada 6 minutos no brasil.</a:t>
          </a:r>
          <a:endParaRPr lang="pt-BR" sz="2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0"/>
        <a:ext cx="8215659" cy="1295016"/>
      </dsp:txXfrm>
    </dsp:sp>
    <dsp:sp modelId="{423D3930-F4A8-45F3-99DB-21703983DD11}">
      <dsp:nvSpPr>
        <dsp:cNvPr id="0" name=""/>
        <dsp:cNvSpPr/>
      </dsp:nvSpPr>
      <dsp:spPr>
        <a:xfrm>
          <a:off x="0" y="1295016"/>
          <a:ext cx="8215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AE49D-80F6-4F3F-9668-C4DB6248B786}">
      <dsp:nvSpPr>
        <dsp:cNvPr id="0" name=""/>
        <dsp:cNvSpPr/>
      </dsp:nvSpPr>
      <dsp:spPr>
        <a:xfrm>
          <a:off x="0" y="1295016"/>
          <a:ext cx="8215659" cy="1295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i="0" kern="1200" dirty="0">
              <a:solidFill>
                <a:schemeClr val="accent6">
                  <a:lumMod val="50000"/>
                </a:schemeClr>
              </a:solidFill>
            </a:rPr>
            <a:t>76% das vítimas de estupro são vulneráveis (menores de 14 anos ou incapazes de consentir)</a:t>
          </a:r>
          <a:endParaRPr lang="pt-BR" sz="2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295016"/>
        <a:ext cx="8215659" cy="1295016"/>
      </dsp:txXfrm>
    </dsp:sp>
    <dsp:sp modelId="{AFA022C1-ECF2-4B92-B27A-F8C7D963E57C}">
      <dsp:nvSpPr>
        <dsp:cNvPr id="0" name=""/>
        <dsp:cNvSpPr/>
      </dsp:nvSpPr>
      <dsp:spPr>
        <a:xfrm>
          <a:off x="0" y="2590033"/>
          <a:ext cx="8215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B046C-E829-4C1D-B4D1-BE688AA60BAC}">
      <dsp:nvSpPr>
        <dsp:cNvPr id="0" name=""/>
        <dsp:cNvSpPr/>
      </dsp:nvSpPr>
      <dsp:spPr>
        <a:xfrm>
          <a:off x="0" y="2590033"/>
          <a:ext cx="8215659" cy="1295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i="0" kern="1200" dirty="0">
              <a:solidFill>
                <a:schemeClr val="accent6">
                  <a:lumMod val="50000"/>
                </a:schemeClr>
              </a:solidFill>
            </a:rPr>
            <a:t>61,6% das vítimas de estupro têm até 13 anos</a:t>
          </a:r>
          <a:endParaRPr lang="pt-BR" sz="2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2590033"/>
        <a:ext cx="8215659" cy="1295016"/>
      </dsp:txXfrm>
    </dsp:sp>
    <dsp:sp modelId="{811AFC1D-0003-4CFD-9A02-0B6C9E46F1BC}">
      <dsp:nvSpPr>
        <dsp:cNvPr id="0" name=""/>
        <dsp:cNvSpPr/>
      </dsp:nvSpPr>
      <dsp:spPr>
        <a:xfrm>
          <a:off x="0" y="3885050"/>
          <a:ext cx="8215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177E0-72D7-4078-A533-A14FB6D5D8A3}">
      <dsp:nvSpPr>
        <dsp:cNvPr id="0" name=""/>
        <dsp:cNvSpPr/>
      </dsp:nvSpPr>
      <dsp:spPr>
        <a:xfrm>
          <a:off x="0" y="3885050"/>
          <a:ext cx="8215659" cy="1295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i="0" kern="1200" dirty="0">
              <a:solidFill>
                <a:schemeClr val="accent6">
                  <a:lumMod val="50000"/>
                </a:schemeClr>
              </a:solidFill>
            </a:rPr>
            <a:t>64% dos agressores de crianças de até 13 anos são familiares</a:t>
          </a:r>
          <a:br>
            <a:rPr lang="pt-BR" sz="2600" b="0" i="0" kern="1200" dirty="0"/>
          </a:br>
          <a:endParaRPr lang="pt-BR" sz="2600" kern="1200" dirty="0"/>
        </a:p>
      </dsp:txBody>
      <dsp:txXfrm>
        <a:off x="0" y="3885050"/>
        <a:ext cx="8215659" cy="1295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824D8-BCE5-43C6-8F02-1FD2CB12EBD7}">
      <dsp:nvSpPr>
        <dsp:cNvPr id="0" name=""/>
        <dsp:cNvSpPr/>
      </dsp:nvSpPr>
      <dsp:spPr>
        <a:xfrm>
          <a:off x="0" y="0"/>
          <a:ext cx="11307336" cy="1623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0" i="0" u="none" strike="noStrike" kern="1200" dirty="0">
              <a:solidFill>
                <a:schemeClr val="tx1"/>
              </a:solidFill>
              <a:effectLst/>
              <a:latin typeface="Google Sans Text"/>
            </a:rPr>
            <a:t>Sofisticação tecnológica das redes criminosas</a:t>
          </a:r>
          <a:endParaRPr lang="pt-BR" sz="4300" kern="1200" dirty="0">
            <a:solidFill>
              <a:schemeClr val="tx1"/>
            </a:solidFill>
          </a:endParaRPr>
        </a:p>
      </dsp:txBody>
      <dsp:txXfrm>
        <a:off x="2423831" y="0"/>
        <a:ext cx="8883504" cy="1623638"/>
      </dsp:txXfrm>
    </dsp:sp>
    <dsp:sp modelId="{25F2ADE3-5462-4193-958D-F3D2A068290C}">
      <dsp:nvSpPr>
        <dsp:cNvPr id="0" name=""/>
        <dsp:cNvSpPr/>
      </dsp:nvSpPr>
      <dsp:spPr>
        <a:xfrm>
          <a:off x="162363" y="162363"/>
          <a:ext cx="2261467" cy="1298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E9275-AD1D-4887-957C-1E6273A977C8}">
      <dsp:nvSpPr>
        <dsp:cNvPr id="0" name=""/>
        <dsp:cNvSpPr/>
      </dsp:nvSpPr>
      <dsp:spPr>
        <a:xfrm>
          <a:off x="0" y="1750249"/>
          <a:ext cx="11307336" cy="1623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0" i="0" u="none" strike="noStrike" kern="1200" dirty="0">
              <a:solidFill>
                <a:schemeClr val="tx1"/>
              </a:solidFill>
              <a:effectLst/>
              <a:latin typeface="Google Sans Text"/>
            </a:rPr>
            <a:t>Dificuldade de rastreamento em ambientes virtuais</a:t>
          </a:r>
          <a:r>
            <a:rPr lang="pt-BR" sz="4300" b="0" i="0" u="none" strike="noStrike" kern="1200" dirty="0">
              <a:solidFill>
                <a:srgbClr val="1B1C1D"/>
              </a:solidFill>
              <a:effectLst/>
              <a:latin typeface="Google Sans Text"/>
            </a:rPr>
            <a:t>.</a:t>
          </a:r>
          <a:endParaRPr lang="pt-BR" sz="4300" kern="1200" dirty="0"/>
        </a:p>
      </dsp:txBody>
      <dsp:txXfrm>
        <a:off x="2423831" y="1750249"/>
        <a:ext cx="8883504" cy="1623638"/>
      </dsp:txXfrm>
    </dsp:sp>
    <dsp:sp modelId="{25A8A74E-4212-42D6-8629-A5D15F5AC1F9}">
      <dsp:nvSpPr>
        <dsp:cNvPr id="0" name=""/>
        <dsp:cNvSpPr/>
      </dsp:nvSpPr>
      <dsp:spPr>
        <a:xfrm>
          <a:off x="162363" y="1948366"/>
          <a:ext cx="2261467" cy="1298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8BAAC-63B9-45D2-B293-0D6471AD820E}">
      <dsp:nvSpPr>
        <dsp:cNvPr id="0" name=""/>
        <dsp:cNvSpPr/>
      </dsp:nvSpPr>
      <dsp:spPr>
        <a:xfrm>
          <a:off x="0" y="3572004"/>
          <a:ext cx="11307336" cy="1623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0" i="0" u="none" strike="noStrike" kern="1200" dirty="0">
              <a:solidFill>
                <a:schemeClr val="tx1"/>
              </a:solidFill>
              <a:effectLst/>
              <a:latin typeface="Google Sans Text"/>
            </a:rPr>
            <a:t>Necessidade de atualização constante de  instrumentos legais e operacionais</a:t>
          </a:r>
          <a:endParaRPr lang="pt-BR" sz="4300" kern="1200" dirty="0">
            <a:solidFill>
              <a:schemeClr val="tx1"/>
            </a:solidFill>
          </a:endParaRPr>
        </a:p>
      </dsp:txBody>
      <dsp:txXfrm>
        <a:off x="2423831" y="3572004"/>
        <a:ext cx="8883504" cy="1623638"/>
      </dsp:txXfrm>
    </dsp:sp>
    <dsp:sp modelId="{061C3549-EBAD-4FDD-80A0-A10EF6D74E4F}">
      <dsp:nvSpPr>
        <dsp:cNvPr id="0" name=""/>
        <dsp:cNvSpPr/>
      </dsp:nvSpPr>
      <dsp:spPr>
        <a:xfrm>
          <a:off x="162363" y="3734368"/>
          <a:ext cx="2261467" cy="1298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4642E-800E-4E7A-B415-9E5CC7AE7E88}">
      <dsp:nvSpPr>
        <dsp:cNvPr id="0" name=""/>
        <dsp:cNvSpPr/>
      </dsp:nvSpPr>
      <dsp:spPr>
        <a:xfrm rot="10800000">
          <a:off x="2174605" y="3153"/>
          <a:ext cx="7237586" cy="14064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kern="1200" dirty="0"/>
            <a:t>Dever de Cuidado:</a:t>
          </a:r>
          <a:r>
            <a:rPr lang="pt-BR" sz="2200" b="0" i="0" u="none" kern="1200" dirty="0"/>
            <a:t> Fornecedores devem garantir a proteção prioritária de crianças e adolescentes</a:t>
          </a:r>
          <a:endParaRPr lang="pt-BR" sz="2200" kern="1200" dirty="0"/>
        </a:p>
      </dsp:txBody>
      <dsp:txXfrm rot="10800000">
        <a:off x="2526209" y="3153"/>
        <a:ext cx="6885982" cy="1406416"/>
      </dsp:txXfrm>
    </dsp:sp>
    <dsp:sp modelId="{25FFF5CE-2031-4547-AF91-CCCE9853D913}">
      <dsp:nvSpPr>
        <dsp:cNvPr id="0" name=""/>
        <dsp:cNvSpPr/>
      </dsp:nvSpPr>
      <dsp:spPr>
        <a:xfrm>
          <a:off x="1471396" y="3153"/>
          <a:ext cx="1406416" cy="1406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DB3F2-0819-48C8-BB15-7E909F4DB874}">
      <dsp:nvSpPr>
        <dsp:cNvPr id="0" name=""/>
        <dsp:cNvSpPr/>
      </dsp:nvSpPr>
      <dsp:spPr>
        <a:xfrm rot="10800000">
          <a:off x="2096925" y="1829396"/>
          <a:ext cx="7237586" cy="14064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kern="1200" dirty="0"/>
            <a:t>Comunicação Obrigatória:</a:t>
          </a:r>
          <a:r>
            <a:rPr lang="pt-BR" sz="2200" b="0" i="0" u="none" kern="1200" dirty="0"/>
            <a:t> Dever de comunicar às autoridades a detecção de conteúdos de exploração e abuso sexual infantil</a:t>
          </a:r>
          <a:endParaRPr lang="pt-BR" sz="2200" kern="1200" dirty="0"/>
        </a:p>
      </dsp:txBody>
      <dsp:txXfrm rot="10800000">
        <a:off x="2448529" y="1829396"/>
        <a:ext cx="6885982" cy="1406416"/>
      </dsp:txXfrm>
    </dsp:sp>
    <dsp:sp modelId="{89169BF1-EDE6-4265-89F2-CD8DFB36B2F4}">
      <dsp:nvSpPr>
        <dsp:cNvPr id="0" name=""/>
        <dsp:cNvSpPr/>
      </dsp:nvSpPr>
      <dsp:spPr>
        <a:xfrm>
          <a:off x="1549076" y="1908507"/>
          <a:ext cx="1095697" cy="124819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23328-DFE9-45F2-BCB8-59163834DAB1}">
      <dsp:nvSpPr>
        <dsp:cNvPr id="0" name=""/>
        <dsp:cNvSpPr/>
      </dsp:nvSpPr>
      <dsp:spPr>
        <a:xfrm rot="10800000">
          <a:off x="2121207" y="3655639"/>
          <a:ext cx="7237586" cy="14064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kern="1200" dirty="0"/>
            <a:t>Verificação de Idade:</a:t>
          </a:r>
          <a:r>
            <a:rPr lang="pt-BR" sz="2200" b="0" i="0" u="none" kern="1200" dirty="0"/>
            <a:t> Mecanismos confiáveis para impedir o acesso de menores a conteúdo pornográfico</a:t>
          </a:r>
          <a:endParaRPr lang="pt-BR" sz="2200" kern="1200" dirty="0"/>
        </a:p>
      </dsp:txBody>
      <dsp:txXfrm rot="10800000">
        <a:off x="2472811" y="3655639"/>
        <a:ext cx="6885982" cy="1406416"/>
      </dsp:txXfrm>
    </dsp:sp>
    <dsp:sp modelId="{DDACF0FB-E2E4-4313-9728-3EB0E9AD641B}">
      <dsp:nvSpPr>
        <dsp:cNvPr id="0" name=""/>
        <dsp:cNvSpPr/>
      </dsp:nvSpPr>
      <dsp:spPr>
        <a:xfrm>
          <a:off x="1524795" y="3760973"/>
          <a:ext cx="1192824" cy="119574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CBD8A-80B7-4864-BCDA-36A4C0F0803C}">
      <dsp:nvSpPr>
        <dsp:cNvPr id="0" name=""/>
        <dsp:cNvSpPr/>
      </dsp:nvSpPr>
      <dsp:spPr>
        <a:xfrm rot="10800000">
          <a:off x="2110463" y="5384628"/>
          <a:ext cx="7237586" cy="14064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kern="1200" dirty="0"/>
            <a:t>Controle Parental Efetivo:</a:t>
          </a:r>
          <a:r>
            <a:rPr lang="pt-BR" sz="2200" b="0" i="0" u="none" kern="1200" dirty="0"/>
            <a:t> Ferramentas acessíveis para bloquear contas e limitar visibilidade de conteúdo</a:t>
          </a:r>
          <a:endParaRPr lang="pt-BR" sz="2200" kern="1200" dirty="0"/>
        </a:p>
      </dsp:txBody>
      <dsp:txXfrm rot="10800000">
        <a:off x="2462067" y="5384628"/>
        <a:ext cx="6885982" cy="1406416"/>
      </dsp:txXfrm>
    </dsp:sp>
    <dsp:sp modelId="{06D16BEB-8978-4342-B080-AFEE20DBC1AF}">
      <dsp:nvSpPr>
        <dsp:cNvPr id="0" name=""/>
        <dsp:cNvSpPr/>
      </dsp:nvSpPr>
      <dsp:spPr>
        <a:xfrm>
          <a:off x="1487915" y="5593678"/>
          <a:ext cx="1340343" cy="1182824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t="-8000" b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DFCB7-567B-482E-9146-2348D1BFC350}">
      <dsp:nvSpPr>
        <dsp:cNvPr id="0" name=""/>
        <dsp:cNvSpPr/>
      </dsp:nvSpPr>
      <dsp:spPr>
        <a:xfrm>
          <a:off x="0" y="0"/>
          <a:ext cx="4551230" cy="1110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EDUCAÇÃO</a:t>
          </a:r>
        </a:p>
      </dsp:txBody>
      <dsp:txXfrm>
        <a:off x="32540" y="32540"/>
        <a:ext cx="3222392" cy="1045916"/>
      </dsp:txXfrm>
    </dsp:sp>
    <dsp:sp modelId="{81851449-4FCD-4F32-8D65-5297621C9B26}">
      <dsp:nvSpPr>
        <dsp:cNvPr id="0" name=""/>
        <dsp:cNvSpPr/>
      </dsp:nvSpPr>
      <dsp:spPr>
        <a:xfrm>
          <a:off x="339864" y="1265301"/>
          <a:ext cx="4551230" cy="11109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u="none" strike="noStrike" kern="1200">
              <a:effectLst/>
              <a:latin typeface="Google Sans Text"/>
            </a:rPr>
            <a:t>Prevenção e Conscientização</a:t>
          </a:r>
          <a:endParaRPr lang="pt-BR" sz="2000" kern="1200" dirty="0"/>
        </a:p>
      </dsp:txBody>
      <dsp:txXfrm>
        <a:off x="372404" y="1297841"/>
        <a:ext cx="3424138" cy="1045916"/>
      </dsp:txXfrm>
    </dsp:sp>
    <dsp:sp modelId="{26B011DD-FD78-4E4A-B25A-0B08586F987F}">
      <dsp:nvSpPr>
        <dsp:cNvPr id="0" name=""/>
        <dsp:cNvSpPr/>
      </dsp:nvSpPr>
      <dsp:spPr>
        <a:xfrm>
          <a:off x="679729" y="2530602"/>
          <a:ext cx="4551230" cy="11109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b="0" i="0" u="none" strike="noStrike" kern="1200">
              <a:effectLst/>
              <a:latin typeface="Google Sans Text"/>
            </a:rPr>
            <a:t>Campanhas de conscientização pública sobre os perigos online.</a:t>
          </a:r>
          <a:endParaRPr lang="pt-BR" sz="2000" kern="1200" dirty="0"/>
        </a:p>
      </dsp:txBody>
      <dsp:txXfrm>
        <a:off x="712269" y="2563142"/>
        <a:ext cx="3424138" cy="1045915"/>
      </dsp:txXfrm>
    </dsp:sp>
    <dsp:sp modelId="{9CDDE1FB-52D0-4F19-91D4-7868A864CC84}">
      <dsp:nvSpPr>
        <dsp:cNvPr id="0" name=""/>
        <dsp:cNvSpPr/>
      </dsp:nvSpPr>
      <dsp:spPr>
        <a:xfrm>
          <a:off x="1019593" y="3795903"/>
          <a:ext cx="4551230" cy="11109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u="none" strike="noStrike" kern="1200" dirty="0">
              <a:effectLst/>
              <a:latin typeface="Google Sans Text"/>
            </a:rPr>
            <a:t>Capacitação de pais e responsáveis para identificar sinais de aliciamento.</a:t>
          </a:r>
        </a:p>
      </dsp:txBody>
      <dsp:txXfrm>
        <a:off x="1052133" y="3828443"/>
        <a:ext cx="3424138" cy="1045915"/>
      </dsp:txXfrm>
    </dsp:sp>
    <dsp:sp modelId="{AE7D7F71-182C-45CA-9B21-1D16179E64DC}">
      <dsp:nvSpPr>
        <dsp:cNvPr id="0" name=""/>
        <dsp:cNvSpPr/>
      </dsp:nvSpPr>
      <dsp:spPr>
        <a:xfrm>
          <a:off x="1359458" y="5061204"/>
          <a:ext cx="4551230" cy="11109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u="none" strike="noStrike" kern="1200">
              <a:effectLst/>
              <a:latin typeface="Google Sans Text"/>
            </a:rPr>
            <a:t>Educação digital para crianças e adolescentes nas escolas</a:t>
          </a:r>
          <a:endParaRPr lang="pt-BR" sz="2000" kern="1200" dirty="0"/>
        </a:p>
      </dsp:txBody>
      <dsp:txXfrm>
        <a:off x="1391998" y="5093744"/>
        <a:ext cx="3424138" cy="1045915"/>
      </dsp:txXfrm>
    </dsp:sp>
    <dsp:sp modelId="{3F1F5989-A4AE-4FF9-9FD7-0400798A5035}">
      <dsp:nvSpPr>
        <dsp:cNvPr id="0" name=""/>
        <dsp:cNvSpPr/>
      </dsp:nvSpPr>
      <dsp:spPr>
        <a:xfrm>
          <a:off x="3829083" y="811644"/>
          <a:ext cx="722147" cy="722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/>
        </a:p>
      </dsp:txBody>
      <dsp:txXfrm>
        <a:off x="3991566" y="811644"/>
        <a:ext cx="397181" cy="543416"/>
      </dsp:txXfrm>
    </dsp:sp>
    <dsp:sp modelId="{B2C758B1-E391-4ECF-9B21-954213191848}">
      <dsp:nvSpPr>
        <dsp:cNvPr id="0" name=""/>
        <dsp:cNvSpPr/>
      </dsp:nvSpPr>
      <dsp:spPr>
        <a:xfrm>
          <a:off x="4168947" y="2076945"/>
          <a:ext cx="722147" cy="722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/>
        </a:p>
      </dsp:txBody>
      <dsp:txXfrm>
        <a:off x="4331430" y="2076945"/>
        <a:ext cx="397181" cy="543416"/>
      </dsp:txXfrm>
    </dsp:sp>
    <dsp:sp modelId="{223A921C-BD3A-402D-9AAD-AE24049C89C2}">
      <dsp:nvSpPr>
        <dsp:cNvPr id="0" name=""/>
        <dsp:cNvSpPr/>
      </dsp:nvSpPr>
      <dsp:spPr>
        <a:xfrm>
          <a:off x="4508812" y="3323729"/>
          <a:ext cx="722147" cy="722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/>
        </a:p>
      </dsp:txBody>
      <dsp:txXfrm>
        <a:off x="4671295" y="3323729"/>
        <a:ext cx="397181" cy="543416"/>
      </dsp:txXfrm>
    </dsp:sp>
    <dsp:sp modelId="{6DFF9DD7-2140-44D4-B132-BCE8067DB2E5}">
      <dsp:nvSpPr>
        <dsp:cNvPr id="0" name=""/>
        <dsp:cNvSpPr/>
      </dsp:nvSpPr>
      <dsp:spPr>
        <a:xfrm>
          <a:off x="4848676" y="4601375"/>
          <a:ext cx="722147" cy="722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/>
        </a:p>
      </dsp:txBody>
      <dsp:txXfrm>
        <a:off x="5011159" y="4601375"/>
        <a:ext cx="397181" cy="543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77EDB-401D-4912-BD4B-984837EDE66D}">
      <dsp:nvSpPr>
        <dsp:cNvPr id="0" name=""/>
        <dsp:cNvSpPr/>
      </dsp:nvSpPr>
      <dsp:spPr>
        <a:xfrm>
          <a:off x="3164463" y="0"/>
          <a:ext cx="3103470" cy="2178205"/>
        </a:xfrm>
        <a:prstGeom prst="trapezoid">
          <a:avLst>
            <a:gd name="adj" fmla="val 719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</a:rPr>
            <a:t>ATUALIZAÇÃO LEGISLATIVA</a:t>
          </a:r>
        </a:p>
      </dsp:txBody>
      <dsp:txXfrm>
        <a:off x="3164463" y="0"/>
        <a:ext cx="3103470" cy="2178205"/>
      </dsp:txXfrm>
    </dsp:sp>
    <dsp:sp modelId="{7A354C74-24BA-4F62-A09D-3DD970581FE3}">
      <dsp:nvSpPr>
        <dsp:cNvPr id="0" name=""/>
        <dsp:cNvSpPr/>
      </dsp:nvSpPr>
      <dsp:spPr>
        <a:xfrm>
          <a:off x="1566333" y="2178205"/>
          <a:ext cx="6265333" cy="2178205"/>
        </a:xfrm>
        <a:prstGeom prst="trapezoid">
          <a:avLst>
            <a:gd name="adj" fmla="val 719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TECNOLOGIA: </a:t>
          </a:r>
          <a:r>
            <a:rPr lang="pt-BR" sz="2800" b="0" i="0" u="none" kern="1200" dirty="0"/>
            <a:t>Viabilizar a integração do SINESP </a:t>
          </a:r>
          <a:r>
            <a:rPr lang="pt-BR" sz="2800" b="0" i="0" u="none" kern="1200" dirty="0" err="1"/>
            <a:t>PPe</a:t>
          </a:r>
          <a:r>
            <a:rPr lang="pt-BR" sz="2800" b="0" i="0" u="none" kern="1200" dirty="0"/>
            <a:t>, para dar celeridade às investigações.</a:t>
          </a:r>
          <a:r>
            <a:rPr lang="pt-BR" sz="2800" kern="1200" dirty="0"/>
            <a:t> </a:t>
          </a:r>
        </a:p>
      </dsp:txBody>
      <dsp:txXfrm>
        <a:off x="2662766" y="2178205"/>
        <a:ext cx="4072466" cy="2178205"/>
      </dsp:txXfrm>
    </dsp:sp>
    <dsp:sp modelId="{A0AEC569-05C1-450F-B70D-560E2FFF0C87}">
      <dsp:nvSpPr>
        <dsp:cNvPr id="0" name=""/>
        <dsp:cNvSpPr/>
      </dsp:nvSpPr>
      <dsp:spPr>
        <a:xfrm>
          <a:off x="0" y="4356410"/>
          <a:ext cx="9398000" cy="2178205"/>
        </a:xfrm>
        <a:prstGeom prst="trapezoid">
          <a:avLst>
            <a:gd name="adj" fmla="val 719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EDUCAÇÃO:  </a:t>
          </a:r>
          <a:r>
            <a:rPr lang="pt-BR" sz="2800" b="0" i="0" u="none" kern="1200" dirty="0"/>
            <a:t>Investir maciçamente em prevenção e letramento digital (pais, filhos, policiais)</a:t>
          </a:r>
          <a:endParaRPr lang="pt-BR" sz="2800" kern="1200" dirty="0"/>
        </a:p>
      </dsp:txBody>
      <dsp:txXfrm>
        <a:off x="1644649" y="4356410"/>
        <a:ext cx="6108700" cy="2178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1C94E-7467-43E1-9A95-CB0C936FEBA1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AECC-FBA7-439D-94EF-40EF78F28F8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31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AECC-FBA7-439D-94EF-40EF78F28F8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67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AECC-FBA7-439D-94EF-40EF78F28F8E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46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AECC-FBA7-439D-94EF-40EF78F28F8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56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AECC-FBA7-439D-94EF-40EF78F28F8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34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AECC-FBA7-439D-94EF-40EF78F28F8E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27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AECC-FBA7-439D-94EF-40EF78F28F8E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566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AECC-FBA7-439D-94EF-40EF78F28F8E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430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AECC-FBA7-439D-94EF-40EF78F28F8E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05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AECC-FBA7-439D-94EF-40EF78F28F8E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65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81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76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49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739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74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75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721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378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69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715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72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404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078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859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94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952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EFD514-778D-46FF-BE28-5000972BE178}" type="datetimeFigureOut">
              <a:rPr lang="pt-BR" smtClean="0"/>
              <a:t>16/09/2025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F3C757-866B-43AF-9155-2B949EBE85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435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32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C788FB-3AFF-6682-29DB-284C4A336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3596" y="418172"/>
            <a:ext cx="7731512" cy="388062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pt-BR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Comissão de Segurança Pública e Combate ao Crime Organizado (CSPCCO) da Câmara dos Deputados</a:t>
            </a:r>
            <a:br>
              <a:rPr lang="pt-BR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pt-BR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Audiência Pública</a:t>
            </a:r>
            <a:br>
              <a:rPr lang="pt-BR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400" b="1" i="0" u="sng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“ o enfrentamento à pedofilia digital no Brasil: DESAFIOS E PROPOSTAS</a:t>
            </a:r>
            <a:r>
              <a:rPr lang="pt-BR" sz="2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”</a:t>
            </a:r>
            <a:br>
              <a:rPr lang="pt-BR" sz="2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pt-BR" sz="2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Requerimento nº 280/</a:t>
            </a:r>
            <a:r>
              <a:rPr lang="pt-BR" sz="24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2025, </a:t>
            </a:r>
            <a:r>
              <a:rPr lang="pt-BR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de autoria </a:t>
            </a:r>
            <a:r>
              <a:rPr lang="pt-BR" sz="2400" b="0" i="0" u="sng" strike="noStrike" baseline="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Deputada </a:t>
            </a:r>
            <a:r>
              <a:rPr lang="pt-BR" sz="2800" b="1" i="0" u="sng" strike="noStrike" baseline="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Delegada Ione </a:t>
            </a:r>
            <a:r>
              <a:rPr lang="pt-BR" sz="24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(AVANTE/MG).</a:t>
            </a:r>
            <a:endParaRPr lang="pt-BR" sz="2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0130D4-8E72-C0D4-F967-DE858B940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9356" y="4755995"/>
            <a:ext cx="5408341" cy="22358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pt-BR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SIMONE ARRUDA DO CARMO</a:t>
            </a:r>
          </a:p>
          <a:p>
            <a:pPr>
              <a:lnSpc>
                <a:spcPct val="90000"/>
              </a:lnSpc>
            </a:pPr>
            <a:r>
              <a:rPr lang="pt-BR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Delegada de Policia Civil do Estado de Roraima</a:t>
            </a:r>
          </a:p>
          <a:p>
            <a:pPr>
              <a:lnSpc>
                <a:spcPct val="90000"/>
              </a:lnSpc>
            </a:pPr>
            <a:r>
              <a:rPr lang="pt-BR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Especialista em Segurança Publica - UNB</a:t>
            </a:r>
          </a:p>
          <a:p>
            <a:pPr>
              <a:lnSpc>
                <a:spcPct val="90000"/>
              </a:lnSpc>
            </a:pPr>
            <a:r>
              <a:rPr lang="pt-BR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Mestre em Geografia - UFRR</a:t>
            </a:r>
          </a:p>
          <a:p>
            <a:pPr>
              <a:lnSpc>
                <a:spcPct val="90000"/>
              </a:lnSpc>
            </a:pPr>
            <a:r>
              <a:rPr lang="pt-BR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Doutoranda em Geografia - UNICAMP </a:t>
            </a:r>
          </a:p>
          <a:p>
            <a:pPr>
              <a:lnSpc>
                <a:spcPct val="90000"/>
              </a:lnSpc>
            </a:pPr>
            <a:r>
              <a:rPr lang="pt-BR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Presidente da ADEPOL RR</a:t>
            </a:r>
          </a:p>
          <a:p>
            <a:pPr>
              <a:lnSpc>
                <a:spcPct val="90000"/>
              </a:lnSpc>
            </a:pPr>
            <a:endParaRPr lang="pt-BR" sz="1800" b="1" dirty="0"/>
          </a:p>
        </p:txBody>
      </p:sp>
      <p:pic>
        <p:nvPicPr>
          <p:cNvPr id="1028" name="Picture 4" descr="ALERTA GERAL DA ADEPOL DO BRASIL E FENDEPOL SOBRE MAPA COMPARATIVO DE  TEXTOS EM WHATSAPP | Adepol do Brasil">
            <a:extLst>
              <a:ext uri="{FF2B5EF4-FFF2-40B4-BE49-F238E27FC236}">
                <a16:creationId xmlns:a16="http://schemas.microsoft.com/office/drawing/2014/main" id="{6790016E-0A09-7B02-4F64-309E089D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72" y="724975"/>
            <a:ext cx="4004489" cy="4476716"/>
          </a:xfrm>
          <a:prstGeom prst="rect">
            <a:avLst/>
          </a:pr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5" name="Group 1034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36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74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1D7E3F0-DE8E-4106-A0A3-2EF04C0AAF23}"/>
              </a:ext>
            </a:extLst>
          </p:cNvPr>
          <p:cNvSpPr txBox="1"/>
          <p:nvPr/>
        </p:nvSpPr>
        <p:spPr>
          <a:xfrm>
            <a:off x="245327" y="256467"/>
            <a:ext cx="1134357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 </a:t>
            </a:r>
            <a:r>
              <a:rPr lang="pt-BR" sz="24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O CAMPO DE ATUAÇÃO DOS CRIMINOSOS (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Onde o Perigo pode estar?).</a:t>
            </a: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b="1" i="0" u="none" strike="noStrike" dirty="0">
              <a:solidFill>
                <a:srgbClr val="1B1C1D"/>
              </a:solidFill>
              <a:effectLst/>
              <a:latin typeface="Google Sans Text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Redes Sociais: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 Instagram, Facebook, </a:t>
            </a:r>
            <a:r>
              <a:rPr lang="pt-BR" sz="2400" b="0" i="0" u="none" strike="noStrike" dirty="0" err="1">
                <a:solidFill>
                  <a:srgbClr val="1B1C1D"/>
                </a:solidFill>
                <a:effectLst/>
                <a:latin typeface="Google Sans Text"/>
              </a:rPr>
              <a:t>TikTok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, Snapchat.</a:t>
            </a: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1B1C1D"/>
              </a:solidFill>
              <a:latin typeface="Google Sans Text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b="0" i="0" u="none" strike="noStrike" dirty="0">
              <a:solidFill>
                <a:srgbClr val="1B1C1D"/>
              </a:solidFill>
              <a:effectLst/>
              <a:latin typeface="Google Sans Text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Mensageiros: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 WhatsApp, </a:t>
            </a:r>
            <a:r>
              <a:rPr lang="pt-BR" sz="2400" b="0" i="0" u="none" strike="noStrike" dirty="0" err="1">
                <a:solidFill>
                  <a:srgbClr val="1B1C1D"/>
                </a:solidFill>
                <a:effectLst/>
                <a:latin typeface="Google Sans Text"/>
              </a:rPr>
              <a:t>Telegram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, </a:t>
            </a:r>
            <a:r>
              <a:rPr lang="pt-BR" sz="2400" b="0" i="0" u="none" strike="noStrike" dirty="0" err="1">
                <a:solidFill>
                  <a:srgbClr val="1B1C1D"/>
                </a:solidFill>
                <a:effectLst/>
                <a:latin typeface="Google Sans Text"/>
              </a:rPr>
              <a:t>Discord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.</a:t>
            </a: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1B1C1D"/>
              </a:solidFill>
              <a:latin typeface="Google Sans Text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b="0" i="0" u="none" strike="noStrike" dirty="0">
              <a:solidFill>
                <a:srgbClr val="1B1C1D"/>
              </a:solidFill>
              <a:effectLst/>
              <a:latin typeface="Google Sans Text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Jogos Online: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 </a:t>
            </a:r>
            <a:r>
              <a:rPr lang="pt-BR" sz="2400" b="0" i="0" u="none" strike="noStrike" dirty="0" err="1">
                <a:solidFill>
                  <a:srgbClr val="1B1C1D"/>
                </a:solidFill>
                <a:effectLst/>
                <a:latin typeface="Google Sans Text"/>
              </a:rPr>
              <a:t>Roblox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, </a:t>
            </a:r>
            <a:r>
              <a:rPr lang="pt-BR" sz="2400" b="0" i="0" u="none" strike="noStrike" dirty="0" err="1">
                <a:solidFill>
                  <a:srgbClr val="1B1C1D"/>
                </a:solidFill>
                <a:effectLst/>
                <a:latin typeface="Google Sans Text"/>
              </a:rPr>
              <a:t>Fortnite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, </a:t>
            </a:r>
            <a:r>
              <a:rPr lang="pt-BR" sz="2400" b="0" i="0" u="none" strike="noStrike" dirty="0" err="1">
                <a:solidFill>
                  <a:srgbClr val="1B1C1D"/>
                </a:solidFill>
                <a:effectLst/>
                <a:latin typeface="Google Sans Text"/>
              </a:rPr>
              <a:t>Free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 </a:t>
            </a:r>
            <a:r>
              <a:rPr lang="pt-BR" sz="2400" b="0" i="0" u="none" strike="noStrike" dirty="0" err="1">
                <a:solidFill>
                  <a:srgbClr val="1B1C1D"/>
                </a:solidFill>
                <a:effectLst/>
                <a:latin typeface="Google Sans Text"/>
              </a:rPr>
              <a:t>Fire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.</a:t>
            </a: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1B1C1D"/>
              </a:solidFill>
              <a:latin typeface="Google Sans Text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b="0" i="0" u="none" strike="noStrike" dirty="0">
              <a:solidFill>
                <a:srgbClr val="1B1C1D"/>
              </a:solidFill>
              <a:effectLst/>
              <a:latin typeface="Google Sans Text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1B1C1D"/>
              </a:solidFill>
              <a:latin typeface="Google Sans Text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b="0" i="0" u="none" strike="noStrike" dirty="0">
              <a:solidFill>
                <a:srgbClr val="1B1C1D"/>
              </a:solidFill>
              <a:effectLst/>
              <a:latin typeface="Google Sans Text"/>
            </a:endParaRPr>
          </a:p>
          <a:p>
            <a:pPr marL="3524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52425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Outros:</a:t>
            </a:r>
            <a:r>
              <a:rPr lang="pt-BR" sz="2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 Aplicativos de relacionamento com perfis falsos.</a:t>
            </a: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m 7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9F523D8F-2F97-4E8D-9123-A6C165D97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4" y="1427746"/>
            <a:ext cx="990285" cy="990285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39DD90F9-11AE-485C-90F6-024B8CBC6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2726" y="1543969"/>
            <a:ext cx="887506" cy="874062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762EA7C3-30EA-4E67-BC5A-316FFA1F5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30" y="1503209"/>
            <a:ext cx="955582" cy="955582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7499F56E-D303-45E0-AE9A-533AEF9AB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16" y="1636958"/>
            <a:ext cx="2356452" cy="688084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DD2A4B7B-27C1-4AAB-B963-74612174B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4" y="2813930"/>
            <a:ext cx="1226434" cy="1230139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666D5F00-2AD1-4D0E-B8BD-E90036FB4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63" y="2870172"/>
            <a:ext cx="1117655" cy="1117655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3720FBB5-4E07-40B1-9DCD-14F76FBFDD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79" y="4690056"/>
            <a:ext cx="1230139" cy="1230139"/>
          </a:xfrm>
          <a:prstGeom prst="rect">
            <a:avLst/>
          </a:prstGeom>
        </p:spPr>
      </p:pic>
      <p:pic>
        <p:nvPicPr>
          <p:cNvPr id="26" name="Imagem 25" descr="Forma&#10;&#10;Descrição gerada automaticamente com confiança média">
            <a:extLst>
              <a:ext uri="{FF2B5EF4-FFF2-40B4-BE49-F238E27FC236}">
                <a16:creationId xmlns:a16="http://schemas.microsoft.com/office/drawing/2014/main" id="{563A2A42-A532-441E-8AA4-3E27A9A7DC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86" y="4970710"/>
            <a:ext cx="2252463" cy="636112"/>
          </a:xfrm>
          <a:prstGeom prst="rect">
            <a:avLst/>
          </a:prstGeom>
        </p:spPr>
      </p:pic>
      <p:pic>
        <p:nvPicPr>
          <p:cNvPr id="28" name="Imagem 27" descr="Uma imagem contendo luz, escuro, tráfego, aceso&#10;&#10;Descrição gerada automaticamente">
            <a:extLst>
              <a:ext uri="{FF2B5EF4-FFF2-40B4-BE49-F238E27FC236}">
                <a16:creationId xmlns:a16="http://schemas.microsoft.com/office/drawing/2014/main" id="{4488DDB5-D948-444E-AFC7-6E4813D948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1" y="4943898"/>
            <a:ext cx="1722643" cy="861322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6C7A4EDF-2615-4A0B-825E-66F0BFF677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82" y="1543969"/>
            <a:ext cx="1127900" cy="955582"/>
          </a:xfrm>
          <a:prstGeom prst="rect">
            <a:avLst/>
          </a:prstGeom>
        </p:spPr>
      </p:pic>
      <p:pic>
        <p:nvPicPr>
          <p:cNvPr id="32" name="Imagem 31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60BBFC6A-65C4-44B4-A5DE-FB65D22703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46" y="1801905"/>
            <a:ext cx="1488076" cy="430147"/>
          </a:xfrm>
          <a:prstGeom prst="rect">
            <a:avLst/>
          </a:prstGeom>
        </p:spPr>
      </p:pic>
      <p:pic>
        <p:nvPicPr>
          <p:cNvPr id="6146" name="Picture 2" descr="Discord White Icon SVG Vector &amp; PNG Free Download | UXWing">
            <a:extLst>
              <a:ext uri="{FF2B5EF4-FFF2-40B4-BE49-F238E27FC236}">
                <a16:creationId xmlns:a16="http://schemas.microsoft.com/office/drawing/2014/main" id="{4F081345-038C-476A-A2A7-9BA0473F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63" y="3088486"/>
            <a:ext cx="955583" cy="9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5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D0B640C-AB26-4D32-BC79-868E81996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768617"/>
              </p:ext>
            </p:extLst>
          </p:nvPr>
        </p:nvGraphicFramePr>
        <p:xfrm>
          <a:off x="2598235" y="0"/>
          <a:ext cx="10883589" cy="689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68039CF6-FC24-4F67-88F4-FCAB39DE6E5E}"/>
              </a:ext>
            </a:extLst>
          </p:cNvPr>
          <p:cNvSpPr txBox="1"/>
          <p:nvPr/>
        </p:nvSpPr>
        <p:spPr>
          <a:xfrm>
            <a:off x="0" y="235510"/>
            <a:ext cx="394635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800000"/>
                </a:solidFill>
                <a:effectLst/>
                <a:latin typeface="Google Sans Text"/>
              </a:rPr>
              <a:t> Proposta 1</a:t>
            </a:r>
            <a:endParaRPr lang="pt-BR" sz="2000" b="1" dirty="0">
              <a:solidFill>
                <a:srgbClr val="800000"/>
              </a:solidFill>
              <a:latin typeface="Google Sans Text"/>
            </a:endParaRPr>
          </a:p>
          <a:p>
            <a:pPr marL="952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800000"/>
                </a:solidFill>
                <a:effectLst/>
                <a:latin typeface="Google Sans Text"/>
              </a:rPr>
              <a:t> Legislação Protetiva: Responsabilizando as Plataformas.</a:t>
            </a:r>
            <a:endParaRPr lang="pt-BR" sz="2000" b="1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marL="9525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800000"/>
                </a:solidFill>
                <a:effectLst/>
                <a:latin typeface="Google Sans Text"/>
              </a:rPr>
              <a:t> Marco Regulatório: O PL 2628/2022 - Principais pontos</a:t>
            </a:r>
            <a:endParaRPr lang="pt-BR" sz="2000" b="1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Imagem gerada">
            <a:extLst>
              <a:ext uri="{FF2B5EF4-FFF2-40B4-BE49-F238E27FC236}">
                <a16:creationId xmlns:a16="http://schemas.microsoft.com/office/drawing/2014/main" id="{DB179243-5ECC-4FC8-B2CE-4CF92966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252" y="2334333"/>
            <a:ext cx="4792630" cy="47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0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7" name="Group 5136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138" name="Straight Connector 5137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9" name="Straight Connector 5138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0" name="Straight Connector 5139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1" name="Straight Connector 5140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2" name="Straight Connector 5141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44" name="Rectangle 5143">
            <a:extLst>
              <a:ext uri="{FF2B5EF4-FFF2-40B4-BE49-F238E27FC236}">
                <a16:creationId xmlns:a16="http://schemas.microsoft.com/office/drawing/2014/main" id="{D6F819BF-BEC4-454B-82CF-C7F19264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F2BFDA3-DCF0-4B66-9EA9-3DE31E317D29}"/>
              </a:ext>
            </a:extLst>
          </p:cNvPr>
          <p:cNvSpPr txBox="1"/>
          <p:nvPr/>
        </p:nvSpPr>
        <p:spPr>
          <a:xfrm>
            <a:off x="6661715" y="110667"/>
            <a:ext cx="6965865" cy="1142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0" u="none" strike="noStrike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Proposta</a:t>
            </a:r>
            <a:r>
              <a:rPr lang="en-US" sz="2000" b="1" i="0" u="none" strike="noStrike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2 A PRIMEIRA LINHA DE DEFESA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0" i="0" u="none" strike="noStrike" cap="all" dirty="0">
              <a:ln w="3175" cmpd="sng">
                <a:noFill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9525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0" i="0" u="none" strike="noStrike" cap="all" dirty="0">
              <a:ln w="3175" cmpd="sng">
                <a:noFill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5146" name="Snip Diagonal Corner Rectangle 21">
            <a:extLst>
              <a:ext uri="{FF2B5EF4-FFF2-40B4-BE49-F238E27FC236}">
                <a16:creationId xmlns:a16="http://schemas.microsoft.com/office/drawing/2014/main" id="{79D5C3D0-88DD-405B-A549-4B5C3712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12" y="641648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riancas estudando desenho Imagens – Download Grátis no Freepik">
            <a:extLst>
              <a:ext uri="{FF2B5EF4-FFF2-40B4-BE49-F238E27FC236}">
                <a16:creationId xmlns:a16="http://schemas.microsoft.com/office/drawing/2014/main" id="{5CF3D3BD-F968-4652-BBDC-472BE00A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217" y="1646162"/>
            <a:ext cx="5641063" cy="323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48" name="Group 5147">
            <a:extLst>
              <a:ext uri="{FF2B5EF4-FFF2-40B4-BE49-F238E27FC236}">
                <a16:creationId xmlns:a16="http://schemas.microsoft.com/office/drawing/2014/main" id="{B29E1950-A366-48B7-8DAB-726C0DE5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149" name="Straight Connector 5148">
              <a:extLst>
                <a:ext uri="{FF2B5EF4-FFF2-40B4-BE49-F238E27FC236}">
                  <a16:creationId xmlns:a16="http://schemas.microsoft.com/office/drawing/2014/main" id="{624123CD-2156-4134-A3FB-C82036B5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0" name="Straight Connector 5149">
              <a:extLst>
                <a:ext uri="{FF2B5EF4-FFF2-40B4-BE49-F238E27FC236}">
                  <a16:creationId xmlns:a16="http://schemas.microsoft.com/office/drawing/2014/main" id="{282DAEA8-4DC7-4972-8972-06976C61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1" name="Straight Connector 5150">
              <a:extLst>
                <a:ext uri="{FF2B5EF4-FFF2-40B4-BE49-F238E27FC236}">
                  <a16:creationId xmlns:a16="http://schemas.microsoft.com/office/drawing/2014/main" id="{C33B16A3-1C35-4E6B-88DA-2A2550F94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2" name="Straight Connector 5151">
              <a:extLst>
                <a:ext uri="{FF2B5EF4-FFF2-40B4-BE49-F238E27FC236}">
                  <a16:creationId xmlns:a16="http://schemas.microsoft.com/office/drawing/2014/main" id="{106381D1-240B-4A28-88D3-6ACC575DC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3" name="Straight Connector 5152">
              <a:extLst>
                <a:ext uri="{FF2B5EF4-FFF2-40B4-BE49-F238E27FC236}">
                  <a16:creationId xmlns:a16="http://schemas.microsoft.com/office/drawing/2014/main" id="{7C8CFC7B-B818-47F0-AE87-6B34B07D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713A67-1255-4684-B175-9D14C4189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32687"/>
              </p:ext>
            </p:extLst>
          </p:nvPr>
        </p:nvGraphicFramePr>
        <p:xfrm>
          <a:off x="6278137" y="685800"/>
          <a:ext cx="5910689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034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5E09C30-9350-411A-B971-709C66EAA421}"/>
              </a:ext>
            </a:extLst>
          </p:cNvPr>
          <p:cNvSpPr txBox="1"/>
          <p:nvPr/>
        </p:nvSpPr>
        <p:spPr>
          <a:xfrm>
            <a:off x="256477" y="1989918"/>
            <a:ext cx="1104249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O Problema Atual:</a:t>
            </a:r>
            <a:r>
              <a:rPr lang="pt-BR" sz="28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 Demora na obtenção de dados cadastrais. O processo (boletim de ocorrência -&gt; oficio policial -&gt; Juntada do oficio na plataforma das operadoras -&gt; processamento do oficio na operadora-&gt; ofício à empresa -&gt; resposta) leva dias, favorecendo o criminoso.</a:t>
            </a:r>
          </a:p>
          <a:p>
            <a:pPr marL="952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28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A Solução Proposta:</a:t>
            </a:r>
            <a:r>
              <a:rPr lang="pt-BR" sz="28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 Interligação direta e automatizada, via API segura, entre a Plataforma de Procedimentos Policiais Eletrônicos (SINESP </a:t>
            </a:r>
            <a:r>
              <a:rPr lang="pt-BR" sz="2800" b="0" i="0" u="none" strike="noStrike" dirty="0" err="1">
                <a:solidFill>
                  <a:srgbClr val="1B1C1D"/>
                </a:solidFill>
                <a:effectLst/>
                <a:latin typeface="Google Sans Text"/>
              </a:rPr>
              <a:t>PPe</a:t>
            </a:r>
            <a:r>
              <a:rPr lang="pt-BR" sz="28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) e os sistemas das operadoras, provedores de e-mail, redes sociais, plataformas de jogos, e até mesmo o Banco Central (para dados PIX)</a:t>
            </a:r>
            <a:endParaRPr lang="pt-BR" sz="2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E7F5F9F-85C7-4606-84F4-E636A6DBC452}"/>
              </a:ext>
            </a:extLst>
          </p:cNvPr>
          <p:cNvSpPr txBox="1"/>
          <p:nvPr/>
        </p:nvSpPr>
        <p:spPr>
          <a:xfrm>
            <a:off x="167268" y="273425"/>
            <a:ext cx="118760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PROPOSTA 3 - INTEGRAÇÃO TECNOLÓGICA PARA AGILIZAR A INVESTIGAÇÃO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58397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EA4A55-4AA2-4A5F-9361-1470ACEC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341" y="1842866"/>
            <a:ext cx="3427120" cy="36992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A53E7B2-30A9-4B69-BD02-6AF770980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320" y="2870913"/>
            <a:ext cx="1435113" cy="13301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E387165-64B9-4823-B85E-5CCC451D2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13" y="2433880"/>
            <a:ext cx="2324424" cy="233395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0B26350-920B-4529-B620-92E16B3CAA69}"/>
              </a:ext>
            </a:extLst>
          </p:cNvPr>
          <p:cNvSpPr txBox="1"/>
          <p:nvPr/>
        </p:nvSpPr>
        <p:spPr>
          <a:xfrm>
            <a:off x="1828764" y="211202"/>
            <a:ext cx="9545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SINESP PPE: DA OCORRÊNCIA À IDENTIFICAÇÃO EM TEMPO REAL.</a:t>
            </a:r>
            <a:endParaRPr lang="pt-BR" sz="3600" b="1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C62FCCF1-A04B-4171-8FBD-5D4A5FDE9FAE}"/>
              </a:ext>
            </a:extLst>
          </p:cNvPr>
          <p:cNvSpPr/>
          <p:nvPr/>
        </p:nvSpPr>
        <p:spPr>
          <a:xfrm>
            <a:off x="2497837" y="3000689"/>
            <a:ext cx="1471961" cy="1200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Registrar BO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7884456E-CB32-4BFC-BBE1-DF7023EE4757}"/>
              </a:ext>
            </a:extLst>
          </p:cNvPr>
          <p:cNvSpPr/>
          <p:nvPr/>
        </p:nvSpPr>
        <p:spPr>
          <a:xfrm>
            <a:off x="5263376" y="1883982"/>
            <a:ext cx="3980985" cy="3433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sistema oferecer ao usuário policial a pesquisa imediata dos dados cadastrais, independente de ofícios.</a:t>
            </a:r>
          </a:p>
        </p:txBody>
      </p:sp>
    </p:spTree>
    <p:extLst>
      <p:ext uri="{BB962C8B-B14F-4D97-AF65-F5344CB8AC3E}">
        <p14:creationId xmlns:p14="http://schemas.microsoft.com/office/powerpoint/2010/main" val="339273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_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7" y="296355"/>
            <a:ext cx="4480560" cy="5125541"/>
          </a:xfrm>
          <a:prstGeom prst="rect">
            <a:avLst/>
          </a:prstGeom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D4E79508-5CAB-4511-8A52-F2013052145A}"/>
              </a:ext>
            </a:extLst>
          </p:cNvPr>
          <p:cNvSpPr/>
          <p:nvPr/>
        </p:nvSpPr>
        <p:spPr>
          <a:xfrm>
            <a:off x="4085065" y="0"/>
            <a:ext cx="4480559" cy="2705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Antes de concluir o BO realiza a pesquisa dos dados cadastrais da conta fornecida pela vítima, o sistema realiza a busca nas operadoras </a:t>
            </a:r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3459B0CA-6C4B-4EFD-86E1-5BDA63AAE1E8}"/>
              </a:ext>
            </a:extLst>
          </p:cNvPr>
          <p:cNvSpPr/>
          <p:nvPr/>
        </p:nvSpPr>
        <p:spPr>
          <a:xfrm>
            <a:off x="4114800" y="4186580"/>
            <a:ext cx="4370995" cy="227266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Operadoras já informam sobre a existência ou não dos dados cadastrais da conta fornecida pela vítima. Tempo: segundos.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B346919-C419-49F8-9AA7-91EEF56F60F5}"/>
              </a:ext>
            </a:extLst>
          </p:cNvPr>
          <p:cNvSpPr/>
          <p:nvPr/>
        </p:nvSpPr>
        <p:spPr>
          <a:xfrm>
            <a:off x="-76200" y="162052"/>
            <a:ext cx="4191000" cy="6695948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chemeClr val="bg2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Arial"/>
              </a:rPr>
              <a:t>Policial Registrando o Boletim de ocorrência</a:t>
            </a:r>
          </a:p>
          <a:p>
            <a:pPr algn="ctr"/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Arial"/>
              </a:rPr>
              <a:t>Recebe os dados do suposto infrator que é imediatamente cadastrado no boletim de ocorrência</a:t>
            </a:r>
            <a:endParaRPr sz="3200" b="1" dirty="0">
              <a:solidFill>
                <a:schemeClr val="bg2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DAE018-763A-4234-9B8A-0308B4F0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77" y="274831"/>
            <a:ext cx="714783" cy="8383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C1C6F23-4A96-4A47-BC2F-A3A12BFF4D8A}"/>
              </a:ext>
            </a:extLst>
          </p:cNvPr>
          <p:cNvSpPr txBox="1"/>
          <p:nvPr/>
        </p:nvSpPr>
        <p:spPr>
          <a:xfrm>
            <a:off x="0" y="-16042"/>
            <a:ext cx="746994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600"/>
              </a:spcBef>
              <a:spcAft>
                <a:spcPts val="0"/>
              </a:spcAft>
            </a:pPr>
            <a:r>
              <a:rPr lang="pt-BR" sz="32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CONCLUSÃO E CHAMADO À AÇÃO</a:t>
            </a:r>
            <a:endParaRPr lang="pt-BR" sz="3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5250" rtl="0" fontAlgn="base">
              <a:spcBef>
                <a:spcPts val="0"/>
              </a:spcBef>
              <a:spcAft>
                <a:spcPts val="0"/>
              </a:spcAft>
            </a:pPr>
            <a:endParaRPr lang="pt-BR" sz="1800" b="0" i="0" u="none" strike="noStrike" dirty="0">
              <a:solidFill>
                <a:srgbClr val="1B1C1D"/>
              </a:solidFill>
              <a:effectLst/>
              <a:latin typeface="Google Sans Text"/>
            </a:endParaRPr>
          </a:p>
          <a:p>
            <a:pPr marL="95250" rtl="0" fontAlgn="base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1B1C1D"/>
                </a:solidFill>
                <a:latin typeface="Google Sans Text"/>
              </a:rPr>
              <a:t>Um Pacto Nacional pela </a:t>
            </a:r>
          </a:p>
          <a:p>
            <a:pPr marL="95250" fontAlgn="base"/>
            <a:r>
              <a:rPr lang="pt-BR" sz="2400" b="1" dirty="0">
                <a:solidFill>
                  <a:srgbClr val="1B1C1D"/>
                </a:solidFill>
                <a:latin typeface="Google Sans Text"/>
              </a:rPr>
              <a:t>Segurança de Nossas Crianças</a:t>
            </a:r>
            <a:endParaRPr lang="pt-BR" sz="2400" b="1" i="0" u="none" strike="noStrike" dirty="0">
              <a:solidFill>
                <a:srgbClr val="1B1C1D"/>
              </a:solidFill>
              <a:effectLst/>
              <a:latin typeface="Google Sans Text"/>
            </a:endParaRPr>
          </a:p>
          <a:p>
            <a:pPr marL="952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Três Pilares:</a:t>
            </a:r>
            <a:endParaRPr lang="pt-BR" sz="1800" b="0" i="0" u="none" strike="noStrike" dirty="0">
              <a:solidFill>
                <a:srgbClr val="1B1C1D"/>
              </a:solidFill>
              <a:effectLst/>
              <a:latin typeface="Google Sans Text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C701F2B-7CD0-4BC0-A142-E43A7D9D6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404946"/>
              </p:ext>
            </p:extLst>
          </p:nvPr>
        </p:nvGraphicFramePr>
        <p:xfrm>
          <a:off x="2794000" y="323385"/>
          <a:ext cx="9398000" cy="653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181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m são os deputados - Portal da Câmara dos Deputados">
            <a:extLst>
              <a:ext uri="{FF2B5EF4-FFF2-40B4-BE49-F238E27FC236}">
                <a16:creationId xmlns:a16="http://schemas.microsoft.com/office/drawing/2014/main" id="{354245DF-549D-4F9A-9B09-43DC741B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2" y="64429"/>
            <a:ext cx="5046856" cy="33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A5894C5-68A2-4E54-9D34-BC2A57B07D86}"/>
              </a:ext>
            </a:extLst>
          </p:cNvPr>
          <p:cNvSpPr txBox="1"/>
          <p:nvPr/>
        </p:nvSpPr>
        <p:spPr>
          <a:xfrm>
            <a:off x="5285678" y="64429"/>
            <a:ext cx="690632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1" dirty="0">
                <a:solidFill>
                  <a:srgbClr val="002060"/>
                </a:solidFill>
                <a:latin typeface="Calibri-Light"/>
              </a:rPr>
              <a:t>SANSÃO PRESIDENCIAL DO</a:t>
            </a:r>
            <a:r>
              <a:rPr lang="pt-BR" sz="2400" b="1" i="0" u="none" strike="noStrike" baseline="0" dirty="0">
                <a:solidFill>
                  <a:srgbClr val="002060"/>
                </a:solidFill>
                <a:latin typeface="Calibri-Light"/>
              </a:rPr>
              <a:t> PL N.2628/2022</a:t>
            </a:r>
            <a:r>
              <a:rPr lang="pt-BR" sz="2400" b="0" i="0" u="none" strike="noStrike" baseline="0" dirty="0">
                <a:solidFill>
                  <a:srgbClr val="002060"/>
                </a:solidFill>
                <a:latin typeface="Calibri-Light"/>
              </a:rPr>
              <a:t> - </a:t>
            </a:r>
            <a:r>
              <a:rPr lang="pt-BR" sz="2400" b="0" i="0" u="none" strike="noStrike" baseline="0" dirty="0">
                <a:solidFill>
                  <a:srgbClr val="002060"/>
                </a:solidFill>
                <a:latin typeface="CourierNewPSMT"/>
              </a:rPr>
              <a:t>Dispõe sobre a proteção de crianças</a:t>
            </a:r>
          </a:p>
          <a:p>
            <a:pPr algn="l"/>
            <a:r>
              <a:rPr lang="pt-BR" sz="2400" b="0" i="0" u="none" strike="noStrike" baseline="0" dirty="0">
                <a:solidFill>
                  <a:srgbClr val="002060"/>
                </a:solidFill>
                <a:latin typeface="CourierNewPSMT"/>
              </a:rPr>
              <a:t>e de adolescentes em ambientes</a:t>
            </a:r>
          </a:p>
          <a:p>
            <a:pPr algn="l"/>
            <a:r>
              <a:rPr lang="pt-BR" sz="2400" b="0" i="0" u="none" strike="noStrike" baseline="0" dirty="0">
                <a:solidFill>
                  <a:srgbClr val="002060"/>
                </a:solidFill>
                <a:latin typeface="CourierNewPSMT"/>
              </a:rPr>
              <a:t>digitais (Estatuto da Criança e do</a:t>
            </a:r>
          </a:p>
          <a:p>
            <a:pPr algn="l"/>
            <a:r>
              <a:rPr lang="pt-BR" sz="2400" b="0" i="0" u="none" strike="noStrike" baseline="0" dirty="0">
                <a:solidFill>
                  <a:srgbClr val="002060"/>
                </a:solidFill>
                <a:latin typeface="CourierNewPSMT"/>
              </a:rPr>
              <a:t>Adolescente Digital - ECA Digital).</a:t>
            </a:r>
          </a:p>
          <a:p>
            <a:pPr algn="l"/>
            <a:r>
              <a:rPr lang="pt-BR" sz="2400" b="0" i="0" u="none" strike="noStrike" baseline="0" dirty="0">
                <a:solidFill>
                  <a:srgbClr val="002060"/>
                </a:solidFill>
                <a:latin typeface="Calibri-Light"/>
              </a:rPr>
              <a:t> </a:t>
            </a:r>
          </a:p>
          <a:p>
            <a:endParaRPr lang="pt-BR" sz="2400" dirty="0">
              <a:solidFill>
                <a:srgbClr val="002060"/>
              </a:solidFill>
              <a:latin typeface="Calibri-Light"/>
            </a:endParaRPr>
          </a:p>
          <a:p>
            <a:r>
              <a:rPr lang="pt-BR" sz="2400" b="1" dirty="0">
                <a:solidFill>
                  <a:srgbClr val="002060"/>
                </a:solidFill>
              </a:rPr>
              <a:t>Criar o tipo penal estupro virtual: </a:t>
            </a:r>
            <a:r>
              <a:rPr lang="pt-BR" sz="2400" dirty="0"/>
              <a:t>PROJETO DE LEI N° 2293, DE 2023 </a:t>
            </a:r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pPr algn="l"/>
            <a:r>
              <a:rPr lang="pt-BR" sz="2400" b="0" i="0" u="none" strike="noStrike" baseline="0" dirty="0">
                <a:solidFill>
                  <a:srgbClr val="002060"/>
                </a:solidFill>
                <a:latin typeface="TimesNewRomanPSMT"/>
              </a:rPr>
              <a:t>“</a:t>
            </a:r>
            <a:r>
              <a:rPr lang="pt-BR" sz="2400" b="1" i="0" u="none" strike="noStrike" baseline="0" dirty="0">
                <a:solidFill>
                  <a:srgbClr val="002060"/>
                </a:solidFill>
                <a:latin typeface="TimesNewRomanPS-BoldMT"/>
              </a:rPr>
              <a:t>Art. 217-A</a:t>
            </a:r>
            <a:r>
              <a:rPr lang="pt-BR" sz="2400" b="0" i="0" u="none" strike="noStrike" baseline="0" dirty="0">
                <a:solidFill>
                  <a:srgbClr val="002060"/>
                </a:solidFill>
                <a:latin typeface="TimesNewRomanPSMT"/>
              </a:rPr>
              <a:t>. </a:t>
            </a:r>
            <a:r>
              <a:rPr lang="pt-BR" b="0" i="0" u="none" strike="noStrike" baseline="0" dirty="0">
                <a:solidFill>
                  <a:srgbClr val="002060"/>
                </a:solidFill>
                <a:latin typeface="TimesNewRomanPSMT"/>
              </a:rPr>
              <a:t>(</a:t>
            </a:r>
            <a:r>
              <a:rPr lang="pt-BR" b="0" i="0" dirty="0">
                <a:solidFill>
                  <a:srgbClr val="1F1F1F"/>
                </a:solidFill>
                <a:effectLst/>
                <a:latin typeface="Google Sans"/>
              </a:rPr>
              <a:t>Art. 217-A. </a:t>
            </a:r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Ter conjunção carnal ou praticar outro ato libidinoso com menor de 14 (catorze) )</a:t>
            </a:r>
            <a:r>
              <a:rPr lang="pt-BR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pt-BR" b="0" i="0" u="none" strike="noStrike" baseline="0" dirty="0">
                <a:solidFill>
                  <a:srgbClr val="002060"/>
                </a:solidFill>
                <a:latin typeface="TimesNewRomanPSMT"/>
              </a:rPr>
              <a:t> ................................................</a:t>
            </a:r>
          </a:p>
          <a:p>
            <a:pPr algn="l"/>
            <a:r>
              <a:rPr lang="pt-BR" b="0" i="0" u="none" strike="noStrike" baseline="0" dirty="0">
                <a:solidFill>
                  <a:srgbClr val="002060"/>
                </a:solidFill>
                <a:latin typeface="TimesNewRomanPSMT"/>
              </a:rPr>
              <a:t>......................................................................</a:t>
            </a:r>
          </a:p>
          <a:p>
            <a:pPr algn="l"/>
            <a:r>
              <a:rPr lang="pt-BR" sz="2400" b="0" i="0" u="none" strike="noStrike" baseline="0" dirty="0">
                <a:solidFill>
                  <a:srgbClr val="C00000"/>
                </a:solidFill>
                <a:latin typeface="TimesNewRomanPSMT"/>
              </a:rPr>
              <a:t>§ 6º Para a consumação do crime descrito neste artigo, é desnecessário que haja contato físico direto entre o agente e a vítima, sendo suficiente a prática de ato libidinoso, ainda que incitada por meio virtual.” (NR)</a:t>
            </a:r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3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10130D4-8E72-C0D4-F967-DE858B940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820" y="4315521"/>
            <a:ext cx="6527179" cy="2170561"/>
          </a:xfrm>
        </p:spPr>
        <p:txBody>
          <a:bodyPr>
            <a:normAutofit lnSpcReduction="10000"/>
          </a:bodyPr>
          <a:lstStyle/>
          <a:p>
            <a:pPr algn="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Telefone: 95  99139-2279</a:t>
            </a:r>
          </a:p>
          <a:p>
            <a:pPr algn="r"/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 simonedelegada@hotmail.com</a:t>
            </a:r>
          </a:p>
          <a:p>
            <a:pPr algn="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@simonearrudacarmo</a:t>
            </a:r>
          </a:p>
          <a:p>
            <a:pPr algn="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@adepolrr</a:t>
            </a:r>
          </a:p>
          <a:p>
            <a:pPr algn="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@adepolbr</a:t>
            </a:r>
          </a:p>
        </p:txBody>
      </p:sp>
      <p:pic>
        <p:nvPicPr>
          <p:cNvPr id="1028" name="Picture 4" descr="ALERTA GERAL DA ADEPOL DO BRASIL E FENDEPOL SOBRE MAPA COMPARATIVO DE  TEXTOS EM WHATSAPP | Adepol do Brasil">
            <a:extLst>
              <a:ext uri="{FF2B5EF4-FFF2-40B4-BE49-F238E27FC236}">
                <a16:creationId xmlns:a16="http://schemas.microsoft.com/office/drawing/2014/main" id="{6790016E-0A09-7B02-4F64-309E089D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" y="252047"/>
            <a:ext cx="2191818" cy="24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iagrama&#10;&#10;Descrição gerada automaticamente com confiança média">
            <a:extLst>
              <a:ext uri="{FF2B5EF4-FFF2-40B4-BE49-F238E27FC236}">
                <a16:creationId xmlns:a16="http://schemas.microsoft.com/office/drawing/2014/main" id="{08629A42-91C0-1590-3E5C-D65A46B89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3" y="2702334"/>
            <a:ext cx="2223164" cy="21257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F0937BF-1144-4E22-ABC0-B5E78B3410AD}"/>
              </a:ext>
            </a:extLst>
          </p:cNvPr>
          <p:cNvSpPr txBox="1"/>
          <p:nvPr/>
        </p:nvSpPr>
        <p:spPr>
          <a:xfrm>
            <a:off x="2241394" y="267629"/>
            <a:ext cx="8385717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6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BRIGADA!</a:t>
            </a:r>
          </a:p>
          <a:p>
            <a:pPr>
              <a:lnSpc>
                <a:spcPct val="90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3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SIMONE ARRUDA DO CARMO</a:t>
            </a:r>
          </a:p>
          <a:p>
            <a:pPr>
              <a:lnSpc>
                <a:spcPct val="90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Delegada de Policia Civil do Estado de Roraima</a:t>
            </a:r>
          </a:p>
          <a:p>
            <a:pPr>
              <a:lnSpc>
                <a:spcPct val="90000"/>
              </a:lnSpc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Especialista em Segurança Publica - UNB</a:t>
            </a:r>
          </a:p>
          <a:p>
            <a:pPr>
              <a:lnSpc>
                <a:spcPct val="90000"/>
              </a:lnSpc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Mestre em Geografia - UFRR</a:t>
            </a:r>
          </a:p>
          <a:p>
            <a:pPr>
              <a:lnSpc>
                <a:spcPct val="90000"/>
              </a:lnSpc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Doutoranda em Geografia - UNICAMP </a:t>
            </a:r>
          </a:p>
          <a:p>
            <a:pPr>
              <a:lnSpc>
                <a:spcPct val="90000"/>
              </a:lnSpc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Presidente da ADEPOL RR</a:t>
            </a:r>
          </a:p>
        </p:txBody>
      </p:sp>
    </p:spTree>
    <p:extLst>
      <p:ext uri="{BB962C8B-B14F-4D97-AF65-F5344CB8AC3E}">
        <p14:creationId xmlns:p14="http://schemas.microsoft.com/office/powerpoint/2010/main" val="423388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6D9FB30-35E4-4C26-A9D0-65CE3612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6" r="2" b="13326"/>
          <a:stretch>
            <a:fillRect/>
          </a:stretch>
        </p:blipFill>
        <p:spPr bwMode="auto">
          <a:xfrm>
            <a:off x="851487" y="2164545"/>
            <a:ext cx="10045034" cy="4693456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A0055FB-6A4B-474D-89C0-0F16B61FFABC}"/>
              </a:ext>
            </a:extLst>
          </p:cNvPr>
          <p:cNvSpPr txBox="1"/>
          <p:nvPr/>
        </p:nvSpPr>
        <p:spPr>
          <a:xfrm>
            <a:off x="970156" y="620723"/>
            <a:ext cx="106159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0" i="0" u="none" strike="noStrike" dirty="0">
                <a:solidFill>
                  <a:srgbClr val="FF0000"/>
                </a:solidFill>
                <a:effectLst/>
                <a:latin typeface="Gill Sans Nova Ultra Bold" panose="020B0604020202020204" pitchFamily="34" charset="0"/>
              </a:rPr>
              <a:t>Um Crime Silencioso com Vítimas Reais.</a:t>
            </a:r>
            <a:endParaRPr lang="pt-BR" sz="4000" dirty="0">
              <a:solidFill>
                <a:srgbClr val="FF0000"/>
              </a:solidFill>
              <a:latin typeface="Gill Sans Nova Ultra Bol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6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27C3C-EFA6-4B66-82FF-6A51F187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2" y="138357"/>
            <a:ext cx="11801707" cy="1507067"/>
          </a:xfrm>
        </p:spPr>
        <p:txBody>
          <a:bodyPr>
            <a:normAutofit/>
          </a:bodyPr>
          <a:lstStyle/>
          <a:p>
            <a:pPr algn="ctr"/>
            <a:r>
              <a:rPr lang="pt-BR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Enfrentamento à Pedofilia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FA696A4-FC85-4937-A8EC-2C9505E92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657316"/>
              </p:ext>
            </p:extLst>
          </p:nvPr>
        </p:nvGraphicFramePr>
        <p:xfrm>
          <a:off x="2698595" y="1534620"/>
          <a:ext cx="8215659" cy="518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656A00B2-1E4E-4C53-BB44-2BB225F89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1301495" y="2785492"/>
            <a:ext cx="5320785" cy="253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14">
            <a:extLst>
              <a:ext uri="{FF2B5EF4-FFF2-40B4-BE49-F238E27FC236}">
                <a16:creationId xmlns:a16="http://schemas.microsoft.com/office/drawing/2014/main" id="{D9C4A1E0-B30B-4F81-873C-F7771033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3" name="Freeform: Shape 16">
            <a:extLst>
              <a:ext uri="{FF2B5EF4-FFF2-40B4-BE49-F238E27FC236}">
                <a16:creationId xmlns:a16="http://schemas.microsoft.com/office/drawing/2014/main" id="{2884BC28-8C65-4886-B01A-667342EB7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-3"/>
            <a:ext cx="4572000" cy="3867912"/>
          </a:xfrm>
          <a:custGeom>
            <a:avLst/>
            <a:gdLst>
              <a:gd name="connsiteX0" fmla="*/ 0 w 4572000"/>
              <a:gd name="connsiteY0" fmla="*/ 0 h 3867912"/>
              <a:gd name="connsiteX1" fmla="*/ 4572000 w 4572000"/>
              <a:gd name="connsiteY1" fmla="*/ 0 h 3867912"/>
              <a:gd name="connsiteX2" fmla="*/ 4572000 w 4572000"/>
              <a:gd name="connsiteY2" fmla="*/ 3704966 h 3867912"/>
              <a:gd name="connsiteX3" fmla="*/ 4409054 w 4572000"/>
              <a:gd name="connsiteY3" fmla="*/ 3867912 h 3867912"/>
              <a:gd name="connsiteX4" fmla="*/ 162946 w 4572000"/>
              <a:gd name="connsiteY4" fmla="*/ 3867912 h 3867912"/>
              <a:gd name="connsiteX5" fmla="*/ 0 w 4572000"/>
              <a:gd name="connsiteY5" fmla="*/ 3704966 h 386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5BDAEA-7840-4AE1-88C8-F52F98FD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22" y="207431"/>
            <a:ext cx="3399045" cy="339108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C820FD-F8C0-4426-A38A-5B80A2E5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1DAA296-54E3-4547-B36F-E8B35335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4405848"/>
            <a:ext cx="4572000" cy="2452159"/>
          </a:xfrm>
          <a:custGeom>
            <a:avLst/>
            <a:gdLst>
              <a:gd name="connsiteX0" fmla="*/ 162946 w 4572000"/>
              <a:gd name="connsiteY0" fmla="*/ 0 h 2452159"/>
              <a:gd name="connsiteX1" fmla="*/ 4409054 w 4572000"/>
              <a:gd name="connsiteY1" fmla="*/ 0 h 2452159"/>
              <a:gd name="connsiteX2" fmla="*/ 4572000 w 4572000"/>
              <a:gd name="connsiteY2" fmla="*/ 162946 h 2452159"/>
              <a:gd name="connsiteX3" fmla="*/ 4572000 w 4572000"/>
              <a:gd name="connsiteY3" fmla="*/ 2452159 h 2452159"/>
              <a:gd name="connsiteX4" fmla="*/ 0 w 4572000"/>
              <a:gd name="connsiteY4" fmla="*/ 2452159 h 2452159"/>
              <a:gd name="connsiteX5" fmla="*/ 0 w 4572000"/>
              <a:gd name="connsiteY5" fmla="*/ 162946 h 2452159"/>
              <a:gd name="connsiteX6" fmla="*/ 162946 w 4572000"/>
              <a:gd name="connsiteY6" fmla="*/ 0 h 24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D2149B3-909D-4BD8-B7A2-AEF48874D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38" y="4661211"/>
            <a:ext cx="4074229" cy="171977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A96628-31DD-4070-9498-0D523CF44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310042"/>
            <a:ext cx="5886110" cy="60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27C3C-EFA6-4B66-82FF-6A51F187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615" y="138357"/>
            <a:ext cx="9419334" cy="150706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D819468-B0AA-4313-9313-3A305D82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9982"/>
            <a:ext cx="1516566" cy="1695406"/>
          </a:xfrm>
          <a:prstGeom prst="rect">
            <a:avLst/>
          </a:pr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8EB3FAA-838B-41ED-B61F-FB07CD853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567" y="399344"/>
            <a:ext cx="10564100" cy="6095499"/>
          </a:xfrm>
          <a:prstGeom prst="rect">
            <a:avLst/>
          </a:prstGeom>
          <a:effectLst>
            <a:softEdge rad="2032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86988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D819468-B0AA-4313-9313-3A305D82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9982"/>
            <a:ext cx="1516566" cy="1695406"/>
          </a:xfrm>
          <a:prstGeom prst="rect">
            <a:avLst/>
          </a:pr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A70EC5F-8AC0-4508-9927-4B0732ABB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4762"/>
            <a:ext cx="65722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6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F806943C-BF32-4BF1-B6A7-69D90A70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427C3C-EFA6-4B66-82FF-6A51F187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165" y="32279"/>
            <a:ext cx="6648448" cy="9128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4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Da Rua para a Rede</a:t>
            </a:r>
            <a:endParaRPr lang="en-US" sz="5400" dirty="0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A878C6BF-28C8-4E12-B854-7A830D3E6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5747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D819468-B0AA-4313-9313-3A305D82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20" y="91545"/>
            <a:ext cx="1967260" cy="21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 Mundo Digital E As Redes Sociais - BRAINCP">
            <a:extLst>
              <a:ext uri="{FF2B5EF4-FFF2-40B4-BE49-F238E27FC236}">
                <a16:creationId xmlns:a16="http://schemas.microsoft.com/office/drawing/2014/main" id="{47156587-99F0-4A8A-B936-A84CD0C53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28" y="2579562"/>
            <a:ext cx="4626898" cy="42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D6A7568C-128C-4A8A-81BA-1BED2DDAD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0BED0B87-F053-4FB5-ABC4-24F3C041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2B940DFC-0E04-4FC7-88F7-5D4AF780C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C6C4A8A1-0543-412C-B5E6-803A174A7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CC29E161-7520-4B3D-B83D-41D496291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B24BCAEE-76B1-447C-AFFB-F827F42F5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95C95E2-E4FD-4EA6-8EA9-E4C11F2C1284}"/>
              </a:ext>
            </a:extLst>
          </p:cNvPr>
          <p:cNvSpPr txBox="1"/>
          <p:nvPr/>
        </p:nvSpPr>
        <p:spPr>
          <a:xfrm>
            <a:off x="4842166" y="1341005"/>
            <a:ext cx="74345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Google Sans Text"/>
              </a:rPr>
              <a:t>O Ambiente Digital: </a:t>
            </a:r>
          </a:p>
          <a:p>
            <a:r>
              <a:rPr lang="pt-BR" sz="44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Google Sans Text"/>
              </a:rPr>
              <a:t>O Novo Território do Crime</a:t>
            </a:r>
            <a:endParaRPr lang="pt-BR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E08A324-9B3B-4B73-A1DD-FF1351BED49C}"/>
              </a:ext>
            </a:extLst>
          </p:cNvPr>
          <p:cNvSpPr txBox="1"/>
          <p:nvPr/>
        </p:nvSpPr>
        <p:spPr>
          <a:xfrm>
            <a:off x="4923565" y="3395754"/>
            <a:ext cx="65810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Enfrentamento à Pedofilia Digital no Brasil:</a:t>
            </a:r>
          </a:p>
          <a:p>
            <a:br>
              <a:rPr lang="pt-BR" sz="3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Desafios e Propostas Estratégicas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4673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6" name="Rectangle 64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427C3C-EFA6-4B66-82FF-6A51F187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25" y="4876800"/>
            <a:ext cx="75438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Da Rua para a Rede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FD52D88-3035-455F-B672-3EEB6ECD980F}"/>
              </a:ext>
            </a:extLst>
          </p:cNvPr>
          <p:cNvSpPr txBox="1"/>
          <p:nvPr/>
        </p:nvSpPr>
        <p:spPr>
          <a:xfrm>
            <a:off x="1" y="0"/>
            <a:ext cx="9032488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95250" fontAlgn="base"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b="0" i="0" u="none" strike="noStrike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Requerimento</a:t>
            </a:r>
            <a:r>
              <a:rPr lang="en-US" sz="2800" b="0" i="0" u="none" strike="noStrike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nº 280/2025: "A expansão da internet [...] ampliou as possibilidades de atuação de criminosos que exploram crianças </a:t>
            </a:r>
          </a:p>
          <a:p>
            <a:pPr marL="95250" fontAlgn="base"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800" b="0" i="0" u="none" strike="noStrike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e adolescentes".</a:t>
            </a:r>
            <a:br>
              <a:rPr lang="en-US" sz="2800" b="0" i="0" u="none" strike="noStrike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2800" b="0" i="0" u="none" strike="noStrike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b="0" i="0" u="none" strike="noStrike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Menção ao aliciamento online (</a:t>
            </a:r>
            <a:r>
              <a:rPr lang="en-US" sz="2800" b="0" i="1" u="none" strike="noStrike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grooming</a:t>
            </a:r>
            <a:r>
              <a:rPr lang="en-US" sz="2800" b="0" i="0" u="none" strike="noStrike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), </a:t>
            </a:r>
          </a:p>
          <a:p>
            <a:pPr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b="0" i="0" u="none" strike="noStrike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Exploração sexual e manipulação psicológica.</a:t>
            </a:r>
            <a:br>
              <a:rPr lang="en-US" b="0" i="0" u="none" strike="noStrike" dirty="0">
                <a:solidFill>
                  <a:schemeClr val="bg2">
                    <a:lumMod val="75000"/>
                  </a:schemeClr>
                </a:solidFill>
              </a:rPr>
            </a:b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D819468-B0AA-4313-9313-3A305D82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4" r="22029" b="1"/>
          <a:stretch>
            <a:fillRect/>
          </a:stretch>
        </p:blipFill>
        <p:spPr bwMode="auto">
          <a:xfrm>
            <a:off x="8820603" y="10"/>
            <a:ext cx="3371397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66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8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321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D36A1-8C68-4092-B85D-6841A147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76" y="-1661532"/>
            <a:ext cx="11500623" cy="8519532"/>
          </a:xfrm>
        </p:spPr>
        <p:txBody>
          <a:bodyPr>
            <a:normAutofit/>
          </a:bodyPr>
          <a:lstStyle/>
          <a:p>
            <a:pPr rtl="0" fontAlgn="base">
              <a:spcBef>
                <a:spcPts val="600"/>
              </a:spcBef>
              <a:spcAft>
                <a:spcPts val="0"/>
              </a:spcAft>
            </a:pPr>
            <a:r>
              <a:rPr lang="pt-BR" sz="40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  <a:t>Desafios Atuais no Combate ao Crime</a:t>
            </a:r>
            <a:br>
              <a:rPr lang="pt-BR" sz="2800" b="1" i="0" u="none" strike="noStrike" dirty="0">
                <a:solidFill>
                  <a:srgbClr val="1B1C1D"/>
                </a:solidFill>
                <a:effectLst/>
                <a:latin typeface="Google Sans Text"/>
              </a:rPr>
            </a:br>
            <a:r>
              <a:rPr lang="pt-BR" sz="28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Por que é tão difícil combater?</a:t>
            </a:r>
            <a:b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28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</a:br>
            <a:b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t-BR" sz="28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.</a:t>
            </a:r>
            <a:b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</a:t>
            </a:r>
            <a:b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t-BR" sz="2800" b="0" i="0" u="none" strike="noStrike" dirty="0">
                <a:solidFill>
                  <a:srgbClr val="1B1C1D"/>
                </a:solidFill>
                <a:effectLst/>
                <a:latin typeface="Google Sans Text"/>
              </a:rPr>
              <a:t>.   	</a:t>
            </a:r>
            <a:endParaRPr lang="pt-BR" sz="28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336CE36-0FAE-4DA6-9A48-44C62A9B5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908933"/>
              </p:ext>
            </p:extLst>
          </p:nvPr>
        </p:nvGraphicFramePr>
        <p:xfrm>
          <a:off x="446050" y="1293541"/>
          <a:ext cx="11307336" cy="519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798754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546</TotalTime>
  <Words>871</Words>
  <Application>Microsoft Office PowerPoint</Application>
  <PresentationFormat>Widescreen</PresentationFormat>
  <Paragraphs>112</Paragraphs>
  <Slides>18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Calibri</vt:lpstr>
      <vt:lpstr>Calibri-Light</vt:lpstr>
      <vt:lpstr>Century Gothic</vt:lpstr>
      <vt:lpstr>CourierNewPSMT</vt:lpstr>
      <vt:lpstr>Gill Sans Nova Ultra Bold</vt:lpstr>
      <vt:lpstr>Google Sans</vt:lpstr>
      <vt:lpstr>Google Sans Text</vt:lpstr>
      <vt:lpstr>TimesNewRomanPS-BoldMT</vt:lpstr>
      <vt:lpstr>TimesNewRomanPSMT</vt:lpstr>
      <vt:lpstr>Wingdings 3</vt:lpstr>
      <vt:lpstr>Fatia</vt:lpstr>
      <vt:lpstr> Comissão de Segurança Pública e Combate ao Crime Organizado (CSPCCO) da Câmara dos Deputados  Audiência Pública “ o enfrentamento à pedofilia digital no Brasil: DESAFIOS E PROPOSTAS”  Requerimento nº 280/2025, de autoria Deputada Delegada Ione (AVANTE/MG).</vt:lpstr>
      <vt:lpstr>Apresentação do PowerPoint</vt:lpstr>
      <vt:lpstr>O Enfrentamento à Pedofilia</vt:lpstr>
      <vt:lpstr>Apresentação do PowerPoint</vt:lpstr>
      <vt:lpstr>Apresentação do PowerPoint</vt:lpstr>
      <vt:lpstr>Apresentação do PowerPoint</vt:lpstr>
      <vt:lpstr>Da Rua para a Rede</vt:lpstr>
      <vt:lpstr>Da Rua para a Rede</vt:lpstr>
      <vt:lpstr>Desafios Atuais no Combate ao Crime Por que é tão difícil combater?   .           .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DA COMISSÃO DE DIREITOS HUMANOS, MINORIAS E IGUALDADE RACIAL PARA DEBATER SOBRE O TEMA:  “Valorização dos Profissionais de Segurança Pública no Congresso Nacional”</dc:title>
  <dc:creator>Simone arruda</dc:creator>
  <cp:lastModifiedBy>Simone Arruda</cp:lastModifiedBy>
  <cp:revision>22</cp:revision>
  <dcterms:created xsi:type="dcterms:W3CDTF">2024-04-23T19:05:13Z</dcterms:created>
  <dcterms:modified xsi:type="dcterms:W3CDTF">2025-09-16T14:40:24Z</dcterms:modified>
</cp:coreProperties>
</file>