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3" r:id="rId5"/>
  </p:sldMasterIdLst>
  <p:notesMasterIdLst>
    <p:notesMasterId r:id="rId10"/>
  </p:notesMasterIdLst>
  <p:sldIdLst>
    <p:sldId id="256" r:id="rId6"/>
    <p:sldId id="264" r:id="rId7"/>
    <p:sldId id="4498" r:id="rId8"/>
    <p:sldId id="4499" r:id="rId9"/>
  </p:sldIdLst>
  <p:sldSz cx="12192000" cy="6858000"/>
  <p:notesSz cx="6858000" cy="9144000"/>
  <p:embeddedFontLst>
    <p:embeddedFont>
      <p:font typeface="Montserrat ExtraBold" panose="020B0604020202020204" charset="0"/>
      <p:bold r:id="rId11"/>
      <p:italic r:id="rId12"/>
      <p:boldItalic r:id="rId13"/>
    </p:embeddedFont>
    <p:embeddedFont>
      <p:font typeface="Segoe UI" panose="020B0502040204020203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egoe UI Semibold" panose="020B0702040204020203" pitchFamily="34" charset="0"/>
      <p:bold r:id="rId24"/>
      <p:boldItalic r:id="rId25"/>
    </p:embeddedFont>
    <p:embeddedFont>
      <p:font typeface="Montserrat Light" panose="020B0604020202020204" charset="0"/>
      <p:regular r:id="rId26"/>
      <p:italic r:id="rId27"/>
    </p:embeddedFont>
    <p:embeddedFont>
      <p:font typeface="Segoe UI Semilight" panose="020B0402040204020203" pitchFamily="34" charset="0"/>
      <p:regular r:id="rId28"/>
      <p:italic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7331F581-FCA7-497A-ACD9-1E42BE314768}">
          <p14:sldIdLst>
            <p14:sldId id="256"/>
            <p14:sldId id="264"/>
            <p14:sldId id="4498"/>
            <p14:sldId id="44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F52"/>
    <a:srgbClr val="02B8B7"/>
    <a:srgbClr val="02A09C"/>
    <a:srgbClr val="02DDD8"/>
    <a:srgbClr val="BAFEFC"/>
    <a:srgbClr val="708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selle da Cunha Silva" userId="62b326d0-0c6c-48fa-82a0-1a94bd3fc5c9" providerId="ADAL" clId="{7BF1A085-4AFA-4B04-9E88-9C0A4B10C444}"/>
    <pc:docChg chg="modSld">
      <pc:chgData name="Giselle da Cunha Silva" userId="62b326d0-0c6c-48fa-82a0-1a94bd3fc5c9" providerId="ADAL" clId="{7BF1A085-4AFA-4B04-9E88-9C0A4B10C444}" dt="2025-11-04T11:00:50.902" v="13" actId="20577"/>
      <pc:docMkLst>
        <pc:docMk/>
      </pc:docMkLst>
      <pc:sldChg chg="modSp mod">
        <pc:chgData name="Giselle da Cunha Silva" userId="62b326d0-0c6c-48fa-82a0-1a94bd3fc5c9" providerId="ADAL" clId="{7BF1A085-4AFA-4B04-9E88-9C0A4B10C444}" dt="2025-11-04T11:00:50.902" v="13" actId="20577"/>
        <pc:sldMkLst>
          <pc:docMk/>
          <pc:sldMk cId="732715" sldId="4498"/>
        </pc:sldMkLst>
        <pc:spChg chg="mod">
          <ac:chgData name="Giselle da Cunha Silva" userId="62b326d0-0c6c-48fa-82a0-1a94bd3fc5c9" providerId="ADAL" clId="{7BF1A085-4AFA-4B04-9E88-9C0A4B10C444}" dt="2025-11-04T11:00:50.902" v="13" actId="20577"/>
          <ac:spMkLst>
            <pc:docMk/>
            <pc:sldMk cId="732715" sldId="4498"/>
            <ac:spMk id="5" creationId="{86D40AAD-FA40-42E5-8F18-87FD6EBA2A22}"/>
          </ac:spMkLst>
        </pc:spChg>
        <pc:spChg chg="mod">
          <ac:chgData name="Giselle da Cunha Silva" userId="62b326d0-0c6c-48fa-82a0-1a94bd3fc5c9" providerId="ADAL" clId="{7BF1A085-4AFA-4B04-9E88-9C0A4B10C444}" dt="2025-11-04T10:59:12.734" v="3" actId="1076"/>
          <ac:spMkLst>
            <pc:docMk/>
            <pc:sldMk cId="732715" sldId="4498"/>
            <ac:spMk id="10" creationId="{28E8C42A-5484-0159-E0F0-3239E418224E}"/>
          </ac:spMkLst>
        </pc:spChg>
        <pc:spChg chg="mod">
          <ac:chgData name="Giselle da Cunha Silva" userId="62b326d0-0c6c-48fa-82a0-1a94bd3fc5c9" providerId="ADAL" clId="{7BF1A085-4AFA-4B04-9E88-9C0A4B10C444}" dt="2025-11-04T11:00:11.560" v="9" actId="1076"/>
          <ac:spMkLst>
            <pc:docMk/>
            <pc:sldMk cId="732715" sldId="4498"/>
            <ac:spMk id="11" creationId="{2DC30A43-DC8B-4F6C-D7A5-38540912128F}"/>
          </ac:spMkLst>
        </pc:spChg>
        <pc:spChg chg="mod">
          <ac:chgData name="Giselle da Cunha Silva" userId="62b326d0-0c6c-48fa-82a0-1a94bd3fc5c9" providerId="ADAL" clId="{7BF1A085-4AFA-4B04-9E88-9C0A4B10C444}" dt="2025-11-04T11:00:47.922" v="12" actId="1076"/>
          <ac:spMkLst>
            <pc:docMk/>
            <pc:sldMk cId="732715" sldId="4498"/>
            <ac:spMk id="12" creationId="{CC7724DE-B351-FCD0-4935-E2950A4E30AC}"/>
          </ac:spMkLst>
        </pc:spChg>
        <pc:picChg chg="mod">
          <ac:chgData name="Giselle da Cunha Silva" userId="62b326d0-0c6c-48fa-82a0-1a94bd3fc5c9" providerId="ADAL" clId="{7BF1A085-4AFA-4B04-9E88-9C0A4B10C444}" dt="2025-11-04T10:59:26.525" v="5" actId="1076"/>
          <ac:picMkLst>
            <pc:docMk/>
            <pc:sldMk cId="732715" sldId="4498"/>
            <ac:picMk id="9" creationId="{10B7DB9A-D30A-72B0-CB61-F564BCCF8D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F5228-AF5B-4B75-87AE-A5A8CCC82B23}" type="datetimeFigureOut">
              <a:rPr lang="pt-BR" smtClean="0"/>
              <a:t>10/11/2025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74652-44EE-46D2-BA0D-05CF657F90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77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74652-44EE-46D2-BA0D-05CF657F901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29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BD3841-314B-B7E8-A2A5-34F5AF43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CFF5C857-7015-4315-A124-22F324747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0B76421C-5989-7A4F-2903-C9044A3FD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B51C8E5A-F66F-441F-FB42-34BEAE374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74652-44EE-46D2-BA0D-05CF657F901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78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A7E5F9-AB98-44D0-A067-6E1EF894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7F329C29-F90C-AD09-3DD8-7CEB08D45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B3CAF48E-3137-ACBC-0084-C09CF0C8F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34A8779-0BD1-24A5-361F-E1579ADE0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74652-44EE-46D2-BA0D-05CF657F901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24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95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 - INSERI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08FBD9-D64D-9945-BB44-32AD3CA350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7927" y="5890893"/>
            <a:ext cx="12192000" cy="67030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6964A9F-237E-4BB8-8EFD-8022A6FB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68" y="2328040"/>
            <a:ext cx="10515600" cy="765196"/>
          </a:xfrm>
          <a:prstGeom prst="rect">
            <a:avLst/>
          </a:prstGeom>
        </p:spPr>
        <p:txBody>
          <a:bodyPr anchor="ctr"/>
          <a:lstStyle>
            <a:lvl1pPr>
              <a:defRPr sz="60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Nome do </a:t>
            </a:r>
            <a:r>
              <a:rPr lang="en-US" err="1"/>
              <a:t>capítulo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6FC4E30-5CFA-4880-8DB9-6C30B4DD0A3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868" y="3206963"/>
            <a:ext cx="10515600" cy="3901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complementar</a:t>
            </a:r>
            <a:r>
              <a:rPr lang="en-US"/>
              <a:t> (</a:t>
            </a:r>
            <a:r>
              <a:rPr lang="en-US" err="1"/>
              <a:t>opcional</a:t>
            </a:r>
            <a:r>
              <a:rPr lang="en-US"/>
              <a:t>)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xmlns="" id="{CC6D3842-2D8B-4933-882F-05E000DC5E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743625" y="322342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9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63D9EF64-B6AF-4202-8ECB-AAA20A1437EA}"/>
              </a:ext>
            </a:extLst>
          </p:cNvPr>
          <p:cNvSpPr/>
          <p:nvPr/>
        </p:nvSpPr>
        <p:spPr>
          <a:xfrm rot="10800000" flipH="1"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4A77">
                  <a:lumMod val="100000"/>
                </a:srgbClr>
              </a:gs>
              <a:gs pos="100000">
                <a:srgbClr val="78A22F">
                  <a:lumMod val="10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0439FA4D-D836-4D69-81FB-E8BDDB9B9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7927" y="5890893"/>
            <a:ext cx="12192000" cy="670304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xmlns="" id="{3A6D3905-851E-4E57-B6BD-DF069E349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68" y="2328040"/>
            <a:ext cx="10515600" cy="765196"/>
          </a:xfrm>
          <a:prstGeom prst="rect">
            <a:avLst/>
          </a:prstGeom>
        </p:spPr>
        <p:txBody>
          <a:bodyPr anchor="ctr"/>
          <a:lstStyle>
            <a:lvl1pPr>
              <a:defRPr sz="60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Nome do </a:t>
            </a:r>
            <a:r>
              <a:rPr lang="en-US" err="1"/>
              <a:t>capítulo</a:t>
            </a:r>
            <a:endParaRPr lang="en-US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xmlns="" id="{018C9ECE-9895-40F0-B0E3-37FDC87CD2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868" y="3206963"/>
            <a:ext cx="10515600" cy="3901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complementar</a:t>
            </a:r>
            <a:r>
              <a:rPr lang="en-US"/>
              <a:t> (</a:t>
            </a:r>
            <a:r>
              <a:rPr lang="en-US" err="1"/>
              <a:t>opcional</a:t>
            </a:r>
            <a:r>
              <a:rPr lang="en-US"/>
              <a:t>)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BC65BF67-F71E-478A-AE74-8D4F204D8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743625" y="322342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2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63D9EF64-B6AF-4202-8ECB-AAA20A1437EA}"/>
              </a:ext>
            </a:extLst>
          </p:cNvPr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4A77">
                  <a:lumMod val="100000"/>
                </a:srgbClr>
              </a:gs>
              <a:gs pos="100000">
                <a:srgbClr val="78A22F">
                  <a:lumMod val="10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0439FA4D-D836-4D69-81FB-E8BDDB9B9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7927" y="5890893"/>
            <a:ext cx="12192000" cy="670304"/>
          </a:xfrm>
          <a:prstGeom prst="rect">
            <a:avLst/>
          </a:prstGeom>
        </p:spPr>
      </p:pic>
      <p:sp>
        <p:nvSpPr>
          <p:cNvPr id="56" name="Text Placeholder 2">
            <a:extLst>
              <a:ext uri="{FF2B5EF4-FFF2-40B4-BE49-F238E27FC236}">
                <a16:creationId xmlns:a16="http://schemas.microsoft.com/office/drawing/2014/main" xmlns="" id="{018C9ECE-9895-40F0-B0E3-37FDC87CD2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868" y="2075746"/>
            <a:ext cx="7287074" cy="288928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noProof="0"/>
              <a:t>Insira aqui os títulos temáticos sem numeração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xmlns="" id="{C2A66339-4C1A-41A2-B3D7-19FB9AA80C63}"/>
              </a:ext>
            </a:extLst>
          </p:cNvPr>
          <p:cNvSpPr txBox="1"/>
          <p:nvPr userDrawn="1"/>
        </p:nvSpPr>
        <p:spPr>
          <a:xfrm>
            <a:off x="640868" y="877310"/>
            <a:ext cx="6292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0" i="0" kern="1200" noProof="0">
                <a:solidFill>
                  <a:schemeClr val="bg1"/>
                </a:solidFill>
                <a:latin typeface="+mj-lt"/>
                <a:ea typeface="+mj-ea"/>
                <a:cs typeface="Segoe UI" panose="020B0502040204020203" pitchFamily="34" charset="0"/>
              </a:rPr>
              <a:t>Índice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722D4608-7E6D-49E5-AA2F-FC84B7042DE6}"/>
              </a:ext>
            </a:extLst>
          </p:cNvPr>
          <p:cNvCxnSpPr/>
          <p:nvPr userDrawn="1"/>
        </p:nvCxnSpPr>
        <p:spPr>
          <a:xfrm>
            <a:off x="742383" y="1801639"/>
            <a:ext cx="1312753" cy="0"/>
          </a:xfrm>
          <a:prstGeom prst="line">
            <a:avLst/>
          </a:prstGeom>
          <a:ln w="381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6DDFB5AD-5260-4186-8800-07B4611BF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743625" y="322342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3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81C6F6-855D-2143-8CA7-C867130A62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1245" y="1491564"/>
            <a:ext cx="11365853" cy="4242486"/>
          </a:xfrm>
          <a:prstGeom prst="rect">
            <a:avLst/>
          </a:prstGeom>
        </p:spPr>
        <p:txBody>
          <a:bodyPr numCol="2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8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4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  <a:p>
            <a:pPr lvl="1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2</a:t>
            </a:r>
          </a:p>
          <a:p>
            <a:pPr lvl="2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B5BBD06-264C-5849-B103-C2162C88D0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45" y="831805"/>
            <a:ext cx="9360000" cy="3603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78A22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err="1"/>
              <a:t>Subtítulo</a:t>
            </a:r>
            <a:r>
              <a:rPr lang="en-US"/>
              <a:t> do Slide</a:t>
            </a:r>
          </a:p>
        </p:txBody>
      </p:sp>
      <p:sp>
        <p:nvSpPr>
          <p:cNvPr id="9" name="Freeform 113">
            <a:extLst>
              <a:ext uri="{FF2B5EF4-FFF2-40B4-BE49-F238E27FC236}">
                <a16:creationId xmlns:a16="http://schemas.microsoft.com/office/drawing/2014/main" xmlns="" id="{BBF3CB77-628C-E64F-A662-A27FAFEA1E95}"/>
              </a:ext>
            </a:extLst>
          </p:cNvPr>
          <p:cNvSpPr>
            <a:spLocks/>
          </p:cNvSpPr>
          <p:nvPr/>
        </p:nvSpPr>
        <p:spPr bwMode="auto">
          <a:xfrm>
            <a:off x="1735932" y="5942381"/>
            <a:ext cx="10093330" cy="558801"/>
          </a:xfrm>
          <a:custGeom>
            <a:avLst/>
            <a:gdLst>
              <a:gd name="T0" fmla="*/ 2770 w 3183"/>
              <a:gd name="T1" fmla="*/ 1 h 173"/>
              <a:gd name="T2" fmla="*/ 2777 w 3183"/>
              <a:gd name="T3" fmla="*/ 34 h 173"/>
              <a:gd name="T4" fmla="*/ 2848 w 3183"/>
              <a:gd name="T5" fmla="*/ 128 h 173"/>
              <a:gd name="T6" fmla="*/ 2835 w 3183"/>
              <a:gd name="T7" fmla="*/ 137 h 173"/>
              <a:gd name="T8" fmla="*/ 2784 w 3183"/>
              <a:gd name="T9" fmla="*/ 171 h 173"/>
              <a:gd name="T10" fmla="*/ 2861 w 3183"/>
              <a:gd name="T11" fmla="*/ 134 h 173"/>
              <a:gd name="T12" fmla="*/ 2901 w 3183"/>
              <a:gd name="T13" fmla="*/ 127 h 173"/>
              <a:gd name="T14" fmla="*/ 2948 w 3183"/>
              <a:gd name="T15" fmla="*/ 165 h 173"/>
              <a:gd name="T16" fmla="*/ 2951 w 3183"/>
              <a:gd name="T17" fmla="*/ 84 h 173"/>
              <a:gd name="T18" fmla="*/ 2957 w 3183"/>
              <a:gd name="T19" fmla="*/ 20 h 173"/>
              <a:gd name="T20" fmla="*/ 2977 w 3183"/>
              <a:gd name="T21" fmla="*/ 26 h 173"/>
              <a:gd name="T22" fmla="*/ 2981 w 3183"/>
              <a:gd name="T23" fmla="*/ 110 h 173"/>
              <a:gd name="T24" fmla="*/ 2985 w 3183"/>
              <a:gd name="T25" fmla="*/ 26 h 173"/>
              <a:gd name="T26" fmla="*/ 3008 w 3183"/>
              <a:gd name="T27" fmla="*/ 19 h 173"/>
              <a:gd name="T28" fmla="*/ 3013 w 3183"/>
              <a:gd name="T29" fmla="*/ 159 h 173"/>
              <a:gd name="T30" fmla="*/ 3048 w 3183"/>
              <a:gd name="T31" fmla="*/ 170 h 173"/>
              <a:gd name="T32" fmla="*/ 3021 w 3183"/>
              <a:gd name="T33" fmla="*/ 132 h 173"/>
              <a:gd name="T34" fmla="*/ 3097 w 3183"/>
              <a:gd name="T35" fmla="*/ 126 h 173"/>
              <a:gd name="T36" fmla="*/ 3125 w 3183"/>
              <a:gd name="T37" fmla="*/ 139 h 173"/>
              <a:gd name="T38" fmla="*/ 3094 w 3183"/>
              <a:gd name="T39" fmla="*/ 170 h 173"/>
              <a:gd name="T40" fmla="*/ 3120 w 3183"/>
              <a:gd name="T41" fmla="*/ 165 h 173"/>
              <a:gd name="T42" fmla="*/ 3130 w 3183"/>
              <a:gd name="T43" fmla="*/ 151 h 173"/>
              <a:gd name="T44" fmla="*/ 3140 w 3183"/>
              <a:gd name="T45" fmla="*/ 124 h 173"/>
              <a:gd name="T46" fmla="*/ 3147 w 3183"/>
              <a:gd name="T47" fmla="*/ 117 h 173"/>
              <a:gd name="T48" fmla="*/ 3157 w 3183"/>
              <a:gd name="T49" fmla="*/ 104 h 173"/>
              <a:gd name="T50" fmla="*/ 3162 w 3183"/>
              <a:gd name="T51" fmla="*/ 90 h 173"/>
              <a:gd name="T52" fmla="*/ 3159 w 3183"/>
              <a:gd name="T53" fmla="*/ 77 h 173"/>
              <a:gd name="T54" fmla="*/ 3177 w 3183"/>
              <a:gd name="T55" fmla="*/ 66 h 173"/>
              <a:gd name="T56" fmla="*/ 3182 w 3183"/>
              <a:gd name="T57" fmla="*/ 81 h 173"/>
              <a:gd name="T58" fmla="*/ 3178 w 3183"/>
              <a:gd name="T59" fmla="*/ 100 h 173"/>
              <a:gd name="T60" fmla="*/ 3175 w 3183"/>
              <a:gd name="T61" fmla="*/ 86 h 173"/>
              <a:gd name="T62" fmla="*/ 3176 w 3183"/>
              <a:gd name="T63" fmla="*/ 69 h 173"/>
              <a:gd name="T64" fmla="*/ 3163 w 3183"/>
              <a:gd name="T65" fmla="*/ 80 h 173"/>
              <a:gd name="T66" fmla="*/ 3159 w 3183"/>
              <a:gd name="T67" fmla="*/ 100 h 173"/>
              <a:gd name="T68" fmla="*/ 3160 w 3183"/>
              <a:gd name="T69" fmla="*/ 119 h 173"/>
              <a:gd name="T70" fmla="*/ 3141 w 3183"/>
              <a:gd name="T71" fmla="*/ 127 h 173"/>
              <a:gd name="T72" fmla="*/ 3132 w 3183"/>
              <a:gd name="T73" fmla="*/ 157 h 173"/>
              <a:gd name="T74" fmla="*/ 3122 w 3183"/>
              <a:gd name="T75" fmla="*/ 165 h 173"/>
              <a:gd name="T76" fmla="*/ 3094 w 3183"/>
              <a:gd name="T77" fmla="*/ 173 h 173"/>
              <a:gd name="T78" fmla="*/ 3120 w 3183"/>
              <a:gd name="T79" fmla="*/ 134 h 173"/>
              <a:gd name="T80" fmla="*/ 3072 w 3183"/>
              <a:gd name="T81" fmla="*/ 128 h 173"/>
              <a:gd name="T82" fmla="*/ 3022 w 3183"/>
              <a:gd name="T83" fmla="*/ 144 h 173"/>
              <a:gd name="T84" fmla="*/ 3048 w 3183"/>
              <a:gd name="T85" fmla="*/ 173 h 173"/>
              <a:gd name="T86" fmla="*/ 3011 w 3183"/>
              <a:gd name="T87" fmla="*/ 162 h 173"/>
              <a:gd name="T88" fmla="*/ 3007 w 3183"/>
              <a:gd name="T89" fmla="*/ 21 h 173"/>
              <a:gd name="T90" fmla="*/ 2988 w 3183"/>
              <a:gd name="T91" fmla="*/ 70 h 173"/>
              <a:gd name="T92" fmla="*/ 2976 w 3183"/>
              <a:gd name="T93" fmla="*/ 108 h 173"/>
              <a:gd name="T94" fmla="*/ 2974 w 3183"/>
              <a:gd name="T95" fmla="*/ 26 h 173"/>
              <a:gd name="T96" fmla="*/ 2953 w 3183"/>
              <a:gd name="T97" fmla="*/ 29 h 173"/>
              <a:gd name="T98" fmla="*/ 2952 w 3183"/>
              <a:gd name="T99" fmla="*/ 173 h 173"/>
              <a:gd name="T100" fmla="*/ 2934 w 3183"/>
              <a:gd name="T101" fmla="*/ 146 h 173"/>
              <a:gd name="T102" fmla="*/ 2884 w 3183"/>
              <a:gd name="T103" fmla="*/ 129 h 173"/>
              <a:gd name="T104" fmla="*/ 2834 w 3183"/>
              <a:gd name="T105" fmla="*/ 172 h 173"/>
              <a:gd name="T106" fmla="*/ 2783 w 3183"/>
              <a:gd name="T107" fmla="*/ 172 h 173"/>
              <a:gd name="T108" fmla="*/ 2840 w 3183"/>
              <a:gd name="T109" fmla="*/ 135 h 173"/>
              <a:gd name="T110" fmla="*/ 2844 w 3183"/>
              <a:gd name="T111" fmla="*/ 128 h 173"/>
              <a:gd name="T112" fmla="*/ 2774 w 3183"/>
              <a:gd name="T113" fmla="*/ 9 h 173"/>
              <a:gd name="T114" fmla="*/ 2769 w 3183"/>
              <a:gd name="T115" fmla="*/ 17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83" h="173">
                <a:moveTo>
                  <a:pt x="0" y="171"/>
                </a:moveTo>
                <a:cubicBezTo>
                  <a:pt x="2768" y="171"/>
                  <a:pt x="2768" y="171"/>
                  <a:pt x="2768" y="171"/>
                </a:cubicBezTo>
                <a:cubicBezTo>
                  <a:pt x="2768" y="171"/>
                  <a:pt x="2768" y="171"/>
                  <a:pt x="2768" y="171"/>
                </a:cubicBezTo>
                <a:cubicBezTo>
                  <a:pt x="2768" y="6"/>
                  <a:pt x="2768" y="6"/>
                  <a:pt x="2768" y="6"/>
                </a:cubicBezTo>
                <a:cubicBezTo>
                  <a:pt x="2768" y="5"/>
                  <a:pt x="2767" y="2"/>
                  <a:pt x="2770" y="1"/>
                </a:cubicBezTo>
                <a:cubicBezTo>
                  <a:pt x="2772" y="0"/>
                  <a:pt x="2774" y="1"/>
                  <a:pt x="2775" y="3"/>
                </a:cubicBezTo>
                <a:cubicBezTo>
                  <a:pt x="2775" y="4"/>
                  <a:pt x="2775" y="5"/>
                  <a:pt x="2775" y="6"/>
                </a:cubicBezTo>
                <a:cubicBezTo>
                  <a:pt x="2775" y="9"/>
                  <a:pt x="2775" y="9"/>
                  <a:pt x="2775" y="9"/>
                </a:cubicBezTo>
                <a:cubicBezTo>
                  <a:pt x="2775" y="14"/>
                  <a:pt x="2775" y="14"/>
                  <a:pt x="2775" y="14"/>
                </a:cubicBezTo>
                <a:cubicBezTo>
                  <a:pt x="2775" y="21"/>
                  <a:pt x="2776" y="28"/>
                  <a:pt x="2777" y="34"/>
                </a:cubicBezTo>
                <a:cubicBezTo>
                  <a:pt x="2778" y="48"/>
                  <a:pt x="2781" y="61"/>
                  <a:pt x="2786" y="74"/>
                </a:cubicBezTo>
                <a:cubicBezTo>
                  <a:pt x="2791" y="87"/>
                  <a:pt x="2799" y="99"/>
                  <a:pt x="2809" y="108"/>
                </a:cubicBezTo>
                <a:cubicBezTo>
                  <a:pt x="2818" y="117"/>
                  <a:pt x="2831" y="124"/>
                  <a:pt x="2844" y="126"/>
                </a:cubicBezTo>
                <a:cubicBezTo>
                  <a:pt x="2844" y="126"/>
                  <a:pt x="2844" y="126"/>
                  <a:pt x="2844" y="126"/>
                </a:cubicBezTo>
                <a:cubicBezTo>
                  <a:pt x="2845" y="126"/>
                  <a:pt x="2847" y="127"/>
                  <a:pt x="2848" y="128"/>
                </a:cubicBezTo>
                <a:cubicBezTo>
                  <a:pt x="2848" y="128"/>
                  <a:pt x="2849" y="129"/>
                  <a:pt x="2849" y="130"/>
                </a:cubicBezTo>
                <a:cubicBezTo>
                  <a:pt x="2850" y="133"/>
                  <a:pt x="2849" y="135"/>
                  <a:pt x="2847" y="136"/>
                </a:cubicBezTo>
                <a:cubicBezTo>
                  <a:pt x="2846" y="137"/>
                  <a:pt x="2844" y="137"/>
                  <a:pt x="2843" y="137"/>
                </a:cubicBezTo>
                <a:cubicBezTo>
                  <a:pt x="2840" y="137"/>
                  <a:pt x="2840" y="137"/>
                  <a:pt x="2840" y="137"/>
                </a:cubicBezTo>
                <a:cubicBezTo>
                  <a:pt x="2839" y="137"/>
                  <a:pt x="2837" y="137"/>
                  <a:pt x="2835" y="137"/>
                </a:cubicBezTo>
                <a:cubicBezTo>
                  <a:pt x="2827" y="138"/>
                  <a:pt x="2819" y="138"/>
                  <a:pt x="2811" y="140"/>
                </a:cubicBezTo>
                <a:cubicBezTo>
                  <a:pt x="2804" y="142"/>
                  <a:pt x="2796" y="145"/>
                  <a:pt x="2791" y="150"/>
                </a:cubicBezTo>
                <a:cubicBezTo>
                  <a:pt x="2788" y="153"/>
                  <a:pt x="2786" y="156"/>
                  <a:pt x="2785" y="160"/>
                </a:cubicBezTo>
                <a:cubicBezTo>
                  <a:pt x="2784" y="164"/>
                  <a:pt x="2784" y="168"/>
                  <a:pt x="2785" y="171"/>
                </a:cubicBezTo>
                <a:cubicBezTo>
                  <a:pt x="2784" y="171"/>
                  <a:pt x="2784" y="171"/>
                  <a:pt x="2784" y="171"/>
                </a:cubicBezTo>
                <a:cubicBezTo>
                  <a:pt x="2833" y="171"/>
                  <a:pt x="2833" y="171"/>
                  <a:pt x="2833" y="171"/>
                </a:cubicBezTo>
                <a:cubicBezTo>
                  <a:pt x="2832" y="171"/>
                  <a:pt x="2832" y="171"/>
                  <a:pt x="2832" y="171"/>
                </a:cubicBezTo>
                <a:cubicBezTo>
                  <a:pt x="2834" y="166"/>
                  <a:pt x="2837" y="162"/>
                  <a:pt x="2839" y="157"/>
                </a:cubicBezTo>
                <a:cubicBezTo>
                  <a:pt x="2842" y="153"/>
                  <a:pt x="2845" y="148"/>
                  <a:pt x="2849" y="145"/>
                </a:cubicBezTo>
                <a:cubicBezTo>
                  <a:pt x="2852" y="141"/>
                  <a:pt x="2856" y="137"/>
                  <a:pt x="2861" y="134"/>
                </a:cubicBezTo>
                <a:cubicBezTo>
                  <a:pt x="2865" y="131"/>
                  <a:pt x="2870" y="129"/>
                  <a:pt x="2875" y="128"/>
                </a:cubicBezTo>
                <a:cubicBezTo>
                  <a:pt x="2875" y="128"/>
                  <a:pt x="2875" y="128"/>
                  <a:pt x="2875" y="128"/>
                </a:cubicBezTo>
                <a:cubicBezTo>
                  <a:pt x="2878" y="127"/>
                  <a:pt x="2881" y="127"/>
                  <a:pt x="2884" y="127"/>
                </a:cubicBezTo>
                <a:cubicBezTo>
                  <a:pt x="2887" y="127"/>
                  <a:pt x="2889" y="127"/>
                  <a:pt x="2892" y="127"/>
                </a:cubicBezTo>
                <a:cubicBezTo>
                  <a:pt x="2895" y="127"/>
                  <a:pt x="2898" y="127"/>
                  <a:pt x="2901" y="127"/>
                </a:cubicBezTo>
                <a:cubicBezTo>
                  <a:pt x="2904" y="127"/>
                  <a:pt x="2906" y="127"/>
                  <a:pt x="2910" y="128"/>
                </a:cubicBezTo>
                <a:cubicBezTo>
                  <a:pt x="2910" y="128"/>
                  <a:pt x="2910" y="128"/>
                  <a:pt x="2910" y="128"/>
                </a:cubicBezTo>
                <a:cubicBezTo>
                  <a:pt x="2920" y="131"/>
                  <a:pt x="2929" y="137"/>
                  <a:pt x="2936" y="145"/>
                </a:cubicBezTo>
                <a:cubicBezTo>
                  <a:pt x="2939" y="149"/>
                  <a:pt x="2942" y="154"/>
                  <a:pt x="2944" y="158"/>
                </a:cubicBezTo>
                <a:cubicBezTo>
                  <a:pt x="2946" y="160"/>
                  <a:pt x="2947" y="163"/>
                  <a:pt x="2948" y="165"/>
                </a:cubicBezTo>
                <a:cubicBezTo>
                  <a:pt x="2949" y="166"/>
                  <a:pt x="2949" y="167"/>
                  <a:pt x="2950" y="168"/>
                </a:cubicBezTo>
                <a:cubicBezTo>
                  <a:pt x="2950" y="169"/>
                  <a:pt x="2951" y="169"/>
                  <a:pt x="2951" y="170"/>
                </a:cubicBezTo>
                <a:cubicBezTo>
                  <a:pt x="2951" y="170"/>
                  <a:pt x="2952" y="171"/>
                  <a:pt x="2952" y="170"/>
                </a:cubicBezTo>
                <a:cubicBezTo>
                  <a:pt x="2951" y="171"/>
                  <a:pt x="2951" y="171"/>
                  <a:pt x="2951" y="171"/>
                </a:cubicBezTo>
                <a:cubicBezTo>
                  <a:pt x="2951" y="84"/>
                  <a:pt x="2951" y="84"/>
                  <a:pt x="2951" y="84"/>
                </a:cubicBezTo>
                <a:cubicBezTo>
                  <a:pt x="2951" y="40"/>
                  <a:pt x="2951" y="40"/>
                  <a:pt x="2951" y="40"/>
                </a:cubicBezTo>
                <a:cubicBezTo>
                  <a:pt x="2951" y="29"/>
                  <a:pt x="2951" y="29"/>
                  <a:pt x="2951" y="29"/>
                </a:cubicBezTo>
                <a:cubicBezTo>
                  <a:pt x="2951" y="26"/>
                  <a:pt x="2951" y="26"/>
                  <a:pt x="2951" y="26"/>
                </a:cubicBezTo>
                <a:cubicBezTo>
                  <a:pt x="2951" y="25"/>
                  <a:pt x="2951" y="24"/>
                  <a:pt x="2952" y="23"/>
                </a:cubicBezTo>
                <a:cubicBezTo>
                  <a:pt x="2953" y="21"/>
                  <a:pt x="2955" y="20"/>
                  <a:pt x="2957" y="20"/>
                </a:cubicBezTo>
                <a:cubicBezTo>
                  <a:pt x="2960" y="18"/>
                  <a:pt x="2964" y="18"/>
                  <a:pt x="2968" y="18"/>
                </a:cubicBezTo>
                <a:cubicBezTo>
                  <a:pt x="2970" y="19"/>
                  <a:pt x="2972" y="19"/>
                  <a:pt x="2973" y="20"/>
                </a:cubicBezTo>
                <a:cubicBezTo>
                  <a:pt x="2975" y="22"/>
                  <a:pt x="2976" y="24"/>
                  <a:pt x="2977" y="26"/>
                </a:cubicBezTo>
                <a:cubicBezTo>
                  <a:pt x="2977" y="26"/>
                  <a:pt x="2977" y="26"/>
                  <a:pt x="2977" y="26"/>
                </a:cubicBezTo>
                <a:cubicBezTo>
                  <a:pt x="2977" y="26"/>
                  <a:pt x="2977" y="26"/>
                  <a:pt x="2977" y="26"/>
                </a:cubicBezTo>
                <a:cubicBezTo>
                  <a:pt x="2977" y="70"/>
                  <a:pt x="2977" y="70"/>
                  <a:pt x="2977" y="70"/>
                </a:cubicBezTo>
                <a:cubicBezTo>
                  <a:pt x="2977" y="92"/>
                  <a:pt x="2977" y="92"/>
                  <a:pt x="2977" y="92"/>
                </a:cubicBezTo>
                <a:cubicBezTo>
                  <a:pt x="2977" y="95"/>
                  <a:pt x="2977" y="99"/>
                  <a:pt x="2977" y="102"/>
                </a:cubicBezTo>
                <a:cubicBezTo>
                  <a:pt x="2977" y="104"/>
                  <a:pt x="2977" y="106"/>
                  <a:pt x="2978" y="107"/>
                </a:cubicBezTo>
                <a:cubicBezTo>
                  <a:pt x="2979" y="109"/>
                  <a:pt x="2980" y="110"/>
                  <a:pt x="2981" y="110"/>
                </a:cubicBezTo>
                <a:cubicBezTo>
                  <a:pt x="2982" y="110"/>
                  <a:pt x="2984" y="109"/>
                  <a:pt x="2984" y="107"/>
                </a:cubicBezTo>
                <a:cubicBezTo>
                  <a:pt x="2985" y="106"/>
                  <a:pt x="2985" y="104"/>
                  <a:pt x="2985" y="102"/>
                </a:cubicBezTo>
                <a:cubicBezTo>
                  <a:pt x="2986" y="99"/>
                  <a:pt x="2985" y="95"/>
                  <a:pt x="2985" y="92"/>
                </a:cubicBezTo>
                <a:cubicBezTo>
                  <a:pt x="2985" y="70"/>
                  <a:pt x="2985" y="70"/>
                  <a:pt x="2985" y="70"/>
                </a:cubicBezTo>
                <a:cubicBezTo>
                  <a:pt x="2985" y="26"/>
                  <a:pt x="2985" y="26"/>
                  <a:pt x="2985" y="26"/>
                </a:cubicBezTo>
                <a:cubicBezTo>
                  <a:pt x="2985" y="26"/>
                  <a:pt x="2985" y="26"/>
                  <a:pt x="2985" y="26"/>
                </a:cubicBezTo>
                <a:cubicBezTo>
                  <a:pt x="2985" y="26"/>
                  <a:pt x="2985" y="26"/>
                  <a:pt x="2985" y="26"/>
                </a:cubicBezTo>
                <a:cubicBezTo>
                  <a:pt x="2986" y="23"/>
                  <a:pt x="2989" y="20"/>
                  <a:pt x="2991" y="19"/>
                </a:cubicBezTo>
                <a:cubicBezTo>
                  <a:pt x="2994" y="18"/>
                  <a:pt x="2997" y="17"/>
                  <a:pt x="2999" y="17"/>
                </a:cubicBezTo>
                <a:cubicBezTo>
                  <a:pt x="3002" y="17"/>
                  <a:pt x="3005" y="18"/>
                  <a:pt x="3008" y="19"/>
                </a:cubicBezTo>
                <a:cubicBezTo>
                  <a:pt x="3010" y="20"/>
                  <a:pt x="3013" y="23"/>
                  <a:pt x="3013" y="26"/>
                </a:cubicBezTo>
                <a:cubicBezTo>
                  <a:pt x="3013" y="26"/>
                  <a:pt x="3013" y="26"/>
                  <a:pt x="3013" y="26"/>
                </a:cubicBezTo>
                <a:cubicBezTo>
                  <a:pt x="3013" y="26"/>
                  <a:pt x="3013" y="26"/>
                  <a:pt x="3013" y="26"/>
                </a:cubicBezTo>
                <a:cubicBezTo>
                  <a:pt x="3013" y="115"/>
                  <a:pt x="3013" y="115"/>
                  <a:pt x="3013" y="115"/>
                </a:cubicBezTo>
                <a:cubicBezTo>
                  <a:pt x="3013" y="159"/>
                  <a:pt x="3013" y="159"/>
                  <a:pt x="3013" y="159"/>
                </a:cubicBezTo>
                <a:cubicBezTo>
                  <a:pt x="3013" y="161"/>
                  <a:pt x="3013" y="163"/>
                  <a:pt x="3014" y="164"/>
                </a:cubicBezTo>
                <a:cubicBezTo>
                  <a:pt x="3014" y="166"/>
                  <a:pt x="3015" y="167"/>
                  <a:pt x="3016" y="168"/>
                </a:cubicBezTo>
                <a:cubicBezTo>
                  <a:pt x="3017" y="169"/>
                  <a:pt x="3019" y="170"/>
                  <a:pt x="3020" y="170"/>
                </a:cubicBezTo>
                <a:cubicBezTo>
                  <a:pt x="3026" y="170"/>
                  <a:pt x="3026" y="170"/>
                  <a:pt x="3026" y="170"/>
                </a:cubicBezTo>
                <a:cubicBezTo>
                  <a:pt x="3048" y="170"/>
                  <a:pt x="3048" y="170"/>
                  <a:pt x="3048" y="170"/>
                </a:cubicBezTo>
                <a:cubicBezTo>
                  <a:pt x="3047" y="172"/>
                  <a:pt x="3047" y="172"/>
                  <a:pt x="3047" y="172"/>
                </a:cubicBezTo>
                <a:cubicBezTo>
                  <a:pt x="3041" y="167"/>
                  <a:pt x="3034" y="161"/>
                  <a:pt x="3028" y="155"/>
                </a:cubicBezTo>
                <a:cubicBezTo>
                  <a:pt x="3023" y="151"/>
                  <a:pt x="3023" y="151"/>
                  <a:pt x="3023" y="151"/>
                </a:cubicBezTo>
                <a:cubicBezTo>
                  <a:pt x="3022" y="149"/>
                  <a:pt x="3020" y="148"/>
                  <a:pt x="3019" y="145"/>
                </a:cubicBezTo>
                <a:cubicBezTo>
                  <a:pt x="3017" y="141"/>
                  <a:pt x="3017" y="136"/>
                  <a:pt x="3021" y="132"/>
                </a:cubicBezTo>
                <a:cubicBezTo>
                  <a:pt x="3022" y="130"/>
                  <a:pt x="3024" y="129"/>
                  <a:pt x="3027" y="128"/>
                </a:cubicBezTo>
                <a:cubicBezTo>
                  <a:pt x="3029" y="128"/>
                  <a:pt x="3031" y="127"/>
                  <a:pt x="3033" y="127"/>
                </a:cubicBezTo>
                <a:cubicBezTo>
                  <a:pt x="3037" y="127"/>
                  <a:pt x="3042" y="126"/>
                  <a:pt x="3046" y="126"/>
                </a:cubicBezTo>
                <a:cubicBezTo>
                  <a:pt x="3055" y="126"/>
                  <a:pt x="3063" y="126"/>
                  <a:pt x="3072" y="126"/>
                </a:cubicBezTo>
                <a:cubicBezTo>
                  <a:pt x="3080" y="126"/>
                  <a:pt x="3089" y="126"/>
                  <a:pt x="3097" y="126"/>
                </a:cubicBezTo>
                <a:cubicBezTo>
                  <a:pt x="3102" y="126"/>
                  <a:pt x="3106" y="127"/>
                  <a:pt x="3110" y="127"/>
                </a:cubicBezTo>
                <a:cubicBezTo>
                  <a:pt x="3112" y="127"/>
                  <a:pt x="3114" y="128"/>
                  <a:pt x="3117" y="128"/>
                </a:cubicBezTo>
                <a:cubicBezTo>
                  <a:pt x="3118" y="129"/>
                  <a:pt x="3119" y="129"/>
                  <a:pt x="3120" y="130"/>
                </a:cubicBezTo>
                <a:cubicBezTo>
                  <a:pt x="3121" y="131"/>
                  <a:pt x="3122" y="132"/>
                  <a:pt x="3122" y="133"/>
                </a:cubicBezTo>
                <a:cubicBezTo>
                  <a:pt x="3124" y="134"/>
                  <a:pt x="3125" y="137"/>
                  <a:pt x="3125" y="139"/>
                </a:cubicBezTo>
                <a:cubicBezTo>
                  <a:pt x="3125" y="142"/>
                  <a:pt x="3125" y="144"/>
                  <a:pt x="3124" y="146"/>
                </a:cubicBezTo>
                <a:cubicBezTo>
                  <a:pt x="3123" y="148"/>
                  <a:pt x="3121" y="150"/>
                  <a:pt x="3119" y="151"/>
                </a:cubicBezTo>
                <a:cubicBezTo>
                  <a:pt x="3115" y="156"/>
                  <a:pt x="3115" y="156"/>
                  <a:pt x="3115" y="156"/>
                </a:cubicBezTo>
                <a:cubicBezTo>
                  <a:pt x="3108" y="161"/>
                  <a:pt x="3102" y="167"/>
                  <a:pt x="3095" y="173"/>
                </a:cubicBezTo>
                <a:cubicBezTo>
                  <a:pt x="3094" y="170"/>
                  <a:pt x="3094" y="170"/>
                  <a:pt x="3094" y="170"/>
                </a:cubicBezTo>
                <a:cubicBezTo>
                  <a:pt x="3101" y="170"/>
                  <a:pt x="3108" y="170"/>
                  <a:pt x="3115" y="170"/>
                </a:cubicBezTo>
                <a:cubicBezTo>
                  <a:pt x="3116" y="170"/>
                  <a:pt x="3117" y="170"/>
                  <a:pt x="3118" y="170"/>
                </a:cubicBezTo>
                <a:cubicBezTo>
                  <a:pt x="3119" y="170"/>
                  <a:pt x="3118" y="170"/>
                  <a:pt x="3118" y="170"/>
                </a:cubicBezTo>
                <a:cubicBezTo>
                  <a:pt x="3119" y="170"/>
                  <a:pt x="3119" y="170"/>
                  <a:pt x="3119" y="170"/>
                </a:cubicBezTo>
                <a:cubicBezTo>
                  <a:pt x="3119" y="168"/>
                  <a:pt x="3119" y="167"/>
                  <a:pt x="3120" y="165"/>
                </a:cubicBezTo>
                <a:cubicBezTo>
                  <a:pt x="3120" y="163"/>
                  <a:pt x="3120" y="161"/>
                  <a:pt x="3120" y="159"/>
                </a:cubicBezTo>
                <a:cubicBezTo>
                  <a:pt x="3121" y="158"/>
                  <a:pt x="3122" y="157"/>
                  <a:pt x="3123" y="157"/>
                </a:cubicBezTo>
                <a:cubicBezTo>
                  <a:pt x="3124" y="156"/>
                  <a:pt x="3125" y="156"/>
                  <a:pt x="3126" y="157"/>
                </a:cubicBezTo>
                <a:cubicBezTo>
                  <a:pt x="3128" y="157"/>
                  <a:pt x="3129" y="157"/>
                  <a:pt x="3129" y="156"/>
                </a:cubicBezTo>
                <a:cubicBezTo>
                  <a:pt x="3130" y="155"/>
                  <a:pt x="3130" y="153"/>
                  <a:pt x="3130" y="151"/>
                </a:cubicBezTo>
                <a:cubicBezTo>
                  <a:pt x="3130" y="148"/>
                  <a:pt x="3130" y="144"/>
                  <a:pt x="3130" y="141"/>
                </a:cubicBezTo>
                <a:cubicBezTo>
                  <a:pt x="3130" y="137"/>
                  <a:pt x="3130" y="134"/>
                  <a:pt x="3131" y="130"/>
                </a:cubicBezTo>
                <a:cubicBezTo>
                  <a:pt x="3131" y="129"/>
                  <a:pt x="3131" y="128"/>
                  <a:pt x="3132" y="127"/>
                </a:cubicBezTo>
                <a:cubicBezTo>
                  <a:pt x="3133" y="126"/>
                  <a:pt x="3134" y="125"/>
                  <a:pt x="3135" y="125"/>
                </a:cubicBezTo>
                <a:cubicBezTo>
                  <a:pt x="3136" y="124"/>
                  <a:pt x="3138" y="124"/>
                  <a:pt x="3140" y="124"/>
                </a:cubicBezTo>
                <a:cubicBezTo>
                  <a:pt x="3139" y="125"/>
                  <a:pt x="3139" y="125"/>
                  <a:pt x="3139" y="125"/>
                </a:cubicBezTo>
                <a:cubicBezTo>
                  <a:pt x="3139" y="123"/>
                  <a:pt x="3140" y="121"/>
                  <a:pt x="3141" y="120"/>
                </a:cubicBezTo>
                <a:cubicBezTo>
                  <a:pt x="3141" y="119"/>
                  <a:pt x="3142" y="119"/>
                  <a:pt x="3143" y="118"/>
                </a:cubicBezTo>
                <a:cubicBezTo>
                  <a:pt x="3143" y="118"/>
                  <a:pt x="3144" y="118"/>
                  <a:pt x="3144" y="117"/>
                </a:cubicBezTo>
                <a:cubicBezTo>
                  <a:pt x="3145" y="117"/>
                  <a:pt x="3146" y="117"/>
                  <a:pt x="3147" y="117"/>
                </a:cubicBezTo>
                <a:cubicBezTo>
                  <a:pt x="3151" y="116"/>
                  <a:pt x="3155" y="116"/>
                  <a:pt x="3158" y="116"/>
                </a:cubicBezTo>
                <a:cubicBezTo>
                  <a:pt x="3157" y="117"/>
                  <a:pt x="3157" y="117"/>
                  <a:pt x="3157" y="117"/>
                </a:cubicBezTo>
                <a:cubicBezTo>
                  <a:pt x="3157" y="115"/>
                  <a:pt x="3157" y="112"/>
                  <a:pt x="3158" y="110"/>
                </a:cubicBezTo>
                <a:cubicBezTo>
                  <a:pt x="3158" y="106"/>
                  <a:pt x="3158" y="106"/>
                  <a:pt x="3158" y="106"/>
                </a:cubicBezTo>
                <a:cubicBezTo>
                  <a:pt x="3158" y="106"/>
                  <a:pt x="3157" y="105"/>
                  <a:pt x="3157" y="104"/>
                </a:cubicBezTo>
                <a:cubicBezTo>
                  <a:pt x="3156" y="103"/>
                  <a:pt x="3156" y="102"/>
                  <a:pt x="3156" y="101"/>
                </a:cubicBezTo>
                <a:cubicBezTo>
                  <a:pt x="3156" y="100"/>
                  <a:pt x="3157" y="99"/>
                  <a:pt x="3157" y="98"/>
                </a:cubicBezTo>
                <a:cubicBezTo>
                  <a:pt x="3158" y="98"/>
                  <a:pt x="3159" y="97"/>
                  <a:pt x="3159" y="96"/>
                </a:cubicBezTo>
                <a:cubicBezTo>
                  <a:pt x="3160" y="93"/>
                  <a:pt x="3161" y="91"/>
                  <a:pt x="3162" y="89"/>
                </a:cubicBezTo>
                <a:cubicBezTo>
                  <a:pt x="3162" y="90"/>
                  <a:pt x="3162" y="90"/>
                  <a:pt x="3162" y="90"/>
                </a:cubicBezTo>
                <a:cubicBezTo>
                  <a:pt x="3162" y="87"/>
                  <a:pt x="3161" y="84"/>
                  <a:pt x="3160" y="81"/>
                </a:cubicBezTo>
                <a:cubicBezTo>
                  <a:pt x="3160" y="81"/>
                  <a:pt x="3160" y="81"/>
                  <a:pt x="3160" y="81"/>
                </a:cubicBezTo>
                <a:cubicBezTo>
                  <a:pt x="3160" y="81"/>
                  <a:pt x="3160" y="81"/>
                  <a:pt x="3160" y="80"/>
                </a:cubicBezTo>
                <a:cubicBezTo>
                  <a:pt x="3159" y="80"/>
                  <a:pt x="3159" y="80"/>
                  <a:pt x="3159" y="79"/>
                </a:cubicBezTo>
                <a:cubicBezTo>
                  <a:pt x="3159" y="78"/>
                  <a:pt x="3159" y="77"/>
                  <a:pt x="3159" y="77"/>
                </a:cubicBezTo>
                <a:cubicBezTo>
                  <a:pt x="3159" y="75"/>
                  <a:pt x="3159" y="73"/>
                  <a:pt x="3159" y="72"/>
                </a:cubicBezTo>
                <a:cubicBezTo>
                  <a:pt x="3160" y="71"/>
                  <a:pt x="3160" y="70"/>
                  <a:pt x="3160" y="69"/>
                </a:cubicBezTo>
                <a:cubicBezTo>
                  <a:pt x="3161" y="68"/>
                  <a:pt x="3162" y="67"/>
                  <a:pt x="3162" y="67"/>
                </a:cubicBezTo>
                <a:cubicBezTo>
                  <a:pt x="3164" y="66"/>
                  <a:pt x="3166" y="66"/>
                  <a:pt x="3167" y="65"/>
                </a:cubicBezTo>
                <a:cubicBezTo>
                  <a:pt x="3170" y="65"/>
                  <a:pt x="3174" y="65"/>
                  <a:pt x="3177" y="66"/>
                </a:cubicBezTo>
                <a:cubicBezTo>
                  <a:pt x="3178" y="66"/>
                  <a:pt x="3179" y="67"/>
                  <a:pt x="3179" y="68"/>
                </a:cubicBezTo>
                <a:cubicBezTo>
                  <a:pt x="3180" y="68"/>
                  <a:pt x="3180" y="69"/>
                  <a:pt x="3181" y="70"/>
                </a:cubicBezTo>
                <a:cubicBezTo>
                  <a:pt x="3182" y="71"/>
                  <a:pt x="3182" y="73"/>
                  <a:pt x="3182" y="75"/>
                </a:cubicBezTo>
                <a:cubicBezTo>
                  <a:pt x="3183" y="76"/>
                  <a:pt x="3183" y="78"/>
                  <a:pt x="3182" y="80"/>
                </a:cubicBezTo>
                <a:cubicBezTo>
                  <a:pt x="3182" y="80"/>
                  <a:pt x="3182" y="81"/>
                  <a:pt x="3182" y="81"/>
                </a:cubicBezTo>
                <a:cubicBezTo>
                  <a:pt x="3181" y="82"/>
                  <a:pt x="3181" y="82"/>
                  <a:pt x="3180" y="82"/>
                </a:cubicBezTo>
                <a:cubicBezTo>
                  <a:pt x="3180" y="83"/>
                  <a:pt x="3179" y="83"/>
                  <a:pt x="3179" y="84"/>
                </a:cubicBezTo>
                <a:cubicBezTo>
                  <a:pt x="3178" y="84"/>
                  <a:pt x="3178" y="85"/>
                  <a:pt x="3178" y="86"/>
                </a:cubicBezTo>
                <a:cubicBezTo>
                  <a:pt x="3178" y="91"/>
                  <a:pt x="3178" y="91"/>
                  <a:pt x="3178" y="91"/>
                </a:cubicBezTo>
                <a:cubicBezTo>
                  <a:pt x="3178" y="100"/>
                  <a:pt x="3178" y="100"/>
                  <a:pt x="3178" y="100"/>
                </a:cubicBezTo>
                <a:cubicBezTo>
                  <a:pt x="3178" y="172"/>
                  <a:pt x="3178" y="172"/>
                  <a:pt x="3178" y="172"/>
                </a:cubicBezTo>
                <a:cubicBezTo>
                  <a:pt x="3175" y="172"/>
                  <a:pt x="3175" y="172"/>
                  <a:pt x="3175" y="172"/>
                </a:cubicBezTo>
                <a:cubicBezTo>
                  <a:pt x="3175" y="100"/>
                  <a:pt x="3175" y="100"/>
                  <a:pt x="3175" y="100"/>
                </a:cubicBezTo>
                <a:cubicBezTo>
                  <a:pt x="3175" y="91"/>
                  <a:pt x="3175" y="91"/>
                  <a:pt x="3175" y="91"/>
                </a:cubicBezTo>
                <a:cubicBezTo>
                  <a:pt x="3175" y="86"/>
                  <a:pt x="3175" y="86"/>
                  <a:pt x="3175" y="86"/>
                </a:cubicBezTo>
                <a:cubicBezTo>
                  <a:pt x="3175" y="86"/>
                  <a:pt x="3175" y="85"/>
                  <a:pt x="3175" y="84"/>
                </a:cubicBezTo>
                <a:cubicBezTo>
                  <a:pt x="3175" y="83"/>
                  <a:pt x="3176" y="82"/>
                  <a:pt x="3177" y="81"/>
                </a:cubicBezTo>
                <a:cubicBezTo>
                  <a:pt x="3178" y="80"/>
                  <a:pt x="3179" y="80"/>
                  <a:pt x="3179" y="79"/>
                </a:cubicBezTo>
                <a:cubicBezTo>
                  <a:pt x="3180" y="78"/>
                  <a:pt x="3179" y="76"/>
                  <a:pt x="3179" y="75"/>
                </a:cubicBezTo>
                <a:cubicBezTo>
                  <a:pt x="3179" y="72"/>
                  <a:pt x="3178" y="69"/>
                  <a:pt x="3176" y="69"/>
                </a:cubicBezTo>
                <a:cubicBezTo>
                  <a:pt x="3173" y="68"/>
                  <a:pt x="3170" y="68"/>
                  <a:pt x="3168" y="69"/>
                </a:cubicBezTo>
                <a:cubicBezTo>
                  <a:pt x="3166" y="69"/>
                  <a:pt x="3165" y="69"/>
                  <a:pt x="3164" y="70"/>
                </a:cubicBezTo>
                <a:cubicBezTo>
                  <a:pt x="3163" y="70"/>
                  <a:pt x="3163" y="70"/>
                  <a:pt x="3163" y="71"/>
                </a:cubicBezTo>
                <a:cubicBezTo>
                  <a:pt x="3163" y="71"/>
                  <a:pt x="3163" y="72"/>
                  <a:pt x="3162" y="72"/>
                </a:cubicBezTo>
                <a:cubicBezTo>
                  <a:pt x="3162" y="75"/>
                  <a:pt x="3161" y="78"/>
                  <a:pt x="3163" y="80"/>
                </a:cubicBezTo>
                <a:cubicBezTo>
                  <a:pt x="3164" y="83"/>
                  <a:pt x="3165" y="86"/>
                  <a:pt x="3165" y="89"/>
                </a:cubicBezTo>
                <a:cubicBezTo>
                  <a:pt x="3165" y="90"/>
                  <a:pt x="3165" y="90"/>
                  <a:pt x="3165" y="90"/>
                </a:cubicBezTo>
                <a:cubicBezTo>
                  <a:pt x="3165" y="90"/>
                  <a:pt x="3165" y="90"/>
                  <a:pt x="3165" y="90"/>
                </a:cubicBezTo>
                <a:cubicBezTo>
                  <a:pt x="3164" y="92"/>
                  <a:pt x="3163" y="95"/>
                  <a:pt x="3162" y="97"/>
                </a:cubicBezTo>
                <a:cubicBezTo>
                  <a:pt x="3161" y="98"/>
                  <a:pt x="3160" y="99"/>
                  <a:pt x="3159" y="100"/>
                </a:cubicBezTo>
                <a:cubicBezTo>
                  <a:pt x="3159" y="101"/>
                  <a:pt x="3159" y="101"/>
                  <a:pt x="3159" y="102"/>
                </a:cubicBezTo>
                <a:cubicBezTo>
                  <a:pt x="3160" y="103"/>
                  <a:pt x="3161" y="104"/>
                  <a:pt x="3161" y="106"/>
                </a:cubicBezTo>
                <a:cubicBezTo>
                  <a:pt x="3161" y="110"/>
                  <a:pt x="3161" y="110"/>
                  <a:pt x="3161" y="110"/>
                </a:cubicBezTo>
                <a:cubicBezTo>
                  <a:pt x="3160" y="113"/>
                  <a:pt x="3160" y="115"/>
                  <a:pt x="3160" y="118"/>
                </a:cubicBezTo>
                <a:cubicBezTo>
                  <a:pt x="3160" y="119"/>
                  <a:pt x="3160" y="119"/>
                  <a:pt x="3160" y="119"/>
                </a:cubicBezTo>
                <a:cubicBezTo>
                  <a:pt x="3158" y="119"/>
                  <a:pt x="3158" y="119"/>
                  <a:pt x="3158" y="119"/>
                </a:cubicBezTo>
                <a:cubicBezTo>
                  <a:pt x="3155" y="119"/>
                  <a:pt x="3151" y="119"/>
                  <a:pt x="3148" y="120"/>
                </a:cubicBezTo>
                <a:cubicBezTo>
                  <a:pt x="3146" y="120"/>
                  <a:pt x="3144" y="120"/>
                  <a:pt x="3144" y="121"/>
                </a:cubicBezTo>
                <a:cubicBezTo>
                  <a:pt x="3143" y="123"/>
                  <a:pt x="3142" y="124"/>
                  <a:pt x="3142" y="126"/>
                </a:cubicBezTo>
                <a:cubicBezTo>
                  <a:pt x="3141" y="127"/>
                  <a:pt x="3141" y="127"/>
                  <a:pt x="3141" y="127"/>
                </a:cubicBezTo>
                <a:cubicBezTo>
                  <a:pt x="3140" y="127"/>
                  <a:pt x="3140" y="127"/>
                  <a:pt x="3140" y="127"/>
                </a:cubicBezTo>
                <a:cubicBezTo>
                  <a:pt x="3137" y="127"/>
                  <a:pt x="3134" y="128"/>
                  <a:pt x="3133" y="131"/>
                </a:cubicBezTo>
                <a:cubicBezTo>
                  <a:pt x="3133" y="134"/>
                  <a:pt x="3133" y="137"/>
                  <a:pt x="3133" y="141"/>
                </a:cubicBezTo>
                <a:cubicBezTo>
                  <a:pt x="3133" y="144"/>
                  <a:pt x="3133" y="148"/>
                  <a:pt x="3133" y="151"/>
                </a:cubicBezTo>
                <a:cubicBezTo>
                  <a:pt x="3133" y="153"/>
                  <a:pt x="3133" y="155"/>
                  <a:pt x="3132" y="157"/>
                </a:cubicBezTo>
                <a:cubicBezTo>
                  <a:pt x="3132" y="159"/>
                  <a:pt x="3130" y="159"/>
                  <a:pt x="3129" y="160"/>
                </a:cubicBezTo>
                <a:cubicBezTo>
                  <a:pt x="3128" y="160"/>
                  <a:pt x="3127" y="160"/>
                  <a:pt x="3126" y="160"/>
                </a:cubicBezTo>
                <a:cubicBezTo>
                  <a:pt x="3125" y="159"/>
                  <a:pt x="3124" y="159"/>
                  <a:pt x="3124" y="159"/>
                </a:cubicBezTo>
                <a:cubicBezTo>
                  <a:pt x="3123" y="160"/>
                  <a:pt x="3123" y="160"/>
                  <a:pt x="3123" y="160"/>
                </a:cubicBezTo>
                <a:cubicBezTo>
                  <a:pt x="3123" y="161"/>
                  <a:pt x="3123" y="163"/>
                  <a:pt x="3122" y="165"/>
                </a:cubicBezTo>
                <a:cubicBezTo>
                  <a:pt x="3122" y="167"/>
                  <a:pt x="3122" y="169"/>
                  <a:pt x="3121" y="171"/>
                </a:cubicBezTo>
                <a:cubicBezTo>
                  <a:pt x="3121" y="171"/>
                  <a:pt x="3121" y="172"/>
                  <a:pt x="3120" y="172"/>
                </a:cubicBezTo>
                <a:cubicBezTo>
                  <a:pt x="3120" y="173"/>
                  <a:pt x="3119" y="173"/>
                  <a:pt x="3118" y="173"/>
                </a:cubicBezTo>
                <a:cubicBezTo>
                  <a:pt x="3117" y="173"/>
                  <a:pt x="3116" y="173"/>
                  <a:pt x="3116" y="173"/>
                </a:cubicBezTo>
                <a:cubicBezTo>
                  <a:pt x="3108" y="173"/>
                  <a:pt x="3101" y="173"/>
                  <a:pt x="3094" y="173"/>
                </a:cubicBezTo>
                <a:cubicBezTo>
                  <a:pt x="3091" y="173"/>
                  <a:pt x="3091" y="173"/>
                  <a:pt x="3091" y="173"/>
                </a:cubicBezTo>
                <a:cubicBezTo>
                  <a:pt x="3093" y="170"/>
                  <a:pt x="3093" y="170"/>
                  <a:pt x="3093" y="170"/>
                </a:cubicBezTo>
                <a:cubicBezTo>
                  <a:pt x="3100" y="165"/>
                  <a:pt x="3106" y="159"/>
                  <a:pt x="3113" y="154"/>
                </a:cubicBezTo>
                <a:cubicBezTo>
                  <a:pt x="3116" y="151"/>
                  <a:pt x="3119" y="148"/>
                  <a:pt x="3121" y="145"/>
                </a:cubicBezTo>
                <a:cubicBezTo>
                  <a:pt x="3123" y="141"/>
                  <a:pt x="3123" y="137"/>
                  <a:pt x="3120" y="134"/>
                </a:cubicBezTo>
                <a:cubicBezTo>
                  <a:pt x="3120" y="134"/>
                  <a:pt x="3119" y="133"/>
                  <a:pt x="3118" y="132"/>
                </a:cubicBezTo>
                <a:cubicBezTo>
                  <a:pt x="3117" y="132"/>
                  <a:pt x="3116" y="131"/>
                  <a:pt x="3116" y="131"/>
                </a:cubicBezTo>
                <a:cubicBezTo>
                  <a:pt x="3114" y="130"/>
                  <a:pt x="3112" y="130"/>
                  <a:pt x="3110" y="130"/>
                </a:cubicBezTo>
                <a:cubicBezTo>
                  <a:pt x="3106" y="129"/>
                  <a:pt x="3101" y="129"/>
                  <a:pt x="3097" y="129"/>
                </a:cubicBezTo>
                <a:cubicBezTo>
                  <a:pt x="3089" y="129"/>
                  <a:pt x="3080" y="128"/>
                  <a:pt x="3072" y="128"/>
                </a:cubicBezTo>
                <a:cubicBezTo>
                  <a:pt x="3063" y="128"/>
                  <a:pt x="3055" y="129"/>
                  <a:pt x="3046" y="129"/>
                </a:cubicBezTo>
                <a:cubicBezTo>
                  <a:pt x="3042" y="129"/>
                  <a:pt x="3038" y="129"/>
                  <a:pt x="3033" y="130"/>
                </a:cubicBezTo>
                <a:cubicBezTo>
                  <a:pt x="3031" y="130"/>
                  <a:pt x="3029" y="130"/>
                  <a:pt x="3027" y="131"/>
                </a:cubicBezTo>
                <a:cubicBezTo>
                  <a:pt x="3026" y="131"/>
                  <a:pt x="3024" y="132"/>
                  <a:pt x="3023" y="134"/>
                </a:cubicBezTo>
                <a:cubicBezTo>
                  <a:pt x="3020" y="137"/>
                  <a:pt x="3020" y="141"/>
                  <a:pt x="3022" y="144"/>
                </a:cubicBezTo>
                <a:cubicBezTo>
                  <a:pt x="3022" y="146"/>
                  <a:pt x="3024" y="148"/>
                  <a:pt x="3025" y="149"/>
                </a:cubicBezTo>
                <a:cubicBezTo>
                  <a:pt x="3030" y="153"/>
                  <a:pt x="3030" y="153"/>
                  <a:pt x="3030" y="153"/>
                </a:cubicBezTo>
                <a:cubicBezTo>
                  <a:pt x="3036" y="159"/>
                  <a:pt x="3042" y="165"/>
                  <a:pt x="3049" y="170"/>
                </a:cubicBezTo>
                <a:cubicBezTo>
                  <a:pt x="3051" y="173"/>
                  <a:pt x="3051" y="173"/>
                  <a:pt x="3051" y="173"/>
                </a:cubicBezTo>
                <a:cubicBezTo>
                  <a:pt x="3048" y="173"/>
                  <a:pt x="3048" y="173"/>
                  <a:pt x="3048" y="173"/>
                </a:cubicBezTo>
                <a:cubicBezTo>
                  <a:pt x="3026" y="173"/>
                  <a:pt x="3026" y="173"/>
                  <a:pt x="3026" y="173"/>
                </a:cubicBezTo>
                <a:cubicBezTo>
                  <a:pt x="3020" y="173"/>
                  <a:pt x="3020" y="173"/>
                  <a:pt x="3020" y="173"/>
                </a:cubicBezTo>
                <a:cubicBezTo>
                  <a:pt x="3018" y="173"/>
                  <a:pt x="3016" y="172"/>
                  <a:pt x="3014" y="170"/>
                </a:cubicBezTo>
                <a:cubicBezTo>
                  <a:pt x="3012" y="169"/>
                  <a:pt x="3011" y="167"/>
                  <a:pt x="3011" y="165"/>
                </a:cubicBezTo>
                <a:cubicBezTo>
                  <a:pt x="3011" y="164"/>
                  <a:pt x="3011" y="163"/>
                  <a:pt x="3011" y="162"/>
                </a:cubicBezTo>
                <a:cubicBezTo>
                  <a:pt x="3011" y="159"/>
                  <a:pt x="3011" y="159"/>
                  <a:pt x="3011" y="159"/>
                </a:cubicBezTo>
                <a:cubicBezTo>
                  <a:pt x="3011" y="115"/>
                  <a:pt x="3011" y="115"/>
                  <a:pt x="3011" y="115"/>
                </a:cubicBezTo>
                <a:cubicBezTo>
                  <a:pt x="3011" y="26"/>
                  <a:pt x="3011" y="26"/>
                  <a:pt x="3011" y="26"/>
                </a:cubicBezTo>
                <a:cubicBezTo>
                  <a:pt x="3011" y="26"/>
                  <a:pt x="3011" y="26"/>
                  <a:pt x="3011" y="26"/>
                </a:cubicBezTo>
                <a:cubicBezTo>
                  <a:pt x="3010" y="24"/>
                  <a:pt x="3009" y="22"/>
                  <a:pt x="3007" y="21"/>
                </a:cubicBezTo>
                <a:cubicBezTo>
                  <a:pt x="3004" y="20"/>
                  <a:pt x="3002" y="20"/>
                  <a:pt x="2999" y="20"/>
                </a:cubicBezTo>
                <a:cubicBezTo>
                  <a:pt x="2997" y="20"/>
                  <a:pt x="2994" y="20"/>
                  <a:pt x="2992" y="21"/>
                </a:cubicBezTo>
                <a:cubicBezTo>
                  <a:pt x="2990" y="22"/>
                  <a:pt x="2988" y="24"/>
                  <a:pt x="2988" y="26"/>
                </a:cubicBezTo>
                <a:cubicBezTo>
                  <a:pt x="2988" y="26"/>
                  <a:pt x="2988" y="26"/>
                  <a:pt x="2988" y="26"/>
                </a:cubicBezTo>
                <a:cubicBezTo>
                  <a:pt x="2988" y="70"/>
                  <a:pt x="2988" y="70"/>
                  <a:pt x="2988" y="70"/>
                </a:cubicBezTo>
                <a:cubicBezTo>
                  <a:pt x="2988" y="92"/>
                  <a:pt x="2988" y="92"/>
                  <a:pt x="2988" y="92"/>
                </a:cubicBezTo>
                <a:cubicBezTo>
                  <a:pt x="2988" y="95"/>
                  <a:pt x="2988" y="99"/>
                  <a:pt x="2988" y="103"/>
                </a:cubicBezTo>
                <a:cubicBezTo>
                  <a:pt x="2988" y="105"/>
                  <a:pt x="2987" y="107"/>
                  <a:pt x="2986" y="108"/>
                </a:cubicBezTo>
                <a:cubicBezTo>
                  <a:pt x="2985" y="110"/>
                  <a:pt x="2984" y="112"/>
                  <a:pt x="2981" y="112"/>
                </a:cubicBezTo>
                <a:cubicBezTo>
                  <a:pt x="2979" y="112"/>
                  <a:pt x="2977" y="110"/>
                  <a:pt x="2976" y="108"/>
                </a:cubicBezTo>
                <a:cubicBezTo>
                  <a:pt x="2975" y="107"/>
                  <a:pt x="2975" y="105"/>
                  <a:pt x="2975" y="103"/>
                </a:cubicBezTo>
                <a:cubicBezTo>
                  <a:pt x="2974" y="99"/>
                  <a:pt x="2974" y="95"/>
                  <a:pt x="2974" y="92"/>
                </a:cubicBezTo>
                <a:cubicBezTo>
                  <a:pt x="2974" y="70"/>
                  <a:pt x="2974" y="70"/>
                  <a:pt x="2974" y="70"/>
                </a:cubicBezTo>
                <a:cubicBezTo>
                  <a:pt x="2974" y="26"/>
                  <a:pt x="2974" y="26"/>
                  <a:pt x="2974" y="26"/>
                </a:cubicBezTo>
                <a:cubicBezTo>
                  <a:pt x="2974" y="26"/>
                  <a:pt x="2974" y="26"/>
                  <a:pt x="2974" y="26"/>
                </a:cubicBezTo>
                <a:cubicBezTo>
                  <a:pt x="2974" y="23"/>
                  <a:pt x="2971" y="21"/>
                  <a:pt x="2968" y="21"/>
                </a:cubicBezTo>
                <a:cubicBezTo>
                  <a:pt x="2964" y="20"/>
                  <a:pt x="2961" y="20"/>
                  <a:pt x="2957" y="22"/>
                </a:cubicBezTo>
                <a:cubicBezTo>
                  <a:pt x="2956" y="22"/>
                  <a:pt x="2954" y="23"/>
                  <a:pt x="2954" y="24"/>
                </a:cubicBezTo>
                <a:cubicBezTo>
                  <a:pt x="2953" y="25"/>
                  <a:pt x="2953" y="26"/>
                  <a:pt x="2953" y="27"/>
                </a:cubicBezTo>
                <a:cubicBezTo>
                  <a:pt x="2953" y="29"/>
                  <a:pt x="2953" y="29"/>
                  <a:pt x="2953" y="29"/>
                </a:cubicBezTo>
                <a:cubicBezTo>
                  <a:pt x="2953" y="40"/>
                  <a:pt x="2953" y="40"/>
                  <a:pt x="2953" y="40"/>
                </a:cubicBezTo>
                <a:cubicBezTo>
                  <a:pt x="2953" y="84"/>
                  <a:pt x="2953" y="84"/>
                  <a:pt x="2953" y="84"/>
                </a:cubicBezTo>
                <a:cubicBezTo>
                  <a:pt x="2953" y="171"/>
                  <a:pt x="2953" y="171"/>
                  <a:pt x="2953" y="171"/>
                </a:cubicBezTo>
                <a:cubicBezTo>
                  <a:pt x="2953" y="173"/>
                  <a:pt x="2953" y="173"/>
                  <a:pt x="2953" y="173"/>
                </a:cubicBezTo>
                <a:cubicBezTo>
                  <a:pt x="2952" y="173"/>
                  <a:pt x="2952" y="173"/>
                  <a:pt x="2952" y="173"/>
                </a:cubicBezTo>
                <a:cubicBezTo>
                  <a:pt x="2950" y="172"/>
                  <a:pt x="2950" y="172"/>
                  <a:pt x="2950" y="171"/>
                </a:cubicBezTo>
                <a:cubicBezTo>
                  <a:pt x="2949" y="171"/>
                  <a:pt x="2949" y="170"/>
                  <a:pt x="2948" y="169"/>
                </a:cubicBezTo>
                <a:cubicBezTo>
                  <a:pt x="2948" y="168"/>
                  <a:pt x="2947" y="167"/>
                  <a:pt x="2946" y="166"/>
                </a:cubicBezTo>
                <a:cubicBezTo>
                  <a:pt x="2945" y="164"/>
                  <a:pt x="2944" y="161"/>
                  <a:pt x="2943" y="159"/>
                </a:cubicBezTo>
                <a:cubicBezTo>
                  <a:pt x="2940" y="155"/>
                  <a:pt x="2937" y="150"/>
                  <a:pt x="2934" y="146"/>
                </a:cubicBezTo>
                <a:cubicBezTo>
                  <a:pt x="2927" y="139"/>
                  <a:pt x="2919" y="133"/>
                  <a:pt x="2909" y="130"/>
                </a:cubicBezTo>
                <a:cubicBezTo>
                  <a:pt x="2909" y="130"/>
                  <a:pt x="2909" y="130"/>
                  <a:pt x="2909" y="130"/>
                </a:cubicBezTo>
                <a:cubicBezTo>
                  <a:pt x="2907" y="129"/>
                  <a:pt x="2904" y="129"/>
                  <a:pt x="2901" y="129"/>
                </a:cubicBezTo>
                <a:cubicBezTo>
                  <a:pt x="2898" y="129"/>
                  <a:pt x="2895" y="129"/>
                  <a:pt x="2892" y="129"/>
                </a:cubicBezTo>
                <a:cubicBezTo>
                  <a:pt x="2889" y="129"/>
                  <a:pt x="2887" y="129"/>
                  <a:pt x="2884" y="129"/>
                </a:cubicBezTo>
                <a:cubicBezTo>
                  <a:pt x="2881" y="129"/>
                  <a:pt x="2878" y="129"/>
                  <a:pt x="2876" y="130"/>
                </a:cubicBezTo>
                <a:cubicBezTo>
                  <a:pt x="2875" y="130"/>
                  <a:pt x="2875" y="130"/>
                  <a:pt x="2875" y="130"/>
                </a:cubicBezTo>
                <a:cubicBezTo>
                  <a:pt x="2871" y="131"/>
                  <a:pt x="2866" y="133"/>
                  <a:pt x="2862" y="136"/>
                </a:cubicBezTo>
                <a:cubicBezTo>
                  <a:pt x="2857" y="139"/>
                  <a:pt x="2853" y="142"/>
                  <a:pt x="2850" y="146"/>
                </a:cubicBezTo>
                <a:cubicBezTo>
                  <a:pt x="2843" y="153"/>
                  <a:pt x="2838" y="162"/>
                  <a:pt x="2834" y="172"/>
                </a:cubicBezTo>
                <a:cubicBezTo>
                  <a:pt x="2834" y="172"/>
                  <a:pt x="2834" y="172"/>
                  <a:pt x="2834" y="172"/>
                </a:cubicBezTo>
                <a:cubicBezTo>
                  <a:pt x="2833" y="172"/>
                  <a:pt x="2833" y="172"/>
                  <a:pt x="2833" y="172"/>
                </a:cubicBezTo>
                <a:cubicBezTo>
                  <a:pt x="2784" y="172"/>
                  <a:pt x="2784" y="172"/>
                  <a:pt x="2784" y="172"/>
                </a:cubicBezTo>
                <a:cubicBezTo>
                  <a:pt x="2783" y="172"/>
                  <a:pt x="2783" y="172"/>
                  <a:pt x="2783" y="172"/>
                </a:cubicBezTo>
                <a:cubicBezTo>
                  <a:pt x="2783" y="172"/>
                  <a:pt x="2783" y="172"/>
                  <a:pt x="2783" y="172"/>
                </a:cubicBezTo>
                <a:cubicBezTo>
                  <a:pt x="2782" y="168"/>
                  <a:pt x="2782" y="164"/>
                  <a:pt x="2783" y="160"/>
                </a:cubicBezTo>
                <a:cubicBezTo>
                  <a:pt x="2784" y="156"/>
                  <a:pt x="2786" y="152"/>
                  <a:pt x="2789" y="149"/>
                </a:cubicBezTo>
                <a:cubicBezTo>
                  <a:pt x="2795" y="143"/>
                  <a:pt x="2803" y="140"/>
                  <a:pt x="2811" y="138"/>
                </a:cubicBezTo>
                <a:cubicBezTo>
                  <a:pt x="2819" y="137"/>
                  <a:pt x="2827" y="136"/>
                  <a:pt x="2834" y="135"/>
                </a:cubicBezTo>
                <a:cubicBezTo>
                  <a:pt x="2836" y="135"/>
                  <a:pt x="2838" y="135"/>
                  <a:pt x="2840" y="135"/>
                </a:cubicBezTo>
                <a:cubicBezTo>
                  <a:pt x="2842" y="135"/>
                  <a:pt x="2845" y="135"/>
                  <a:pt x="2846" y="135"/>
                </a:cubicBezTo>
                <a:cubicBezTo>
                  <a:pt x="2847" y="134"/>
                  <a:pt x="2848" y="132"/>
                  <a:pt x="2848" y="131"/>
                </a:cubicBezTo>
                <a:cubicBezTo>
                  <a:pt x="2847" y="129"/>
                  <a:pt x="2846" y="128"/>
                  <a:pt x="2844" y="128"/>
                </a:cubicBezTo>
                <a:cubicBezTo>
                  <a:pt x="2844" y="128"/>
                  <a:pt x="2844" y="128"/>
                  <a:pt x="2844" y="128"/>
                </a:cubicBezTo>
                <a:cubicBezTo>
                  <a:pt x="2844" y="128"/>
                  <a:pt x="2844" y="128"/>
                  <a:pt x="2844" y="128"/>
                </a:cubicBezTo>
                <a:cubicBezTo>
                  <a:pt x="2830" y="125"/>
                  <a:pt x="2818" y="119"/>
                  <a:pt x="2807" y="109"/>
                </a:cubicBezTo>
                <a:cubicBezTo>
                  <a:pt x="2797" y="100"/>
                  <a:pt x="2790" y="88"/>
                  <a:pt x="2785" y="75"/>
                </a:cubicBezTo>
                <a:cubicBezTo>
                  <a:pt x="2780" y="62"/>
                  <a:pt x="2777" y="48"/>
                  <a:pt x="2775" y="35"/>
                </a:cubicBezTo>
                <a:cubicBezTo>
                  <a:pt x="2774" y="28"/>
                  <a:pt x="2774" y="21"/>
                  <a:pt x="2774" y="14"/>
                </a:cubicBezTo>
                <a:cubicBezTo>
                  <a:pt x="2774" y="9"/>
                  <a:pt x="2774" y="9"/>
                  <a:pt x="2774" y="9"/>
                </a:cubicBezTo>
                <a:cubicBezTo>
                  <a:pt x="2774" y="7"/>
                  <a:pt x="2774" y="5"/>
                  <a:pt x="2774" y="4"/>
                </a:cubicBezTo>
                <a:cubicBezTo>
                  <a:pt x="2773" y="3"/>
                  <a:pt x="2771" y="2"/>
                  <a:pt x="2770" y="3"/>
                </a:cubicBezTo>
                <a:cubicBezTo>
                  <a:pt x="2769" y="3"/>
                  <a:pt x="2769" y="5"/>
                  <a:pt x="2769" y="6"/>
                </a:cubicBezTo>
                <a:cubicBezTo>
                  <a:pt x="2769" y="171"/>
                  <a:pt x="2769" y="171"/>
                  <a:pt x="2769" y="171"/>
                </a:cubicBezTo>
                <a:cubicBezTo>
                  <a:pt x="2769" y="172"/>
                  <a:pt x="2769" y="172"/>
                  <a:pt x="2769" y="172"/>
                </a:cubicBezTo>
                <a:cubicBezTo>
                  <a:pt x="2768" y="172"/>
                  <a:pt x="2768" y="172"/>
                  <a:pt x="2768" y="172"/>
                </a:cubicBezTo>
                <a:lnTo>
                  <a:pt x="0" y="1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xmlns="" id="{FA78388D-880B-4FC7-8A71-50E82AF345D3}"/>
              </a:ext>
            </a:extLst>
          </p:cNvPr>
          <p:cNvSpPr/>
          <p:nvPr userDrawn="1"/>
        </p:nvSpPr>
        <p:spPr>
          <a:xfrm>
            <a:off x="1733" y="0"/>
            <a:ext cx="112735" cy="2278828"/>
          </a:xfrm>
          <a:prstGeom prst="rect">
            <a:avLst/>
          </a:prstGeom>
          <a:gradFill flip="none" rotWithShape="1">
            <a:gsLst>
              <a:gs pos="91000">
                <a:srgbClr val="074F7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xmlns="" id="{60BD0724-3E67-4D27-9A31-E6D33DA10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246" y="240874"/>
            <a:ext cx="9360000" cy="590931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>
              <a:defRPr b="0" spc="0" baseline="0">
                <a:solidFill>
                  <a:srgbClr val="004A7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</a:p>
        </p:txBody>
      </p:sp>
      <p:sp>
        <p:nvSpPr>
          <p:cNvPr id="58" name="Espaço Reservado para Data 1">
            <a:extLst>
              <a:ext uri="{FF2B5EF4-FFF2-40B4-BE49-F238E27FC236}">
                <a16:creationId xmlns:a16="http://schemas.microsoft.com/office/drawing/2014/main" xmlns="" id="{A2628715-D470-4C48-9E68-9518494FA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0184" y="6478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7785F-0A13-4230-A5EE-4CC5176E9250}" type="datetime1">
              <a:rPr lang="pt-BR" smtClean="0"/>
              <a:t>10/11/2025</a:t>
            </a:fld>
            <a:endParaRPr lang="pt-BR"/>
          </a:p>
        </p:txBody>
      </p:sp>
      <p:sp>
        <p:nvSpPr>
          <p:cNvPr id="59" name="Espaço Reservado para Número de Slide 3">
            <a:extLst>
              <a:ext uri="{FF2B5EF4-FFF2-40B4-BE49-F238E27FC236}">
                <a16:creationId xmlns:a16="http://schemas.microsoft.com/office/drawing/2014/main" xmlns="" id="{ED705692-4596-4025-9933-C5C996684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384" y="6478051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494F2-4BAB-4EC5-A3E7-2A448E490AAE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xmlns="" id="{AE358997-3972-458A-A1BF-6F54EC92CCBB}"/>
              </a:ext>
            </a:extLst>
          </p:cNvPr>
          <p:cNvCxnSpPr>
            <a:cxnSpLocks/>
          </p:cNvCxnSpPr>
          <p:nvPr userDrawn="1"/>
        </p:nvCxnSpPr>
        <p:spPr>
          <a:xfrm>
            <a:off x="11526658" y="6578600"/>
            <a:ext cx="0" cy="1566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9051DFF6-3AF7-4F1A-BB32-BCC981C1B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743625" y="322190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47">
          <p15:clr>
            <a:srgbClr val="FBAE40"/>
          </p15:clr>
        </p15:guide>
        <p15:guide id="3" pos="7446">
          <p15:clr>
            <a:srgbClr val="FBAE40"/>
          </p15:clr>
        </p15:guide>
        <p15:guide id="4" orient="horz" pos="100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tângulo 55">
            <a:extLst>
              <a:ext uri="{FF2B5EF4-FFF2-40B4-BE49-F238E27FC236}">
                <a16:creationId xmlns:a16="http://schemas.microsoft.com/office/drawing/2014/main" xmlns="" id="{2295CEAF-FDD6-476D-AD0B-4F3DA1DF8D1C}"/>
              </a:ext>
            </a:extLst>
          </p:cNvPr>
          <p:cNvSpPr/>
          <p:nvPr userDrawn="1"/>
        </p:nvSpPr>
        <p:spPr>
          <a:xfrm>
            <a:off x="1733" y="0"/>
            <a:ext cx="112735" cy="2278828"/>
          </a:xfrm>
          <a:prstGeom prst="rect">
            <a:avLst/>
          </a:prstGeom>
          <a:gradFill flip="none" rotWithShape="1">
            <a:gsLst>
              <a:gs pos="91000">
                <a:srgbClr val="074F7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xmlns="" id="{2787AD18-04EE-4D73-8096-006735496C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45" y="831805"/>
            <a:ext cx="9360000" cy="3603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78A22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err="1"/>
              <a:t>Subtítulo</a:t>
            </a:r>
            <a:r>
              <a:rPr lang="en-US"/>
              <a:t> do Slide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xmlns="" id="{6C7279F9-6059-430F-BE05-28CE261B7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246" y="240874"/>
            <a:ext cx="9360000" cy="590931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>
              <a:defRPr b="0" spc="0" baseline="0">
                <a:solidFill>
                  <a:srgbClr val="004A7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</a:p>
        </p:txBody>
      </p:sp>
      <p:sp>
        <p:nvSpPr>
          <p:cNvPr id="63" name="Espaço Reservado para Data 1">
            <a:extLst>
              <a:ext uri="{FF2B5EF4-FFF2-40B4-BE49-F238E27FC236}">
                <a16:creationId xmlns:a16="http://schemas.microsoft.com/office/drawing/2014/main" xmlns="" id="{BA46BA8C-FBD6-4098-89EF-379755DEF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0184" y="6478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E707A-AC6F-41C5-B3FA-5D1026042298}" type="datetime1">
              <a:rPr lang="pt-BR" smtClean="0"/>
              <a:t>10/11/2025</a:t>
            </a:fld>
            <a:endParaRPr lang="pt-BR"/>
          </a:p>
        </p:txBody>
      </p:sp>
      <p:sp>
        <p:nvSpPr>
          <p:cNvPr id="64" name="Espaço Reservado para Número de Slide 3">
            <a:extLst>
              <a:ext uri="{FF2B5EF4-FFF2-40B4-BE49-F238E27FC236}">
                <a16:creationId xmlns:a16="http://schemas.microsoft.com/office/drawing/2014/main" xmlns="" id="{C3AFFA97-A919-4AD2-A4CE-1D3FDDB9A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384" y="6478051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494F2-4BAB-4EC5-A3E7-2A448E490AAE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xmlns="" id="{61A23384-7A05-4914-9CA5-46AC107D375C}"/>
              </a:ext>
            </a:extLst>
          </p:cNvPr>
          <p:cNvCxnSpPr>
            <a:cxnSpLocks/>
          </p:cNvCxnSpPr>
          <p:nvPr userDrawn="1"/>
        </p:nvCxnSpPr>
        <p:spPr>
          <a:xfrm>
            <a:off x="11526658" y="6578600"/>
            <a:ext cx="0" cy="1566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xmlns="" id="{A40BC7B0-C673-43B9-8BC6-8441B2E2433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245" y="1491564"/>
            <a:ext cx="11365853" cy="4961624"/>
          </a:xfrm>
          <a:prstGeom prst="rect">
            <a:avLst/>
          </a:prstGeom>
        </p:spPr>
        <p:txBody>
          <a:bodyPr numCol="2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8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4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  <a:p>
            <a:pPr lvl="1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2</a:t>
            </a:r>
          </a:p>
          <a:p>
            <a:pPr lvl="2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3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xmlns="" id="{DE1BB667-C63A-4D0F-BE06-02DE256ED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743625" y="322190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7446">
          <p15:clr>
            <a:srgbClr val="FBAE40"/>
          </p15:clr>
        </p15:guide>
        <p15:guide id="3" pos="347">
          <p15:clr>
            <a:srgbClr val="FBAE40"/>
          </p15:clr>
        </p15:guide>
        <p15:guide id="4" orient="horz" pos="100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tângulo 55">
            <a:extLst>
              <a:ext uri="{FF2B5EF4-FFF2-40B4-BE49-F238E27FC236}">
                <a16:creationId xmlns:a16="http://schemas.microsoft.com/office/drawing/2014/main" xmlns="" id="{2295CEAF-FDD6-476D-AD0B-4F3DA1DF8D1C}"/>
              </a:ext>
            </a:extLst>
          </p:cNvPr>
          <p:cNvSpPr/>
          <p:nvPr userDrawn="1"/>
        </p:nvSpPr>
        <p:spPr>
          <a:xfrm>
            <a:off x="1733" y="0"/>
            <a:ext cx="112735" cy="2278828"/>
          </a:xfrm>
          <a:prstGeom prst="rect">
            <a:avLst/>
          </a:prstGeom>
          <a:gradFill flip="none" rotWithShape="1">
            <a:gsLst>
              <a:gs pos="91000">
                <a:srgbClr val="074F7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xmlns="" id="{40E0AC22-DD35-4A4B-9717-A9302588D9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1245" y="1981200"/>
            <a:ext cx="5063255" cy="4471988"/>
          </a:xfrm>
          <a:prstGeom prst="rect">
            <a:avLst/>
          </a:prstGeom>
        </p:spPr>
        <p:txBody>
          <a:bodyPr numCol="1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</p:txBody>
      </p:sp>
      <p:pic>
        <p:nvPicPr>
          <p:cNvPr id="4" name="Picture 215">
            <a:extLst>
              <a:ext uri="{FF2B5EF4-FFF2-40B4-BE49-F238E27FC236}">
                <a16:creationId xmlns:a16="http://schemas.microsoft.com/office/drawing/2014/main" xmlns="" id="{15A17CD4-63FD-4D77-B880-3B1529570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30" y="831805"/>
            <a:ext cx="310481" cy="6434389"/>
          </a:xfrm>
          <a:prstGeom prst="rect">
            <a:avLst/>
          </a:prstGeom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xmlns="" id="{9700E784-D81C-491C-9EB2-B6F9AF0CC50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763841" y="1981200"/>
            <a:ext cx="5063255" cy="4471988"/>
          </a:xfrm>
          <a:prstGeom prst="rect">
            <a:avLst/>
          </a:prstGeom>
        </p:spPr>
        <p:txBody>
          <a:bodyPr numCol="1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519AE450-614C-4AAD-BB0D-73E45632B8C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245" y="1600009"/>
            <a:ext cx="5056684" cy="276225"/>
          </a:xfrm>
          <a:prstGeom prst="rect">
            <a:avLst/>
          </a:prstGeom>
        </p:spPr>
        <p:txBody>
          <a:bodyPr anchor="b"/>
          <a:lstStyle>
            <a:lvl1pPr>
              <a:defRPr sz="1800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pt-BR"/>
              <a:t>TÍTULO EM CAIXA ALTA</a:t>
            </a:r>
            <a:endParaRPr lang="en-US"/>
          </a:p>
        </p:txBody>
      </p:sp>
      <p:sp>
        <p:nvSpPr>
          <p:cNvPr id="62" name="Espaço Reservado para Conteúdo 5">
            <a:extLst>
              <a:ext uri="{FF2B5EF4-FFF2-40B4-BE49-F238E27FC236}">
                <a16:creationId xmlns:a16="http://schemas.microsoft.com/office/drawing/2014/main" xmlns="" id="{03543E34-C49A-4269-BA74-931EF09CB28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63841" y="1600009"/>
            <a:ext cx="5056684" cy="276225"/>
          </a:xfrm>
          <a:prstGeom prst="rect">
            <a:avLst/>
          </a:prstGeom>
        </p:spPr>
        <p:txBody>
          <a:bodyPr anchor="b"/>
          <a:lstStyle>
            <a:lvl1pPr>
              <a:defRPr sz="1800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pt-BR"/>
              <a:t>TÍTULO EM CAIXA ALTA</a:t>
            </a:r>
            <a:endParaRPr lang="en-US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xmlns="" id="{F3AE4E4F-AC74-4389-8DDD-895945CC4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45" y="831805"/>
            <a:ext cx="9360000" cy="3603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78A22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err="1"/>
              <a:t>Subtítulo</a:t>
            </a:r>
            <a:r>
              <a:rPr lang="en-US"/>
              <a:t> do Slide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559DF240-CD79-4F59-AF88-66AAC167C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246" y="240874"/>
            <a:ext cx="9360000" cy="590931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>
              <a:defRPr b="0" spc="0" baseline="0">
                <a:solidFill>
                  <a:srgbClr val="004A7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</a:p>
        </p:txBody>
      </p:sp>
      <p:sp>
        <p:nvSpPr>
          <p:cNvPr id="65" name="Espaço Reservado para Data 1">
            <a:extLst>
              <a:ext uri="{FF2B5EF4-FFF2-40B4-BE49-F238E27FC236}">
                <a16:creationId xmlns:a16="http://schemas.microsoft.com/office/drawing/2014/main" xmlns="" id="{A8F5EA90-8E39-4FC4-B533-E0B1820DA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0184" y="6478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58773-B14E-4107-B789-07C82B9E334F}" type="datetime1">
              <a:rPr lang="pt-BR" smtClean="0"/>
              <a:t>10/11/2025</a:t>
            </a:fld>
            <a:endParaRPr lang="pt-BR"/>
          </a:p>
        </p:txBody>
      </p:sp>
      <p:sp>
        <p:nvSpPr>
          <p:cNvPr id="66" name="Espaço Reservado para Número de Slide 3">
            <a:extLst>
              <a:ext uri="{FF2B5EF4-FFF2-40B4-BE49-F238E27FC236}">
                <a16:creationId xmlns:a16="http://schemas.microsoft.com/office/drawing/2014/main" xmlns="" id="{4FF76F8B-75E2-4097-B81F-F1440C08A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384" y="6478051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494F2-4BAB-4EC5-A3E7-2A448E490AAE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xmlns="" id="{2B85E713-FA0A-40A2-B24E-DB3A1AC76BA8}"/>
              </a:ext>
            </a:extLst>
          </p:cNvPr>
          <p:cNvCxnSpPr>
            <a:cxnSpLocks/>
          </p:cNvCxnSpPr>
          <p:nvPr userDrawn="1"/>
        </p:nvCxnSpPr>
        <p:spPr>
          <a:xfrm>
            <a:off x="11526658" y="6578600"/>
            <a:ext cx="0" cy="1566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3">
            <a:extLst>
              <a:ext uri="{FF2B5EF4-FFF2-40B4-BE49-F238E27FC236}">
                <a16:creationId xmlns:a16="http://schemas.microsoft.com/office/drawing/2014/main" xmlns="" id="{00236C4C-C01D-4514-88F8-AF97C2C347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743625" y="322190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81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863">
          <p15:clr>
            <a:srgbClr val="FBAE40"/>
          </p15:clr>
        </p15:guide>
        <p15:guide id="3" pos="347">
          <p15:clr>
            <a:srgbClr val="FBAE40"/>
          </p15:clr>
        </p15:guide>
        <p15:guide id="4" orient="horz" pos="1003">
          <p15:clr>
            <a:srgbClr val="FBAE40"/>
          </p15:clr>
        </p15:guide>
        <p15:guide id="5" pos="744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tângulo 55">
            <a:extLst>
              <a:ext uri="{FF2B5EF4-FFF2-40B4-BE49-F238E27FC236}">
                <a16:creationId xmlns:a16="http://schemas.microsoft.com/office/drawing/2014/main" xmlns="" id="{2295CEAF-FDD6-476D-AD0B-4F3DA1DF8D1C}"/>
              </a:ext>
            </a:extLst>
          </p:cNvPr>
          <p:cNvSpPr/>
          <p:nvPr userDrawn="1"/>
        </p:nvSpPr>
        <p:spPr>
          <a:xfrm>
            <a:off x="1733" y="0"/>
            <a:ext cx="112735" cy="2278828"/>
          </a:xfrm>
          <a:prstGeom prst="rect">
            <a:avLst/>
          </a:prstGeom>
          <a:gradFill flip="none" rotWithShape="1">
            <a:gsLst>
              <a:gs pos="91000">
                <a:srgbClr val="074F7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xmlns="" id="{40E0AC22-DD35-4A4B-9717-A9302588D9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1245" y="1960330"/>
            <a:ext cx="3466009" cy="4492858"/>
          </a:xfrm>
          <a:prstGeom prst="rect">
            <a:avLst/>
          </a:prstGeom>
        </p:spPr>
        <p:txBody>
          <a:bodyPr numCol="1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xmlns="" id="{9700E784-D81C-491C-9EB2-B6F9AF0CC50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11166" y="1960330"/>
            <a:ext cx="3466009" cy="4492858"/>
          </a:xfrm>
          <a:prstGeom prst="rect">
            <a:avLst/>
          </a:prstGeom>
        </p:spPr>
        <p:txBody>
          <a:bodyPr numCol="1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519AE450-614C-4AAD-BB0D-73E45632B8C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245" y="1600009"/>
            <a:ext cx="3466008" cy="276225"/>
          </a:xfrm>
          <a:prstGeom prst="rect">
            <a:avLst/>
          </a:prstGeom>
        </p:spPr>
        <p:txBody>
          <a:bodyPr anchor="b"/>
          <a:lstStyle>
            <a:lvl1pPr>
              <a:defRPr sz="1800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pt-BR"/>
              <a:t>TÍTULO EM CAIXA ALTA</a:t>
            </a:r>
            <a:endParaRPr lang="en-US"/>
          </a:p>
        </p:txBody>
      </p:sp>
      <p:sp>
        <p:nvSpPr>
          <p:cNvPr id="62" name="Espaço Reservado para Conteúdo 5">
            <a:extLst>
              <a:ext uri="{FF2B5EF4-FFF2-40B4-BE49-F238E27FC236}">
                <a16:creationId xmlns:a16="http://schemas.microsoft.com/office/drawing/2014/main" xmlns="" id="{03543E34-C49A-4269-BA74-931EF09CB28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11166" y="1600009"/>
            <a:ext cx="3466008" cy="276225"/>
          </a:xfrm>
          <a:prstGeom prst="rect">
            <a:avLst/>
          </a:prstGeom>
        </p:spPr>
        <p:txBody>
          <a:bodyPr anchor="b"/>
          <a:lstStyle>
            <a:lvl1pPr>
              <a:defRPr sz="1800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pt-BR"/>
              <a:t>TÍTULO EM CAIXA ALTA</a:t>
            </a:r>
            <a:endParaRPr lang="en-US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xmlns="" id="{5226D01B-F9B6-4487-A197-B57CB0C4D9A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61087" y="1960330"/>
            <a:ext cx="3466009" cy="4492858"/>
          </a:xfrm>
          <a:prstGeom prst="rect">
            <a:avLst/>
          </a:prstGeom>
        </p:spPr>
        <p:txBody>
          <a:bodyPr numCol="1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</p:txBody>
      </p:sp>
      <p:pic>
        <p:nvPicPr>
          <p:cNvPr id="65" name="Picture 215">
            <a:extLst>
              <a:ext uri="{FF2B5EF4-FFF2-40B4-BE49-F238E27FC236}">
                <a16:creationId xmlns:a16="http://schemas.microsoft.com/office/drawing/2014/main" xmlns="" id="{6AA9AD1F-704B-4F58-9B50-8164745FE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80" y="660739"/>
            <a:ext cx="310481" cy="6434389"/>
          </a:xfrm>
          <a:prstGeom prst="rect">
            <a:avLst/>
          </a:prstGeom>
        </p:spPr>
      </p:pic>
      <p:pic>
        <p:nvPicPr>
          <p:cNvPr id="66" name="Picture 215">
            <a:extLst>
              <a:ext uri="{FF2B5EF4-FFF2-40B4-BE49-F238E27FC236}">
                <a16:creationId xmlns:a16="http://schemas.microsoft.com/office/drawing/2014/main" xmlns="" id="{45F2A437-83FF-48AD-B912-677CE9346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9" y="996703"/>
            <a:ext cx="310481" cy="6434389"/>
          </a:xfrm>
          <a:prstGeom prst="rect">
            <a:avLst/>
          </a:prstGeom>
        </p:spPr>
      </p:pic>
      <p:sp>
        <p:nvSpPr>
          <p:cNvPr id="67" name="Espaço Reservado para Conteúdo 5">
            <a:extLst>
              <a:ext uri="{FF2B5EF4-FFF2-40B4-BE49-F238E27FC236}">
                <a16:creationId xmlns:a16="http://schemas.microsoft.com/office/drawing/2014/main" xmlns="" id="{5BA877A6-3DDE-4E6B-88BF-E2ED5C22A67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61088" y="1600009"/>
            <a:ext cx="3466008" cy="276225"/>
          </a:xfrm>
          <a:prstGeom prst="rect">
            <a:avLst/>
          </a:prstGeom>
        </p:spPr>
        <p:txBody>
          <a:bodyPr anchor="b"/>
          <a:lstStyle>
            <a:lvl1pPr>
              <a:defRPr sz="1800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pt-BR"/>
              <a:t>TÍTULO EM CAIXA ALTA</a:t>
            </a:r>
            <a:endParaRPr lang="en-US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xmlns="" id="{EFFEAD7C-40F0-48AF-B96E-6D0D653EF1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45" y="831805"/>
            <a:ext cx="9360000" cy="3603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78A22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err="1"/>
              <a:t>Subtítulo</a:t>
            </a:r>
            <a:r>
              <a:rPr lang="en-US"/>
              <a:t> do Slide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xmlns="" id="{6CF21D04-BC7D-4294-8A18-41778C148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246" y="240874"/>
            <a:ext cx="9360000" cy="590931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>
              <a:defRPr b="0" spc="0" baseline="0">
                <a:solidFill>
                  <a:srgbClr val="004A7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</a:p>
        </p:txBody>
      </p:sp>
      <p:sp>
        <p:nvSpPr>
          <p:cNvPr id="69" name="Espaço Reservado para Data 1">
            <a:extLst>
              <a:ext uri="{FF2B5EF4-FFF2-40B4-BE49-F238E27FC236}">
                <a16:creationId xmlns:a16="http://schemas.microsoft.com/office/drawing/2014/main" xmlns="" id="{8D87CA23-039D-4735-8705-F74B0AD6E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0184" y="6478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03D6-B3F8-47C3-A399-B59E68C55D0F}" type="datetime1">
              <a:rPr lang="pt-BR" smtClean="0"/>
              <a:t>10/11/2025</a:t>
            </a:fld>
            <a:endParaRPr lang="pt-BR"/>
          </a:p>
        </p:txBody>
      </p:sp>
      <p:sp>
        <p:nvSpPr>
          <p:cNvPr id="70" name="Espaço Reservado para Número de Slide 3">
            <a:extLst>
              <a:ext uri="{FF2B5EF4-FFF2-40B4-BE49-F238E27FC236}">
                <a16:creationId xmlns:a16="http://schemas.microsoft.com/office/drawing/2014/main" xmlns="" id="{CF9D357B-6B77-4BB3-B3E3-0C550D5BC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384" y="6478051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494F2-4BAB-4EC5-A3E7-2A448E490AAE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71" name="Conector reto 70">
            <a:extLst>
              <a:ext uri="{FF2B5EF4-FFF2-40B4-BE49-F238E27FC236}">
                <a16:creationId xmlns:a16="http://schemas.microsoft.com/office/drawing/2014/main" xmlns="" id="{B98D1E4C-0593-4FBE-A672-EDB66C7EDE66}"/>
              </a:ext>
            </a:extLst>
          </p:cNvPr>
          <p:cNvCxnSpPr>
            <a:cxnSpLocks/>
          </p:cNvCxnSpPr>
          <p:nvPr userDrawn="1"/>
        </p:nvCxnSpPr>
        <p:spPr>
          <a:xfrm>
            <a:off x="11526658" y="6578600"/>
            <a:ext cx="0" cy="1566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áfico 16">
            <a:extLst>
              <a:ext uri="{FF2B5EF4-FFF2-40B4-BE49-F238E27FC236}">
                <a16:creationId xmlns:a16="http://schemas.microsoft.com/office/drawing/2014/main" xmlns="" id="{83168C2C-24D6-4C7F-9E44-AF1711EBC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743625" y="322190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7446">
          <p15:clr>
            <a:srgbClr val="FBAE40"/>
          </p15:clr>
        </p15:guide>
        <p15:guide id="3" pos="347">
          <p15:clr>
            <a:srgbClr val="FBAE40"/>
          </p15:clr>
        </p15:guide>
        <p15:guide id="4" orient="horz" pos="100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r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677E624-1336-4A8D-A060-E90E39C25E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4097338"/>
            <a:ext cx="12192000" cy="276066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no ícone para</a:t>
            </a:r>
            <a:br>
              <a:rPr lang="pt-BR"/>
            </a:br>
            <a:r>
              <a:rPr lang="pt-BR"/>
              <a:t>adicionar uma imagem</a:t>
            </a:r>
          </a:p>
          <a:p>
            <a:endParaRPr lang="pt-BR"/>
          </a:p>
          <a:p>
            <a:endParaRPr lang="pt-BR"/>
          </a:p>
          <a:p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xmlns="" id="{2295CEAF-FDD6-476D-AD0B-4F3DA1DF8D1C}"/>
              </a:ext>
            </a:extLst>
          </p:cNvPr>
          <p:cNvSpPr/>
          <p:nvPr userDrawn="1"/>
        </p:nvSpPr>
        <p:spPr>
          <a:xfrm>
            <a:off x="1733" y="0"/>
            <a:ext cx="112735" cy="2278828"/>
          </a:xfrm>
          <a:prstGeom prst="rect">
            <a:avLst/>
          </a:prstGeom>
          <a:gradFill flip="none" rotWithShape="1">
            <a:gsLst>
              <a:gs pos="91000">
                <a:srgbClr val="074F7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2CE47E22-E1FD-4E64-9CF4-ACC7C0B65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246" y="240874"/>
            <a:ext cx="9360000" cy="590931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>
              <a:defRPr b="0" spc="0" baseline="0">
                <a:solidFill>
                  <a:srgbClr val="004A7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xmlns="" id="{B48A650C-79A6-4F32-8AB9-5707D0F06B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45" y="831805"/>
            <a:ext cx="9360000" cy="3603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78A22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err="1"/>
              <a:t>Subtítulo</a:t>
            </a:r>
            <a:r>
              <a:rPr lang="en-US"/>
              <a:t> do Slide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xmlns="" id="{2971D0F1-D33F-4F7A-84E1-AC9E9C3A9DB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245" y="1491564"/>
            <a:ext cx="11365853" cy="2387465"/>
          </a:xfrm>
          <a:prstGeom prst="rect">
            <a:avLst/>
          </a:prstGeom>
        </p:spPr>
        <p:txBody>
          <a:bodyPr numCol="2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8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4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  <a:p>
            <a:pPr lvl="1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2</a:t>
            </a:r>
          </a:p>
          <a:p>
            <a:pPr lvl="2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3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C487D7B8-44D3-48AB-9D4D-44E44AD85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743625" y="322190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4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7446">
          <p15:clr>
            <a:srgbClr val="FBAE40"/>
          </p15:clr>
        </p15:guide>
        <p15:guide id="3" pos="347">
          <p15:clr>
            <a:srgbClr val="FBAE40"/>
          </p15:clr>
        </p15:guide>
        <p15:guide id="4" orient="horz" pos="100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expand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CA6FD56-F0F4-4F5C-BDC7-EBF25D7E5EE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81791" y="0"/>
            <a:ext cx="5108621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no ícone para</a:t>
            </a:r>
            <a:br>
              <a:rPr lang="pt-BR"/>
            </a:br>
            <a:r>
              <a:rPr lang="pt-BR"/>
              <a:t>adicionar uma imagem</a:t>
            </a:r>
          </a:p>
          <a:p>
            <a:endParaRPr lang="pt-BR"/>
          </a:p>
          <a:p>
            <a:endParaRPr lang="pt-BR"/>
          </a:p>
          <a:p>
            <a:endParaRPr lang="en-US"/>
          </a:p>
          <a:p>
            <a:endParaRPr lang="en-US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9C49498-6C4E-4CA7-A4D7-38500EC3C601}"/>
              </a:ext>
            </a:extLst>
          </p:cNvPr>
          <p:cNvSpPr/>
          <p:nvPr userDrawn="1"/>
        </p:nvSpPr>
        <p:spPr>
          <a:xfrm>
            <a:off x="1733" y="0"/>
            <a:ext cx="112735" cy="2278828"/>
          </a:xfrm>
          <a:prstGeom prst="rect">
            <a:avLst/>
          </a:prstGeom>
          <a:gradFill flip="none" rotWithShape="1">
            <a:gsLst>
              <a:gs pos="91000">
                <a:srgbClr val="074F7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729E40B-979F-4191-9264-1AFE73B71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246" y="240874"/>
            <a:ext cx="6139580" cy="590931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>
              <a:defRPr b="0" spc="0" baseline="0">
                <a:solidFill>
                  <a:srgbClr val="004A7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A9606A6E-3E2E-406C-8D8D-2797E91D4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45" y="831805"/>
            <a:ext cx="6139580" cy="3603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78A22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err="1"/>
              <a:t>Subtítulo</a:t>
            </a:r>
            <a:r>
              <a:rPr lang="en-US"/>
              <a:t> do Slide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0EB61C9-C20F-4548-8B1F-08FB7C415F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246" y="1491564"/>
            <a:ext cx="6139580" cy="4961624"/>
          </a:xfrm>
          <a:prstGeom prst="rect">
            <a:avLst/>
          </a:prstGeom>
        </p:spPr>
        <p:txBody>
          <a:bodyPr numCol="1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8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4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  <a:p>
            <a:pPr lvl="1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2</a:t>
            </a:r>
          </a:p>
          <a:p>
            <a:pPr lvl="2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668761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expand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02E2F7E-2722-4315-B5FB-AFC3BB661F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5122863" cy="6858000"/>
          </a:xfrm>
          <a:prstGeom prst="rect">
            <a:avLst/>
          </a:prstGeom>
        </p:spPr>
        <p:txBody>
          <a:bodyPr anchor="ctr"/>
          <a:lstStyle>
            <a:lvl1pPr algn="ctr">
              <a:defRPr lang="pt-BR" sz="20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Clique no ícone para</a:t>
            </a:r>
            <a:br>
              <a:rPr lang="pt-BR"/>
            </a:br>
            <a:r>
              <a:rPr lang="pt-BR"/>
              <a:t>adicionar uma imagem</a:t>
            </a:r>
          </a:p>
          <a:p>
            <a:pPr lvl="0"/>
            <a:endParaRPr lang="pt-BR"/>
          </a:p>
          <a:p>
            <a:pPr lvl="0"/>
            <a:endParaRPr lang="pt-BR"/>
          </a:p>
          <a:p>
            <a:pPr lvl="0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9C49498-6C4E-4CA7-A4D7-38500EC3C601}"/>
              </a:ext>
            </a:extLst>
          </p:cNvPr>
          <p:cNvSpPr/>
          <p:nvPr userDrawn="1"/>
        </p:nvSpPr>
        <p:spPr>
          <a:xfrm>
            <a:off x="1733" y="0"/>
            <a:ext cx="112735" cy="2278828"/>
          </a:xfrm>
          <a:prstGeom prst="rect">
            <a:avLst/>
          </a:prstGeom>
          <a:gradFill flip="none" rotWithShape="1">
            <a:gsLst>
              <a:gs pos="91000">
                <a:srgbClr val="074F7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6B37F01D-04D5-46EF-B13A-EE76BDDA06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6139" y="831805"/>
            <a:ext cx="4795732" cy="3603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78A22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err="1"/>
              <a:t>Subtítulo</a:t>
            </a:r>
            <a:r>
              <a:rPr lang="en-US"/>
              <a:t> do Slide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D60CDEE-065A-4942-BE17-0BF0543E6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6139" y="240874"/>
            <a:ext cx="4795731" cy="590931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>
              <a:defRPr b="0" spc="0" baseline="0">
                <a:solidFill>
                  <a:srgbClr val="004A7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</a:p>
        </p:txBody>
      </p:sp>
      <p:sp>
        <p:nvSpPr>
          <p:cNvPr id="39" name="Espaço Reservado para Data 1">
            <a:extLst>
              <a:ext uri="{FF2B5EF4-FFF2-40B4-BE49-F238E27FC236}">
                <a16:creationId xmlns:a16="http://schemas.microsoft.com/office/drawing/2014/main" xmlns="" id="{6F3067E0-8A5B-42DF-9200-9FD007D03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0184" y="6478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0C6F9-F06B-40EB-83CB-1A6231E8745F}" type="datetime1">
              <a:rPr lang="pt-BR" smtClean="0"/>
              <a:t>10/11/2025</a:t>
            </a:fld>
            <a:endParaRPr lang="pt-BR"/>
          </a:p>
        </p:txBody>
      </p:sp>
      <p:sp>
        <p:nvSpPr>
          <p:cNvPr id="40" name="Espaço Reservado para Número de Slide 3">
            <a:extLst>
              <a:ext uri="{FF2B5EF4-FFF2-40B4-BE49-F238E27FC236}">
                <a16:creationId xmlns:a16="http://schemas.microsoft.com/office/drawing/2014/main" xmlns="" id="{993C9657-005D-4171-9A1D-1E5B8A3D0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384" y="6478051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494F2-4BAB-4EC5-A3E7-2A448E490AAE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E3BBD74A-F5DD-4A2B-9EBF-A80903E9C4C4}"/>
              </a:ext>
            </a:extLst>
          </p:cNvPr>
          <p:cNvCxnSpPr>
            <a:cxnSpLocks/>
          </p:cNvCxnSpPr>
          <p:nvPr userDrawn="1"/>
        </p:nvCxnSpPr>
        <p:spPr>
          <a:xfrm>
            <a:off x="11526658" y="6578600"/>
            <a:ext cx="0" cy="1566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E9E4BD67-1086-49C8-ABAD-340236AB950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551214" y="1491564"/>
            <a:ext cx="6239054" cy="4961624"/>
          </a:xfrm>
          <a:prstGeom prst="rect">
            <a:avLst/>
          </a:prstGeom>
        </p:spPr>
        <p:txBody>
          <a:bodyPr numCol="1" spcCol="72000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8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A22F"/>
              </a:buClr>
              <a:buSzPct val="100000"/>
              <a:buFont typeface="Wingdings" pitchFamily="2" charset="2"/>
              <a:buChar char="§"/>
              <a:defRPr sz="1400">
                <a:solidFill>
                  <a:srgbClr val="595959"/>
                </a:solidFill>
                <a:latin typeface="+mn-lt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1</a:t>
            </a:r>
          </a:p>
          <a:p>
            <a:pPr lvl="1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2</a:t>
            </a:r>
          </a:p>
          <a:p>
            <a:pPr lvl="2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nível</a:t>
            </a:r>
            <a:r>
              <a:rPr lang="en-US"/>
              <a:t> 3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95A36B39-B837-4E77-BCA4-124A0CAD9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743625" y="322190"/>
            <a:ext cx="1046748" cy="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86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8">
          <p15:clr>
            <a:srgbClr val="FBAE40"/>
          </p15:clr>
        </p15:guide>
        <p15:guide id="2" pos="35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BCCC59-69AA-D6FC-A245-4E717FBF7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500212-724C-A7FE-20B6-E6A2C7ED39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418" y="899947"/>
            <a:ext cx="4422140" cy="1221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656EF9-F990-BE2B-8B65-6536205C5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4391"/>
          <a:stretch/>
        </p:blipFill>
        <p:spPr>
          <a:xfrm rot="16200000">
            <a:off x="7199059" y="1865058"/>
            <a:ext cx="6858000" cy="31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3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BAF0094-AE16-4B56-A173-DCD001E465EA}"/>
              </a:ext>
            </a:extLst>
          </p:cNvPr>
          <p:cNvSpPr/>
          <p:nvPr userDrawn="1"/>
        </p:nvSpPr>
        <p:spPr>
          <a:xfrm>
            <a:off x="1733" y="0"/>
            <a:ext cx="112735" cy="2278828"/>
          </a:xfrm>
          <a:prstGeom prst="rect">
            <a:avLst/>
          </a:prstGeom>
          <a:gradFill flip="none" rotWithShape="1">
            <a:gsLst>
              <a:gs pos="91000">
                <a:srgbClr val="074F7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54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67B31D8F-E567-BA28-81D4-F896C8CE3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656EF9-F990-BE2B-8B65-6536205C5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4391"/>
          <a:stretch/>
        </p:blipFill>
        <p:spPr>
          <a:xfrm rot="16200000">
            <a:off x="7199059" y="1865058"/>
            <a:ext cx="6858000" cy="312788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8EB6F77B-8752-8DB7-C030-89DDC89453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923" y="899947"/>
            <a:ext cx="4442826" cy="12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inter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A224E-3572-425E-E30B-A48F32D9F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62F434-C0BE-A6EA-D9DA-2F2A05F1C5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4824" y="418703"/>
            <a:ext cx="2170018" cy="5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inter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A224E-3572-425E-E30B-A48F32D9F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62F434-C0BE-A6EA-D9DA-2F2A05F1C5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4824" y="418703"/>
            <a:ext cx="2170018" cy="5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as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4B82A4-9000-0D64-DDF7-9311BADE2F13}"/>
              </a:ext>
            </a:extLst>
          </p:cNvPr>
          <p:cNvSpPr/>
          <p:nvPr userDrawn="1"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rgbClr val="02B8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D28C89-8F17-94A7-1EFD-1A59D631A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1505" y="6225614"/>
            <a:ext cx="1507951" cy="4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18CDB3-AEC5-9A5D-7BD8-D9BC4B18E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2126"/>
          <a:stretch/>
        </p:blipFill>
        <p:spPr>
          <a:xfrm rot="5400000" flipH="1">
            <a:off x="-3158987" y="3158987"/>
            <a:ext cx="6858000" cy="5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6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ase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941915-51BB-7E79-E09B-AC33C131C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F234F7-1951-6061-F4E1-EB58C891908E}"/>
              </a:ext>
            </a:extLst>
          </p:cNvPr>
          <p:cNvSpPr/>
          <p:nvPr userDrawn="1"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rgbClr val="02B8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292D35-9FE8-16BF-700A-CB918C0A05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1505" y="6225614"/>
            <a:ext cx="1507951" cy="416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70625E-DE65-C172-3B00-E4831DD6F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92126"/>
          <a:stretch/>
        </p:blipFill>
        <p:spPr>
          <a:xfrm rot="5400000" flipH="1">
            <a:off x="-3158987" y="3158987"/>
            <a:ext cx="6858000" cy="5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8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1556D5-321E-CC45-EF84-825A8D152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9608AE-2326-77A1-3218-37EFD8E7AA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4930" y="2818270"/>
            <a:ext cx="4422140" cy="12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1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9608AE-2326-77A1-3218-37EFD8E7AA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4930" y="2818270"/>
            <a:ext cx="4422140" cy="1221461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0E3AC47E-6A0D-83E4-7108-CAB26995E9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A1561A95-338B-ADFA-F8D3-428472224F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80146" y="2818269"/>
            <a:ext cx="4442826" cy="12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9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8910F-835C-F32B-49AF-82D43CFE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4C1804-9721-386C-996A-EF779C047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61A11B-FA50-BC90-72EA-FC7D2DB53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09364-3955-B248-AF2E-A90CABFE5676}" type="datetimeFigureOut">
              <a:rPr lang="x-none" smtClean="0"/>
              <a:t>10/11/2025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667534-3094-FAA6-4FB9-CFB351E81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979671-82EB-0D27-5482-F8698411A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6D487-53DA-D54F-941A-4A6E1624B77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40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6" r:id="rId3"/>
    <p:sldLayoutId id="2147483650" r:id="rId4"/>
    <p:sldLayoutId id="2147483655" r:id="rId5"/>
    <p:sldLayoutId id="2147483651" r:id="rId6"/>
    <p:sldLayoutId id="2147483652" r:id="rId7"/>
    <p:sldLayoutId id="2147483653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46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004A77"/>
          </a:solidFill>
          <a:latin typeface="Segoe UI Semilight" panose="020B040204020402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>
              <a:lumMod val="50000"/>
            </a:schemeClr>
          </a:solidFill>
          <a:latin typeface="Segoe UI Semilight" panose="020B0402040204020203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>
              <a:lumMod val="50000"/>
            </a:schemeClr>
          </a:solidFill>
          <a:latin typeface="Segoe UI Semilight" panose="020B0402040204020203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>
              <a:lumMod val="50000"/>
            </a:schemeClr>
          </a:solidFill>
          <a:latin typeface="Segoe UI Semilight" panose="020B0402040204020203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bg1">
              <a:lumMod val="50000"/>
            </a:schemeClr>
          </a:solidFill>
          <a:latin typeface="Segoe UI Semilight" panose="020B0402040204020203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bg1">
              <a:lumMod val="50000"/>
            </a:schemeClr>
          </a:solidFill>
          <a:latin typeface="Segoe UI Semilight" panose="020B04020402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9C64C0-1978-9ACF-0A9D-FA236C05BFE2}"/>
              </a:ext>
            </a:extLst>
          </p:cNvPr>
          <p:cNvSpPr txBox="1"/>
          <p:nvPr/>
        </p:nvSpPr>
        <p:spPr>
          <a:xfrm>
            <a:off x="829818" y="2954547"/>
            <a:ext cx="8547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44613" algn="l"/>
              </a:tabLst>
            </a:pPr>
            <a:r>
              <a:rPr lang="pt-BR" sz="2400" b="1" dirty="0">
                <a:solidFill>
                  <a:schemeClr val="bg1"/>
                </a:solidFill>
                <a:latin typeface="Montserrat ExtraBold" pitchFamily="2" charset="77"/>
              </a:rPr>
              <a:t>Audiência Pública PLP 125/22 – Devedor Contumaz, CODECON e Programas de Conformidade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38EFC0-E20F-9EFA-2215-43B10B4F46FC}"/>
              </a:ext>
            </a:extLst>
          </p:cNvPr>
          <p:cNvSpPr txBox="1"/>
          <p:nvPr/>
        </p:nvSpPr>
        <p:spPr>
          <a:xfrm>
            <a:off x="931418" y="4268255"/>
            <a:ext cx="5725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Montserrat Light" pitchFamily="2" charset="77"/>
              </a:rPr>
              <a:t>04 de novembro  de </a:t>
            </a:r>
            <a:r>
              <a:rPr lang="x-none" sz="2000" dirty="0">
                <a:solidFill>
                  <a:schemeClr val="bg1"/>
                </a:solidFill>
                <a:latin typeface="Montserrat Light" pitchFamily="2" charset="77"/>
              </a:rPr>
              <a:t>202</a:t>
            </a:r>
            <a:r>
              <a:rPr lang="pt-BR" sz="2000" dirty="0">
                <a:solidFill>
                  <a:schemeClr val="bg1"/>
                </a:solidFill>
                <a:latin typeface="Montserrat Light" pitchFamily="2" charset="77"/>
              </a:rPr>
              <a:t>5</a:t>
            </a:r>
            <a:endParaRPr lang="x-none" sz="2000" dirty="0">
              <a:solidFill>
                <a:schemeClr val="bg1"/>
              </a:solidFill>
              <a:latin typeface="Montserrat Light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F66C903-5967-8976-38E8-A9F4E63CF740}"/>
              </a:ext>
            </a:extLst>
          </p:cNvPr>
          <p:cNvCxnSpPr>
            <a:cxnSpLocks/>
          </p:cNvCxnSpPr>
          <p:nvPr/>
        </p:nvCxnSpPr>
        <p:spPr>
          <a:xfrm>
            <a:off x="927608" y="3994191"/>
            <a:ext cx="58625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31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4B6DD89-D073-B738-2B0C-24D363D8745C}"/>
              </a:ext>
            </a:extLst>
          </p:cNvPr>
          <p:cNvSpPr/>
          <p:nvPr/>
        </p:nvSpPr>
        <p:spPr>
          <a:xfrm>
            <a:off x="-25747" y="11150"/>
            <a:ext cx="522514" cy="6738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8F85EF1-F4E2-B08F-AC95-EC817DE62089}"/>
              </a:ext>
            </a:extLst>
          </p:cNvPr>
          <p:cNvSpPr txBox="1"/>
          <p:nvPr/>
        </p:nvSpPr>
        <p:spPr>
          <a:xfrm>
            <a:off x="6096000" y="1497369"/>
            <a:ext cx="5410958" cy="44165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 defTabSz="526018">
              <a:spcBef>
                <a:spcPts val="600"/>
              </a:spcBef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Estratégia conformidade tributária que concentra-se em dar a </a:t>
            </a: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cada categoria de contribuinte 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a atenção apropriada. </a:t>
            </a: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Comportamento compatível requer uma resposta diferente ao comportamento não compatível</a:t>
            </a:r>
            <a:r>
              <a:rPr lang="pt-BR" sz="1200" dirty="0">
                <a:solidFill>
                  <a:srgbClr val="1F2F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</a:t>
            </a:r>
          </a:p>
          <a:p>
            <a:pPr algn="just" defTabSz="526018">
              <a:buFont typeface="Arial" panose="020B0604020202020204" pitchFamily="34" charset="0"/>
              <a:buChar char="•"/>
            </a:pPr>
            <a:endParaRPr lang="pt-BR" sz="1200" b="1" dirty="0">
              <a:solidFill>
                <a:srgbClr val="1F2F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O comportamento compatível requer suporte. A conformidade ou não conformidade com as regras fiscais é o resultado </a:t>
            </a: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de uma interação contínua entre o governo, os órgãos de receita e os contribuintes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. O gerenciamento de conformidade deve levar em conta esses diferentes fatores como perfil e comportamento do contribuinte.</a:t>
            </a:r>
          </a:p>
          <a:p>
            <a:pPr marL="285750" indent="-285750" algn="just"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Clr>
                <a:srgbClr val="02A09C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Ponto crucial da</a:t>
            </a: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 estratégia de conformidade é que o comportamento de conformidade é recompensado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Clr>
                <a:srgbClr val="02A09C"/>
              </a:buClr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1F2F52"/>
                </a:solidFill>
                <a:latin typeface="Montserrat" panose="00000500000000000000" pitchFamily="2" charset="0"/>
              </a:rPr>
              <a:t>O objetivo desses programas é implementar praticas que incentivem que a maior parte dos contribuintes estejam nos últimos  2 quadrantes.</a:t>
            </a:r>
          </a:p>
          <a:p>
            <a:pPr marL="285750" indent="-285750" algn="just"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PT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Clr>
                <a:srgbClr val="02A09C"/>
              </a:buClr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1F2F52"/>
                </a:solidFill>
                <a:latin typeface="Montserrat" panose="00000500000000000000" pitchFamily="2" charset="0"/>
              </a:rPr>
              <a:t>Varios paises  já  possuem um programa cooperativo de conformidade:  </a:t>
            </a:r>
            <a:r>
              <a:rPr lang="pt-PT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Austrália, Áustria, Irlanda, Espanha, Holanda, Nova Zelândia, Cingapura, África do Sul e EUA...</a:t>
            </a:r>
            <a:endParaRPr lang="pt-PT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7673FE7F-AFBF-BE10-C360-4152BFE66C43}"/>
              </a:ext>
            </a:extLst>
          </p:cNvPr>
          <p:cNvSpPr txBox="1"/>
          <p:nvPr/>
        </p:nvSpPr>
        <p:spPr>
          <a:xfrm>
            <a:off x="636968" y="316629"/>
            <a:ext cx="11533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02B8B7"/>
                </a:solidFill>
                <a:latin typeface="Montserrat ExtraBold" pitchFamily="2" charset="77"/>
              </a:rPr>
              <a:t>A Conformidade Tributária  na visão da OCDE</a:t>
            </a:r>
            <a:endParaRPr lang="x-none" sz="3000" b="1" dirty="0">
              <a:solidFill>
                <a:srgbClr val="02B8B7"/>
              </a:solidFill>
              <a:latin typeface="Montserrat ExtraBold" pitchFamily="2" charset="77"/>
            </a:endParaRPr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xmlns="" id="{4B6CDA91-40FE-26C0-04C7-8321B83230A5}"/>
              </a:ext>
            </a:extLst>
          </p:cNvPr>
          <p:cNvCxnSpPr/>
          <p:nvPr/>
        </p:nvCxnSpPr>
        <p:spPr>
          <a:xfrm>
            <a:off x="559245" y="960159"/>
            <a:ext cx="10642862" cy="0"/>
          </a:xfrm>
          <a:prstGeom prst="line">
            <a:avLst/>
          </a:prstGeom>
          <a:ln>
            <a:solidFill>
              <a:srgbClr val="02B8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093BE51-5CE8-E1D5-F50D-B554DD078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" y="1502701"/>
            <a:ext cx="5415886" cy="44180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177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15C3CF-68A9-3AD0-E578-611C66684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136E137-EC5E-3EA2-E37C-3DC5C0490661}"/>
              </a:ext>
            </a:extLst>
          </p:cNvPr>
          <p:cNvSpPr/>
          <p:nvPr/>
        </p:nvSpPr>
        <p:spPr>
          <a:xfrm>
            <a:off x="-25747" y="11150"/>
            <a:ext cx="522514" cy="6738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6D40AAD-FA40-42E5-8F18-87FD6EBA2A22}"/>
              </a:ext>
            </a:extLst>
          </p:cNvPr>
          <p:cNvSpPr txBox="1"/>
          <p:nvPr/>
        </p:nvSpPr>
        <p:spPr>
          <a:xfrm>
            <a:off x="6556252" y="2364563"/>
            <a:ext cx="5410958" cy="429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just" defTabSz="526018">
              <a:spcBef>
                <a:spcPts val="600"/>
              </a:spcBef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algn="just" defTabSz="526018">
              <a:buClr>
                <a:srgbClr val="02A09C"/>
              </a:buClr>
            </a:pPr>
            <a:r>
              <a:rPr lang="pt-BR" sz="1400" b="1" dirty="0">
                <a:solidFill>
                  <a:srgbClr val="1F2F52"/>
                </a:solidFill>
                <a:latin typeface="Montserrat" panose="00000500000000000000" pitchFamily="2" charset="0"/>
              </a:rPr>
              <a:t>Devedor Contumaz </a:t>
            </a:r>
            <a:r>
              <a:rPr lang="pt-BR" sz="1300" b="1" dirty="0">
                <a:solidFill>
                  <a:srgbClr val="1F2F52"/>
                </a:solidFill>
                <a:latin typeface="Montserrat" panose="00000500000000000000" pitchFamily="2" charset="0"/>
              </a:rPr>
              <a:t>- </a:t>
            </a:r>
            <a:r>
              <a:rPr lang="pt-BR" sz="1300" dirty="0">
                <a:solidFill>
                  <a:srgbClr val="1F2F52"/>
                </a:solidFill>
                <a:latin typeface="Montserrat" panose="00000500000000000000" pitchFamily="2" charset="0"/>
              </a:rPr>
              <a:t>critérios objetivos de enquadramento, implicações e as consequências de ser declarado devedor contumaz e os procedimentos para tanto. </a:t>
            </a:r>
            <a:endParaRPr lang="pt-BR" sz="1300" b="1" dirty="0">
              <a:solidFill>
                <a:srgbClr val="1F2F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algn="just" defTabSz="526018">
              <a:buClr>
                <a:srgbClr val="02A09C"/>
              </a:buClr>
            </a:pPr>
            <a:r>
              <a:rPr lang="pt-BR" sz="1400" b="1" dirty="0">
                <a:solidFill>
                  <a:srgbClr val="1F2F52"/>
                </a:solidFill>
                <a:latin typeface="Montserrat" panose="00000500000000000000" pitchFamily="2" charset="0"/>
              </a:rPr>
              <a:t>Sintonia, OEA  e o CONFIA </a:t>
            </a:r>
            <a:r>
              <a:rPr lang="pt-BR" sz="1300" b="1" dirty="0">
                <a:solidFill>
                  <a:srgbClr val="1F2F52"/>
                </a:solidFill>
                <a:latin typeface="Montserrat" panose="00000500000000000000" pitchFamily="2" charset="0"/>
              </a:rPr>
              <a:t>-  </a:t>
            </a:r>
            <a:r>
              <a:rPr lang="pt-BR" sz="1300" dirty="0">
                <a:solidFill>
                  <a:srgbClr val="1F2F52"/>
                </a:solidFill>
                <a:latin typeface="Montserrat" panose="00000500000000000000" pitchFamily="2" charset="0"/>
              </a:rPr>
              <a:t>critérios de classificação dos contribuintes – notas  resultantes desde a conformidade básica do contribuinte – pagamento de tributos no prazo e  entrega das obrigações acessórias como no Sintomia e OEA quanto maior transparência de suas operações e estratégia tributaria</a:t>
            </a:r>
          </a:p>
          <a:p>
            <a:pPr algn="just" defTabSz="526018">
              <a:buClr>
                <a:srgbClr val="02A09C"/>
              </a:buClr>
            </a:pPr>
            <a:endParaRPr lang="pt-BR" sz="13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algn="just" defTabSz="526018">
              <a:buClr>
                <a:srgbClr val="02A09C"/>
              </a:buClr>
            </a:pPr>
            <a:endParaRPr lang="pt-BR" sz="1400" b="1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algn="just" defTabSz="526018">
              <a:buClr>
                <a:srgbClr val="02A09C"/>
              </a:buClr>
            </a:pPr>
            <a:endParaRPr lang="pt-BR" sz="1400" b="1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algn="just" defTabSz="526018">
              <a:buClr>
                <a:srgbClr val="02A09C"/>
              </a:buClr>
            </a:pPr>
            <a:r>
              <a:rPr lang="pt-BR" sz="1400" b="1" dirty="0">
                <a:solidFill>
                  <a:srgbClr val="1F2F52"/>
                </a:solidFill>
                <a:latin typeface="Montserrat" panose="00000500000000000000" pitchFamily="2" charset="0"/>
              </a:rPr>
              <a:t>CODECON </a:t>
            </a:r>
            <a:r>
              <a:rPr lang="pt-BR" sz="1300" b="1" dirty="0">
                <a:solidFill>
                  <a:srgbClr val="1F2F52"/>
                </a:solidFill>
                <a:latin typeface="Montserrat" panose="00000500000000000000" pitchFamily="2" charset="0"/>
              </a:rPr>
              <a:t>- </a:t>
            </a:r>
            <a:r>
              <a:rPr lang="pt-BR" sz="1300" dirty="0">
                <a:solidFill>
                  <a:srgbClr val="1F2F52"/>
                </a:solidFill>
                <a:latin typeface="Montserrat" panose="00000500000000000000" pitchFamily="2" charset="0"/>
              </a:rPr>
              <a:t>Princípios, confiança mútua, diálogo,   transparência, obrigações do fisco e direitos dos contribuintes que se aplicam a todos os demais temas </a:t>
            </a:r>
          </a:p>
          <a:p>
            <a:pPr algn="just" defTabSz="526018">
              <a:buClr>
                <a:srgbClr val="02A09C"/>
              </a:buClr>
            </a:pPr>
            <a:r>
              <a:rPr lang="pt-BR" sz="1300" dirty="0">
                <a:solidFill>
                  <a:srgbClr val="1F2F52"/>
                </a:solidFill>
                <a:latin typeface="Montserrat" panose="00000500000000000000" pitchFamily="2" charset="0"/>
              </a:rPr>
              <a:t> </a:t>
            </a:r>
          </a:p>
          <a:p>
            <a:pPr algn="just" defTabSz="526018">
              <a:buClr>
                <a:srgbClr val="02A09C"/>
              </a:buClr>
            </a:pPr>
            <a:r>
              <a:rPr lang="pt-BR" sz="1300" dirty="0">
                <a:solidFill>
                  <a:srgbClr val="1F2F52"/>
                </a:solidFill>
                <a:latin typeface="Montserrat" panose="00000500000000000000" pitchFamily="2" charset="0"/>
              </a:rPr>
              <a:t>    </a:t>
            </a: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algn="just">
              <a:buClr>
                <a:srgbClr val="02A09C"/>
              </a:buClr>
            </a:pPr>
            <a:endParaRPr lang="pt-PT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DCC7EECD-3BA8-8321-FAC6-63314BBF6D36}"/>
              </a:ext>
            </a:extLst>
          </p:cNvPr>
          <p:cNvSpPr txBox="1"/>
          <p:nvPr/>
        </p:nvSpPr>
        <p:spPr>
          <a:xfrm>
            <a:off x="22288" y="282339"/>
            <a:ext cx="127158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02B8B7"/>
                </a:solidFill>
                <a:latin typeface="Montserrat ExtraBold" pitchFamily="2" charset="77"/>
              </a:rPr>
              <a:t>PLP 125/22 </a:t>
            </a:r>
            <a:r>
              <a:rPr lang="pt-BR" sz="2400" b="1" dirty="0">
                <a:solidFill>
                  <a:srgbClr val="02B8B7"/>
                </a:solidFill>
                <a:latin typeface="Montserrat ExtraBold" pitchFamily="2" charset="77"/>
              </a:rPr>
              <a:t>CODECON, Devedor Contumaz e Programas de Conformidade </a:t>
            </a:r>
            <a:endParaRPr lang="x-none" sz="2400" b="1" dirty="0">
              <a:solidFill>
                <a:srgbClr val="02B8B7"/>
              </a:solidFill>
              <a:latin typeface="Montserrat ExtraBold" pitchFamily="2" charset="77"/>
            </a:endParaRPr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xmlns="" id="{04FED2D5-657F-B7CC-A3AD-ED3AA19EEC5A}"/>
              </a:ext>
            </a:extLst>
          </p:cNvPr>
          <p:cNvCxnSpPr>
            <a:cxnSpLocks/>
          </p:cNvCxnSpPr>
          <p:nvPr/>
        </p:nvCxnSpPr>
        <p:spPr>
          <a:xfrm>
            <a:off x="156908" y="946529"/>
            <a:ext cx="11810302" cy="0"/>
          </a:xfrm>
          <a:prstGeom prst="line">
            <a:avLst/>
          </a:prstGeom>
          <a:ln>
            <a:solidFill>
              <a:srgbClr val="02B8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0B7DB9A-D30A-72B0-CB61-F564BCCF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60" y="1672488"/>
            <a:ext cx="5415886" cy="44180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xmlns="" id="{28E8C42A-5484-0159-E0F0-3239E418224E}"/>
              </a:ext>
            </a:extLst>
          </p:cNvPr>
          <p:cNvSpPr/>
          <p:nvPr/>
        </p:nvSpPr>
        <p:spPr>
          <a:xfrm flipH="1">
            <a:off x="6012862" y="2811038"/>
            <a:ext cx="386746" cy="2743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xmlns="" id="{2DC30A43-DC8B-4F6C-D7A5-38540912128F}"/>
              </a:ext>
            </a:extLst>
          </p:cNvPr>
          <p:cNvSpPr/>
          <p:nvPr/>
        </p:nvSpPr>
        <p:spPr>
          <a:xfrm flipH="1">
            <a:off x="5929645" y="4136960"/>
            <a:ext cx="386746" cy="2743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xmlns="" id="{CC7724DE-B351-FCD0-4935-E2950A4E30AC}"/>
              </a:ext>
            </a:extLst>
          </p:cNvPr>
          <p:cNvSpPr/>
          <p:nvPr/>
        </p:nvSpPr>
        <p:spPr>
          <a:xfrm flipH="1">
            <a:off x="5991607" y="5470501"/>
            <a:ext cx="386746" cy="2743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644FF0-3A62-7B5A-1088-0F888A5F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34131B2A-2DDA-9A31-2053-2CA41120D04D}"/>
              </a:ext>
            </a:extLst>
          </p:cNvPr>
          <p:cNvSpPr/>
          <p:nvPr/>
        </p:nvSpPr>
        <p:spPr>
          <a:xfrm>
            <a:off x="-25747" y="11150"/>
            <a:ext cx="522514" cy="6738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907BA18-1518-92A3-0A6F-28B05C4A2139}"/>
              </a:ext>
            </a:extLst>
          </p:cNvPr>
          <p:cNvSpPr txBox="1"/>
          <p:nvPr/>
        </p:nvSpPr>
        <p:spPr>
          <a:xfrm>
            <a:off x="563308" y="892849"/>
            <a:ext cx="11320840" cy="58015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just" defTabSz="526018">
              <a:spcBef>
                <a:spcPts val="600"/>
              </a:spcBef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Ø"/>
            </a:pP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CODECON (</a:t>
            </a:r>
            <a:r>
              <a:rPr lang="pt-BR" sz="1200" b="1" dirty="0" err="1">
                <a:solidFill>
                  <a:srgbClr val="1F2F52"/>
                </a:solidFill>
                <a:latin typeface="Montserrat" panose="00000500000000000000" pitchFamily="2" charset="0"/>
              </a:rPr>
              <a:t>arts</a:t>
            </a: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. 01 a 10):  normas gerais relativas a direitos, princípios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, procedimentos elencando os </a:t>
            </a: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deveres e os direitos tanto do fisco quanto dos contribuintes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. Fomenta o diálogo, a transparência, presunção de boa fé do contribuinte</a:t>
            </a: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, necessidade de redução de contencioso e de custos tanto da administração tributária quanto dos contribuintes.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 Estabelece ainda fomento a adoção de </a:t>
            </a: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métodos alternativos de resolução de litígios e incentivos a auto regularização e estabelece os princípios básicos do que seriam os contribuintes “conformes” e os “não conformes” , base de sustentação dos devedor contumaz e dos programas de conformidade. </a:t>
            </a: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Texto resultante de amplo debate no Senado Federal e resultado do projeto da Comissão de Juristas liderado pela Ministra Regina Helena Costa  e é consenso entre Fisco, PGFN, Contribuintes, Academia e demais participantes do projeto. </a:t>
            </a:r>
          </a:p>
          <a:p>
            <a:pPr marL="285750" indent="-285750" algn="just" defTabSz="526018">
              <a:lnSpc>
                <a:spcPct val="150000"/>
              </a:lnSpc>
              <a:buClr>
                <a:srgbClr val="02A09C"/>
              </a:buClr>
              <a:buFont typeface="Wingdings" panose="05000000000000000000" pitchFamily="2" charset="2"/>
              <a:buChar char="v"/>
            </a:pP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GETAP  apoia o texto e sua aprovação pela Câmara dos Deputados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.    </a:t>
            </a:r>
          </a:p>
          <a:p>
            <a:pPr marL="285750" indent="-285750" algn="just" defTabSz="526018">
              <a:buClr>
                <a:srgbClr val="02A09C"/>
              </a:buClr>
              <a:buFont typeface="Arial" panose="020B0604020202020204" pitchFamily="34" charset="0"/>
              <a:buChar char="•"/>
            </a:pPr>
            <a:endParaRPr lang="pt-BR" sz="1200" b="1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algn="just" defTabSz="526018">
              <a:buClr>
                <a:srgbClr val="02A09C"/>
              </a:buClr>
            </a:pPr>
            <a:endParaRPr lang="pt-BR" sz="1200" b="1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Ø"/>
            </a:pP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CONFIA, Sintonia, OEA  (art. 18 a 58): Cria  todo o regramento sobre o funcionamento dos 3 programas de conformidade no âmbito federal (e que poderão servir de base para os demais). Estabelece os 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critérios de classificação dos contribuintes – notas  resultantes desde a conformidade básica do contribuinte – pagamento de tributos no prazo e  entrega das obrigações acessórias como no Sintomia e OEA quanto maior transparência de suas operações e estratégia tributaria e deixa claro os benefícios que os contribuintes podem usufruir a depender do programa (redução de multas e penalidades, obtenção de CND mais rápidas, discussão profunda com o fisco quanto as  suas operações mais relevantes, etc.  </a:t>
            </a: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Texto  resultante  de amplo debate e construção conjunta das  empresas e a RFB num grupo de trabalho formado pelo GETAP, Abrasca e Febraban.</a:t>
            </a: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v"/>
            </a:pP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GETAP  apoia o texto e sua aprovação pela Câmara dos Deputados.    </a:t>
            </a: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Ø"/>
            </a:pPr>
            <a:endParaRPr lang="pt-BR" sz="1200" b="1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Ø"/>
            </a:pPr>
            <a:endParaRPr lang="pt-BR" sz="1200" b="1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Ø"/>
            </a:pPr>
            <a:endParaRPr lang="pt-BR" sz="1200" b="1" dirty="0">
              <a:solidFill>
                <a:srgbClr val="1F2F52"/>
              </a:solidFill>
              <a:latin typeface="Montserrat" panose="00000500000000000000" pitchFamily="2" charset="0"/>
            </a:endParaRPr>
          </a:p>
          <a:p>
            <a:pPr marL="285750" indent="-285750" algn="just" defTabSz="526018">
              <a:spcBef>
                <a:spcPts val="600"/>
              </a:spcBef>
              <a:buClr>
                <a:srgbClr val="02A09C"/>
              </a:buClr>
              <a:buFont typeface="Wingdings" panose="05000000000000000000" pitchFamily="2" charset="2"/>
              <a:buChar char="Ø"/>
            </a:pP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Devedor Contumaz (art. 11 a 17):  </a:t>
            </a: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critérios objetivos de enquadramento, implicações e as consequências de ser declarado devedor contumaz e os procedimentos para tanto. </a:t>
            </a:r>
            <a:endParaRPr lang="pt-BR" sz="1200" b="1" dirty="0">
              <a:solidFill>
                <a:srgbClr val="1F2F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pPr marL="285750" indent="-285750" algn="just" defTabSz="526018">
              <a:buClr>
                <a:srgbClr val="02A09C"/>
              </a:buClr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Texto originário do Governo Federal: critério objetivo (valor em aberto X patrimônio)  – não leva em consideração a intenção </a:t>
            </a:r>
          </a:p>
          <a:p>
            <a:pPr algn="just" defTabSz="526018">
              <a:buClr>
                <a:srgbClr val="02A09C"/>
              </a:buClr>
            </a:pP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       do  devedor em fraudar o fisco.</a:t>
            </a:r>
          </a:p>
          <a:p>
            <a:pPr marL="171450" indent="-171450" algn="just" defTabSz="526018">
              <a:buClr>
                <a:srgbClr val="02A09C"/>
              </a:buClr>
              <a:buFont typeface="Wingdings" panose="05000000000000000000" pitchFamily="2" charset="2"/>
              <a:buChar char="v"/>
            </a:pP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   GETAP  apoia o texto e sua aprovação pela Câmara dos Deputados com ressalva de uma regulamentação adequada </a:t>
            </a:r>
          </a:p>
          <a:p>
            <a:pPr algn="just" defTabSz="526018">
              <a:buClr>
                <a:srgbClr val="02A09C"/>
              </a:buClr>
            </a:pPr>
            <a:r>
              <a:rPr lang="pt-BR" sz="1200" b="1" dirty="0">
                <a:solidFill>
                  <a:srgbClr val="1F2F52"/>
                </a:solidFill>
                <a:latin typeface="Montserrat" panose="00000500000000000000" pitchFamily="2" charset="0"/>
              </a:rPr>
              <a:t>       para proteger contribuintes que sejam indevidamente enquadrados.   </a:t>
            </a:r>
          </a:p>
          <a:p>
            <a:pPr algn="just" defTabSz="526018">
              <a:buClr>
                <a:srgbClr val="02A09C"/>
              </a:buClr>
            </a:pPr>
            <a:r>
              <a:rPr lang="pt-BR" sz="1200" dirty="0">
                <a:solidFill>
                  <a:srgbClr val="1F2F52"/>
                </a:solidFill>
                <a:latin typeface="Montserrat" panose="00000500000000000000" pitchFamily="2" charset="0"/>
              </a:rPr>
              <a:t> </a:t>
            </a:r>
            <a:endParaRPr lang="pt-PT" sz="1200" dirty="0">
              <a:solidFill>
                <a:srgbClr val="1F2F52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D47CE3AF-4214-20FB-2CE9-0CCDE6AAC4D5}"/>
              </a:ext>
            </a:extLst>
          </p:cNvPr>
          <p:cNvSpPr txBox="1"/>
          <p:nvPr/>
        </p:nvSpPr>
        <p:spPr>
          <a:xfrm>
            <a:off x="111188" y="282339"/>
            <a:ext cx="127158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02B8B7"/>
                </a:solidFill>
                <a:latin typeface="Montserrat ExtraBold" pitchFamily="2" charset="77"/>
              </a:rPr>
              <a:t>    PLP 125/22  - Considerações Finais</a:t>
            </a:r>
            <a:endParaRPr lang="x-none" sz="2400" b="1" dirty="0">
              <a:solidFill>
                <a:srgbClr val="02B8B7"/>
              </a:solidFill>
              <a:latin typeface="Montserrat ExtraBold" pitchFamily="2" charset="77"/>
            </a:endParaRPr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xmlns="" id="{F9791643-9B2B-3D38-F7DB-5D7E73B13D5E}"/>
              </a:ext>
            </a:extLst>
          </p:cNvPr>
          <p:cNvCxnSpPr>
            <a:cxnSpLocks/>
          </p:cNvCxnSpPr>
          <p:nvPr/>
        </p:nvCxnSpPr>
        <p:spPr>
          <a:xfrm>
            <a:off x="563308" y="870329"/>
            <a:ext cx="11158792" cy="0"/>
          </a:xfrm>
          <a:prstGeom prst="line">
            <a:avLst/>
          </a:prstGeom>
          <a:ln>
            <a:solidFill>
              <a:srgbClr val="02B8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561485D-0FD5-7313-7334-313FBC92F2CE}"/>
              </a:ext>
            </a:extLst>
          </p:cNvPr>
          <p:cNvCxnSpPr>
            <a:cxnSpLocks/>
          </p:cNvCxnSpPr>
          <p:nvPr/>
        </p:nvCxnSpPr>
        <p:spPr>
          <a:xfrm>
            <a:off x="626808" y="2826129"/>
            <a:ext cx="11158792" cy="0"/>
          </a:xfrm>
          <a:prstGeom prst="line">
            <a:avLst/>
          </a:prstGeom>
          <a:ln>
            <a:solidFill>
              <a:srgbClr val="02B8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xmlns="" id="{39EBD5E2-33B1-CD29-627F-D4A7DF5F5637}"/>
              </a:ext>
            </a:extLst>
          </p:cNvPr>
          <p:cNvCxnSpPr>
            <a:cxnSpLocks/>
          </p:cNvCxnSpPr>
          <p:nvPr/>
        </p:nvCxnSpPr>
        <p:spPr>
          <a:xfrm>
            <a:off x="715708" y="5137529"/>
            <a:ext cx="11158792" cy="0"/>
          </a:xfrm>
          <a:prstGeom prst="line">
            <a:avLst/>
          </a:prstGeom>
          <a:ln>
            <a:solidFill>
              <a:srgbClr val="02B8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972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údo">
  <a:themeElements>
    <a:clrScheme name="Patri">
      <a:dk1>
        <a:srgbClr val="595959"/>
      </a:dk1>
      <a:lt1>
        <a:sysClr val="window" lastClr="FFFFFF"/>
      </a:lt1>
      <a:dk2>
        <a:srgbClr val="44546A"/>
      </a:dk2>
      <a:lt2>
        <a:srgbClr val="E7E6E6"/>
      </a:lt2>
      <a:accent1>
        <a:srgbClr val="004A77"/>
      </a:accent1>
      <a:accent2>
        <a:srgbClr val="904287"/>
      </a:accent2>
      <a:accent3>
        <a:srgbClr val="FF9E00"/>
      </a:accent3>
      <a:accent4>
        <a:srgbClr val="78A22F"/>
      </a:accent4>
      <a:accent5>
        <a:srgbClr val="008F87"/>
      </a:accent5>
      <a:accent6>
        <a:srgbClr val="416529"/>
      </a:accent6>
      <a:hlink>
        <a:srgbClr val="78A22F"/>
      </a:hlink>
      <a:folHlink>
        <a:srgbClr val="595959"/>
      </a:folHlink>
    </a:clrScheme>
    <a:fontScheme name="Negrito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Sólidos Suti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ção1" id="{65DD7274-C864-4C4F-93D5-C079C5576E8F}" vid="{CCB822F5-1608-4849-B7EC-84C4E9CE2ED2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d0f6c3-cd31-46f3-8f07-3743d9e744f2" xsi:nil="true"/>
    <lcf76f155ced4ddcb4097134ff3c332f xmlns="e7f7ccea-dee8-44f8-97ce-db50d96d708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AFBED98FEFC643ABE17D6B031CD8F9" ma:contentTypeVersion="18" ma:contentTypeDescription="Crie um novo documento." ma:contentTypeScope="" ma:versionID="75df1eb5bef55fc272483d446f4cf601">
  <xsd:schema xmlns:xsd="http://www.w3.org/2001/XMLSchema" xmlns:xs="http://www.w3.org/2001/XMLSchema" xmlns:p="http://schemas.microsoft.com/office/2006/metadata/properties" xmlns:ns2="e7f7ccea-dee8-44f8-97ce-db50d96d7082" xmlns:ns3="5d1b34ba-032f-4a4e-9e0e-3b97c6feb5a4" xmlns:ns4="cfd0f6c3-cd31-46f3-8f07-3743d9e744f2" targetNamespace="http://schemas.microsoft.com/office/2006/metadata/properties" ma:root="true" ma:fieldsID="681e3e5c4cecac8b7762d2deb430cc90" ns2:_="" ns3:_="" ns4:_="">
    <xsd:import namespace="e7f7ccea-dee8-44f8-97ce-db50d96d7082"/>
    <xsd:import namespace="5d1b34ba-032f-4a4e-9e0e-3b97c6feb5a4"/>
    <xsd:import namespace="cfd0f6c3-cd31-46f3-8f07-3743d9e74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7ccea-dee8-44f8-97ce-db50d96d70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e401f4f9-695c-4a7c-995a-1d74c1232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b34ba-032f-4a4e-9e0e-3b97c6feb5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0f6c3-cd31-46f3-8f07-3743d9e744f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a811c4e-ef3c-4c4c-ae10-26283d990aad}" ma:internalName="TaxCatchAll" ma:showField="CatchAllData" ma:web="cfd0f6c3-cd31-46f3-8f07-3743d9e744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708214-92F9-4191-94DA-A3450D0DD0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11E7D0-BBCB-44D5-94EA-E1C68FD2C6E5}">
  <ds:schemaRefs>
    <ds:schemaRef ds:uri="http://schemas.microsoft.com/office/2006/metadata/properties"/>
    <ds:schemaRef ds:uri="e7f7ccea-dee8-44f8-97ce-db50d96d7082"/>
    <ds:schemaRef ds:uri="cfd0f6c3-cd31-46f3-8f07-3743d9e744f2"/>
    <ds:schemaRef ds:uri="http://schemas.microsoft.com/office/2006/documentManagement/types"/>
    <ds:schemaRef ds:uri="5d1b34ba-032f-4a4e-9e0e-3b97c6feb5a4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2A325D5-1A11-42C6-85FF-2851C6223C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f7ccea-dee8-44f8-97ce-db50d96d7082"/>
    <ds:schemaRef ds:uri="5d1b34ba-032f-4a4e-9e0e-3b97c6feb5a4"/>
    <ds:schemaRef ds:uri="cfd0f6c3-cd31-46f3-8f07-3743d9e744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692</Words>
  <Application>Microsoft Office PowerPoint</Application>
  <PresentationFormat>Widescreen</PresentationFormat>
  <Paragraphs>48</Paragraphs>
  <Slides>4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</vt:i4>
      </vt:variant>
    </vt:vector>
  </HeadingPairs>
  <TitlesOfParts>
    <vt:vector size="16" baseType="lpstr">
      <vt:lpstr>Montserrat ExtraBold</vt:lpstr>
      <vt:lpstr>Segoe UI</vt:lpstr>
      <vt:lpstr>Calibri</vt:lpstr>
      <vt:lpstr>Calibri Light</vt:lpstr>
      <vt:lpstr>Arial</vt:lpstr>
      <vt:lpstr>Wingdings</vt:lpstr>
      <vt:lpstr>Segoe UI Semibold</vt:lpstr>
      <vt:lpstr>Montserrat Light</vt:lpstr>
      <vt:lpstr>Segoe UI Semilight</vt:lpstr>
      <vt:lpstr>Montserrat</vt:lpstr>
      <vt:lpstr>Office Theme</vt:lpstr>
      <vt:lpstr>Conteúdo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Criação</dc:creator>
  <cp:lastModifiedBy>Kamila de Souza Silva</cp:lastModifiedBy>
  <cp:revision>5</cp:revision>
  <dcterms:created xsi:type="dcterms:W3CDTF">2022-11-18T19:09:11Z</dcterms:created>
  <dcterms:modified xsi:type="dcterms:W3CDTF">2025-11-10T13:47:10Z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0x010100FAAFBED98FEFC643ABE17D6B031CD8F9</vt:lpwstr>
  </property>
</Properties>
</file>