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508" r:id="rId3"/>
    <p:sldId id="597" r:id="rId4"/>
    <p:sldId id="598" r:id="rId5"/>
    <p:sldId id="599" r:id="rId6"/>
    <p:sldId id="600" r:id="rId7"/>
    <p:sldId id="609" r:id="rId8"/>
    <p:sldId id="610" r:id="rId9"/>
    <p:sldId id="611" r:id="rId10"/>
    <p:sldId id="612" r:id="rId11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3300"/>
    <a:srgbClr val="FF5050"/>
    <a:srgbClr val="4274AF"/>
    <a:srgbClr val="4FF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2518" autoAdjust="0"/>
  </p:normalViewPr>
  <p:slideViewPr>
    <p:cSldViewPr>
      <p:cViewPr>
        <p:scale>
          <a:sx n="70" d="100"/>
          <a:sy n="70" d="100"/>
        </p:scale>
        <p:origin x="-1332" y="-42"/>
      </p:cViewPr>
      <p:guideLst>
        <p:guide orient="horz" pos="618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15" cy="49688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084" y="0"/>
            <a:ext cx="2890414" cy="49688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243515A5-4C33-4100-AA39-CE85D3DA01E6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3" rIns="90726" bIns="45363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7386" y="4714877"/>
            <a:ext cx="5334317" cy="4467225"/>
          </a:xfrm>
          <a:prstGeom prst="rect">
            <a:avLst/>
          </a:prstGeom>
        </p:spPr>
        <p:txBody>
          <a:bodyPr vert="horz" lIns="90726" tIns="45363" rIns="90726" bIns="4536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890415" cy="49688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084" y="9428165"/>
            <a:ext cx="2890414" cy="496887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99BCBD84-F984-4D80-A750-0DA780E186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82786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BD84-F984-4D80-A750-0DA780E18641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0872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F850-3CCD-481B-8D4A-E1DA160B57F4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C14C-A064-4B9E-A66D-A18CB4C8A5F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8A7C-124F-450E-9523-8225D90AD5A9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0972-BC71-4091-8566-B3558E1844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838B-4BA7-415D-A921-E0A8EE92E393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693C-6C3D-4FB6-9036-9C0C3F7852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0F75-8C1B-4619-A4FD-682F4832FA66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963E-4B8F-4F40-88B8-96EC21A367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D26EA-80F1-4786-95D5-E44630B7697F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6570-C0E9-41E8-93C6-E4A521FD92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A366-570A-4C71-99EF-18C6659F3E22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2707-44E0-4DDC-92BB-BD8C3A8D37E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30A7-FFB0-4C7C-8CDA-927DEFC71AC5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3364-0DEA-489B-861D-7150FC7216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2AB9-EA1C-4A23-A789-1E22E0B86B90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C900-7F2F-4C7A-945C-76FAEF384B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C05DB-42AC-4252-9C41-63FB7C23FC5D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865E-BC12-4758-ABDB-AC5B8E0F57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CB2A-D8B3-4672-8869-BE07D9E6D70C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DEA4-ADD8-428C-A1CB-913488DDA4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F235-A470-48BD-8C69-03BD1DF005A6}" type="datetimeFigureOut">
              <a:rPr lang="pt-BR"/>
              <a:pPr>
                <a:defRPr/>
              </a:pPr>
              <a:t>11/09/2013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9E46-296E-4324-A6C0-411A55059C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85" y="6003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085" y="980728"/>
            <a:ext cx="9140915" cy="53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5495" y="274638"/>
            <a:ext cx="8651305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971550" y="19891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pt-BR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1043608" y="1412776"/>
            <a:ext cx="78487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Parceria Público-Privada 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“Identificação Digital”</a:t>
            </a:r>
          </a:p>
          <a:p>
            <a:endParaRPr lang="pt-BR" sz="1600" b="1" dirty="0" smtClean="0">
              <a:solidFill>
                <a:schemeClr val="bg1"/>
              </a:solidFill>
            </a:endParaRPr>
          </a:p>
          <a:p>
            <a:pPr algn="r"/>
            <a:endParaRPr lang="pt-BR" sz="1600" dirty="0" smtClean="0">
              <a:solidFill>
                <a:schemeClr val="bg1"/>
              </a:solidFill>
            </a:endParaRPr>
          </a:p>
          <a:p>
            <a:pPr algn="r"/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44519"/>
            <a:ext cx="2939406" cy="354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4" y="885961"/>
            <a:ext cx="8286031" cy="59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" y="975336"/>
            <a:ext cx="828507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021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9" y="981075"/>
            <a:ext cx="8308202" cy="58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0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6" y="980728"/>
            <a:ext cx="829895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0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6" y="981075"/>
            <a:ext cx="829846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0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2" y="917484"/>
            <a:ext cx="8395275" cy="594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06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4" y="980728"/>
            <a:ext cx="8339352" cy="591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6" y="981075"/>
            <a:ext cx="829846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347" y="37504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</a:rPr>
              <a:t>Conceituação Global da PPP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6" y="981075"/>
            <a:ext cx="829846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16750</TotalTime>
  <Words>43</Words>
  <Application>Microsoft Office PowerPoint</Application>
  <PresentationFormat>Apresentação na tela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>CPD/IMESP</Manager>
  <Company>CPD/IMESP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PPP/SP - IDENTIFICAÇÃO DIGITAL</dc:title>
  <dc:subject>APRESENTAÇÃO DOS RESULTADOS DOS ESTUDOS DE VIABILIDADE PARA A SSP/SP - 04.09.2013</dc:subject>
  <dc:creator>CPD/IMESP</dc:creator>
  <cp:lastModifiedBy>Itautec</cp:lastModifiedBy>
  <cp:revision>823</cp:revision>
  <dcterms:created xsi:type="dcterms:W3CDTF">2011-10-04T14:30:46Z</dcterms:created>
  <dcterms:modified xsi:type="dcterms:W3CDTF">2013-09-11T11:50:36Z</dcterms:modified>
</cp:coreProperties>
</file>