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5" r:id="rId2"/>
    <p:sldMasterId id="2147483831" r:id="rId3"/>
  </p:sldMasterIdLst>
  <p:notesMasterIdLst>
    <p:notesMasterId r:id="rId33"/>
  </p:notesMasterIdLst>
  <p:sldIdLst>
    <p:sldId id="447" r:id="rId4"/>
    <p:sldId id="518" r:id="rId5"/>
    <p:sldId id="514" r:id="rId6"/>
    <p:sldId id="630" r:id="rId7"/>
    <p:sldId id="582" r:id="rId8"/>
    <p:sldId id="471" r:id="rId9"/>
    <p:sldId id="624" r:id="rId10"/>
    <p:sldId id="620" r:id="rId11"/>
    <p:sldId id="632" r:id="rId12"/>
    <p:sldId id="537" r:id="rId13"/>
    <p:sldId id="305" r:id="rId14"/>
    <p:sldId id="616" r:id="rId15"/>
    <p:sldId id="542" r:id="rId16"/>
    <p:sldId id="583" r:id="rId17"/>
    <p:sldId id="635" r:id="rId18"/>
    <p:sldId id="588" r:id="rId19"/>
    <p:sldId id="627" r:id="rId20"/>
    <p:sldId id="626" r:id="rId21"/>
    <p:sldId id="628" r:id="rId22"/>
    <p:sldId id="629" r:id="rId23"/>
    <p:sldId id="311" r:id="rId24"/>
    <p:sldId id="591" r:id="rId25"/>
    <p:sldId id="558" r:id="rId26"/>
    <p:sldId id="560" r:id="rId27"/>
    <p:sldId id="562" r:id="rId28"/>
    <p:sldId id="577" r:id="rId29"/>
    <p:sldId id="623" r:id="rId30"/>
    <p:sldId id="633" r:id="rId31"/>
    <p:sldId id="634" r:id="rId3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25843E6B-22FB-4F0F-9C21-5AB42544C70A}">
          <p14:sldIdLst>
            <p14:sldId id="447"/>
            <p14:sldId id="518"/>
            <p14:sldId id="514"/>
            <p14:sldId id="630"/>
            <p14:sldId id="582"/>
            <p14:sldId id="471"/>
            <p14:sldId id="624"/>
            <p14:sldId id="620"/>
            <p14:sldId id="632"/>
            <p14:sldId id="537"/>
            <p14:sldId id="305"/>
            <p14:sldId id="616"/>
            <p14:sldId id="542"/>
            <p14:sldId id="583"/>
            <p14:sldId id="635"/>
            <p14:sldId id="588"/>
            <p14:sldId id="627"/>
            <p14:sldId id="626"/>
            <p14:sldId id="628"/>
            <p14:sldId id="629"/>
            <p14:sldId id="311"/>
            <p14:sldId id="591"/>
            <p14:sldId id="558"/>
            <p14:sldId id="560"/>
            <p14:sldId id="562"/>
            <p14:sldId id="577"/>
            <p14:sldId id="623"/>
            <p14:sldId id="633"/>
            <p14:sldId id="6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Luciano Fontana Lima" initials="LFL" lastIdx="1" clrIdx="0">
    <p:extLst>
      <p:ext uri="{19B8F6BF-5375-455C-9EA6-DF929625EA0E}">
        <p15:presenceInfo xmlns:p15="http://schemas.microsoft.com/office/powerpoint/2012/main" userId="S-1-5-21-1472583760-1247489484-2413598454-219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4532"/>
    <a:srgbClr val="FF3300"/>
    <a:srgbClr val="3366FF"/>
    <a:srgbClr val="E0FE48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987" autoAdjust="0"/>
  </p:normalViewPr>
  <p:slideViewPr>
    <p:cSldViewPr snapToGrid="0">
      <p:cViewPr>
        <p:scale>
          <a:sx n="75" d="100"/>
          <a:sy n="75" d="100"/>
        </p:scale>
        <p:origin x="1452" y="8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-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png"/><Relationship Id="rId4" Type="http://schemas.openxmlformats.org/officeDocument/2006/relationships/image" Target="../media/image2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png"/><Relationship Id="rId4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B54B7-9386-4666-BAB2-12759E46088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C6C6C5-E092-412D-9CC7-62BB04313D54}">
      <dgm:prSet phldrT="[Texto]" phldr="1"/>
      <dgm:spPr/>
      <dgm:t>
        <a:bodyPr/>
        <a:lstStyle/>
        <a:p>
          <a:endParaRPr lang="pt-BR"/>
        </a:p>
      </dgm:t>
    </dgm:pt>
    <dgm:pt modelId="{63497C78-63C9-4958-AB22-33111DBD04EB}" type="parTrans" cxnId="{698939D9-E4B8-47FC-A5FE-DCE8A77E5232}">
      <dgm:prSet/>
      <dgm:spPr/>
      <dgm:t>
        <a:bodyPr/>
        <a:lstStyle/>
        <a:p>
          <a:endParaRPr lang="pt-BR"/>
        </a:p>
      </dgm:t>
    </dgm:pt>
    <dgm:pt modelId="{7BDEF012-9169-448B-8A43-303A98A7389A}" type="sibTrans" cxnId="{698939D9-E4B8-47FC-A5FE-DCE8A77E5232}">
      <dgm:prSet/>
      <dgm:spPr/>
      <dgm:t>
        <a:bodyPr/>
        <a:lstStyle/>
        <a:p>
          <a:endParaRPr lang="pt-BR"/>
        </a:p>
      </dgm:t>
    </dgm:pt>
    <dgm:pt modelId="{7AFDC5E8-1881-4DCA-BF90-4FF47297FD88}">
      <dgm:prSet phldrT="[Texto]" phldr="1"/>
      <dgm:spPr/>
      <dgm:t>
        <a:bodyPr/>
        <a:lstStyle/>
        <a:p>
          <a:endParaRPr lang="pt-BR" dirty="0"/>
        </a:p>
      </dgm:t>
    </dgm:pt>
    <dgm:pt modelId="{F07568C4-892A-4B05-94F4-4CA913E114F2}" type="parTrans" cxnId="{0B3F240D-8D19-404B-A3F2-A03EBDCB9C68}">
      <dgm:prSet/>
      <dgm:spPr/>
      <dgm:t>
        <a:bodyPr/>
        <a:lstStyle/>
        <a:p>
          <a:endParaRPr lang="pt-BR"/>
        </a:p>
      </dgm:t>
    </dgm:pt>
    <dgm:pt modelId="{F8A3E6AF-2566-4389-BA00-1116A5D3FA89}" type="sibTrans" cxnId="{0B3F240D-8D19-404B-A3F2-A03EBDCB9C68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D887BCBD-C675-4DAE-8AB5-4F9DF0462FE5}">
      <dgm:prSet phldrT="[Texto]" phldr="1"/>
      <dgm:spPr/>
      <dgm:t>
        <a:bodyPr/>
        <a:lstStyle/>
        <a:p>
          <a:endParaRPr lang="pt-BR"/>
        </a:p>
      </dgm:t>
    </dgm:pt>
    <dgm:pt modelId="{A89C8092-8933-40F7-850B-E2B6EBA47D4F}" type="parTrans" cxnId="{1F5EA1C2-3B81-4F6D-8AEC-5972A5DA27B0}">
      <dgm:prSet/>
      <dgm:spPr/>
      <dgm:t>
        <a:bodyPr/>
        <a:lstStyle/>
        <a:p>
          <a:endParaRPr lang="pt-BR"/>
        </a:p>
      </dgm:t>
    </dgm:pt>
    <dgm:pt modelId="{7D6528A5-AF6E-451A-AB74-C5EAFDE4E686}" type="sibTrans" cxnId="{1F5EA1C2-3B81-4F6D-8AEC-5972A5DA27B0}">
      <dgm:prSet/>
      <dgm:spPr>
        <a:solidFill>
          <a:srgbClr val="0070C0"/>
        </a:solidFill>
        <a:ln>
          <a:solidFill>
            <a:srgbClr val="3366FF"/>
          </a:solidFill>
        </a:ln>
      </dgm:spPr>
      <dgm:t>
        <a:bodyPr/>
        <a:lstStyle/>
        <a:p>
          <a:endParaRPr lang="pt-BR"/>
        </a:p>
      </dgm:t>
    </dgm:pt>
    <dgm:pt modelId="{51C97871-B0AE-4209-98D2-C898A8A935FD}">
      <dgm:prSet phldrT="[Texto]" phldr="1"/>
      <dgm:spPr/>
      <dgm:t>
        <a:bodyPr/>
        <a:lstStyle/>
        <a:p>
          <a:endParaRPr lang="pt-BR"/>
        </a:p>
      </dgm:t>
    </dgm:pt>
    <dgm:pt modelId="{A5478B15-BBBC-4632-A9B0-6C0B610BDBD2}" type="parTrans" cxnId="{90233789-86AE-46D5-86AB-751BB1DB9F43}">
      <dgm:prSet/>
      <dgm:spPr/>
      <dgm:t>
        <a:bodyPr/>
        <a:lstStyle/>
        <a:p>
          <a:endParaRPr lang="pt-BR"/>
        </a:p>
      </dgm:t>
    </dgm:pt>
    <dgm:pt modelId="{8A88EA26-B2F3-4944-B128-00DBE0BADFEF}" type="sibTrans" cxnId="{90233789-86AE-46D5-86AB-751BB1DB9F43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BB638E46-3C08-40F8-B538-CC074214A65C}">
      <dgm:prSet phldrT="[Texto]" phldr="1"/>
      <dgm:spPr/>
      <dgm:t>
        <a:bodyPr/>
        <a:lstStyle/>
        <a:p>
          <a:endParaRPr lang="pt-BR" dirty="0"/>
        </a:p>
      </dgm:t>
    </dgm:pt>
    <dgm:pt modelId="{117F3546-CE27-4D50-A923-2ECFBFEACCAF}" type="parTrans" cxnId="{63667000-2075-45AF-86DC-06C7B1C44AF9}">
      <dgm:prSet/>
      <dgm:spPr/>
      <dgm:t>
        <a:bodyPr/>
        <a:lstStyle/>
        <a:p>
          <a:endParaRPr lang="pt-BR"/>
        </a:p>
      </dgm:t>
    </dgm:pt>
    <dgm:pt modelId="{66F842F5-C6FC-428D-B33A-2B76994B0963}" type="sibTrans" cxnId="{63667000-2075-45AF-86DC-06C7B1C44AF9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89F1B89A-F92D-41EF-87EE-8F1674B0DA88}">
      <dgm:prSet phldrT="[Texto]"/>
      <dgm:spPr/>
      <dgm:t>
        <a:bodyPr/>
        <a:lstStyle/>
        <a:p>
          <a:endParaRPr lang="pt-BR" dirty="0"/>
        </a:p>
      </dgm:t>
    </dgm:pt>
    <dgm:pt modelId="{F1BE921F-3984-4F97-BA7F-1E69E1B7997D}" type="parTrans" cxnId="{DE0EF2A8-11BA-4C52-B09E-3D5FD5D24938}">
      <dgm:prSet/>
      <dgm:spPr/>
      <dgm:t>
        <a:bodyPr/>
        <a:lstStyle/>
        <a:p>
          <a:endParaRPr lang="pt-BR"/>
        </a:p>
      </dgm:t>
    </dgm:pt>
    <dgm:pt modelId="{2BF6B6F7-2D17-460B-BB59-0D72F07A997E}" type="sibTrans" cxnId="{DE0EF2A8-11BA-4C52-B09E-3D5FD5D24938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B48716BD-A599-4B10-B2F2-BADDC70FAD0D}">
      <dgm:prSet phldrT="[Texto]"/>
      <dgm:spPr/>
      <dgm:t>
        <a:bodyPr/>
        <a:lstStyle/>
        <a:p>
          <a:endParaRPr lang="pt-BR" dirty="0"/>
        </a:p>
      </dgm:t>
    </dgm:pt>
    <dgm:pt modelId="{F7D2D324-411A-426B-B82A-53E8BFC0E585}" type="parTrans" cxnId="{46C7D1B1-3608-47C4-B39C-B9580938C2CD}">
      <dgm:prSet/>
      <dgm:spPr/>
      <dgm:t>
        <a:bodyPr/>
        <a:lstStyle/>
        <a:p>
          <a:endParaRPr lang="pt-BR"/>
        </a:p>
      </dgm:t>
    </dgm:pt>
    <dgm:pt modelId="{8F9EF8B5-47F5-4B7B-BC4B-1703EB1ECDC3}" type="sibTrans" cxnId="{46C7D1B1-3608-47C4-B39C-B9580938C2CD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FC825BCA-B1CF-4C8B-9B42-5423FD9FF808}">
      <dgm:prSet phldrT="[Texto]"/>
      <dgm:spPr/>
      <dgm:t>
        <a:bodyPr/>
        <a:lstStyle/>
        <a:p>
          <a:endParaRPr lang="pt-BR" dirty="0"/>
        </a:p>
      </dgm:t>
    </dgm:pt>
    <dgm:pt modelId="{7DB57CE3-472A-440F-A2D9-725D8562D3E0}" type="parTrans" cxnId="{01E90594-C980-413A-B2C6-F74EAD5D8D0E}">
      <dgm:prSet/>
      <dgm:spPr/>
      <dgm:t>
        <a:bodyPr/>
        <a:lstStyle/>
        <a:p>
          <a:endParaRPr lang="pt-BR"/>
        </a:p>
      </dgm:t>
    </dgm:pt>
    <dgm:pt modelId="{459FC4CF-D265-408D-8F89-822587F79F68}" type="sibTrans" cxnId="{01E90594-C980-413A-B2C6-F74EAD5D8D0E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B343981D-BA29-4605-B9D9-4095CEC02B96}">
      <dgm:prSet phldrT="[Texto]"/>
      <dgm:spPr/>
      <dgm:t>
        <a:bodyPr/>
        <a:lstStyle/>
        <a:p>
          <a:endParaRPr lang="pt-BR" dirty="0"/>
        </a:p>
      </dgm:t>
    </dgm:pt>
    <dgm:pt modelId="{165EB47B-43EC-45B1-AFDC-5067A2DDA783}" type="parTrans" cxnId="{98A18D1D-3EAA-453D-B03E-215D0A72DB3A}">
      <dgm:prSet/>
      <dgm:spPr/>
      <dgm:t>
        <a:bodyPr/>
        <a:lstStyle/>
        <a:p>
          <a:endParaRPr lang="pt-BR"/>
        </a:p>
      </dgm:t>
    </dgm:pt>
    <dgm:pt modelId="{3F31248F-23DD-4646-92B5-9F89C3631D92}" type="sibTrans" cxnId="{98A18D1D-3EAA-453D-B03E-215D0A72DB3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ACF0FC3A-4353-4BCB-9865-48D016CB414D}">
      <dgm:prSet phldrT="[Texto]"/>
      <dgm:spPr/>
      <dgm:t>
        <a:bodyPr/>
        <a:lstStyle/>
        <a:p>
          <a:endParaRPr lang="pt-BR" dirty="0"/>
        </a:p>
      </dgm:t>
    </dgm:pt>
    <dgm:pt modelId="{D659EA42-8B2E-4741-84C3-312B83B30C02}" type="parTrans" cxnId="{F63B2427-EB42-4042-BDA3-9B92A9F92568}">
      <dgm:prSet/>
      <dgm:spPr/>
      <dgm:t>
        <a:bodyPr/>
        <a:lstStyle/>
        <a:p>
          <a:endParaRPr lang="pt-BR"/>
        </a:p>
      </dgm:t>
    </dgm:pt>
    <dgm:pt modelId="{EA939817-6B25-412E-BBDA-CE6215F05278}" type="sibTrans" cxnId="{F63B2427-EB42-4042-BDA3-9B92A9F92568}">
      <dgm:prSet/>
      <dgm:spPr>
        <a:solidFill>
          <a:srgbClr val="3366FF"/>
        </a:solidFill>
      </dgm:spPr>
      <dgm:t>
        <a:bodyPr/>
        <a:lstStyle/>
        <a:p>
          <a:endParaRPr lang="pt-BR"/>
        </a:p>
      </dgm:t>
    </dgm:pt>
    <dgm:pt modelId="{B96AF8F7-AFBC-4079-9F55-25553BBF3E1B}" type="pres">
      <dgm:prSet presAssocID="{1E1B54B7-9386-4666-BAB2-12759E460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868ABE6-4B9D-4390-8781-F9156472E4B4}" type="pres">
      <dgm:prSet presAssocID="{64C6C6C5-E092-412D-9CC7-62BB04313D54}" presName="centerShape" presStyleLbl="node0" presStyleIdx="0" presStyleCnt="1"/>
      <dgm:spPr/>
      <dgm:t>
        <a:bodyPr/>
        <a:lstStyle/>
        <a:p>
          <a:endParaRPr lang="pt-BR"/>
        </a:p>
      </dgm:t>
    </dgm:pt>
    <dgm:pt modelId="{694E018B-DC96-4108-B277-EF8190FB5F1A}" type="pres">
      <dgm:prSet presAssocID="{7AFDC5E8-1881-4DCA-BF90-4FF47297FD8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8B2985-C081-4E73-AF53-F837E5FDD042}" type="pres">
      <dgm:prSet presAssocID="{7AFDC5E8-1881-4DCA-BF90-4FF47297FD88}" presName="dummy" presStyleCnt="0"/>
      <dgm:spPr/>
    </dgm:pt>
    <dgm:pt modelId="{D680791D-8999-4876-929B-76AC9F41156C}" type="pres">
      <dgm:prSet presAssocID="{F8A3E6AF-2566-4389-BA00-1116A5D3FA89}" presName="sibTrans" presStyleLbl="sibTrans2D1" presStyleIdx="0" presStyleCnt="9"/>
      <dgm:spPr/>
      <dgm:t>
        <a:bodyPr/>
        <a:lstStyle/>
        <a:p>
          <a:endParaRPr lang="pt-BR"/>
        </a:p>
      </dgm:t>
    </dgm:pt>
    <dgm:pt modelId="{B5D09742-DB7F-4990-A46D-13DAEFD114D7}" type="pres">
      <dgm:prSet presAssocID="{D887BCBD-C675-4DAE-8AB5-4F9DF0462FE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E23EA1-5D81-48B2-BCAD-01D8324FFD57}" type="pres">
      <dgm:prSet presAssocID="{D887BCBD-C675-4DAE-8AB5-4F9DF0462FE5}" presName="dummy" presStyleCnt="0"/>
      <dgm:spPr/>
    </dgm:pt>
    <dgm:pt modelId="{EE2FE3FB-698D-4C9D-B111-1BE2781B14AF}" type="pres">
      <dgm:prSet presAssocID="{7D6528A5-AF6E-451A-AB74-C5EAFDE4E686}" presName="sibTrans" presStyleLbl="sibTrans2D1" presStyleIdx="1" presStyleCnt="9"/>
      <dgm:spPr/>
      <dgm:t>
        <a:bodyPr/>
        <a:lstStyle/>
        <a:p>
          <a:endParaRPr lang="pt-BR"/>
        </a:p>
      </dgm:t>
    </dgm:pt>
    <dgm:pt modelId="{84F431E3-CFA4-49BD-A9F6-373DD8FEA45E}" type="pres">
      <dgm:prSet presAssocID="{51C97871-B0AE-4209-98D2-C898A8A935F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FA9817-9FA8-4016-8557-08A58380DD0D}" type="pres">
      <dgm:prSet presAssocID="{51C97871-B0AE-4209-98D2-C898A8A935FD}" presName="dummy" presStyleCnt="0"/>
      <dgm:spPr/>
    </dgm:pt>
    <dgm:pt modelId="{ABA7C4E1-5327-4804-AA83-594F44C82A5F}" type="pres">
      <dgm:prSet presAssocID="{8A88EA26-B2F3-4944-B128-00DBE0BADFEF}" presName="sibTrans" presStyleLbl="sibTrans2D1" presStyleIdx="2" presStyleCnt="9"/>
      <dgm:spPr/>
      <dgm:t>
        <a:bodyPr/>
        <a:lstStyle/>
        <a:p>
          <a:endParaRPr lang="pt-BR"/>
        </a:p>
      </dgm:t>
    </dgm:pt>
    <dgm:pt modelId="{0A2091F0-CB05-4ABC-AED8-F0E5FD86BAE1}" type="pres">
      <dgm:prSet presAssocID="{BB638E46-3C08-40F8-B538-CC074214A65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19DC0F-6EEA-4597-8E89-4A717C336D65}" type="pres">
      <dgm:prSet presAssocID="{BB638E46-3C08-40F8-B538-CC074214A65C}" presName="dummy" presStyleCnt="0"/>
      <dgm:spPr/>
    </dgm:pt>
    <dgm:pt modelId="{090F0789-BB48-4A82-985F-1D6844BB0DC9}" type="pres">
      <dgm:prSet presAssocID="{66F842F5-C6FC-428D-B33A-2B76994B0963}" presName="sibTrans" presStyleLbl="sibTrans2D1" presStyleIdx="3" presStyleCnt="9"/>
      <dgm:spPr/>
      <dgm:t>
        <a:bodyPr/>
        <a:lstStyle/>
        <a:p>
          <a:endParaRPr lang="pt-BR"/>
        </a:p>
      </dgm:t>
    </dgm:pt>
    <dgm:pt modelId="{B8075378-4A84-4499-8CCA-12A0278EEDBB}" type="pres">
      <dgm:prSet presAssocID="{ACF0FC3A-4353-4BCB-9865-48D016CB414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1C41FD-7129-4669-8055-8A268705E1CA}" type="pres">
      <dgm:prSet presAssocID="{ACF0FC3A-4353-4BCB-9865-48D016CB414D}" presName="dummy" presStyleCnt="0"/>
      <dgm:spPr/>
    </dgm:pt>
    <dgm:pt modelId="{C0F2DC45-1CE2-4C41-BCA4-7C3408BD9A09}" type="pres">
      <dgm:prSet presAssocID="{EA939817-6B25-412E-BBDA-CE6215F05278}" presName="sibTrans" presStyleLbl="sibTrans2D1" presStyleIdx="4" presStyleCnt="9"/>
      <dgm:spPr/>
      <dgm:t>
        <a:bodyPr/>
        <a:lstStyle/>
        <a:p>
          <a:endParaRPr lang="pt-BR"/>
        </a:p>
      </dgm:t>
    </dgm:pt>
    <dgm:pt modelId="{D147EF52-B3CB-43E2-8F01-4FC850BCF742}" type="pres">
      <dgm:prSet presAssocID="{B48716BD-A599-4B10-B2F2-BADDC70FAD0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116EA6-BD37-4B17-B963-98CB93E78B19}" type="pres">
      <dgm:prSet presAssocID="{B48716BD-A599-4B10-B2F2-BADDC70FAD0D}" presName="dummy" presStyleCnt="0"/>
      <dgm:spPr/>
    </dgm:pt>
    <dgm:pt modelId="{39D36363-4AEA-47D7-A757-105ED43A8DE6}" type="pres">
      <dgm:prSet presAssocID="{8F9EF8B5-47F5-4B7B-BC4B-1703EB1ECDC3}" presName="sibTrans" presStyleLbl="sibTrans2D1" presStyleIdx="5" presStyleCnt="9"/>
      <dgm:spPr/>
      <dgm:t>
        <a:bodyPr/>
        <a:lstStyle/>
        <a:p>
          <a:endParaRPr lang="pt-BR"/>
        </a:p>
      </dgm:t>
    </dgm:pt>
    <dgm:pt modelId="{6706A2B6-2C3F-4387-9FE0-D3BB41039A35}" type="pres">
      <dgm:prSet presAssocID="{FC825BCA-B1CF-4C8B-9B42-5423FD9FF80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18809E-5249-44DB-97DD-78E313ACD769}" type="pres">
      <dgm:prSet presAssocID="{FC825BCA-B1CF-4C8B-9B42-5423FD9FF808}" presName="dummy" presStyleCnt="0"/>
      <dgm:spPr/>
    </dgm:pt>
    <dgm:pt modelId="{F182F0E0-7AB7-4E31-8047-F96871327E08}" type="pres">
      <dgm:prSet presAssocID="{459FC4CF-D265-408D-8F89-822587F79F68}" presName="sibTrans" presStyleLbl="sibTrans2D1" presStyleIdx="6" presStyleCnt="9"/>
      <dgm:spPr/>
      <dgm:t>
        <a:bodyPr/>
        <a:lstStyle/>
        <a:p>
          <a:endParaRPr lang="pt-BR"/>
        </a:p>
      </dgm:t>
    </dgm:pt>
    <dgm:pt modelId="{3E9F22B7-2B10-44CF-AD1D-BE86E331A70F}" type="pres">
      <dgm:prSet presAssocID="{B343981D-BA29-4605-B9D9-4095CEC02B9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DE634F-FB3F-45D3-8EE9-A047FFCBDDD2}" type="pres">
      <dgm:prSet presAssocID="{B343981D-BA29-4605-B9D9-4095CEC02B96}" presName="dummy" presStyleCnt="0"/>
      <dgm:spPr/>
    </dgm:pt>
    <dgm:pt modelId="{3410EEDF-1E33-411A-94E4-B64B71BEE6BE}" type="pres">
      <dgm:prSet presAssocID="{3F31248F-23DD-4646-92B5-9F89C3631D92}" presName="sibTrans" presStyleLbl="sibTrans2D1" presStyleIdx="7" presStyleCnt="9"/>
      <dgm:spPr/>
      <dgm:t>
        <a:bodyPr/>
        <a:lstStyle/>
        <a:p>
          <a:endParaRPr lang="pt-BR"/>
        </a:p>
      </dgm:t>
    </dgm:pt>
    <dgm:pt modelId="{052D3486-3407-4114-8DF2-E45B7654D30B}" type="pres">
      <dgm:prSet presAssocID="{89F1B89A-F92D-41EF-87EE-8F1674B0DA8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481907-0798-4FCB-BE24-8B96976FA374}" type="pres">
      <dgm:prSet presAssocID="{89F1B89A-F92D-41EF-87EE-8F1674B0DA88}" presName="dummy" presStyleCnt="0"/>
      <dgm:spPr/>
    </dgm:pt>
    <dgm:pt modelId="{AE904457-BC17-4488-9AAE-E0B1BAD14AB9}" type="pres">
      <dgm:prSet presAssocID="{2BF6B6F7-2D17-460B-BB59-0D72F07A997E}" presName="sibTrans" presStyleLbl="sibTrans2D1" presStyleIdx="8" presStyleCnt="9"/>
      <dgm:spPr/>
      <dgm:t>
        <a:bodyPr/>
        <a:lstStyle/>
        <a:p>
          <a:endParaRPr lang="pt-BR"/>
        </a:p>
      </dgm:t>
    </dgm:pt>
  </dgm:ptLst>
  <dgm:cxnLst>
    <dgm:cxn modelId="{63667000-2075-45AF-86DC-06C7B1C44AF9}" srcId="{64C6C6C5-E092-412D-9CC7-62BB04313D54}" destId="{BB638E46-3C08-40F8-B538-CC074214A65C}" srcOrd="3" destOrd="0" parTransId="{117F3546-CE27-4D50-A923-2ECFBFEACCAF}" sibTransId="{66F842F5-C6FC-428D-B33A-2B76994B0963}"/>
    <dgm:cxn modelId="{B8D59B83-FA80-4446-87EC-B930288C8740}" type="presOf" srcId="{B48716BD-A599-4B10-B2F2-BADDC70FAD0D}" destId="{D147EF52-B3CB-43E2-8F01-4FC850BCF742}" srcOrd="0" destOrd="0" presId="urn:microsoft.com/office/officeart/2005/8/layout/radial6"/>
    <dgm:cxn modelId="{D62BDE8F-A48B-45CC-8915-A3BDE97F26F0}" type="presOf" srcId="{FC825BCA-B1CF-4C8B-9B42-5423FD9FF808}" destId="{6706A2B6-2C3F-4387-9FE0-D3BB41039A35}" srcOrd="0" destOrd="0" presId="urn:microsoft.com/office/officeart/2005/8/layout/radial6"/>
    <dgm:cxn modelId="{698939D9-E4B8-47FC-A5FE-DCE8A77E5232}" srcId="{1E1B54B7-9386-4666-BAB2-12759E46088C}" destId="{64C6C6C5-E092-412D-9CC7-62BB04313D54}" srcOrd="0" destOrd="0" parTransId="{63497C78-63C9-4958-AB22-33111DBD04EB}" sibTransId="{7BDEF012-9169-448B-8A43-303A98A7389A}"/>
    <dgm:cxn modelId="{885083ED-296A-4CD7-A0A9-6DDC4CA563A3}" type="presOf" srcId="{3F31248F-23DD-4646-92B5-9F89C3631D92}" destId="{3410EEDF-1E33-411A-94E4-B64B71BEE6BE}" srcOrd="0" destOrd="0" presId="urn:microsoft.com/office/officeart/2005/8/layout/radial6"/>
    <dgm:cxn modelId="{34396EBF-3810-4B11-9755-C35EB23B8303}" type="presOf" srcId="{B343981D-BA29-4605-B9D9-4095CEC02B96}" destId="{3E9F22B7-2B10-44CF-AD1D-BE86E331A70F}" srcOrd="0" destOrd="0" presId="urn:microsoft.com/office/officeart/2005/8/layout/radial6"/>
    <dgm:cxn modelId="{34783100-8138-4836-A4BE-4AF99A64B169}" type="presOf" srcId="{D887BCBD-C675-4DAE-8AB5-4F9DF0462FE5}" destId="{B5D09742-DB7F-4990-A46D-13DAEFD114D7}" srcOrd="0" destOrd="0" presId="urn:microsoft.com/office/officeart/2005/8/layout/radial6"/>
    <dgm:cxn modelId="{7B413D97-0228-4BC2-B36D-9A109A4D7EBD}" type="presOf" srcId="{F8A3E6AF-2566-4389-BA00-1116A5D3FA89}" destId="{D680791D-8999-4876-929B-76AC9F41156C}" srcOrd="0" destOrd="0" presId="urn:microsoft.com/office/officeart/2005/8/layout/radial6"/>
    <dgm:cxn modelId="{90233789-86AE-46D5-86AB-751BB1DB9F43}" srcId="{64C6C6C5-E092-412D-9CC7-62BB04313D54}" destId="{51C97871-B0AE-4209-98D2-C898A8A935FD}" srcOrd="2" destOrd="0" parTransId="{A5478B15-BBBC-4632-A9B0-6C0B610BDBD2}" sibTransId="{8A88EA26-B2F3-4944-B128-00DBE0BADFEF}"/>
    <dgm:cxn modelId="{EAB702ED-A192-40AD-B639-C4C56CA31C79}" type="presOf" srcId="{64C6C6C5-E092-412D-9CC7-62BB04313D54}" destId="{6868ABE6-4B9D-4390-8781-F9156472E4B4}" srcOrd="0" destOrd="0" presId="urn:microsoft.com/office/officeart/2005/8/layout/radial6"/>
    <dgm:cxn modelId="{5E3AB191-3BCA-4E6C-B95E-F9D52C436836}" type="presOf" srcId="{89F1B89A-F92D-41EF-87EE-8F1674B0DA88}" destId="{052D3486-3407-4114-8DF2-E45B7654D30B}" srcOrd="0" destOrd="0" presId="urn:microsoft.com/office/officeart/2005/8/layout/radial6"/>
    <dgm:cxn modelId="{4442EAF3-98E2-4D24-84B9-D6712D1E8701}" type="presOf" srcId="{51C97871-B0AE-4209-98D2-C898A8A935FD}" destId="{84F431E3-CFA4-49BD-A9F6-373DD8FEA45E}" srcOrd="0" destOrd="0" presId="urn:microsoft.com/office/officeart/2005/8/layout/radial6"/>
    <dgm:cxn modelId="{DBC4EBD4-570D-4B9A-B79E-1FB7C99B5F71}" type="presOf" srcId="{EA939817-6B25-412E-BBDA-CE6215F05278}" destId="{C0F2DC45-1CE2-4C41-BCA4-7C3408BD9A09}" srcOrd="0" destOrd="0" presId="urn:microsoft.com/office/officeart/2005/8/layout/radial6"/>
    <dgm:cxn modelId="{59882766-B585-4B62-A1FC-4F785BD191BE}" type="presOf" srcId="{1E1B54B7-9386-4666-BAB2-12759E46088C}" destId="{B96AF8F7-AFBC-4079-9F55-25553BBF3E1B}" srcOrd="0" destOrd="0" presId="urn:microsoft.com/office/officeart/2005/8/layout/radial6"/>
    <dgm:cxn modelId="{1F5EA1C2-3B81-4F6D-8AEC-5972A5DA27B0}" srcId="{64C6C6C5-E092-412D-9CC7-62BB04313D54}" destId="{D887BCBD-C675-4DAE-8AB5-4F9DF0462FE5}" srcOrd="1" destOrd="0" parTransId="{A89C8092-8933-40F7-850B-E2B6EBA47D4F}" sibTransId="{7D6528A5-AF6E-451A-AB74-C5EAFDE4E686}"/>
    <dgm:cxn modelId="{9E9863DC-14C2-4C49-9A4D-618916AE7E76}" type="presOf" srcId="{ACF0FC3A-4353-4BCB-9865-48D016CB414D}" destId="{B8075378-4A84-4499-8CCA-12A0278EEDBB}" srcOrd="0" destOrd="0" presId="urn:microsoft.com/office/officeart/2005/8/layout/radial6"/>
    <dgm:cxn modelId="{EC5EAB9E-D527-4C27-99C6-1604BAC194C7}" type="presOf" srcId="{66F842F5-C6FC-428D-B33A-2B76994B0963}" destId="{090F0789-BB48-4A82-985F-1D6844BB0DC9}" srcOrd="0" destOrd="0" presId="urn:microsoft.com/office/officeart/2005/8/layout/radial6"/>
    <dgm:cxn modelId="{2550B0F0-65F8-4007-94CE-F667FF6E3426}" type="presOf" srcId="{459FC4CF-D265-408D-8F89-822587F79F68}" destId="{F182F0E0-7AB7-4E31-8047-F96871327E08}" srcOrd="0" destOrd="0" presId="urn:microsoft.com/office/officeart/2005/8/layout/radial6"/>
    <dgm:cxn modelId="{7CD803F1-186E-45A1-8A20-273973F49B32}" type="presOf" srcId="{7D6528A5-AF6E-451A-AB74-C5EAFDE4E686}" destId="{EE2FE3FB-698D-4C9D-B111-1BE2781B14AF}" srcOrd="0" destOrd="0" presId="urn:microsoft.com/office/officeart/2005/8/layout/radial6"/>
    <dgm:cxn modelId="{0B3F240D-8D19-404B-A3F2-A03EBDCB9C68}" srcId="{64C6C6C5-E092-412D-9CC7-62BB04313D54}" destId="{7AFDC5E8-1881-4DCA-BF90-4FF47297FD88}" srcOrd="0" destOrd="0" parTransId="{F07568C4-892A-4B05-94F4-4CA913E114F2}" sibTransId="{F8A3E6AF-2566-4389-BA00-1116A5D3FA89}"/>
    <dgm:cxn modelId="{1038A17A-8821-4711-A919-9C63FB56086A}" type="presOf" srcId="{8A88EA26-B2F3-4944-B128-00DBE0BADFEF}" destId="{ABA7C4E1-5327-4804-AA83-594F44C82A5F}" srcOrd="0" destOrd="0" presId="urn:microsoft.com/office/officeart/2005/8/layout/radial6"/>
    <dgm:cxn modelId="{46C7D1B1-3608-47C4-B39C-B9580938C2CD}" srcId="{64C6C6C5-E092-412D-9CC7-62BB04313D54}" destId="{B48716BD-A599-4B10-B2F2-BADDC70FAD0D}" srcOrd="5" destOrd="0" parTransId="{F7D2D324-411A-426B-B82A-53E8BFC0E585}" sibTransId="{8F9EF8B5-47F5-4B7B-BC4B-1703EB1ECDC3}"/>
    <dgm:cxn modelId="{D2419C8B-E857-45C8-987F-1F7F3B0C58E3}" type="presOf" srcId="{7AFDC5E8-1881-4DCA-BF90-4FF47297FD88}" destId="{694E018B-DC96-4108-B277-EF8190FB5F1A}" srcOrd="0" destOrd="0" presId="urn:microsoft.com/office/officeart/2005/8/layout/radial6"/>
    <dgm:cxn modelId="{98A18D1D-3EAA-453D-B03E-215D0A72DB3A}" srcId="{64C6C6C5-E092-412D-9CC7-62BB04313D54}" destId="{B343981D-BA29-4605-B9D9-4095CEC02B96}" srcOrd="7" destOrd="0" parTransId="{165EB47B-43EC-45B1-AFDC-5067A2DDA783}" sibTransId="{3F31248F-23DD-4646-92B5-9F89C3631D92}"/>
    <dgm:cxn modelId="{01E90594-C980-413A-B2C6-F74EAD5D8D0E}" srcId="{64C6C6C5-E092-412D-9CC7-62BB04313D54}" destId="{FC825BCA-B1CF-4C8B-9B42-5423FD9FF808}" srcOrd="6" destOrd="0" parTransId="{7DB57CE3-472A-440F-A2D9-725D8562D3E0}" sibTransId="{459FC4CF-D265-408D-8F89-822587F79F68}"/>
    <dgm:cxn modelId="{F63B2427-EB42-4042-BDA3-9B92A9F92568}" srcId="{64C6C6C5-E092-412D-9CC7-62BB04313D54}" destId="{ACF0FC3A-4353-4BCB-9865-48D016CB414D}" srcOrd="4" destOrd="0" parTransId="{D659EA42-8B2E-4741-84C3-312B83B30C02}" sibTransId="{EA939817-6B25-412E-BBDA-CE6215F05278}"/>
    <dgm:cxn modelId="{54814DDC-38F7-41B9-A7E7-B2783BF904C9}" type="presOf" srcId="{BB638E46-3C08-40F8-B538-CC074214A65C}" destId="{0A2091F0-CB05-4ABC-AED8-F0E5FD86BAE1}" srcOrd="0" destOrd="0" presId="urn:microsoft.com/office/officeart/2005/8/layout/radial6"/>
    <dgm:cxn modelId="{DE0EF2A8-11BA-4C52-B09E-3D5FD5D24938}" srcId="{64C6C6C5-E092-412D-9CC7-62BB04313D54}" destId="{89F1B89A-F92D-41EF-87EE-8F1674B0DA88}" srcOrd="8" destOrd="0" parTransId="{F1BE921F-3984-4F97-BA7F-1E69E1B7997D}" sibTransId="{2BF6B6F7-2D17-460B-BB59-0D72F07A997E}"/>
    <dgm:cxn modelId="{58A7E6BE-A4B7-42FD-B073-F58B7705DE86}" type="presOf" srcId="{8F9EF8B5-47F5-4B7B-BC4B-1703EB1ECDC3}" destId="{39D36363-4AEA-47D7-A757-105ED43A8DE6}" srcOrd="0" destOrd="0" presId="urn:microsoft.com/office/officeart/2005/8/layout/radial6"/>
    <dgm:cxn modelId="{EE43B16C-8FD7-450C-B8A6-54F4897AB8E2}" type="presOf" srcId="{2BF6B6F7-2D17-460B-BB59-0D72F07A997E}" destId="{AE904457-BC17-4488-9AAE-E0B1BAD14AB9}" srcOrd="0" destOrd="0" presId="urn:microsoft.com/office/officeart/2005/8/layout/radial6"/>
    <dgm:cxn modelId="{E922E928-146E-42F7-9900-502098618C65}" type="presParOf" srcId="{B96AF8F7-AFBC-4079-9F55-25553BBF3E1B}" destId="{6868ABE6-4B9D-4390-8781-F9156472E4B4}" srcOrd="0" destOrd="0" presId="urn:microsoft.com/office/officeart/2005/8/layout/radial6"/>
    <dgm:cxn modelId="{9074F816-EED8-4192-835F-D7A1E91AFADA}" type="presParOf" srcId="{B96AF8F7-AFBC-4079-9F55-25553BBF3E1B}" destId="{694E018B-DC96-4108-B277-EF8190FB5F1A}" srcOrd="1" destOrd="0" presId="urn:microsoft.com/office/officeart/2005/8/layout/radial6"/>
    <dgm:cxn modelId="{09CB369A-BFE2-4DDF-B78F-068FDB84C70E}" type="presParOf" srcId="{B96AF8F7-AFBC-4079-9F55-25553BBF3E1B}" destId="{3A8B2985-C081-4E73-AF53-F837E5FDD042}" srcOrd="2" destOrd="0" presId="urn:microsoft.com/office/officeart/2005/8/layout/radial6"/>
    <dgm:cxn modelId="{3CD98569-23B8-4DFD-BC29-F008D800078D}" type="presParOf" srcId="{B96AF8F7-AFBC-4079-9F55-25553BBF3E1B}" destId="{D680791D-8999-4876-929B-76AC9F41156C}" srcOrd="3" destOrd="0" presId="urn:microsoft.com/office/officeart/2005/8/layout/radial6"/>
    <dgm:cxn modelId="{AA32B167-350F-4588-B82B-2C592913C0EB}" type="presParOf" srcId="{B96AF8F7-AFBC-4079-9F55-25553BBF3E1B}" destId="{B5D09742-DB7F-4990-A46D-13DAEFD114D7}" srcOrd="4" destOrd="0" presId="urn:microsoft.com/office/officeart/2005/8/layout/radial6"/>
    <dgm:cxn modelId="{CA8D55EF-A1E0-4E74-91E2-02BB03579A77}" type="presParOf" srcId="{B96AF8F7-AFBC-4079-9F55-25553BBF3E1B}" destId="{71E23EA1-5D81-48B2-BCAD-01D8324FFD57}" srcOrd="5" destOrd="0" presId="urn:microsoft.com/office/officeart/2005/8/layout/radial6"/>
    <dgm:cxn modelId="{C09665A7-C2DA-4197-953B-D96620D5BA9C}" type="presParOf" srcId="{B96AF8F7-AFBC-4079-9F55-25553BBF3E1B}" destId="{EE2FE3FB-698D-4C9D-B111-1BE2781B14AF}" srcOrd="6" destOrd="0" presId="urn:microsoft.com/office/officeart/2005/8/layout/radial6"/>
    <dgm:cxn modelId="{991FC935-0981-40CB-9F4E-168FF0411E26}" type="presParOf" srcId="{B96AF8F7-AFBC-4079-9F55-25553BBF3E1B}" destId="{84F431E3-CFA4-49BD-A9F6-373DD8FEA45E}" srcOrd="7" destOrd="0" presId="urn:microsoft.com/office/officeart/2005/8/layout/radial6"/>
    <dgm:cxn modelId="{C501BF11-198F-4328-9A80-8F2CEB26C9E4}" type="presParOf" srcId="{B96AF8F7-AFBC-4079-9F55-25553BBF3E1B}" destId="{8AFA9817-9FA8-4016-8557-08A58380DD0D}" srcOrd="8" destOrd="0" presId="urn:microsoft.com/office/officeart/2005/8/layout/radial6"/>
    <dgm:cxn modelId="{B0C25177-D290-43B5-9E4A-968072A46587}" type="presParOf" srcId="{B96AF8F7-AFBC-4079-9F55-25553BBF3E1B}" destId="{ABA7C4E1-5327-4804-AA83-594F44C82A5F}" srcOrd="9" destOrd="0" presId="urn:microsoft.com/office/officeart/2005/8/layout/radial6"/>
    <dgm:cxn modelId="{CE1EC7F1-96C8-4057-A945-3C6164BA2372}" type="presParOf" srcId="{B96AF8F7-AFBC-4079-9F55-25553BBF3E1B}" destId="{0A2091F0-CB05-4ABC-AED8-F0E5FD86BAE1}" srcOrd="10" destOrd="0" presId="urn:microsoft.com/office/officeart/2005/8/layout/radial6"/>
    <dgm:cxn modelId="{C8E001C2-4C35-4CC7-867F-013F98231A35}" type="presParOf" srcId="{B96AF8F7-AFBC-4079-9F55-25553BBF3E1B}" destId="{9219DC0F-6EEA-4597-8E89-4A717C336D65}" srcOrd="11" destOrd="0" presId="urn:microsoft.com/office/officeart/2005/8/layout/radial6"/>
    <dgm:cxn modelId="{FB00DBE2-E259-4FCC-BD46-49E37105AB3F}" type="presParOf" srcId="{B96AF8F7-AFBC-4079-9F55-25553BBF3E1B}" destId="{090F0789-BB48-4A82-985F-1D6844BB0DC9}" srcOrd="12" destOrd="0" presId="urn:microsoft.com/office/officeart/2005/8/layout/radial6"/>
    <dgm:cxn modelId="{6652E0DE-11CE-40B5-A595-717AE3FA1C12}" type="presParOf" srcId="{B96AF8F7-AFBC-4079-9F55-25553BBF3E1B}" destId="{B8075378-4A84-4499-8CCA-12A0278EEDBB}" srcOrd="13" destOrd="0" presId="urn:microsoft.com/office/officeart/2005/8/layout/radial6"/>
    <dgm:cxn modelId="{76744E32-48EC-4CCB-8F17-509400EE81CC}" type="presParOf" srcId="{B96AF8F7-AFBC-4079-9F55-25553BBF3E1B}" destId="{571C41FD-7129-4669-8055-8A268705E1CA}" srcOrd="14" destOrd="0" presId="urn:microsoft.com/office/officeart/2005/8/layout/radial6"/>
    <dgm:cxn modelId="{1B73FC24-A223-4CD8-90D9-010160217E40}" type="presParOf" srcId="{B96AF8F7-AFBC-4079-9F55-25553BBF3E1B}" destId="{C0F2DC45-1CE2-4C41-BCA4-7C3408BD9A09}" srcOrd="15" destOrd="0" presId="urn:microsoft.com/office/officeart/2005/8/layout/radial6"/>
    <dgm:cxn modelId="{982306D1-FF93-41CF-807C-B59E8915B3A2}" type="presParOf" srcId="{B96AF8F7-AFBC-4079-9F55-25553BBF3E1B}" destId="{D147EF52-B3CB-43E2-8F01-4FC850BCF742}" srcOrd="16" destOrd="0" presId="urn:microsoft.com/office/officeart/2005/8/layout/radial6"/>
    <dgm:cxn modelId="{3E239800-5A13-407B-9B7B-27817B0537F0}" type="presParOf" srcId="{B96AF8F7-AFBC-4079-9F55-25553BBF3E1B}" destId="{F7116EA6-BD37-4B17-B963-98CB93E78B19}" srcOrd="17" destOrd="0" presId="urn:microsoft.com/office/officeart/2005/8/layout/radial6"/>
    <dgm:cxn modelId="{4844DC43-D63E-4855-BD5A-051B8B538445}" type="presParOf" srcId="{B96AF8F7-AFBC-4079-9F55-25553BBF3E1B}" destId="{39D36363-4AEA-47D7-A757-105ED43A8DE6}" srcOrd="18" destOrd="0" presId="urn:microsoft.com/office/officeart/2005/8/layout/radial6"/>
    <dgm:cxn modelId="{069B6909-F9FB-4203-976C-A2C22DE3EA22}" type="presParOf" srcId="{B96AF8F7-AFBC-4079-9F55-25553BBF3E1B}" destId="{6706A2B6-2C3F-4387-9FE0-D3BB41039A35}" srcOrd="19" destOrd="0" presId="urn:microsoft.com/office/officeart/2005/8/layout/radial6"/>
    <dgm:cxn modelId="{F5718F17-C101-43E0-90A2-34679D757BA8}" type="presParOf" srcId="{B96AF8F7-AFBC-4079-9F55-25553BBF3E1B}" destId="{1E18809E-5249-44DB-97DD-78E313ACD769}" srcOrd="20" destOrd="0" presId="urn:microsoft.com/office/officeart/2005/8/layout/radial6"/>
    <dgm:cxn modelId="{091B2EEE-6295-4012-A7FD-F10E3BCA2961}" type="presParOf" srcId="{B96AF8F7-AFBC-4079-9F55-25553BBF3E1B}" destId="{F182F0E0-7AB7-4E31-8047-F96871327E08}" srcOrd="21" destOrd="0" presId="urn:microsoft.com/office/officeart/2005/8/layout/radial6"/>
    <dgm:cxn modelId="{B7894A56-5D29-4587-8BCD-DF45F5A7F20C}" type="presParOf" srcId="{B96AF8F7-AFBC-4079-9F55-25553BBF3E1B}" destId="{3E9F22B7-2B10-44CF-AD1D-BE86E331A70F}" srcOrd="22" destOrd="0" presId="urn:microsoft.com/office/officeart/2005/8/layout/radial6"/>
    <dgm:cxn modelId="{6B2D5C58-A6B2-41CA-83C6-612C88DF597B}" type="presParOf" srcId="{B96AF8F7-AFBC-4079-9F55-25553BBF3E1B}" destId="{94DE634F-FB3F-45D3-8EE9-A047FFCBDDD2}" srcOrd="23" destOrd="0" presId="urn:microsoft.com/office/officeart/2005/8/layout/radial6"/>
    <dgm:cxn modelId="{820076DA-DFE8-4280-880B-7609AE27C650}" type="presParOf" srcId="{B96AF8F7-AFBC-4079-9F55-25553BBF3E1B}" destId="{3410EEDF-1E33-411A-94E4-B64B71BEE6BE}" srcOrd="24" destOrd="0" presId="urn:microsoft.com/office/officeart/2005/8/layout/radial6"/>
    <dgm:cxn modelId="{E8669E93-7A69-4527-A78D-0F0866F89542}" type="presParOf" srcId="{B96AF8F7-AFBC-4079-9F55-25553BBF3E1B}" destId="{052D3486-3407-4114-8DF2-E45B7654D30B}" srcOrd="25" destOrd="0" presId="urn:microsoft.com/office/officeart/2005/8/layout/radial6"/>
    <dgm:cxn modelId="{F20B4100-468D-41ED-8580-31F2B5E37649}" type="presParOf" srcId="{B96AF8F7-AFBC-4079-9F55-25553BBF3E1B}" destId="{48481907-0798-4FCB-BE24-8B96976FA374}" srcOrd="26" destOrd="0" presId="urn:microsoft.com/office/officeart/2005/8/layout/radial6"/>
    <dgm:cxn modelId="{9F5E5EEA-2BD8-4D10-AE4E-5608ED7DC744}" type="presParOf" srcId="{B96AF8F7-AFBC-4079-9F55-25553BBF3E1B}" destId="{AE904457-BC17-4488-9AAE-E0B1BAD14AB9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E17BE-CB03-44EC-B31E-9B74D8E966D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829BE4-EE6E-4FC4-B2C6-86330E5DE043}">
      <dgm:prSet/>
      <dgm:spPr/>
      <dgm:t>
        <a:bodyPr/>
        <a:lstStyle/>
        <a:p>
          <a:endParaRPr lang="pt-BR"/>
        </a:p>
      </dgm:t>
    </dgm:pt>
    <dgm:pt modelId="{B3FA7F88-567B-4DFB-848C-77CF5E06F15B}" type="parTrans" cxnId="{F9E537A5-1D37-4F69-8F1B-B7F9E89B7AE1}">
      <dgm:prSet/>
      <dgm:spPr/>
      <dgm:t>
        <a:bodyPr/>
        <a:lstStyle/>
        <a:p>
          <a:endParaRPr lang="pt-BR"/>
        </a:p>
      </dgm:t>
    </dgm:pt>
    <dgm:pt modelId="{F6F54711-5F2A-4775-8ACB-42CA048EC61C}" type="sibTrans" cxnId="{F9E537A5-1D37-4F69-8F1B-B7F9E89B7AE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EC9F849-B749-48D7-9CC5-85EA97CB4864}">
      <dgm:prSet phldrT="[Texto]" phldr="1"/>
      <dgm:spPr/>
      <dgm:t>
        <a:bodyPr/>
        <a:lstStyle/>
        <a:p>
          <a:endParaRPr lang="pt-BR"/>
        </a:p>
      </dgm:t>
    </dgm:pt>
    <dgm:pt modelId="{473B4BEB-8164-4446-B765-919F94AFDC67}" type="parTrans" cxnId="{C7E21D01-0AAF-4B02-91B3-5C09673A1365}">
      <dgm:prSet/>
      <dgm:spPr/>
      <dgm:t>
        <a:bodyPr/>
        <a:lstStyle/>
        <a:p>
          <a:endParaRPr lang="pt-BR"/>
        </a:p>
      </dgm:t>
    </dgm:pt>
    <dgm:pt modelId="{078AD3BF-85E0-4630-9150-C223D48BA847}" type="sibTrans" cxnId="{C7E21D01-0AAF-4B02-91B3-5C09673A136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/>
        </a:p>
      </dgm:t>
    </dgm:pt>
    <dgm:pt modelId="{40AAE80C-B30D-4060-A8F8-FD4486CCA88D}">
      <dgm:prSet phldrT="[Texto]" phldr="1"/>
      <dgm:spPr/>
      <dgm:t>
        <a:bodyPr/>
        <a:lstStyle/>
        <a:p>
          <a:endParaRPr lang="pt-BR"/>
        </a:p>
      </dgm:t>
    </dgm:pt>
    <dgm:pt modelId="{65C8538C-1110-4C92-90FC-FAB5EFE79F10}" type="parTrans" cxnId="{40676BC4-4215-46B9-96FB-F38D3EF8AB67}">
      <dgm:prSet/>
      <dgm:spPr/>
      <dgm:t>
        <a:bodyPr/>
        <a:lstStyle/>
        <a:p>
          <a:endParaRPr lang="pt-BR"/>
        </a:p>
      </dgm:t>
    </dgm:pt>
    <dgm:pt modelId="{38761615-79D4-474C-A2F6-752C7DD2AC9F}" type="sibTrans" cxnId="{40676BC4-4215-46B9-96FB-F38D3EF8AB6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pt-BR"/>
        </a:p>
      </dgm:t>
    </dgm:pt>
    <dgm:pt modelId="{8266BEEC-8C81-42A7-BD4B-0AC192CB01BB}">
      <dgm:prSet phldrT="[Texto]" phldr="1"/>
      <dgm:spPr/>
      <dgm:t>
        <a:bodyPr/>
        <a:lstStyle/>
        <a:p>
          <a:endParaRPr lang="pt-BR" dirty="0"/>
        </a:p>
      </dgm:t>
    </dgm:pt>
    <dgm:pt modelId="{09DC820C-18D5-42D3-885F-DC65EE1B2281}" type="parTrans" cxnId="{9963F96F-CD7D-4CBC-9BB2-C24A50E047BE}">
      <dgm:prSet/>
      <dgm:spPr/>
      <dgm:t>
        <a:bodyPr/>
        <a:lstStyle/>
        <a:p>
          <a:endParaRPr lang="pt-BR"/>
        </a:p>
      </dgm:t>
    </dgm:pt>
    <dgm:pt modelId="{0B9B2586-CBA7-443D-87A1-53A52CC10704}" type="sibTrans" cxnId="{9963F96F-CD7D-4CBC-9BB2-C24A50E047BE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pt-BR"/>
        </a:p>
      </dgm:t>
    </dgm:pt>
    <dgm:pt modelId="{3805DB06-08DD-49B9-94EF-89682DCC6B10}" type="pres">
      <dgm:prSet presAssocID="{08EE17BE-CB03-44EC-B31E-9B74D8E966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5CBDD74C-6800-4040-A37D-AAFC342CDC7C}" type="pres">
      <dgm:prSet presAssocID="{08EE17BE-CB03-44EC-B31E-9B74D8E966D7}" presName="Name1" presStyleCnt="0"/>
      <dgm:spPr/>
    </dgm:pt>
    <dgm:pt modelId="{E4DFC9AA-0E66-4AE8-AFA7-F114E8119A79}" type="pres">
      <dgm:prSet presAssocID="{F6F54711-5F2A-4775-8ACB-42CA048EC61C}" presName="picture_1" presStyleCnt="0"/>
      <dgm:spPr/>
    </dgm:pt>
    <dgm:pt modelId="{05610BEE-3DFA-4430-B935-0EC5F0E436CB}" type="pres">
      <dgm:prSet presAssocID="{F6F54711-5F2A-4775-8ACB-42CA048EC61C}" presName="pictureRepeatNode" presStyleLbl="alignImgPlace1" presStyleIdx="0" presStyleCnt="4" custScaleX="97337" custScaleY="86197"/>
      <dgm:spPr/>
      <dgm:t>
        <a:bodyPr/>
        <a:lstStyle/>
        <a:p>
          <a:endParaRPr lang="pt-BR"/>
        </a:p>
      </dgm:t>
    </dgm:pt>
    <dgm:pt modelId="{481D3ABD-5DDB-4176-88E8-39FF651CD3D5}" type="pres">
      <dgm:prSet presAssocID="{C7829BE4-EE6E-4FC4-B2C6-86330E5DE04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E111DE-1AF2-44C7-BB4C-C443A398901F}" type="pres">
      <dgm:prSet presAssocID="{078AD3BF-85E0-4630-9150-C223D48BA847}" presName="picture_2" presStyleCnt="0"/>
      <dgm:spPr/>
    </dgm:pt>
    <dgm:pt modelId="{162F5FE4-426B-4ADA-9895-849A64654968}" type="pres">
      <dgm:prSet presAssocID="{078AD3BF-85E0-4630-9150-C223D48BA847}" presName="pictureRepeatNode" presStyleLbl="alignImgPlace1" presStyleIdx="1" presStyleCnt="4" custScaleX="184821" custScaleY="197768"/>
      <dgm:spPr/>
      <dgm:t>
        <a:bodyPr/>
        <a:lstStyle/>
        <a:p>
          <a:endParaRPr lang="pt-BR"/>
        </a:p>
      </dgm:t>
    </dgm:pt>
    <dgm:pt modelId="{451AC23C-03B9-47C2-8DEC-5F0D7583E45B}" type="pres">
      <dgm:prSet presAssocID="{3EC9F849-B749-48D7-9CC5-85EA97CB4864}" presName="line_2" presStyleLbl="parChTrans1D1" presStyleIdx="0" presStyleCnt="3"/>
      <dgm:spPr>
        <a:ln w="38100">
          <a:solidFill>
            <a:schemeClr val="tx1"/>
          </a:solidFill>
        </a:ln>
      </dgm:spPr>
    </dgm:pt>
    <dgm:pt modelId="{5C7DA2DF-A3C3-492B-A2C3-D19DF3489D17}" type="pres">
      <dgm:prSet presAssocID="{3EC9F849-B749-48D7-9CC5-85EA97CB4864}" presName="textparent_2" presStyleLbl="node1" presStyleIdx="0" presStyleCnt="0"/>
      <dgm:spPr/>
    </dgm:pt>
    <dgm:pt modelId="{42338DF3-1249-4002-81DA-0C4E6F90C64E}" type="pres">
      <dgm:prSet presAssocID="{3EC9F849-B749-48D7-9CC5-85EA97CB4864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464535-F04D-44AB-A7BF-4515BF90B6FA}" type="pres">
      <dgm:prSet presAssocID="{38761615-79D4-474C-A2F6-752C7DD2AC9F}" presName="picture_3" presStyleCnt="0"/>
      <dgm:spPr/>
    </dgm:pt>
    <dgm:pt modelId="{395315B5-A846-47FF-AD19-17832BD3A2EC}" type="pres">
      <dgm:prSet presAssocID="{38761615-79D4-474C-A2F6-752C7DD2AC9F}" presName="pictureRepeatNode" presStyleLbl="alignImgPlace1" presStyleIdx="2" presStyleCnt="4" custScaleX="189517" custScaleY="192005"/>
      <dgm:spPr/>
      <dgm:t>
        <a:bodyPr/>
        <a:lstStyle/>
        <a:p>
          <a:endParaRPr lang="pt-BR"/>
        </a:p>
      </dgm:t>
    </dgm:pt>
    <dgm:pt modelId="{0817CA05-07B6-4C09-A00E-B9E96EEA2832}" type="pres">
      <dgm:prSet presAssocID="{40AAE80C-B30D-4060-A8F8-FD4486CCA88D}" presName="line_3" presStyleLbl="parChTrans1D1" presStyleIdx="1" presStyleCnt="3"/>
      <dgm:spPr>
        <a:ln w="38100"/>
      </dgm:spPr>
    </dgm:pt>
    <dgm:pt modelId="{E34A3217-5B26-4DD8-8E88-865990A1B0A3}" type="pres">
      <dgm:prSet presAssocID="{40AAE80C-B30D-4060-A8F8-FD4486CCA88D}" presName="textparent_3" presStyleLbl="node1" presStyleIdx="0" presStyleCnt="0"/>
      <dgm:spPr/>
    </dgm:pt>
    <dgm:pt modelId="{BE182259-37C8-452F-91CB-F37C4906CFBA}" type="pres">
      <dgm:prSet presAssocID="{40AAE80C-B30D-4060-A8F8-FD4486CCA88D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D7F96F-61E9-42CF-AE9B-EF61D5697536}" type="pres">
      <dgm:prSet presAssocID="{0B9B2586-CBA7-443D-87A1-53A52CC10704}" presName="picture_4" presStyleCnt="0"/>
      <dgm:spPr/>
    </dgm:pt>
    <dgm:pt modelId="{9DD7F5FE-572E-4593-9922-03C1D06EFBA9}" type="pres">
      <dgm:prSet presAssocID="{0B9B2586-CBA7-443D-87A1-53A52CC10704}" presName="pictureRepeatNode" presStyleLbl="alignImgPlace1" presStyleIdx="3" presStyleCnt="4" custScaleX="172212" custScaleY="176867"/>
      <dgm:spPr/>
      <dgm:t>
        <a:bodyPr/>
        <a:lstStyle/>
        <a:p>
          <a:endParaRPr lang="pt-BR"/>
        </a:p>
      </dgm:t>
    </dgm:pt>
    <dgm:pt modelId="{41C7B59A-016E-4C8F-ABAB-69EC5FA5E3F3}" type="pres">
      <dgm:prSet presAssocID="{8266BEEC-8C81-42A7-BD4B-0AC192CB01BB}" presName="line_4" presStyleLbl="parChTrans1D1" presStyleIdx="2" presStyleCnt="3"/>
      <dgm:spPr>
        <a:ln w="38100"/>
      </dgm:spPr>
    </dgm:pt>
    <dgm:pt modelId="{CB9A5E39-10E1-4BB6-B79A-213468C7FBA5}" type="pres">
      <dgm:prSet presAssocID="{8266BEEC-8C81-42A7-BD4B-0AC192CB01BB}" presName="textparent_4" presStyleLbl="node1" presStyleIdx="0" presStyleCnt="0"/>
      <dgm:spPr/>
    </dgm:pt>
    <dgm:pt modelId="{65256FD7-8643-4E2D-A167-8C348F0593E1}" type="pres">
      <dgm:prSet presAssocID="{8266BEEC-8C81-42A7-BD4B-0AC192CB01BB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2DF684-6B20-4BFF-801A-5B1484A0EB09}" type="presOf" srcId="{8266BEEC-8C81-42A7-BD4B-0AC192CB01BB}" destId="{65256FD7-8643-4E2D-A167-8C348F0593E1}" srcOrd="0" destOrd="0" presId="urn:microsoft.com/office/officeart/2008/layout/CircularPictureCallout"/>
    <dgm:cxn modelId="{2C1681E4-C7F8-4B2E-A996-3EAD29991BD3}" type="presOf" srcId="{0B9B2586-CBA7-443D-87A1-53A52CC10704}" destId="{9DD7F5FE-572E-4593-9922-03C1D06EFBA9}" srcOrd="0" destOrd="0" presId="urn:microsoft.com/office/officeart/2008/layout/CircularPictureCallout"/>
    <dgm:cxn modelId="{40676BC4-4215-46B9-96FB-F38D3EF8AB67}" srcId="{08EE17BE-CB03-44EC-B31E-9B74D8E966D7}" destId="{40AAE80C-B30D-4060-A8F8-FD4486CCA88D}" srcOrd="2" destOrd="0" parTransId="{65C8538C-1110-4C92-90FC-FAB5EFE79F10}" sibTransId="{38761615-79D4-474C-A2F6-752C7DD2AC9F}"/>
    <dgm:cxn modelId="{F9E537A5-1D37-4F69-8F1B-B7F9E89B7AE1}" srcId="{08EE17BE-CB03-44EC-B31E-9B74D8E966D7}" destId="{C7829BE4-EE6E-4FC4-B2C6-86330E5DE043}" srcOrd="0" destOrd="0" parTransId="{B3FA7F88-567B-4DFB-848C-77CF5E06F15B}" sibTransId="{F6F54711-5F2A-4775-8ACB-42CA048EC61C}"/>
    <dgm:cxn modelId="{7D65A0EF-4607-456D-AFFB-011ADD9710A4}" type="presOf" srcId="{08EE17BE-CB03-44EC-B31E-9B74D8E966D7}" destId="{3805DB06-08DD-49B9-94EF-89682DCC6B10}" srcOrd="0" destOrd="0" presId="urn:microsoft.com/office/officeart/2008/layout/CircularPictureCallout"/>
    <dgm:cxn modelId="{625C9E14-826E-4546-9DAF-683C7ED46D54}" type="presOf" srcId="{3EC9F849-B749-48D7-9CC5-85EA97CB4864}" destId="{42338DF3-1249-4002-81DA-0C4E6F90C64E}" srcOrd="0" destOrd="0" presId="urn:microsoft.com/office/officeart/2008/layout/CircularPictureCallout"/>
    <dgm:cxn modelId="{D3D7959E-EB49-4C38-BCB7-E0476D8AD8BC}" type="presOf" srcId="{C7829BE4-EE6E-4FC4-B2C6-86330E5DE043}" destId="{481D3ABD-5DDB-4176-88E8-39FF651CD3D5}" srcOrd="0" destOrd="0" presId="urn:microsoft.com/office/officeart/2008/layout/CircularPictureCallout"/>
    <dgm:cxn modelId="{E92B3CA4-EC4E-4F0D-BEDE-430AE5B34E52}" type="presOf" srcId="{40AAE80C-B30D-4060-A8F8-FD4486CCA88D}" destId="{BE182259-37C8-452F-91CB-F37C4906CFBA}" srcOrd="0" destOrd="0" presId="urn:microsoft.com/office/officeart/2008/layout/CircularPictureCallout"/>
    <dgm:cxn modelId="{C7E21D01-0AAF-4B02-91B3-5C09673A1365}" srcId="{08EE17BE-CB03-44EC-B31E-9B74D8E966D7}" destId="{3EC9F849-B749-48D7-9CC5-85EA97CB4864}" srcOrd="1" destOrd="0" parTransId="{473B4BEB-8164-4446-B765-919F94AFDC67}" sibTransId="{078AD3BF-85E0-4630-9150-C223D48BA847}"/>
    <dgm:cxn modelId="{9963F96F-CD7D-4CBC-9BB2-C24A50E047BE}" srcId="{08EE17BE-CB03-44EC-B31E-9B74D8E966D7}" destId="{8266BEEC-8C81-42A7-BD4B-0AC192CB01BB}" srcOrd="3" destOrd="0" parTransId="{09DC820C-18D5-42D3-885F-DC65EE1B2281}" sibTransId="{0B9B2586-CBA7-443D-87A1-53A52CC10704}"/>
    <dgm:cxn modelId="{D7443352-B04A-47E4-A935-F89CED65BC1E}" type="presOf" srcId="{078AD3BF-85E0-4630-9150-C223D48BA847}" destId="{162F5FE4-426B-4ADA-9895-849A64654968}" srcOrd="0" destOrd="0" presId="urn:microsoft.com/office/officeart/2008/layout/CircularPictureCallout"/>
    <dgm:cxn modelId="{F94C5486-3564-403F-B1AA-1E24C4C6F0F6}" type="presOf" srcId="{38761615-79D4-474C-A2F6-752C7DD2AC9F}" destId="{395315B5-A846-47FF-AD19-17832BD3A2EC}" srcOrd="0" destOrd="0" presId="urn:microsoft.com/office/officeart/2008/layout/CircularPictureCallout"/>
    <dgm:cxn modelId="{35D8A364-D127-4ED7-8587-B13470582860}" type="presOf" srcId="{F6F54711-5F2A-4775-8ACB-42CA048EC61C}" destId="{05610BEE-3DFA-4430-B935-0EC5F0E436CB}" srcOrd="0" destOrd="0" presId="urn:microsoft.com/office/officeart/2008/layout/CircularPictureCallout"/>
    <dgm:cxn modelId="{136977C6-06A9-4141-A64F-C93ED72575F5}" type="presParOf" srcId="{3805DB06-08DD-49B9-94EF-89682DCC6B10}" destId="{5CBDD74C-6800-4040-A37D-AAFC342CDC7C}" srcOrd="0" destOrd="0" presId="urn:microsoft.com/office/officeart/2008/layout/CircularPictureCallout"/>
    <dgm:cxn modelId="{334F333F-1A9A-4FDA-965D-12582ED5B185}" type="presParOf" srcId="{5CBDD74C-6800-4040-A37D-AAFC342CDC7C}" destId="{E4DFC9AA-0E66-4AE8-AFA7-F114E8119A79}" srcOrd="0" destOrd="0" presId="urn:microsoft.com/office/officeart/2008/layout/CircularPictureCallout"/>
    <dgm:cxn modelId="{FDD4CB89-1D0A-466C-A1F1-A4E3EC6051B2}" type="presParOf" srcId="{E4DFC9AA-0E66-4AE8-AFA7-F114E8119A79}" destId="{05610BEE-3DFA-4430-B935-0EC5F0E436CB}" srcOrd="0" destOrd="0" presId="urn:microsoft.com/office/officeart/2008/layout/CircularPictureCallout"/>
    <dgm:cxn modelId="{41AE06D1-4C9C-44D1-A11A-CBADF66DBBC0}" type="presParOf" srcId="{5CBDD74C-6800-4040-A37D-AAFC342CDC7C}" destId="{481D3ABD-5DDB-4176-88E8-39FF651CD3D5}" srcOrd="1" destOrd="0" presId="urn:microsoft.com/office/officeart/2008/layout/CircularPictureCallout"/>
    <dgm:cxn modelId="{FB2B8D68-DE28-47FC-AE4B-D283FC4FE421}" type="presParOf" srcId="{5CBDD74C-6800-4040-A37D-AAFC342CDC7C}" destId="{C9E111DE-1AF2-44C7-BB4C-C443A398901F}" srcOrd="2" destOrd="0" presId="urn:microsoft.com/office/officeart/2008/layout/CircularPictureCallout"/>
    <dgm:cxn modelId="{BBBAC18F-7742-43D3-9001-3B8B8D669C4C}" type="presParOf" srcId="{C9E111DE-1AF2-44C7-BB4C-C443A398901F}" destId="{162F5FE4-426B-4ADA-9895-849A64654968}" srcOrd="0" destOrd="0" presId="urn:microsoft.com/office/officeart/2008/layout/CircularPictureCallout"/>
    <dgm:cxn modelId="{6501614F-0EF7-464B-9B96-703FFCE60E8B}" type="presParOf" srcId="{5CBDD74C-6800-4040-A37D-AAFC342CDC7C}" destId="{451AC23C-03B9-47C2-8DEC-5F0D7583E45B}" srcOrd="3" destOrd="0" presId="urn:microsoft.com/office/officeart/2008/layout/CircularPictureCallout"/>
    <dgm:cxn modelId="{F0574166-688E-4DE8-B822-F7A1DDCE5A52}" type="presParOf" srcId="{5CBDD74C-6800-4040-A37D-AAFC342CDC7C}" destId="{5C7DA2DF-A3C3-492B-A2C3-D19DF3489D17}" srcOrd="4" destOrd="0" presId="urn:microsoft.com/office/officeart/2008/layout/CircularPictureCallout"/>
    <dgm:cxn modelId="{AC2D852C-C621-4753-AA1B-6B6E7A2A2EAF}" type="presParOf" srcId="{5C7DA2DF-A3C3-492B-A2C3-D19DF3489D17}" destId="{42338DF3-1249-4002-81DA-0C4E6F90C64E}" srcOrd="0" destOrd="0" presId="urn:microsoft.com/office/officeart/2008/layout/CircularPictureCallout"/>
    <dgm:cxn modelId="{8878407F-1797-42A2-B156-4DF07D443995}" type="presParOf" srcId="{5CBDD74C-6800-4040-A37D-AAFC342CDC7C}" destId="{0D464535-F04D-44AB-A7BF-4515BF90B6FA}" srcOrd="5" destOrd="0" presId="urn:microsoft.com/office/officeart/2008/layout/CircularPictureCallout"/>
    <dgm:cxn modelId="{10EC82A0-C3F5-4C49-B51D-9597602B04D2}" type="presParOf" srcId="{0D464535-F04D-44AB-A7BF-4515BF90B6FA}" destId="{395315B5-A846-47FF-AD19-17832BD3A2EC}" srcOrd="0" destOrd="0" presId="urn:microsoft.com/office/officeart/2008/layout/CircularPictureCallout"/>
    <dgm:cxn modelId="{6EB4DE51-B40A-4B13-93EF-275C1281F133}" type="presParOf" srcId="{5CBDD74C-6800-4040-A37D-AAFC342CDC7C}" destId="{0817CA05-07B6-4C09-A00E-B9E96EEA2832}" srcOrd="6" destOrd="0" presId="urn:microsoft.com/office/officeart/2008/layout/CircularPictureCallout"/>
    <dgm:cxn modelId="{CE59471E-66B7-45CE-98D6-08C29D404FAF}" type="presParOf" srcId="{5CBDD74C-6800-4040-A37D-AAFC342CDC7C}" destId="{E34A3217-5B26-4DD8-8E88-865990A1B0A3}" srcOrd="7" destOrd="0" presId="urn:microsoft.com/office/officeart/2008/layout/CircularPictureCallout"/>
    <dgm:cxn modelId="{613CC8B2-C124-4EB1-8963-57661E91B554}" type="presParOf" srcId="{E34A3217-5B26-4DD8-8E88-865990A1B0A3}" destId="{BE182259-37C8-452F-91CB-F37C4906CFBA}" srcOrd="0" destOrd="0" presId="urn:microsoft.com/office/officeart/2008/layout/CircularPictureCallout"/>
    <dgm:cxn modelId="{6F8126D5-4B4A-43A7-A6BF-1557D2135DFF}" type="presParOf" srcId="{5CBDD74C-6800-4040-A37D-AAFC342CDC7C}" destId="{46D7F96F-61E9-42CF-AE9B-EF61D5697536}" srcOrd="8" destOrd="0" presId="urn:microsoft.com/office/officeart/2008/layout/CircularPictureCallout"/>
    <dgm:cxn modelId="{813CCE7D-9C82-4060-AE9B-18A70E216A76}" type="presParOf" srcId="{46D7F96F-61E9-42CF-AE9B-EF61D5697536}" destId="{9DD7F5FE-572E-4593-9922-03C1D06EFBA9}" srcOrd="0" destOrd="0" presId="urn:microsoft.com/office/officeart/2008/layout/CircularPictureCallout"/>
    <dgm:cxn modelId="{B9525C89-FF1D-4D64-B8C2-053EC28597C2}" type="presParOf" srcId="{5CBDD74C-6800-4040-A37D-AAFC342CDC7C}" destId="{41C7B59A-016E-4C8F-ABAB-69EC5FA5E3F3}" srcOrd="9" destOrd="0" presId="urn:microsoft.com/office/officeart/2008/layout/CircularPictureCallout"/>
    <dgm:cxn modelId="{76F6EC81-E248-48C6-9338-105B2815E285}" type="presParOf" srcId="{5CBDD74C-6800-4040-A37D-AAFC342CDC7C}" destId="{CB9A5E39-10E1-4BB6-B79A-213468C7FBA5}" srcOrd="10" destOrd="0" presId="urn:microsoft.com/office/officeart/2008/layout/CircularPictureCallout"/>
    <dgm:cxn modelId="{DB5BE7C9-C63C-4764-812B-0C8B895609DF}" type="presParOf" srcId="{CB9A5E39-10E1-4BB6-B79A-213468C7FBA5}" destId="{65256FD7-8643-4E2D-A167-8C348F0593E1}" srcOrd="0" destOrd="0" presId="urn:microsoft.com/office/officeart/2008/layout/CircularPictureCallou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33834-263C-451D-8FD0-BC6C1ABFF2F0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</dgm:pt>
    <dgm:pt modelId="{729B216E-6EEF-489C-80FC-744BB19970C9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MISSÃO &amp; VISÃO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B1A248-FDD8-4816-ADCF-8F2C7AAAC25F}" type="parTrans" cxnId="{DA11970F-7B1B-402D-99E6-D9DD68ED8235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A317C3-7C64-4B6F-910E-DC93A4FB2E1F}" type="sibTrans" cxnId="{DA11970F-7B1B-402D-99E6-D9DD68ED8235}">
      <dgm:prSet custT="1"/>
      <dgm:spPr/>
      <dgm:t>
        <a:bodyPr/>
        <a:lstStyle/>
        <a:p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BE232F-854E-4A6D-AAAB-C561D15A85D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DIAGNÓSTICO ESTRATÉGICO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E3BE1D-B1F5-461A-B9D3-B95AD06FE662}" type="parTrans" cxnId="{E6CDC7C2-D538-45DD-A210-DAF3E152CBA3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8AE065-4411-4668-AAAE-CCDB263132F2}" type="sibTrans" cxnId="{E6CDC7C2-D538-45DD-A210-DAF3E152CBA3}">
      <dgm:prSet custT="1"/>
      <dgm:spPr/>
      <dgm:t>
        <a:bodyPr/>
        <a:lstStyle/>
        <a:p>
          <a:endParaRPr lang="en-US" sz="10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16C4E1-2C9F-4511-A006-FF8C53FDE8A2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04</a:t>
          </a:r>
        </a:p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OBJETIVOS ESTRATÉGICOS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2159AE-B84F-4CBB-B832-75A6F0585569}" type="parTrans" cxnId="{DDED5F82-F560-4A27-AEC9-2DCDDFF5542F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35D803-F6E5-40FF-931E-53A711C845E9}" type="sibTrans" cxnId="{DDED5F82-F560-4A27-AEC9-2DCDDFF5542F}">
      <dgm:prSet/>
      <dgm:spPr/>
      <dgm:t>
        <a:bodyPr/>
        <a:lstStyle/>
        <a:p>
          <a:endParaRPr lang="en-U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DCA665-04EF-4D91-B1F3-E828152D2D2F}" type="pres">
      <dgm:prSet presAssocID="{CA933834-263C-451D-8FD0-BC6C1ABFF2F0}" presName="Name0" presStyleCnt="0">
        <dgm:presLayoutVars>
          <dgm:dir/>
          <dgm:resizeHandles val="exact"/>
        </dgm:presLayoutVars>
      </dgm:prSet>
      <dgm:spPr/>
    </dgm:pt>
    <dgm:pt modelId="{99F4C779-9849-4B61-9C85-6D9C271A9AB7}" type="pres">
      <dgm:prSet presAssocID="{729B216E-6EEF-489C-80FC-744BB19970C9}" presName="node" presStyleLbl="node1" presStyleIdx="0" presStyleCnt="3" custScaleX="222657" custLinFactY="-27971" custLinFactNeighborX="958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306894-2860-445A-8B5B-7FD266012932}" type="pres">
      <dgm:prSet presAssocID="{FEA317C3-7C64-4B6F-910E-DC93A4FB2E1F}" presName="sibTrans" presStyleLbl="sibTrans2D1" presStyleIdx="0" presStyleCnt="2"/>
      <dgm:spPr/>
      <dgm:t>
        <a:bodyPr/>
        <a:lstStyle/>
        <a:p>
          <a:endParaRPr lang="pt-BR"/>
        </a:p>
      </dgm:t>
    </dgm:pt>
    <dgm:pt modelId="{2D8526D1-9D21-4296-8B5A-D56DF289EAEF}" type="pres">
      <dgm:prSet presAssocID="{FEA317C3-7C64-4B6F-910E-DC93A4FB2E1F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D1B25B81-625D-44AD-907B-B5D49EF81BE1}" type="pres">
      <dgm:prSet presAssocID="{3FBE232F-854E-4A6D-AAAB-C561D15A85DB}" presName="node" presStyleLbl="node1" presStyleIdx="1" presStyleCnt="3" custScaleX="291708" custScaleY="101419" custLinFactX="-84610" custLinFactNeighborX="-100000" custLinFactNeighborY="16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80DB00-2DB3-4079-88C2-FF2286B67409}" type="pres">
      <dgm:prSet presAssocID="{858AE065-4411-4668-AAAE-CCDB263132F2}" presName="sibTrans" presStyleLbl="sibTrans2D1" presStyleIdx="1" presStyleCnt="2"/>
      <dgm:spPr/>
      <dgm:t>
        <a:bodyPr/>
        <a:lstStyle/>
        <a:p>
          <a:endParaRPr lang="pt-BR"/>
        </a:p>
      </dgm:t>
    </dgm:pt>
    <dgm:pt modelId="{77581552-1E90-443A-99BF-93174BBBC40F}" type="pres">
      <dgm:prSet presAssocID="{858AE065-4411-4668-AAAE-CCDB263132F2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3BEB3E63-A4AA-4212-B513-AB4D67CAF497}" type="pres">
      <dgm:prSet presAssocID="{3D16C4E1-2C9F-4511-A006-FF8C53FDE8A2}" presName="node" presStyleLbl="node1" presStyleIdx="2" presStyleCnt="3" custScaleX="257895" custScaleY="116704" custLinFactX="-28385" custLinFactNeighborX="-100000" custLinFactNeighborY="190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95A190-AC3D-49EF-8D92-F14808B58D95}" type="presOf" srcId="{CA933834-263C-451D-8FD0-BC6C1ABFF2F0}" destId="{3CDCA665-04EF-4D91-B1F3-E828152D2D2F}" srcOrd="0" destOrd="0" presId="urn:microsoft.com/office/officeart/2005/8/layout/process1"/>
    <dgm:cxn modelId="{342C29ED-9FB8-4DFE-B186-14A90817573E}" type="presOf" srcId="{3D16C4E1-2C9F-4511-A006-FF8C53FDE8A2}" destId="{3BEB3E63-A4AA-4212-B513-AB4D67CAF497}" srcOrd="0" destOrd="0" presId="urn:microsoft.com/office/officeart/2005/8/layout/process1"/>
    <dgm:cxn modelId="{E8416450-97EB-4FE1-B7DB-A988B9AE6315}" type="presOf" srcId="{3FBE232F-854E-4A6D-AAAB-C561D15A85DB}" destId="{D1B25B81-625D-44AD-907B-B5D49EF81BE1}" srcOrd="0" destOrd="0" presId="urn:microsoft.com/office/officeart/2005/8/layout/process1"/>
    <dgm:cxn modelId="{5D0FC637-2DD6-4181-B4D7-25B24A53EC36}" type="presOf" srcId="{858AE065-4411-4668-AAAE-CCDB263132F2}" destId="{77581552-1E90-443A-99BF-93174BBBC40F}" srcOrd="1" destOrd="0" presId="urn:microsoft.com/office/officeart/2005/8/layout/process1"/>
    <dgm:cxn modelId="{033CD1AB-E13E-44BA-B688-565937DC95A3}" type="presOf" srcId="{858AE065-4411-4668-AAAE-CCDB263132F2}" destId="{1A80DB00-2DB3-4079-88C2-FF2286B67409}" srcOrd="0" destOrd="0" presId="urn:microsoft.com/office/officeart/2005/8/layout/process1"/>
    <dgm:cxn modelId="{DA11970F-7B1B-402D-99E6-D9DD68ED8235}" srcId="{CA933834-263C-451D-8FD0-BC6C1ABFF2F0}" destId="{729B216E-6EEF-489C-80FC-744BB19970C9}" srcOrd="0" destOrd="0" parTransId="{4FB1A248-FDD8-4816-ADCF-8F2C7AAAC25F}" sibTransId="{FEA317C3-7C64-4B6F-910E-DC93A4FB2E1F}"/>
    <dgm:cxn modelId="{DF1DF166-ADBE-4511-A93E-ACB478787484}" type="presOf" srcId="{729B216E-6EEF-489C-80FC-744BB19970C9}" destId="{99F4C779-9849-4B61-9C85-6D9C271A9AB7}" srcOrd="0" destOrd="0" presId="urn:microsoft.com/office/officeart/2005/8/layout/process1"/>
    <dgm:cxn modelId="{E4CCB5B9-EB00-4175-A46B-D0F81D953581}" type="presOf" srcId="{FEA317C3-7C64-4B6F-910E-DC93A4FB2E1F}" destId="{5D306894-2860-445A-8B5B-7FD266012932}" srcOrd="0" destOrd="0" presId="urn:microsoft.com/office/officeart/2005/8/layout/process1"/>
    <dgm:cxn modelId="{E6CDC7C2-D538-45DD-A210-DAF3E152CBA3}" srcId="{CA933834-263C-451D-8FD0-BC6C1ABFF2F0}" destId="{3FBE232F-854E-4A6D-AAAB-C561D15A85DB}" srcOrd="1" destOrd="0" parTransId="{B5E3BE1D-B1F5-461A-B9D3-B95AD06FE662}" sibTransId="{858AE065-4411-4668-AAAE-CCDB263132F2}"/>
    <dgm:cxn modelId="{DDED5F82-F560-4A27-AEC9-2DCDDFF5542F}" srcId="{CA933834-263C-451D-8FD0-BC6C1ABFF2F0}" destId="{3D16C4E1-2C9F-4511-A006-FF8C53FDE8A2}" srcOrd="2" destOrd="0" parTransId="{D62159AE-B84F-4CBB-B832-75A6F0585569}" sibTransId="{CC35D803-F6E5-40FF-931E-53A711C845E9}"/>
    <dgm:cxn modelId="{B35F39F9-4FD7-481E-A36D-AA7314FDF47A}" type="presOf" srcId="{FEA317C3-7C64-4B6F-910E-DC93A4FB2E1F}" destId="{2D8526D1-9D21-4296-8B5A-D56DF289EAEF}" srcOrd="1" destOrd="0" presId="urn:microsoft.com/office/officeart/2005/8/layout/process1"/>
    <dgm:cxn modelId="{75C23C9F-93EF-401F-B2B7-751DC7E79F1F}" type="presParOf" srcId="{3CDCA665-04EF-4D91-B1F3-E828152D2D2F}" destId="{99F4C779-9849-4B61-9C85-6D9C271A9AB7}" srcOrd="0" destOrd="0" presId="urn:microsoft.com/office/officeart/2005/8/layout/process1"/>
    <dgm:cxn modelId="{F146F1F2-5210-4617-81D2-CB9C02BAEFCB}" type="presParOf" srcId="{3CDCA665-04EF-4D91-B1F3-E828152D2D2F}" destId="{5D306894-2860-445A-8B5B-7FD266012932}" srcOrd="1" destOrd="0" presId="urn:microsoft.com/office/officeart/2005/8/layout/process1"/>
    <dgm:cxn modelId="{09003D02-89BE-412C-948A-993B7B72A91F}" type="presParOf" srcId="{5D306894-2860-445A-8B5B-7FD266012932}" destId="{2D8526D1-9D21-4296-8B5A-D56DF289EAEF}" srcOrd="0" destOrd="0" presId="urn:microsoft.com/office/officeart/2005/8/layout/process1"/>
    <dgm:cxn modelId="{D5452ECF-FC6F-4D42-A4E0-313F4CF14378}" type="presParOf" srcId="{3CDCA665-04EF-4D91-B1F3-E828152D2D2F}" destId="{D1B25B81-625D-44AD-907B-B5D49EF81BE1}" srcOrd="2" destOrd="0" presId="urn:microsoft.com/office/officeart/2005/8/layout/process1"/>
    <dgm:cxn modelId="{833E1A42-A60D-4F4F-8550-448A76FD978F}" type="presParOf" srcId="{3CDCA665-04EF-4D91-B1F3-E828152D2D2F}" destId="{1A80DB00-2DB3-4079-88C2-FF2286B67409}" srcOrd="3" destOrd="0" presId="urn:microsoft.com/office/officeart/2005/8/layout/process1"/>
    <dgm:cxn modelId="{258462D0-AC9E-4DDA-A9A7-362D5EFF5DBF}" type="presParOf" srcId="{1A80DB00-2DB3-4079-88C2-FF2286B67409}" destId="{77581552-1E90-443A-99BF-93174BBBC40F}" srcOrd="0" destOrd="0" presId="urn:microsoft.com/office/officeart/2005/8/layout/process1"/>
    <dgm:cxn modelId="{15A12A4B-0CFD-4BCC-AE3D-5EFCC80831BC}" type="presParOf" srcId="{3CDCA665-04EF-4D91-B1F3-E828152D2D2F}" destId="{3BEB3E63-A4AA-4212-B513-AB4D67CAF49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3FDCC-3A8B-4946-B4ED-BE23385E1A3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D4BBF27-B420-483C-9EF9-E8AE44C58CCB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PPIF</a:t>
          </a:r>
        </a:p>
      </dgm:t>
    </dgm:pt>
    <dgm:pt modelId="{5CA085F3-1D29-4643-86F0-3FF0ED25E60A}" type="parTrans" cxnId="{08A38571-91D5-4366-97BF-96287A6619F2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BC155EEE-ADF2-4E7D-B2F2-713B1C591B9F}" type="sibTrans" cxnId="{08A38571-91D5-4366-97BF-96287A6619F2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D60AECAC-A63C-4A0C-888C-B51807D0D95A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Nível Estratégico</a:t>
          </a:r>
        </a:p>
      </dgm:t>
    </dgm:pt>
    <dgm:pt modelId="{DECBA336-52C6-43DB-BE17-CAB720447F3C}" type="parTrans" cxnId="{F578B1E1-5223-4D9F-95EC-7CFECF3FCF7E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5ABE7F7-159B-4C76-9CCB-0B3D36FA92FF}" type="sibTrans" cxnId="{F578B1E1-5223-4D9F-95EC-7CFECF3FCF7E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AF5EEBA2-1F8F-433F-9DF2-7EDCD58E9CE1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Operacional</a:t>
          </a:r>
        </a:p>
      </dgm:t>
    </dgm:pt>
    <dgm:pt modelId="{DE9BA249-DA3B-4899-91AD-FD5E6D23F8F4}" type="parTrans" cxnId="{0C906DBB-D770-4E5F-8958-090B4C614EDA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D4525E5-0178-4AE0-9F47-83DE64B18D84}" type="sibTrans" cxnId="{0C906DBB-D770-4E5F-8958-090B4C614EDA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C032B641-532E-429B-BC9C-2546C1A6E243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Tático</a:t>
          </a:r>
        </a:p>
      </dgm:t>
    </dgm:pt>
    <dgm:pt modelId="{29154206-6CC5-4E3A-94C3-14D87ABFF92B}" type="parTrans" cxnId="{4B174C2A-0FC6-40D8-9E2A-B0592910AD2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0138BB6E-F208-4480-BB22-C3B1DE803960}" type="sibTrans" cxnId="{4B174C2A-0FC6-40D8-9E2A-B0592910AD2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9B3F841-8776-49C0-94ED-AFA9FC440D9D}" type="pres">
      <dgm:prSet presAssocID="{8B73FDCC-3A8B-4946-B4ED-BE23385E1A3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B3F7040-5910-4161-9F77-E8A334823FA3}" type="pres">
      <dgm:prSet presAssocID="{8B73FDCC-3A8B-4946-B4ED-BE23385E1A30}" presName="comp1" presStyleCnt="0"/>
      <dgm:spPr/>
    </dgm:pt>
    <dgm:pt modelId="{253BF869-CFAA-4C77-B98A-F69889B91B36}" type="pres">
      <dgm:prSet presAssocID="{8B73FDCC-3A8B-4946-B4ED-BE23385E1A30}" presName="circle1" presStyleLbl="node1" presStyleIdx="0" presStyleCnt="4" custLinFactNeighborX="1400"/>
      <dgm:spPr/>
      <dgm:t>
        <a:bodyPr/>
        <a:lstStyle/>
        <a:p>
          <a:endParaRPr lang="pt-BR"/>
        </a:p>
      </dgm:t>
    </dgm:pt>
    <dgm:pt modelId="{51C4A493-48A7-48EE-9A4E-55B4C1D2E679}" type="pres">
      <dgm:prSet presAssocID="{8B73FDCC-3A8B-4946-B4ED-BE23385E1A3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E47CAF-FD6B-475D-B368-380EF91453C8}" type="pres">
      <dgm:prSet presAssocID="{8B73FDCC-3A8B-4946-B4ED-BE23385E1A30}" presName="comp2" presStyleCnt="0"/>
      <dgm:spPr/>
    </dgm:pt>
    <dgm:pt modelId="{F816D300-658C-4F2E-AE21-FC2815E01E9F}" type="pres">
      <dgm:prSet presAssocID="{8B73FDCC-3A8B-4946-B4ED-BE23385E1A30}" presName="circle2" presStyleLbl="node1" presStyleIdx="1" presStyleCnt="4"/>
      <dgm:spPr/>
      <dgm:t>
        <a:bodyPr/>
        <a:lstStyle/>
        <a:p>
          <a:endParaRPr lang="pt-BR"/>
        </a:p>
      </dgm:t>
    </dgm:pt>
    <dgm:pt modelId="{589A5477-73D1-4435-A164-564072084420}" type="pres">
      <dgm:prSet presAssocID="{8B73FDCC-3A8B-4946-B4ED-BE23385E1A3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A325D-7FBB-4288-A99A-0E629E5E1F1C}" type="pres">
      <dgm:prSet presAssocID="{8B73FDCC-3A8B-4946-B4ED-BE23385E1A30}" presName="comp3" presStyleCnt="0"/>
      <dgm:spPr/>
    </dgm:pt>
    <dgm:pt modelId="{860BB62B-5560-4E82-8040-B16649C1500B}" type="pres">
      <dgm:prSet presAssocID="{8B73FDCC-3A8B-4946-B4ED-BE23385E1A30}" presName="circle3" presStyleLbl="node1" presStyleIdx="2" presStyleCnt="4"/>
      <dgm:spPr/>
      <dgm:t>
        <a:bodyPr/>
        <a:lstStyle/>
        <a:p>
          <a:endParaRPr lang="pt-BR"/>
        </a:p>
      </dgm:t>
    </dgm:pt>
    <dgm:pt modelId="{CDDB84EE-8000-4F8D-BAE9-18B45886C273}" type="pres">
      <dgm:prSet presAssocID="{8B73FDCC-3A8B-4946-B4ED-BE23385E1A3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71FD98-2A3A-4BE9-A23E-611F34D8D765}" type="pres">
      <dgm:prSet presAssocID="{8B73FDCC-3A8B-4946-B4ED-BE23385E1A30}" presName="comp4" presStyleCnt="0"/>
      <dgm:spPr/>
    </dgm:pt>
    <dgm:pt modelId="{D3B0692C-AEEE-48ED-9415-7C0D7827007D}" type="pres">
      <dgm:prSet presAssocID="{8B73FDCC-3A8B-4946-B4ED-BE23385E1A30}" presName="circle4" presStyleLbl="node1" presStyleIdx="3" presStyleCnt="4"/>
      <dgm:spPr/>
      <dgm:t>
        <a:bodyPr/>
        <a:lstStyle/>
        <a:p>
          <a:endParaRPr lang="pt-BR"/>
        </a:p>
      </dgm:t>
    </dgm:pt>
    <dgm:pt modelId="{0A721668-C767-4A32-B589-1B94DCD8C83C}" type="pres">
      <dgm:prSet presAssocID="{8B73FDCC-3A8B-4946-B4ED-BE23385E1A3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84E5A7-5975-40B4-A3A3-7EE1585FA6D2}" type="presOf" srcId="{AF5EEBA2-1F8F-433F-9DF2-7EDCD58E9CE1}" destId="{860BB62B-5560-4E82-8040-B16649C1500B}" srcOrd="0" destOrd="0" presId="urn:microsoft.com/office/officeart/2005/8/layout/venn2"/>
    <dgm:cxn modelId="{08A38571-91D5-4366-97BF-96287A6619F2}" srcId="{8B73FDCC-3A8B-4946-B4ED-BE23385E1A30}" destId="{DD4BBF27-B420-483C-9EF9-E8AE44C58CCB}" srcOrd="0" destOrd="0" parTransId="{5CA085F3-1D29-4643-86F0-3FF0ED25E60A}" sibTransId="{BC155EEE-ADF2-4E7D-B2F2-713B1C591B9F}"/>
    <dgm:cxn modelId="{998F2022-5C28-470D-9B54-6E61AAB889B6}" type="presOf" srcId="{C032B641-532E-429B-BC9C-2546C1A6E243}" destId="{0A721668-C767-4A32-B589-1B94DCD8C83C}" srcOrd="1" destOrd="0" presId="urn:microsoft.com/office/officeart/2005/8/layout/venn2"/>
    <dgm:cxn modelId="{2612923F-1380-4E0D-933F-0407BAF4C016}" type="presOf" srcId="{8B73FDCC-3A8B-4946-B4ED-BE23385E1A30}" destId="{89B3F841-8776-49C0-94ED-AFA9FC440D9D}" srcOrd="0" destOrd="0" presId="urn:microsoft.com/office/officeart/2005/8/layout/venn2"/>
    <dgm:cxn modelId="{2B2B3C5B-A0DB-4172-98B9-192CFDE01A91}" type="presOf" srcId="{D60AECAC-A63C-4A0C-888C-B51807D0D95A}" destId="{589A5477-73D1-4435-A164-564072084420}" srcOrd="1" destOrd="0" presId="urn:microsoft.com/office/officeart/2005/8/layout/venn2"/>
    <dgm:cxn modelId="{0C906DBB-D770-4E5F-8958-090B4C614EDA}" srcId="{8B73FDCC-3A8B-4946-B4ED-BE23385E1A30}" destId="{AF5EEBA2-1F8F-433F-9DF2-7EDCD58E9CE1}" srcOrd="2" destOrd="0" parTransId="{DE9BA249-DA3B-4899-91AD-FD5E6D23F8F4}" sibTransId="{8D4525E5-0178-4AE0-9F47-83DE64B18D84}"/>
    <dgm:cxn modelId="{8B46748D-51B5-476B-8EE2-B7B33A6CD003}" type="presOf" srcId="{C032B641-532E-429B-BC9C-2546C1A6E243}" destId="{D3B0692C-AEEE-48ED-9415-7C0D7827007D}" srcOrd="0" destOrd="0" presId="urn:microsoft.com/office/officeart/2005/8/layout/venn2"/>
    <dgm:cxn modelId="{F79EF156-D208-4D18-A2B0-B96EDAB1FF50}" type="presOf" srcId="{DD4BBF27-B420-483C-9EF9-E8AE44C58CCB}" destId="{51C4A493-48A7-48EE-9A4E-55B4C1D2E679}" srcOrd="1" destOrd="0" presId="urn:microsoft.com/office/officeart/2005/8/layout/venn2"/>
    <dgm:cxn modelId="{4A321215-B215-4ED9-85EC-BAB12B614C66}" type="presOf" srcId="{D60AECAC-A63C-4A0C-888C-B51807D0D95A}" destId="{F816D300-658C-4F2E-AE21-FC2815E01E9F}" srcOrd="0" destOrd="0" presId="urn:microsoft.com/office/officeart/2005/8/layout/venn2"/>
    <dgm:cxn modelId="{F578B1E1-5223-4D9F-95EC-7CFECF3FCF7E}" srcId="{8B73FDCC-3A8B-4946-B4ED-BE23385E1A30}" destId="{D60AECAC-A63C-4A0C-888C-B51807D0D95A}" srcOrd="1" destOrd="0" parTransId="{DECBA336-52C6-43DB-BE17-CAB720447F3C}" sibTransId="{95ABE7F7-159B-4C76-9CCB-0B3D36FA92FF}"/>
    <dgm:cxn modelId="{4B174C2A-0FC6-40D8-9E2A-B0592910AD2F}" srcId="{8B73FDCC-3A8B-4946-B4ED-BE23385E1A30}" destId="{C032B641-532E-429B-BC9C-2546C1A6E243}" srcOrd="3" destOrd="0" parTransId="{29154206-6CC5-4E3A-94C3-14D87ABFF92B}" sibTransId="{0138BB6E-F208-4480-BB22-C3B1DE803960}"/>
    <dgm:cxn modelId="{8CF6C55C-86BC-4395-8F95-557433A0FC71}" type="presOf" srcId="{AF5EEBA2-1F8F-433F-9DF2-7EDCD58E9CE1}" destId="{CDDB84EE-8000-4F8D-BAE9-18B45886C273}" srcOrd="1" destOrd="0" presId="urn:microsoft.com/office/officeart/2005/8/layout/venn2"/>
    <dgm:cxn modelId="{BF1DBD6C-4DDD-4E59-850C-40EAD23A35CF}" type="presOf" srcId="{DD4BBF27-B420-483C-9EF9-E8AE44C58CCB}" destId="{253BF869-CFAA-4C77-B98A-F69889B91B36}" srcOrd="0" destOrd="0" presId="urn:microsoft.com/office/officeart/2005/8/layout/venn2"/>
    <dgm:cxn modelId="{D289919F-B493-403D-ACF3-E4A1F5610431}" type="presParOf" srcId="{89B3F841-8776-49C0-94ED-AFA9FC440D9D}" destId="{CB3F7040-5910-4161-9F77-E8A334823FA3}" srcOrd="0" destOrd="0" presId="urn:microsoft.com/office/officeart/2005/8/layout/venn2"/>
    <dgm:cxn modelId="{2A1BE768-A7B4-4FE2-A310-EC9E5B52F286}" type="presParOf" srcId="{CB3F7040-5910-4161-9F77-E8A334823FA3}" destId="{253BF869-CFAA-4C77-B98A-F69889B91B36}" srcOrd="0" destOrd="0" presId="urn:microsoft.com/office/officeart/2005/8/layout/venn2"/>
    <dgm:cxn modelId="{29DCEB29-3A92-47D1-ACB2-0218E79145F4}" type="presParOf" srcId="{CB3F7040-5910-4161-9F77-E8A334823FA3}" destId="{51C4A493-48A7-48EE-9A4E-55B4C1D2E679}" srcOrd="1" destOrd="0" presId="urn:microsoft.com/office/officeart/2005/8/layout/venn2"/>
    <dgm:cxn modelId="{0DBDF59B-7C26-4EE6-8108-F91D5BF48F84}" type="presParOf" srcId="{89B3F841-8776-49C0-94ED-AFA9FC440D9D}" destId="{B3E47CAF-FD6B-475D-B368-380EF91453C8}" srcOrd="1" destOrd="0" presId="urn:microsoft.com/office/officeart/2005/8/layout/venn2"/>
    <dgm:cxn modelId="{4364143C-AE4F-42C6-87EB-01F3BF7B231C}" type="presParOf" srcId="{B3E47CAF-FD6B-475D-B368-380EF91453C8}" destId="{F816D300-658C-4F2E-AE21-FC2815E01E9F}" srcOrd="0" destOrd="0" presId="urn:microsoft.com/office/officeart/2005/8/layout/venn2"/>
    <dgm:cxn modelId="{7CDC0BF6-5F55-4108-B744-D76B98783587}" type="presParOf" srcId="{B3E47CAF-FD6B-475D-B368-380EF91453C8}" destId="{589A5477-73D1-4435-A164-564072084420}" srcOrd="1" destOrd="0" presId="urn:microsoft.com/office/officeart/2005/8/layout/venn2"/>
    <dgm:cxn modelId="{1B4EC3F7-076B-4BD3-BEF0-A887E243B93A}" type="presParOf" srcId="{89B3F841-8776-49C0-94ED-AFA9FC440D9D}" destId="{077A325D-7FBB-4288-A99A-0E629E5E1F1C}" srcOrd="2" destOrd="0" presId="urn:microsoft.com/office/officeart/2005/8/layout/venn2"/>
    <dgm:cxn modelId="{5F766FB9-BACC-48EB-8536-164CA19D19C8}" type="presParOf" srcId="{077A325D-7FBB-4288-A99A-0E629E5E1F1C}" destId="{860BB62B-5560-4E82-8040-B16649C1500B}" srcOrd="0" destOrd="0" presId="urn:microsoft.com/office/officeart/2005/8/layout/venn2"/>
    <dgm:cxn modelId="{5AA5DB8D-5CE6-4090-AB12-D5F07A846DAD}" type="presParOf" srcId="{077A325D-7FBB-4288-A99A-0E629E5E1F1C}" destId="{CDDB84EE-8000-4F8D-BAE9-18B45886C273}" srcOrd="1" destOrd="0" presId="urn:microsoft.com/office/officeart/2005/8/layout/venn2"/>
    <dgm:cxn modelId="{8802B3DE-3D27-4187-B33F-F9460924EB01}" type="presParOf" srcId="{89B3F841-8776-49C0-94ED-AFA9FC440D9D}" destId="{0A71FD98-2A3A-4BE9-A23E-611F34D8D765}" srcOrd="3" destOrd="0" presId="urn:microsoft.com/office/officeart/2005/8/layout/venn2"/>
    <dgm:cxn modelId="{516031C1-76BB-4823-BACE-168377E2A229}" type="presParOf" srcId="{0A71FD98-2A3A-4BE9-A23E-611F34D8D765}" destId="{D3B0692C-AEEE-48ED-9415-7C0D7827007D}" srcOrd="0" destOrd="0" presId="urn:microsoft.com/office/officeart/2005/8/layout/venn2"/>
    <dgm:cxn modelId="{53E71B34-F398-466D-A776-63358EF56971}" type="presParOf" srcId="{0A71FD98-2A3A-4BE9-A23E-611F34D8D765}" destId="{0A721668-C767-4A32-B589-1B94DCD8C83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04457-BC17-4488-9AAE-E0B1BAD14AB9}">
      <dsp:nvSpPr>
        <dsp:cNvPr id="0" name=""/>
        <dsp:cNvSpPr/>
      </dsp:nvSpPr>
      <dsp:spPr>
        <a:xfrm>
          <a:off x="1744721" y="458918"/>
          <a:ext cx="4638557" cy="4638557"/>
        </a:xfrm>
        <a:prstGeom prst="blockArc">
          <a:avLst>
            <a:gd name="adj1" fmla="val 13800000"/>
            <a:gd name="adj2" fmla="val 16200000"/>
            <a:gd name="adj3" fmla="val 306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0EEDF-1E33-411A-94E4-B64B71BEE6BE}">
      <dsp:nvSpPr>
        <dsp:cNvPr id="0" name=""/>
        <dsp:cNvSpPr/>
      </dsp:nvSpPr>
      <dsp:spPr>
        <a:xfrm>
          <a:off x="1744721" y="458918"/>
          <a:ext cx="4638557" cy="4638557"/>
        </a:xfrm>
        <a:prstGeom prst="blockArc">
          <a:avLst>
            <a:gd name="adj1" fmla="val 11400000"/>
            <a:gd name="adj2" fmla="val 13800000"/>
            <a:gd name="adj3" fmla="val 306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2F0E0-7AB7-4E31-8047-F96871327E08}">
      <dsp:nvSpPr>
        <dsp:cNvPr id="0" name=""/>
        <dsp:cNvSpPr/>
      </dsp:nvSpPr>
      <dsp:spPr>
        <a:xfrm>
          <a:off x="1744721" y="458918"/>
          <a:ext cx="4638557" cy="4638557"/>
        </a:xfrm>
        <a:prstGeom prst="blockArc">
          <a:avLst>
            <a:gd name="adj1" fmla="val 9000000"/>
            <a:gd name="adj2" fmla="val 11400000"/>
            <a:gd name="adj3" fmla="val 306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36363-4AEA-47D7-A757-105ED43A8DE6}">
      <dsp:nvSpPr>
        <dsp:cNvPr id="0" name=""/>
        <dsp:cNvSpPr/>
      </dsp:nvSpPr>
      <dsp:spPr>
        <a:xfrm>
          <a:off x="1744721" y="458918"/>
          <a:ext cx="4638557" cy="4638557"/>
        </a:xfrm>
        <a:prstGeom prst="blockArc">
          <a:avLst>
            <a:gd name="adj1" fmla="val 6600000"/>
            <a:gd name="adj2" fmla="val 9000000"/>
            <a:gd name="adj3" fmla="val 306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2DC45-1CE2-4C41-BCA4-7C3408BD9A09}">
      <dsp:nvSpPr>
        <dsp:cNvPr id="0" name=""/>
        <dsp:cNvSpPr/>
      </dsp:nvSpPr>
      <dsp:spPr>
        <a:xfrm>
          <a:off x="1744721" y="458918"/>
          <a:ext cx="4638557" cy="4638557"/>
        </a:xfrm>
        <a:prstGeom prst="blockArc">
          <a:avLst>
            <a:gd name="adj1" fmla="val 4200000"/>
            <a:gd name="adj2" fmla="val 6600000"/>
            <a:gd name="adj3" fmla="val 3062"/>
          </a:avLst>
        </a:prstGeom>
        <a:solidFill>
          <a:srgbClr val="33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F0789-BB48-4A82-985F-1D6844BB0DC9}">
      <dsp:nvSpPr>
        <dsp:cNvPr id="0" name=""/>
        <dsp:cNvSpPr/>
      </dsp:nvSpPr>
      <dsp:spPr>
        <a:xfrm>
          <a:off x="1744721" y="458918"/>
          <a:ext cx="4638557" cy="4638557"/>
        </a:xfrm>
        <a:prstGeom prst="blockArc">
          <a:avLst>
            <a:gd name="adj1" fmla="val 1800000"/>
            <a:gd name="adj2" fmla="val 4200000"/>
            <a:gd name="adj3" fmla="val 306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7C4E1-5327-4804-AA83-594F44C82A5F}">
      <dsp:nvSpPr>
        <dsp:cNvPr id="0" name=""/>
        <dsp:cNvSpPr/>
      </dsp:nvSpPr>
      <dsp:spPr>
        <a:xfrm>
          <a:off x="1744721" y="458918"/>
          <a:ext cx="4638557" cy="4638557"/>
        </a:xfrm>
        <a:prstGeom prst="blockArc">
          <a:avLst>
            <a:gd name="adj1" fmla="val 21000000"/>
            <a:gd name="adj2" fmla="val 1800000"/>
            <a:gd name="adj3" fmla="val 306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FE3FB-698D-4C9D-B111-1BE2781B14AF}">
      <dsp:nvSpPr>
        <dsp:cNvPr id="0" name=""/>
        <dsp:cNvSpPr/>
      </dsp:nvSpPr>
      <dsp:spPr>
        <a:xfrm>
          <a:off x="1744721" y="458918"/>
          <a:ext cx="4638557" cy="4638557"/>
        </a:xfrm>
        <a:prstGeom prst="blockArc">
          <a:avLst>
            <a:gd name="adj1" fmla="val 18600000"/>
            <a:gd name="adj2" fmla="val 21000000"/>
            <a:gd name="adj3" fmla="val 3062"/>
          </a:avLst>
        </a:prstGeom>
        <a:solidFill>
          <a:srgbClr val="0070C0"/>
        </a:solidFill>
        <a:ln>
          <a:solidFill>
            <a:srgbClr val="3366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0791D-8999-4876-929B-76AC9F41156C}">
      <dsp:nvSpPr>
        <dsp:cNvPr id="0" name=""/>
        <dsp:cNvSpPr/>
      </dsp:nvSpPr>
      <dsp:spPr>
        <a:xfrm>
          <a:off x="1744721" y="458918"/>
          <a:ext cx="4638557" cy="4638557"/>
        </a:xfrm>
        <a:prstGeom prst="blockArc">
          <a:avLst>
            <a:gd name="adj1" fmla="val 16200000"/>
            <a:gd name="adj2" fmla="val 18600000"/>
            <a:gd name="adj3" fmla="val 306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8ABE6-4B9D-4390-8781-F9156472E4B4}">
      <dsp:nvSpPr>
        <dsp:cNvPr id="0" name=""/>
        <dsp:cNvSpPr/>
      </dsp:nvSpPr>
      <dsp:spPr>
        <a:xfrm>
          <a:off x="3359546" y="2073744"/>
          <a:ext cx="1408906" cy="1408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>
        <a:off x="3565876" y="2280074"/>
        <a:ext cx="996246" cy="996246"/>
      </dsp:txXfrm>
    </dsp:sp>
    <dsp:sp modelId="{694E018B-DC96-4108-B277-EF8190FB5F1A}">
      <dsp:nvSpPr>
        <dsp:cNvPr id="0" name=""/>
        <dsp:cNvSpPr/>
      </dsp:nvSpPr>
      <dsp:spPr>
        <a:xfrm>
          <a:off x="3570882" y="1305"/>
          <a:ext cx="986234" cy="98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3715313" y="145736"/>
        <a:ext cx="697372" cy="697372"/>
      </dsp:txXfrm>
    </dsp:sp>
    <dsp:sp modelId="{B5D09742-DB7F-4990-A46D-13DAEFD114D7}">
      <dsp:nvSpPr>
        <dsp:cNvPr id="0" name=""/>
        <dsp:cNvSpPr/>
      </dsp:nvSpPr>
      <dsp:spPr>
        <a:xfrm>
          <a:off x="5038864" y="535607"/>
          <a:ext cx="986234" cy="98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5183295" y="680038"/>
        <a:ext cx="697372" cy="697372"/>
      </dsp:txXfrm>
    </dsp:sp>
    <dsp:sp modelId="{84F431E3-CFA4-49BD-A9F6-373DD8FEA45E}">
      <dsp:nvSpPr>
        <dsp:cNvPr id="0" name=""/>
        <dsp:cNvSpPr/>
      </dsp:nvSpPr>
      <dsp:spPr>
        <a:xfrm>
          <a:off x="5819961" y="1888507"/>
          <a:ext cx="986234" cy="98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5964392" y="2032938"/>
        <a:ext cx="697372" cy="697372"/>
      </dsp:txXfrm>
    </dsp:sp>
    <dsp:sp modelId="{0A2091F0-CB05-4ABC-AED8-F0E5FD86BAE1}">
      <dsp:nvSpPr>
        <dsp:cNvPr id="0" name=""/>
        <dsp:cNvSpPr/>
      </dsp:nvSpPr>
      <dsp:spPr>
        <a:xfrm>
          <a:off x="5548689" y="3426967"/>
          <a:ext cx="986234" cy="98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5693120" y="3571398"/>
        <a:ext cx="697372" cy="697372"/>
      </dsp:txXfrm>
    </dsp:sp>
    <dsp:sp modelId="{B8075378-4A84-4499-8CCA-12A0278EEDBB}">
      <dsp:nvSpPr>
        <dsp:cNvPr id="0" name=""/>
        <dsp:cNvSpPr/>
      </dsp:nvSpPr>
      <dsp:spPr>
        <a:xfrm>
          <a:off x="4351979" y="4431126"/>
          <a:ext cx="986234" cy="98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200" kern="1200" dirty="0"/>
        </a:p>
      </dsp:txBody>
      <dsp:txXfrm>
        <a:off x="4496410" y="4575557"/>
        <a:ext cx="697372" cy="697372"/>
      </dsp:txXfrm>
    </dsp:sp>
    <dsp:sp modelId="{D147EF52-B3CB-43E2-8F01-4FC850BCF742}">
      <dsp:nvSpPr>
        <dsp:cNvPr id="0" name=""/>
        <dsp:cNvSpPr/>
      </dsp:nvSpPr>
      <dsp:spPr>
        <a:xfrm>
          <a:off x="2789785" y="4431126"/>
          <a:ext cx="986234" cy="98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200" kern="1200" dirty="0"/>
        </a:p>
      </dsp:txBody>
      <dsp:txXfrm>
        <a:off x="2934216" y="4575557"/>
        <a:ext cx="697372" cy="697372"/>
      </dsp:txXfrm>
    </dsp:sp>
    <dsp:sp modelId="{6706A2B6-2C3F-4387-9FE0-D3BB41039A35}">
      <dsp:nvSpPr>
        <dsp:cNvPr id="0" name=""/>
        <dsp:cNvSpPr/>
      </dsp:nvSpPr>
      <dsp:spPr>
        <a:xfrm>
          <a:off x="1593076" y="3426967"/>
          <a:ext cx="986234" cy="98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200" kern="1200" dirty="0"/>
        </a:p>
      </dsp:txBody>
      <dsp:txXfrm>
        <a:off x="1737507" y="3571398"/>
        <a:ext cx="697372" cy="697372"/>
      </dsp:txXfrm>
    </dsp:sp>
    <dsp:sp modelId="{3E9F22B7-2B10-44CF-AD1D-BE86E331A70F}">
      <dsp:nvSpPr>
        <dsp:cNvPr id="0" name=""/>
        <dsp:cNvSpPr/>
      </dsp:nvSpPr>
      <dsp:spPr>
        <a:xfrm>
          <a:off x="1321803" y="1888507"/>
          <a:ext cx="986234" cy="98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200" kern="1200" dirty="0"/>
        </a:p>
      </dsp:txBody>
      <dsp:txXfrm>
        <a:off x="1466234" y="2032938"/>
        <a:ext cx="697372" cy="697372"/>
      </dsp:txXfrm>
    </dsp:sp>
    <dsp:sp modelId="{052D3486-3407-4114-8DF2-E45B7654D30B}">
      <dsp:nvSpPr>
        <dsp:cNvPr id="0" name=""/>
        <dsp:cNvSpPr/>
      </dsp:nvSpPr>
      <dsp:spPr>
        <a:xfrm>
          <a:off x="2102900" y="535607"/>
          <a:ext cx="986234" cy="986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200" kern="1200" dirty="0"/>
        </a:p>
      </dsp:txBody>
      <dsp:txXfrm>
        <a:off x="2247331" y="680038"/>
        <a:ext cx="697372" cy="697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7B59A-016E-4C8F-ABAB-69EC5FA5E3F3}">
      <dsp:nvSpPr>
        <dsp:cNvPr id="0" name=""/>
        <dsp:cNvSpPr/>
      </dsp:nvSpPr>
      <dsp:spPr>
        <a:xfrm>
          <a:off x="2483875" y="4215726"/>
          <a:ext cx="4137547" cy="0"/>
        </a:xfrm>
        <a:prstGeom prst="line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7CA05-07B6-4C09-A00E-B9E96EEA2832}">
      <dsp:nvSpPr>
        <dsp:cNvPr id="0" name=""/>
        <dsp:cNvSpPr/>
      </dsp:nvSpPr>
      <dsp:spPr>
        <a:xfrm>
          <a:off x="2483875" y="2773354"/>
          <a:ext cx="3544114" cy="0"/>
        </a:xfrm>
        <a:prstGeom prst="line">
          <a:avLst/>
        </a:pr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AC23C-03B9-47C2-8DEC-5F0D7583E45B}">
      <dsp:nvSpPr>
        <dsp:cNvPr id="0" name=""/>
        <dsp:cNvSpPr/>
      </dsp:nvSpPr>
      <dsp:spPr>
        <a:xfrm>
          <a:off x="2483875" y="1330982"/>
          <a:ext cx="4137547" cy="0"/>
        </a:xfrm>
        <a:prstGeom prst="line">
          <a:avLst/>
        </a:pr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10BEE-3DFA-4430-B935-0EC5F0E436CB}">
      <dsp:nvSpPr>
        <dsp:cNvPr id="0" name=""/>
        <dsp:cNvSpPr/>
      </dsp:nvSpPr>
      <dsp:spPr>
        <a:xfrm>
          <a:off x="478215" y="997237"/>
          <a:ext cx="4011319" cy="35522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D3ABD-5DDB-4176-88E8-39FF651CD3D5}">
      <dsp:nvSpPr>
        <dsp:cNvPr id="0" name=""/>
        <dsp:cNvSpPr/>
      </dsp:nvSpPr>
      <dsp:spPr>
        <a:xfrm>
          <a:off x="1165134" y="2901107"/>
          <a:ext cx="2637480" cy="13599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1165134" y="2901107"/>
        <a:ext cx="2637480" cy="1359950"/>
      </dsp:txXfrm>
    </dsp:sp>
    <dsp:sp modelId="{162F5FE4-426B-4ADA-9895-849A64654968}">
      <dsp:nvSpPr>
        <dsp:cNvPr id="0" name=""/>
        <dsp:cNvSpPr/>
      </dsp:nvSpPr>
      <dsp:spPr>
        <a:xfrm>
          <a:off x="5478934" y="108460"/>
          <a:ext cx="2284977" cy="24450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38DF3-1249-4002-81DA-0C4E6F90C64E}">
      <dsp:nvSpPr>
        <dsp:cNvPr id="0" name=""/>
        <dsp:cNvSpPr/>
      </dsp:nvSpPr>
      <dsp:spPr>
        <a:xfrm>
          <a:off x="7239582" y="712822"/>
          <a:ext cx="142588" cy="1236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239582" y="712822"/>
        <a:ext cx="142588" cy="1236319"/>
      </dsp:txXfrm>
    </dsp:sp>
    <dsp:sp modelId="{395315B5-A846-47FF-AD19-17832BD3A2EC}">
      <dsp:nvSpPr>
        <dsp:cNvPr id="0" name=""/>
        <dsp:cNvSpPr/>
      </dsp:nvSpPr>
      <dsp:spPr>
        <a:xfrm>
          <a:off x="4856472" y="1586457"/>
          <a:ext cx="2343034" cy="237379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82259-37C8-452F-91CB-F37C4906CFBA}">
      <dsp:nvSpPr>
        <dsp:cNvPr id="0" name=""/>
        <dsp:cNvSpPr/>
      </dsp:nvSpPr>
      <dsp:spPr>
        <a:xfrm>
          <a:off x="6646149" y="2155194"/>
          <a:ext cx="201932" cy="1236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646149" y="2155194"/>
        <a:ext cx="201932" cy="1236319"/>
      </dsp:txXfrm>
    </dsp:sp>
    <dsp:sp modelId="{9DD7F5FE-572E-4593-9922-03C1D06EFBA9}">
      <dsp:nvSpPr>
        <dsp:cNvPr id="0" name=""/>
        <dsp:cNvSpPr/>
      </dsp:nvSpPr>
      <dsp:spPr>
        <a:xfrm>
          <a:off x="5556878" y="3122406"/>
          <a:ext cx="2129089" cy="21866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56FD7-8643-4E2D-A167-8C348F0593E1}">
      <dsp:nvSpPr>
        <dsp:cNvPr id="0" name=""/>
        <dsp:cNvSpPr/>
      </dsp:nvSpPr>
      <dsp:spPr>
        <a:xfrm>
          <a:off x="7239582" y="3597566"/>
          <a:ext cx="142588" cy="1236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7239582" y="3597566"/>
        <a:ext cx="142588" cy="1236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4C779-9849-4B61-9C85-6D9C271A9AB7}">
      <dsp:nvSpPr>
        <dsp:cNvPr id="0" name=""/>
        <dsp:cNvSpPr/>
      </dsp:nvSpPr>
      <dsp:spPr>
        <a:xfrm>
          <a:off x="42674" y="98198"/>
          <a:ext cx="2188674" cy="149133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MISSÃO &amp; VISÃO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354" y="141878"/>
        <a:ext cx="2101314" cy="1403975"/>
      </dsp:txXfrm>
    </dsp:sp>
    <dsp:sp modelId="{5D306894-2860-445A-8B5B-7FD266012932}">
      <dsp:nvSpPr>
        <dsp:cNvPr id="0" name=""/>
        <dsp:cNvSpPr/>
      </dsp:nvSpPr>
      <dsp:spPr>
        <a:xfrm rot="3143757">
          <a:off x="1751847" y="1803226"/>
          <a:ext cx="435920" cy="2437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6101" y="1823012"/>
        <a:ext cx="362786" cy="146267"/>
      </dsp:txXfrm>
    </dsp:sp>
    <dsp:sp modelId="{D1B25B81-625D-44AD-907B-B5D49EF81BE1}">
      <dsp:nvSpPr>
        <dsp:cNvPr id="0" name=""/>
        <dsp:cNvSpPr/>
      </dsp:nvSpPr>
      <dsp:spPr>
        <a:xfrm>
          <a:off x="1361981" y="2241150"/>
          <a:ext cx="2867432" cy="151249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DIAGNÓSTICO ESTRATÉGICO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06281" y="2285450"/>
        <a:ext cx="2778832" cy="1423897"/>
      </dsp:txXfrm>
    </dsp:sp>
    <dsp:sp modelId="{1A80DB00-2DB3-4079-88C2-FF2286B67409}">
      <dsp:nvSpPr>
        <dsp:cNvPr id="0" name=""/>
        <dsp:cNvSpPr/>
      </dsp:nvSpPr>
      <dsp:spPr>
        <a:xfrm rot="36126">
          <a:off x="4465868" y="2895695"/>
          <a:ext cx="501340" cy="2437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65870" y="2944067"/>
        <a:ext cx="428206" cy="146267"/>
      </dsp:txXfrm>
    </dsp:sp>
    <dsp:sp modelId="{3BEB3E63-A4AA-4212-B513-AB4D67CAF497}">
      <dsp:nvSpPr>
        <dsp:cNvPr id="0" name=""/>
        <dsp:cNvSpPr/>
      </dsp:nvSpPr>
      <dsp:spPr>
        <a:xfrm>
          <a:off x="5175287" y="2165502"/>
          <a:ext cx="2535057" cy="174044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04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OBJETIVOS ESTRATÉGICOS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26263" y="2216478"/>
        <a:ext cx="2433105" cy="1638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BF869-CFAA-4C77-B98A-F69889B91B36}">
      <dsp:nvSpPr>
        <dsp:cNvPr id="0" name=""/>
        <dsp:cNvSpPr/>
      </dsp:nvSpPr>
      <dsp:spPr>
        <a:xfrm>
          <a:off x="1589147" y="0"/>
          <a:ext cx="5625673" cy="562567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PPIF</a:t>
          </a:r>
        </a:p>
      </dsp:txBody>
      <dsp:txXfrm>
        <a:off x="3615515" y="281283"/>
        <a:ext cx="1572938" cy="843851"/>
      </dsp:txXfrm>
    </dsp:sp>
    <dsp:sp modelId="{F816D300-658C-4F2E-AE21-FC2815E01E9F}">
      <dsp:nvSpPr>
        <dsp:cNvPr id="0" name=""/>
        <dsp:cNvSpPr/>
      </dsp:nvSpPr>
      <dsp:spPr>
        <a:xfrm>
          <a:off x="2072955" y="1125134"/>
          <a:ext cx="4500539" cy="4500539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Nível Estratégico</a:t>
          </a:r>
        </a:p>
      </dsp:txBody>
      <dsp:txXfrm>
        <a:off x="3536756" y="1395167"/>
        <a:ext cx="1572938" cy="810097"/>
      </dsp:txXfrm>
    </dsp:sp>
    <dsp:sp modelId="{860BB62B-5560-4E82-8040-B16649C1500B}">
      <dsp:nvSpPr>
        <dsp:cNvPr id="0" name=""/>
        <dsp:cNvSpPr/>
      </dsp:nvSpPr>
      <dsp:spPr>
        <a:xfrm>
          <a:off x="2635523" y="2250269"/>
          <a:ext cx="3375404" cy="337540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Operacional</a:t>
          </a:r>
        </a:p>
      </dsp:txBody>
      <dsp:txXfrm>
        <a:off x="3536756" y="2503424"/>
        <a:ext cx="1572938" cy="759465"/>
      </dsp:txXfrm>
    </dsp:sp>
    <dsp:sp modelId="{D3B0692C-AEEE-48ED-9415-7C0D7827007D}">
      <dsp:nvSpPr>
        <dsp:cNvPr id="0" name=""/>
        <dsp:cNvSpPr/>
      </dsp:nvSpPr>
      <dsp:spPr>
        <a:xfrm>
          <a:off x="3198090" y="3375404"/>
          <a:ext cx="2250269" cy="2250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tx1"/>
              </a:solidFill>
            </a:rPr>
            <a:t>Tático</a:t>
          </a:r>
        </a:p>
      </dsp:txBody>
      <dsp:txXfrm>
        <a:off x="3527635" y="3937971"/>
        <a:ext cx="1591180" cy="1125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E104-41BE-4A8C-9620-D61318B8BCA7}" type="datetimeFigureOut">
              <a:rPr lang="pt-BR" smtClean="0"/>
              <a:t>03/07/2019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6911E-E9EB-44AA-A3C2-C290DC385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64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5BD87-C942-4760-924E-A19251375A62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60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97B5D-DCD9-43FC-9FE6-77642A42989F}" type="slidenum">
              <a:rPr lang="pt-BR">
                <a:solidFill>
                  <a:prstClr val="black"/>
                </a:solidFill>
              </a:rPr>
              <a:pPr/>
              <a:t>28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7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3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8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12178869" y="5805264"/>
            <a:ext cx="1219200" cy="914400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4"/>
          </p:nvPr>
        </p:nvSpPr>
        <p:spPr>
          <a:xfrm>
            <a:off x="11760200" y="6669088"/>
            <a:ext cx="1219200" cy="914400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15AA160-ABAF-495D-84AB-596C7F57FBAD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93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63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2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0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97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78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4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07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06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7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26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394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789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9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30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55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09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0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06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68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29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51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31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133C-9C6A-4D2C-8CDA-0BB93AC4CF8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B6C-5C63-4634-8E79-6F37486301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6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17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9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7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5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88288" y="6376244"/>
            <a:ext cx="2844800" cy="365125"/>
          </a:xfrm>
        </p:spPr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0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1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" y="1"/>
            <a:ext cx="1102023" cy="116912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1484085" y="6567156"/>
            <a:ext cx="5645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fld id="{49D2C942-9A7C-46FC-BBD3-1F9F5523A446}" type="slidenum">
              <a:rPr lang="pt-BR" sz="1000" smtClean="0">
                <a:solidFill>
                  <a:prstClr val="black"/>
                </a:solidFill>
                <a:latin typeface="Arial" pitchFamily="34" charset="0"/>
              </a:rPr>
              <a:pPr algn="r" eaLnBrk="1" hangingPunct="1">
                <a:defRPr/>
              </a:pPr>
              <a:t>‹nº›</a:t>
            </a:fld>
            <a:r>
              <a:rPr lang="pt-BR" sz="1000" dirty="0">
                <a:solidFill>
                  <a:prstClr val="black"/>
                </a:solidFill>
                <a:latin typeface="Arial" pitchFamily="34" charset="0"/>
              </a:rPr>
              <a:t>/61</a:t>
            </a:r>
          </a:p>
        </p:txBody>
      </p:sp>
    </p:spTree>
    <p:extLst>
      <p:ext uri="{BB962C8B-B14F-4D97-AF65-F5344CB8AC3E}">
        <p14:creationId xmlns:p14="http://schemas.microsoft.com/office/powerpoint/2010/main" val="364959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  <p:sldLayoutId id="2147483724" r:id="rId13"/>
    <p:sldLayoutId id="214748370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4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57B9-9778-4CFD-BBB6-706E14E381E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D1F7-9574-4A87-9E84-C5926A53601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7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4.png"/><Relationship Id="rId3" Type="http://schemas.openxmlformats.org/officeDocument/2006/relationships/image" Target="../media/image37.png"/><Relationship Id="rId21" Type="http://schemas.openxmlformats.org/officeDocument/2006/relationships/image" Target="../media/image53.jpe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png"/><Relationship Id="rId19" Type="http://schemas.openxmlformats.org/officeDocument/2006/relationships/image" Target="../media/image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4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6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Relationship Id="rId5" Type="http://schemas.openxmlformats.org/officeDocument/2006/relationships/hyperlink" Target="mailto:ary.mesquita@presid&#234;ncia.gov.br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11" Type="http://schemas.openxmlformats.org/officeDocument/2006/relationships/image" Target="../media/image8.emf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jpeg"/><Relationship Id="rId10" Type="http://schemas.openxmlformats.org/officeDocument/2006/relationships/image" Target="../media/image7.emf"/><Relationship Id="rId19" Type="http://schemas.openxmlformats.org/officeDocument/2006/relationships/image" Target="../media/image1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hyperlink" Target="http://www.pf.gov.br/imprensa/estatistica/drog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47718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800" b="0" dirty="0">
                <a:solidFill>
                  <a:schemeClr val="bg1"/>
                </a:solidFill>
              </a:rPr>
              <a:t>GABINETE DE SEGURANÇA INSTITUCIONAL</a:t>
            </a:r>
          </a:p>
        </p:txBody>
      </p:sp>
      <p:pic>
        <p:nvPicPr>
          <p:cNvPr id="10" name="Picture 9" descr="C:\Users\marcioct\Documents\Cartão de visitas\GS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414" y="91565"/>
            <a:ext cx="1491519" cy="14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Meus documentos\Figura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615" y="152734"/>
            <a:ext cx="1380575" cy="141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6029396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Brigadeiro do Ar Ary Soares Mesquita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Secretário de Assuntos de Defesa e Segurança Nacional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Brasília, 03 de julho de 2019</a:t>
            </a:r>
            <a:endParaRPr lang="pt-BR" sz="2800" baseline="30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-1" y="2301284"/>
            <a:ext cx="12192000" cy="193899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  <a:p>
            <a:pPr algn="ctr"/>
            <a:r>
              <a:rPr lang="pt-BR" sz="4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PPIF</a:t>
            </a:r>
            <a:endParaRPr lang="pt-BR" sz="6000" b="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1534593"/>
              </p:ext>
            </p:extLst>
          </p:nvPr>
        </p:nvGraphicFramePr>
        <p:xfrm>
          <a:off x="-338203" y="1014607"/>
          <a:ext cx="8242127" cy="541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9037" y="2179875"/>
            <a:ext cx="4110896" cy="290569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11" descr="C:\Meus documentos\Figura1.tif">
            <a:extLst>
              <a:ext uri="{FF2B5EF4-FFF2-40B4-BE49-F238E27FC236}">
                <a16:creationId xmlns:a16="http://schemas.microsoft.com/office/drawing/2014/main" id="{48FBD0B3-4E5B-4AEE-BD8D-B75D0D40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0" name="Picture 9" descr="C:\Users\marcioct\Documents\Cartão de visitas\GSI.jpg">
            <a:extLst>
              <a:ext uri="{FF2B5EF4-FFF2-40B4-BE49-F238E27FC236}">
                <a16:creationId xmlns:a16="http://schemas.microsoft.com/office/drawing/2014/main" id="{0DAD427B-9156-4E5C-B13E-1883A901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</p:spTree>
    <p:extLst>
      <p:ext uri="{BB962C8B-B14F-4D97-AF65-F5344CB8AC3E}">
        <p14:creationId xmlns:p14="http://schemas.microsoft.com/office/powerpoint/2010/main" val="23040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37003" y="177456"/>
            <a:ext cx="741040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3200" b="1" u="sng" dirty="0" err="1">
                <a:solidFill>
                  <a:prstClr val="black"/>
                </a:solidFill>
                <a:cs typeface="Arial" panose="020B0604020202020204" pitchFamily="34" charset="0"/>
              </a:rPr>
              <a:t>Decreto</a:t>
            </a:r>
            <a:r>
              <a:rPr lang="en-US" altLang="pt-BR" sz="3200" b="1" u="sng" dirty="0">
                <a:solidFill>
                  <a:prstClr val="black"/>
                </a:solidFill>
                <a:cs typeface="Arial" panose="020B0604020202020204" pitchFamily="34" charset="0"/>
              </a:rPr>
              <a:t> nº 8.903/2016 - </a:t>
            </a:r>
            <a:r>
              <a:rPr lang="en-US" altLang="pt-BR" sz="3200" b="1" dirty="0" err="1">
                <a:solidFill>
                  <a:prstClr val="black"/>
                </a:solidFill>
                <a:cs typeface="Arial" panose="020B0604020202020204" pitchFamily="34" charset="0"/>
              </a:rPr>
              <a:t>Instituiu</a:t>
            </a:r>
            <a:r>
              <a:rPr lang="en-US" altLang="pt-BR" sz="3200" b="1" dirty="0">
                <a:solidFill>
                  <a:prstClr val="black"/>
                </a:solidFill>
                <a:cs typeface="Arial" panose="020B0604020202020204" pitchFamily="34" charset="0"/>
              </a:rPr>
              <a:t> o PPIF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43" y="926317"/>
            <a:ext cx="9647834" cy="49724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048871" y="6062827"/>
            <a:ext cx="20029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CONPORTOS</a:t>
            </a:r>
          </a:p>
        </p:txBody>
      </p:sp>
      <p:sp>
        <p:nvSpPr>
          <p:cNvPr id="8" name="Elipse 7"/>
          <p:cNvSpPr/>
          <p:nvPr/>
        </p:nvSpPr>
        <p:spPr>
          <a:xfrm>
            <a:off x="6048871" y="4754880"/>
            <a:ext cx="865735" cy="9144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290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536E2C92-56DE-46E6-A86E-41AD0812EEA9}"/>
              </a:ext>
            </a:extLst>
          </p:cNvPr>
          <p:cNvSpPr/>
          <p:nvPr/>
        </p:nvSpPr>
        <p:spPr>
          <a:xfrm>
            <a:off x="8137587" y="2366744"/>
            <a:ext cx="3468749" cy="3922612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4300"/>
              </a:lnSpc>
            </a:pPr>
            <a:r>
              <a:rPr lang="pt-BR" sz="3200" b="1" i="1" dirty="0">
                <a:ln/>
                <a:latin typeface="Arial Black" panose="020B0A04020102020204" pitchFamily="34" charset="0"/>
              </a:rPr>
              <a:t>"Atuação integrada e coordenada das diversas agências do Estado Brasileiro..."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784760-040D-4D50-8185-AF86F4B2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142136"/>
            <a:ext cx="3829083" cy="671657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36E2C92-56DE-46E6-A86E-41AD0812EEA9}"/>
              </a:ext>
            </a:extLst>
          </p:cNvPr>
          <p:cNvSpPr/>
          <p:nvPr/>
        </p:nvSpPr>
        <p:spPr>
          <a:xfrm>
            <a:off x="335704" y="3283237"/>
            <a:ext cx="3096000" cy="317009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4800"/>
              </a:lnSpc>
            </a:pPr>
            <a:r>
              <a:rPr lang="pt-BR" sz="3200" b="1" i="1" dirty="0">
                <a:ln/>
                <a:latin typeface="Arial Black" panose="020B0A04020102020204" pitchFamily="34" charset="0"/>
              </a:rPr>
              <a:t>"Cooperação e integração com os países vizinhos..."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DB2EC9-63D3-49E1-A62A-537444801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899" y="1034718"/>
            <a:ext cx="2911049" cy="415295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364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 bwMode="auto">
          <a:xfrm>
            <a:off x="438493" y="1490228"/>
            <a:ext cx="11473275" cy="4789241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u="sng" dirty="0"/>
              <a:t>MISSÃO SÍNTESE</a:t>
            </a:r>
          </a:p>
          <a:p>
            <a:pPr algn="ctr"/>
            <a:endParaRPr lang="pt-BR" sz="4800" b="1" u="sng" dirty="0"/>
          </a:p>
          <a:p>
            <a:pPr algn="ctr"/>
            <a:r>
              <a:rPr lang="pt-BR" sz="4800" b="1" dirty="0"/>
              <a:t>RESTRINGIR A OCORRÊNCIA DE DELITOS TRANSFRONTEIRIÇOS</a:t>
            </a:r>
          </a:p>
        </p:txBody>
      </p:sp>
      <p:pic>
        <p:nvPicPr>
          <p:cNvPr id="8" name="Picture 11" descr="C:\Meus documentos\Figura1.tif">
            <a:extLst>
              <a:ext uri="{FF2B5EF4-FFF2-40B4-BE49-F238E27FC236}">
                <a16:creationId xmlns:a16="http://schemas.microsoft.com/office/drawing/2014/main" id="{48FBD0B3-4E5B-4AEE-BD8D-B75D0D40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9" name="Picture 9" descr="C:\Users\marcioct\Documents\Cartão de visitas\GSI.jpg">
            <a:extLst>
              <a:ext uri="{FF2B5EF4-FFF2-40B4-BE49-F238E27FC236}">
                <a16:creationId xmlns:a16="http://schemas.microsoft.com/office/drawing/2014/main" id="{0DAD427B-9156-4E5C-B13E-1883A901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</p:spTree>
    <p:extLst>
      <p:ext uri="{BB962C8B-B14F-4D97-AF65-F5344CB8AC3E}">
        <p14:creationId xmlns:p14="http://schemas.microsoft.com/office/powerpoint/2010/main" val="31933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7B14F6D-1B9F-4849-A9BA-E0AA75DD3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248854"/>
              </p:ext>
            </p:extLst>
          </p:nvPr>
        </p:nvGraphicFramePr>
        <p:xfrm>
          <a:off x="569625" y="1353314"/>
          <a:ext cx="8387563" cy="550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DD175E45-7E9D-4D45-BE69-D88CA9E0D1C2}"/>
              </a:ext>
            </a:extLst>
          </p:cNvPr>
          <p:cNvGrpSpPr/>
          <p:nvPr/>
        </p:nvGrpSpPr>
        <p:grpSpPr>
          <a:xfrm>
            <a:off x="9105371" y="1899278"/>
            <a:ext cx="2467613" cy="1318264"/>
            <a:chOff x="6159253" y="1361522"/>
            <a:chExt cx="2197107" cy="1318264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7D5AD7EE-B412-4BB4-AEAC-159FC27ACA30}"/>
                </a:ext>
              </a:extLst>
            </p:cNvPr>
            <p:cNvSpPr/>
            <p:nvPr/>
          </p:nvSpPr>
          <p:spPr>
            <a:xfrm>
              <a:off x="6159253" y="1361522"/>
              <a:ext cx="2197107" cy="1318264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B6342820-B400-4C6D-8A04-2353FE3EEB05}"/>
                </a:ext>
              </a:extLst>
            </p:cNvPr>
            <p:cNvSpPr txBox="1"/>
            <p:nvPr/>
          </p:nvSpPr>
          <p:spPr>
            <a:xfrm>
              <a:off x="6197864" y="1400133"/>
              <a:ext cx="2119885" cy="124104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 ESTRATÉGIAS</a:t>
              </a:r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7D6CE86-E67C-40F8-87D3-F9AD91AB3FD5}"/>
              </a:ext>
            </a:extLst>
          </p:cNvPr>
          <p:cNvGrpSpPr/>
          <p:nvPr/>
        </p:nvGrpSpPr>
        <p:grpSpPr>
          <a:xfrm>
            <a:off x="9134331" y="3518822"/>
            <a:ext cx="2395288" cy="1318264"/>
            <a:chOff x="6159253" y="1361522"/>
            <a:chExt cx="2197107" cy="1318264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EF657165-71E5-4CC9-8E8A-AEEB28EF4809}"/>
                </a:ext>
              </a:extLst>
            </p:cNvPr>
            <p:cNvSpPr/>
            <p:nvPr/>
          </p:nvSpPr>
          <p:spPr>
            <a:xfrm>
              <a:off x="6159253" y="1361522"/>
              <a:ext cx="2197107" cy="1318264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A07949DC-1E1D-4D10-8645-D1DAC37599AF}"/>
                </a:ext>
              </a:extLst>
            </p:cNvPr>
            <p:cNvSpPr txBox="1"/>
            <p:nvPr/>
          </p:nvSpPr>
          <p:spPr>
            <a:xfrm>
              <a:off x="6197864" y="1400133"/>
              <a:ext cx="2119885" cy="124104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42 PLANOS DE AÇÃO</a:t>
              </a:r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B0E15E3-5855-458D-A7C9-A9D222E28CE6}"/>
              </a:ext>
            </a:extLst>
          </p:cNvPr>
          <p:cNvGrpSpPr/>
          <p:nvPr/>
        </p:nvGrpSpPr>
        <p:grpSpPr>
          <a:xfrm>
            <a:off x="9130308" y="5188726"/>
            <a:ext cx="2442676" cy="1318264"/>
            <a:chOff x="6159253" y="1361522"/>
            <a:chExt cx="2197107" cy="1318264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9103D136-74E7-40CD-BCE3-85CF952AD960}"/>
                </a:ext>
              </a:extLst>
            </p:cNvPr>
            <p:cNvSpPr/>
            <p:nvPr/>
          </p:nvSpPr>
          <p:spPr>
            <a:xfrm>
              <a:off x="6159253" y="1361522"/>
              <a:ext cx="2197107" cy="1318264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: Cantos Arredondados 4">
              <a:extLst>
                <a:ext uri="{FF2B5EF4-FFF2-40B4-BE49-F238E27FC236}">
                  <a16:creationId xmlns:a16="http://schemas.microsoft.com/office/drawing/2014/main" id="{A9F20576-E42C-459E-84A4-83B0779785BB}"/>
                </a:ext>
              </a:extLst>
            </p:cNvPr>
            <p:cNvSpPr txBox="1"/>
            <p:nvPr/>
          </p:nvSpPr>
          <p:spPr>
            <a:xfrm>
              <a:off x="6197864" y="1400133"/>
              <a:ext cx="2119885" cy="124104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 INDICADORES</a:t>
              </a:r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8E2E53-B610-48D1-9F23-EBE898BE8438}"/>
              </a:ext>
            </a:extLst>
          </p:cNvPr>
          <p:cNvSpPr txBox="1"/>
          <p:nvPr/>
        </p:nvSpPr>
        <p:spPr>
          <a:xfrm>
            <a:off x="23150" y="5968921"/>
            <a:ext cx="5276088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 81, 20/04/2018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PUBLICAÇÃO DO PLANEJAMENTO ESTATÉGICO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1" descr="C:\Meus documentos\Figura1.tif">
            <a:extLst>
              <a:ext uri="{FF2B5EF4-FFF2-40B4-BE49-F238E27FC236}">
                <a16:creationId xmlns:a16="http://schemas.microsoft.com/office/drawing/2014/main" id="{48FBD0B3-4E5B-4AEE-BD8D-B75D0D40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24" name="Picture 9" descr="C:\Users\marcioct\Documents\Cartão de visitas\GSI.jpg">
            <a:extLst>
              <a:ext uri="{FF2B5EF4-FFF2-40B4-BE49-F238E27FC236}">
                <a16:creationId xmlns:a16="http://schemas.microsoft.com/office/drawing/2014/main" id="{0DAD427B-9156-4E5C-B13E-1883A901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  <p:sp>
        <p:nvSpPr>
          <p:cNvPr id="3" name="Chave Esquerda 2"/>
          <p:cNvSpPr/>
          <p:nvPr/>
        </p:nvSpPr>
        <p:spPr>
          <a:xfrm>
            <a:off x="8569217" y="1675785"/>
            <a:ext cx="517726" cy="5001022"/>
          </a:xfrm>
          <a:prstGeom prst="leftBrace">
            <a:avLst>
              <a:gd name="adj1" fmla="val 25705"/>
              <a:gd name="adj2" fmla="val 556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7993D26-681E-4538-85C0-1047DF0F4F66}"/>
              </a:ext>
            </a:extLst>
          </p:cNvPr>
          <p:cNvSpPr txBox="1"/>
          <p:nvPr/>
        </p:nvSpPr>
        <p:spPr>
          <a:xfrm>
            <a:off x="0" y="538472"/>
            <a:ext cx="1212787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4000" dirty="0">
                <a:solidFill>
                  <a:schemeClr val="accent4">
                    <a:lumMod val="75000"/>
                  </a:schemeClr>
                </a:solidFill>
              </a:rPr>
              <a:t>METODOLOGIA</a:t>
            </a:r>
            <a:endParaRPr lang="pt-BR" sz="4000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59" y="656605"/>
            <a:ext cx="10816328" cy="6101143"/>
          </a:xfrm>
          <a:prstGeom prst="rect">
            <a:avLst/>
          </a:prstGeom>
        </p:spPr>
      </p:pic>
      <p:pic>
        <p:nvPicPr>
          <p:cNvPr id="19" name="Picture 11" descr="C:\Meus documentos\Figura1.tif">
            <a:extLst>
              <a:ext uri="{FF2B5EF4-FFF2-40B4-BE49-F238E27FC236}">
                <a16:creationId xmlns:a16="http://schemas.microsoft.com/office/drawing/2014/main" id="{48FBD0B3-4E5B-4AEE-BD8D-B75D0D40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24" name="Picture 9" descr="C:\Users\marcioct\Documents\Cartão de visitas\GSI.jpg">
            <a:extLst>
              <a:ext uri="{FF2B5EF4-FFF2-40B4-BE49-F238E27FC236}">
                <a16:creationId xmlns:a16="http://schemas.microsoft.com/office/drawing/2014/main" id="{0DAD427B-9156-4E5C-B13E-1883A901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14446" y="934528"/>
            <a:ext cx="51739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REUNIÃO ORDINÁRIA DO PPIF </a:t>
            </a:r>
            <a:endParaRPr lang="pt-BR" sz="320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4574" y="1627531"/>
            <a:ext cx="11502189" cy="16676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700" b="1" u="sng" dirty="0">
                <a:ea typeface="Tahoma" panose="020B0604030504040204" pitchFamily="34" charset="0"/>
                <a:cs typeface="Tahoma" panose="020B0604030504040204" pitchFamily="34" charset="0"/>
              </a:rPr>
              <a:t>OE1</a:t>
            </a:r>
            <a:r>
              <a:rPr lang="pt-BR" sz="2700" b="1" dirty="0">
                <a:ea typeface="Tahoma" panose="020B0604030504040204" pitchFamily="34" charset="0"/>
                <a:cs typeface="Tahoma" panose="020B0604030504040204" pitchFamily="34" charset="0"/>
              </a:rPr>
              <a:t>: Integrar e articular ações de segurança pública da União, de inteligência, de controle aduaneiro e das Forças Armadas com as ações dos Estados e Municípios situados na faixa de fronteira, incluídas suas águas interiores, e na costa marítima.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314575" y="3439565"/>
            <a:ext cx="11502189" cy="8126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700" b="1" u="sng" dirty="0">
                <a:solidFill>
                  <a:schemeClr val="tx1"/>
                </a:solidFill>
              </a:rPr>
              <a:t>OE2</a:t>
            </a:r>
            <a:r>
              <a:rPr lang="pt-BR" sz="2700" b="1" dirty="0">
                <a:solidFill>
                  <a:schemeClr val="tx1"/>
                </a:solidFill>
              </a:rPr>
              <a:t>: Integrar e articular com países vizinhos as ações previstas no OE 1.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14575" y="4467269"/>
            <a:ext cx="11502189" cy="10042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b="1" u="sng" dirty="0">
                <a:solidFill>
                  <a:schemeClr val="tx1"/>
                </a:solidFill>
              </a:rPr>
              <a:t>OE3</a:t>
            </a:r>
            <a:r>
              <a:rPr lang="pt-BR" sz="2600" b="1" dirty="0">
                <a:solidFill>
                  <a:schemeClr val="tx1"/>
                </a:solidFill>
              </a:rPr>
              <a:t>: Aprimorar a gestão dos recursos humanos e da estrutura destinada à prevenção, ao controle, à fiscalização e à repressão a delitos </a:t>
            </a:r>
            <a:r>
              <a:rPr lang="pt-BR" sz="2600" b="1" dirty="0" err="1">
                <a:solidFill>
                  <a:schemeClr val="tx1"/>
                </a:solidFill>
              </a:rPr>
              <a:t>transfronteiriços</a:t>
            </a:r>
            <a:r>
              <a:rPr lang="pt-BR" sz="2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36884" y="5745287"/>
            <a:ext cx="11502189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700" b="1" u="sng" dirty="0">
                <a:solidFill>
                  <a:schemeClr val="tx1"/>
                </a:solidFill>
              </a:rPr>
              <a:t>OE4</a:t>
            </a:r>
            <a:r>
              <a:rPr lang="pt-BR" sz="2700" b="1" dirty="0">
                <a:solidFill>
                  <a:schemeClr val="tx1"/>
                </a:solidFill>
              </a:rPr>
              <a:t>: Buscar a articulação com as ações da Comissão Permanente para o Desenvolvimento e Integração da Faixa de Fronteira – CDIF.</a:t>
            </a:r>
          </a:p>
        </p:txBody>
      </p:sp>
      <p:pic>
        <p:nvPicPr>
          <p:cNvPr id="11" name="Picture 11" descr="C:\Meus documentos\Figura1.tif">
            <a:extLst>
              <a:ext uri="{FF2B5EF4-FFF2-40B4-BE49-F238E27FC236}">
                <a16:creationId xmlns:a16="http://schemas.microsoft.com/office/drawing/2014/main" id="{DAA9AA3D-A72D-4CC8-98BC-6166654D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2" name="Picture 9" descr="C:\Users\marcioct\Documents\Cartão de visitas\GSI.jpg">
            <a:extLst>
              <a:ext uri="{FF2B5EF4-FFF2-40B4-BE49-F238E27FC236}">
                <a16:creationId xmlns:a16="http://schemas.microsoft.com/office/drawing/2014/main" id="{EEEC52AF-1B65-4D1A-B312-A173382A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13FB72-D76B-4C73-8D1B-B5E22ABCB418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7ED6BA-3C4B-442D-8287-3AE836E997E5}"/>
              </a:ext>
            </a:extLst>
          </p:cNvPr>
          <p:cNvSpPr txBox="1"/>
          <p:nvPr/>
        </p:nvSpPr>
        <p:spPr>
          <a:xfrm>
            <a:off x="0" y="665291"/>
            <a:ext cx="1212787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4000" dirty="0">
                <a:solidFill>
                  <a:schemeClr val="accent4">
                    <a:lumMod val="75000"/>
                  </a:schemeClr>
                </a:solidFill>
              </a:rPr>
              <a:t>OBJETIVOS ESTRATÉGICOS</a:t>
            </a:r>
            <a:endParaRPr lang="pt-BR" sz="4000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4575" y="1627531"/>
            <a:ext cx="6086226" cy="20978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b="1" u="sng" dirty="0">
                <a:ea typeface="Tahoma" panose="020B0604030504040204" pitchFamily="34" charset="0"/>
                <a:cs typeface="Tahoma" panose="020B0604030504040204" pitchFamily="34" charset="0"/>
              </a:rPr>
              <a:t>OE1</a:t>
            </a:r>
            <a:r>
              <a:rPr lang="pt-BR" b="1" dirty="0">
                <a:ea typeface="Tahoma" panose="020B0604030504040204" pitchFamily="34" charset="0"/>
                <a:cs typeface="Tahoma" panose="020B0604030504040204" pitchFamily="34" charset="0"/>
              </a:rPr>
              <a:t>: Integrar e articular ações de segurança pública da União, de inteligência, de controle aduaneiro e das Forças Armadas com as ações dos Estados e Municípios situados na faixa de fronteira, incluídas suas águas interiores, e na costa marítima.</a:t>
            </a:r>
          </a:p>
        </p:txBody>
      </p:sp>
      <p:pic>
        <p:nvPicPr>
          <p:cNvPr id="11" name="Picture 11" descr="C:\Meus documentos\Figura1.tif">
            <a:extLst>
              <a:ext uri="{FF2B5EF4-FFF2-40B4-BE49-F238E27FC236}">
                <a16:creationId xmlns:a16="http://schemas.microsoft.com/office/drawing/2014/main" id="{DAA9AA3D-A72D-4CC8-98BC-6166654D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2" name="Picture 9" descr="C:\Users\marcioct\Documents\Cartão de visitas\GSI.jpg">
            <a:extLst>
              <a:ext uri="{FF2B5EF4-FFF2-40B4-BE49-F238E27FC236}">
                <a16:creationId xmlns:a16="http://schemas.microsoft.com/office/drawing/2014/main" id="{EEEC52AF-1B65-4D1A-B312-A173382A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13FB72-D76B-4C73-8D1B-B5E22ABCB418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7ED6BA-3C4B-442D-8287-3AE836E997E5}"/>
              </a:ext>
            </a:extLst>
          </p:cNvPr>
          <p:cNvSpPr txBox="1"/>
          <p:nvPr/>
        </p:nvSpPr>
        <p:spPr>
          <a:xfrm>
            <a:off x="0" y="6652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4000" dirty="0">
                <a:solidFill>
                  <a:schemeClr val="accent4">
                    <a:lumMod val="75000"/>
                  </a:schemeClr>
                </a:solidFill>
              </a:rPr>
              <a:t>ESTRATÉGIAS</a:t>
            </a:r>
            <a:endParaRPr lang="pt-BR" sz="4000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74698E2-347A-4626-8BF8-50F2027279AC}"/>
              </a:ext>
            </a:extLst>
          </p:cNvPr>
          <p:cNvSpPr/>
          <p:nvPr/>
        </p:nvSpPr>
        <p:spPr>
          <a:xfrm>
            <a:off x="5983111" y="4601981"/>
            <a:ext cx="4946784" cy="138086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 smtClean="0"/>
              <a:t>1.4 – Propor instrumentos e ações de articulação federativa.</a:t>
            </a:r>
            <a:endParaRPr lang="en-US" sz="2800" dirty="0"/>
          </a:p>
        </p:txBody>
      </p:sp>
      <p:sp>
        <p:nvSpPr>
          <p:cNvPr id="4" name="Seta: Dobrada para Cima 3">
            <a:extLst>
              <a:ext uri="{FF2B5EF4-FFF2-40B4-BE49-F238E27FC236}">
                <a16:creationId xmlns:a16="http://schemas.microsoft.com/office/drawing/2014/main" id="{3B7EA7E7-80CC-43EA-AB57-C4E0A5B7140D}"/>
              </a:ext>
            </a:extLst>
          </p:cNvPr>
          <p:cNvSpPr/>
          <p:nvPr/>
        </p:nvSpPr>
        <p:spPr>
          <a:xfrm rot="5400000">
            <a:off x="3776133" y="3793421"/>
            <a:ext cx="1648178" cy="2020711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Meus documentos\Figura1.tif">
            <a:extLst>
              <a:ext uri="{FF2B5EF4-FFF2-40B4-BE49-F238E27FC236}">
                <a16:creationId xmlns:a16="http://schemas.microsoft.com/office/drawing/2014/main" id="{DAA9AA3D-A72D-4CC8-98BC-6166654D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2" name="Picture 9" descr="C:\Users\marcioct\Documents\Cartão de visitas\GSI.jpg">
            <a:extLst>
              <a:ext uri="{FF2B5EF4-FFF2-40B4-BE49-F238E27FC236}">
                <a16:creationId xmlns:a16="http://schemas.microsoft.com/office/drawing/2014/main" id="{EEEC52AF-1B65-4D1A-B312-A173382A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13FB72-D76B-4C73-8D1B-B5E22ABCB418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7ED6BA-3C4B-442D-8287-3AE836E997E5}"/>
              </a:ext>
            </a:extLst>
          </p:cNvPr>
          <p:cNvSpPr txBox="1"/>
          <p:nvPr/>
        </p:nvSpPr>
        <p:spPr>
          <a:xfrm>
            <a:off x="0" y="6652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4000" dirty="0">
                <a:solidFill>
                  <a:schemeClr val="accent4">
                    <a:lumMod val="75000"/>
                  </a:schemeClr>
                </a:solidFill>
              </a:rPr>
              <a:t>ESTRATÉGIAS</a:t>
            </a:r>
            <a:endParaRPr lang="pt-BR" sz="4000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74698E2-347A-4626-8BF8-50F2027279AC}"/>
              </a:ext>
            </a:extLst>
          </p:cNvPr>
          <p:cNvSpPr/>
          <p:nvPr/>
        </p:nvSpPr>
        <p:spPr>
          <a:xfrm>
            <a:off x="5983111" y="4371800"/>
            <a:ext cx="5216112" cy="18239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tx1"/>
                </a:solidFill>
              </a:rPr>
              <a:t>2.1 – Fortalecer os mecanismos interinstitucionais com vistas a identificar os interesses nacionais em relação aos países vizinhos.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eta: Dobrada para Cima 3">
            <a:extLst>
              <a:ext uri="{FF2B5EF4-FFF2-40B4-BE49-F238E27FC236}">
                <a16:creationId xmlns:a16="http://schemas.microsoft.com/office/drawing/2014/main" id="{3B7EA7E7-80CC-43EA-AB57-C4E0A5B7140D}"/>
              </a:ext>
            </a:extLst>
          </p:cNvPr>
          <p:cNvSpPr/>
          <p:nvPr/>
        </p:nvSpPr>
        <p:spPr>
          <a:xfrm rot="5400000">
            <a:off x="3344157" y="3361445"/>
            <a:ext cx="2512130" cy="2020711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EAF816C1-A63E-4372-8455-52AD2A78E2B6}"/>
              </a:ext>
            </a:extLst>
          </p:cNvPr>
          <p:cNvSpPr txBox="1">
            <a:spLocks/>
          </p:cNvSpPr>
          <p:nvPr/>
        </p:nvSpPr>
        <p:spPr>
          <a:xfrm>
            <a:off x="344906" y="1832082"/>
            <a:ext cx="8099184" cy="10462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u="sng" dirty="0">
                <a:solidFill>
                  <a:schemeClr val="tx1"/>
                </a:solidFill>
              </a:rPr>
              <a:t>OE2</a:t>
            </a:r>
            <a:r>
              <a:rPr lang="pt-BR" b="1" dirty="0">
                <a:solidFill>
                  <a:schemeClr val="tx1"/>
                </a:solidFill>
              </a:rPr>
              <a:t>: Integrar e articular com países vizinhos as ações previstas no OE 1.</a:t>
            </a:r>
          </a:p>
        </p:txBody>
      </p:sp>
    </p:spTree>
    <p:extLst>
      <p:ext uri="{BB962C8B-B14F-4D97-AF65-F5344CB8AC3E}">
        <p14:creationId xmlns:p14="http://schemas.microsoft.com/office/powerpoint/2010/main" val="12360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Meus documentos\Figura1.tif">
            <a:extLst>
              <a:ext uri="{FF2B5EF4-FFF2-40B4-BE49-F238E27FC236}">
                <a16:creationId xmlns:a16="http://schemas.microsoft.com/office/drawing/2014/main" id="{DAA9AA3D-A72D-4CC8-98BC-6166654D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2" name="Picture 9" descr="C:\Users\marcioct\Documents\Cartão de visitas\GSI.jpg">
            <a:extLst>
              <a:ext uri="{FF2B5EF4-FFF2-40B4-BE49-F238E27FC236}">
                <a16:creationId xmlns:a16="http://schemas.microsoft.com/office/drawing/2014/main" id="{EEEC52AF-1B65-4D1A-B312-A173382A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13FB72-D76B-4C73-8D1B-B5E22ABCB418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7ED6BA-3C4B-442D-8287-3AE836E997E5}"/>
              </a:ext>
            </a:extLst>
          </p:cNvPr>
          <p:cNvSpPr txBox="1"/>
          <p:nvPr/>
        </p:nvSpPr>
        <p:spPr>
          <a:xfrm>
            <a:off x="0" y="6652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4000" dirty="0">
                <a:solidFill>
                  <a:schemeClr val="accent4">
                    <a:lumMod val="75000"/>
                  </a:schemeClr>
                </a:solidFill>
              </a:rPr>
              <a:t>ESTRATÉGIAS</a:t>
            </a:r>
            <a:endParaRPr lang="pt-BR" sz="4000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74698E2-347A-4626-8BF8-50F2027279AC}"/>
              </a:ext>
            </a:extLst>
          </p:cNvPr>
          <p:cNvSpPr/>
          <p:nvPr/>
        </p:nvSpPr>
        <p:spPr>
          <a:xfrm>
            <a:off x="4114043" y="3248066"/>
            <a:ext cx="7320311" cy="167389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tx1"/>
                </a:solidFill>
              </a:rPr>
              <a:t>3.1 – Criar mecanismos para a ampliação dos postos na fronteira, aumento de seus efetivos, fixação e motivação de servidores na fronteira.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eta: Dobrada para Cima 3">
            <a:extLst>
              <a:ext uri="{FF2B5EF4-FFF2-40B4-BE49-F238E27FC236}">
                <a16:creationId xmlns:a16="http://schemas.microsoft.com/office/drawing/2014/main" id="{3B7EA7E7-80CC-43EA-AB57-C4E0A5B7140D}"/>
              </a:ext>
            </a:extLst>
          </p:cNvPr>
          <p:cNvSpPr/>
          <p:nvPr/>
        </p:nvSpPr>
        <p:spPr>
          <a:xfrm rot="5400000">
            <a:off x="1465988" y="3181902"/>
            <a:ext cx="2486689" cy="2167466"/>
          </a:xfrm>
          <a:prstGeom prst="bentUpArrow">
            <a:avLst>
              <a:gd name="adj1" fmla="val 22276"/>
              <a:gd name="adj2" fmla="val 21595"/>
              <a:gd name="adj3" fmla="val 327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E0770DF-9F81-45E6-A891-B302AA048BC1}"/>
              </a:ext>
            </a:extLst>
          </p:cNvPr>
          <p:cNvSpPr txBox="1">
            <a:spLocks/>
          </p:cNvSpPr>
          <p:nvPr/>
        </p:nvSpPr>
        <p:spPr>
          <a:xfrm>
            <a:off x="393597" y="1524478"/>
            <a:ext cx="7440892" cy="13465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b="1" u="sng" dirty="0">
                <a:solidFill>
                  <a:schemeClr val="tx1"/>
                </a:solidFill>
              </a:rPr>
              <a:t>OE3</a:t>
            </a:r>
            <a:r>
              <a:rPr lang="pt-BR" sz="2600" b="1" dirty="0">
                <a:solidFill>
                  <a:schemeClr val="tx1"/>
                </a:solidFill>
              </a:rPr>
              <a:t>: Aprimorar a gestão dos recursos humanos e da estrutura destinada à prevenção, ao controle, à fiscalização e à repressão a delitos </a:t>
            </a:r>
            <a:r>
              <a:rPr lang="pt-BR" sz="2600" b="1" dirty="0" err="1">
                <a:solidFill>
                  <a:schemeClr val="tx1"/>
                </a:solidFill>
              </a:rPr>
              <a:t>transfronteiriços</a:t>
            </a:r>
            <a:r>
              <a:rPr lang="pt-BR" sz="2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40977FF-6193-4D6B-904D-55E3C526D366}"/>
              </a:ext>
            </a:extLst>
          </p:cNvPr>
          <p:cNvSpPr/>
          <p:nvPr/>
        </p:nvSpPr>
        <p:spPr>
          <a:xfrm>
            <a:off x="4114043" y="5070722"/>
            <a:ext cx="7320311" cy="167389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tx1"/>
                </a:solidFill>
              </a:rPr>
              <a:t>3.4 – Garantir recursos orçamentários e financeiros não passíveis de contingenciamento.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Meus documentos\Figura1.tif">
            <a:extLst>
              <a:ext uri="{FF2B5EF4-FFF2-40B4-BE49-F238E27FC236}">
                <a16:creationId xmlns:a16="http://schemas.microsoft.com/office/drawing/2014/main" id="{A0380384-E25B-45E4-8D63-95496C92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9" descr="C:\Users\marcioct\Documents\Cartão de visitas\GSI.jpg">
            <a:extLst>
              <a:ext uri="{FF2B5EF4-FFF2-40B4-BE49-F238E27FC236}">
                <a16:creationId xmlns:a16="http://schemas.microsoft.com/office/drawing/2014/main" id="{B399E67A-5BE2-45C7-BBF9-B7E06AEA7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6ED8E6C-2DDC-41CE-A7D9-A916A8D4FCC8}"/>
              </a:ext>
            </a:extLst>
          </p:cNvPr>
          <p:cNvSpPr txBox="1"/>
          <p:nvPr/>
        </p:nvSpPr>
        <p:spPr>
          <a:xfrm>
            <a:off x="3823147" y="1296544"/>
            <a:ext cx="41491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4000" dirty="0">
                <a:solidFill>
                  <a:schemeClr val="tx2"/>
                </a:solidFill>
              </a:rPr>
              <a:t>OBJETIVO</a:t>
            </a:r>
            <a:endParaRPr lang="pt-BR" sz="4000" baseline="30000" dirty="0">
              <a:solidFill>
                <a:schemeClr val="tx2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6C595C-FA14-47B6-8323-90EB1CA0C9B1}"/>
              </a:ext>
            </a:extLst>
          </p:cNvPr>
          <p:cNvSpPr txBox="1"/>
          <p:nvPr/>
        </p:nvSpPr>
        <p:spPr>
          <a:xfrm>
            <a:off x="389681" y="2781943"/>
            <a:ext cx="11412637" cy="193899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Conhecer a </a:t>
            </a:r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concepção e os objetivos do </a:t>
            </a: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Proteção Integrada das Fronteiras.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</p:spTree>
    <p:extLst>
      <p:ext uri="{BB962C8B-B14F-4D97-AF65-F5344CB8AC3E}">
        <p14:creationId xmlns:p14="http://schemas.microsoft.com/office/powerpoint/2010/main" val="21162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Meus documentos\Figura1.tif">
            <a:extLst>
              <a:ext uri="{FF2B5EF4-FFF2-40B4-BE49-F238E27FC236}">
                <a16:creationId xmlns:a16="http://schemas.microsoft.com/office/drawing/2014/main" id="{DAA9AA3D-A72D-4CC8-98BC-6166654D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2" name="Picture 9" descr="C:\Users\marcioct\Documents\Cartão de visitas\GSI.jpg">
            <a:extLst>
              <a:ext uri="{FF2B5EF4-FFF2-40B4-BE49-F238E27FC236}">
                <a16:creationId xmlns:a16="http://schemas.microsoft.com/office/drawing/2014/main" id="{EEEC52AF-1B65-4D1A-B312-A173382A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13FB72-D76B-4C73-8D1B-B5E22ABCB418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7ED6BA-3C4B-442D-8287-3AE836E997E5}"/>
              </a:ext>
            </a:extLst>
          </p:cNvPr>
          <p:cNvSpPr txBox="1"/>
          <p:nvPr/>
        </p:nvSpPr>
        <p:spPr>
          <a:xfrm>
            <a:off x="0" y="66529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4000" dirty="0">
                <a:solidFill>
                  <a:schemeClr val="accent4">
                    <a:lumMod val="75000"/>
                  </a:schemeClr>
                </a:solidFill>
              </a:rPr>
              <a:t>ESTRATÉGIAS</a:t>
            </a:r>
            <a:endParaRPr lang="pt-BR" sz="4000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74698E2-347A-4626-8BF8-50F2027279AC}"/>
              </a:ext>
            </a:extLst>
          </p:cNvPr>
          <p:cNvSpPr/>
          <p:nvPr/>
        </p:nvSpPr>
        <p:spPr>
          <a:xfrm>
            <a:off x="5983111" y="4368800"/>
            <a:ext cx="5463822" cy="182390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4.1 - Estabelecer mecanismos de participação social que </a:t>
            </a:r>
            <a:r>
              <a:rPr lang="pt-BR" sz="2800" dirty="0" smtClean="0">
                <a:solidFill>
                  <a:schemeClr val="tx1"/>
                </a:solidFill>
              </a:rPr>
              <a:t>garantam </a:t>
            </a:r>
            <a:r>
              <a:rPr lang="pt-BR" sz="2800" dirty="0">
                <a:solidFill>
                  <a:schemeClr val="tx1"/>
                </a:solidFill>
              </a:rPr>
              <a:t>definição de prioridades a serem identificadas.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eta: Dobrada para Cima 3">
            <a:extLst>
              <a:ext uri="{FF2B5EF4-FFF2-40B4-BE49-F238E27FC236}">
                <a16:creationId xmlns:a16="http://schemas.microsoft.com/office/drawing/2014/main" id="{3B7EA7E7-80CC-43EA-AB57-C4E0A5B7140D}"/>
              </a:ext>
            </a:extLst>
          </p:cNvPr>
          <p:cNvSpPr/>
          <p:nvPr/>
        </p:nvSpPr>
        <p:spPr>
          <a:xfrm rot="5400000">
            <a:off x="3344157" y="3361445"/>
            <a:ext cx="2512130" cy="2020711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7E86342-8621-4C27-986D-C93C258F975C}"/>
              </a:ext>
            </a:extLst>
          </p:cNvPr>
          <p:cNvSpPr txBox="1">
            <a:spLocks/>
          </p:cNvSpPr>
          <p:nvPr/>
        </p:nvSpPr>
        <p:spPr>
          <a:xfrm>
            <a:off x="232017" y="1641718"/>
            <a:ext cx="7105762" cy="1327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700" b="1" u="sng" dirty="0">
                <a:solidFill>
                  <a:schemeClr val="tx1"/>
                </a:solidFill>
              </a:rPr>
              <a:t>OE4</a:t>
            </a:r>
            <a:r>
              <a:rPr lang="pt-BR" sz="2700" b="1" dirty="0">
                <a:solidFill>
                  <a:schemeClr val="tx1"/>
                </a:solidFill>
              </a:rPr>
              <a:t>: Buscar a articulação com as ações da Comissão Permanente para o Desenvolvimento e Integração da Faixa de Fronteira – CDIF.</a:t>
            </a:r>
          </a:p>
        </p:txBody>
      </p:sp>
    </p:spTree>
    <p:extLst>
      <p:ext uri="{BB962C8B-B14F-4D97-AF65-F5344CB8AC3E}">
        <p14:creationId xmlns:p14="http://schemas.microsoft.com/office/powerpoint/2010/main" val="14165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02092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>
            <a:off x="3359883" y="175712"/>
            <a:ext cx="25052" cy="59999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FF960695-7C00-4B16-A6CD-358B61C33EF2}"/>
              </a:ext>
            </a:extLst>
          </p:cNvPr>
          <p:cNvSpPr txBox="1"/>
          <p:nvPr/>
        </p:nvSpPr>
        <p:spPr>
          <a:xfrm>
            <a:off x="6146104" y="1962912"/>
            <a:ext cx="550944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42 PLANOS DE AÇÃO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353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 de Texto 22"/>
          <p:cNvSpPr txBox="1"/>
          <p:nvPr/>
        </p:nvSpPr>
        <p:spPr>
          <a:xfrm>
            <a:off x="813124" y="4974201"/>
            <a:ext cx="3214793" cy="76944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EXECUTORES DOS PLANOS E INDICADORES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1342725" y="1863113"/>
            <a:ext cx="530568" cy="40318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ADM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2F1C2D0-59DD-4BC9-B23E-EFDB63756F9F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1A3875-56E5-485B-AEF6-C40A4F9028BF}"/>
              </a:ext>
            </a:extLst>
          </p:cNvPr>
          <p:cNvSpPr txBox="1"/>
          <p:nvPr/>
        </p:nvSpPr>
        <p:spPr>
          <a:xfrm>
            <a:off x="0" y="777096"/>
            <a:ext cx="121278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dirty="0">
                <a:solidFill>
                  <a:schemeClr val="tx2"/>
                </a:solidFill>
              </a:rPr>
              <a:t>MONITORAMENTO E AVALIAÇÃO</a:t>
            </a:r>
            <a:endParaRPr lang="pt-BR" baseline="30000" dirty="0">
              <a:solidFill>
                <a:schemeClr val="tx2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4BBFA5E-EE6D-428A-B006-6FEA10C79D59}"/>
              </a:ext>
            </a:extLst>
          </p:cNvPr>
          <p:cNvGrpSpPr/>
          <p:nvPr/>
        </p:nvGrpSpPr>
        <p:grpSpPr>
          <a:xfrm>
            <a:off x="4961965" y="2632838"/>
            <a:ext cx="2827715" cy="3135358"/>
            <a:chOff x="4227896" y="2783503"/>
            <a:chExt cx="2827715" cy="3135358"/>
          </a:xfrm>
        </p:grpSpPr>
        <p:sp>
          <p:nvSpPr>
            <p:cNvPr id="5" name="Retângulo arredondado 1"/>
            <p:cNvSpPr/>
            <p:nvPr/>
          </p:nvSpPr>
          <p:spPr>
            <a:xfrm>
              <a:off x="4625535" y="2783503"/>
              <a:ext cx="1950023" cy="2283460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NÚCLEO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INTEGRADO DE GESTÃO ESTRATÉGICA (NIGE)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6" name="Caixa de Texto 21"/>
            <p:cNvSpPr txBox="1"/>
            <p:nvPr/>
          </p:nvSpPr>
          <p:spPr>
            <a:xfrm>
              <a:off x="4227896" y="5210975"/>
              <a:ext cx="2827715" cy="7078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GESTOR</a:t>
              </a:r>
              <a:r>
                <a:rPr kumimoji="0" lang="pt-B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(GOVERNANÇA DO PPIF</a:t>
              </a:r>
              <a:r>
                <a:rPr kumimoji="0" lang="pt-B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)</a:t>
              </a:r>
              <a:endPara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pic>
          <p:nvPicPr>
            <p:cNvPr id="20" name="Picture 9" descr="C:\Users\marcioct\Documents\Cartão de visitas\GSI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933" y="4109394"/>
              <a:ext cx="744830" cy="73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E0F8D9A-0411-4CD7-9DE3-01C9E90C9498}"/>
              </a:ext>
            </a:extLst>
          </p:cNvPr>
          <p:cNvGrpSpPr/>
          <p:nvPr/>
        </p:nvGrpSpPr>
        <p:grpSpPr>
          <a:xfrm>
            <a:off x="212276" y="2632838"/>
            <a:ext cx="4416491" cy="2033599"/>
            <a:chOff x="7536160" y="2922565"/>
            <a:chExt cx="4416491" cy="2033599"/>
          </a:xfrm>
        </p:grpSpPr>
        <p:sp>
          <p:nvSpPr>
            <p:cNvPr id="11" name="Retângulo arredondado 4"/>
            <p:cNvSpPr/>
            <p:nvPr/>
          </p:nvSpPr>
          <p:spPr>
            <a:xfrm>
              <a:off x="7536160" y="2922565"/>
              <a:ext cx="4416491" cy="2033599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C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9" name="Retângulo arredondado 4"/>
            <p:cNvSpPr/>
            <p:nvPr/>
          </p:nvSpPr>
          <p:spPr>
            <a:xfrm>
              <a:off x="7536160" y="2922565"/>
              <a:ext cx="4416491" cy="2033599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C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21" name="Grupo 5"/>
            <p:cNvGrpSpPr/>
            <p:nvPr/>
          </p:nvGrpSpPr>
          <p:grpSpPr>
            <a:xfrm>
              <a:off x="7912627" y="3110288"/>
              <a:ext cx="3791280" cy="1679208"/>
              <a:chOff x="7800867" y="3124644"/>
              <a:chExt cx="3791280" cy="1679208"/>
            </a:xfrm>
          </p:grpSpPr>
          <p:pic>
            <p:nvPicPr>
              <p:cNvPr id="22" name="Picture 2" descr="Resultado de imagem para ABIN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53" r="14096"/>
              <a:stretch>
                <a:fillRect/>
              </a:stretch>
            </p:blipFill>
            <p:spPr bwMode="auto">
              <a:xfrm>
                <a:off x="7800867" y="4183133"/>
                <a:ext cx="715569" cy="620719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3" name="Picture 4" descr="Resultado de imagem para estado-maior conjunto das forças armadas (emcfa)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3456" y="4183133"/>
                <a:ext cx="662336" cy="620719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4" name="Picture 6" descr="Imagem relacionada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30915" y="4109392"/>
                <a:ext cx="741335" cy="620719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5" name="Picture 8" descr="Resultado de imagem para departamento de polícia federal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0867" y="3124644"/>
                <a:ext cx="489075" cy="686991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6" name="Picture 10" descr="Resultado de imagem para departamento de polícia RODOVIÁRIA federal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6022" y="3124644"/>
                <a:ext cx="539821" cy="704726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7" name="Picture 12" descr="Resultado de imagem para SECRETARIA NACIONAL DE SEGURANÇA PÚBLICA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2219" y="3191850"/>
                <a:ext cx="594245" cy="571248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8" name="Picture 14" descr="Resultado de imagem para ministério das relações exteriores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984" b="30682"/>
              <a:stretch>
                <a:fillRect/>
              </a:stretch>
            </p:blipFill>
            <p:spPr bwMode="auto">
              <a:xfrm>
                <a:off x="10152840" y="3203984"/>
                <a:ext cx="667790" cy="526444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29" name="Picture 9" descr="C:\Users\marcioct\Documents\Cartão de visitas\GSI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0922" y="4093840"/>
                <a:ext cx="661225" cy="65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2523D62-740A-40E4-91AD-2F9A2660361C}"/>
              </a:ext>
            </a:extLst>
          </p:cNvPr>
          <p:cNvGrpSpPr/>
          <p:nvPr/>
        </p:nvGrpSpPr>
        <p:grpSpPr>
          <a:xfrm>
            <a:off x="8264378" y="2761435"/>
            <a:ext cx="2591568" cy="2861179"/>
            <a:chOff x="1261952" y="2913916"/>
            <a:chExt cx="2591568" cy="2861179"/>
          </a:xfrm>
        </p:grpSpPr>
        <p:sp>
          <p:nvSpPr>
            <p:cNvPr id="10" name="Caixa de Texto 21"/>
            <p:cNvSpPr txBox="1"/>
            <p:nvPr/>
          </p:nvSpPr>
          <p:spPr>
            <a:xfrm>
              <a:off x="1261952" y="5374985"/>
              <a:ext cx="2591568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SUPERVISÃO</a:t>
              </a:r>
            </a:p>
          </p:txBody>
        </p:sp>
        <p:sp>
          <p:nvSpPr>
            <p:cNvPr id="16" name="Retângulo arredondado 1"/>
            <p:cNvSpPr/>
            <p:nvPr/>
          </p:nvSpPr>
          <p:spPr>
            <a:xfrm>
              <a:off x="1464023" y="2913916"/>
              <a:ext cx="2280937" cy="2283459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FFFF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CEPPIF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31" name="Grupo 62"/>
            <p:cNvGrpSpPr/>
            <p:nvPr/>
          </p:nvGrpSpPr>
          <p:grpSpPr>
            <a:xfrm>
              <a:off x="1815791" y="3596251"/>
              <a:ext cx="1630065" cy="849782"/>
              <a:chOff x="7723202" y="3235259"/>
              <a:chExt cx="3737344" cy="1864640"/>
            </a:xfrm>
          </p:grpSpPr>
          <p:pic>
            <p:nvPicPr>
              <p:cNvPr id="32" name="Picture 2" descr="Resultado de imagem para ABIN"/>
              <p:cNvPicPr>
                <a:picLocks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53" r="14096"/>
              <a:stretch>
                <a:fillRect/>
              </a:stretch>
            </p:blipFill>
            <p:spPr bwMode="auto">
              <a:xfrm>
                <a:off x="7876762" y="4293751"/>
                <a:ext cx="636923" cy="789647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33" name="Picture 4" descr="Resultado de imagem para estado-maior conjunto das forças armadas (emcfa)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1874" y="4293751"/>
                <a:ext cx="627597" cy="789647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34" name="Picture 6" descr="Imagem relacionada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20329" y="4263435"/>
                <a:ext cx="854889" cy="789647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35" name="Picture 8" descr="Resultado de imagem para departamento de polícia federal"/>
              <p:cNvPicPr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3202" y="3235259"/>
                <a:ext cx="563989" cy="873957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36" name="Picture 10" descr="Resultado de imagem para departamento de polícia RODOVIÁRIA federal"/>
              <p:cNvPicPr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0587" y="3235261"/>
                <a:ext cx="622507" cy="896516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37" name="Picture 12" descr="Resultado de imagem para SECRETARIA NACIONAL DE SEGURANÇA PÚBLICA"/>
              <p:cNvPicPr>
                <a:picLocks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8447" y="3302465"/>
                <a:ext cx="685269" cy="726714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38" name="Picture 14" descr="Resultado de imagem para ministério das relações exteriores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984" b="30682"/>
              <a:stretch>
                <a:fillRect/>
              </a:stretch>
            </p:blipFill>
            <p:spPr bwMode="auto">
              <a:xfrm>
                <a:off x="9968353" y="3314601"/>
                <a:ext cx="849531" cy="669716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39" name="Picture 9" descr="C:\Users\marcioct\Documents\Cartão de visitas\GSI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5396" y="4233124"/>
                <a:ext cx="855150" cy="86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" name="Picture 11" descr="C:\Meus documentos\Figura1.tif">
            <a:extLst>
              <a:ext uri="{FF2B5EF4-FFF2-40B4-BE49-F238E27FC236}">
                <a16:creationId xmlns:a16="http://schemas.microsoft.com/office/drawing/2014/main" id="{35D085DC-BD3B-4147-9745-468E73C1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42" name="Picture 9" descr="C:\Users\marcioct\Documents\Cartão de visitas\GSI.jpg">
            <a:extLst>
              <a:ext uri="{FF2B5EF4-FFF2-40B4-BE49-F238E27FC236}">
                <a16:creationId xmlns:a16="http://schemas.microsoft.com/office/drawing/2014/main" id="{EEEC52AF-1B65-4D1A-B312-A173382A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02B2CC7D-E4A7-46F5-8B9E-E054EA820459}"/>
              </a:ext>
            </a:extLst>
          </p:cNvPr>
          <p:cNvSpPr/>
          <p:nvPr/>
        </p:nvSpPr>
        <p:spPr>
          <a:xfrm>
            <a:off x="4490318" y="3837146"/>
            <a:ext cx="1027246" cy="52787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822C4E80-67D1-4102-A97F-5B7BD701276C}"/>
              </a:ext>
            </a:extLst>
          </p:cNvPr>
          <p:cNvSpPr/>
          <p:nvPr/>
        </p:nvSpPr>
        <p:spPr>
          <a:xfrm>
            <a:off x="7243849" y="3210799"/>
            <a:ext cx="1492426" cy="527197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eta: para a Direita 43">
            <a:extLst>
              <a:ext uri="{FF2B5EF4-FFF2-40B4-BE49-F238E27FC236}">
                <a16:creationId xmlns:a16="http://schemas.microsoft.com/office/drawing/2014/main" id="{E995C84E-B0D4-4CAC-A50D-89DDA576F5A0}"/>
              </a:ext>
            </a:extLst>
          </p:cNvPr>
          <p:cNvSpPr/>
          <p:nvPr/>
        </p:nvSpPr>
        <p:spPr>
          <a:xfrm>
            <a:off x="10518344" y="4286032"/>
            <a:ext cx="695360" cy="52787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eta: Curva para Cima 44">
            <a:extLst>
              <a:ext uri="{FF2B5EF4-FFF2-40B4-BE49-F238E27FC236}">
                <a16:creationId xmlns:a16="http://schemas.microsoft.com/office/drawing/2014/main" id="{76986EF7-983F-44DF-A0D0-A1DC0B3105E8}"/>
              </a:ext>
            </a:extLst>
          </p:cNvPr>
          <p:cNvSpPr/>
          <p:nvPr/>
        </p:nvSpPr>
        <p:spPr>
          <a:xfrm flipH="1">
            <a:off x="9606031" y="6057025"/>
            <a:ext cx="2029897" cy="5278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Seta: Curva para Cima 45">
            <a:extLst>
              <a:ext uri="{FF2B5EF4-FFF2-40B4-BE49-F238E27FC236}">
                <a16:creationId xmlns:a16="http://schemas.microsoft.com/office/drawing/2014/main" id="{19CE997A-ED63-4FEA-8AC2-919DBC892441}"/>
              </a:ext>
            </a:extLst>
          </p:cNvPr>
          <p:cNvSpPr/>
          <p:nvPr/>
        </p:nvSpPr>
        <p:spPr>
          <a:xfrm flipH="1">
            <a:off x="6445890" y="6093872"/>
            <a:ext cx="2511696" cy="5278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Seta: Curva para Cima 46">
            <a:extLst>
              <a:ext uri="{FF2B5EF4-FFF2-40B4-BE49-F238E27FC236}">
                <a16:creationId xmlns:a16="http://schemas.microsoft.com/office/drawing/2014/main" id="{3D504B2A-F7C1-4CC8-B7D4-C5029B68F159}"/>
              </a:ext>
            </a:extLst>
          </p:cNvPr>
          <p:cNvSpPr/>
          <p:nvPr/>
        </p:nvSpPr>
        <p:spPr>
          <a:xfrm flipH="1">
            <a:off x="2399885" y="6057025"/>
            <a:ext cx="3495076" cy="5278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758964" y="2726864"/>
            <a:ext cx="744761" cy="716906"/>
          </a:xfrm>
          <a:prstGeom prst="ellipse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Elipse 48"/>
          <p:cNvSpPr/>
          <p:nvPr/>
        </p:nvSpPr>
        <p:spPr>
          <a:xfrm>
            <a:off x="10211572" y="3432024"/>
            <a:ext cx="468659" cy="373285"/>
          </a:xfrm>
          <a:prstGeom prst="ellipse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639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Meus documentos\Figura1.tif">
            <a:extLst>
              <a:ext uri="{FF2B5EF4-FFF2-40B4-BE49-F238E27FC236}">
                <a16:creationId xmlns:a16="http://schemas.microsoft.com/office/drawing/2014/main" id="{BA84DA45-6ACA-431B-A11D-1B448CBA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9" descr="C:\Users\marcioct\Documents\Cartão de visitas\GSI.jpg">
            <a:extLst>
              <a:ext uri="{FF2B5EF4-FFF2-40B4-BE49-F238E27FC236}">
                <a16:creationId xmlns:a16="http://schemas.microsoft.com/office/drawing/2014/main" id="{CAAC7750-CE40-4AC9-A48B-99102CB5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E440B5-0E98-4EBA-8AD8-0C984967BCE0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325170B-F56C-4920-B1D3-9CEC9FA76C69}"/>
              </a:ext>
            </a:extLst>
          </p:cNvPr>
          <p:cNvSpPr/>
          <p:nvPr/>
        </p:nvSpPr>
        <p:spPr bwMode="auto">
          <a:xfrm>
            <a:off x="3309134" y="3770690"/>
            <a:ext cx="1777956" cy="47319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  <a:round/>
          </a:ln>
        </p:spPr>
        <p:txBody>
          <a:bodyPr rtlCol="0" anchor="ctr"/>
          <a:lstStyle/>
          <a:p>
            <a:pPr algn="ctr">
              <a:defRPr/>
            </a:pPr>
            <a:r>
              <a:rPr lang="pt-BR" sz="2400" kern="0" dirty="0">
                <a:solidFill>
                  <a:srgbClr val="000000"/>
                </a:solidFill>
                <a:cs typeface="Arial" panose="020B0604020202020204" pitchFamily="34" charset="0"/>
              </a:rPr>
              <a:t>ESTADOS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A493A09-B7B3-4EC4-B8F5-A7C2211BB078}"/>
              </a:ext>
            </a:extLst>
          </p:cNvPr>
          <p:cNvSpPr/>
          <p:nvPr/>
        </p:nvSpPr>
        <p:spPr bwMode="auto">
          <a:xfrm>
            <a:off x="5565221" y="3787897"/>
            <a:ext cx="2174920" cy="47319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  <a:round/>
          </a:ln>
        </p:spPr>
        <p:txBody>
          <a:bodyPr rtlCol="0" anchor="ctr"/>
          <a:lstStyle/>
          <a:p>
            <a:pPr algn="ctr">
              <a:defRPr/>
            </a:pPr>
            <a:r>
              <a:rPr lang="pt-BR" sz="2400" kern="0" dirty="0">
                <a:solidFill>
                  <a:srgbClr val="000000"/>
                </a:solidFill>
              </a:rPr>
              <a:t>MUNICÍPIOS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4061CCC-2C50-44EE-86BB-6CF2EEB3C5DC}"/>
              </a:ext>
            </a:extLst>
          </p:cNvPr>
          <p:cNvSpPr/>
          <p:nvPr/>
        </p:nvSpPr>
        <p:spPr bwMode="auto">
          <a:xfrm>
            <a:off x="1008992" y="3771695"/>
            <a:ext cx="1781509" cy="47319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  <a:round/>
          </a:ln>
        </p:spPr>
        <p:txBody>
          <a:bodyPr rtlCol="0" anchor="ctr"/>
          <a:lstStyle/>
          <a:p>
            <a:pPr algn="ctr">
              <a:defRPr/>
            </a:pPr>
            <a:r>
              <a:rPr lang="pt-BR" sz="2400" kern="0" dirty="0">
                <a:solidFill>
                  <a:srgbClr val="000000"/>
                </a:solidFill>
              </a:rPr>
              <a:t>UNIÃO</a:t>
            </a:r>
          </a:p>
        </p:txBody>
      </p:sp>
      <p:sp>
        <p:nvSpPr>
          <p:cNvPr id="10" name="Seta para a esquerda e para a direita 17">
            <a:extLst>
              <a:ext uri="{FF2B5EF4-FFF2-40B4-BE49-F238E27FC236}">
                <a16:creationId xmlns:a16="http://schemas.microsoft.com/office/drawing/2014/main" id="{19109760-67B5-433D-8179-4B3D90391B89}"/>
              </a:ext>
            </a:extLst>
          </p:cNvPr>
          <p:cNvSpPr/>
          <p:nvPr/>
        </p:nvSpPr>
        <p:spPr>
          <a:xfrm>
            <a:off x="1178970" y="2564904"/>
            <a:ext cx="9836365" cy="1056117"/>
          </a:xfrm>
          <a:prstGeom prst="leftRightArrow">
            <a:avLst/>
          </a:prstGeom>
          <a:solidFill>
            <a:srgbClr val="C00000"/>
          </a:solidFill>
          <a:ln w="635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kern="0" dirty="0">
                <a:solidFill>
                  <a:prstClr val="white"/>
                </a:solidFill>
              </a:rPr>
              <a:t>INTEGRAÇÃO DE INFORMAÇÕES</a:t>
            </a:r>
            <a:endParaRPr lang="pt-BR" sz="3200" dirty="0">
              <a:solidFill>
                <a:prstClr val="white"/>
              </a:solidFill>
            </a:endParaRPr>
          </a:p>
        </p:txBody>
      </p:sp>
      <p:sp>
        <p:nvSpPr>
          <p:cNvPr id="11" name="Seta para a esquerda e para a direita 19">
            <a:extLst>
              <a:ext uri="{FF2B5EF4-FFF2-40B4-BE49-F238E27FC236}">
                <a16:creationId xmlns:a16="http://schemas.microsoft.com/office/drawing/2014/main" id="{F24EA6F0-3C37-4B98-83D8-887F2BF1E9F2}"/>
              </a:ext>
            </a:extLst>
          </p:cNvPr>
          <p:cNvSpPr/>
          <p:nvPr/>
        </p:nvSpPr>
        <p:spPr>
          <a:xfrm>
            <a:off x="1103446" y="4389107"/>
            <a:ext cx="9911889" cy="1056117"/>
          </a:xfrm>
          <a:prstGeom prst="leftRightArrow">
            <a:avLst/>
          </a:prstGeom>
          <a:solidFill>
            <a:srgbClr val="C00000"/>
          </a:solidFill>
          <a:ln w="635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kern="0" dirty="0">
                <a:solidFill>
                  <a:prstClr val="white"/>
                </a:solidFill>
              </a:rPr>
              <a:t>ARTICULAÇÕES</a:t>
            </a:r>
            <a:endParaRPr lang="pt-BR" sz="3200" dirty="0">
              <a:solidFill>
                <a:prstClr val="white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8255007-244B-4C4D-A1C6-7E26DA251D52}"/>
              </a:ext>
            </a:extLst>
          </p:cNvPr>
          <p:cNvSpPr/>
          <p:nvPr/>
        </p:nvSpPr>
        <p:spPr bwMode="auto">
          <a:xfrm>
            <a:off x="481927" y="1508787"/>
            <a:ext cx="4605163" cy="934559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FF"/>
            </a:solidFill>
            <a:round/>
          </a:ln>
        </p:spPr>
        <p:txBody>
          <a:bodyPr rtlCol="0" anchor="ctr"/>
          <a:lstStyle/>
          <a:p>
            <a:pPr algn="ctr"/>
            <a:r>
              <a:rPr lang="pt-BR" sz="3333" b="1" dirty="0">
                <a:solidFill>
                  <a:prstClr val="black"/>
                </a:solidFill>
              </a:rPr>
              <a:t>Segurança Pública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01034BD-9C3B-4CA6-91B5-F96235D111AC}"/>
              </a:ext>
            </a:extLst>
          </p:cNvPr>
          <p:cNvSpPr/>
          <p:nvPr/>
        </p:nvSpPr>
        <p:spPr bwMode="auto">
          <a:xfrm>
            <a:off x="7440150" y="1508787"/>
            <a:ext cx="4232763" cy="934559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FF"/>
            </a:solidFill>
            <a:round/>
          </a:ln>
        </p:spPr>
        <p:txBody>
          <a:bodyPr rtlCol="0" anchor="ctr"/>
          <a:lstStyle/>
          <a:p>
            <a:pPr algn="ctr"/>
            <a:r>
              <a:rPr lang="pt-BR" sz="3333" b="1" dirty="0">
                <a:solidFill>
                  <a:prstClr val="black"/>
                </a:solidFill>
              </a:rPr>
              <a:t>Inteligência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6F41451-8C0F-4BAC-A4C8-0C40C7253C87}"/>
              </a:ext>
            </a:extLst>
          </p:cNvPr>
          <p:cNvSpPr/>
          <p:nvPr/>
        </p:nvSpPr>
        <p:spPr bwMode="auto">
          <a:xfrm>
            <a:off x="431371" y="5573240"/>
            <a:ext cx="4655719" cy="1000981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FF"/>
            </a:solidFill>
            <a:round/>
          </a:ln>
        </p:spPr>
        <p:txBody>
          <a:bodyPr rtlCol="0" anchor="ctr"/>
          <a:lstStyle/>
          <a:p>
            <a:pPr algn="ctr"/>
            <a:r>
              <a:rPr lang="pt-BR" sz="3333" b="1" dirty="0">
                <a:solidFill>
                  <a:prstClr val="black"/>
                </a:solidFill>
              </a:rPr>
              <a:t>Controle Aduaneiro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D6F5DEF-F021-4BC5-BEB0-FD77FA04F4F3}"/>
              </a:ext>
            </a:extLst>
          </p:cNvPr>
          <p:cNvSpPr/>
          <p:nvPr/>
        </p:nvSpPr>
        <p:spPr bwMode="auto">
          <a:xfrm>
            <a:off x="7440150" y="5573238"/>
            <a:ext cx="4232763" cy="1000983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FF"/>
            </a:solidFill>
            <a:round/>
          </a:ln>
        </p:spPr>
        <p:txBody>
          <a:bodyPr rtlCol="0" anchor="ctr"/>
          <a:lstStyle/>
          <a:p>
            <a:pPr algn="ctr"/>
            <a:r>
              <a:rPr lang="pt-BR" sz="3333" b="1" dirty="0">
                <a:solidFill>
                  <a:prstClr val="black"/>
                </a:solidFill>
              </a:rPr>
              <a:t>Forças Armadas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363F9C1-FE82-4C91-A08B-F603CF10D905}"/>
              </a:ext>
            </a:extLst>
          </p:cNvPr>
          <p:cNvSpPr/>
          <p:nvPr/>
        </p:nvSpPr>
        <p:spPr bwMode="auto">
          <a:xfrm>
            <a:off x="8245368" y="3783630"/>
            <a:ext cx="2929264" cy="473196"/>
          </a:xfrm>
          <a:prstGeom prst="rect">
            <a:avLst/>
          </a:prstGeom>
          <a:solidFill>
            <a:srgbClr val="FFFF00"/>
          </a:solidFill>
          <a:ln w="38100">
            <a:solidFill>
              <a:srgbClr val="3366FF"/>
            </a:solidFill>
            <a:round/>
          </a:ln>
        </p:spPr>
        <p:txBody>
          <a:bodyPr rtlCol="0" anchor="ctr"/>
          <a:lstStyle/>
          <a:p>
            <a:pPr algn="ctr">
              <a:defRPr/>
            </a:pPr>
            <a:r>
              <a:rPr lang="pt-BR" sz="2400" kern="0" dirty="0">
                <a:solidFill>
                  <a:srgbClr val="000000"/>
                </a:solidFill>
              </a:rPr>
              <a:t>PAÍSES VIZINHOS</a:t>
            </a:r>
          </a:p>
        </p:txBody>
      </p:sp>
    </p:spTree>
    <p:extLst>
      <p:ext uri="{BB962C8B-B14F-4D97-AF65-F5344CB8AC3E}">
        <p14:creationId xmlns:p14="http://schemas.microsoft.com/office/powerpoint/2010/main" val="27791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23112723"/>
              </p:ext>
            </p:extLst>
          </p:nvPr>
        </p:nvGraphicFramePr>
        <p:xfrm>
          <a:off x="-1336943" y="1118938"/>
          <a:ext cx="8646451" cy="562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9990" y="892587"/>
            <a:ext cx="3650299" cy="255312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2" name="CaixaDeTexto 11"/>
          <p:cNvSpPr txBox="1"/>
          <p:nvPr/>
        </p:nvSpPr>
        <p:spPr>
          <a:xfrm>
            <a:off x="5966085" y="3989594"/>
            <a:ext cx="604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PPIF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Facilitador </a:t>
            </a:r>
            <a:r>
              <a:rPr kumimoji="0" lang="pt-BR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da </a:t>
            </a:r>
            <a:r>
              <a:rPr kumimoji="0" lang="pt-BR" sz="3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Integração e da Articulação </a:t>
            </a:r>
            <a:r>
              <a:rPr kumimoji="0" lang="pt-BR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entre os </a:t>
            </a:r>
            <a:r>
              <a:rPr kumimoji="0" lang="pt-BR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Órgãos</a:t>
            </a:r>
            <a:endParaRPr kumimoji="0" lang="pt-BR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3" name="Picture 11" descr="C:\Meus documentos\Figura1.tif">
            <a:extLst>
              <a:ext uri="{FF2B5EF4-FFF2-40B4-BE49-F238E27FC236}">
                <a16:creationId xmlns:a16="http://schemas.microsoft.com/office/drawing/2014/main" id="{BA84DA45-6ACA-431B-A11D-1B448CBA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4" name="Picture 9" descr="C:\Users\marcioct\Documents\Cartão de visitas\GSI.jpg">
            <a:extLst>
              <a:ext uri="{FF2B5EF4-FFF2-40B4-BE49-F238E27FC236}">
                <a16:creationId xmlns:a16="http://schemas.microsoft.com/office/drawing/2014/main" id="{CAAC7750-CE40-4AC9-A48B-99102CB5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7E440B5-0E98-4EBA-8AD8-0C984967BCE0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Meus documentos\Figura1.tif">
            <a:extLst>
              <a:ext uri="{FF2B5EF4-FFF2-40B4-BE49-F238E27FC236}">
                <a16:creationId xmlns:a16="http://schemas.microsoft.com/office/drawing/2014/main" id="{8D030BE9-E871-4948-9F86-762471F2C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9" descr="C:\Users\marcioct\Documents\Cartão de visitas\GSI.jpg">
            <a:extLst>
              <a:ext uri="{FF2B5EF4-FFF2-40B4-BE49-F238E27FC236}">
                <a16:creationId xmlns:a16="http://schemas.microsoft.com/office/drawing/2014/main" id="{32D6B261-9ECD-4EFC-9700-2538E9B9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876F59A-540F-4073-B0DC-A44A0FD719A4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D1EB0D-E5CD-489D-B312-9B35B934EDA5}"/>
              </a:ext>
            </a:extLst>
          </p:cNvPr>
          <p:cNvSpPr txBox="1"/>
          <p:nvPr/>
        </p:nvSpPr>
        <p:spPr>
          <a:xfrm>
            <a:off x="405615" y="1293316"/>
            <a:ext cx="568147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Capacitação Conjunta (Cursos e Treinamentos)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0E5A7B-97A6-4678-A3A7-0943BC05D8F2}"/>
              </a:ext>
            </a:extLst>
          </p:cNvPr>
          <p:cNvSpPr txBox="1"/>
          <p:nvPr/>
        </p:nvSpPr>
        <p:spPr>
          <a:xfrm>
            <a:off x="742894" y="1772945"/>
            <a:ext cx="568147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Integração de dados de Inteligência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5BE5E84-DD0C-4C22-A98C-10A5F06F5577}"/>
              </a:ext>
            </a:extLst>
          </p:cNvPr>
          <p:cNvSpPr txBox="1"/>
          <p:nvPr/>
        </p:nvSpPr>
        <p:spPr>
          <a:xfrm>
            <a:off x="1201446" y="2289283"/>
            <a:ext cx="591921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Incentivos para fixação de efetivos nas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fronteiras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CEF7449-2042-41BD-9F3F-EDB411371AB5}"/>
              </a:ext>
            </a:extLst>
          </p:cNvPr>
          <p:cNvSpPr txBox="1"/>
          <p:nvPr/>
        </p:nvSpPr>
        <p:spPr>
          <a:xfrm>
            <a:off x="1643307" y="2788284"/>
            <a:ext cx="56814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Divulgação de Prestação de Contas à Sociedade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4522E4-6927-474C-8310-9CD599955EA9}"/>
              </a:ext>
            </a:extLst>
          </p:cNvPr>
          <p:cNvSpPr txBox="1"/>
          <p:nvPr/>
        </p:nvSpPr>
        <p:spPr>
          <a:xfrm>
            <a:off x="3246351" y="4764124"/>
            <a:ext cx="840638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Integração de órgãos Federais com Estados, Municípios e centros de C2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24CA2E1-276D-4943-82CC-9EFE0C9B0EBA}"/>
              </a:ext>
            </a:extLst>
          </p:cNvPr>
          <p:cNvSpPr txBox="1"/>
          <p:nvPr/>
        </p:nvSpPr>
        <p:spPr>
          <a:xfrm>
            <a:off x="1956816" y="3256507"/>
            <a:ext cx="568147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Incentivos de cooperação internacional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1BB2F09-FF4A-49CA-954B-11CEC2F3D00E}"/>
              </a:ext>
            </a:extLst>
          </p:cNvPr>
          <p:cNvSpPr txBox="1"/>
          <p:nvPr/>
        </p:nvSpPr>
        <p:spPr>
          <a:xfrm>
            <a:off x="2432304" y="3748785"/>
            <a:ext cx="617524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Aprimoramento dos mecanismos de fluxo migratório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6ED1251-D53C-4D2D-B6C9-C0207DAA819E}"/>
              </a:ext>
            </a:extLst>
          </p:cNvPr>
          <p:cNvSpPr txBox="1"/>
          <p:nvPr/>
        </p:nvSpPr>
        <p:spPr>
          <a:xfrm>
            <a:off x="2926080" y="4239486"/>
            <a:ext cx="568147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Compartilhamento de instalações e sistemas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2A62BB-3370-49F5-BDFE-69FF880F6EB5}"/>
              </a:ext>
            </a:extLst>
          </p:cNvPr>
          <p:cNvSpPr txBox="1"/>
          <p:nvPr/>
        </p:nvSpPr>
        <p:spPr>
          <a:xfrm>
            <a:off x="4675632" y="5463639"/>
            <a:ext cx="568147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NACIONAL DE FRONTEIRAS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EA5A537-E22C-4788-A474-E2CA3CB851ED}"/>
              </a:ext>
            </a:extLst>
          </p:cNvPr>
          <p:cNvSpPr txBox="1"/>
          <p:nvPr/>
        </p:nvSpPr>
        <p:spPr>
          <a:xfrm>
            <a:off x="7942270" y="1627564"/>
            <a:ext cx="4047744" cy="13234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PRODUTOS DO PPIF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1090152"/>
            <a:ext cx="3913575" cy="531238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8" name="Picture 11" descr="C:\Meus documentos\Figura1.tif">
            <a:extLst>
              <a:ext uri="{FF2B5EF4-FFF2-40B4-BE49-F238E27FC236}">
                <a16:creationId xmlns:a16="http://schemas.microsoft.com/office/drawing/2014/main" id="{BA84DA45-6ACA-431B-A11D-1B448CBA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9" name="Picture 9" descr="C:\Users\marcioct\Documents\Cartão de visitas\GSI.jpg">
            <a:extLst>
              <a:ext uri="{FF2B5EF4-FFF2-40B4-BE49-F238E27FC236}">
                <a16:creationId xmlns:a16="http://schemas.microsoft.com/office/drawing/2014/main" id="{CAAC7750-CE40-4AC9-A48B-99102CB5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7E440B5-0E98-4EBA-8AD8-0C984967BCE0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C49E10-D5D8-4252-A7B8-F43073C72742}"/>
              </a:ext>
            </a:extLst>
          </p:cNvPr>
          <p:cNvSpPr txBox="1"/>
          <p:nvPr/>
        </p:nvSpPr>
        <p:spPr>
          <a:xfrm>
            <a:off x="23150" y="625033"/>
            <a:ext cx="121278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dirty="0">
                <a:solidFill>
                  <a:srgbClr val="C00000"/>
                </a:solidFill>
              </a:rPr>
              <a:t>POLÍTICA NACIONAL DE FRONTEIRAS</a:t>
            </a:r>
            <a:endParaRPr lang="pt-BR" baseline="30000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" y="1598156"/>
            <a:ext cx="5439534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/>
          <p:cNvGrpSpPr/>
          <p:nvPr/>
        </p:nvGrpSpPr>
        <p:grpSpPr>
          <a:xfrm>
            <a:off x="1513434" y="1285525"/>
            <a:ext cx="8741227" cy="5431537"/>
            <a:chOff x="872067" y="642831"/>
            <a:chExt cx="7814733" cy="45006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067" y="642831"/>
              <a:ext cx="7814733" cy="4500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tângulo de cantos arredondados 6"/>
            <p:cNvSpPr/>
            <p:nvPr/>
          </p:nvSpPr>
          <p:spPr>
            <a:xfrm>
              <a:off x="2565797" y="786606"/>
              <a:ext cx="756047" cy="3238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GGIF-RR</a:t>
              </a:r>
            </a:p>
          </p:txBody>
        </p:sp>
        <p:sp>
          <p:nvSpPr>
            <p:cNvPr id="7" name="Retângulo de cantos arredondados 7"/>
            <p:cNvSpPr/>
            <p:nvPr/>
          </p:nvSpPr>
          <p:spPr>
            <a:xfrm>
              <a:off x="1100732" y="2302036"/>
              <a:ext cx="810816" cy="37861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GGIF-AC</a:t>
              </a:r>
            </a:p>
          </p:txBody>
        </p:sp>
        <p:sp>
          <p:nvSpPr>
            <p:cNvPr id="8" name="Retângulo de cantos arredondados 8"/>
            <p:cNvSpPr/>
            <p:nvPr/>
          </p:nvSpPr>
          <p:spPr>
            <a:xfrm>
              <a:off x="1700247" y="2915281"/>
              <a:ext cx="864394" cy="37742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GGIF-RO</a:t>
              </a:r>
            </a:p>
          </p:txBody>
        </p:sp>
        <p:sp>
          <p:nvSpPr>
            <p:cNvPr id="9" name="Retângulo de cantos arredondados 9"/>
            <p:cNvSpPr/>
            <p:nvPr/>
          </p:nvSpPr>
          <p:spPr>
            <a:xfrm>
              <a:off x="1437465" y="1282998"/>
              <a:ext cx="851957" cy="3238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GGIF/FRON - AM</a:t>
              </a:r>
            </a:p>
          </p:txBody>
        </p:sp>
        <p:sp>
          <p:nvSpPr>
            <p:cNvPr id="10" name="Retângulo de cantos arredondados 10"/>
            <p:cNvSpPr/>
            <p:nvPr/>
          </p:nvSpPr>
          <p:spPr>
            <a:xfrm>
              <a:off x="2774785" y="3178233"/>
              <a:ext cx="756047" cy="32385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GGIF-MT</a:t>
              </a:r>
            </a:p>
          </p:txBody>
        </p:sp>
        <p:sp>
          <p:nvSpPr>
            <p:cNvPr id="11" name="Retângulo de cantos arredondados 11"/>
            <p:cNvSpPr/>
            <p:nvPr/>
          </p:nvSpPr>
          <p:spPr>
            <a:xfrm>
              <a:off x="3028951" y="3654614"/>
              <a:ext cx="756047" cy="32385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GGIF-MS</a:t>
              </a:r>
            </a:p>
          </p:txBody>
        </p:sp>
        <p:sp>
          <p:nvSpPr>
            <p:cNvPr id="12" name="Retângulo de cantos arredondados 12"/>
            <p:cNvSpPr/>
            <p:nvPr/>
          </p:nvSpPr>
          <p:spPr>
            <a:xfrm>
              <a:off x="3530832" y="4111525"/>
              <a:ext cx="756047" cy="32385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GGIF-PR</a:t>
              </a:r>
            </a:p>
          </p:txBody>
        </p:sp>
        <p:sp>
          <p:nvSpPr>
            <p:cNvPr id="13" name="Retângulo de cantos arredondados 14"/>
            <p:cNvSpPr/>
            <p:nvPr/>
          </p:nvSpPr>
          <p:spPr>
            <a:xfrm>
              <a:off x="3459417" y="4662293"/>
              <a:ext cx="756047" cy="32385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GGIF-RS</a:t>
              </a:r>
            </a:p>
          </p:txBody>
        </p:sp>
        <p:sp>
          <p:nvSpPr>
            <p:cNvPr id="14" name="Retângulo de cantos arredondados 15"/>
            <p:cNvSpPr/>
            <p:nvPr/>
          </p:nvSpPr>
          <p:spPr>
            <a:xfrm>
              <a:off x="5490105" y="939137"/>
              <a:ext cx="756047" cy="3238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CT/FRON-AP</a:t>
              </a:r>
            </a:p>
          </p:txBody>
        </p:sp>
        <p:sp>
          <p:nvSpPr>
            <p:cNvPr id="15" name="Retângulo de cantos arredondados 16"/>
            <p:cNvSpPr/>
            <p:nvPr/>
          </p:nvSpPr>
          <p:spPr>
            <a:xfrm>
              <a:off x="3958861" y="828213"/>
              <a:ext cx="756047" cy="32385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CT/FRON-PA</a:t>
              </a:r>
            </a:p>
          </p:txBody>
        </p:sp>
        <p:cxnSp>
          <p:nvCxnSpPr>
            <p:cNvPr id="16" name="Conector de seta reta 17"/>
            <p:cNvCxnSpPr/>
            <p:nvPr/>
          </p:nvCxnSpPr>
          <p:spPr>
            <a:xfrm flipH="1">
              <a:off x="5172768" y="1109528"/>
              <a:ext cx="317367" cy="2618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ector de seta reta 18"/>
            <p:cNvCxnSpPr/>
            <p:nvPr/>
          </p:nvCxnSpPr>
          <p:spPr>
            <a:xfrm>
              <a:off x="4309500" y="1152063"/>
              <a:ext cx="54769" cy="3238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de seta reta 19"/>
            <p:cNvCxnSpPr/>
            <p:nvPr/>
          </p:nvCxnSpPr>
          <p:spPr>
            <a:xfrm>
              <a:off x="3028950" y="1108075"/>
              <a:ext cx="338650" cy="1549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ector de seta reta 20"/>
            <p:cNvCxnSpPr/>
            <p:nvPr/>
          </p:nvCxnSpPr>
          <p:spPr>
            <a:xfrm>
              <a:off x="2193512" y="1594649"/>
              <a:ext cx="472760" cy="3501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de seta reta 21"/>
            <p:cNvCxnSpPr/>
            <p:nvPr/>
          </p:nvCxnSpPr>
          <p:spPr>
            <a:xfrm>
              <a:off x="1901214" y="2501621"/>
              <a:ext cx="388209" cy="742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Conector de seta reta 22"/>
            <p:cNvCxnSpPr/>
            <p:nvPr/>
          </p:nvCxnSpPr>
          <p:spPr>
            <a:xfrm flipV="1">
              <a:off x="2565797" y="2834173"/>
              <a:ext cx="756047" cy="1829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ector de seta reta 23"/>
            <p:cNvCxnSpPr/>
            <p:nvPr/>
          </p:nvCxnSpPr>
          <p:spPr>
            <a:xfrm flipV="1">
              <a:off x="3530832" y="3206683"/>
              <a:ext cx="433354" cy="420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ector de seta reta 24"/>
            <p:cNvCxnSpPr/>
            <p:nvPr/>
          </p:nvCxnSpPr>
          <p:spPr>
            <a:xfrm flipV="1">
              <a:off x="3784600" y="3704948"/>
              <a:ext cx="502279" cy="9579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Conector de seta reta 25"/>
            <p:cNvCxnSpPr/>
            <p:nvPr/>
          </p:nvCxnSpPr>
          <p:spPr>
            <a:xfrm flipV="1">
              <a:off x="4286879" y="4777304"/>
              <a:ext cx="316121" cy="657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Conector de seta reta 26"/>
            <p:cNvCxnSpPr>
              <a:stCxn id="27" idx="1"/>
            </p:cNvCxnSpPr>
            <p:nvPr/>
          </p:nvCxnSpPr>
          <p:spPr>
            <a:xfrm flipH="1" flipV="1">
              <a:off x="5567377" y="4255999"/>
              <a:ext cx="140162" cy="4483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ector de seta reta 27"/>
            <p:cNvCxnSpPr/>
            <p:nvPr/>
          </p:nvCxnSpPr>
          <p:spPr>
            <a:xfrm flipV="1">
              <a:off x="4286879" y="4201386"/>
              <a:ext cx="462624" cy="607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7" name="Retângulo de cantos arredondados 12"/>
          <p:cNvSpPr/>
          <p:nvPr/>
        </p:nvSpPr>
        <p:spPr>
          <a:xfrm>
            <a:off x="6922187" y="5991709"/>
            <a:ext cx="845682" cy="390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Porto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25" dirty="0">
                <a:solidFill>
                  <a:prstClr val="black"/>
                </a:solidFill>
                <a:latin typeface="Bookman Old Style" pitchFamily="18" charset="0"/>
              </a:rPr>
              <a:t>Paranaguá</a:t>
            </a:r>
            <a:endParaRPr kumimoji="0" lang="pt-B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29" name="Conector de seta reta 26"/>
          <p:cNvCxnSpPr>
            <a:stCxn id="30" idx="1"/>
          </p:cNvCxnSpPr>
          <p:nvPr/>
        </p:nvCxnSpPr>
        <p:spPr>
          <a:xfrm flipH="1" flipV="1">
            <a:off x="6922186" y="5471645"/>
            <a:ext cx="926511" cy="469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tângulo de cantos arredondados 12"/>
          <p:cNvSpPr/>
          <p:nvPr/>
        </p:nvSpPr>
        <p:spPr>
          <a:xfrm>
            <a:off x="7848697" y="5745786"/>
            <a:ext cx="845682" cy="390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Porto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25" dirty="0">
                <a:solidFill>
                  <a:prstClr val="black"/>
                </a:solidFill>
                <a:latin typeface="Bookman Old Style" pitchFamily="18" charset="0"/>
              </a:rPr>
              <a:t>Santos</a:t>
            </a:r>
            <a:endParaRPr kumimoji="0" lang="pt-B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7E440B5-0E98-4EBA-8AD8-0C984967BCE0}"/>
              </a:ext>
            </a:extLst>
          </p:cNvPr>
          <p:cNvSpPr txBox="1"/>
          <p:nvPr/>
        </p:nvSpPr>
        <p:spPr>
          <a:xfrm>
            <a:off x="23150" y="113388"/>
            <a:ext cx="121278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tx2"/>
                </a:solidFill>
              </a:rPr>
              <a:t>PROGRAMA DE PROTEÇÃO INTEGRADA DE FRONTEIRAS</a:t>
            </a:r>
            <a:endParaRPr lang="pt-BR" sz="2400" baseline="30000" dirty="0">
              <a:solidFill>
                <a:schemeClr val="tx2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5BF6469-BEB4-4F9A-85A5-D098CE22D3D0}"/>
              </a:ext>
            </a:extLst>
          </p:cNvPr>
          <p:cNvSpPr txBox="1"/>
          <p:nvPr/>
        </p:nvSpPr>
        <p:spPr>
          <a:xfrm>
            <a:off x="214757" y="620843"/>
            <a:ext cx="1212787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/>
                <a:solidFill>
                  <a:srgbClr val="CCB400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</a:rPr>
              <a:t>AÇÕES REALIZADAS - PPIF</a:t>
            </a:r>
            <a:endParaRPr kumimoji="0" lang="pt-BR" sz="4000" b="1" i="0" u="none" strike="noStrike" kern="0" cap="none" spc="0" normalizeH="0" baseline="30000" noProof="0" dirty="0">
              <a:ln/>
              <a:solidFill>
                <a:srgbClr val="CCB400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41" name="Picture 9" descr="C:\Users\marcioct\Documents\Cartão de visitas\GSI.jpg">
            <a:extLst>
              <a:ext uri="{FF2B5EF4-FFF2-40B4-BE49-F238E27FC236}">
                <a16:creationId xmlns:a16="http://schemas.microsoft.com/office/drawing/2014/main" id="{32D6B261-9ECD-4EFC-9700-2538E9B9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 descr="C:\Meus documentos\Figura1.tif">
            <a:extLst>
              <a:ext uri="{FF2B5EF4-FFF2-40B4-BE49-F238E27FC236}">
                <a16:creationId xmlns:a16="http://schemas.microsoft.com/office/drawing/2014/main" id="{8D030BE9-E871-4948-9F86-762471F2C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43" name="Retângulo de cantos arredondados 12"/>
          <p:cNvSpPr/>
          <p:nvPr/>
        </p:nvSpPr>
        <p:spPr>
          <a:xfrm>
            <a:off x="8354496" y="5308226"/>
            <a:ext cx="845682" cy="390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Porto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25" dirty="0">
                <a:solidFill>
                  <a:prstClr val="black"/>
                </a:solidFill>
                <a:latin typeface="Bookman Old Style" pitchFamily="18" charset="0"/>
              </a:rPr>
              <a:t>Itaguaí</a:t>
            </a:r>
            <a:endParaRPr kumimoji="0" lang="pt-B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45" name="Retângulo de cantos arredondados 12"/>
          <p:cNvSpPr/>
          <p:nvPr/>
        </p:nvSpPr>
        <p:spPr>
          <a:xfrm>
            <a:off x="8694378" y="4837514"/>
            <a:ext cx="998261" cy="390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Porto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25" dirty="0">
                <a:solidFill>
                  <a:prstClr val="black"/>
                </a:solidFill>
                <a:latin typeface="Bookman Old Style" pitchFamily="18" charset="0"/>
              </a:rPr>
              <a:t>Rio de Janeiro</a:t>
            </a:r>
            <a:endParaRPr kumimoji="0" lang="pt-B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46" name="Conector de seta reta 26"/>
          <p:cNvCxnSpPr/>
          <p:nvPr/>
        </p:nvCxnSpPr>
        <p:spPr>
          <a:xfrm flipH="1" flipV="1">
            <a:off x="7427986" y="5276230"/>
            <a:ext cx="926510" cy="1954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Conector de seta reta 26"/>
          <p:cNvCxnSpPr>
            <a:stCxn id="45" idx="1"/>
          </p:cNvCxnSpPr>
          <p:nvPr/>
        </p:nvCxnSpPr>
        <p:spPr>
          <a:xfrm flipH="1">
            <a:off x="7669101" y="5032930"/>
            <a:ext cx="1025277" cy="203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Conector de seta reta 26"/>
          <p:cNvCxnSpPr>
            <a:stCxn id="53" idx="1"/>
          </p:cNvCxnSpPr>
          <p:nvPr/>
        </p:nvCxnSpPr>
        <p:spPr>
          <a:xfrm flipH="1">
            <a:off x="7531761" y="4571675"/>
            <a:ext cx="1175401" cy="646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Retângulo de cantos arredondados 12"/>
          <p:cNvSpPr/>
          <p:nvPr/>
        </p:nvSpPr>
        <p:spPr>
          <a:xfrm>
            <a:off x="8707162" y="4376259"/>
            <a:ext cx="998261" cy="390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Aeroporto Galeão</a:t>
            </a:r>
          </a:p>
        </p:txBody>
      </p:sp>
      <p:sp>
        <p:nvSpPr>
          <p:cNvPr id="55" name="Retângulo de cantos arredondados 12"/>
          <p:cNvSpPr/>
          <p:nvPr/>
        </p:nvSpPr>
        <p:spPr>
          <a:xfrm>
            <a:off x="9193508" y="3764517"/>
            <a:ext cx="1052850" cy="3908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Porto/Aeroporto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25" dirty="0">
                <a:solidFill>
                  <a:prstClr val="black"/>
                </a:solidFill>
                <a:latin typeface="Bookman Old Style" pitchFamily="18" charset="0"/>
              </a:rPr>
              <a:t>Salvador</a:t>
            </a:r>
            <a:endParaRPr kumimoji="0" lang="pt-B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56" name="Conector de seta reta 26"/>
          <p:cNvCxnSpPr>
            <a:stCxn id="55" idx="1"/>
          </p:cNvCxnSpPr>
          <p:nvPr/>
        </p:nvCxnSpPr>
        <p:spPr>
          <a:xfrm flipH="1">
            <a:off x="8168232" y="3959933"/>
            <a:ext cx="1025276" cy="203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Retângulo de cantos arredondados 12"/>
          <p:cNvSpPr/>
          <p:nvPr/>
        </p:nvSpPr>
        <p:spPr>
          <a:xfrm>
            <a:off x="9248096" y="2887543"/>
            <a:ext cx="1088977" cy="3908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Porto/Aeroporto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25" dirty="0">
                <a:solidFill>
                  <a:prstClr val="black"/>
                </a:solidFill>
                <a:latin typeface="Bookman Old Style" pitchFamily="18" charset="0"/>
              </a:rPr>
              <a:t>Natal</a:t>
            </a:r>
            <a:endParaRPr kumimoji="0" lang="pt-B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58" name="Conector de seta reta 26"/>
          <p:cNvCxnSpPr/>
          <p:nvPr/>
        </p:nvCxnSpPr>
        <p:spPr>
          <a:xfrm flipH="1">
            <a:off x="8707162" y="3117861"/>
            <a:ext cx="532634" cy="115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Retângulo de cantos arredondados 12"/>
          <p:cNvSpPr/>
          <p:nvPr/>
        </p:nvSpPr>
        <p:spPr>
          <a:xfrm>
            <a:off x="6579947" y="3832567"/>
            <a:ext cx="848039" cy="331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Aeroporto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25" dirty="0">
                <a:solidFill>
                  <a:prstClr val="black"/>
                </a:solidFill>
                <a:latin typeface="Bookman Old Style" pitchFamily="18" charset="0"/>
              </a:rPr>
              <a:t>Brasília</a:t>
            </a:r>
            <a:endParaRPr kumimoji="0" lang="pt-B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44" name="Retângulo de cantos arredondados 12"/>
          <p:cNvSpPr/>
          <p:nvPr/>
        </p:nvSpPr>
        <p:spPr>
          <a:xfrm>
            <a:off x="6281446" y="4754579"/>
            <a:ext cx="848039" cy="331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Aeroporto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825" dirty="0" smtClean="0">
                <a:solidFill>
                  <a:prstClr val="black"/>
                </a:solidFill>
                <a:latin typeface="Bookman Old Style" pitchFamily="18" charset="0"/>
              </a:rPr>
              <a:t>Guarulhos</a:t>
            </a:r>
            <a:endParaRPr kumimoji="0" lang="pt-B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47" name="Conector de seta reta 26"/>
          <p:cNvCxnSpPr>
            <a:stCxn id="62" idx="2"/>
          </p:cNvCxnSpPr>
          <p:nvPr/>
        </p:nvCxnSpPr>
        <p:spPr>
          <a:xfrm flipH="1">
            <a:off x="6843796" y="4163871"/>
            <a:ext cx="160171" cy="195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Conector de seta reta 26"/>
          <p:cNvCxnSpPr>
            <a:stCxn id="44" idx="2"/>
          </p:cNvCxnSpPr>
          <p:nvPr/>
        </p:nvCxnSpPr>
        <p:spPr>
          <a:xfrm>
            <a:off x="6705466" y="5085883"/>
            <a:ext cx="298500" cy="288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786" name="Picture 2" descr="EB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6"/>
            <a:ext cx="12192000" cy="68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787" name="Text Box 3"/>
          <p:cNvSpPr txBox="1">
            <a:spLocks noChangeArrowheads="1"/>
          </p:cNvSpPr>
          <p:nvPr/>
        </p:nvSpPr>
        <p:spPr bwMode="auto">
          <a:xfrm>
            <a:off x="1900238" y="30162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8789" name="Rectangle 5"/>
          <p:cNvSpPr>
            <a:spLocks noChangeArrowheads="1"/>
          </p:cNvSpPr>
          <p:nvPr/>
        </p:nvSpPr>
        <p:spPr bwMode="auto">
          <a:xfrm>
            <a:off x="1703389" y="5157789"/>
            <a:ext cx="8569325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5FC0E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E5FC0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1987550" y="4479925"/>
            <a:ext cx="1524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>
                    <a:alpha val="6313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774" tIns="37887" rIns="75774" bIns="37887">
            <a:spAutoFit/>
          </a:bodyPr>
          <a:lstStyle>
            <a:lvl1pPr marL="387350" indent="-387350" defTabSz="8175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175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8175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8175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8175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817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817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817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817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None/>
            </a:pP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5652044"/>
            <a:ext cx="12192000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FRONTEIRAS</a:t>
            </a:r>
            <a:endParaRPr lang="pt-BR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47718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GABINETE DE SEGURANÇA INSTITUCIONAL</a:t>
            </a:r>
          </a:p>
        </p:txBody>
      </p:sp>
      <p:pic>
        <p:nvPicPr>
          <p:cNvPr id="10" name="Picture 9" descr="C:\Users\marcioct\Documents\Cartão de visitas\GS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414" y="91565"/>
            <a:ext cx="1491519" cy="147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Meus documentos\Figura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615" y="152734"/>
            <a:ext cx="1380575" cy="141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3960541" y="5870439"/>
            <a:ext cx="4270916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/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Brigadeiro do Ar Ary Soares </a:t>
            </a:r>
            <a:r>
              <a:rPr kumimoji="0" lang="pt-BR" sz="1400" b="1" i="0" u="none" strike="noStrike" kern="1200" cap="none" spc="0" normalizeH="0" baseline="0" noProof="0" dirty="0" smtClean="0">
                <a:ln/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Mesquita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ary.mesquita@presidência.gov.br</a:t>
            </a:r>
            <a:endParaRPr lang="pt-BR" sz="1400" dirty="0" smtClean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(61)3411-6441</a:t>
            </a:r>
            <a:endParaRPr kumimoji="0" lang="pt-BR" sz="1400" b="1" i="0" u="none" strike="noStrike" kern="1200" cap="none" spc="0" normalizeH="0" baseline="0" noProof="0" dirty="0">
              <a:ln/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-1" y="2301284"/>
            <a:ext cx="12192000" cy="193899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PROGRAMA DE PROTEÇÃO INTEGRADA DE FRONTEIRAS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PPIF</a:t>
            </a:r>
            <a:endParaRPr kumimoji="0" lang="pt-BR" sz="6000" b="0" i="0" u="none" strike="noStrike" kern="1200" cap="none" spc="0" normalizeH="0" baseline="30000" noProof="0" dirty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459420089"/>
              </p:ext>
            </p:extLst>
          </p:nvPr>
        </p:nvGraphicFramePr>
        <p:xfrm>
          <a:off x="2096459" y="10076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1" descr="C:\Meus documentos\Figura1.tif">
            <a:extLst>
              <a:ext uri="{FF2B5EF4-FFF2-40B4-BE49-F238E27FC236}">
                <a16:creationId xmlns:a16="http://schemas.microsoft.com/office/drawing/2014/main" id="{A0380384-E25B-45E4-8D63-95496C92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51" y="23150"/>
            <a:ext cx="984284" cy="100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6" name="Picture 9" descr="C:\Users\marcioct\Documents\Cartão de visitas\GSI.jpg">
            <a:extLst>
              <a:ext uri="{FF2B5EF4-FFF2-40B4-BE49-F238E27FC236}">
                <a16:creationId xmlns:a16="http://schemas.microsoft.com/office/drawing/2014/main" id="{B399E67A-5BE2-45C7-BBF9-B7E06AEA7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34726"/>
            <a:ext cx="1062471" cy="104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4"/>
          <p:cNvPicPr>
            <a:picLocks noChangeAspect="1"/>
          </p:cNvPicPr>
          <p:nvPr/>
        </p:nvPicPr>
        <p:blipFill>
          <a:blip r:embed="rId9"/>
          <a:srcRect t="28999" b="33200"/>
          <a:stretch>
            <a:fillRect/>
          </a:stretch>
        </p:blipFill>
        <p:spPr>
          <a:xfrm>
            <a:off x="9465221" y="4751827"/>
            <a:ext cx="1101956" cy="3940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5221" y="5341002"/>
            <a:ext cx="1048825" cy="41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4982" y="2392833"/>
            <a:ext cx="2744268" cy="29517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8286" y="2866402"/>
            <a:ext cx="1172676" cy="109344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6869" y="4416422"/>
            <a:ext cx="1046535" cy="106600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0203" y="2866402"/>
            <a:ext cx="1056117" cy="1075765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4116174" y="1542102"/>
            <a:ext cx="1197004" cy="1037820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000" b="-19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Elipse 15"/>
          <p:cNvSpPr/>
          <p:nvPr/>
        </p:nvSpPr>
        <p:spPr>
          <a:xfrm>
            <a:off x="6381269" y="5395017"/>
            <a:ext cx="1090583" cy="1091588"/>
          </a:xfrm>
          <a:prstGeom prst="ellipse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11" descr="C:\Meus documentos\Figura1.tif">
            <a:extLst>
              <a:ext uri="{FF2B5EF4-FFF2-40B4-BE49-F238E27FC236}">
                <a16:creationId xmlns:a16="http://schemas.microsoft.com/office/drawing/2014/main" id="{C316CCCB-ED60-4BB0-84CC-6C76C3BA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5881" y="969015"/>
            <a:ext cx="1253859" cy="121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8" name="Elipse 17"/>
          <p:cNvSpPr/>
          <p:nvPr/>
        </p:nvSpPr>
        <p:spPr>
          <a:xfrm>
            <a:off x="7109608" y="1513969"/>
            <a:ext cx="1049379" cy="1015499"/>
          </a:xfrm>
          <a:prstGeom prst="ellipse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0" r="-4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34298" y="4416421"/>
            <a:ext cx="1057303" cy="1064776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4754981" y="5395016"/>
            <a:ext cx="1116393" cy="1085875"/>
          </a:xfrm>
          <a:prstGeom prst="ellipse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CaixaDeTexto 1"/>
          <p:cNvSpPr txBox="1"/>
          <p:nvPr/>
        </p:nvSpPr>
        <p:spPr>
          <a:xfrm>
            <a:off x="9465221" y="5952491"/>
            <a:ext cx="2483404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CONPORTOS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</p:spTree>
    <p:extLst>
      <p:ext uri="{BB962C8B-B14F-4D97-AF65-F5344CB8AC3E}">
        <p14:creationId xmlns:p14="http://schemas.microsoft.com/office/powerpoint/2010/main" val="296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 descr="C:\Meus documentos\Figura1.tif">
            <a:extLst>
              <a:ext uri="{FF2B5EF4-FFF2-40B4-BE49-F238E27FC236}">
                <a16:creationId xmlns:a16="http://schemas.microsoft.com/office/drawing/2014/main" id="{A0380384-E25B-45E4-8D63-95496C92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8" name="Picture 9" descr="C:\Users\marcioct\Documents\Cartão de visitas\GSI.jpg">
            <a:extLst>
              <a:ext uri="{FF2B5EF4-FFF2-40B4-BE49-F238E27FC236}">
                <a16:creationId xmlns:a16="http://schemas.microsoft.com/office/drawing/2014/main" id="{B399E67A-5BE2-45C7-BBF9-B7E06AEA7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780DEBE-F734-40F1-9F3D-89836932FA8C}"/>
              </a:ext>
            </a:extLst>
          </p:cNvPr>
          <p:cNvSpPr txBox="1"/>
          <p:nvPr/>
        </p:nvSpPr>
        <p:spPr>
          <a:xfrm>
            <a:off x="32062" y="812404"/>
            <a:ext cx="121278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dirty="0">
                <a:solidFill>
                  <a:schemeClr val="tx2"/>
                </a:solidFill>
              </a:rPr>
              <a:t>CARACTERÍSTICAS DAS FRONTEIRAS</a:t>
            </a:r>
            <a:endParaRPr lang="pt-BR" baseline="30000" dirty="0">
              <a:solidFill>
                <a:schemeClr val="tx2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8831365" y="2287311"/>
            <a:ext cx="3187700" cy="3052762"/>
            <a:chOff x="1993900" y="1309688"/>
            <a:chExt cx="5346704" cy="5301962"/>
          </a:xfrm>
        </p:grpSpPr>
        <p:graphicFrame>
          <p:nvGraphicFramePr>
            <p:cNvPr id="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438779"/>
                </p:ext>
              </p:extLst>
            </p:nvPr>
          </p:nvGraphicFramePr>
          <p:xfrm>
            <a:off x="1993900" y="1309688"/>
            <a:ext cx="5346704" cy="530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PHOTO-PAINT" r:id="rId5" imgW="4485714" imgH="4447619" progId="">
                    <p:embed/>
                  </p:oleObj>
                </mc:Choice>
                <mc:Fallback>
                  <p:oleObj name="PHOTO-PAINT" r:id="rId5" imgW="4485714" imgH="4447619" progId="">
                    <p:embed/>
                    <p:pic>
                      <p:nvPicPr>
                        <p:cNvPr id="56525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3900" y="1309688"/>
                          <a:ext cx="5346704" cy="5301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2892425" y="2546349"/>
              <a:ext cx="590877" cy="402681"/>
            </a:xfrm>
            <a:custGeom>
              <a:avLst/>
              <a:gdLst>
                <a:gd name="T0" fmla="*/ 0 w 380"/>
                <a:gd name="T1" fmla="*/ 0 h 252"/>
                <a:gd name="T2" fmla="*/ 2147483647 w 380"/>
                <a:gd name="T3" fmla="*/ 2147483647 h 252"/>
                <a:gd name="T4" fmla="*/ 2147483647 w 380"/>
                <a:gd name="T5" fmla="*/ 2147483647 h 252"/>
                <a:gd name="T6" fmla="*/ 2147483647 w 380"/>
                <a:gd name="T7" fmla="*/ 2147483647 h 252"/>
                <a:gd name="T8" fmla="*/ 2147483647 w 380"/>
                <a:gd name="T9" fmla="*/ 2147483647 h 252"/>
                <a:gd name="T10" fmla="*/ 2147483647 w 380"/>
                <a:gd name="T11" fmla="*/ 2147483647 h 252"/>
                <a:gd name="T12" fmla="*/ 2147483647 w 380"/>
                <a:gd name="T13" fmla="*/ 2147483647 h 252"/>
                <a:gd name="T14" fmla="*/ 2147483647 w 380"/>
                <a:gd name="T15" fmla="*/ 2147483647 h 252"/>
                <a:gd name="T16" fmla="*/ 2147483647 w 380"/>
                <a:gd name="T17" fmla="*/ 2147483647 h 252"/>
                <a:gd name="T18" fmla="*/ 2147483647 w 380"/>
                <a:gd name="T19" fmla="*/ 2147483647 h 252"/>
                <a:gd name="T20" fmla="*/ 2147483647 w 380"/>
                <a:gd name="T21" fmla="*/ 2147483647 h 252"/>
                <a:gd name="T22" fmla="*/ 2147483647 w 380"/>
                <a:gd name="T23" fmla="*/ 2147483647 h 2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252"/>
                <a:gd name="T38" fmla="*/ 380 w 380"/>
                <a:gd name="T39" fmla="*/ 252 h 2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252">
                  <a:moveTo>
                    <a:pt x="0" y="0"/>
                  </a:moveTo>
                  <a:cubicBezTo>
                    <a:pt x="13" y="4"/>
                    <a:pt x="28" y="2"/>
                    <a:pt x="40" y="8"/>
                  </a:cubicBezTo>
                  <a:cubicBezTo>
                    <a:pt x="44" y="10"/>
                    <a:pt x="41" y="18"/>
                    <a:pt x="44" y="20"/>
                  </a:cubicBezTo>
                  <a:cubicBezTo>
                    <a:pt x="55" y="28"/>
                    <a:pt x="69" y="29"/>
                    <a:pt x="80" y="36"/>
                  </a:cubicBezTo>
                  <a:cubicBezTo>
                    <a:pt x="112" y="83"/>
                    <a:pt x="67" y="23"/>
                    <a:pt x="204" y="52"/>
                  </a:cubicBezTo>
                  <a:cubicBezTo>
                    <a:pt x="213" y="54"/>
                    <a:pt x="220" y="76"/>
                    <a:pt x="220" y="76"/>
                  </a:cubicBezTo>
                  <a:cubicBezTo>
                    <a:pt x="226" y="128"/>
                    <a:pt x="232" y="96"/>
                    <a:pt x="240" y="136"/>
                  </a:cubicBezTo>
                  <a:cubicBezTo>
                    <a:pt x="273" y="130"/>
                    <a:pt x="272" y="123"/>
                    <a:pt x="308" y="128"/>
                  </a:cubicBezTo>
                  <a:cubicBezTo>
                    <a:pt x="315" y="149"/>
                    <a:pt x="317" y="171"/>
                    <a:pt x="324" y="192"/>
                  </a:cubicBezTo>
                  <a:cubicBezTo>
                    <a:pt x="325" y="205"/>
                    <a:pt x="321" y="220"/>
                    <a:pt x="328" y="232"/>
                  </a:cubicBezTo>
                  <a:cubicBezTo>
                    <a:pt x="332" y="239"/>
                    <a:pt x="344" y="237"/>
                    <a:pt x="352" y="240"/>
                  </a:cubicBezTo>
                  <a:cubicBezTo>
                    <a:pt x="360" y="243"/>
                    <a:pt x="373" y="252"/>
                    <a:pt x="380" y="25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578350" y="4283074"/>
              <a:ext cx="1287490" cy="1821651"/>
            </a:xfrm>
            <a:custGeom>
              <a:avLst/>
              <a:gdLst>
                <a:gd name="T0" fmla="*/ 2147483647 w 828"/>
                <a:gd name="T1" fmla="*/ 2147483647 h 1140"/>
                <a:gd name="T2" fmla="*/ 2147483647 w 828"/>
                <a:gd name="T3" fmla="*/ 2147483647 h 1140"/>
                <a:gd name="T4" fmla="*/ 2147483647 w 828"/>
                <a:gd name="T5" fmla="*/ 2147483647 h 1140"/>
                <a:gd name="T6" fmla="*/ 2147483647 w 828"/>
                <a:gd name="T7" fmla="*/ 2147483647 h 1140"/>
                <a:gd name="T8" fmla="*/ 2147483647 w 828"/>
                <a:gd name="T9" fmla="*/ 2147483647 h 1140"/>
                <a:gd name="T10" fmla="*/ 2147483647 w 828"/>
                <a:gd name="T11" fmla="*/ 2147483647 h 1140"/>
                <a:gd name="T12" fmla="*/ 2147483647 w 828"/>
                <a:gd name="T13" fmla="*/ 2147483647 h 1140"/>
                <a:gd name="T14" fmla="*/ 2147483647 w 828"/>
                <a:gd name="T15" fmla="*/ 2147483647 h 1140"/>
                <a:gd name="T16" fmla="*/ 2147483647 w 828"/>
                <a:gd name="T17" fmla="*/ 2147483647 h 1140"/>
                <a:gd name="T18" fmla="*/ 2147483647 w 828"/>
                <a:gd name="T19" fmla="*/ 2147483647 h 1140"/>
                <a:gd name="T20" fmla="*/ 2147483647 w 828"/>
                <a:gd name="T21" fmla="*/ 2147483647 h 1140"/>
                <a:gd name="T22" fmla="*/ 2147483647 w 828"/>
                <a:gd name="T23" fmla="*/ 2147483647 h 1140"/>
                <a:gd name="T24" fmla="*/ 2147483647 w 828"/>
                <a:gd name="T25" fmla="*/ 2147483647 h 1140"/>
                <a:gd name="T26" fmla="*/ 2147483647 w 828"/>
                <a:gd name="T27" fmla="*/ 2147483647 h 1140"/>
                <a:gd name="T28" fmla="*/ 2147483647 w 828"/>
                <a:gd name="T29" fmla="*/ 2147483647 h 1140"/>
                <a:gd name="T30" fmla="*/ 2147483647 w 828"/>
                <a:gd name="T31" fmla="*/ 2147483647 h 1140"/>
                <a:gd name="T32" fmla="*/ 2147483647 w 828"/>
                <a:gd name="T33" fmla="*/ 2147483647 h 1140"/>
                <a:gd name="T34" fmla="*/ 2147483647 w 828"/>
                <a:gd name="T35" fmla="*/ 2147483647 h 1140"/>
                <a:gd name="T36" fmla="*/ 2147483647 w 828"/>
                <a:gd name="T37" fmla="*/ 2147483647 h 1140"/>
                <a:gd name="T38" fmla="*/ 2147483647 w 828"/>
                <a:gd name="T39" fmla="*/ 2147483647 h 1140"/>
                <a:gd name="T40" fmla="*/ 2147483647 w 828"/>
                <a:gd name="T41" fmla="*/ 2147483647 h 1140"/>
                <a:gd name="T42" fmla="*/ 2147483647 w 828"/>
                <a:gd name="T43" fmla="*/ 2147483647 h 1140"/>
                <a:gd name="T44" fmla="*/ 2147483647 w 828"/>
                <a:gd name="T45" fmla="*/ 2147483647 h 1140"/>
                <a:gd name="T46" fmla="*/ 2147483647 w 828"/>
                <a:gd name="T47" fmla="*/ 2147483647 h 1140"/>
                <a:gd name="T48" fmla="*/ 2147483647 w 828"/>
                <a:gd name="T49" fmla="*/ 2147483647 h 1140"/>
                <a:gd name="T50" fmla="*/ 2147483647 w 828"/>
                <a:gd name="T51" fmla="*/ 2147483647 h 1140"/>
                <a:gd name="T52" fmla="*/ 2147483647 w 828"/>
                <a:gd name="T53" fmla="*/ 2147483647 h 1140"/>
                <a:gd name="T54" fmla="*/ 2147483647 w 828"/>
                <a:gd name="T55" fmla="*/ 2147483647 h 1140"/>
                <a:gd name="T56" fmla="*/ 2147483647 w 828"/>
                <a:gd name="T57" fmla="*/ 2147483647 h 1140"/>
                <a:gd name="T58" fmla="*/ 2147483647 w 828"/>
                <a:gd name="T59" fmla="*/ 2147483647 h 1140"/>
                <a:gd name="T60" fmla="*/ 2147483647 w 828"/>
                <a:gd name="T61" fmla="*/ 2147483647 h 1140"/>
                <a:gd name="T62" fmla="*/ 2147483647 w 828"/>
                <a:gd name="T63" fmla="*/ 2147483647 h 1140"/>
                <a:gd name="T64" fmla="*/ 2147483647 w 828"/>
                <a:gd name="T65" fmla="*/ 2147483647 h 1140"/>
                <a:gd name="T66" fmla="*/ 2147483647 w 828"/>
                <a:gd name="T67" fmla="*/ 2147483647 h 1140"/>
                <a:gd name="T68" fmla="*/ 2147483647 w 828"/>
                <a:gd name="T69" fmla="*/ 2147483647 h 1140"/>
                <a:gd name="T70" fmla="*/ 2147483647 w 828"/>
                <a:gd name="T71" fmla="*/ 2147483647 h 1140"/>
                <a:gd name="T72" fmla="*/ 2147483647 w 828"/>
                <a:gd name="T73" fmla="*/ 2147483647 h 1140"/>
                <a:gd name="T74" fmla="*/ 2147483647 w 828"/>
                <a:gd name="T75" fmla="*/ 2147483647 h 1140"/>
                <a:gd name="T76" fmla="*/ 2147483647 w 828"/>
                <a:gd name="T77" fmla="*/ 2147483647 h 1140"/>
                <a:gd name="T78" fmla="*/ 2147483647 w 828"/>
                <a:gd name="T79" fmla="*/ 2147483647 h 1140"/>
                <a:gd name="T80" fmla="*/ 2147483647 w 828"/>
                <a:gd name="T81" fmla="*/ 2147483647 h 1140"/>
                <a:gd name="T82" fmla="*/ 2147483647 w 828"/>
                <a:gd name="T83" fmla="*/ 2147483647 h 1140"/>
                <a:gd name="T84" fmla="*/ 2147483647 w 828"/>
                <a:gd name="T85" fmla="*/ 2147483647 h 1140"/>
                <a:gd name="T86" fmla="*/ 2147483647 w 828"/>
                <a:gd name="T87" fmla="*/ 2147483647 h 1140"/>
                <a:gd name="T88" fmla="*/ 2147483647 w 828"/>
                <a:gd name="T89" fmla="*/ 2147483647 h 1140"/>
                <a:gd name="T90" fmla="*/ 2147483647 w 828"/>
                <a:gd name="T91" fmla="*/ 2147483647 h 1140"/>
                <a:gd name="T92" fmla="*/ 2147483647 w 828"/>
                <a:gd name="T93" fmla="*/ 2147483647 h 1140"/>
                <a:gd name="T94" fmla="*/ 2147483647 w 828"/>
                <a:gd name="T95" fmla="*/ 2147483647 h 1140"/>
                <a:gd name="T96" fmla="*/ 2147483647 w 828"/>
                <a:gd name="T97" fmla="*/ 2147483647 h 1140"/>
                <a:gd name="T98" fmla="*/ 2147483647 w 828"/>
                <a:gd name="T99" fmla="*/ 2147483647 h 1140"/>
                <a:gd name="T100" fmla="*/ 2147483647 w 828"/>
                <a:gd name="T101" fmla="*/ 2147483647 h 1140"/>
                <a:gd name="T102" fmla="*/ 2147483647 w 828"/>
                <a:gd name="T103" fmla="*/ 2147483647 h 1140"/>
                <a:gd name="T104" fmla="*/ 2147483647 w 828"/>
                <a:gd name="T105" fmla="*/ 2147483647 h 1140"/>
                <a:gd name="T106" fmla="*/ 2147483647 w 828"/>
                <a:gd name="T107" fmla="*/ 2147483647 h 1140"/>
                <a:gd name="T108" fmla="*/ 2147483647 w 828"/>
                <a:gd name="T109" fmla="*/ 2147483647 h 1140"/>
                <a:gd name="T110" fmla="*/ 2147483647 w 828"/>
                <a:gd name="T111" fmla="*/ 2147483647 h 1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8"/>
                <a:gd name="T169" fmla="*/ 0 h 1140"/>
                <a:gd name="T170" fmla="*/ 828 w 828"/>
                <a:gd name="T171" fmla="*/ 1140 h 11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8" h="1140">
                  <a:moveTo>
                    <a:pt x="828" y="24"/>
                  </a:moveTo>
                  <a:lnTo>
                    <a:pt x="808" y="38"/>
                  </a:lnTo>
                  <a:lnTo>
                    <a:pt x="801" y="64"/>
                  </a:lnTo>
                  <a:lnTo>
                    <a:pt x="784" y="88"/>
                  </a:lnTo>
                  <a:lnTo>
                    <a:pt x="775" y="100"/>
                  </a:lnTo>
                  <a:lnTo>
                    <a:pt x="748" y="100"/>
                  </a:lnTo>
                  <a:lnTo>
                    <a:pt x="722" y="100"/>
                  </a:lnTo>
                  <a:lnTo>
                    <a:pt x="705" y="88"/>
                  </a:lnTo>
                  <a:lnTo>
                    <a:pt x="679" y="93"/>
                  </a:lnTo>
                  <a:lnTo>
                    <a:pt x="672" y="105"/>
                  </a:lnTo>
                  <a:lnTo>
                    <a:pt x="652" y="115"/>
                  </a:lnTo>
                  <a:lnTo>
                    <a:pt x="636" y="120"/>
                  </a:lnTo>
                  <a:lnTo>
                    <a:pt x="595" y="127"/>
                  </a:lnTo>
                  <a:lnTo>
                    <a:pt x="576" y="132"/>
                  </a:lnTo>
                  <a:lnTo>
                    <a:pt x="559" y="134"/>
                  </a:lnTo>
                  <a:lnTo>
                    <a:pt x="535" y="112"/>
                  </a:lnTo>
                  <a:lnTo>
                    <a:pt x="535" y="84"/>
                  </a:lnTo>
                  <a:lnTo>
                    <a:pt x="537" y="52"/>
                  </a:lnTo>
                  <a:lnTo>
                    <a:pt x="542" y="26"/>
                  </a:lnTo>
                  <a:lnTo>
                    <a:pt x="532" y="4"/>
                  </a:lnTo>
                  <a:lnTo>
                    <a:pt x="516" y="0"/>
                  </a:lnTo>
                  <a:lnTo>
                    <a:pt x="506" y="14"/>
                  </a:lnTo>
                  <a:lnTo>
                    <a:pt x="484" y="24"/>
                  </a:lnTo>
                  <a:lnTo>
                    <a:pt x="463" y="31"/>
                  </a:lnTo>
                  <a:lnTo>
                    <a:pt x="446" y="38"/>
                  </a:lnTo>
                  <a:lnTo>
                    <a:pt x="432" y="55"/>
                  </a:lnTo>
                  <a:lnTo>
                    <a:pt x="408" y="43"/>
                  </a:lnTo>
                  <a:lnTo>
                    <a:pt x="379" y="45"/>
                  </a:lnTo>
                  <a:lnTo>
                    <a:pt x="379" y="72"/>
                  </a:lnTo>
                  <a:lnTo>
                    <a:pt x="393" y="98"/>
                  </a:lnTo>
                  <a:lnTo>
                    <a:pt x="393" y="115"/>
                  </a:lnTo>
                  <a:lnTo>
                    <a:pt x="374" y="129"/>
                  </a:lnTo>
                  <a:lnTo>
                    <a:pt x="357" y="141"/>
                  </a:lnTo>
                  <a:lnTo>
                    <a:pt x="336" y="148"/>
                  </a:lnTo>
                  <a:lnTo>
                    <a:pt x="307" y="156"/>
                  </a:lnTo>
                  <a:lnTo>
                    <a:pt x="276" y="134"/>
                  </a:lnTo>
                  <a:lnTo>
                    <a:pt x="268" y="112"/>
                  </a:lnTo>
                  <a:lnTo>
                    <a:pt x="264" y="96"/>
                  </a:lnTo>
                  <a:lnTo>
                    <a:pt x="249" y="108"/>
                  </a:lnTo>
                  <a:lnTo>
                    <a:pt x="230" y="112"/>
                  </a:lnTo>
                  <a:lnTo>
                    <a:pt x="218" y="120"/>
                  </a:lnTo>
                  <a:lnTo>
                    <a:pt x="184" y="120"/>
                  </a:lnTo>
                  <a:lnTo>
                    <a:pt x="170" y="117"/>
                  </a:lnTo>
                  <a:lnTo>
                    <a:pt x="165" y="132"/>
                  </a:lnTo>
                  <a:lnTo>
                    <a:pt x="187" y="146"/>
                  </a:lnTo>
                  <a:lnTo>
                    <a:pt x="177" y="163"/>
                  </a:lnTo>
                  <a:lnTo>
                    <a:pt x="158" y="168"/>
                  </a:lnTo>
                  <a:lnTo>
                    <a:pt x="160" y="184"/>
                  </a:lnTo>
                  <a:lnTo>
                    <a:pt x="172" y="206"/>
                  </a:lnTo>
                  <a:lnTo>
                    <a:pt x="180" y="237"/>
                  </a:lnTo>
                  <a:lnTo>
                    <a:pt x="170" y="259"/>
                  </a:lnTo>
                  <a:lnTo>
                    <a:pt x="165" y="288"/>
                  </a:lnTo>
                  <a:lnTo>
                    <a:pt x="158" y="309"/>
                  </a:lnTo>
                  <a:cubicBezTo>
                    <a:pt x="158" y="315"/>
                    <a:pt x="158" y="322"/>
                    <a:pt x="158" y="328"/>
                  </a:cubicBezTo>
                  <a:lnTo>
                    <a:pt x="141" y="336"/>
                  </a:lnTo>
                  <a:lnTo>
                    <a:pt x="124" y="333"/>
                  </a:lnTo>
                  <a:lnTo>
                    <a:pt x="98" y="343"/>
                  </a:lnTo>
                  <a:lnTo>
                    <a:pt x="64" y="352"/>
                  </a:lnTo>
                  <a:lnTo>
                    <a:pt x="45" y="364"/>
                  </a:lnTo>
                  <a:lnTo>
                    <a:pt x="33" y="384"/>
                  </a:lnTo>
                  <a:lnTo>
                    <a:pt x="24" y="408"/>
                  </a:lnTo>
                  <a:lnTo>
                    <a:pt x="12" y="427"/>
                  </a:lnTo>
                  <a:lnTo>
                    <a:pt x="0" y="453"/>
                  </a:lnTo>
                  <a:lnTo>
                    <a:pt x="16" y="484"/>
                  </a:lnTo>
                  <a:lnTo>
                    <a:pt x="33" y="501"/>
                  </a:lnTo>
                  <a:lnTo>
                    <a:pt x="50" y="523"/>
                  </a:lnTo>
                  <a:lnTo>
                    <a:pt x="64" y="530"/>
                  </a:lnTo>
                  <a:lnTo>
                    <a:pt x="98" y="530"/>
                  </a:lnTo>
                  <a:lnTo>
                    <a:pt x="115" y="518"/>
                  </a:lnTo>
                  <a:lnTo>
                    <a:pt x="115" y="547"/>
                  </a:lnTo>
                  <a:lnTo>
                    <a:pt x="124" y="568"/>
                  </a:lnTo>
                  <a:lnTo>
                    <a:pt x="153" y="568"/>
                  </a:lnTo>
                  <a:lnTo>
                    <a:pt x="187" y="568"/>
                  </a:lnTo>
                  <a:lnTo>
                    <a:pt x="220" y="552"/>
                  </a:lnTo>
                  <a:lnTo>
                    <a:pt x="259" y="537"/>
                  </a:lnTo>
                  <a:lnTo>
                    <a:pt x="288" y="530"/>
                  </a:lnTo>
                  <a:lnTo>
                    <a:pt x="304" y="530"/>
                  </a:lnTo>
                  <a:lnTo>
                    <a:pt x="302" y="554"/>
                  </a:lnTo>
                  <a:lnTo>
                    <a:pt x="307" y="585"/>
                  </a:lnTo>
                  <a:lnTo>
                    <a:pt x="333" y="612"/>
                  </a:lnTo>
                  <a:lnTo>
                    <a:pt x="362" y="621"/>
                  </a:lnTo>
                  <a:lnTo>
                    <a:pt x="386" y="631"/>
                  </a:lnTo>
                  <a:lnTo>
                    <a:pt x="417" y="643"/>
                  </a:lnTo>
                  <a:lnTo>
                    <a:pt x="429" y="652"/>
                  </a:lnTo>
                  <a:lnTo>
                    <a:pt x="458" y="652"/>
                  </a:lnTo>
                  <a:lnTo>
                    <a:pt x="465" y="672"/>
                  </a:lnTo>
                  <a:lnTo>
                    <a:pt x="458" y="691"/>
                  </a:lnTo>
                  <a:cubicBezTo>
                    <a:pt x="458" y="701"/>
                    <a:pt x="458" y="710"/>
                    <a:pt x="458" y="720"/>
                  </a:cubicBezTo>
                  <a:lnTo>
                    <a:pt x="470" y="727"/>
                  </a:lnTo>
                  <a:lnTo>
                    <a:pt x="516" y="727"/>
                  </a:lnTo>
                  <a:lnTo>
                    <a:pt x="516" y="748"/>
                  </a:lnTo>
                  <a:lnTo>
                    <a:pt x="518" y="763"/>
                  </a:lnTo>
                  <a:lnTo>
                    <a:pt x="537" y="775"/>
                  </a:lnTo>
                  <a:lnTo>
                    <a:pt x="528" y="804"/>
                  </a:lnTo>
                  <a:lnTo>
                    <a:pt x="513" y="820"/>
                  </a:lnTo>
                  <a:lnTo>
                    <a:pt x="504" y="852"/>
                  </a:lnTo>
                  <a:lnTo>
                    <a:pt x="504" y="876"/>
                  </a:lnTo>
                  <a:lnTo>
                    <a:pt x="504" y="892"/>
                  </a:lnTo>
                  <a:lnTo>
                    <a:pt x="559" y="892"/>
                  </a:lnTo>
                  <a:lnTo>
                    <a:pt x="564" y="936"/>
                  </a:lnTo>
                  <a:lnTo>
                    <a:pt x="590" y="936"/>
                  </a:lnTo>
                  <a:lnTo>
                    <a:pt x="590" y="962"/>
                  </a:lnTo>
                  <a:lnTo>
                    <a:pt x="602" y="988"/>
                  </a:lnTo>
                  <a:lnTo>
                    <a:pt x="585" y="1008"/>
                  </a:lnTo>
                  <a:cubicBezTo>
                    <a:pt x="571" y="1014"/>
                    <a:pt x="558" y="1021"/>
                    <a:pt x="544" y="1027"/>
                  </a:cubicBezTo>
                  <a:cubicBezTo>
                    <a:pt x="542" y="1028"/>
                    <a:pt x="537" y="1029"/>
                    <a:pt x="537" y="1029"/>
                  </a:cubicBezTo>
                  <a:lnTo>
                    <a:pt x="504" y="1056"/>
                  </a:lnTo>
                  <a:lnTo>
                    <a:pt x="463" y="1080"/>
                  </a:lnTo>
                  <a:lnTo>
                    <a:pt x="482" y="1099"/>
                  </a:lnTo>
                  <a:lnTo>
                    <a:pt x="513" y="1104"/>
                  </a:lnTo>
                  <a:lnTo>
                    <a:pt x="535" y="1116"/>
                  </a:lnTo>
                  <a:lnTo>
                    <a:pt x="549" y="114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9161449" y="4878919"/>
            <a:ext cx="1115791" cy="338554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dirty="0" smtClean="0"/>
              <a:t>16.885 </a:t>
            </a:r>
            <a:r>
              <a:rPr lang="pt-PT" sz="1600" dirty="0"/>
              <a:t>Km</a:t>
            </a:r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8434263" y="2463069"/>
            <a:ext cx="978591" cy="338554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 smtClean="0"/>
              <a:t>3</a:t>
            </a:r>
            <a:r>
              <a:rPr lang="pt-PT" sz="1600" dirty="0" smtClean="0"/>
              <a:t>.100 </a:t>
            </a:r>
            <a:r>
              <a:rPr lang="pt-PT" sz="1600" dirty="0"/>
              <a:t>Km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40" y="1458735"/>
            <a:ext cx="3276901" cy="487539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84039" y="1458735"/>
            <a:ext cx="3276901" cy="351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9227" y="1700429"/>
            <a:ext cx="4229600" cy="4708981"/>
          </a:xfrm>
          <a:prstGeom prst="rect">
            <a:avLst/>
          </a:prstGeom>
          <a:solidFill>
            <a:schemeClr val="bg1"/>
          </a:solidFill>
          <a:ln w="22225" cmpd="dbl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200" i="1" dirty="0" smtClean="0">
                <a:cs typeface="Arial" panose="020B0604020202020204" pitchFamily="34" charset="0"/>
              </a:rPr>
              <a:t>FAIXA DE FRONTEIRA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16.885 km (7.363 km em linha seca)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150 km de largura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1,4 milhão de km</a:t>
            </a:r>
            <a:r>
              <a:rPr lang="pt-BR" sz="2400" baseline="30000" dirty="0" smtClean="0">
                <a:cs typeface="Arial" panose="020B0604020202020204" pitchFamily="34" charset="0"/>
              </a:rPr>
              <a:t>2</a:t>
            </a:r>
            <a:r>
              <a:rPr lang="pt-BR" sz="2400" dirty="0" smtClean="0">
                <a:cs typeface="Arial" panose="020B0604020202020204" pitchFamily="34" charset="0"/>
              </a:rPr>
              <a:t> de área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17% da área 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10 países fronteiriços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11 estados brasileiros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588 municípios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32 cidades-gêmeas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11 milhões de pessoas (5,4% população nacional</a:t>
            </a:r>
            <a:r>
              <a:rPr lang="pt-BR" sz="2800" dirty="0" smtClean="0">
                <a:cs typeface="Arial" panose="020B0604020202020204" pitchFamily="34" charset="0"/>
              </a:rPr>
              <a:t>)</a:t>
            </a:r>
            <a:endParaRPr lang="pt-BR" sz="32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9A73079-B3AB-4A95-929F-A07268F7558E}"/>
              </a:ext>
            </a:extLst>
          </p:cNvPr>
          <p:cNvGrpSpPr/>
          <p:nvPr/>
        </p:nvGrpSpPr>
        <p:grpSpPr>
          <a:xfrm>
            <a:off x="3215680" y="1604806"/>
            <a:ext cx="5256584" cy="5068539"/>
            <a:chOff x="1421415" y="2864246"/>
            <a:chExt cx="4001834" cy="3640455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98984DF6-84F0-408F-953C-AD7504B0E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415" y="2864246"/>
              <a:ext cx="2299338" cy="3640455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203CF6D4-B9B3-486E-8973-F0AAE8D3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251" y="2995027"/>
              <a:ext cx="1895998" cy="3499485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E7E133-962A-4482-896A-10E8989F150A}"/>
              </a:ext>
            </a:extLst>
          </p:cNvPr>
          <p:cNvSpPr txBox="1"/>
          <p:nvPr/>
        </p:nvSpPr>
        <p:spPr>
          <a:xfrm>
            <a:off x="663737" y="3170520"/>
            <a:ext cx="4001703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16.885 Km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6EE9869-BFBB-44D4-98F6-22A71049502B}"/>
              </a:ext>
            </a:extLst>
          </p:cNvPr>
          <p:cNvSpPr txBox="1"/>
          <p:nvPr/>
        </p:nvSpPr>
        <p:spPr>
          <a:xfrm>
            <a:off x="7504147" y="3271221"/>
            <a:ext cx="4248170" cy="461665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7.367 Km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2AB6FC6-8789-4960-AA93-37BD8DE47DC2}"/>
              </a:ext>
            </a:extLst>
          </p:cNvPr>
          <p:cNvSpPr txBox="1"/>
          <p:nvPr/>
        </p:nvSpPr>
        <p:spPr>
          <a:xfrm>
            <a:off x="663737" y="3753261"/>
            <a:ext cx="4001703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países fronteiriços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AF994A8-E9F9-494B-9E23-04FC661FF4C2}"/>
              </a:ext>
            </a:extLst>
          </p:cNvPr>
          <p:cNvSpPr txBox="1"/>
          <p:nvPr/>
        </p:nvSpPr>
        <p:spPr>
          <a:xfrm>
            <a:off x="7504147" y="3853962"/>
            <a:ext cx="4248170" cy="461665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Fronteira marítima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C8453EB-80B9-4BE9-8416-F9E1DD653559}"/>
              </a:ext>
            </a:extLst>
          </p:cNvPr>
          <p:cNvSpPr txBox="1"/>
          <p:nvPr/>
        </p:nvSpPr>
        <p:spPr>
          <a:xfrm>
            <a:off x="663737" y="4298098"/>
            <a:ext cx="4001703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Estados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CDA56EB-BC2E-4B70-9600-CD4216381ED8}"/>
              </a:ext>
            </a:extLst>
          </p:cNvPr>
          <p:cNvSpPr txBox="1"/>
          <p:nvPr/>
        </p:nvSpPr>
        <p:spPr>
          <a:xfrm>
            <a:off x="7504147" y="4398799"/>
            <a:ext cx="4248170" cy="461665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Estados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12AEF93-2F10-4B19-8F77-07185B46412F}"/>
              </a:ext>
            </a:extLst>
          </p:cNvPr>
          <p:cNvSpPr txBox="1"/>
          <p:nvPr/>
        </p:nvSpPr>
        <p:spPr>
          <a:xfrm>
            <a:off x="663737" y="4880839"/>
            <a:ext cx="4001703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5,6% população país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73871EF-2E7B-49B7-B8C3-AA1A563F834A}"/>
              </a:ext>
            </a:extLst>
          </p:cNvPr>
          <p:cNvSpPr txBox="1"/>
          <p:nvPr/>
        </p:nvSpPr>
        <p:spPr>
          <a:xfrm>
            <a:off x="7504147" y="4981540"/>
            <a:ext cx="4248170" cy="461665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população país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26278C3-6302-4815-BB30-DA038EEA3A8C}"/>
              </a:ext>
            </a:extLst>
          </p:cNvPr>
          <p:cNvSpPr txBox="1"/>
          <p:nvPr/>
        </p:nvSpPr>
        <p:spPr>
          <a:xfrm>
            <a:off x="668870" y="5471138"/>
            <a:ext cx="4001703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pouco expressiva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8D8757D-104F-49BD-8EE2-9B7E92338A3B}"/>
              </a:ext>
            </a:extLst>
          </p:cNvPr>
          <p:cNvSpPr txBox="1"/>
          <p:nvPr/>
        </p:nvSpPr>
        <p:spPr>
          <a:xfrm>
            <a:off x="7509280" y="5571841"/>
            <a:ext cx="4248170" cy="461665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 das exportações nacionais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AE7E133-962A-4482-896A-10E8989F150A}"/>
              </a:ext>
            </a:extLst>
          </p:cNvPr>
          <p:cNvSpPr txBox="1"/>
          <p:nvPr/>
        </p:nvSpPr>
        <p:spPr>
          <a:xfrm>
            <a:off x="663737" y="2283445"/>
            <a:ext cx="4001703" cy="584775"/>
          </a:xfrm>
          <a:prstGeom prst="rect">
            <a:avLst/>
          </a:prstGeom>
          <a:solidFill>
            <a:schemeClr val="accent6">
              <a:lumMod val="60000"/>
              <a:lumOff val="40000"/>
              <a:alpha val="61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6EE9869-BFBB-44D4-98F6-22A71049502B}"/>
              </a:ext>
            </a:extLst>
          </p:cNvPr>
          <p:cNvSpPr txBox="1"/>
          <p:nvPr/>
        </p:nvSpPr>
        <p:spPr>
          <a:xfrm>
            <a:off x="7504147" y="2266721"/>
            <a:ext cx="4248170" cy="584775"/>
          </a:xfrm>
          <a:prstGeom prst="rect">
            <a:avLst/>
          </a:prstGeom>
          <a:solidFill>
            <a:schemeClr val="accent5">
              <a:lumMod val="60000"/>
              <a:lumOff val="40000"/>
              <a:alpha val="61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MARÍTIMA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11" descr="C:\Meus documentos\Figura1.tif">
            <a:extLst>
              <a:ext uri="{FF2B5EF4-FFF2-40B4-BE49-F238E27FC236}">
                <a16:creationId xmlns:a16="http://schemas.microsoft.com/office/drawing/2014/main" id="{A0380384-E25B-45E4-8D63-95496C92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8" name="Picture 9" descr="C:\Users\marcioct\Documents\Cartão de visitas\GSI.jpg">
            <a:extLst>
              <a:ext uri="{FF2B5EF4-FFF2-40B4-BE49-F238E27FC236}">
                <a16:creationId xmlns:a16="http://schemas.microsoft.com/office/drawing/2014/main" id="{B399E67A-5BE2-45C7-BBF9-B7E06AEA7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780DEBE-F734-40F1-9F3D-89836932FA8C}"/>
              </a:ext>
            </a:extLst>
          </p:cNvPr>
          <p:cNvSpPr txBox="1"/>
          <p:nvPr/>
        </p:nvSpPr>
        <p:spPr>
          <a:xfrm>
            <a:off x="32062" y="812404"/>
            <a:ext cx="121278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dirty="0">
                <a:solidFill>
                  <a:schemeClr val="tx2"/>
                </a:solidFill>
              </a:rPr>
              <a:t>CARACTERÍSTICAS DAS FRONTEIRAS</a:t>
            </a:r>
            <a:endParaRPr lang="pt-BR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s://slideplayer.com.br/slide/65713/1/images/14/Rotas+do+tr%C3%A1fico+de+drogas+na+Am%C3%A9rica+do+Su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23" y="1558870"/>
            <a:ext cx="8621553" cy="519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" descr="C:\Meus documentos\Figura1.tif">
            <a:extLst>
              <a:ext uri="{FF2B5EF4-FFF2-40B4-BE49-F238E27FC236}">
                <a16:creationId xmlns:a16="http://schemas.microsoft.com/office/drawing/2014/main" id="{48FBD0B3-4E5B-4AEE-BD8D-B75D0D40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9" name="Picture 9" descr="C:\Users\marcioct\Documents\Cartão de visitas\GSI.jpg">
            <a:extLst>
              <a:ext uri="{FF2B5EF4-FFF2-40B4-BE49-F238E27FC236}">
                <a16:creationId xmlns:a16="http://schemas.microsoft.com/office/drawing/2014/main" id="{0DAD427B-9156-4E5C-B13E-1883A901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35B55EF-9392-4D76-B99E-4E2306F6CB5E}"/>
              </a:ext>
            </a:extLst>
          </p:cNvPr>
          <p:cNvSpPr txBox="1"/>
          <p:nvPr/>
        </p:nvSpPr>
        <p:spPr>
          <a:xfrm>
            <a:off x="32062" y="812404"/>
            <a:ext cx="121278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dirty="0">
                <a:solidFill>
                  <a:schemeClr val="tx2"/>
                </a:solidFill>
              </a:rPr>
              <a:t>CRIMES TRANSFRONTEIRIÇOS</a:t>
            </a:r>
            <a:endParaRPr lang="pt-BR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84B5C4-9933-4A36-A259-534FDD3FE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4" y="2447269"/>
            <a:ext cx="5527533" cy="37594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BCB0695-0288-4A1A-9686-DCA46B221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9688"/>
            <a:ext cx="5902526" cy="375699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96FDE78-2E8F-4F56-AF7B-96432F970EAB}"/>
              </a:ext>
            </a:extLst>
          </p:cNvPr>
          <p:cNvSpPr/>
          <p:nvPr/>
        </p:nvSpPr>
        <p:spPr>
          <a:xfrm>
            <a:off x="7013710" y="6281046"/>
            <a:ext cx="487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http://www.pf.gov.br/imprensa/estatistica/drogas</a:t>
            </a:r>
            <a:endParaRPr lang="en-U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CDDF8BA-424A-4BA8-AB96-9CF88378F7D7}"/>
              </a:ext>
            </a:extLst>
          </p:cNvPr>
          <p:cNvSpPr/>
          <p:nvPr/>
        </p:nvSpPr>
        <p:spPr>
          <a:xfrm>
            <a:off x="3052590" y="648052"/>
            <a:ext cx="6492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pt-BR" sz="3600" dirty="0"/>
              <a:t>Estatística de Drogas Apreendidas</a:t>
            </a:r>
          </a:p>
          <a:p>
            <a:pPr algn="ctr" fontAlgn="base"/>
            <a:r>
              <a:rPr lang="pt-BR" sz="3600" dirty="0"/>
              <a:t> (Atualizado até maio/2019)</a:t>
            </a:r>
            <a:endParaRPr lang="pt-BR" sz="3600" b="0" i="0" dirty="0">
              <a:effectLst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D4E4836-2EDE-4E4E-A47A-4B5D062247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9" y="371094"/>
            <a:ext cx="1366945" cy="17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BDC6168-0FCE-42C0-8EA0-727A988EFADA}"/>
              </a:ext>
            </a:extLst>
          </p:cNvPr>
          <p:cNvGrpSpPr/>
          <p:nvPr/>
        </p:nvGrpSpPr>
        <p:grpSpPr>
          <a:xfrm>
            <a:off x="3263900" y="1736248"/>
            <a:ext cx="4749800" cy="4651852"/>
            <a:chOff x="1421415" y="2864246"/>
            <a:chExt cx="4001834" cy="3640455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5A9DE0C-732E-43CA-9D5E-07DEB74A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415" y="2864246"/>
              <a:ext cx="2299338" cy="364045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63CA7893-9250-463E-85A8-67E7FE254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251" y="2995027"/>
              <a:ext cx="1895998" cy="3499485"/>
            </a:xfrm>
            <a:prstGeom prst="rect">
              <a:avLst/>
            </a:prstGeom>
          </p:spPr>
        </p:pic>
      </p:grpSp>
      <p:sp>
        <p:nvSpPr>
          <p:cNvPr id="15" name="Retângulo 3">
            <a:extLst>
              <a:ext uri="{FF2B5EF4-FFF2-40B4-BE49-F238E27FC236}">
                <a16:creationId xmlns:a16="http://schemas.microsoft.com/office/drawing/2014/main" id="{B70ED70A-F9BC-446E-A971-15BBE313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86" y="2178356"/>
            <a:ext cx="5411643" cy="321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94970" lvl="1" indent="-342900">
              <a:spcBef>
                <a:spcPts val="675"/>
              </a:spcBef>
              <a:buFont typeface="Wingdings" panose="05000000000000000000" pitchFamily="2" charset="2"/>
              <a:buChar char="v"/>
              <a:defRPr/>
            </a:pPr>
            <a:r>
              <a:rPr lang="pt-BR" sz="2400" i="1" dirty="0">
                <a:solidFill>
                  <a:srgbClr val="FF3300"/>
                </a:solidFill>
                <a:latin typeface="Georgia"/>
              </a:rPr>
              <a:t>Contrabando </a:t>
            </a:r>
          </a:p>
          <a:p>
            <a:pPr marL="394970" lvl="1" indent="-342900">
              <a:spcBef>
                <a:spcPts val="675"/>
              </a:spcBef>
              <a:buFont typeface="Wingdings" panose="05000000000000000000" pitchFamily="2" charset="2"/>
              <a:buChar char="v"/>
              <a:defRPr/>
            </a:pPr>
            <a:r>
              <a:rPr lang="pt-BR" sz="2400" i="1" dirty="0">
                <a:solidFill>
                  <a:srgbClr val="FF3300"/>
                </a:solidFill>
                <a:latin typeface="Georgia"/>
              </a:rPr>
              <a:t> Narcotráfico</a:t>
            </a:r>
          </a:p>
          <a:p>
            <a:pPr marL="394970" lvl="1" indent="-342900">
              <a:spcBef>
                <a:spcPts val="675"/>
              </a:spcBef>
              <a:buFont typeface="Wingdings" panose="05000000000000000000" pitchFamily="2" charset="2"/>
              <a:buChar char="v"/>
              <a:defRPr/>
            </a:pPr>
            <a:r>
              <a:rPr lang="pt-BR" sz="2400" i="1" dirty="0">
                <a:solidFill>
                  <a:srgbClr val="FF3300"/>
                </a:solidFill>
                <a:latin typeface="Georgia"/>
              </a:rPr>
              <a:t> Tráfico de armas</a:t>
            </a:r>
          </a:p>
          <a:p>
            <a:pPr marL="394970" lvl="1" indent="-342900">
              <a:spcBef>
                <a:spcPts val="675"/>
              </a:spcBef>
              <a:buFont typeface="Wingdings" panose="05000000000000000000" pitchFamily="2" charset="2"/>
              <a:buChar char="v"/>
              <a:defRPr/>
            </a:pPr>
            <a:r>
              <a:rPr lang="pt-BR" sz="2400" i="1" dirty="0">
                <a:solidFill>
                  <a:srgbClr val="FF3300"/>
                </a:solidFill>
                <a:latin typeface="Georgia"/>
              </a:rPr>
              <a:t> Tráfico de pessoas</a:t>
            </a:r>
          </a:p>
          <a:p>
            <a:pPr marL="394970" lvl="1" indent="-342900">
              <a:spcBef>
                <a:spcPts val="675"/>
              </a:spcBef>
              <a:buFont typeface="Wingdings" panose="05000000000000000000" pitchFamily="2" charset="2"/>
              <a:buChar char="v"/>
              <a:defRPr/>
            </a:pPr>
            <a:r>
              <a:rPr lang="pt-BR" sz="2400" i="1" dirty="0">
                <a:solidFill>
                  <a:srgbClr val="FF3300"/>
                </a:solidFill>
                <a:latin typeface="Georgia"/>
              </a:rPr>
              <a:t>Lavagem de dinheiro</a:t>
            </a:r>
          </a:p>
          <a:p>
            <a:pPr marL="394970" lvl="1" indent="-342900">
              <a:spcBef>
                <a:spcPts val="675"/>
              </a:spcBef>
              <a:buFont typeface="Wingdings" panose="05000000000000000000" pitchFamily="2" charset="2"/>
              <a:buChar char="v"/>
              <a:defRPr/>
            </a:pPr>
            <a:r>
              <a:rPr lang="pt-BR" sz="2400" i="1" dirty="0">
                <a:solidFill>
                  <a:srgbClr val="FF3300"/>
                </a:solidFill>
                <a:latin typeface="Georgia"/>
              </a:rPr>
              <a:t> Mineração ilegal</a:t>
            </a:r>
          </a:p>
          <a:p>
            <a:pPr marL="394970" lvl="1" indent="-342900">
              <a:spcBef>
                <a:spcPts val="675"/>
              </a:spcBef>
              <a:buFont typeface="Wingdings" panose="05000000000000000000" pitchFamily="2" charset="2"/>
              <a:buChar char="v"/>
              <a:defRPr/>
            </a:pPr>
            <a:r>
              <a:rPr lang="pt-BR" sz="2400" i="1" dirty="0">
                <a:solidFill>
                  <a:srgbClr val="FF3300"/>
                </a:solidFill>
                <a:latin typeface="Georgia"/>
              </a:rPr>
              <a:t> Tráfico de recursos naturais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9F4BA2E-D270-47BA-9D7D-F5B4C134F0DF}"/>
              </a:ext>
            </a:extLst>
          </p:cNvPr>
          <p:cNvSpPr txBox="1"/>
          <p:nvPr/>
        </p:nvSpPr>
        <p:spPr>
          <a:xfrm>
            <a:off x="8013700" y="2391383"/>
            <a:ext cx="452030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Presença do Estado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Desenvolvimento Regional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Aumento da Densidade Demográfica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Vigilância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Inteligência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Coordenação de ações de Segurança</a:t>
            </a:r>
          </a:p>
        </p:txBody>
      </p:sp>
      <p:pic>
        <p:nvPicPr>
          <p:cNvPr id="28" name="Picture 11" descr="C:\Meus documentos\Figura1.tif">
            <a:extLst>
              <a:ext uri="{FF2B5EF4-FFF2-40B4-BE49-F238E27FC236}">
                <a16:creationId xmlns:a16="http://schemas.microsoft.com/office/drawing/2014/main" id="{48FBD0B3-4E5B-4AEE-BD8D-B75D0D40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29" name="Picture 9" descr="C:\Users\marcioct\Documents\Cartão de visitas\GSI.jpg">
            <a:extLst>
              <a:ext uri="{FF2B5EF4-FFF2-40B4-BE49-F238E27FC236}">
                <a16:creationId xmlns:a16="http://schemas.microsoft.com/office/drawing/2014/main" id="{0DAD427B-9156-4E5C-B13E-1883A901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80DEBE-F734-40F1-9F3D-89836932FA8C}"/>
              </a:ext>
            </a:extLst>
          </p:cNvPr>
          <p:cNvSpPr txBox="1"/>
          <p:nvPr/>
        </p:nvSpPr>
        <p:spPr>
          <a:xfrm>
            <a:off x="32062" y="812404"/>
            <a:ext cx="121278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dirty="0">
                <a:solidFill>
                  <a:schemeClr val="tx2"/>
                </a:solidFill>
              </a:rPr>
              <a:t>CRIMES TRANSFRONTEIRIÇOS</a:t>
            </a:r>
            <a:endParaRPr lang="pt-BR" baseline="30000" dirty="0">
              <a:solidFill>
                <a:schemeClr val="tx2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  <p:sp>
        <p:nvSpPr>
          <p:cNvPr id="5" name="Seta em Curva para a Direita 4"/>
          <p:cNvSpPr/>
          <p:nvPr/>
        </p:nvSpPr>
        <p:spPr>
          <a:xfrm rot="14873690">
            <a:off x="4533360" y="3350143"/>
            <a:ext cx="982599" cy="3847347"/>
          </a:xfrm>
          <a:prstGeom prst="curvedRightArrow">
            <a:avLst/>
          </a:prstGeom>
          <a:solidFill>
            <a:srgbClr val="F645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a Direita 15"/>
          <p:cNvSpPr/>
          <p:nvPr/>
        </p:nvSpPr>
        <p:spPr>
          <a:xfrm rot="14605323" flipH="1" flipV="1">
            <a:off x="6651458" y="865591"/>
            <a:ext cx="1091774" cy="3412718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1AFA9CF-2A27-474B-8657-882B16BCA74D}"/>
              </a:ext>
            </a:extLst>
          </p:cNvPr>
          <p:cNvSpPr txBox="1"/>
          <p:nvPr/>
        </p:nvSpPr>
        <p:spPr>
          <a:xfrm>
            <a:off x="23150" y="625033"/>
            <a:ext cx="1212787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800" dirty="0" smtClean="0">
                <a:solidFill>
                  <a:srgbClr val="00B0F0"/>
                </a:solidFill>
              </a:rPr>
              <a:t>ATRIBUIÇÕES LEGAIS NA FAIXA DE FRONTEIRA</a:t>
            </a:r>
            <a:endParaRPr lang="pt-BR" sz="2800" baseline="30000" dirty="0">
              <a:solidFill>
                <a:srgbClr val="00B0F0"/>
              </a:solidFill>
            </a:endParaRPr>
          </a:p>
        </p:txBody>
      </p:sp>
      <p:pic>
        <p:nvPicPr>
          <p:cNvPr id="9" name="Picture 11" descr="C:\Meus documentos\Figura1.tif">
            <a:extLst>
              <a:ext uri="{FF2B5EF4-FFF2-40B4-BE49-F238E27FC236}">
                <a16:creationId xmlns:a16="http://schemas.microsoft.com/office/drawing/2014/main" id="{48FBD0B3-4E5B-4AEE-BD8D-B75D0D40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0" y="23150"/>
            <a:ext cx="1178296" cy="120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0" name="Picture 9" descr="C:\Users\marcioct\Documents\Cartão de visitas\GSI.jpg">
            <a:extLst>
              <a:ext uri="{FF2B5EF4-FFF2-40B4-BE49-F238E27FC236}">
                <a16:creationId xmlns:a16="http://schemas.microsoft.com/office/drawing/2014/main" id="{0DAD427B-9156-4E5C-B13E-1883A901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895" y="34725"/>
            <a:ext cx="1221129" cy="1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D89A5DA-D9DD-47E9-9CE6-FDDCFD70FECD}"/>
              </a:ext>
            </a:extLst>
          </p:cNvPr>
          <p:cNvSpPr txBox="1"/>
          <p:nvPr/>
        </p:nvSpPr>
        <p:spPr>
          <a:xfrm>
            <a:off x="0" y="10904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pt-BR"/>
            </a:defPPr>
            <a:lvl1pPr>
              <a:defRPr sz="3600" b="1">
                <a:ln/>
                <a:solidFill>
                  <a:srgbClr val="FFFF00"/>
                </a:solidFill>
                <a:latin typeface="Arial Black" panose="020B0A04020102020204" pitchFamily="34" charset="0"/>
              </a:defRPr>
            </a:lvl1pPr>
            <a:lvl2pPr marL="69056" lvl="1">
              <a:spcBef>
                <a:spcPts val="1800"/>
              </a:spcBef>
              <a:defRPr sz="2800" b="1">
                <a:ln/>
                <a:solidFill>
                  <a:srgbClr val="0070C0"/>
                </a:solidFill>
                <a:latin typeface="Arial Black" panose="020B0A04020102020204" pitchFamily="34" charset="0"/>
              </a:defRPr>
            </a:lvl2pPr>
          </a:lstStyle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PROGRAMA DE PROTEÇÃO INTEGRADA DE FRONTEIRAS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150" y="1443182"/>
            <a:ext cx="120201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i="1" dirty="0"/>
              <a:t>Atribuições da Polícia </a:t>
            </a:r>
            <a:r>
              <a:rPr lang="pt-BR" sz="2800" b="1" i="1" dirty="0" smtClean="0"/>
              <a:t>Federal - art</a:t>
            </a:r>
            <a:r>
              <a:rPr lang="pt-BR" sz="2800" b="1" i="1" dirty="0"/>
              <a:t>. 144 CF 88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/>
              <a:t>prevenir e reprimir o tráfico ilícito de entorpecentes e drogas afins, o contrabando e o descaminho, sem prejuízo da ação fazendária e de outros órgãos públicos nas respectivas áreas de competência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/>
              <a:t>exercer as funções de polícia marítima, aeroportuária e de </a:t>
            </a:r>
            <a:r>
              <a:rPr lang="pt-BR" sz="2400" b="1" dirty="0" smtClean="0"/>
              <a:t>fronteiras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i="1" dirty="0"/>
              <a:t> </a:t>
            </a:r>
            <a:r>
              <a:rPr lang="pt-BR" sz="2800" b="1" i="1" dirty="0" smtClean="0"/>
              <a:t>Atribuições das FA- LC 97/99, art. 16-A – Ações Subsidiárias das FA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atuar</a:t>
            </a:r>
            <a:r>
              <a:rPr lang="pt-BR" sz="2400" b="1" dirty="0"/>
              <a:t>, por meio de ações preventivas e repressivas, na faixa de fronteira terrestre, isoladamente ou em coordenação com outros órgãos do Poder Executivo, executando, dentre outras, as ações de: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BR" sz="2400" b="1" dirty="0"/>
              <a:t>patrulhamento;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BR" sz="2400" b="1" dirty="0"/>
              <a:t>revista de pessoas, de veículos terrestres, de embarcações e de aeronaves;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BR" sz="2400" b="1" dirty="0"/>
              <a:t>prisões em flagrante delito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010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  <a:scene3d>
          <a:camera prst="orthographicFront"/>
          <a:lightRig rig="harsh" dir="t"/>
        </a:scene3d>
        <a:sp3d extrusionH="57150" prstMaterial="matte">
          <a:bevelT w="63500" h="12700" prst="angle"/>
          <a:contourClr>
            <a:schemeClr val="bg1">
              <a:lumMod val="65000"/>
            </a:schemeClr>
          </a:contourClr>
        </a:sp3d>
      </a:bodyPr>
      <a:lstStyle>
        <a:defPPr algn="ctr">
          <a:defRPr sz="3200" dirty="0" smtClean="0">
            <a:solidFill>
              <a:schemeClr val="accent1">
                <a:lumMod val="75000"/>
              </a:schemeClr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1023</Words>
  <Application>Microsoft Office PowerPoint</Application>
  <PresentationFormat>Widescreen</PresentationFormat>
  <Paragraphs>197</Paragraphs>
  <Slides>29</Slides>
  <Notes>2</Notes>
  <HiddenSlides>1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42" baseType="lpstr">
      <vt:lpstr>Arial</vt:lpstr>
      <vt:lpstr>Arial Black</vt:lpstr>
      <vt:lpstr>Bookman Old Style</vt:lpstr>
      <vt:lpstr>Calibri</vt:lpstr>
      <vt:lpstr>Calibri Light</vt:lpstr>
      <vt:lpstr>Georgia</vt:lpstr>
      <vt:lpstr>Tahoma</vt:lpstr>
      <vt:lpstr>Times New Roman</vt:lpstr>
      <vt:lpstr>Wingdings</vt:lpstr>
      <vt:lpstr>2_Personalizar design</vt:lpstr>
      <vt:lpstr>Office Theme</vt:lpstr>
      <vt:lpstr>1_Office Theme</vt:lpstr>
      <vt:lpstr>PHOTO-PAINT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da Silva Mello</dc:creator>
  <cp:lastModifiedBy>Ary Soares Mesquita</cp:lastModifiedBy>
  <cp:revision>231</cp:revision>
  <cp:lastPrinted>2019-07-03T17:01:51Z</cp:lastPrinted>
  <dcterms:created xsi:type="dcterms:W3CDTF">2019-02-12T16:01:24Z</dcterms:created>
  <dcterms:modified xsi:type="dcterms:W3CDTF">2019-07-03T17:20:45Z</dcterms:modified>
</cp:coreProperties>
</file>