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673" r:id="rId2"/>
    <p:sldId id="691" r:id="rId3"/>
    <p:sldId id="733" r:id="rId4"/>
    <p:sldId id="730" r:id="rId5"/>
    <p:sldId id="761" r:id="rId6"/>
    <p:sldId id="779" r:id="rId7"/>
    <p:sldId id="742" r:id="rId8"/>
    <p:sldId id="737" r:id="rId9"/>
    <p:sldId id="740" r:id="rId10"/>
    <p:sldId id="736" r:id="rId11"/>
    <p:sldId id="747" r:id="rId12"/>
    <p:sldId id="668" r:id="rId13"/>
    <p:sldId id="754" r:id="rId14"/>
    <p:sldId id="764" r:id="rId15"/>
    <p:sldId id="757" r:id="rId16"/>
    <p:sldId id="759" r:id="rId17"/>
    <p:sldId id="765" r:id="rId18"/>
    <p:sldId id="790" r:id="rId19"/>
    <p:sldId id="782" r:id="rId20"/>
    <p:sldId id="783" r:id="rId21"/>
    <p:sldId id="784" r:id="rId22"/>
    <p:sldId id="785" r:id="rId23"/>
    <p:sldId id="786" r:id="rId24"/>
    <p:sldId id="787" r:id="rId25"/>
    <p:sldId id="788" r:id="rId26"/>
    <p:sldId id="789" r:id="rId27"/>
    <p:sldId id="760" r:id="rId28"/>
    <p:sldId id="766" r:id="rId29"/>
    <p:sldId id="774" r:id="rId30"/>
    <p:sldId id="776" r:id="rId31"/>
    <p:sldId id="778" r:id="rId32"/>
    <p:sldId id="772" r:id="rId33"/>
    <p:sldId id="781" r:id="rId34"/>
    <p:sldId id="768" r:id="rId35"/>
    <p:sldId id="767" r:id="rId36"/>
    <p:sldId id="777" r:id="rId37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336600"/>
    <a:srgbClr val="003300"/>
    <a:srgbClr val="00CC00"/>
    <a:srgbClr val="CC3300"/>
    <a:srgbClr val="003399"/>
    <a:srgbClr val="0000FF"/>
    <a:srgbClr val="000000"/>
    <a:srgbClr val="FFCC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7126" autoAdjust="0"/>
  </p:normalViewPr>
  <p:slideViewPr>
    <p:cSldViewPr>
      <p:cViewPr>
        <p:scale>
          <a:sx n="90" d="100"/>
          <a:sy n="90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700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9BE82C7-D907-4C26-987D-58F05FB24C92}" type="datetimeFigureOut">
              <a:rPr lang="pt-BR"/>
              <a:pPr>
                <a:defRPr/>
              </a:pPr>
              <a:t>09/06/2015</a:t>
            </a:fld>
            <a:endParaRPr lang="pt-BR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71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71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EDDC528-9438-4C54-97C9-1694A5A4A1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881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F83089D-8B3A-472E-81FD-0D2CE806AEBC}" type="datetimeFigureOut">
              <a:rPr lang="pt-BR"/>
              <a:pPr>
                <a:defRPr/>
              </a:pPr>
              <a:t>09/06/2015</a:t>
            </a:fld>
            <a:endParaRPr lang="pt-B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71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71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F428055-0159-42B7-8DD8-E7919D71E8F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320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 SEM CAIXAS E SEM ÍCONE 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1202687" cy="360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62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3" descr="fundo_apresent_c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1944216" y="6356176"/>
            <a:ext cx="630078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800" dirty="0" smtClean="0">
                <a:solidFill>
                  <a:schemeClr val="bg1"/>
                </a:solidFill>
                <a:latin typeface="Century Gothic" pitchFamily="34" charset="0"/>
              </a:rPr>
              <a:t>9│Junho │2015</a:t>
            </a:r>
            <a:endParaRPr lang="pt-BR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 cstate="print"/>
          <a:srcRect l="28285"/>
          <a:stretch>
            <a:fillRect/>
          </a:stretch>
        </p:blipFill>
        <p:spPr bwMode="auto">
          <a:xfrm>
            <a:off x="1907704" y="692696"/>
            <a:ext cx="2008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944216" y="1984772"/>
            <a:ext cx="7199784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Audiência Pública </a:t>
            </a:r>
          </a:p>
          <a:p>
            <a:pPr>
              <a:spcBef>
                <a:spcPct val="50000"/>
              </a:spcBef>
              <a:defRPr/>
            </a:pPr>
            <a:r>
              <a:rPr lang="pt-BR" sz="3200" dirty="0" smtClean="0">
                <a:solidFill>
                  <a:schemeClr val="bg1"/>
                </a:solidFill>
              </a:rPr>
              <a:t>Relacionamento econômico-comercial do Brasil: A propriedade intelectual, inovação e competitividade nacional</a:t>
            </a:r>
            <a:endParaRPr lang="pt-BR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44216" y="5015498"/>
            <a:ext cx="6624736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</a:rPr>
              <a:t>Comissão de Relações Exteriores e de Defesa Nacional</a:t>
            </a:r>
          </a:p>
          <a:p>
            <a:pPr>
              <a:spcBef>
                <a:spcPct val="500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</a:rPr>
              <a:t>Câmara dos Deputados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060" r="697"/>
          <a:stretch>
            <a:fillRect/>
          </a:stretch>
        </p:blipFill>
        <p:spPr bwMode="auto">
          <a:xfrm>
            <a:off x="0" y="959674"/>
            <a:ext cx="9324528" cy="513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Mais uso de energia...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6611779"/>
            <a:ext cx="21804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www.world-nuclear.org  @ago2013</a:t>
            </a:r>
            <a:endParaRPr lang="pt-BR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796136" y="1844824"/>
            <a:ext cx="3347864" cy="648072"/>
          </a:xfrm>
          <a:prstGeom prst="rect">
            <a:avLst/>
          </a:prstGeom>
          <a:solidFill>
            <a:srgbClr val="FFC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Política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796136" y="2708920"/>
            <a:ext cx="3347864" cy="648072"/>
          </a:xfrm>
          <a:prstGeom prst="rect">
            <a:avLst/>
          </a:prstGeom>
          <a:solidFill>
            <a:srgbClr val="FFC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Econômica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796136" y="3645024"/>
            <a:ext cx="3347864" cy="648072"/>
          </a:xfrm>
          <a:prstGeom prst="rect">
            <a:avLst/>
          </a:prstGeom>
          <a:solidFill>
            <a:srgbClr val="FFC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Social</a:t>
            </a:r>
          </a:p>
        </p:txBody>
      </p:sp>
      <p:pic>
        <p:nvPicPr>
          <p:cNvPr id="52226" name="Picture 2" descr="http://www.brunopatricialima.com/wp-content/uploads/2014/04/121215_encruzilh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3605"/>
            <a:ext cx="5652120" cy="5294151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5796136" y="4509120"/>
            <a:ext cx="3347864" cy="648072"/>
          </a:xfrm>
          <a:prstGeom prst="rect">
            <a:avLst/>
          </a:prstGeom>
          <a:solidFill>
            <a:srgbClr val="FFC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Tecnológica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http://www.brunopatricialima.com/wp-content/uploads/2014/04/121215_encruzilhada.jpg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Caminhos e soluções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11560" y="1268760"/>
            <a:ext cx="81997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atin typeface="Calibri Light" pitchFamily="34" charset="0"/>
              </a:rPr>
              <a:t>O QUÊ TUDO ISSO </a:t>
            </a:r>
          </a:p>
          <a:p>
            <a:pPr algn="ctr"/>
            <a:r>
              <a:rPr lang="pt-BR" sz="4400" dirty="0" smtClean="0">
                <a:latin typeface="Calibri Light" pitchFamily="34" charset="0"/>
              </a:rPr>
              <a:t>TEM A VER COM </a:t>
            </a:r>
          </a:p>
          <a:p>
            <a:pPr algn="ctr"/>
            <a:endParaRPr lang="pt-BR" sz="4400" dirty="0">
              <a:latin typeface="Calibri Light" pitchFamily="34" charset="0"/>
            </a:endParaRPr>
          </a:p>
          <a:p>
            <a:pPr algn="ctr"/>
            <a:r>
              <a:rPr lang="pt-BR" sz="4400" dirty="0" smtClean="0">
                <a:latin typeface="Calibri Light" pitchFamily="34" charset="0"/>
              </a:rPr>
              <a:t>PROPRIEDADE INTELECTUAL E </a:t>
            </a:r>
          </a:p>
          <a:p>
            <a:pPr algn="ctr"/>
            <a:r>
              <a:rPr lang="pt-BR" sz="4400" dirty="0" smtClean="0">
                <a:latin typeface="Calibri Light" pitchFamily="34" charset="0"/>
              </a:rPr>
              <a:t>COMÉRCIO EXTERIOR?</a:t>
            </a:r>
            <a:endParaRPr lang="pt-BR" sz="4400" dirty="0">
              <a:latin typeface="Calibri Light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627784" y="2564904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smtClean="0">
                <a:latin typeface="Calibri Light" pitchFamily="34" charset="0"/>
              </a:rPr>
              <a:t>TUDO!</a:t>
            </a:r>
            <a:endParaRPr lang="pt-BR" sz="9600" dirty="0">
              <a:latin typeface="Calibri Light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1628800"/>
            <a:ext cx="9144000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Educação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2564904"/>
            <a:ext cx="9144000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Ciência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3501008"/>
            <a:ext cx="9144000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Tecnologia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4437112"/>
            <a:ext cx="9144000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Inovação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80728"/>
            <a:ext cx="3384376" cy="493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Economia do Século 21: Criatividade e Conhecimento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PI protege o resultado do esforço inovador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6642556"/>
            <a:ext cx="92890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&lt;a href="http://www.freepik.com/free-photos-vectors/infographic"&gt;Infographic vector designed by Freepik&lt;/a&gt;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979711" y="-27384"/>
            <a:ext cx="7417392" cy="7722097"/>
            <a:chOff x="1187056" y="532795"/>
            <a:chExt cx="6193256" cy="6595590"/>
          </a:xfrm>
        </p:grpSpPr>
        <p:pic>
          <p:nvPicPr>
            <p:cNvPr id="63490" name="Picture 2" descr="http://blogs.r.ftdata.co.uk/photo-diary/files/2013/06/CONTAIN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057" y="532795"/>
              <a:ext cx="6147770" cy="2801066"/>
            </a:xfrm>
            <a:prstGeom prst="rect">
              <a:avLst/>
            </a:prstGeom>
            <a:noFill/>
          </p:spPr>
        </p:pic>
        <p:pic>
          <p:nvPicPr>
            <p:cNvPr id="4" name="Picture 4" descr="http://www.wallpaperup.com/uploads/wallpapers/2012/12/18/25695/5f2342b8524f36b340f397d2598797a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056" y="3257600"/>
              <a:ext cx="6193256" cy="3870785"/>
            </a:xfrm>
            <a:prstGeom prst="rect">
              <a:avLst/>
            </a:prstGeom>
            <a:noFill/>
          </p:spPr>
        </p:pic>
      </p:grpSp>
      <p:sp>
        <p:nvSpPr>
          <p:cNvPr id="7" name="Retângulo 6"/>
          <p:cNvSpPr/>
          <p:nvPr/>
        </p:nvSpPr>
        <p:spPr>
          <a:xfrm>
            <a:off x="0" y="6525924"/>
            <a:ext cx="21259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 smtClean="0"/>
              <a:t>http://styleinformblog.com/?</a:t>
            </a:r>
            <a:r>
              <a:rPr lang="pt-BR" sz="800" dirty="0" err="1" smtClean="0"/>
              <a:t>tag</a:t>
            </a:r>
            <a:r>
              <a:rPr lang="pt-BR" sz="800" dirty="0" smtClean="0"/>
              <a:t>=containers</a:t>
            </a:r>
            <a:endParaRPr lang="pt-BR" sz="800" dirty="0"/>
          </a:p>
        </p:txBody>
      </p:sp>
      <p:sp>
        <p:nvSpPr>
          <p:cNvPr id="9" name="Retângulo 8"/>
          <p:cNvSpPr/>
          <p:nvPr/>
        </p:nvSpPr>
        <p:spPr>
          <a:xfrm>
            <a:off x="0" y="6669940"/>
            <a:ext cx="93965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/>
              <a:t>http://www.wallpaperup.com/25695/information_technology_big_data_collection_complex_database_physics_programming_code_numbers_tunnels_3d_cg_digital_art_light_psychedelic_computer.html</a:t>
            </a:r>
            <a:endParaRPr lang="pt-BR" sz="800" dirty="0"/>
          </a:p>
        </p:txBody>
      </p:sp>
      <p:sp>
        <p:nvSpPr>
          <p:cNvPr id="10" name="Retângulo 9"/>
          <p:cNvSpPr/>
          <p:nvPr/>
        </p:nvSpPr>
        <p:spPr>
          <a:xfrm>
            <a:off x="6624736" y="2212214"/>
            <a:ext cx="2771800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produtos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660232" y="5877272"/>
            <a:ext cx="2771800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serviços</a:t>
            </a: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12954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11560" y="1751831"/>
            <a:ext cx="5619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479028">
            <a:off x="576333" y="2110010"/>
            <a:ext cx="8858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79376" y="3289176"/>
            <a:ext cx="5619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upo 18"/>
          <p:cNvGrpSpPr/>
          <p:nvPr/>
        </p:nvGrpSpPr>
        <p:grpSpPr>
          <a:xfrm>
            <a:off x="0" y="3861048"/>
            <a:ext cx="1702371" cy="2181225"/>
            <a:chOff x="179512" y="3861048"/>
            <a:chExt cx="1666875" cy="2181225"/>
          </a:xfrm>
        </p:grpSpPr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9512" y="3861048"/>
              <a:ext cx="1666875" cy="218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tângulo 15"/>
            <p:cNvSpPr/>
            <p:nvPr/>
          </p:nvSpPr>
          <p:spPr>
            <a:xfrm>
              <a:off x="251520" y="4344119"/>
              <a:ext cx="576064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CaixaDeTexto 16"/>
          <p:cNvSpPr txBox="1"/>
          <p:nvPr/>
        </p:nvSpPr>
        <p:spPr>
          <a:xfrm>
            <a:off x="0" y="6093296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/>
              <a:t>PI “</a:t>
            </a:r>
            <a:r>
              <a:rPr lang="pt-BR" i="1" dirty="0" err="1" smtClean="0"/>
              <a:t>inside</a:t>
            </a:r>
            <a:r>
              <a:rPr lang="pt-BR" i="1" dirty="0" smtClean="0"/>
              <a:t>”</a:t>
            </a:r>
            <a:endParaRPr lang="pt-BR" i="1" dirty="0"/>
          </a:p>
        </p:txBody>
      </p:sp>
      <p:sp>
        <p:nvSpPr>
          <p:cNvPr id="18" name="Retângulo 17"/>
          <p:cNvSpPr/>
          <p:nvPr/>
        </p:nvSpPr>
        <p:spPr>
          <a:xfrm>
            <a:off x="2555776" y="652592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/>
              <a:t>http://www.rupturainovacao.com.br/servicos/1/projeto-de-inovacao--pji-</a:t>
            </a:r>
            <a:endParaRPr lang="pt-BR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data:image/gif;base64,/9j/4AAQSkZJRgABAQEASABIAAD/2wBDAAgGBgcGBQgHBwcJCQgKDBQNDAsLDBkSEw8UHRofHh0aHBwgJC4nICIsIxwcKDcpLDAxNDQ0Hyc5PTgyPC4zNDL/2wBDAQkJCQwLDBgNDRgyIRwhMjIyMjIyMjIyMjIyMjIyMjIyMjIyMjIyMjIyMjIyMjIyMjIyMjIyMjIyMjIyMjIyMjL/wAARCAd6ArwDASIAAhEBAxEB/8QAGwAAAgMBAQEAAAAAAAAAAAAAAwQBAgUABgf/xABIEAACAQMDAgQEBAQFAwIFAAsBAgMABBESITETQQUiUWEUMnGBI5GhsQZCwdEVM1Lh8CRi8UNyFiU0NVMHY3OCsoOSk6LCNv/EABkBAQEBAQEBAAAAAAAAAAAAAAABAgMEBf/EACQRAQEBAAICAwEAAwEBAQAAAAABESExAgMSMkFREyJxYQRC/9oADAMBAAIRAxEAPwD5B/ia4/zq7/Ex/wDn/T/ah/Dxf6a7oR/6a1yDJ4nrcATnJOBXu/DLPxuwtNVr4r0Q+5XT3rwMcUayxnH847e9fV1eJ3MODqwCCDnArl7PKzprxkJLN/FrAn/ECQP+8b/pU9X+LWyPi2b/APm/7U/Fk/LJjG2/ejxu+WZsrjfJ9K5fPz/q/Hx/jzsniH8VRzdMzT5JA2m9ftUSX/8AE6AF5rjH/bNWzomuJtMQyrY8xPFNW0cbJIHwdtx3xVvt8v6fCfx5seJfxAYhJJPehDvnqb/vVF8R8dmZljl8QJBwdcmN/wA69VBa6lLEABdwOce9VMQjcaBheNIp/l8j4eLzRn/iMkDXd7//AK41Zj/EunOq5x7zGvTxzlcZYEjYkU/bvri1HjtU/wAnn/V+Hi8Ln+I2/mnP/wDOao0ePknU0w+szV7bWGGFGCTz60s9uXfUzbZxgbVf8vn/AE+Hj/Hiur418R0tcvb/ANVqOlr/ABDI2AHx6mRq9xBbxRAgRgA7k4poxjV6bU/yef8AU+Hj/Hgj4f4+Mg5//uGuXw7xx206Tn/3nFe7ZW1bgY4OKmEkkYGfcVPn5/1fjP48OfCvG15ib/8AuGqjwrxonHS//wAzX0M5CAE5FLOpPmG4zvT5+f8AT4+P8eGPg3jWnJiH/wDWahfA/GnPEY9tRr6Bhki3AOaEY2Oc89qfPz/p8Z/Hz2XwPx4SqFSMr3OTtTS+A+MMoPTTHrqNe4jt5M/MAM7ig3i3sYVLYjDfMSM4p8/K/p8Z/HiJPBPF1ZVCR5Pfc4qf8B8ZEyKemQ2TnB2Fe7mjmjgLIQ0oGAT3NZYHjLFQwQLtnG29Pl5f0yfxgR/w140+5+HC/wDuNW/+HPFsHAhJ7ZJ/vXq7aOdLhjLNkZyFx/WnJmWNAzFQOMn1qfK/0yfx4Qfw74tkZaFcc4ycfrR//hrxXQW6kRGM5IP969QHkeVlSJiONeNh+dOLCSC0zatW3TB2x9KfLy/pkeC/wbxAthDE576c4H13osf8OeLSsVV4QR6A/wB69q8cSt040CDnCimrUOqgnAwKb5f0yPCt/DXimACYl3xnB/vVT/DXiAfT8RFn/wBv+9e+1xsjBiNQpYQAfiFfNjapt/pkeKf+F/ERqPxcQ9PLzVV/hy7AXqXsSk7YK8GvZtbmRRlcsTTItmdQHOvHrV2rkeLX+E758BbuI57hKWf+F73Xo+NUHf5VFe9Fgp8rBSvoNsUN0jV2XTwMDapt/pkeJT+F7zp6mu8gbbICf0oifwldONr3H1UV7YRKNB4UnbaruEQ4zV2/0yPFf/BV8cD44b/9opWT+Eb5biNFu2YnsAN695GupiSvkz60KRuhfwuBsVYnPYDbam3+pw8mn8F3TEa71h6gAVL/AMEzlCyXshUjI8oBr3hUTrqGF2zjFLSO8b4IGn1FTb/V4eCH8IXDaFFzMCwzj0q4/gi5Mr6ruTC8DPNe91hgCFzgZJHpXK6tcaQMakBINNv9Th4A/wAG3K4BlmOc/KeKon8KIVRf8QuAxAZ9Q04J7b19HjCr8uSeaUZY7tShXOGIbPsab5f04eQj/g8MxVfEWJ74wcUZv4NQHJv5SANzgCvUx+FQRpgRjc5zk0R7QdHSA2rvg1OV4eRP8Gh11JezE9ht/aiR/wAGtoLfGyLj1wa9eIHGwAA9cb1y2uEK5LDvk05HjF/g9jNkX0hAHO2BRx/BkkgBN6+/fb+1ete1XYA4TO47GiRQRouoNv605Th5AfwRGX3vpMAZIqD/AAYoXIuJj6YxXsgsajCj6+9Bxvgv6japYryI/gwEDRey6m4BxtUN/BRKsfjHbBxgHevZ6EUZ50ioGhYieD7UHz3/AOEVglIkuZljY6W34ParH+F0eboSXU+td+diK9fdsLhJIo8M6nDZbZM+vvWXJbz9VHikBdGGCc5KZ75pt/pjK/8Ag2DJDXcwx70FP4StcAfET5J382wr0txdKwUANhjsT/tUSSqFbC52x/vU2q89/wDBlpJkfEzAgZHn5NW/+D7aESaribMa7nV3rfaWOKEFhgZHfgVN1EbuEzDyKcb92xV1Hl//AIRjuEybqUDG3mO9Fh/hTVEVW9uExjbUSDTKXEseYz5uRlW3yaYtr9xC2mLzbKq9ye1W6MsfwzPEWQX824wQG5PtRU/hZtak3Nxt31Hb1rVuLuSNwWhbUhBkIA2J57+lHS6aaZD51BB1Ert7VOf6Vk3X8FBkLNdzEY/1mst/4RRmUxzThs7eY7V9AMmsgBgdI3B2pRmGTjIIJxv2qbR5P/4RdX1LczOu2ctgmuT+ErcnDXVxCeTrYivWLPtyw7ZzRmaJ4tMsauCNLZ32pt/q8PEv/BhdiOvKf9Lq5wRTsX8FRYCTXkxJ4Oo7n616ZILe3hEVrqiTOdOSQPzrOuJHRiTGjxgnGlsb98VNv9Hnr3+DbaA5+KnBPBLHH50nJ/CsTD8S8mUDg6iRmvbAxT22k6lXAwshBz+fNZslm9q4ILdM8oRkEelX5WfpmvLL/CsqMoN1JoYbYc/rU/8AwxEPK9xOGxkYc16KR57NQ/T60frxgHv9vSmJIRNAw2IAznGDS+Xl3pkeT/8AhnQCBdzEdiGNU/8Ah1C2JLuffjBJr19uqkGNkAOO52zS1xHpkaMcrgg+h9PpV+dTIS/hb+GWubu6hS/nQKiscHnc14Xxnw+6h8avYo7l2CTuqnYk4Jr67/CrFfE52G4MXb/3CvlvjEjP4zeuNs3En/8AEa7+vnljyYRgu873TDPsKlba7x/9Uw+wp0vqcFsbbb+lSMjPArsyRNrd5ybrfncCoEF3yLo++wp8hiRjO/tgVBUDUGbJHGD3oEujerxdH0+Ub1Bgvdv+pPH+kbfpT7eUYB25GRQySSaBDNTzVduTU7HatI5yRgjtvX1GzmgWBZpfmZQdjuc18tOCQDxnivp8MFvBE0YGkFAASc4rh7vx08VnlWVjoGkZyM+tHs4pGLG4Yt3GfSgwrh1EbgEmnrdTC27ZLDjvXHWjQaGG31MQqKMsT2FJPIhgWeLzQu2Y/wDuHrRBbm4LJI7qusElds+gpuWBWVQEGhMYB7VBRLgtB+GmrPc7ZqI4pXcmQg99qNgdDIOnG+9GjjJXnA7+9AOKz3JbTgiimKMAk5OOACcflUyOSNgVxVXB0lhnJqiYVRQSBgY9KrgBjtn0oOZWY6lwtc40xPMki6hsMnO/pQacUYbDMDj1qCingnPtVEmMsSOI2VSMgHmoR5A2yjB49qogwMrjS2Bjg75q8MOTr9N8jaogNwLx45jqjK6kfTjHqDRxsDhc49KmBaW4KykCN8YzkcVEUyHPlcHv5TTQiBIZx9qvqVSRx7UAy2pcb/TFWizyy1zyBRnjtXCYjyncnigFe3S2MepgSWOFAHJqhvDJ4f8AEPGy+oFOzKrRqrAE+4zQwisuhhkDbGNqqKxOHRW0kgiokmWMquDl+Mb4q8UJUMXY1JWOPAGaBdojLOvndNsgEbUwtkioM+bvlqsclwPMAN9quMtjAP3oORDqwFG1RJCTKpwBvtRGRkXUcCqxzSMWBUgjg+tMNVlty7MAoB9aFb28kORIxYHbNMM7KwypJNTqeQ4AGnvQBuLdUGRv9KuFUDirozFtLjA4FW1xqAMe31qDggK5AqmDqG4/Oqy3RVsDHsPSq4LssqSZKnfHBoGDkqSAfTNJySJGwDganOB7Uy7TaG377aRwKVWOR5vOGKkcEbH60UWOHSSWyTUyHYMqhgDv9KZVSF8w96oV6TE4yG9e1VCwkAn6OkhmXIJXb86Xn0G7TWPlXds+9Nh5C3mXA7UlNAJbwsUGAMHnapSHo549Jw2FG1Ud1LZJBPbFKlPJpRVO+Qgpm1ICFSNx7bVFWMg06RsTzil0mBuyCCBo7UWOG5mkPkVIwdsjmuPhqG7aZ5GZQmkBf70Q4D04CwGpsbe9ZIDRzHVIAHP8vcnmtGYiGHSrAsRgetDtAGRdeS4xnVtV0EGsbAEgDvvU6pB83c1W6kkRwI8AHk44rgzPHhfM/qeBUUVj5dIPn5AJqU/DjJbc98VVW4LkZB4qLllEIXVj6VUQkpkOSfIPaueYafKQdX6VBYG1KKwGBzSlsrBSoGe49/pUU1JkQnPH1GSaDDpJONTEYBIPB9MUaS3Z4cM2nA3NRDDHBGWkbk8nmiLMr9J5M552/akrgv8AB6ozlxll9zTd1Ppt85AXG2TWZJOCwiWbVkcLz9/SpVZ3hxK2XUd3JllLNnkt3pvSz2wkB0up8pzwKvawaiI3IJBMhA9farvHljGQRGo3NZUlIGlnjU51LwAffk10kZRGZWfU/I7LVpBodsYwU82fUnb9KstpczOu4ZTxk8+9UZ8Iae46bAnQR9zW28jG06QU6gQg9S2O/oKvHaMlzI5VccAAc+9TdPLGoxpyMbYoMua0VZlCs2rRuwXGr1+nehRozL1/lKjSp9Dnmn45S8UrnOkcj07UvGxx0kBxjJJpgRMr3X4ZXQVIAPYnnJ9a17HUjrEQ7Y34pK3tZjeuwbA2wpr0EUKY6pGlguxHY0Rl3dyTfloRnDaMEbMfT2oVwJZGKZ0nOkKAcZHJ+nYVoxdIsMjEhOTg0aSMazrJIJOMjYVOVYxN1GUXBIOR5h+xokLyoFQxmRgBnHp7U8hK5VzlORQFttUjFC0eds+3oP70A5JzcuIhqjRtnccqfT/ftRBgKYGCkE4UEZHGaKLVAgjB0f6Sp3FXjVo8u+lgu5OcD8qikpYkMek6kCHBA77bYH9arHJNqKOOoDgBjySe3vTSobiZpMhFUYC8H61ZYsRAxsef/NEJST27Q9OW3IVsZxvSs3UhYlZHlBOfdc+v1xW+ohmRYmVSMcEYpF7LpSYgIzzpbcA1U1kdWUMQdyfMQP70SO4+KUswKgfLk9qYuYXEmueDScbsm4NLCVAugEDHt8tFP/wzpj8ZYca4iPrgivlniRLeIXbhcgysSccZY19R8ECN4xBpYAGNh5fpXyu8Ie9mC5CtK22fc16fT05+XZcsDuf2qA4GMAHfarhiFIOMY7dx6VU6vlYnPIJrsy4OQVLbrnOBVSc5IHfNcRhjzsPpUA8Lx60ErlvKBk871GG7iuGCMcevvViockklTwRpzVGX9anP0qpFWAoOY8fWvp8aif8AD06QcZzXy8/MM+or6wrYgjwFLMMgA8e9cfd+N+K3TSBNOnLZ2FHtlyes+wO2PWq2qKWJlJ1cgHgitBYkCYB532ri0tH/AJZYjBJztQZpywKgEng/SmIxnUCcY7elSsC68gb8ZoKxxE2vnGxwOaYZlTy4AUUpJITpUDyZo0hzjYkcUHJJ1JCDkD1FTGHY4bYZoQXpgBQQlEiJAwFOPrQXMZXV5hgetC+Ht5BhokZdWvj+b1+tWKl/mk7cGjxISmPagtlgNRzg8VOoKMmrOFXvwKB1cLkLzxVDOo9PGNWaXiszF5o7mUZfWQ7ZUD0x6VEVwc7Z3FMAldgOaIucluQR7UCTSTjzE+md6543U5LE+3aqCHLDcrj0NFgkcauvn8mDtv8ArR4ggbUMH3ND6RVQA2oGjaMLjYbY2oC5Vj9a44G9AIYnCnIrkD5xqzg0DJIOxz9KoQrZ82G+lUcsG2B/KpVGDNzvvQXMioQCxOdian4hSSsSgkbZJqjp0oWkbBCjIzQ4MRRAOB1Cck47miDB3MmiTAGMgjg+1XV98bc9zQdS9QEnf1NDu7pIIMqupiQAPXNA7pyORj0oTlo1JBwx9RQTPLGo8mV7kGp6xYYzvyN6C41qRIcEHnNWaMOSSfrngUISkqSc/SrLJ8REGZTGc40tQQ0S6cDOT3qYIlAIyfftULCGJHUU7/cUwoWLOGJxtQXJWOMe371UOx4/WokdUGW7/nQ2njMixltyudjjFDtLRyZyJW23xnmoxL1TlQU23zvXI2uPK50HipBCKSZMAbY53oOIPUIONPtVQGEjdMIq7DJq0c0WorlSRufasa4u5by5eC1TSgOC+ds1m8DUaWKNAxUFnOxHepsbm1ukMsbEgNpIxgEj96yejCWjsjP5I95XzyP9I+tPxiCMCGJAIlHlVT5QKRTb3EjOylgo7ACiFw0elv5mGMHmsySORHVlYsuwVXPemtWNmXLAdt96qYrNC0DlkHJ2+po66UKalJYDcD0og1OSpb0IPp/w1KBXHU6mw7mgBPq2eMK3op2oUbTRTMsaKFJ7tyTT404wp1DPahLMrzGMAgDlscmoakQkuufNgZIFAmRZZchSADsTRpCqazsBjn2pACaJ2YklCfLntUU8NOytj/nerKqBmw/m/agC4iKqpGXPbHaoyLaLWQZJGzpQDcmqisl2Pi4rdCCfmbPYVE5VtWo7cnBpO1Q/FyGWPDBcEnHmJ3JHtsB9qo9wshkYIx0sRoU4JxQw9LCLuFRkGPt3oTrBBKlsi6QQSAO/1rpLkiFIg8Zd3GEAwQv071izXNzHf3Fy0aymMiOMEkDJ7flyaZFbOhoNbppBIAx9KVnvfhWhjIUyTNvk4AHJP2FdFcGYoskiyNnU2jge2aVzJfX0sqoq9I9ONiue/mJ9u3vUDbRmZhrCqGG2okd+aZublLX8NF6jAhUVT+may0F/dWjXSRsruxVFxuozgHB9Bv8AlVvDbaQTSG51hQNCq3bfdifU7VBrdZ5YxkBW05B96pFAwJeViwUZx6nFReu0IiiRPPt5mPI/vSiPer0YpPMxBLMSANR4H0H60BJbP4nyqQpY+Yj0qJLJYpNEIJYgk5PYVdbW6V0j1kBk8zjGWb7cCjRwSR3OZZjhVAXPOw3z7k1Qi0i9UOqsh79jTcNzKikS4ZD6Cl7e1ll8WmSeVpYwmNODpznOR+eKaNoqzNEit0wMYfg/SoFhE73TzAgK7aRg59ackkwqo3p2NKwamVIMgxhi7aDu2T+1PIS7NlcoBspGNqgUWDL6QdWkagTVYr4vKII4zoZCyv3OD6em9F3uElEDlY/lLYySR2H96QLS2s0byyLG0pBLSJgBf9IHY0wOGV1LMxUgDHB2rrVVznqNImQQD8tVSG5QSyzFXJQgKmBrbfb8sDNJQRTQNIdTxhlLCMjb9eKYrWmk1EvKhEWcA89+fagM0qsUtgpOP5uKD1bhYA0hSZjhcLgD3P8AWuEsyQQoEcc6m1DUT2ohyFX6RJA14G3G9BKTwRSySTB8b4A/Sl5J755giHpxmM5dh/NVtE+nTM2RqyAud9u+aC80oBVXOC38uM1nXCIy4BCt2K078M4Uj5VBBUD9aWeLq62MijHAxmopfwJHg8ctyWDKdeSBjtxXzwW011LdyRRs6Q5kkK48q55/M172xlePxaBnfUquQDpx2NeP8B8YTwfxOW4mh60EitHKgxupPbNej1W5cY8u2PobqbLkncAmo1DY6Rv2U1o+L3nh1xdIfC7NrSMDSwL51E9/as51wxQrkjc4zttXeW2bWKldLruG3OMVVY8KcyAbEj3rizhxlQNO2P8AnNSpVATgkg5BA5qiVjUq5JyxHl7Ch6W7ZI9gTRQ7MnlGy7+1VCOd9h9WoMvkVwwOagE4rs9+KonAZ0HYsP3r6p4fbiOJdROdud6+VDAlQ44YfvX1eBi6IcYyM5rh7u434H2QYJBGfU9qhC6xY1DI2Bqc6ozlTmrhMoNQxkbiuTSYHcSAybZ2pgyEkrnG9A0ABdWSR71XUZQwjJDZ2JqopIojkXXJyeTxTilVTd+eM0p0GaNUl87Md8dqaSJOkEY4x2NQXEeSCXzj0qzKgx5tqoVKldMgA7+lWOsrhmzVUZHhQc5JqrOzSjQ2ADuaAinOxzg9xRVjOh11ZPccURe4/EKhWAB3NWjYKACPoaBjA3we/PFFzudxk7VVEGgZ9fQUXOEUbLntil0iVWOTgkc0Q7YJbJG1EEkDmPFcsTLln5Hf1qpb8QYOAeRUyTFCMHUCcUFy3mwefQVPJxk0JW0FmdeD+dSZjkjHPGTQX1mMdz9qo04Vu/GcY3P2qJZ9EbADfHJqYmRQcYP/AHc6qYaF8U4Ykxy452Gf61e38QiuA3Tkyw5U7EVR5mT5F2PJxgChS28d3GNyj/8A5F2P5d6mA05MhA1HQhDNv+lGydWpj5AN6zrf/EbB1VgtzDk5JOCvvT0tzHNb40NGW4DLx/SioaQSatBIUc5G9KzKsm4LERjO3qaeVWMJU75Ocj1qYoEEeh98nfy4zTECjllVB1NTZFQA0lxhW+Uc45zVrOSEXMtlKm8PmQn/AEmmz00m1ADDd80kLQJIXaVUV8FzknvpFd01WURgFguzEng4o6wRtJ1GIzxzVmMSOXULq2zuP1phpUxss0Id9I1ev5CrTNLIY1j/AAz82orqB3/4aIk6A+eIH1OasLyDV5WG3vTDQ9Uoly8Z0ZIzp7Dv9zSssU6WzGOEtLO3mZhjSOMflT5vYS4PWRR6UWe+iaLUGVtPvUsNJ9C4kjWISlc7YC4wKKtilrGRqMh5OTuTVZPEo4kPTVWkPvSy+KSYIlMS+4HNVHTvFb27OF0E5+bavPJ8QINQciEEkgfzGtm+vbe6tWR3jDY2LMOa8yL8wL8PJGxlzsACwc+oxyKlab3h3hkrRfE3YYmQ5EQ7Ct2G3QxYXyAfnWS/it3DaxarOdAwGkqgb9M0F/HGjjDPHcx4PmZrdsH8qnBy31RIeW1E5wT2peO+MhIfQhPYb6fYnufpWQn8SWp3kuFB5GtGH9K6Pxjw9pEU3kGAdRGcGqjft7iOQsgIDLz9KGwZpWMeBGnYUhD4n4ewZzd27tk4w439O9clxAbxnjnVomUZywxnf3oDm5lnJWDGkck8ZqxjlCLknJ304wRR/jbYADB0ggDSM5oLTxSys8hYKowBpNQWSJmGGGoA8n0zSt8s6gSQt5lxsTsab+Mtkixrcljj5easklsTyxzwNNMNLQLO8RfKg8bD+lUaLRIxfIk7E70+GgQkLqGTvkUJxaSSFDIC6gMV1DIB4oaXD6ZCxVSuNzuNhSsd3bSuZ1bB5U45+lMTWyuJiJfnxoz/ACbVEdnbRRIpjLhFVQAcDYe1RWV4ld3FuUdHCTO4RQUDN7/+KbaGTpxZ8kpUdXScjNVurWNr+GQW+WiOrUGBJ98f1q0iRoZyS0XWwMhtuOT703gH6K20YjjIyT5ywyfpVJbl+mAQqgDAAqIUtQqaXUmJmYKGzue/27UCC3iuJlEevVbqwBc85qByO+YN02KrFGm54y1UiiW4vNIZerpBCg5IGeTQf8L2VndnkBOMn152pyGB7V2dNJkbCk6ce37UA75X+KCsw5GGzxvVheW0pWTrLlWx6Y7U7IgLDOnAycgd/wDhpCa2g6SBIV6cWdgMY25qgn+IwQXDF5QwVcnTuQTQPjVN/IpBaQcjsPaqWxgZzmFT1BhSB2Hb2+lMMwgVpEhyznGRyfc00Ycd+LjxO50GSUpOAiLkAKOfbn9sV6EXKy6OmCxJ0k9tu9JwxaJX0QqFxnKqATTAUh2fz/KBt2zU0UM0UL9cELHGrZbkEUoj3i3MMmnBkOoqXxj0X8tzT4hcoQQGQ48pGx96usUhfT0QB2I2x96oC14ltHHGqlHzgRAasj1z6e9HuJIpbd5mi1dNSV99uKrJAIAcZkkY4DMSxPoKFJ4e8lsPxn27Z0gn6YoE7dbhRbTB2LsdTA8Ae9aPxUU0Q6iMGU5KqMg+n/PelLeO6EZ1yZU425OkDgf3rmuZLhVjUlSfKVIxpHt6moCvd2zwSAQMUR9ICn5j7UWaeORRG0bYVwoJOMe9AktJI4kiijLIoJwDvj2PrSaWU5iISZmOc7nBBzxTQ/P4kiHPSD4BwM7jH966W7t2YDctqAIU8Gq2VtOV1zEbjH0ovQWNmV2D53UlQMVKRRpi86RooAUZbWcHFI3saoxYPgU901QmTBJIxnNUuoo5rcqUGD2NSq87POscikMNSeYj7V8+U4TOng9iQd6+i+MRIkLERqgIOT9jXzZN0UM2cHgfvXo/+fqsea4ByyZyD78VRshj3+1X1DGM6VJ8zYzVXk+b1J5xivQwghowdhuvf0qMkjggGpDZPmJIHf8ApUaiqnOfpQXJKgofqAORUFUB3L5+1Q0rZDYXGMcVyuQNtP3Wgy/vXAHODxXAYP1qcCtIjBZ0A7sP3r6xBHpSLQ4xgZXuK+V26a7uFRyZFH619Ow4dBg5G9ef3dx08Wp8QgQA88bCrr1GYDdVxnNKKH233oz61UKMcZyK5NGYo8nzOOaIoiAbSylgeBWfHmQqASCpycU1G6rEZFXDE7n1qoIBL1l8uNXzVYEq5Eh2/rSKTTtclTnRvvTLsCqlmGRyaAjuuvSQAB3NXCKdZRsH2peVyr7DK8b0QMQArHb2qpomktvqAA7EVS1u4pHljjmRmQ4YgnCn0z3oLvG0TiPJyCAwOwrN8Fnj8Pi+BmU6tRK5HzHG4+/NFbhCo2eqjewFGjeNk3A/KlQ6NkpHpA5FHjmRIzkAqO+KJosWmQDDH7GuChXOMkd/Wu2AXSuM8kCilQDrAyDzTAKUsHAB8vvzUqutdLtnPGDxQZi4mYqDpA2qS7bAx7f1pi6aCHSCpJA5yd6C0cnVJBVQTkUVG0xathnsalHwwGFYdyTTES0ZKZzk/WgtblU/D1Ie4ViB+VH06/LsDnbernYgAgke9XArFauMsxyx7nPFHjjcZDDVvye1WDSBySRgds1aOQLITsfvUwUMcuThQoPFI+I+IS200MEdm8i8yNkAAf1+lawfU4JAwO9Q5jJLALq4zyaYaxR4hMzuY7C7f/8AdwKJHdXuoFfD5c/97Af1rUIUeYk59c1LM2VIUY9amVdZrDxCSUSCygR+CTLufbiqM3iDyFdECMOwLHH6Vr51OOxFQVIlU6htud6Yazkh8RdR/wBRCmPSNj+5qrx3WCsk7A+qwf71uLIOnjI1c1Gny5q4msCO1updWq+nQKcDyAURvCZVUKL64JPJGkf0rU3eQ9UoAOMGjM8OjduPSpi6wG8MGkar+9dgcDS4/oKM/gaGFT1boyHnM53rRW5VWwIcKe5IoouC4+Vc4zuwpkNY3/w9AwGpZHOckvIx2/OiJ4FZ6v8A6ePI9s1rdQAksR+fFTFIm+uRB6binxiaAlhbRnBhi+oUClri0Vr5JUVSgXSc8/YU9rjZt3X65okYjXJDL65JpkNLxx6mClQR2BHeqXNsZBjQTnnS39KMcCXtjBxjP61Ua0cMsw2/l3xUqkpbIhwV1H9APenUsotIZ4xlR2A81WMzqB+IP/6TUNKzgksBntg/vTIbVDbQhBEtvH1JDnGgeUdzmr3PhtrJpVraBgRuTGKtasDNLMWIQgBcjnFXkl8+crhthmnxhtY0n8P2MjEm1hUA8qMftUDwGx6iqiyLnc6JmA/et2JUCHWRvzvUx9AOzFxn0x2p8TWLL4Paq4T4q8UnfT8QaIvgoXjxC80n1kBx+lbPSidtWkHbGcGpaIaBpBAB9KfE1jHwtkyRf3Jz2wpz+lDsvDbTw8XDgyPLM2pmlbUeMd/pxW2oGcnn6UGVImJBQ79iKmYazSIZpQgLncbKNgfc1R7hAzQQlTpGSc5Puaet4beMs+xOc5LVdIIQHDLHg8gbCopGFoUyEMhLnPB/XNWnlRlkVFLS8KWG2eP9/tTLtbqd9O/OSaApjvJ1UJ5BvvnBoEo2s5IpukvUaLy9QjZj3xVZrmRVjVIGhRgWJYH8sjfNatvFA0cojEJTWdeF2J780Rui7AvLHrGwGkUxNZlvdXCtN/0zMqYIYcE4/WoF+dLzOCiIPMT+Q29K0bqT4WAAsNJ2GB60CS3jvIVTrFfMGGw2I/eoro7lCOnry240gVYyx28Bd8n/ALV3JPYD60vJN0ZxCjmSTGWyQP24ronEs6PcARFThN9RJ4z+VUUltYkgaecEzNgnTnyn2HtRy6i36gRiAAScfrUDxG1WUx6zrBOxB/tVF8REpSE6x1Pl2qYDg4t1KJjVRrZV1SM2MfKoHoOf1NLLJLLdCMkhAPNgcUW2YjqLLnCsdO3AqwdPMFBZI2yDjergSpobcknjgb1CX9vqb5icdzzReuWjDqHJ9DnFVEpHILppGC5xgH0HpRQmpSdW1UWUSxkHORyM4NQxkeVDHJpRD51P8w+tVFlMYTzIVYZ4pV7WMvqUKw7KRx9KdjbXFk4BO4HpQywG4AAB59qlgVKzfDKsDFGU433NWKSadOr8QnkDj1qWUM2sZ09jvge9VIKOrSZ0KCSpGSaihO10iyCOMDSR5mycj6VWCSR8l2BBGcAc04GidQ4JGezGldDfEeSYBeSpXmpZVUY5cq23m23odwFjiYswCqNRJos7BZdiD70lMI5sxuy4YY2zxWVZfjGp7CUHYIpLEccV8yXKaRlx34719M8XaNfCbvLn/LbHvt2r5pHKxG+B6jHNej/5+qx5oBOrAyxG+a6Q4fceY745opYE40jBGO5qp0nO4xnjGa9DAfmA3yO+KlwFHbfB2H61JVccbj171xQ6efoC1AMYYFSTqzVukSM6c1PTVfmK5+tXjOFP82TnOTQZI3rsE1wOBUk7d8VQfw0E+K2i7bzL+9fWAcg4Ayfavk/hgz4vZ5GxmX96+rRjKZXOoHfeuHt7b8TMK/hqpOohcEnuaKSundd8UKHkgtz29DRVjD7t+dc1VUpnYDfbPpVodMY6TEBeRvXG1BQqDhT6UZbePoFWGrHc0A8LHITlcCjrHEyBsjekzaqJDgduKL08KoGQAd6sQK6u1huY7ZSGnl+RTwB61m+JfjXUFq945d3HURBgFN85/LH3rowkv8TTsxOYkZVy2QSNIyB25rrlc+O2uJAFIGRjnmixpZVOksbLoH8oHbsKVltBJ4ml0SVES4VV3LH1+1aSpGBviuktwZVZew3xzRAGfWoC5yDuSKsFOkqH1Y4oqI0ZIbzCpVUBbWGzjOFoJjdtONIO3pvRpJEijUFNTkEhRzihiNQWZGJ+tART/iTysAWEenURxxtV0ZTzXaePRlo26Mi6EDHAU9z9a3CJHkAIRCOMb5qojV50lIDFfl24zzTIDFhsu/v2oBlbjQVxHtsDp5piGJy6ZC6Rscbb1QyMwKrg4PeiQySIMsyn1FBZ+qXOAqnkZqEMoDElM+wqHRp3Ul0QLvqVv3q8UIyxM2cnsaDNvr+S2jDzOoDsFRFXzO2cAAVF1ceJWsXWSGEqoy67swH6A0r4scfxF4WG0FNgM77ljv8AtWzdW5liaFZFOoYZjwoNOVD8Pu5ruAloQrhtJA3GfY+lXnaaJ8LGhz3zTNpBBbQJFEVUL77miaUaQElfz4ojP0eIXGNRjhT2GTRZYZIol6bHOd2rQKqcbqfvVSFlyrEY9M0wKRW0w0nqbYyfXNOpHlfxCc98VViEUAFVH1q8RxsWBH1FIa6ZhoCpnONjUKXKFTqzVi2kjSucelcjBSMqck96Ioq4wcMQDgk1YBSTjhea7S7sSykb7LzXFHKtwM+gxQQmTlivlPAzV0YFiMD223NdGmlChycCqiRVbJxpHc0HBgxJwAQd6hpYwVII83bFRKVGSq5J247UWPB8oXGByBUCs0k8ZZkjDgeu1dbTTurNLGUIA2yMUwrljkqdjjBo2xGCv1BFMXSlvPLM2oxkDtXMs7ZZQdXbJpkvhiMBQPehuTqJDgZ7ZFTkDgW71/iaMHuM11/BH8ORNIEQD1q8TBSSZs79zUXEUVyw6rpp04wTQHHSaHTCylAuwXjFZ9xbCRB03JdSMb0zBaW0FuqqQBjGSeaFLZWzOCoGgDOkGgIylY47cSls7sVGTUR3DwK6yRKFzhCGzn6+lXhiwWGtdBOyg8CiyRLqOmRQCN9+aBKa5ugNaRLxnml0vb942LwlQAc5NasSCNNDzAkZ55qjwmQYEgCnnCmnIwU8YmjLlIHOnktT8DzXHnfCZ4J7+tOfARkadTEZySFoxhQ4PmGkelTleGTc2N8mgpMAiHVgetAzdtKiJI4Q/MSF2/StyR40j0scj3NBwju0ojyONmqWEKQ2M0hMks34Z5XTuR/SiBWQdG30kqdRZ8mnSspVQNAz2J4oMkTRBiNAz2BpgGkNw4IZIuewxvWffeHaXLFhktkYBrV1tCp1lQQM496VLtIykqSx+XfYVKsJLB8sMmfmyCi8fetGKCPreZSRg7Ek8+tVWeJAQcAcE+lXhuEeVkRt88kUg5rOEXCssUSk5yQu9MRwooLlELDggYNVDlTqdxwd8cD1oupWjDK+tSMggDBqyM6SWBWnlLQEAryCRmlEtXZzJ0QUUHSPetebyxa9z2AFC0EqSZGA7jamLpG1g0u7yQhMDGac0K0W7smTgY5oZdWkaAPIHKlgGTCkDnBxU2wZYwZScg8HbmkEywxAr5pSy/T+1XcooVcHnFUN1D1WDkjT771V7iMjYse4Boixtx05NPzNuTS8LNFasZAoduNIwKM92sBVdyX53qXKogOxyc80CkiuxRg2R3HINT0m1sxcFdPdRTDlAuvOAPU7VxkCgHc+tMUA6UCtqOeNvSiHChSXJGCNjiuaTQG1LkDdcVUXMbR69IHrQUkkSNtWgFT7bil41DNryQwORtxR1uYpwdJ1AHsaklUQNvn61mw0C4u3T5FB34AqI5pJAxaLS3fB7VdZ43lCYUkevahSytrKso0ZqNMnxkdbwmcjdekxDe2k18sRvKcYO3OK+r+JQIvhU6RnZYWwM9sV8njA8o425wa7+j9Y8x+pgaSgBxz7VAyFIVj5tua4K5OQuTU5YA6uDXoYR5tgxzj9q7qEMTmo1aThgeNt6hpCSNOMcYz2qos0pbJ0rgnGRU68AaSMe5GahMmMkBWJ29xVcrw3P0orNJya4+uKgb52/WpBwMfvVBbBgnilq/YSqf1r6spYRlo20tjY8gV8qsFD+IwAjI1jtX1K1byqMbYrz+3trxOwjUgJIzjf3pkMFRQCNzWfHqEx9OMYospzEWUZbgD3rEWm1cqcZz6+1VeVozqzkcEf1rzficN/Ahu0vJHZdyo2C/8AtH9DWr4bdm+sVlcAP8rjtkU0xpLKcggZyKXvvE5Yl6dpZyXEvfTsq/U/0qwnzsvIPcbCpjIEIX0P571dHlrS98WH8QzMfDVWRww0lMdh/NmnPFY/E5bi3nSFVkjAZcAHBDDIO+1M3ZCfxHB5gBIoyO5OCP7UbxGRzPaxQCTDt5ihxjHr7c1N1TlvPNj/AKmNYSGxgMG1GlZP4giivOjPbzxqTpEjrpGfcc496F4lcNa3tresv/Tx5LeXOD/Taiz/AA3jsUYt5UfTINb6eB3H3omCt4skfiK2jIVVtg7dz229PenXco4OkY9BuT9Kw7y8svEPFbe1YlxHJnWBsSOFz9uaPfX7WnisDvHI0EiaS6gnSf6mquOHiMkniqWT2kkLyDKszDj1x9qetjKbqVXiKLkjzDdthv8ASk7qKUeJW130i6oNK6fmPrt2/OmIFZ/G5JMuB0Qp28p39alQ18RH8WbZdmC6uNsf3qbTxK0nkuI1DN0QNTaDg7kbd+1DYCS/ClBgDdztjbmg2pVPF5tEDgMhUvjbOeP9+9NXDSX0brI6x+VT/pz9MVNvfrcWxlWFyANQATBO5GPrtUWaDEitsdWx7VWAmGedFV21EH2HPf70l6KL4Z4xF4jG79NounnWD3+32oS+MXniETt4VDHojfSWmPmbYEYHYb/Ws7wiVre/urT4dw+vOvAEY22Gf12oPgs93Y3k9jPazAltSuo8mAMbH0qoa8WkKeM+EG5iSS5fYvHkaTq7CtG68Wuba/SGVUji2I7lwTjUDxseRWT4s10PFLCaOB20vjC/zb5x7fetKaJvEL2FSu0eZJCd8DIwPvj9Kf8AFbx0qpLEknkiqqYzLsTsPKfWsk38klxHogPRw4bAOoMO3pviptpbh4ZpY41knG8ecgMMZx9uPrTWcbTNpBYEj2NCLOQPOBms+LxOW4iDLB5X+U4J3xup9DnI9NqK1w/4j/DOxTUDqOM6Rn9auh3cQ7vq3+ajR4VMcnFIQTPLbRyLHpidQ2nk1T/FkEQY284BiMurbAGcDftTRo6xkjOSR+VB65E2gBGZVDNk4Azx+xrPa7ht0niid+oFcattnC5x60rBIXulmkEgaBEijYH5mIyc5/rxWdXHon0MMxhPQEAVVJIW0oxUtn86z/EmNv4bNKsumQxkkZ7nY1WCWUmaLQSsRTogrp7dt96umNV1VSEwATwe2Kh4hoJL4IGwFZtt4rHLZG4IfSqlymnfY4P60N71I7i4dUkHSUs4Y8bZAxS4ZWrbqNAWRTqHOTUFIgDqUYz61lC6l+JkdpjoCoFAOMufT9hRL2csAut0bys4A28xwBU4DReLJOkDT29a7rRsqnpDIpOATXUk3mKpHKYwMc45oF015FNMEmxphU4VceZmwKlVsoolBIRRtuSKz7q4W1vIYzOoZ8kgqMKByaFBO8MUqmR2kmnZFBzgaRv9OK6O2S5tI7p0HXeNgACdgeRVRoRyhuJQ+pQ2FHY8UcszwKGjCE7EH61lwRm0jlmhTMnSA550jAGM70zJNeGQBjD09SgnuRjzd/XAqDSuZlitdY3IHFCkuk0oDkM4/Kkb6S5a5jWB1MMq6CABlWG+SfTtSs1vP1ppkALocIg4O43/ACzzS0kbLO2pVjJJz37CrzziCIkk5rKgnvlkg1ImXZg/lzoX+Unf07U0zMjvIzam7AA5ppiq+LwsmpJdeDg4H83pvXDxIkgeY59RjArMFlcq73ili0sgLxOiqVA22PGcb1JtbuGaJUmLLIG1kqPLvkH8tqmrjTk8RWOMvrx6bVnS+Lo05RmGBg5XJ/OhfBz3LzM0ykFJERQTjOfKcUU2SQjE0i6mxoGPQb02kkCuRJI46hYRYO4PfPFd8W1vLItsFKxYxE2xb1+9Mz2LNfwyRs3TVW1YfAGeMUKPwYLPI/xB85fB4bcbfXG9TlTD3rTLHNBkmQbAcge/pVzfiMhpo8SAhQuedqVPhZEDOsq9VAWfQCA2Bgfrv9asYESRJeqSOkqCM74I7/rRDwZJpDJIQe+PQ0OfphtDEamXI34GfSkl8MXTINZ0lOmCT2JyTVpIFPWWWbUjv1CP9IBBx9NqiunEYiQS/hqW0qpbJY+lEs7lZbrpxKFYDIz2HH50FVtxDbtksYXZ1+pznPrzV5NcVwk0CupZdB/D2Iz796BW7kmmuo7FnIE02l27aDkkfoacnleGTqW8yzwNgvHq3UcAr27cULrWyXB6uNcep9eNwTt/tUD4dilqsUpRgq6gCuFG4IPrmqhtruSey+ISQEAncgrsOQQeDtQz4gspgHUaNYy5m1DTggDHP/uo86wSRmHpymMkll0ck+/rS8q2sTrrwYyrq6uAxbIHOeeP0oG7i7hguIkkIV5cqhI1cDJ/b9K6e8tvh/NcKHKFhtgEd/8AxSkqW1xFbxs8kUMRV4yi8Y2Az+n0o/StkgJkAIl3b2zzj0+1VEwTQJBoldNRyMd9uQfpQvEHEIiMflaR1TI7ZO9QIrIyJIgxpkMqYO2rvmnJokuyhf5UIdSNjkcUGeWVr0pEAF6XUMnYb4G/5107NLLEqFtPTYlsYO2B+uaNdW9syOrqNLpoIzyP+GqsmmaIAnUIwg+lRS9pcpLarFJLrkwHcnsudh9aBa3r+MW0vSPQeNxhlzscfKw7+9NQ2Nv0JbddeW09RlONxwR+VXSKyiW5WOJl6zkzNk5ZiMZqiUuVkgZZgI5kA1b+Ug9we4pNrmOJ5esQqIVXB4yRnP60z8PbNbrC0kshUqQ5O/lOQM0v4j4e11bXqIpzKfJ2ycCoJjaCGN5TIMa9Rx29vyqk911ZyEYAKyjHrkZo6eHQuV1tJqQYJLfNkAEH8qqlgpuGcAqFkzHttjSBUUKKeIzO7SIRxsfSiPJDI4jJHmO2/JNQbWGBUTTr0t5c7bn/AIaubaLqI5AEgbUCOxxj9qgWvFjNhclhnED4P2NfH0Lrpx6Yya+veIp0f4fmQks6ROvtwd6+QoPw1JBz6V29H6z5rjO+x+9VcHODvVguMbjPvmoJxtsc+hNehzDzluTkVfdgRnA9xUgbnL74wKurAnTgZ9/SqoYcqhUMd/SqtkHB5HNXOlSSuWHrj+lcdB3wD9TjFQZnrXe29cBkV23bFaD/AIIhfxRD/pVm3+lfSrc/ga0BYhcgZxn2r57/AA3A0vibac+WFia9/ZZMEeRjA3xXn9v2b8TcWpkRyhUkAlTyKI+ygcDUM1ynAyp96JnKHIBzWFoUkYeMg7g7Gsfwq4NvdTWkgwznPHcbH9MGtnYALn2rO8Q8K6863UDBJgBuc7nsfY1L3pGoGXJUHJIqVB0tn5gc+xrHSa7gkzNEXB8vk5Pvjiti1m60QPSlB32dcfvQZt6pPjnh6IgJALsdOSAD/wA/Onbay0XktzKTrbyovZB/ei2kLRTzT3Dq80hwNPCL2Uf3phnJmxgYYcVcQJ1BiKlVIfYqRkUGBEgjMKp0487KoxTTIehkkkjtUKEkChj9+4q4K/DRdYSmNdQXAbTuKkNnSRkDPIoU86oo0ksAcMwGw3pjSeiMYJ71MVZR1MLqOSMg5roYV+KOHcDSBpz6Z4oUPV6hZxp2xtvvTceNbEY1YyBVRbRiTGW3GAc1dY9KamJDZ3pZrhEZdROoAkqOaObiN7dXbI34I3q4BqY5QQmQF5GcVaRAMENlfrQIQrTHTjVjcZ4oXVuLdT8SqSxch0GCB7r/AGqBiPzk9RdhuKtgFWBVtj6niqW9wjqZQwMek7ngVaOWPoBldSHPlYMMGrBKZZTpUY4G++KLZoOm+wIyc0tbzICxkYDO7eg9KNBeRKelw0g14bbSvFQMxhWdjpBXGAMUB9QuSiR6wB5gORXTXK20kbM3OAMD1OAT96DYya2kDMGncs5CncDJA/ag0bUJLGSF0BWK6TtuKPspBON+1KRXCAiEo0YV9I1LztnP+9D+JgmmA1O2cFSAcMCcf0qhmWUN/kKHI2wOKG0VxLbhSyLk8AZqba8tZAFWbOpdSgjGQDjb7ih3cpNqpU41TpGSPQneoAT2zdG6KxdSSRSoK4yfueaYspIriFSEypAIBod34gI7O4MbgOquFOn05x9KX8PKJIi9YacBFXPJAyT7bVMGlcpFNA8TDKkYYZPFRbQKkEZDTSBeC53FdHeWLyBDKqs5Kg4xq2zke1VFyGjeSBtUSSdMFN8kHfb0oCRWdoJbhY42BlOX5wSdzUtaQqXaRAxkGlm9fY+1CEk/h5f4otPbOSVnAyyezAcj3FFmuYIrKS4DCSOJAx0nJ33FXBZ4IFXpvGp1kcHnHFFeGJlLMDuQTlvTihWEi3kAlAAwxGxyDg8j2ozNbOGczR6Mb5YYHvQLpLCgY6dGSSck/nUPLGqEjGSNyTvQ/EDDbQqrMo6zhBk4yT7/AK0lBbRzqJTNsdXRUHGVU8k/rWVaU+hIw6ouMZ37UKBo3g1nJy2AQuM71UGIQlpRK6xL5vKcvjuB3q7XkUijpDUp0iJAMaiRnGfpvRDVtbATOxxpxkA80B8T3RViQikKABXJ4pFrljSN20KWLBcgaeR9aB/iBk+HWEkvc5ZC2BkDc/erwcmoUlAdZiNjnWDyO22KPbkRNguSztkDkkUvdXBgWOPSAZGwilsasDJBJ2FJi/Mcy3ZQqHiVVTQcrk96nQm/huHvfI3TCqCXVvfYGmrWCTU3VlZwFxk42NK/EzSIiNCWuTguvGx7jscUWF5YUcKvU0Ra/Lk6jnAFRSsls63DM9w4jXfTk4qnwsyQvdSyyGJV8oxvjua0oENxEruoUHcK22/uDVfiLyC8jtp4I5IZA2JI2JxgfzA0Ge8csdxrY4QHYDjHbimEhU9SWdgQMYZwBjPNQokaCSGKNo1iDBc7k44x6/0oEsF1cRpFnU2WYsxAXcacEdtiT33qf9VpFonfJbSFOBjvSFzcxiQIsDSsrbFc+UHninHtw/h6DTEkwAIUNkZHYn0rop4fP1YzHK+7kEEE/UdqajPNxdRxBhbyKofLNkscf+3mjG0zC1x1uqJDqXSaqsjwNIkUo6bZZCXzoOeN9yMelVguWW4kLFVZmJCruuM8gfSmqPdrKIoVTbfY55JpOWB1QRFyzMcFs52qzyyyyKzgjBYKM7N/p27VCS3DagrI2FRVL4+bPmP5fapaGba3hhCoSQrknzUd72FY1XWHwCT9B/TNLTrGtrOkcpV3j6cbMdx96B8OuWRpTvEqADbBAoNG0aOfqAourIGQPvRHhWI6gznfv29ftS1jFIrM4dQqkiM5+YacYI9c75qhS4XoRvNlhEAzZ/n7nHerwi0U7SXM4DgRqwXHcnFVmgQSy3UcY0lNAGN/Utihm3aR7gQOULF8EZBB20nbtzRma6ZJF6qxt01jTI4bO5P2oqIpLa3jiiGtjhFPfTk4GaYdIywtimypqYn0zgf1rLHhdzJeR3CyiKVJCWAORJHnYYp26jlkmmdXMRHTJJ2OBuf0pwiHsouovTITSctvuPYUe4do7YBZME7k0vJZTmZRGG6MmGZlbGnB9O+RRI7Kc24Z1DS5I1DOGXO23bagrHc/Eo7IoYJ5CT3b0orO7XCq8RwFG4PFLWln0IhHqbCO8jHGBg9qiS38Qmt2AmBJjAztuxP7AUBre4AnmR06UgbcE51L2IppRCwCnBzvvWfLb3RI8qvHrGgg4ZVxz9c0VYbsTx6irIEw2+N/UfpQc9ykJIVBoTJJ9Kut6jRFwCuk482xpM2l1JAFkikDTg9Yas6dtt/rRI7K9isnSZEmkD+UjbUO53780BRNgq+ed+KNLcLDGzybLsB9TsKSFtcDWmWC9UEZOSqeldLBLLD0JxmJnJbc5x2/I4qKIYmlORjAONzwa42+l13BOctvVQDHEYi7Mc5yTwKPHhDqChsDljUCPi7ovg10Ry0bbemxr43GxCgk59M19R8VuZz4DMWXDNE+rf2PFfKo2JAy35139H6z5GBtsRz3AqCSDgMwJ9D2rl0/zAsMcKa7pkjIXbfG+eK9DCC5z8+4FQvO2cmpwFYaiDjtXEatlGd9gOaguzDgaic7EbfaqKjEZAH54q2WDDSSMb443osUyBPO4LE5J3oMXgc135VG/rU81oep/gjpfH3pldE/6fC62Azv2r13hwHwi+YnbOTXx26VmXjNfW/A9X+EWuMkGNcD7V5/bOW/E8sm2pSCDvkGjGRsbVXohIwiIFQDGFGBURggjbPauS1K58rtwTuDRFkV20gHHvVWBxg/TeqxZBGRxsK0gxU5yvy9jVlcpGCFyedq5QcEqTjkiuGkf9oG1XDRlJILMKhAWkIzgjBBIqUdSdJ3z3rgwR1CncbfagUR7xLYExZkeVhuPlG+O/HFEuUneKAR6Q2sGQdtv96I0pMZA1cbVWVZuinTIJ1Avk4yKAMcdylssTBDpVQVb/VnJ37/AN6fTTFCsSSF2AJLMNwP70IKYwjOd/Qb1ILagBnGdzTDQViumRSZTq6eknUfK3rxvVzDKHYq34pYDVkjyZ4wKOwySoO5YVVnj6mksoxu2DvjOMUxAlsHjHkcBtLhWKk4YtkHGaZjgEcOlSdTfOSc7496r8QvS8hGtiVjBH8w7VSOUSBtL6TnBD8577VV1EXhwjMups9ZFUkADj+9MPZDAIcKSwbtvtiixuegHZMSaeD2qSvVdQ+ABjjamGl2tRqTBZDGxOFxvn12ocPhaiGAszK0cZTAPAJyfvT+gCVssN+Ks8QMYzISP1piaTFhE5bc4Yqfm7rxTDQKsglYguE05xvjOauy4cHOewGKHJLHC4DAlyuQKYI+GhuZhK6ENGMA47Zzx3q8McFnbJNLtIp0hsDPmPGaA1z03CyOEL7AE7mjIFnjZcpMoGGU4IoD6IjcSTodcoXQNJ/4PvVrexigt4007kljgDBP/DWbHdRoI0iYJqy24AAUbU1bXjPIyF1AbdGPLY5pwGo/DLVZInWMK8IPTI4APahyxCZdOoBRKjkH2NG6+lsbDbO53Ipee7RbmCKPBklBOOdKjfP6j86YLnwq0KlsNhtXc/zfNU/AWjuikMSuSCTzkY39dqvDO8kUjSFdK8NjFdHcdbRIqHQwyG4+m1TIatHZxR/DgOQLfIj9BkY/arwWwtRphcdMlmYHfcnNLX95Pap1Dbo9uBmRg51KPXGMGmba5iuNarnbY6hjOwP9auGp6ZnlRlkICqQVxswPrQR4aoOqORowJFkCrwCF04x6YoxWGHDu2hVy2qpW8iJIJ8oxuaYai1tEtYGS3VFXJJGDuT35oC+D2scPTzlemI9/TOf1NPC5t1DN1ByN6EzqDqCMwO4xUw0O8EPTE0m/RIkBVeD68+9A6EYh0RBDCQUAC5ABO/50yJxq1JEdWNlOBml18QW5hJCMku6tGV+U+hqYvKHu4YGEBZVOnI1bZHGKXJiVYY0XESHWM+uNqKuouOsyl2GQijj3qksEDygHUzHvqqWLosTIkkqlckjf3B5plVjCrpUjTnTjbH0pG6mtbEhmI1bnY7kDFEN6ozr0ooAO7jb1H2qzhLdCu3LZHT1kHbUcigw3LvNIDkuFX5RnvQr6cTyxrHIoRlLKVb58AnApYzrELUrOkc0sAebU+NQHC+25NZqxvqrqitIQ2CR6UrbSmWK4hVN0cjY42O44+tJxyq8AlhdeSCufmxyffFEs54LBbiVnDyazsO+eB9aAv+HyAKXkLHOdznH+9CnhkjjIhK7c53NLXHiLRSvpfWw2IT15oyXkcxZWRsEZzp5qANtfSNBKkNwjuuckPnvUwNPv1DuwxzvxWLdwQzW5u1i6L41rJHhSMcZ+taMN5kZdz1UO6gHdQMnb6b0VoRpOQCERVGANXOKm667WTomA77Eg4wKDHfma6SGPUVMauTpzzwKHcX5E4AJMSq76gNjp5qCqWbxRhpMeTcYo9is0zFpCAeBvuBSb3ss06RtKcaI22GQCRk/02osXiUIWSQiURouskJjIzzTBqqgiRmbTnPl96SsY2jmkkmONWcrnjei3Pi8MMYZY2ZFRWztsDsOTQJrtY5Wiw2TIiE/9zb0zAa18PV76SdiSFwV9qE4T412JZS7k6Afm98dqqviyLBdGJG1RxvJhjzhtI/Wm0SVYkmbRpRPxCRknbOQRTEUgZzIzMQoU7A/WoKPFfrJKCUYgAqeM+1USdZQsoQkF43GkhtQIO3124odzdyT+FPdW/UUvhULIQQdWMYPvRWnBIHuWCAaT82/FTcaVbpAeZ8YFZEJni8VOTN0RI3+WDvpXv96ca/Nx051gZlcxhSp38x4PuKqGcSRXkjk4BIx9qPdqJGGcadJGOxrP+PW4QxGBzKjNpB21BW07VP8AiOq8ntTDpMDAZ1ZJBGcgVUacAxEA0juo7HHFF60buQjjPGM1jPevc2DdJWRJGiw6gsSrNuD6Hbf0zV1vNV3KvRZZIm82+cjTkMB6dquhtkW3DnJZByCc43omnSp7EjtWXHKksz4UtMShJBzqRuNu+O9Eubw2A6KoGMaqSHfBK5xsd81A+HBTpkbjvQllDPq4wMMDQ2vg1zJCsTjSyLqPB1DIpC3uJZPF4lUPLaTK2llU4U/93pwfeg2DPpttZAG22apLcSR9PSiuHIGMnIpKW6EsUgjbUgOBjnIbBGKvcXj/AAMt3FFJ1EDfhuuk5HahhuR8uoO2TvUbSuw5U8HsayVubv5pY/8ALiQ7nOpzue1HgutTSpFGY1RiuD3Pr+tTVEmVFcgAZH50BnEiEKdKq3mGOa5dbyHWunBxqzs21DdijHRp996zqsvx4iPwq4UnGI3wBxxXy6MLgAEn3Ar6b41L1v4ZmkkAWZoWLCvmMQbSAM+o3rv6f1nyFVmAI3xjcZ5rmA4YaT7Vw1ZznB3qoA04J+nvXoYcCpHODUZ0qGG2K4jAPIGcHFR6gcD1oCa1O+r6jFDxnua4PuO9VwCTvigRqdqgDepxtVFW3HAr6d/DUgPhFopO/TH7V8ybjavo/wDDA/8AlNrg4PTGK4+7qNeL0SEnOeBXFWBORxVbeLQmMswJLeY5xk/tRtPI3O9cY1VBliVbegKrIdOPoaZZRpzg1IQNyKqKwEhyp4IqxJQMCARVkUaifarcqysNwOa0gayEYJUCpZgXVhnc4G3FWVQVG23G1WVE+Xk9t6ikheEvcMYwNL9JAxAGr3Nc85gOlkbWAuoA55OKcEaiQ+QbnPHNF6auuyYwe/cU5CRudUoQjOpiC2dhj/ehz3z200cKaW1ISuVJ3HG/vmtE28ZGw8p2paVLeJ1mcjKgqMDOM0FJbmbzaExknJxx5ec/WoRpNEGUxoZMnggAf3ps4K+RRtzipcN0/KnmxQLRnW8BYaNMxIzttg0MG5tI0VW1sAcqvGonsfzp5ZVEOqVHOgHZORRY16YAYs2BhdZ3xQDtQzvpclhjltzQhDetH+JK2rS2Nj8xO3bsKfhmTjHmLY2q7s3UY5wBxTEZPiKTjoGItkTLkAkZFH+GmMkJyDGrMzAk+XPGD3psqzYINc3GlifvVCYtpjcCTquwLlhg7YxgDn71dbFY50lwWZIxGCSPzp0kBSSQoA3zQY5Ud0VH1KRkEDY/eqKtZhpVlIBZQRjI3z9qLDZCCF40RcSAasnkYx6UWOZdQGgkHOCaI7AkEMdjvmriM+GxtyQV0Dpx9AnI2A57c0za2ojWV1GlGIwpI8oAwO3eiRiFJZH6KqTywHNXhmilVkUqWU+YZ4+1SRdDlsEnZiTpJhaIDOee5pNPCQl20iM0jpD0SowFX3O+c4rVZtMZIwD61mJLCtyZGH4jYyxOC3bccUw0SKw63XQs2CCqE4/04PfimY7Ro5F1anEaKsa7DSQME896q14m01uAyaiuojnscD0zT0LF4laQBXK5IzTDSN9a3N20cWhhanaXEhViPQAVX4GaOTShkMQjOhnJLLJvgn1GKfL4JwSc8CrI+dyaWGsf/CpWl1FgTmIsMk5C/N+dXns5Ek6hdlj6wbTjhQvy/c81pqQshYntnYbGpMmVBx3zUsNZVrb3QSHqASxBSzDBHn1ZB+1NXVvPPEyHZDGw4xhzweaZS5jeRoQ4MifMoO4HvVriYQocg6QCSScYqZway2tbkQeWeQHoqmRxqB3P5VaO1lF211KvDeUhsalI4I9jTDXcwtutFFGU2Ogk5IzV7iJmb5iAO1RWZP4a8s89xHpDSOpGo8Acqd++/FEHhjgRhSNCsSytjBBztitGGA5yzHnAFSFZmYEbE0w15u58LISOLqqOnCU2bG+rJOKSktJPE3SeCTU0dwhUYyMf2FanikUskrLBqDsdIK1oeGWSWFokZXfGWPvUis4eEG2MmJSwJ6mkAeVsHcHsN+KiTwyN1heQnWbZYivAC4/et6B4QqLksHOkNp2J9M0KeReoUUA74+tLDWStjFJFbRNLJmI4RlG5x60x8JFLdMru4dmVtjjcdx+VOIkY6j6GUodwR3ofWja6ZlQNIArY1AFc9v0qYM2XwiD4/q/jZaQy7NtnGDt6U9oiB0kff1rVaIbNtzvSVwVZgqqPtTEZHwtjA0iCJui7AMurKD7dhRngt3JK26yk5bURjkYx9MU7JGunI8urc4FW6SQwkLkk75zyamKXWCK1GuOJVJUKSvoOBVZLa2hh6nwy4ORsP9XP2psrGXKM+XUAlc8A8VJdciIHc7fT60GYhthLtHGSwAyoH2Bo1rZwr1T0QIpMLpxtge31NMRW1pCRKJEJfckOPN6UcTRg6gRpHv6UwL/BQE6TApIAUZHYcCmfhI1XLIuc6iSOD61V7uNHiJZQW83zDce1Xmuo2lIWRQWGfm5APNMTVIIYDcOoQMdPmOMd+KMkCRrIZiCDuANsDtSocS2+YZmhdvMXBB2z79qpJeSW5l+MAKrgdaP5fuvarFEEcOmJIolRFfIAGB3or3MFvu+cZ3AGaQkuXh8IN0rpoVGZGzkNvtj9KKZYlktodSsjMNQyDqIGd/3qB8IDMSYzoC75PfNX0o64KgduaTnvEa2edXRYBsdRwc5oS+IL8X0FK6EA8wPc9h61eEOkDqAIowPSgQ28S3c07eZnAD52AxUpKxnILKZdOWCjalbK7Ly3BaQAq5RM/wAoA/fNA9O0aWongQSDkKvpVQ9uYWuAAhxuxBBxUO8CQrEkgACagobcik7WeOeyeaWZFWSRkO42GcAD/neg1YQoTUoUAcYHah3B1SgmNSMHkVxuoYlhJdPxW0p5uf8AaoF1C4BEiY4yW98fvVxHQPncoq77VQssZYoqhR2od1N0JoxnTqJAGM/c+lCa6jhTXNKqBzgFjjNRRXSN8gRoFZgxwOSKvhSdeFG3NLi6gWTpq6O5UOAD/Ke4q897bJZSSPMFVCFYnbFAKRpg5Ro49WolSPShW0basyds8CjRTQatImViRnOQSaWufEYLSCWcOGAXVpU7nsPzNTFGfZ852oMp0AnbY5xVGvIgxDONQwWHoTS9xewOU/Exliu4I3AyRUsUl/ESJJ4JOynGIm9+1fLoiBy2MjsK+nXzCbwS7EQbS0RcEnYZFfMY3OjGf1rv6f1nyFBGljhs7bjioIHAz9cVfPkKYDE470MjbOMH0Fd2FR5WORn1GK5wuvy7rjk1JRgAxzknjFVxjYHI70EnSd0H1zXLJpGNKH6rmoJIGxGD6VbqOTkaR7DAoM4b96nBxVRVvp96qKt/zNfRP4Vy3htqTv8AhBRt7188cnFfQ/4NJfwi332wQM/U1x93Tfi9MgKncfrRurjBK0siTCVzJpMW2gjn3zTCrpG5z71xadIwHHBqNRG4Oxq0kY0bKfpXIgwBVEx4De+PzqurSSSNjxirquCc1bSNwBxViKFlCjGck1yFWYHVxviufFdGdMoIAweaIFHMbiSaPVgI5RRnBGOT+tM/FROMCRQSSF35NLfBIOrksdbEkEjYnY42qBbeaHOSEBAYnuRjeijPfRpBG5cFXO2N8+/0pWOWGeOUs64acjGckgcCipYRo0JQtmKPpjfYr7+vFctnkNqJAWYyLpGKaKx+JRG7MKg5LspOk7kDJIpmS4VcKpJY7HHYnilzbRK3UC6WDM33PJrhFGrGbA6hGNXfFAbw66iltMyKxkiTUwwd/f3qjXzyRTHo6dDKqc76sbnb3q9nEscark4C4BLVLTRzxZjUkkZBBwW9qv4ExdSwzRSGJdJmZGZsjHOP2p+/vZk8OMsWOqpUsuBv61aPQ6I3QbOAcuuMGiHCx9MgOWG+RQLRTTGUJIT0t2DjGfofT7VAa9YEsVL6PlHGc/2pxUbGWOKKgJBYHONsmiEo4Zzcq0ztIolZgGJyF07dt8HNEs7bowLEcltOnIBrSZVwTjtsfelf8vJZjkkAAdzVwLta3HSWFGxoiA1AkecHvtuMVNx8aWkaFyRrXSp7Ljft606kuuUqoIZcZDD1riHEmNQG/c80wZ4hvm6sRf8AkLRtq/m9Dt9KLbwzW1jNpYmY7qrnJzjuePWmVRgSVYt/3dqOTIuCGwMfnTBkTLe4iKSXADSgkDSWC44PYjPpUdGee7eNlZRlWDsgK47jPY1rsrtli2M85FczOrKVJOKuBLwtHiAgZU+H0Eq+rfVqOQap/id3HJcxxxdUwTBdITGUO+Qc8j071qRyusSgDarqioJHVArSHU59TjFMCTXdzEVBjVwRI2rg4A8uQOCfSu/xFysK6FTrYCyEHAbGSCOe2KYW680iDDdJQWOMnJ4H1xR4ZFuLZJVXGsZAdcEfWpgWtr7qTzROip0zgMcgMO2M0pLfXEd5cymHVHGUSIAZyD8zDHP+1axRSnnVRgelciAvkhcfSnIy7llmt4ppIsXAfSJIvmjGfmxzxjb3qks8z2dxBcuG/BJ6gGNRyfsDittI1OTgbcbVV0T5XUMG2wRzUsprDXxCRfFZIFVGSNEZdjuDzv24oj3Vw6RuAD1I3cqVKlWHC8/+a0UMZnlc4GkeZsfvRWIIUqxG21QZMl5cQ/EAKWUNGqYQnIONTe+PT2puZ54bCXpSCSYL5CwySaZWUldRfAxyauJHCY1bY9amLrG61y908cahQku7aDgrjkHvvQplvrmKMsSuYX1eUgaycD6bZrbbATUxOk44PNVlt2uQoZniAIKhG3GPWmGloerpZEXAjjCxfhnYhcZFKWtjdRm1kmkcvHGxfbUS59Nt++9bQj0yDLb+pPNCniPWaZZXAIGVztt6UwI9K7mb/qDlFRdJAIw+DqyO9LQ2d0Li5kQozSsmDnAKjGr6d60ZPNERnyZxgGlbIRRTdNCSWBIU1BMcV/bmJDOZEEzM2NyUwcDf7UJbfxFbcHZpS2GUtjK6t9+xxTcE6rOyMmGxkYORVnd47jSyN5lLav5djx9adgF5aTPalIHCsCMas4IB3B70BfDZo7iB8I8aBicndSTkAew3FN65NYZ903On3qs07nyZ3PaosI/AmW6u5RMwecBUxuVIGKNF4cFtZo8hnmBDEHABIwaNFB0FLA6nxqbHahvdwy24WF9iMNtgj61ABfD4YxEEddEcaoyhQMlTnPtvzUxeEgKnnYiNXX66jk03bxKDgHfGTkc07IpRG04zjt61cTWA/hsp8RsGilQpbZDagDgAbZ9eBTn+FwypIC5ZGU7c6SRgkH+lV6MwmbBwjNg/2p8IY0MbEDI29hQIfAWpikwSQyIjKP8ASpyB96u1rFIyNqILymXOQQxIwR9MV3yxyxKSzLjZTjAP9avb9OWdQBlAp0N2A4piiXSLNYXNtBo+TQAo2+1Ce1tviJJgxLNjgnTkAgEe+KpFavNdyRvKqRMuABsT9/pTnw6LEyx4Pse9EKmKG8tRaGbVHCUJdxjOncb1SK2hlmkmh6TK7hyFHOB29OKNNb2y2LJnBfygg5yc8Ci2dqttC8MAPVGCWJFXF10FvFZxMyk7sSV+Ygk5oEXh4kkd2kZCJmlXSeRx/eng8azCPI1nnHehE6pjHGDq3DH0FEdDZgMpBxGF0hORil47eK0RHkysqiTKrvkMc/nxTIumJaMDDA9u1K3SnpSSKy9cDbPHvUpEraxTpAylilsuF23ORj9Kpb+F2skLL1ZCrIExncAMSMe+TRbEuLcRsxLd27CrAvgG2HLZLHigL8HFHM8plkLuioQxyNu/13pO5soJpjK8jABNBQbAj3+9OvK+kErlvRdyfpQFlSQMytqGfMDsRVGcbRJcRmaTDRdLGBsB3B7GmZ7KOe3S1llB8yuTp3Ok5qA7fHNFGAQoH5n3pwRLGgyS7BMau5qBJLONZJSZWYSPrCkAAHGP2pO48JttBQZAKJHgHspyP1rRjmimyNLCTko2xArpbdZ1I3Ujgg1FZs9pHqM2ku7jSST/AEqRDbB44niXW7Mw2zxyfrV1JijYSuMDOTUXFxbgDqaSBxk8VlSV1bQw+DXEQBVRGwH5V8ojChQMbd6+neJXavY3HTYaQpTC+pB/pmvl6HONwNu1d/T+s+Q3JwOPSoIH+rJ9zVSPeuwAuoZ9K9DDtTbjP61Gojjt7VUtnNcOORvQWOy4KnJ71GnPp+VR7fvUliDQIAVOagEYqRxVRx4r6P8AwdGH8CttyPm/c184J2r6R/B2/gEHA3bf/wDeNcvb034vTpGQpUsWIG2a4nST2Ue1BjnYyyIyMApGG7NkdqYyZE9AeTXBoRV8oGd+xrsYJO2KomVb6CighwcDBoKE7jttXZ0gmoYYbV6VKbhsjIxWkDHOO3rXRgiTc5HpXDGoqQNquv8AqwDvVQQFTlCd/SqspUgY7fpSUUN4kVzJqUzySZTOANOwH6Zqbu3uJoI1SZlnR9QbO2DyD67VFNgnV+hqQzCMAb74NKtbSM7N1Dtshyc8YwexHehf4bI0JjM+GxHv6aR/WgeuJo4Ld5H4QZOBkmlhdxNhREzuWCkemRmmLq169s0JYKrrpJXmqrZQGXWTlmkEgPoQMCghlS9hmtUkw5QjI7duahsWVrPoOpkQBAfYY/er28EEFxmEFWOQT9Tk/rTbWy9QahqyMnigz/jBbydFyzatAc541f8AO1NfERwuw6RwJTGDnk4zRI+mZsBTqHck5pkRRsCdC5B2z+9MCBunkeTCECNQzrncbZGKJbyKwlkfSOoyhWU5BB+UfUb00yICW0KWxgnG9cmjIBiXjPFVAZ72SGeWNYNQjhDg59SRj9KEJLh7yBgAIVduod8Eadv1zWk8UboQoCk75AoCxyi4XVCrpjk42PvnmqKLPPGsztDlxDrB3AJycD225+tBe5uTdGRoY2WKBW0kndmPbbntTjbSMHXJ/l7iqQxS9Z9SQsmcoSDlR9P60EXNx/htqsvRLRmTMhyBpyeapP4r0UyI8sSdA1fMAe22/wBKJcklvh3tTNbsuCwGfNngj0plYkYjEQAAwB3qgEfiEZuOjpw3U6ZBbcHTqNHhukuoRKikA7EE8Vbp26tpKIH+bTnc+9cpizoRdI52NIjMN5dBlKeZXuzCqqu5ABz9NxzRF8YSC3la5k14LkaF30pzWgIIlUGOMDQSy4J2J5P71xtIJFXVCuRnHtnmk1eC9rZxkPPDqD3LibJAyoI2H25q8dzNby/D3JWcawnWjGNJO4Djtt3FORwIiqq6lCjAAbiqiC3WZ5SrCRtiwY70w0s19GFDPDLh3VYmVdWvPcVPxn4kyg6FiKqS4yWZt8YoptYUWOJEOhDqUAnCnsak20B1ll/zCGYFjuRU5ThRfFbdUVn1IGm6W47/AGqLy+RZI4lD6ml6eoYwGAyR+VSbe10FXhBUsW3J3J711xFFDFJIkfmc5O/JqW1ZikHiESw/ISzh2C7DIU4NEm8TjVmjEUrFWjTj+Z+BUG2gIjZ4lJQ+U53H0qxgtnzmEZJDZLHcjvzUlpwXv79LSRVcEaYmlYgZwBgEY70FZTNBc3BZ2/0ojZUjTlcH3zvR8wiVSI0LMSoJ59xVM2/VENrFGFhyH0jYHGcVFKpeStbeHrIml7lQxK74PbttzTT+KOUkAj/EVJMEHIyuB+Z/pV1mBLCRUVV2YnYUvfzyRsY4oWY6dWy78+lTcF4r918QW2aHLlU0sW3Kn5j9qi+8TkiuLhEiR4o4wcg+Ytvt6Uvb211cyCVkUKdgSuCB+9ay2sUKgFgATuTyTV2mR54XVzLIuUAGSfLkADGR987UOzluEuGkZCGdFOSM6Qc9ua25YY5uq0aESK2ka++2cj86CbdhIJc4+VfL9axqhpcSxy6+gC3kJ+rfN+QoRuru6ukOnRGEYnPYg8E54xW8VVY8KBxsTSt2FEBVFXWR6d6vKMY3F7LauVVkk6Gw9GJ/fGabZ3hiUonUkyFyBuq+uCdzRLWOWJmLkHVwMcU3LNHHEcFTjk+pqKykvp4oYRKBrMjCY430jOD+1Bhgnu5wZI2QmMt1VXg52BP0xTWuS7YBRsOM0/IzW9m6xt+IV2+tUI3IvdEgt8hjEMMuBlgcY3/5vXXL+ILOqnUsBMY1DGd/mzTUbzlFZ0jDAYJzURzi4IMmGkU/5Y5Ug9/0qoVZPEFN0qISuvXASw39sY9OKvcW96/USF5FGgFXLZOdW4J+lOu/UYY1Lo2I9DVnkaKH5u2+aDKks5zNc6UIjc5XBOdlwBj60a3sbmJYIpFKwxxLpKHBLjY5p+MuwY53B8wG1WZiZFiyTJjVj0HGamLpIeGSjxGK5DOI0gZMZ/mJ2OPSpt4LyC2fqO5kZQMLkgHfzDPGaed7j4iKMFdDAlgF3A7b1MglZihYKo4P96qM2Dw6VLazjdnYQKwkwT5j2x+tEtYHiZTIWZFQaSDghiTnPrtWhFb4YydR9TABgDscVwQCHAIwCc0NY89ndyX6zLKABIGXzblMbgj61CxXcd0peZ2YtI7gHkH5cfStRkXAdMApsD7UvJJawsWklOXbTnnzelQZgs76JreVGZmC6JDqODnv9qKLScmcHUWK6YWLcbDc+m9MRtcQzRwSTI0SqSWIww9MnOM01F+Ip/1EEDO+D61FIvYzG2njEzYfSqkHgDnP13o8kV2zKEbK4IbLYxttuKdcKQqLue7DG31rowNBB2OMFvXFaRljw69SFVS5xJ0sE+rnvmr/AAc5kaRyBoZemVO+nG4PrvTzvwvcnGxqkr9NdydximDNNqzz3ZTKl9IVyeNqsY5FnCvMQ2XYAcbjA/KnVbEYORg0u2lnL7alGRWcxS7WUjOCJVYLp0tgggjn865rQKo0yFQJC+23I/pmjpOJc6VI9c0ut0srvG0TJOvKN6eue9MNB+FiUousnSAD749fzzS7QIEOpRqU5U+u+d6YAkL6icfT0oeguDjJ96mKxbvw8Q+HuqMxKxsT2yTnf67182TK8Z+1fWPEUMkZRMklPNj6V8oQYyCcDvXb0frPktz3/M1IAIOT2qQgP8wG2cmox32ANehhHJJwAP2qpxn71c5HYVU8g8ZoIODVgD7VB+XOTn6VH60CNT96iu71UceMmvpH8DEN4HFjfDsCD23r5v2r6H/BDlfB49JG8j/vXL29N+L1rR4OR670ZQqrnbFKC6jkMkWsCRAGZO4zRxjQFzk1xaFAyuR34qQAO9VjfcDYDFXGdeftQRsxPcGuUYU+hrtIHfg5oTHBOTkGkSp8vYb+ntVAQrAgZye3aqGQK2DknkH0ruopkwNwa0CNKI5RqYdtvcmoit+izA3EjqSSA2Nvv3pFVuhNPIEyXnGksRsmBuB/eiRx37dISSDIZtZAGSMHH9Kg0kkXUFG59hQ45lM0seDrXBJwcb8YNIi0uQV6kmV6WD5jnWODTVrbzRB2kOHcDVhsjVjGd6AlxcCKNIseaSQIN/XJz+lLzaEMUh+YHC7bsTtihHw2QJGHIk866yPLwDv9d6O1lHLbQCYlzC4cMSSSR60FoZTLqljdEIzp14wcHc/Tmmrm6w0ao+CWUasZAB9frwKBFbwNB5CrgAqFO/zc1e1itpLhhH/mxqqsGUggdjvz9aDri7hhlETMFcgvj2HNGS9hTSpbBIznGw2zv74oM0Nve6Q7+aKQ7AgMdsbijQ2qr1ZGVQznBHfHFX9McPErdI2kdiFUKzeXOzcUeWGO4Daw2MfykjP5UNbW3ZCvRQoQAcAbgcD7UwY1MZQk6cY5xVRlWlzJbTzwGSToI4KPMhyBjLDJ+2KaTxHRJh9R1thV0HIzwD6UT4K2a3a3AbpPnKatqILO36on0kPkNk77gYB/KnIDFedQxSEhFkLBUbctj0/emBeQEAiTOQW4OAByc1y2NsFhwrDpElMDjPNc/h9toCkYjCdPAGBj7U5HR3cLQtISVAyTkYwB7UTrNoEgIVQMgae1CayiYqokcqEKaSc5B5z6/WujiSKMRi6LhezYJA+1OQla3K/EXU906LPI3SRck4AGcD86Zs74dZYbkKsz4KMpykg9Qf6GriytiAdQ1ZY8clhgn61aKxjhl1hsgKvlO4yuwP1xU5DXxFvCxVpVVlXWwzwvrVZb6ETLEsiKCut3J4Ht+dCkt4rgSqXyZE6bDTwO+KAGtW6sPW1FcQtqG+OcAfpmrtD0V3HE7RSzJrB7kDynj71YzwfE9EyJ1GBZFzvtSTeFm4spYXkKpJKZFyPMu+efrV28O8sxabeaIRnCgEYGMg/em0ww95AFZ+vFhB5sNnFC+OjFt15WRY3byMP9J4z70u/hsbPrEx6hKsWHqBgbccdqJ/h0TW6xBlICkA98HvTaDC6t0jeR5U0g4Pm4NBnnEskKJIpCvlsNt64oCWBjCs1wdQ2J0/MMY/arxWsenysAJST7DIxtWbVMT3kaRakZGB3znO1ZkXiU7hNMRKtM0a552pmO2igi6ETEhRqJbsPrVFNujJiTeMll8mwJ5qcisFy/ReS6KuUZ1/DXJx/zvS1tZsssYjZmUM0gJyD5uMj2qDNBJctEYmKqSucchuc1p2dwrSfDoWUKoGyjb0BqchfqW1l1on1SSKiyPgEhjnAJ++KvJ4romkEqAFV1En+UDGT+tMXcMCq5nYuXADZA8wByB9qTlWIKD0AdjyAdqA5unF0qR6yoB1FcEFsbKfT1zUfGrHdXD3CtiCJSMY5PpVYI9S9VUK4523NRatDJcyagzdTSGVvQD9s0Uaa9ht8xL1PLMICQQfMRn+tKfETCVoju3XWPIUYyd9vXArTmWOWXox7tnUT/AKff61wTpzIscTGIglmDYIb3+1MQP4zVcoi9TUxICu22kHBI9aFDcrf+eFGIjcq+dt6akhR5MDOcYXDHagwu9tqjeNwTjLDJX33FSqE/iapcPEtsxCsULlhyBk7fcUg98sqp+GVy268b4zjNMTYe8GEceUkggjO/NN23hysmtl53XfiptUlDeyxO0hhPSW2ExAG+52HHtTkl9qmKrGSI/n9QNOcjbjtTa2/SQ6gNRORyasnlhLMuSe1akZZct0bu1KBOnqaL6+Yg44rviVtrmW4lhLGa7ECsdsKF2PuM5/On5YOqillwEYOTn0NUYCe4CS2wKp5lxvv239aih3t89p4ZLdJEuqMBijd9x+tLtcTz3FoWGYjNqOkHGy5x+femjaie3lifbXyV2IHsaa6KnGEAA9qvKM+S+nKAxxmMyozoCm6kDgjPJqPjZVunmK6naKJTgfKSTk49q0mthsRj8qqkASZpNI1EAH7Z/vQZd29296kkS9T4eVda6tOsbHUp7+mKfubki8jgEmiMrq6owRkH5T6bUdI8ZyAQdgMVSWzZwunSGDBtJGx+tOTgpbXdwPEJoZHEkCvqSRV20kbDI7g0lBf309izecuVkGCo8x1YXGPavQZATSQq7bgUC1t4rcCOCMRxLsq525yaXThnNNdTtAnmiVoyzgj5SD8p+3elsMtmmliW+KyAefmPevQSZZSrAH3zQdMSRqjAEA52BP3phrLijupZEOnOqBtRkAwshOwI74H6UWzmnmsuoVMUhjwFKYIYbE/TPFPsjExSQFNAPmB21A1Fwy6W1OoIG5zxUGbG13BFDEoYnQNTEA4OeGP0zuK64muRcv0k1RiMFF0HBbPrTnXhmBRGDMhw68EfWuhnMjzI6hRG4AIbIO2aKRWS7E6FgDqZs5XBC4227HNdK961uS6IWEQIUcF99v2p7UHYnJB77ijnBGSxx9avKMdWulZxhSokC5xvjG5/Ol45bs3KMI/w2iOpCoyH7DNbLMFbn86CWXldzU5Xhnl70xrmJFkKJnc41E+b8hVZurO8eYn+ZgHXGUA4P3rQAOd8EUI+QHODmpRnRdcLqmLBzlSo4+oq2oxck4OwFEkUqcjB9KAYWYgEnH0rKlkASB1aTzFnyfqTXykgK7DfOSK+uyKVAwNgPzr5LKCLqUAEYdtse9dvReaz5dJ2Pc7V2PvUMSTtk/WoJIWvSw45zzVdJJ2qcnbepzz/AFoIAxvjer6wuy4x9KpkYPv71xG+1Bng1IqNq7jiqJO/FfQP4FOPCTsMCZt/tXz7PtXvP4EbPhco7rPn7YFcvZ0sevaOMsWUAFsAnvimQv4YIwce/alXbDkAgFP0qVkZXPGCcVwxs1qK+1QzlmAxkA7n0quc+v51CDG+4qgrsAuT+lUZclgOKkt/+7ihvLjK5596JQ2fGQd8gjAqseFcFcbVDE6ScHJ9RVhkpqYkVoHJVRuwHepWZCI2AOljgOBt7VlTx3M08oAARYtKEnYknzH64p/pytGUjZQrMAu2Cox2oGWcDGpgN8fX/emNRCZ5x2rM+GmEto8spYxA6/8AuJGM/vR5YTLJqLkL0ymB2JPNEM9TCZB3zwea6OdWQ6WB0nzY7Ypf4N3lZixY79PcApkYxmjxQGCHp4XUq4zxq2qKizkyiTsRh11HG2B6D6VeKSKO4uJWcB9IEhJ+QAbD+v3oaWGY4FYjaLpsp47H9xRTYIZRKAEfq9VsfzHGMHbcUmgyPFIC6lMnHmGPtQL1iNFvxHIrM7Y4AH96tHbmK6eYPs/Kfy52Gf0qt0rNcKWAKCNwzAZxsKqBQvNLGDNJGrsmsaH06QeDimy+uElJkOpchjuv1+lIwwRzrG0LqNlCkfygb7+tMy2UZGFIGlCgxzgnJpCgG9uIpek0HWIwS8RwN/UHetK3uVmiDhlYHsO1JLAs3XGpz1ANQzsMelGTJyUUD1b/AFVZQ3FImSVIOc4IPeq/ExvAXDJjOB6ZpC1gk+Il6qgKj5jOnTny+31NFS0bVBqlVhHnIkXIfPf2O1XTExO07SyHyoj6AB2x3P3zQ2iVbkzsAo06MgbnfNXSyaYyFdK/9SZN84IxiqnwhuiqFx5Ymj1ZwST/ADVA1GscSkl9ud+9WWVBEZWddHds7YoDeFEgNGyocp824Kr2PrmjX1gl7a9BlRYw6tgj0OcVQaJAX1A/LsMGoeDVLqCgY5Peh29mILxpYyCpOy542wRn0rm8O13Dy6yuuaOTAY8KOPvUDwIjA9ziqu4JIBXUPU4xWVJ4dcSqIzMrR5k1AnuxyCPccVeXwmSaWVlkVY5QoY8vkb5z600w4kf4pKNkD5t+/pXSLHjqKGV9IUFTyM10Nu0cBR0Quw/EZG06vf61mvYOtthG6aqoVSTq1KDnfvUofeIXAKqMKD5s96LECI1UsAAuKzYrK5g0qkn4eqPSXfOwG4/Wiw29xGX6ro7M+U0nGB6e9TTF9dlB1AzqWJywO5wTgVyz2rpIUQEI2gkrgZx6/egXFktxNIHwFYxnSCNgpzj70GezGel1iS7vJjY8/bt61FV8PjmUyMzK/wCI7cjBz8vA3qJZGFxME0pPEqlyuN3I2242FEgt2s7WKCNlOgY35IrFFoknic+pGVy2SAMqRoxye/fNSf8AqtY3nxVu0XV1zqAsjLjb1NNRppVepIMZxknb2pCwg0Xsqo7hWVQFwMKB2rQawQyEvI2GK5XfG24/3oGEmihiZushOogktsMcj7UGW4gtVI1KXdS/PaqyeH2+pgWZkk1BkGdLatzmiCxhIefSNXQ6eHGdqIi3uookTWw1aCz4ycD3o8t3FBGHdt24C75H0oaWcccby6iOsgLgbA7Y29K5LOB4lOH0xqVUZ3I7j3pyGI3MEayzhAcHJH9KBJeIl5JqcBNKCMZ2Ytk5/IUxLaJdCKRmdWjzp0nTsRgg+1Z5SG4upY/KwUoMaRgaeKUgjTQWxR5ZB1JThR645P0ApyG5E9rFMsyprCuq8+QnA+p+lDuorZEtzdHUEyFPABYYOftVWs4JY4lTBjGnRpOyqu4AqwEbxGFpIBHrJmcooKnkcn7Yq9xOlsUMkpCs4XjljwKGtnCjq6xhDCSUx2Y8kVZ4kk6ZbJMb9QD39TShee8tYYmZ5n0Lq1eXJOnk/SoPicK3UqBSVjRSXCZ3btXPbWzup6StGurGo7HVztRBaWskZYx5MmM6ds44rJwoviECuDqOC7JnH8w7e9Fhv1lc6UbprkGQ8Bh2qRa28aZI1ajlfqaA3wttE8pjCr8zHPJzjertMiT4wfiprdYSWRFdGLDEgJxt96pN4wVhkkji6kYcQo4I3ctpOR6CjSW6dZJMfIDj7+lQ9rDHF5IlyW1Y9T6mm04T4ZetdW5uCj4Z2UasDABx/SgHxosVcqyxtE02cZOlT/w0zFbQRxBTGM86RUokPKxoqgYO230pycF5L6SNIHZonWdjhtWMDGRUJ4iypKFjUNDF1HV2wTkEjHttTLxxFCqRR5PGV2o6BDEB00Bx/ppNOCDXs91DYSQBUSSXE4YcAA5+gzQ4LqaKF2kRXlLSOyg76R8uP0puUFEOmKMsQdGVGC1XTUwGYVi23GQT+lOaFVll/AR2WRRG8h6a6Rn+UEHjn86VuWkFpAW0qGnjYKOVGeDn3rTiuI2VumyPpOCRg7+hqpzKw1qNIIK7DY0ujLa6K3crNGU1BFJXzYG+59aaYhYSiOhfchu2fU02NKMZCMbBWyKCVWRmlUYI32HapyrPivbgWZkAUSdMsdSnZv61KeITz+Gm4RApEWsKyn5vT1NOhw8Thgo9DnerjorbpHGoKgaQM542pyMweIT3VpDNGg/GXkofIcce9QLi4RipgX/01LZz83zflT6RrCiRIoCIMKAOBUOoA5Gk+1NC885iVdK9Q5x5TwKhZSwy23qNQNWlKDOlePQc1VE1jVjSSNs8ipQvFcuxzJCY1xw3OaoXnDoW0qoB1KBz6GimNt8njuaCpWSbpmQMwGSudxUUsszSRsshOrLAgDgZ2/SvltyP+tuBjfqN+5r6vcFVYkDivlXiA/8Aml1jjrN+9dfT3WfLoIAZ2XNdx5dqgHAyDXasf716WHZ2qM571Or0Oajdu9Bx9hU8bFVqtTsKDO3P1qeKgHFd+tUTjY17L+CZNFlcjbeTH6CvG9q9P/B8p/6iIA4Lg7fSufs+qx7yCNHkE5bUWQqfQ75ozEKc7knt6UvA6BE6fHH0piMltRcbgbVwaHhLFQNO+dx61dmCkY4NVD+UadjUtuMjj0pg5mwAcAntS2kvIxwV+uN6IygjBJP3wMUUYUeXf1HtQCiRlznGPpV2J07kftV2ON+P1obyYIz+dXRQh3kUK+NHIxzRw2UAXkmkTexxzlDG5JZUyBtk1aO7E1sSildaOQT7bZqjRyZF1IVz6niqrKhturINC4ydvek4rp41ijjhLL8OGz2zwBVrnrNaTIVCKHQoTvq3GfyNNGlE7Gcx4XQEBz3BzxRjzk8ikRJdJcMBo6a51eXGrbbfPOagTXZt1wMv0ST1AAdfYbbVNGictKhHpRDIWJUp9azTNdhM4VsFANOxwR5j+dcDepEitLl+ruwAPk7VdTDUuGwdZVAc44zVm2KIHYs/BO/FJkXfUlDEFASUx3GNvvmgxvd9KaVdTzKmkZIwTnf700aEckfmVMZRipXHB9KIhDsSSBkcUknUSzaNcmQZ0MTk49z3NDitpo4p+k7MzMGjDyMSPXcjarA1HdRdcw6HR8bB1wG+hpwMoCkDbGMDtWVdW88usNGJYzKMDOk6MDONvWnIG6KtCpYgnIJB8opoOyFl1Bt+w4rgg2O5yNwaz7Q3UbCEdUrHKx1yEHWh4++aYf4n4cr1MuYSM9w/1xTQ5byKw8uyiis41hQcistFuI3tVV26axaZdxgH6Y3q6tcLcKC7aBNqPG6advpv96uo0ZZTHwuR+dBMhEfmPPpQYnZZC8r5Zs6v9Ptj0rMM9w3iU0IeTQjq2o404PI9fpU1cblvJsWYY9Kl7nzKdQG+y9zWTFLKuY9dz+JIVLkDKDGxHt70NlvILm7uVdGBRFjGnJwPm+/P1ppjfjcEHygDNTFIrRjtueaxpLi8i/DgZJFWAspcAEvnYflV+vdJdtnQsAiH8vLZ9fWmmHrqJ5XSaGYJIm+lhkMD2NAZ2t4V6zqSzhV0ggZNc+myhuXhJmfdlRnzv6CkbjrXccYmeMYnVo3Ix/Lxp+tS0aMaSSXcTdaTSobWD8vsPrTOgA68Y359KzJ2kj8Ld7eQpIqkjGCSRVVvJ2SMltYkYE4A2Gnf7Z+tTVNzvHBLp8xZwcY3471WIwkqRqJYjgZxkbZpTTPIYnYHX8OFdtOwbOSMelWi6sQbCH8S7LllXOEIH5cVNMO9PSdbEcYGeaAqo00rhdwMKMUjcyX5uE0ls6JDpUDQSPlqIzelDriOlnVXJIB048xHvmpsDcMIhu1KDAbJPc01J8jHkrvsKWuRKLTFqZDKcAN/NjIzgn2pWKO8uIwyTOEcyK2s4xvhSMc8cVf/AANtdyRTjqQ6bfIPV1cH0I7UzeeSylw2Cw0rg+tY4s5UiYynU4CrJvkPjO5J9fQUzcxO4jt42KRoowce/A/apphmR2CqiqzKqhdhRrWYMAhJDBvlJGRSrQqJOoCdWotjI7jA3paO1RGcmUhmjEOwwD75G/60G3LPHHH5nKqQcseKyVkWyuZblcMxGQOMnOMfqKJPFBIkkMkjSa1UKgbdNPcGoNrDoZsMCvcnP70tI1G0hBqKucbg7/kKWhljtLeOIFDI0h2J2U84+1APh0jzNKGPmdXI1c6RgfvQ1sEt7qPMcbEFnyxGAPp/WmjVVn6uDJldJJB7ntilXuYm2MsRTGSdQ9f/ADSkMpMBhjaMKy6Qcnvz9OaDDYO0fTIUq+lN9jpXg8UtJDU91DBIvVlCoudvb/zTTXNsqHVIuoELjONJPApOTwszqRIxCugVgCeAciiTW+7u6I2XWQnSd2Ubbe1Qoz3MOURJV+YjSDyw5H2pGW7gmMrgl4VYxFVGoPjYnHpRIrZBocSMGUu+yjcvyTnvQlRrOYJFlIRklmxyTUqjkRwXUVpF5QUaQgf6RgYFWku7WKWFwMdRQoKqTzwD6E1XXFNJI6XI66r0ywUZxzge29UhsEJLP5nZgfNvuODVDD3luXGmQCTDDOk48vzZ+lTDch42YI+OQSMAj2pWTw+NnfSqkFWy2n/VyKchtunGkaudKrgDI2H1qozovEFcLO6kEsXQZxqGcBR+lOy+JIiSLLEyFI1kkXG65OAPzrh4dZyxtGU8hI1KMdjt2ojtaRJKZHVgMCVpCMeoBpycIjvmmJ6URdI2KMcgYYciqp4gVupYmhYEOEVgc5yM5o8EUIDspxrOpih+b3OP3rs2wk0hg0oGrY74q7RlO1k+m4CyW0rK8vUTbZTuSODTMfiIDqsi+V90kQ7MNOon8hxvTfQh1qQmwBAweBUGGLZTGuldhtxUNIxXb3FwsoVgi2xkRCRkkn98D9amC/gNhJcorCJYg7HntnFNq1tFMYGCKQoIycZ+lRDb28MZjjiVIRwo753oMmS/aV4QYdCgv5Q4IbABByPrVobt0luSYTpVwi5YDLHk/qK1BFESAY1DLwAOBVRFEHOUUqe2KnK8Em8RkjuY4XtyrPGSpLcsDuP61WS8jWSRJFYBHEedWxJGc0aN0eYF4dMqZGCvH0NE6UWC2kaic7jvQZc9+7RoI4S4cagEbzFPb342o1tdA+GCciTMa4YMuDkc7U6II0QDSoA9BVWKYwqD32oMt7uXTcKIwQihlIz5s9qWllMFw0rW/nXADKN8Hn64rVlmj0tpXf2pMyKwfVu2O9ZqlNTS5LyDyyFc8Z2Br5r4pj/GLzBz+K3H1r6O8mlVAHmY1858WJPjF2wOfxCdq6+ntny6LjYfX2qORk9q4Z9zU5IOOPvXpYQN6sc9j+VVY881wIA5yaDt8VUfUVPJriPegzxtVq9pH/8Ao9uLqBZ7W9idH+TVGRqHrz3oSf8A6PPFi2Gkt1BJwck5/Ssf5PFfjXkMV6L+Dji9nGRwDitI/wD6OPEzjRcWx9zqFP8Agn8F+I+FXMkkrQSBgBiNuOfUVny8pYslaVvlbskM2gpx2znmtKFs4wMVmzw3No4kMLlc6Wxg4p+A5OV4J5rk0awVxsMEciu3YcfSpXJUEkmpXbtuDk1UQEJHGDUmJwcDj19KNGxJAI3qzA7Entk1AEhgQN84waG8ZMmDjA4o+78nvwK5l3w3p6VQCGFQxJB39qMbYdMjhTtigW91+NJBJH5g4UKpz5SOSKPHdmSZYukcFpF1av8ASOfvVRMMAVNJGNsDHNNEakXUAdtxWXFcEQx3PSD3Dxs7asjYH5RTMl7Ikcx6IOhEcbnck7/lU4UcuElVM+Zs4X1xzUwySPNLuOmMBSBj60nNLK17bOEjI/ECtqIyMfTaoNzI9mwWB0JiRsjndsFR7gUGgs0Z1R61BB4z60RMrGBqB7VlPK9mLu4MDMEnBOf9GwBH0rSjkVwHbCMd9OcikBiTpJJ3C96FCixW8agjcZ/OstPErub4jRGr9NnXOgjYcfX0ok17dy24EcQRhLGm4IypGWPt6U2GH9JB7AD0ogDYHp6k0lYrcZuGnK6mlOk5wMbYx7VCT3YkCsEwZHIwM4UDbPua1qHWlIByTtwSMiljM63URVX0ZKsf9WRsatLLKttqXQMkZJ/lrOvbi4hhWNJ1MTKY2dFBZX7H71NGsLjWxVSwIbSdQx77etMDJgCucYBB96xJbm4dZriJPPEhCxMPmOOR+Z/KmjeXKqQIg50ocKvqfNyew7VZRodRhGWjUsR8ozjNQskrMqmPG3zZ2pJ7y5SafQp0LIqriPOFI3I33qyS3qpKGMbsqBl8vcnGMZ9N6bA/odQSSpGdu2KiK3jjuHlCjU4Go45xxQPFBcfBD4YI7F1V1x/KTuRg9q61nnllQOoSMA6gRgj03z+gp+h3OV1ZAHbNUEuuVVEiagOBzWaqXspy6qUa6w3IxGB79j6980dpZHaBSoikd2VJNOVwPb3Apo0Bq+poMygzhQ3G+/eqzzSp0hGoZpH0liDhfypIXk7CKRoQ4cnaMHKDtn71LYSNOc5QEke5rmj6joAdlOrik557rVP+GCsIBKopPUz3H09KpJNdmONNKDVOFc6CmE5z/vTQ1KscbtEx1I6HyY2xwRXFxjyADTgDHHFUidriXW+lAmVEekg7HnPehJcztdlMBYyzBQV/lA9ayoixsgJyz541HaiMkgU6cb8b4zSc95NLApVQj9QKpIO2f5iKLbtOZHjdkYxxgiTsTv8A24ppg6gyNhv96A8TyzM8chGCVxyDQoruToxSOpkbKq5C6dLHn7Vcu0JZo4izsrSYBzx2+p9KmmLCKbUNchODsAMVzWzNgK5Cj09KG8tw00pwAixKy+X+bG4zmpV3igxraVz5gCAMHHBxV2GBXKiAOx4bGM7iqtPBd3K27MUkQ58wwGGO2eaUumuppGOooVRSuoggE8/kKZlSea38ipIGlGtXOPJ7HG3as91TLWhY7DSg7jmoFtoGWIySNJH9a7oyxWvRidiFAAY5J5yc/agpbyGdpMSNGJg+gnYADj896vCCx22bppI53XHlIGDn86ZICKYwxz3Y9/Y0ibSR7fRnHnZmbB3BztzyP6VD2twFOhzpJj8pB2Vec+uaDYhdEQLrJcds+vegsIpbxmcK5QAb7gHNLPbOru8WAHYEYzkH+tAis5PI4ZgwLatO2SR9aaY00kUSyY3Od9u1THImptJ8xUEDG+KxzYStNFpYsqR9OUk8j++aPHamSIpI+rEwYSAb6Q2dP6YpofLsAAT9TmhPco2uMfyfMT2pdLMxMnmJ0tIx9y39qrapHEumVVlkA0l8fN9fWmhlpADEA6gPsAf5qDBK15ZmRgAzswAIzpGSB+1BeIPd9RnbB0+QqM+U5GDyPpQ/C4TbwqxkkZJCT0mwBnJ3HfigbVLZYYUR0BUgKRg5xTQubeSIyJIjKCRkHuKwpLHoMtuoCK8jvGV/kB3x+dNXHhfWBALDVGysRgkliCTxtxUlU+sqSAqHCkYyAeM8ZoNzcTQXVtGqFg76T5sbHv74xQrazaC+nn17zAHQeFxtn9KYltXe4huGf/K1MFzsSwx+laQK2vmu5YumoSNgxJzvscZ+nb86pbWkTXM2ZxcRXE7yMNWVA04wfeqp4UujprJIgEQiBDbbNnP1otpCsPUUSg4dsDnBJyamhqGaI3NyjaVSFlRfTJH/AIFCnmU3SNG6AiJwG9gd/wBaGtrI8koZ+Z1lXSO4Axz9K4WsKYViwCAoMnkE5P1oGxexwwl5JUJiA1ld98Z2oVz4laRW08plLGNQWHueAKWa2RmWXLEiUSqVPBAwNvTFUlt4pesrMwWZlL47kcY/KrphuWRUaFui0jsQhZeE2zk0AeIxMxIEjKrsowhOogZ29avvoIebJZjgbZwfWoNpbpGBggrIXyvqealFHv4dWrOGyo0n1bcVNvfw3EazBSvUYpHkHBxXLawSNqKYy4fJHcDANSLSBSFWMaI8GNcbAk81FVN/bxzaNMjMUZ8hdiF5xUN4jD+HjOJvkIG2ccVV7eCIOSAiqrajgbKdyPvVUW06cSjSF1akwNg3OaDr28+HsWnETMRgKPc7DNVW4QzCIhnkB0sewbGfWjOglQrJllbjIG3pQ3jCsWHzEYyMZNQZtxOHnMMQZQJdDOT2AycftQ8gMoRSWIyQewzzResfiGikiljGSQ2rZsfSqzorDWTuNvtWapO4ljWZoxjKKDntvn+1fPPFhjxe6Az8+9e/bQ2tgNz+v1rwPiwU+L3OD/Pjn2FdfT9mfLotvjbGPpU4OeBVQcDYVO5A2r1MJwANwc+lQRk7VH1BzU4yf9qCwXbcioGs7qNvcVAPO2c1U7n5sfeg+6wxRwRpDEAERQAB/KANquCAq7cDFD1ZB7fSpD4GNs1wbTnDkbiqZKyZIJzxtU6iSQRzUtkMM8dqglIo5CS6g754pNrCKFCyLoJywxxT6knOQfaoucGPBzx6VLFlZRGxIB4yM1Cklh5SDwe9WK9SNN8HA3qUAUrk8HtWYVfHB4BOKKciTGAc0MDyDzbg1fCtINjtmtIv0wOMCo6YOcnOOBVguGxn8zVWG2CQDQXRBwQM9jREAAI0j0rKhvo5rZbkmQeZgFXcnBPb7Zo/+Iwg5JcARiQ5H8pOBVQ4X0rlVBzxXLJhNekKe+KXN9GSY4zrdWIKYwe2T+tDWXXcv52KFMKM+UkHcj3HFKHnWJnSRhgx5P5ihy3SxGMiFnV3Calxtng4rNv7yO4s5EjdsEHS4HlYqRkVe58Ut4bOe+z1Et8nSNjnj7H+9FaBlRrgwyRkY4JXIcf87UbToYsVXSBgZFY3+JxySlJpmVEhWWTGR83AHfFGa4SOGRVkErK+kK3Go7qM/eg0uhDBDKyjZmLN3yasmhFCgDB339azDdQwWUcqLJKgDOwAy3O/5HNGPiMTgOsbk6wqqRguSM7fapwNBQoBwB+VRghdwMfSs8eO2hg6hWQYQuwxjABxj652oiXyXNxLAoOuL5lb6Zz+taQR5TIGSCWMygcAg/pQbMXMSJDLCBoHmYYIb35zS3jCobYLHHIZ+YmiADK35io+Lljg6h6wkbHV6gH4QxyRnvUUyIjPeysr6IuAR3PJrRXSE2K1hNfGC1lt4ieqsiLkjjUf3xvRPjoIZpVQOzdVYmAGwbFIja3CgjSQTvU5VQSdP3FYc/jEYhBjcatWCG7ANpJ/OnZbuKK1eSRtKDvnjtvQaLqGiIAALcYHFRIemoBRDtttWUviyIZwYzqgwCAw3B4IoM05huZHjBQllXTI50ux/wD4aDXUym42jja3IA3OCD3+tWltmNwkqdIqAQYzt9wazpr+SLwtrp7c6o/mjDYAIP8AqO2PepbxGRFwYcOVDkawTgntjmrwNVQOOii49wamG3igg6aqNIORn1Jz/WspvEQzqgQ5eUwgkgA4GSaUTxdoY45Zi3TmuDEoUjy8j+lTgbsixCdBpG54C96FcRL5mXbfA8vPtWe3i/8A1iRYbJkZPnHIGahPE1uvD/i4FkdBtJlwOmcjP5ZoGVkdWUFI3YDc505H09aPEqMyySBcqpAwOM80gs7luqy5Cox06vmx9apD4m0duont2ad0MhGsAkZ4A/pWYrUPTdsKnI+bFTFGNOnGWBxqA5pCe+NnOkfScI6EozvjLDfT+VXjvg1zIiqWCnS2+6nG+fagYngVIjI2TjehwRq0Zyg+pFL+ITzSWdzHEgGlR/NjVnnH0opV0swwbToXJI37fvWcmqMcbhIxgbVzyizhMpCBAMlfX6e9YsrXUUQL3JYiyLyDTgk52I96M82IVtNBmRdEcpckEZwdXHFVDkl0siMBG0hK7so8obHBpyHS9uvTIYDkKc4rPmKJqd5gI23xnsBzWXA6Tzy3EBh+GwBL05GDbHPpjOKThXpwCpYAg++akYC4yAAM1iP4s/w5uo1QxCQamAJ8nfHv+lWfxC7Mb9BVZwutQyHDLngb843q8MtNXWC3j1Mqj1Y4yamKQSo/mUlcqfLWPOJJzlhrRZYMDbdBux3PrR765lhLCzJySrZABBOcEHPtvRT91fJaCMzlUUtpDsMD71GXSVXPynZsVn3F1JJchZVR4euU3Ubx6ed/ehWU/RRwHmMRTyREZ6bZ4B7ipwYbgkMduXilUwZwutdyAd9/TmnoHjcy/hlFTG54xisMt/8ALVt0k0tlPwywzs+WIx7V15LHLBeFpHjIDRxRq3ldex4zmhWx8VG85hUMZMZGRgEev0qoeOO40yMNLYVARjL98fpWZcXLR3JktUZiIVU745bf74zVJYL2S4Eigjp6emWOdWDnBH13zTTG/wBHckFS2OKBdWomRGkJR4zqDxHBU9zn0pW5kvrjpARhQkgZsEjIH/BSr21/JbPFIC+uNo8MxIOTn1pwND4UGe3HUd8gkFjtt3p3psj6g+FO2PesRLa8+JO+nRHpjyeNuOatLbXEkMlvLIymRY1Us5wdJ+vJqSwxrfDymYyGQ4wAFxx71LQP09HUYnHJxmsKe1nkeUdRlABEeHbuMb79qPC81tNO+2iQKqlnzjAxV2GGU6bRSSHASNimC3JHJ/Ou8OjEcc0rOiZbLYAAXbvWctrNdSMpVOkZXbTqGTuMH2P2owSaKwmhlKs+GBfbf0yMbmoNdJ4QDi5jwgBOCBgH3oU13CJUiWdcHOptjpA5++TWPZ2rvYQCeUdRVTGwGkKc6SMY5qw8PjVt3Mi4YEHByGOTvirodW5le5MAaJhEyiV+Od8D9KUmkdvEV6RijCtIrBh5dC439jk81LWZa6znSXlWfI9RjagIiXDzA46mZOSdlY/7UDks0ET6pCimJOqQnJA96LZX3x0bvhMZGnSTgggHn13pAwYWXS7r1XV9j8pXAGNuNuKskSWyTrDBGOuSZME7nj7UDUniVsqzxq4Z0HmXB2zsMetdby5ia5LEKwBIJ+UDb/zWefDy2hjLKHwqqQ+SNGSDv6UzkyQyQOoCSAhi2xbPJpwB33iEb+HXmhJdUaEEtGcnI2P0x3qtrJbQLGsVuQVVVI04CZHv610tvDomEYGuRNDsQSW2wCd6qsDq6zYQS6QpYDnHFA212GwUHnJ0hTtk98fSknvFhuLjqai2pVQKefLnA/WoktyXV0ZAVJYYUDBPJpc2jmR2d1YMwY5Uc4xUBVvoZGWTBBaLWNR4GcY/OlYbr4oSqyusiHDKfX+orjG8a6dmDDAUgeUf2qjTmNQuok53rNVV5RJG24BGAynbFfPfFFKeLXAJ5fV+de4luCJ2Ix5gMjG+1eG8Vct4tcNgAauM+1dPT9k8ugAMVJ47bd6gHPf7VPAyea9TDgN64kgY9e9Qcgc1GeKCTjgem+ajjjP2rj65/Suy3qRQfdEOkac5271IHl3bPvjFBuZjHbvIgDsoJAPfFGVwQGB1A7iuDaWG2++KhlzGMAnB3qx9PXuK44A9qgopIcgZ49aLPuhJONuKXb5VbtmiudUOxycbGouMtNoPLkEn7GpQvgE7Ec5oMU4K6M6scVZXaQBtBVsjYmswptMsC5O45FTHIcFxjDUtcvmPRGQHkGce1FyVRUUbCtIK0zY1enpVJXcxnS5VyNjjP3oKuwJBX6HNSzbZ2HbmiJhtohEq6BhST9znP7mrm2hcMrJkMoQ+6jgVkpcPdpcRvhUEhjA7gDuade6RAjCRSHHl83P0qwNm1hVlkCnWgIDDkA81MdtEjMUUAscsQOTVEmGldZAzsNR5qGu4g5TWupMFlzuM8VcFJrSPozCFQju3mIGM0w0UU6SKUJEnzgj5h70vDNmRwZVyNyNW4+tKF7iwkeUyNPbZJcM2Xj+nr9KlU0z21xcyxMrLJsjgru6jgfTejC2iZ3EiIxkOpsgHPYUIzJNpdXUoQGB5yKOGx5sqMbnJ2FTBBKPdi3SU6lTcD+UGhiyg0xQEF4YsvljnzeufWpZbe4vUysbsFILD19DVridIAyMFG3GcYFUqzwWsmNUasdGnBHbnFHVIoyZUXDtgFsYJFZyXiFooVIyQxZzwgGP7imPiFjZY5ZF82SjEgZUd6vCGJbS1uJEeSJWkQhkc8gj0NVa3SR5C4yWAVmP8w9KG1xBGuuWRQuM5YjahyXq/Dz9GRHkA2wc47Z/WmCGFtAQHIVmcAEn5iOKv001ZK5OrUMn+b1+tWWJZkCFh0oyHOr+Yj3+tVF7bSAlJoyA+g7/zen1pIKSWydRGES+TJDA4IoyRQsrI6ZWUnWpOQT7ikGvJbeVpmlWeyJwSo80Z+3I/WnviIEiFwZkERwdRYY9KYDERr5FjyuwP24qzQxkESJrDkE6t+OKVS9gWVi0qYDaSdQ2NHkvLfWkbSAF1LL9B70wEPTmDROGdD5WVjkGrdKHUMKBpHlbuPalUuoHjjaG4QhxlTnn3qrX8GgOrjQQW1E42HJoG1VBnHAOR5sc10wRSuN/QA0h8SBsZkxp1ZJGw/rRw1vr3lUMux33BPApwGlih7gnfJ3JNLxTQtriYdLDYEZJyRxn71aK4gjlEZuEaQnGgNuPXNFW7SO6ETldTfKoIyftUAfw4nmaRtEa/KD6EUSJIJhHIMFcZRge3t6VWzcy2sdwXUNKCGJOwOo4pZfELZTFbW7IQJOiCTvkDJPv/AHqZFFgmtbkhHLJMrf5bkkqe1Mta4Y62fD+XSDuR6mgCVVJdZGmQ+VVC4bVnftwKbu7lIIBIynzMsaY9ScUwRJBEyKr6sE6RqPBqnQhAMSKhbkqrb0n4jcdOBj1jkzIrjJOkdxt3xVoriJ5oSxHUGoHpqcKccEn27UyGiIkBXPQDDjfOa7Clfw4B9zQ5Lm3jiCysQdO4A3xnH60KTxW2t7eSXzOsakYA7jtUxDo09JPwQXznYZwKjrxRAlbcE53JTmlIvF7eQr/1GklCxVUO479u1EHiFs4x8QuWYqM5GSBnFMVPxyM7ILV2AOAQuxFENxL8otd+xbGKAt6krxiEiUMAzMp3VTwfvQZfGIYL9rYpIUSLrPJjOBnFJBorcTnANuAPdhS918TJbAaljYsM6R/eiw3ImMmFdOnjIYb7jO2Kyp/F1kt45hFKitqIVsdjjPNW9I1hbxocscs38zHfNVNt5i2qk38ThkRUKya+r0h5f5guql4vFJLqSNYcFnQSFW2wh2+5qcK0VjQNXMV1hSOex71m3ZlZYkyVYyqBp9c5/YUrBcxJPBJPGdAaWVTkk7cn/npU3kxvvpC4/wBZG/cCjF2xhcnHBHevP3fjbRiaVLZXjQRtkPnCseTTMniDz5tQsQkdS2CSA8Y229zvQaZkYnBYKdmO/pVnYugB7nIINYdrP0JbSxCMAyNgMd8LgY/X9KL4ddXM1m00kahi7kAk7DJA/ammNvSFQ6iMjcsaXGmWUMrkhNyNxWEviU97YK+3nZVcoCcecAjH03p4XshlkZRoE8phXUpyuM+b3zTTDTSmONIx80hZwucMB6/tQ72C4bomN26mod9iO+RSAnnjcXM0DNMLTJRVwR5/T6b1pKZjZlBcxiZgQjlOPTaoLyQagNOnVnuagqsDatWNt9ucGsW08Unkso55kQyEiKTynZwxBO3I27etXvb++iEf/T9R1iZvlyC2cDjjbfFKNjrRO2CTqxyKJriVsMxJPrWPFPcjxSeDoD4ZYlZJQuxPcb1We4uku3aFkdVt2cZXOX/lWrqN9sZjweDtSdxobxKGIKNZRmLAbhQR+5NZEN34nHNca1WRQsegKAAM/Pjfc0teSX6Cf4d9V0bfCnALbvx+Waurjckt4jex3AXR09Wph/Nnt9O9cLiG5fTDIFbTq3GcjO2fTNLySubB4pHXUIyARtk4pLwo4cTNPbyRG30ghMMpGNid80o2EkDENpICqcj3O1CWaOV9GnIHJNIQ3l3HJPCoBx5lZ07Ebceh2xS0DXdxBaI8pIkXqSuiBWU8gfTsammNeR7eEgykLrIA988VUTB3KRjABwdQxWVJDfNJ1TCSRcPJgvjIC4XFEhSUtE6mWLJ1Sow9uPzpsD1y8cah5CMBgB7kmqSywwsI2IVm2Ge9INFczG0aZ2JTUZB21Hjtv3ot5F1rmA9MkLlixX22/c04FmuIFYAvlnOAPcdqQe3l1MQwy8urAA2X/gq0VrOgQjTqCuW1b4Y8fWujhnWV5ZCDqVcYzsRzWaoT23UYl/I/OV7+leF8WQReL3CkcMOfpX0jQ5zkaRoxjHfPNfPPHgR43cbHt+1b9N/2Ty6JA5GcYqck4Hb0qAcDg/nUEj0r1MJPPeowO9cBvneqk/SgknA/3rtVd2zioJFB9vOykHJqLRXjtoopCGZFA1CiE5G4P3FTgdjnfnFedtYHPpU6s/NmqYKgEEmraj3Gc0FmjEilRx2+tAimKgxN83FF75U4I+1K38E91CzRyNFKq5VkAJz96iwhaYaLgZBNMwjTIS2MYrO8MaV5wDkhs6s7HI9q2Io8xtqI1japAjFJ1L/Rj5ckmnFG5wfrSdkjC4y2CSCSfY8U+qHJwfrViUIxbnuaFLCxBGQNtjTrFVU7ZoJVy0eBlCPMe9VGMnhscguwFVZetq14znYH8qaj8OdRBocBY3ZirLnUD+2DToUKxwMkj1o6soQasDtvSKzbiw+JkLO+EZAAoGdJDZyD2qJ/D+teNMZFAdAhAXzbHnNaRVVHOBnvVDLEsnmJ4GrAzp9CfariM7/C1e3nidtbSBlBI33ORn1waullIsUQYotwCHdl3BIGOKee1PxvXjuCmpQHQgMDj09OarLMsYcgNIwGW3xtUsUpL4amJIwyqJItAX0wck/rV28MZ4pcsFWR1k42BAHOeRtWhEqyDzbqRkZHFWMSLg4H3phrM8PhMDlNCltbkHjIztV7vw43byM2kdSLp5G/fmiCcJdHIYhQFbGNs0czoSEXOMag2NiPY1MGbFYhZ2wweRV0MDwM+3rijR2qFJ4ztEwCDHYYxtRZoYVvIW0fjTeUMD2Azv60O8s4p4XYrlgCFO4Ortg9t6uCyeHBPhtMgIgyPPuWB9arLYdKKQxku++kE8ZYH78d6bto2jWLU2ptIyfU96OFQvkEZ70Qg3h4+FktzI4ic4wH+QHsD6Zqv+EQnBLMzCcXB1nOWAxWhI6tOYF56etiO2+B/wA9qUhhMd48wZhGF0kFjuc80Av8OdBGUncNG7PtjfPI4ol34eZ/CpLdNKAoQNNNLcRs4A1YfZXx5SfTNORaTEQe1WDBg8Jmbw1VMvTuGjTU+kHGntjuOxpy3sXhuZZteTKF1A/LkDGR6UzfLKsDPCRkAZB2yM7ioKGKzAjjZsJkKTgk+lDWa/g0McT23WkCyEsCG3Qnk8UxP4fFcACSTWOi0R7E55P1qbW6S9L+RoZk2kif5l/296LOwt4GlRDIyqSqg4LH0HvTIFpbO16chmOEmCRkH24x9aYawjV2lR+mzyK5wc8DAH0oc7s8QURdWQrqWEnc0xHCjRhmgCE8Kefr7VMAYLYW16VQ5TRgE+pbO1F+GUXRkefUusSBCuynjnn7VfSVdHJGOADxVivk1Zzg7Yphpa3tEjgRm2kUMO+4J274NDRLYzeSULNGzSYbhS2xxvTqSLM5VGyqZDEdiKp8HCHdyodjxkb0wLuiwSRTkljCDpYZBbPzZ9RTrYubRGbcLhgRt7ikJ7mH4hI2RpG1aNuxxnFPylHsfMTHlcqrbHagz7gRSCeJhK2oh2wSB9RiiRRJCJZASpcAsPU1Bnm+HhkiiSQEedTsft/ao6nxUIe3ZVAbh1Ox9xUVWGKC6kkaRQGbSCCOdJzxn1oreG2/w8kZbUrFmbPO5yaTinnkvWiltwgVSyzIcow/pWorGKBpGwxPcdxUChtbebozl8aAdBxyDtj6VVbe0EmtckqzPk77kYP6VdbS3ALpq0sd0VzgH6V0UMWlmBP3P6UwRbRWcDDoR4IQJqwD5RwKIRbNIztGrOy6CSoyV9KSnulhgT4fSQeWyNjS1pduGYBS7ZVcNn5jx/vQbNlshj0dNQfKF4oa2kAWNDGp0eZQQDpJ9KY1LFbNLO8cSjZSWwCe3NdKhe2cRyqkuBhtjg9silhoa29uwD6fMHJz7kYJ+4oZt4Ld0dIQNC6QRjyr6CiW0gm/AkHSuIvnj7N7qe4/aqXF1bu5gibXIZBG2Dw2M7/QUzgW1xSlWCFtLZGe3vViYtOooNWCBSKziKRctqjzyozvnHbt60eScTXBgiUMyJrY/U4/pWRUSW17HLCYvm8rRFDuP7USRY41GqNVCrpHsKm3vJYVeK+jihbqaYtDlgy42J9KH/iFnLCcSJgLqI7kZxn86tgn8HqBECk9qlzpIACgnke/au+JtFkIL7qCSdJPAyRn19qoZ4ZZWGnJAV129eB9akBLO2hhjES4YAkjWMnc5poRRllUKu2TgjtWfHO1vaS3bqSqAuyDkY5A/I0eO/R5lHRlBdlQqRxqGr/zTgUZZFu+thW8ujPOBnNRdCXrwmCAumSsoQAHGOR670te+IyWs93DDExMEXVLbY3P1ost7FbkOyvqjVdTsfmLbVcDyRwMo0xounAxgZqk6A6VCAAnY4G3vQ4rqKW9AAGIsgY5Dd9vQg7VLeKw/H/DSRsCIy6twGxyPtTNDYgURkEDBHNCYL1AqkZPAxzVX8ViCylkwiMEViw3Y4wPY70tJepFfia5AjC22SoOcEsP9qqOvDcRyo6JEELqjLg5IPcH25qZI9BknIyxULn2zmrTXw6gMluyuhRdOQwy5wOKtZXLXXULJ5RKyDf0OKihrJL0wW8pPY9xQZ43XQ8VuFUsdegDOcbH3xXPfQp4nPDLKVAVQmoEAE5zg8elLz3VzZXM0aSPNG6a4uqe4HmAPfttTCGlkZY0DrueSamVcS6UOBjYClob8XMcUUkOh3jEinB5robsRxRvLGWbotMSOdjwB96gKIyexIPFFwwxkYJpNb+V1mzAp0SoiEZAYNjfJ5xmqSeIOx3ibQDIdhvhePzqhhyZM5A0rtUBiLYM24bZaCty3ThwEdZCzZUnZQP37UOO4lkuYkMIRWg1t7NniosWBxJuu2KgHI9BjvXSygSaQruwUt5RnvXOSVGobY2IFSiC2rffjFfOv4iz/j0+Tzj9q+irIrHpKG2XVq++MV88/iP/AO/3GPRf2rfq+yeXTMHFTXZ2rs+xNephZfc4qpBBNcDioOCe9B38owag1IOxG9QQDQfbXJA9DXLK2Mbnfn0o405wcn3qjxKQCrYPpXDG10ZWXG1SDgEYx6ilQ5jYqRpPvTaMsqbHcc7VBQsh23GKmNg0gXsealwM4pclklU5AHHFRS0/k8UkcJgKoGf9VFikEsjaSAJBgH1xQp5c3UgI3B3H2oVjqaxDN5TkkY5BzSJTUETR62wNGcLkb4FWd2yArbd9qmOV5E8wGANiKE8erLHkGqLPnRgb0dN00scetQulwFznOKKpcySBo107aCDudt8+lBkMbtr0aQ6xrLpIwMFMZ1fnQoLbxATwGV0KdaSVsjjsvf3+1bowMk+u1c7xoAGZVycDJxk0w1lXaXT3VoiEGEPqfbjA2zv61FqlxHJI5KhpZ2ZgR/IBgfTj9advZ3iifoLqkJCAk7KT+9FCSNEFkVFY/MFYn9asQpBreNbiTKSyAa1zxQra1njldmlDCSdnZTgjR2/YVp6lzo8qEjAGapAzBOlK6OV2JAwfvSwJ29xdmTJUquuQE6cYA+XHt70IN4mbfz6TIqpnAA3J835CttcEkAD2GKVu7yO0QySyBEz8xU4FRWS9vdNLdFAVD69JJGGyuBijQxzs0cUqGJIVQoysCGONwabgkMumVdLo3BByMUzI2kIo7ipgz7uMC+sWVwCCw3P/AG0uX8RZWJZdZSTYqPmzhfptvWoygyL1QCVPlOODirSR5OFYgZqjKQ+IRSyybsupEUADOjHmI+9MSdW1hiEPVmUtpd85ZRvv+dPqQMKNverZ+Zs59hRGSwuuoTGyC7Nsuc50sQ3H34o15bXM86mKbTGYXVkx8rEYH/O1Ns46upRvxt6VeeOZ4o3t5FBDZYOMqw9Nt6DPijuLWKRVkWQrCqx6hhdQGNtq0IQkcRGtxrJLAkkg998UJW8wZpFbB3CbgUwtxDcRF4pQ2ltLYPBHY1ZCslrK7tfEpJrOR5YngP4c0hIEmdsZphUv2tyxkkVtQZYyRkDG+TjHritHJkj3bB5qrz7hNW/O1BlXdpdPdPcRMFkQKI/MfMv8ytt+tUk8PuBcoYg6wrgp+ISEPcEdxWuNXUDMDjGRg7VSeXAGjnuM9qlCPiMEk7RmG2ikZBtrdkP0GBS17ZTJ4dcvbyuj6Q6pqOFI7euNq1EDtqOSB2pUzSZdUBZuM+lBWKC7eGN3kkAdtbc5QFePufyqtrY3ccVsmSqxuzSqJCw3G2O9N9cwLEs7EMx0qcbE+pNHkVkiVU5bGTQIx2NxCI4luDqE7yNqJ8wIOB9sihjwuaRUjkuFOlUwTzlTv37960FWSNurjU5buOBRIY9Ts8qkHPNRS3+HmKdJdW/WeTSVH8wxj/epufC2upzK7B0Dq4BAJAA4z9d6bz1JfoeD296JMxFu6xbtwuO9BkweHtpKhsfOdQ5Gr03osfhzi1dCcyOoV2QY2HHfmmYipIUNllGDvTMRUFv+40wZr2dzPaLHKVVlI3AyCB2Izwal/DxIHIJ0+TCjgBTn1pt760e6NkzFZCPLqUgN9D3q0OiIOS2QMkk7YFBizeHNBGpjZ2c3IfBXOxPGx/M043hLNNlyDEcMBwVOSTjHY5pkSqxAKHS661YnkfT70x8TEi5YnGM5AJpgwn8CDW4haZcAOGwgAOeDj1HrTcfhSxgMkjZEkcgGRyoxj703dSRLEzIGcqNWlOT9KrY3cV4oaHJA2YEYKn0I7VMNR4hYC9jkV2eNGh0MARtvnPHNBbw+NpJDlg7yxynB/wBIwBWhctmIx5Ck8/ShJLGiDVsxwM470wKQW6WZ/ELyaWZkLn5NW5GaD0bK3u+sUQzPK041HvjScf2p24SSRgVAZeCK6S1WO2BcAgblm7UCkdvEJ1u4zggFTv8APk5O31oj2UU0qzJI8U4yNSNyM8EcEVEBEyN0yOmAQG9TRbRXUaX8zDv6VLAu9tG948k0hZ/KG28pwNjj1oZsbMRMqoMGMR4P+kHI/WqM88N64ukjWBziOZWOM+jeh/Sno7UglmIwKmFLCC1jWQEH8YHWoX15+maI1tBcFg4yW0scoBnHG/tRCYkBlZhg757VdHzp0rnOxq4KCJJFMeGKEYKkDBqdL9ZsEg4BBHbtV5WSKRBtrkzoA74FJ/EPa+JEXL6oZQArKuOkeyt9T3pho11DKsEjQJ1ZsDIYjLDPGcUt8O00GkMyMWDFWwc/Wn5pxbSRasMZG0L23P8ATFTADplaQL8x06dsj1xTAvHGdLbyD/vDYzSjWltLexTyqS8QKqTvzWhczQQvGJZFQudKhjjJqrRx6SQ42znGKYaE1rAyy6oUfVjWAuC+ON6q0EUz6nh1ExlCjHYgkZ/ap+PtoukDKrawzKdQI0jcmqpm4iSYShHIDqoPyg8Z+1MNXh0mYBonjYnfzmiaOnqwmFDbDJH3ohuLc6D1UbV8oB5oNw8WuMNOWaQkoMjt/amCyxW8kkskgyXABRuPL/5prpRCPyKMj+XmsyTXHH1o5FZSwGRvtnf8qba4hSHLYUqAdROB+dBDjUDqUH2IocIhYYKr1FALbb49a5bhpLuXUQIlRNGD82QTtQJ723he41SIZkjDMpONjwBUDMgjaMhY1HviuSLSgwF98ioSaIbtPHhQNY9M8Y+9Vdg10qLKUVASygbN7fbmrgrLGqDGFznsKAARwy+xPerNd20sh6c2oISD9agTwsqSDfUcAY3+4pgE+pWOCN/agqzKXDLuN9qN14xGZHIBdyFHtnFAe5hVGkDArpLkj0FZohmYISK+efxEP/nk23Zf2r6EZkeAMvOA2PTPFeA8fOPGpCQcsqn9K36/ueXTK9sDFR7YqzHfNVr1MOz/AMxUE5zvXHmo3Pag761B39qmo49PyoPufYd6g9sc01pjXGwobNjjH2rg2E8ZmUZGN9jQxBNbHqLk4/l9aN1CFORRHZJBhlzUoHFNHOCygk+lVaEmRdu+aC9r+JriuJEY/wD7w/Wg3N1f2lrLII0lCDOobfpU1oteEx30jr3bH12olpJpCjcalxg1HUWeFZ3wpfzac5xVmEWvCuuteBikZolphUxnzMfWmXGnyjfPegQhI2y2cHuBTeIpACDsRtVRSAYcjAyaOCdRzgAd80KSYQNHhHbW2k6RnT7mrs8CEdRgNewB70CN/wCIC20rGhdzKsbeYKAW45obMZrDxRZfMyMwQntgDGPpT5toZfM0aEHGSVyTihtaRmC4TWfxmzk9uP7UUBZ4o7bLa2itiAWC/O/BP2JNGW8thOY9Ta2kMYJ4yBk0ZLeCSN9K+WRtbehb1/SiCzhxnprkHVkb79z9aqMMXDiK5l0kyK8rKfTTsKaikS2C51MREDIw/kXGcn1J3pkWUaNIVRAHJ17fNRFsULmTpjUV0E+qjtUmhLw+4kHiUscpkDaNYYjKkZPvgbEbU3cy4nhjbSFl1Asw2+n3o4tY+mIyi6RjAxt7VMlsk0ZjkRWQ9juKuUYq2qeF3ktvE8ptXjacxAZwcgYHtyaYS6SF4IVDSZcR6i2NJYZA39qcMOhjbiFzDpADK23uPaipaIWOoKGJznHpx+VRSdtdG5SaaSJkVHdRnHC/1peK/aW8t4oomMTwdYYYZ3P9K1mt8bZ29jUrZoiAKMBRgY2xVyoVmuhC4QozEo0mRjYL/wCaWXxKIHLhgOksmCf9RwBWl8Om5IOQMA53xXG2Qg5XUDznvQZaX40hmhyhufhyVYEKfU/faj3d0f8ACS6ArrdUIz2LYP6fvV5EtLpZLd3ACthkL4O1HVY5S0bJmIKPmGxP0qchEXiiYQxx4lZm8pbHlU4JB+9dcgQXYntU1TsmqaIEASLxn/3Dt6089rGzIVRcp8vt64ohtYmdJCCXX5WzuKBCTxIRrNLFEJIoQVfDYOoHigy3gj8QdrhSiRwqwXUDks2K0zawnWOmvn+f/u+vrV/goZBgopOMYPcen0pzRnDxYfCzsIo4zbOIzqkyCNt842rnuR8VpEaiQKHkUvnC+2OTtWhJYwmN1ZQwb5lO4apWzhAXCAbYGNsD0pyMSxuLmbxF2KF4JkJVkbKqOQD2BHG1TNd3EN3FFBAXTrBJSUJOCM5Brb+GjTIGFAxgelSLeJ85H+1OVZS3csp0TWepHkkjAIJ8oGxP1qLCS4+FMmmTQEP4LrhkcfygnkVsrbxgYCjHvUiKJf5QD9KZUZFvPdym1kyxSZsurJjpjHH5iqT3XiTwJpgZJ+kX2TPmzjT7betbTxJoJwucZ4qulcr5Rp77CnIybiW+aC+VCFIjURALucjzYOaLFLcG2YtgYQeX/Xkcg5/Sn5WiUaWXGrirjQkaDSAoAA2zWVIWKSRuQQgjIUay2+wwPYbUrFP4ibqJ/MsWZOpGVXAI+U553raM1vGfMVQE482wJrnZQzhVDMB8vH61cRjTtdS2iJd2qyKIOoQgAKyZ7H1A32qencJ4NdK0puC6sIn04ZlI2yPXmtq3kjlt4pSgTWoOD2q8kMengHFMXWNPLOYEMSth+nGWC7pzkgeg2o11FcReHyCJi9wqHQSBkmtFdB0sB+lEPT6hx2FMRhQW12niFzK8miFxHoGQTsNx/wA9al1kj8QkkRTG6gFWUjRIMbq/vn8q2HMbk4Y7bbUBYkldtLMVzxTBmSxXEqWbEyBnYtOGK5XbjPpntXWwvY7NYumwLtITLsdJ/lP39a2mk6SNnOeBXExNEVDZUimDKt38QS4tUlibQ0OJJFxhX9ff7etCmF3dWkYlSdDM2JQmMxkfKR7ZArWicRt0JGyR8p/1VfVGQNjnPrV5NZVrDd2fg86s8ct3lyhUEA5Od/fc0jFa+JLBeGORvxCpjJYlgOTvj616F5Ujgd2XtjHrQhcxSRZQHHBqWDBne6DmKRkxLL/lSEgNHjcZ7U29tLHZQ2lq/kSQFhISdSb5XPP/AIp17iDWVaNSeATjn03q3WVVyIgueTWNsVky+HTSNKFH4PkCJnYAHJ/Oqx2F18YZncY/ECncHS3HftWyt7aPIUV4zIm5XUMj6ioa5jclEwcckVro1kw+GtGtm7ZzbxshI4YkcjeoPhkiQQrIqsSD1m3xJkYycnng1rddNW8a5HOTTKuruw2KAY2Gwpmmsy88OmmjtI0QBbcg4lOQ2BjtS8vhsvx1vMgBiSLpTEv84GCuPfOa24plkVo85xsPpSccojhCpciWIDCnAyPbPepgXnsfipeu5fQ7RuqbeUr9uDVYvDGDOHcFT1BgAcvz9xWhqOjKgHb5c4FKR37S60MTwyR7vG3IJ7g9x70AH8OitugZWwFiNupBAzq29OapceEdaKONC8YVBGNOx0gjk9+Kbmv0IiimiEnWbTgpsMDJNO2c2dSCLSn8mRjargQj8NkSaJw4Crq1A76y3c7bH+9Wi8JRDbZJZrZWVM98+u1Py3RjGFUO54XufWqS3qpJjUurBKr3OKYjPj8PNp0mUsTGCqgk8E54Aot3A8jIWyNByCnbtV4/EYpbxYJCVYglQVIDY5weDVmuxJMdXlReCe5qWKz5PDWlmDOGURMrR6TjgcVD2MbPNJOmTOVQg+3Ap2W6cSYbIGf0oMjgxlZACrHYHvUw0GeyM2rVkEspwu2ADmu+GKO7KsmXOpgeM+1X+LiiUoJFDgamXO4HqaE1xIWCsHGdyTVNJWlhNFLdSTMSskpdV+2M7d6YgtOn0nMjlo1KKWySQd8GryzSNkA5HrV1nmB1kgjG1QL29syhZBJ5ypUr9TmqTWCBOmwOgpoKk7kUaW8xoXSNTtpzjjbJP6UNXOtnZycnABPpUUBbVULMBgMoXBPAHFeC/iM6fHZBkbIv7V9Ak1aTgDPNfO/4hz/jk3byr29q36vsnl0zjuKrmrHj/aqntXpYdzUd+1dtmo4PNUSD9K4Y9q4be9Rk9gaD7uxUEleaExwwGfTvXfU7A12nfkb1wbcBnP60RM4BHNQUwMDmpXOkLyTzUFmyBgA/WhXq6LCUsMeXimEGxzg0l4vIyWjDff3qK87CktrAlvG2pUXy5bJ5zzRHDNN1CcaNxg7tnkUzFEsaBd9qC7dJgQudRwaIdiuNlDtgsdIzTaeVVDErpHasSBGXWXYvvqXPb6Vp2lxr8hJypwCRVQz0jJJG6TMApOpOzbbZ+lMLGhdWdFZlJKkjOKGCUTHBzjNEQsCDj2zigWPiH/XzWvTOtEDqNsvnPFVt/EoZ442ciJ3yvTcgMGBxigHw6b/GmngneNGi85I1hjn5d+PXainwiNpWkErrmYTbAZ1Dnf0ouGWuoYUf8VfIwUgHOCeB9atbXE2iU3MccWl/Lh8+X1PpSz+Fh+trn2eVZhhBlcEbZ70U+HfiMyzEapeqVZQQdsYq8nBhZo9K4ZSGJwQcirLKoDEsAAM89qzz4OFhhjL61gDBSRjOr1qD4ayIpWXSF0cDOrT6/Wmo0Y7yKQK8cqMrAbg+tdBcJcNJ0yCEfQfqOaQNkk0nV2BMqSY43Xim7W1FqrhVUCRzIdsc00VvDJOTDbXLwzooYsOBnjI78UGzu7tleO6EKXEbaWZDlTncY+29Hmsmef4iGbpyMAr43VwONj335oXwtvIXlAR2MocsTvqXbSPyoG0uBlVkZVk/054qsd6kyBo2yjfKfUUinhoXDyyMz+fkgfNyDtvijWthHZ2qQRqCqLp1E7n3OBTRL+JWsTygzoWRC7oGyQB7UGO9nuGm6agIpAQld9WN/sMigr4HCUYF3OYmhzq/lJz6U5bWhtTIEbUHbWdTZxt2qcgUniFskjLLG3URFfOnsTjn60aO7h0Tys4RI20l2OxOM1Mnhy3DTGQallCZGr/TuMbVRvC45JGYa0LOZG0vySNJ/SnKji5i4MyFhjhvXioku4ow+qZB0/mJPFCbw+NZAQgXBQqF2xp4HHFAuPCs2k0AILPGUXV2BOccfrV1DK3cKQGRpRgcnNd8YZGlEcojWN1jDHfJOD/Wqp4Uxgh6j+dE0tpOAQVwRxxRB4WowwIT8YTbHuBjH0xUF5r+CJZRq1tFjbHf29au10kNrHLI+rK7lFO+3Yc0L/DgsIhR8BXMqnWcqT6H7mimw6scO6YhBChc8EYIO+4xV0KtPZXdoetKphePqb5Xy559u1AtzLY3AgllaeEkASd0J4Df0NNv4XG0fSwnT6XSxltlz23/AFpi38PEVxLMjjXIBqGDg42Bxnn3qKFPfpayBDknKqQozgtwD9aVe7lnu0ijZox1zGSDyFXLdvWn5PC4p5Wll6TO2nJ0n+Xjv2qreHxrKsmY9YYuCE31Hk80ugE1x8L8PAZWzO7AuTnAxxUTR3UF1DI13mBsr0dA1E42wf8AnFMTWSXMZjnKvH6FKonh8DQiFiWCnKh/Nj86BC4voXSN/wAXyxmUNj+Xgg06L+JYYVIYsSiZIwAWGRRJraNRgbsRoGVB29OOKK1t5c6jk47Dnj0qcjMaJrmx8RaUA+ZwnsANqNDdQpbCI6mKaYyDy7Fc4H96bWwT4aePqyATFifvXDw6zeErJHryQWLd9OwNMppVvGbTorqSQARdTAXZRq0gfnR1uviLr4eNiiKCxcH5mBwV+2RmjmwhlQnGcqFweMDcD6ZoVtBFBqLrIs7nLkDIJ+1OQO78QFg6wrEHYp1N3C7ZxgepzV28QVHkgkixKFDc51bEn9qJPZpdjSTJ28zgbDOdts0YRrhmkDbd805RijxYvrdkARIlkCo2c6jgDimv8R0zLEkL6ur0tuM4yT9qf0QM2NJI96o6IGA8xz/3U5GdeXlxcW9qY4yqTuQzahkYzt+lNQLKilgUMOjIXHm1Dnf0ow0PN0gGB05yWNWFvpTIOTzjO1Bk2d4RZ2HVUs05PmLcHBJP1qyeJSzCHMCpJNIyqS/ZTufrtxWh1AYS5XIH6VKQxygkoQ/1OKKQvL12KRGIqrSMgY98Dn70hBeTNCrdJY1aYwjG4XndvyrYuI9CKqxj13NcejF/KurHas7dGccT3qQzhT0m1EYIywGzfSiXE3w3iIaUMLcpgPpJCtnv6Z9aKt1H1zE0JR1GcFdiPamk0l90XGM8UGLPBA/iFvPbxRDOovKFxgY7496i5vbiGNSkSvNpRnOknIJxt9Oa0bgjrKYgpUE6lxzVgCzZVQB6YxU2qWDvJcTxEiNQCVlGMcD1oFo9zDaWtprJBRmkkUDIYHOCfzrTYoEy0ahh7V0akoQi6mOfLwBV5RjrLemAspcSF9LjA1aDnce4pm6WZ44VjChjgSBGAK7dvvTliXuEaYoUGorpJ4IOKZuEZ4SFJDin4frDh+OjQB5wJBAwO/8A6h47dqKY5Z71pGPyhem6tyMDUD9a0F1C1XW4Qk7kkCioCbRkI3705CLQ9W/tpBllj1ahv3HYYoSfGLrCo5DT+cF8+T1U/lsa0ESRYowxY49Ku4lDoV1AHnekGdFb3AuiGJ6CthGJYnTjjjnPeqXguk8QjMccci9NsIQVONq0nuHExiVj8u31pZ55CxGsY2Gc7+9AGdJZLJGEDCZW8qntnY7+uM0pNY3rPGC76UudQJJPkA27euK03Oi3jXqaiW5qtxcdOLCjOW3NAkqXSJG8pcOcmUE5BbGBj270CKC460LzyO3ThwWB5bv29K0iWdtRPI3FCeCSRhpOw3oEZ7Ut0ZEBDl1Mj6f5Bkn9cVZY7p/h+qrOm7Mw8rZz5c49qYb4hJ1IKNGAQyEkYPY+9E62FY981AktveGDExUkybjVglO/3qi2svWkMTui9MLHlsgHvtTRkOgDnbJNVWQFQcNknigWltXM0LGSQPqJ0ocgYU+tB6ExjQlOoQwLBjt3zj3zTSXDFwHXDA8kVIkxM2r61KoMIbIaYkMUIbHB9K+e+PNnx2fcnGBn7V9AlYZY1898dBXxubLEkhTn7Vv1fc8uiOfeqk5xXZydz+dRXqc05qM84rmP1quaCftUYPaursZ/8UH3QYGSCd9zmpJ2zj6CuTzNkcdqKqjO/NcG1EVnXJ2Hf3oiLpbbvVgB0wKlV7YoJ0jWrZIC9qzfGQOjk7kjPNaS7kjisnxdxhk9MYqVSmNlPr+lDZlYEYzR9YKoMDA2+tBKiPVnG5oga6SCo2AGKKGEQy2QAN/rXJGFLBQSDkb0OckYyMjmiNyOQSRxyA5DDepa4SOeKAhtUhIG22wzWfYzlYNOAUz9K09WCrEA5qizHDcbZ23rs+h7HFK3NsZbiOTVp6es89yMCgG0uEhCxzDUI0XUxO+k7/nQMxzsGVLkIkrZ04+V/p/amWYKygldR4Hc1nxWU0UYX8OSLqM5Rhtg8D7UeC1eJmLqrKp/CO+pRjGKB2RvKBxnbmhDDRurAkcUnLFcs8rOQNzoIblSNgRVYYLiPwx4sGOYpjUHJwfXJq6GI4/LgE45NGDADDNsRis3p3bRj4Zmys4zrflQOPeiSW1214HEjrEJBldfKY4x65pA8DjZSDvXCOJSdKqCxyxG2fes3p3gYaZcHS4x/wBx+X8qie2vJoJ0EzEuqonbt5s/XemjSUx4AByOx9aUjuepIFjGUdSwbPODjiqmK6MshVnCLGBDk+UHG+RStnYTWlxrEg6LLhoyCSp52PpnJoNNCSuw+hxU5Orf9e1JyJdNeKVZliBUgg7Y/mBXuaokFw8VyrqUdshSX1AjsfagdjuXKx6RlHOB649cUZWAXYiskR3ccRCOzMECjVsCfb02owgukkiWJ3FuEIYE5I9MVND8jktkDPeh3UpTQqbySZ0AnGcDNIiK50KWLtJrw514zHngY4PH61yQSSRwxNK7TxiQas5znjmlq40ILoSRaocANwJM5NNIxZFLAq3cehrPWzl02cRMjRxr5wGwQwGxH67UzaRXEYcT6zmRiu+fL2pEMM6syoGGvcgCpRumXYnygZPsKzjaS/4hPP8AiLrjCIQflPrjNMRwTrZyxvlpZFI1E7DbGdzmgJHO00MdyCUSQa9JxgL2zRllUnOf6VnLZXJskg2DDQGUnKMq7EfemZ7br2/w6xmNcrww4BBx+lQOKd8Hmlp5ZIyWRVnQDzCM+dft3FLG1MUjzaig6xlYlh3GMUKPw9ygljmOoxGMSqw3BOc8c00PreQC2ExlXQBvg9/SqZw2SwReSc4oUNhJDMJG07qcrtgk43A7HarXVuXVWOlY1BDZOdjt+dNB4pUebR1AZFGWAO+KO0keoDWuR796Qs4GgmlZWOhsAI3C4HbvQobdLeePQsZHnJLL600avUiKamkXTjZtQxQ1ljZUKMjqW7HINJQ2AS1ihE3ljfWCV552+lWg8MiiigCzKyQOzKD7jGP1oH42A1AMpPPPahPIgnRFcGQrkAenrS6eFLGixxyABYmjyDvvyfrV28OXXqGA3S6O22B6/WgmfxCKCEyF1OlgjHVwSe9GivFa1MsrqoUsC3bAJ3pdrB9EQLKVjTpkMvzj39DXQ+FQxWL2YP4EmrYkkgH0zTkQl5byQLcCaOOOQagGYZx6+1He7toVV3cD6DJ252G9I/4YjSqFJKxx9I741L6GrNZwSvrY4wrRkgkZB5HNAWK8tjedXWMNFqUnbK8k/tRR4jahyFkB8gbGOx4P3pRbGP5VUEdLpA5Py/nzRJPC4pgNSpgqq+XIICnIwc1NFOt8RGzKHQMflYYxVvDvELY2uszZxnUcEcc/eiQ2zDXsudR96St/CxbQvDLKSJJHKrknAJz+ZqcqPc3kEwUEFZCNWl1IIB2/PY0hb3MYmkd3IxIyrkcKMD8q0ntIzMs7BGnUYDldwKzlit7cGS5bS2t8sEJGGbg47UB5ZLUT6+srS50YB4wM4/XNWa6t9QiWQ75XIBxnGcfXFX+DthLrQBnDFwfcjB/So+EtYpHIXBcHXjvkVAIyww2huH14UHYjc4oaeMWzIjxxuxlA0KcAtnP5cGryrAloIFLupUpgnONqDBFBbWcSPGzGNQSyxZAIHNAX/EY5GlhRMSoM+bHGOfpuKDaeKKltbpk+SP8AFZR8pwT96MbeIxM6hV6gBDaRk5qYrC3gUKwGRGFY43P1NWBWTxVYIlSLUuEUgcHLDIB96oPEXHhEkkTMr7a9+GY4P65p6bw+KU6dEbqwAORyO1QYOlGzaFZ/l0k9qBO7mihDwCEMz7lNiCOAfeps71ra1m2eW2TVwfPHp5B9vSnTAjFZHRtSrvvuPpXdaExhdOVYbgtz61AD/EpI3Lal6MSgyebddXH1pi16jvLMfmb5l1bZHpVylszMrRgqwwcnkehoqJCqhApA7Lk4pNGVb+NfEWguyqBDkHz5KtnG/oN+aVvzMzldIVBGWOnJzlwuQfpk1q2tjDYR9FVGlmLb8kk5pxhGseWIXHcmhrEvpxbWty1rEOpAyxgE88DOPv8AehtetG0iSRDEbqmSdssM5JxsK0oZYZHkwRjO+e1VMiiPWDmInAAHpQI2/igaPMsAXeQHByPIN8ZHemre8Ms5jiZMJgSA+pGRioi6UEBGkKmonGSSSTk1YTwlw4VRrIAIG5oF/ix8QyIAyq5SQ91wM5x6UE3bN4a1wqowJGDGSw05+b8u1aX4UZZiign+alUuLeYv0DGRHsyp2P0oFJphBJFJHcK8Ug0BWI0g45yN+3HvVTfyDXlIlKQiRkZiCCf6U4oiUFo41XfJwo3NDnkQp5gMtsaDPj8Re40FI0JdVcAE75OCPqKL8XIkcjCMSMSwBCE4x2NNRqtvbxRKoIQBQW5xUynCjV33qVYz5DPNM6yRgxsqrlTjTkHOxrw38RAL47NjPC/tX0IqVclf5q+efxGCPHZgRvgVr1fZPLpmGoBqeeK7BI/pXqYcTkbVXapwRXcdqCDjtXbf8Nca4feg+7KADiiAecHOaqo2z2q4GW/pXBtcZBHvVl+oqMVxGnfO9BfA5xWH4vqeJio3HP0rb1eU+vvWN4gSw22rNUnqj6IYnHYZq0jhlXUM77UFMSYU77ZousdTQFJPrVZXDZjPrntQpCxb9BRMjJHOO1V3YArgketUTCWVAG2LNvitWJw0S6h2xvWLcOYLRnwSVO3qTT8E2uJG79xQPE5BBPB5qJXVETWdsgY9T2pOf4szfglhF02yAo+bbTQP+tkktyytpEis2sDy4Ugnb3q6NUXK4ZdOnTjOauJ/JntyTWNN8e5CxgqCC2sADJzgA59t6IqTvc3BYZiZAqDHtvTTDBm+JgM6M8RcZBBwSM7ev1qlq9xJFF8TKylhjsM0nbG5eCLQrJEoHYEMNODv9cVIa5jjhcCVzqy40jYEdvocUMbSERhQgwoGBipLavqay1lu2R2IZZAoAC8MTjJ/enBJIIdZGZtJKodt/Smi0jJGyBjqdzhR6nmoWSb4k5KmHTuMbhvrWeXupJVLbShGMYIC4zpGD980Zrif8JRGY2ZM7AOA3+knt9aB7gkZIFZ91duXaKBQZFwTnO2eB99zTFvMzXMySONsYXTgD6HvWbie2ubp49MxEqg6UOVXHYZ3wKUa0S9/sTUXEazxPHrZTtuPXmlUlm60CSeUspJKpkHf1zscb0G+W6WWSSBwF+HYLwcyHgc/rQPdXQiltUm+kvpGAaNJMkFs8shwqjkDNY5e4htUjiIcIiIwQAEE8kepAo99pHhjIr6tLpgkc4YelAzdyMlpIxkaM4OCuPm7VNs3UCu5y4XS23fvWeEvJ5IWm20yhnjJ2GM7j24pmyZ1OudXRzsU5Ub8igcjkDSARBihcqXVuCKa1yJnLBh7isKCC+htnQOyPpIGDnJLZz7bZos5uxpYNKzfEEhVY4MZ2327U0bDTsD/AJRYeqkVIu1BwVYfbisiWO41okc8mEhdSScZc8EjFVMV2ImAncuYkQEg8j5j7ZoNtJQYgxkU7HLLxS19cG3tzMPMcgDfuSAP3rKt0dzMjKzp1mVtTH5cDH1ol2SbeNFV/JKm33FTRrLKsKsz58o3Pr9KXsZ0SAxorNiQq2BgKSc437DNZgiviv4qmSQThj59mQNkfQ4/amIxJCIQ8hTTO0jhTjUDnb9amrjWUs2cuTk8Ht9KIzIUIbBHBBrEEcnTAW7bX0mQlv8AUxyD7elE8OjdJ7lSgwGVRhyQMKNt/r+tJUxppBGYw2lkGdgGIqWWOKI4AA70l/h1wXDs+3WeTAkPBGAKDJ4RLJbJbyyhkWERH1yD8w9DVDAvA3iPwwQsoQEgEck8n2AH60YaYY2yV06i3tikx4esU/Wd4i8kYiIKDc4O/tU/4OnRaMHSTAsOoHJwN849aget5UQuWcYzkZI2HpiixXCyXLxqwbRjUPSswWbx3ccyEOTLrcEceUjnFNWttNawrGJA4XOHcb85oYYkvISNpUOSVHm5I5FWW4iPlaROM/N2rPHh2VjZZdOlmcEDck85qYvDzC7Msy6SdSjHykjGx702mHWuYWVRHKhV9gS1I2V0kq+Zh5nbSQw7HAH9aJH4cIxEzT9Ro87kbnNUjsYgVRJM9JtQ/wC0nP8AepVEE8aSKFdTqySMinFmR4wVlBwMkgg1nyeHQovnl20FPTY/1q9shQTASAIxzkqM4wBQOG6t4IyzyqdHzEHO9LT3dusJuZJh0gQQw3B9MUIeGaopF+IcNIoUSBQGVRxV7iw6tlJbvNlXXSzacE0RS9uDJJbpbyR6mdlY84IUkfrigMYri2jSa5iIYYfQ2FbHzAe1WlszE8Nw8hcxsWkbRufLpGw+1RH4ZYdIBWUqusAg5xr+Y/Woq5ntYZMtcKGbBUZzsePzrknilnfpF3XGQwHlbPoe9S9jCXhMbs2llDHO2FBG/vg4osVvDZQCOEuET5QTnH50xGfcTr8JMsZKzaWKNjbbnB9RV3vLdLcAvmIDSQNye2Pzq8FrbfDzIqsjuWG7ZAzyQO2asbO21yEQoeqPNt831opSe/EjuHhmQJIseAAdzxwav/iEKkFhIvzjLAfyc000VuDqWIAtjVg4zjj8qlYYWjBVNjknJPfn86ANtM0o6vSZGfcHIO3Yj61m2ni0t68KdFwJeo7EY4U4Az+VbARIrdcJpA2VVOBWafEI4p1g+Dk6bEIskYyuTyDighbyJNf4ExEkXUKjsM4/Mk1M09vCkhWJ2aOUQY1AYJxufQb09Nbxuo0IA+wOTjYftVQE0ErABk5JJ7/1qAFvI9zGZOnpQZC4O5wcf0q6+INpx8OdQmMILNjO3OamGSOAFSoO5P5nNMrHDKxCxjA3470C0viTFJl+GZZ4oOrpcj32/Sk4L+czi4kt2ZY7ZGyGAGW3J+taMunJQJ5RztzVMSSO2bdTGCChzgfcGk0JDxACZoPhpGZrjok7clc5+mKrcXjDwOW6SFsqD005Oxxn+taLKiOokRd+cDiryFY4yRtg7gUGVaSXCzzGW2cqHSJCWHGNyPXc5P8AtQHvFjiVYQA0hZyCd2QHzYP+o54rQsr6C5jDhCJ1yHQoQUPpvTUaIyYdUd9ROccZ9KBWSREUsSFVRg6mAA/Osmd1nvjd9MfDRxMkkscqtng7gf8AN63Xiic4ZFYdgy5oQghiDGOJEDHUQqgZNBmt4i0TLE8IbLqMh+A3BqkN2pttbRtI0lwU0543IH5AZrSz1DkYC9zjtXFkDEIFGB+tFjPW8yyhojpJfBG5wtUEr3T6yx0MMqMYwMcVoYbnJO3FBkVjgkHBrIEHRXMZbMoTVx2zXg/4mT/50zEEFkGa+hnGjJ5498V8/wD4rOPGBg/+n/Wtev7l6YpIUbVQse2RmuJz3+lVzXrc1sk8b1Xcdq7Oe9RvQTn6VArjxXZHeg+8eY8YogUAE53z+VDQ5J9BRQDj69q4NrB8DA3HtUk4PmPO1dt9cVAOHOc77g4oRYkdNjkfY1jXLKAcjbfBrXYKVxtj6Vi+InQCwOwH51jyWM2zBaNiWP58b0zFEoJ3IPBOaVsvMg96YDFWbGwJxmtMrFSvGTnuDVYZAod2XSMYwaIygx7nFSNAYRjvz6GqBOwS0w5PzZOfSnI7cdBH224wKQnxISoVgFYDatOJwFVO+M796QXgYgc9vWryAuUcOyFcnSBsc+tZsl3P8WY1RlAKlTp8rj+bJ7YpiC4M0soMhLBsaGXTp+/oaoaLYQEk/XNUglAGCVO/A7UgJpJ4oy8bYkmKkZO2P6bUVGDkMRGJWJRSeCAf1poeWMLDpVcDtQxN1Im0DSFfRnHJ4q1xNKkBeJBK4HyBsZpFLmI2hvotSxSMHkjYY0tnBPtvjP50GmmyHUcsN6sJcDLeXNZ8t68QTMasG1ksrYACjOav/iGVCtCWKqjYB7scAU2BvUrSF8+bGKupOcc0tJeJHPKnQclJEjyByWqX8RRItSxszZZQuQPl5oG2LBcAd/yqqxLGZZRnLkMR9gKWk8QQsYSkikTLEMjGSRn9qt/iAW7FusZYgqHycHzcEDv70BmlfB6MYkIOOcD86oHmubRHRRE5OSr75HptSNjchRFaSE5YuQx21nWcj+tN3F26XkMMaAoyOzE8DSB+Q3po7pSCXORg9hwKuyB0KvgjIz+eaRhmk8QstZOodPB0HGpyNxtxjahQXc9vNbWjJ1N+k7k76guT2po1AcPzyKG8i/ELH1BqO4Gd8fSkba8aRYHA1TNG0hDAjy53A9TR4LiOSbquF1yeWNvYjOn67b1NGihODvsPSk4xdgPG6avMfxQ2MjO23agLfSvcTLGmEh1qylDqBHB989hRTfNFBASUkab5X0kLxncevaqJ6IkuCyysJI/KzYyBntirwxz/ABA1z64cf/jCnVn+1K2cs3XlVoGxLO2vDD8M6VP5c0aS5ujdJHDFoiWYI5ZR5kxnUDn12qB0xJpKqCATmoMaawNPO5bNIC48Qd08iBC8uo44UbL9zQoJLp5ofiNSBYgxZSMF98g/SmwbHl0HGKVumgjaNnJ1ltKBeST2/SlJruZ7hYYlKBdJ1FcqwPzb9selBhhuOqHnnAC3DSZ0jJGnC4H9KbA6sUcszRuoK6dWQR60bpRxnUrSKB75H5Vmv1nks4nffd5WXYgjjPqN6PaLcHWLmQ7OdBHcZ77fpUD7X6QRqXlAUsFGR3OwpdPFI2uFRHZjJkL5TjI/bg/kapd2vWa3CqWjEqtJkdlyePrik4bG7h6Tp5XxKzllJwzfL+Qpo3BJGISJQT6jGalZLd1VlIJ40hqy7e3vj0i8jg9cPIqsSMBcYz3yd8VEdleKLdZG0lV8zKfMG1Zz75G1XRuRqoUlVGn2oFxKqga9ssFVcck9qxUiv+vfRpK6AOemzMTgkZ/LejxWhVom1lXjmErLnIzjGBk/fNT5LjSjkCWvVkzGM6RqOx32x9arHMfiFhChjnL4PyjsaXjtpwsS3B6yKzNIpGQ5J2PPYVFtbtbzFwMncZAAJBOd6mjTCgMfUjilJD+IGjVJF4OMUsLaQXUkz4bMhdTtqAIxpJ9BRLSCS3hZZNHUYnLoAuc9yPWgm8Kx9AJEqs8gQnHyjkn8hRBFEmbjCrhCoJ9O5NZbeGMvSSTEhdgHZDpzgHzH/u35p6SGVvCZYGzK3TYdRsHJx6CgMk6DzmRQdtQLcUdmyuCwyDxnvWFbeEs1lbmeRkborG6BRuOfz96eXw1W1OjnUZllOoZHlGAMU0NRyosy/iqdWSCDzjmrOqSHUAhB/mGN6WTw9k6oZtaOo2bHl5yR9c1W2thaW8cRYuyjAcsN6DluTIjmMhI0kKqeODuT/aoM3xT3CEgBH6aDOMkDJP8Az0qi+GabXo9TmbrD282cVRfDVU3B6rETMzYIxpJGMjaog8U9vIqhZk1ljkZ3OOaDHewl5wsgCRsEJzyT6ftUr4dGTauZGzb7DfGeOfyqkvhsQZmDnzTCY4P839qKYEsLzCMKxO+WAyAfQ+9VNxAsgieUBmyFWotbQwFhHKCGYuc74J5AoZsUNxPL1MMzAsDnAbGMj3xQReXsKeGTyxs2EQgZGDq4H61EU9pGkJaQKQoCgg8nbP3oMlkw8Pe2SYyFk0hm5P3ohskmZmMpBJUkZPK8GoCNNAskqNOuuPZ9/lz/AFrmuYYTHDkFmcqe+kgZOftQxYMwuVEmhZJA7HHcYxj8qgeGrr1dXGJGl5PLDBpoGlzHcM6iVMIwRj2LHsP0p1LiOKdYokLPjzMBsD6Z9aXHhQXUNRCmUTHST8wo9naiJ5WjYjqOW8xJwT6UlKk39vNcTW6SKJo1BcNtp+9Zs6PPI99ZXhWSLKOjE9NsdiDx9RWjJ4aj/Ea5CDcAJIRkE44xvtVWsEEE0byBlmHnLDdtsZz67VdAI/EIrmOLqKyTB9Gg8q2M7/al47nBmkmfSHuDGCT6cCmvgl6aIzlmjYSBmGCSNtz9KWvvDpHt1XzkfGCXEbYwvrUDMc9snLAdUl2b2Axv6cfpVWubWJS/xKhVAZjngHirJYRHrMruOsvTcA7YAO/13oM/hMDK0YdlDqq4XsF4xQHW8t+oEWTWTvlRkD6ntXSPErKsj6WcEqp9BzUC2jgZ8O7ddwxB4Bxj+lXa3SXRMxJMYYAfWgF8TaiIfijgfkeKUnvbeGSVM5eMgEYwMngZo72cMgSLLYXABzvscigTQQBnaUnMzDJJOCRxU0NCRGlAR8lThhjtUvIrOYdg+nUB98VSNkGQm7sdzVJ4Vz1T/mEBSRyRzUqiPGMZ7+h2r5z/ABWR/isZ7mPf869u3mlWR3fWEK59q8P/ABQP/mUZByChx+da9f2h5dMM71Xb0qx+9V+tetzd2rhn2qK7vQTUHHeuJrs+9B96UDG3c1cdzVVxkb/nV8jmuDa2e5FcH3xwPeoHrgVYYY7+tRYHLsxA2P1rKvLGZ0fRIrHGNLbVrspI2P2pKeURfNkHO/es1WNbQmJcSHBHajKFJoVxIjytIvBOxHtQ4pWKEg4znY7VqM3s4T5cZ5/KqGXpgnAwKqGJjyecZxVJGZ4kYZG+49qsRBaSeFo2IBdSNu2dqZiiMEKRF2YrgajycUGMZw4wvoO+KcQ6kLKNz2Pagt1NQyQRt+VW1rsAwrNvbs24Zgpcxr1HCsF8o270UeIRJG56T4UITj/u96tod6shl0dMtHgYYf1rioQqdgQdv7UvFfLJNND0pEdG0nUORjY/Spe8UXCxFS50g+UfLk4yaaHesmpcAENtkCibaTkbn1rFj8TjaBpVVz+JoQFDjJON6PbzShGHVadtZRFZdJyOfTt+1TVaYVdByq78jFSnTLEBVB+lLNexdJnGQUbQwPOc4oVo4EJlclQCS4PCnuKbBo9NG3KL68VUxxFhlFJU5BI4oBv48ZxIPNgjQcj3x6UO6u4reWGIyKskxwmrPb6U1DTrEWHkUnOofX1+tXQKsmemNttWP60CCWOSRo+orSR7kDnHvV4721dgEnR8ZGzelBIt1t4kjUZOokn0yST+9FKQqo8mQfL9vShy3EPSyJVI0hxlt8Zxn86E9wnVMDAs5QMCBt+frQE6UEceEiCqTnC7VJSLZdI396VuLllkt4NOGmZhnuABk1WKeHpNI1wuAxBJbOnHI+1QN9OEn5NxtxUFYyw8ikrnBI4pWG/hkMbRS69W4UA5I9fpRetC5DiRG1AkYO2ByaGDgAqCsIHYZ71dV7siE+lA+PhKI0euXqAMiqpyRnGfpU3F5FBtLqyFLaVGTgcn6VReKIxtIVIHUbWcL3wB/Sr9PWpDeb04pf8AxFPiRCsbsCPnXGn+/wB6DJ4qIfEpLd0k6UcIldgOcnA3/wCb04GgqAdhj3FTpXVoCgZ7isyXxEs8UaI8euR0YPsRpXJ4pWzm0WtvKA003SMsmH3CnPrzxgCmwbxUAds4pGRJvjFkjlUhU0shXI33z9aUl8TUwRyxxdQSRGUZcDYc1WW804dYWUCESswYcH0A5qWh+OeTXlrdlLHAYsNhTKFj/Nq9qxopndYl0OS0hVSDkcZzn/gpuyaeW2SdADqXZS3P3pKrTJAwBtml4ruG9EggmD6G0sOCD7isqz8WmNrFJNEnUndsFnxjHbj9O9Hu+nIbaUI1vdybJKcjScZw3qPalqNOONtfPlz61zx6pNROdJ3FZdt4rcGLrzQKFVfMFBGl9WN8/nWjl4oJG6+tghOrT7bbd6aIvJVjtixyApGcc0F4QELM5Tv5e1ZwnuLi1DykNERCcgYIfUM08pkuZHZj04lcr0mXc4/mz/Sp2piz6xs16p/EIz/z9KpnRKXYk4OAM80ubu4Sd4400rGTqBTOVAyCDwSTtil3upTAJQS+SN1XBAPJx6ig12chcnk8DFUE2UGteT3rPkuLqC6hjWQTRTAKpKDIIIzkj1Hf2qXkvQbthpIWYIgEe4XbLDfehjSeRfpRoSCpAIIG+1Y8ZnNwLV2JjMY/Hxjf335q9tLdx24MhDMZ9LaU3CZ55/X3pqNEsLgSBTjSxXPqRz/ahRo6XLMshEejcMcgNntWfE04DQgEIbiTMinJG4Iz7c70zcdZTGkBJRi2pwRldtufemqZKyMjCTGPTPIqAAGUKPlGDmkVn8Sa1RW0NJ0WLZAOXzsNqiUXIucOrNGzKuYz8oK7kD61KNjCtEct5qUeeN5AiEu2nO24HuaFeiWTwa4htHzNo0o3c9vzpO1trmB5yJMaxGqEDgAb7elLSHIpmOOPKSG232odxKxdgoG3NUZrlpJShUBpkC5ThMeY0GZ7koQQygyMWKqCdI+X7VA1aTNwdmxvtVURpJWYMQG5BpaEyN8OsyuVkTqNIqkYYYwDiiTdVRH0C2ksdbAYKjGx396aGCBEeMgDsK5AA2tiATwOMUg13eR26Ek61hLSHSN3/tQ53vGmQwuWClPNsAy/zZz3qjWd26q4A0Y3OaDcT6MRxHMhzpB9qCJbnqqxkiK9YggD/wBPH96Wl68hPVYfFdKQDRxu2B+mKlDlvftcW6sufMcEHkUa3mZW0tv3BNJWomWWOFnKQRRrhgBlmGxU+1Xu1mmESxOAOqDJ/wCwb9/fFNDUl0U1Mwy3+n2q0T9VBj5fU85pGNJ1kkMjxlpJ9Z2z5MYGaLarcNGJJCyORhkyNIPtjtTQXXK7sCoCrsCKIG4Xlv2rOhivFjjE8hIeVjIykZA/lx+lWkbxBVZkIZhI5CswGVx5R+dNDyyLq0AbevvQ3z5SdsUgFvAisxmJeQHy6dSjHftjPpRL1rktEsAbpnIkMenWNtiM7c0DUkoVFJGrBzn2qzEmPIOcmsq3jvGvYxcrLjog60YaGbO4I7Y2+tVmlvh4nPawPIQ0IePIUgEHH2FUPaW6+ScLjYe9RIGIK4B3/SkmbxP4oq0YMXWXDjAHT079880KM+JvZXRk8kwz0vl396yHo0wzSnbAwBmuYsygA7tWfC3iF1aruyJLCMuNIKv6j2q6Q3KSEyMS/TA6wbALey9t6XjhRpY/5tthXhP4pz8dD/7T+9e6tkuoo4I7iYPpiw4Azqf1zXiP4tyL6E5J+bn7U9f3PLp54jbNVP0q/fmq4r2OaMnFdXGo2Pagk5zUZFTk5rvt+lB96J8wxz6etXAGng1U8bc9iKkBsZ59QK4NiDA42rjEOxyTUAnOw781bVv71DFCrqPK33pN5OijuV1Hk45pyViFOfpSF0THYu3JPb1rNajGIBCg4BxnGeM71yIus5wQBS4b/qpCpyoJFMREtnnbv61YzU5bXn+U44oqyNpIIGPfvVOoACTk4/eoiUyeY5IBxvWpETFhIRIwIYk4z2ooQOYnYnyHVzjepCqRpHY4oiKoZhgEsKonCltToCcY1YycelQzwpHqmCIrHAyQAccftXCRI9KyMAzHygnn6Unpj8QhPURWcsSA3CDJGfrtQPKkKt10GuSRQNjtj/horRxNKrmNS68NjehQCGGJIYwF0qBjO9EVlHDLnnnaoKsIYHRBBkO5bUEyqnnJ96Yit0Yx8gRsXBbkk9/3qwcRxmV20qoJP9arHcSMS7qsaEDSS2+/Y9s0os9naSLIhjQiT5tsZ+td8LGY2hG0ZBBXGxz/AFonl1ZB7ZrtYJG+N8D3qKG9gkiInUYFGDhx82R6nvUzxRGWGWZwGibKNjGCdqOCflOD6etRIqSK2tQwI3yMg1cAre2jt3kkQqrNz5c4Gc7b7b0vBagXAiwRCYXQ98ZI4/WoSOCZUaCRVBPy9Q7j0xnamYpAJTEgBK7sB2zxWQM+HKxEglkJwi5zv5eP3pi3tfh4yiS6lLFvPvjO/wC9cJljJD4GWAXbk0UlcamIxjc9gK1JEDmijZ4pJWjyjeTynOSMeu9KDw9UnuGZ00THV0wnBIwT9TRpFivI0GSVJBRgcE9wQaL0tMmdbMR3Y5qLoUNktu6NG+GWNY9wTlRxnfeuS1jVNCnACldhjnn70aSZUQknCryT2FVik16Sq4B4yN6YaDFZRxSJKjOuiPpj0052q89nHPNHLK51KCAQMZB5B9RRWlSM+ZwB6k8VEjI6lSwDZx96uIr8HCZlmIxIq6VYbbenvVmtYnLGRdetdDalXceh2rmuEjjjBkXLHSCf5j7VV7oQ6dbKg4BJ5NBEkUKdJSOAQowBjP2qYoLZV8kenSugjA2Hp9KhZY5JHAdWcbsM7ioSaEP5ZkIORgN3HNTFSsMCxqRHgLkLgDbPNX0RI2QGAwBnPA9PpQjfW0aq0k0aq3yszYBpCW9Y+JzxF0EUWkEMeNsk/tQaz9NVBOrB2GGOKunR4wcAf6jWfbyI0btG3kBJORgD1+1R8fbkvh2wpAJKkYz6UD0y24PmQY9yaBNJBChYRKSTtUSXFu+lUfLligHfI3IoEMiXE2EVlSPGC38+dwRRDkYhZVYouD6etWYruukA9sUob+JGKBH8s4hwB/MRnNDm8UhjQuquzKfMFAJA1af3opp0R1ZdIYnDDPbB2oLySM6gJkfzbVE9+kLznpszwL51JA2x2qy3cUcSSIhPUBK+YA4HOc0Qz1FYgkKQBvsNqWkj6scpBClgRq9Kol2Aiv0yqsoIU4zvsO9DinM7zR6xpR9GAe+N8/nU4UaO6Zf84KgAAGNwT7Cix3KyW8jnCnUVAPesi4ZY/ENL6zHDCXJHYnuPsMfemDeRLBpSNVKuqKGbY7bYNNMaSOyBE052z/emElARicDHpWHceJvBq8oDaWkAY4yBjIB9ak3zrGVWIkdJJDgk/MeKmjTjlDIzBSpyTVBeMsoTVqY76fb1rPi8TkfxCW2aBQYX/lP8mMhqC16YbrxCdoi2lYyO2NuM/fNUaa3EzXDx+XSuGDD3zt+lEubl0Gl3Cgjmsr/E5I2ZY7bVm4ETMzdyBvxUxy3DSzF4t2nKjUTnSByPapo0YruNp5EjlKtjJjIwfqPUe9VIKln68iIxLN5h5fv2rNuW6ssUCDRKE1xsVyAeMChT3MrqYDlXWWONgNwx2J+2f2qDT+ImhtHaIpmNS34g5o7NM6edxgjzKBjn3rHF+7eITWjJGWQqVUEktn+vemVubiWOGQQ5WZwuDnKDBzn8qQaAmXT82D8qgftSVwbuCN3EoDLuGxnV7felXnZzZT9MqSJX0j2U4+9WPik/wkk3QQlJIwmvIBVsb/bOKDQdpZYwXQMSB5R6/ejRmUspde3OaRl8RljunjNsmmMEs2o5xpJyNuNsUzZXpn1RtGUKxo+f/dnb7VcF7mURyAF9wM49M7VI1K+sg5wFz7ZrM+JaCS+naJmZbtUy4ONOAoI9QMmpm8Tuw1yohjCpMsSsVY4DDOo+o3qYNFpNm25OM1YtL0CqkrttjmkZL6eKWSM24k6ZiXUoOCWO/wCQ3rn8UmjjvHaBdMEwjXLHg48x29/0pgZiMyqEd8rxsMUyTJjJOn2pQy3FvbPLIvXdELHpjGrvsKVfxaZbbr4jaNmjCOQQDq7fb1oNBJQxbXn0NSxZHKgkgbUjfTXEcMC265MkyKxAJwvf+2apL4jdLFcslsMwh8+U5yBt9j/Sg0eoMYL744zXZJiyp5GxrBhnFvPJPIrh+hEgBXAyxOd/qd6ck8Rmivba16ShZFOWAJ0t+WwoNFnZV3O+KWOkSi4MZ140B/bnFIr4lLPcIvSARg+5BBypxj+tda+LSy2MbtCnUkVnCgnscYHvTTDLzSPcbYMeN2zwfpUOzGPB7n9KXhvtU4jMGnU7rnP+kbn8zVpZHjvIIlXaUF2YngAcCoq8UQtkESHTGuygcCgPu50nUuo70WC4ExfEZChQwP1z+u1I28syW0OYyUY44+XJ5NQNS6gFOcYrxH8XJpubc9zq3/KvcOhRokZdYIOZCcYrxP8AF6sJbfP+pv6Vrw+8L081wdq4jJ7V3BruRzXrc0VGfapJ3qO1BHau2/4an7VG3eg+/HI7+1dwcd64jAOxyKjAZvTHrXBtfVt6j61DHfioAxVHOMkk49qixSZ20hQN80heMyokTKSGbb7b07rJk1EEgCs7xWbMb482lCPoTtWK0yLXcb996eSIKCxGe/NJ2Kgqdt12p3JIOQdOK3GA9GQAuwJ+mKY8scfTznPFAkJXO59jVlOFB3PvWkHxhCyk53/OqprQDLatIz9arMpeHQrbnnPpRkiAYAZBHp3oB/Dh7gSMxwQupexwcj6UOxtWjYSs5UsCHj+5I++9OM4jdRuzMcADvihtM8aHMLMQ2MKc/epkUBfCQriQ3Dt5WXTgDOTncjmqv4TH8K0SMDJ01RS3Yg5B9uafinSRQUbV6juD7+lC6OmV3V2CuQxQjO/tUIJ8Gslk1okgUldJZTwTudqrc+HtcZ1TYyqrjGcYOcj600gA3Ub871Kg6sseaoTks2kaSWN8M7I2528v96LHbNFP1MKyAHy84Oc5HpzVpzJHC7QIskoHlQnAb71NpdR3cbFQVdTh4yN0PoaYKG0kkuJJWYZJLIcbrkYwT3HtRYIpY7YRARiQfzAeXPrijxtpQDHbipX5s0Rniymd5luVhkjZRpMaBWz+dV+BlE0pRmUyvqfJ5XTjHP3rTZ8YAoLSBZA3P3qKWTw9wLMuXJgB1YPznH12qxspmjkj1NpdHU792Ox57DamixBA9TzUtLoXff6VQCGxaOdHILRrEECsflYdxv3Fc9lLJPIzMxQnKrn5dsEf+3vimlbJYDbaiKQRnv3FMRnSWJl8Na1ZQNS4LKds+vNRDZBLjrAjy/KFwMbYP274p+VVcFOx5A70utuAcLJIq42GrI/WmYELux6l4JiFcSvEpU8gAk7H0o3+GOZlcsBplkkGMDOoYx/vTIkggZWllA1MEXPr6U4YwRnNMGdbeGNA6srq6rGE0tjbHBHpRJ/DevKskmw0lGUNswJz6bfUU8gAyMgiudsAnnHGaYFIoHjMmdJDNkD0Hpn0pZfC44yDkZzIQSe789qcd28wJO+4xxXA5UAqdQ9amDPbweKWIdRyyBFjI1H+U5B+uaO3hccjTO7k9ZcONRwRjHHrRZJobZVkmkCDf70VpVUgYNFBNmxiNuXBjKFSDnJGMc5qEsreMyOPmZlLEjOorxnejiUvI2ScAduxqp0YZs421EnbapgX+FiBWRTw7SA4HJ5+vOKrGgtQI4htwAANqpBch1WGNSSYxKWbgDOBt6mmbWSWQMZVVQDjXwD771YBSWSuMlFcM5kII/m9frVnt0LZeNThcfKNhzTJdCwUEZ7DNUZgh8zALg5JpiFgY5FeSRVCvsc9/Y+tFCo2kaBj+XPaqKYriEICrDGVPYj1qZJ0gERJB6jaECnk9/tRVWUElSNQBxnPcVV444tTAEdQ5JBxn60JLk3L3AiKppfQuoZ1Ecn+lHSVXhw7oWBAKg5wfSs0LwR4uZZWTCmNUG/oT/eiEQORH010Ag4xsKALhjdJFDoAYEvr5I7Y+9BumZXgt1bAclm7HA7VQ8ssDzCJSpkxkAn9qrPL0Q/STqMF8ozyaHbi2iLzNIAUGn5s6c0bUpbqArpxznYVBS3eJmaSOBldhhy6kHapRBG882lWMmnAx6CrRaSHkjlVg5wpBzk1eJgGAdkBOQPNjOOaCGkxgdEHIznFARndAzQaXGQ2eB9KamkSKJneRAg3JJ2FKmePQ7CVWVcaip4zSghtyqIRgbb+9Ukh3i1YZQ4YDG23ajmWExKpdNS4BGrffihSXUPUEIkRZM7ITvQTDCvxbz6QC6hSO2BmrSOqhjJo0jfJpP8AxQE2+pFCT5CHVv8AX6YokksTQl1ZZFBI8u+TwagI/SM8UnTVsfLt6jejNhMHQpXOdx2+tLPNFAFLPpUDuOfp61eS7iMaRx4ckZG+NqA1w8KR6VRASO/AqYJYXd4goZkxq7Y22rJNykl/JCz+WBFPm41Enc/Tb86Ml1EgYRuWkdhqfGck/tVDzGJGJeMD29qKsttJGkiqCjDKn1BrEWYyS3QE6BtejUW4GBsPfOafN7ZW/h5ld1ZYkB9x6bdqYGvw2kJVVx+1MBYyThQAKSgmUKzOUVjjy5B54q7TKTrWRNIOM6hgH0qAp8znyAj37UYqrqFZFK+hrL+P0WySvMqySHTox8p9/T60SWZrW1hDy9SdisWsjAZj3x+dUPFVDbJjtUEoQRjbHpQI5FZ5dVyCVcALkZX2P1ogeJti651aee/p9aCUJ0HIBPbNVQFQBpGTVy8CJrMyqgOOds8UrPfW8Mjq5BKIHc+mTgD6mmINIXKEggHjaoBOADjigXLK/wCAkpimY6lIIyP+elRBc6yYptAuF5AOzD1HtUUWQZiYpjOD2qxchF27enFJRXUUq3DO6hFdlUE7ADYn86JCRoADBgACDq7VFEJPAAUE0rIH0MNWWI2z2qWvbbLDqoAvzHPFBluIll80i51aBv8AzelQUdnKAHnG9eN/iskfDKTnDNXtT0yivqBMjaV9z6V4n+LDh4B31t+1X1/eF6ecPNdnAqDzXZr2OatcDipzUc0Ek1HNd3qd+xFB96yAanOG1c+tcUGKgYKjGxHauDa+o7UOV/LXMSM9h60Mgk+9SqsgwmMb1ieMN5m2GWKqf3rXD6CcnFYXiEgnZRjJLkk/Tasfq1WyjJbb86fKgKS2M44ztSMHDDPFNSSZQDGQOTW4yCBmQyZ2xgCiquVyBx6VBK42bc8CpiJY7g6cYxVRDkCdMnYEE+1MnqhlKhOfNqJ49velHURuzbtsARTa3AK4bY4q6E51uf8AEklDFbcRMCQM4P071Oq9a307BukrHCjdydxvxtR2JMnVEoCIu4I2+tEV1ZV0nZ9wD+9QKdOU3uooy6WADjhlx39Tn8qL1bt7ll0lY0JGSowy42wfXNH42XmiKxKgk/pzUUCzeUWRL9USYJw/IPp70BZPEBEmtlLi3JbIG8p4FaQ3GBncc1GBgkt+tAjLcXgk0xoQqhCW0ghs/N+VVZ5TcTXCoVmhJAVdhMmNgT33/KtEam+1DLgMSQdvagmJ2EbShmfUNYRvLjbj2pQ31w0JmiKhNCnJQ+Vs7r/v2rQJIA4zU9dC/TGOoAGx6D3qhDxOd2toUiKgSzIkhBPB+narR3Mst10+kEVGZTkHgYwQeN6kSOl4QArRAZYhd1b096YWbV/Jhc7MBn/xUC8V+01zCvTCo5dSTnKlTgD6mqwXlxcXSI6xxDSWZTnOM4Az+tOrMpOFGrHfFWChp0mOAQhUfc05CNvfXTWbO8WmUTaCAh+Un5gM77USKSc3XTllKiLB142lyP0x6UwbhNIAKqdWBnud6KZFKsVKkqcHHY1UI3dxcrP04MZ0q6tjIc53UnttRbaR3aYSO2zkDUBuPbHamdWADsDxVhxvTFZ9tqiga1khLsrFkkxqVjkkE+9RG3iQiJLYdtAKlgcHPmI24xWjklMZ4GN6jqDRpzwfzphpWRbsyFxJlBOGC4/kxv29aVtbm9nlvEWSTMMmY9YG4IyAQPtWsjkjBO3rUIiwozIihmOpio5PvTDSYF+5iLucGVSVKDKrjzDI25qIhfqEEhYlVkLYGzHPlH5VoLMZFGcg1QPobJySdqWIybyzu76LpMCjJGuiUdyR5gR77UzJHJLYmIkiYpjK+XLY7egzTUzsGHbf86EF1ZOGXB9ali6S+EkDKFkfSY0UsGOSwOTsPyo7WkjR3seonrElMt8mRj1ok7rbguEycgLv8xO39a4AgkybEfrUXSUFlFIbhkKOQqRMVbOgrz9/2pu9tTeOqkhVEbDQ66hknY49arZ2dtaiWXpqryO0jEfyj0okUiyRJMSwWQZVQcHFEAk8MeVuoHVZDbmIYyBk98fbiul8Mdo5lE+FcpjUNWNPIPsaYiXpxIJJSCTgEtknfgUaJxNI6YIZMZDDG3aoAXNkZIU6YRNOMDGwx7elLnwmEtbsXBETtINhhs8j2FNT3AtgzNtGuFAHJJOBUW6u0jxSxABCNJ1Z53xVAE8OSNAowQJDLq2z64GKG3hxNiIDJpCyFw4XDd/78070kiZFQlVAIAJ4rridba3AA1OSEUerHYZqZyF47BRcdXqZOQ2MdwMc+ntQPELQXNzE5AACujNjgEUaKDqSI7YPRyS/Go8Y+lWbztoXGSckA5pSEh4bHbW4KzkN5AZEUbgcZH70ecxO8aGRh02zlVz2xuKZlUEaMAaTnJ71zYUjSFyTzis1SEFrDBHDGsrEW8hkGV+Y7/3oBtFaC10zf/TzHVIychs5AHrvTd4zRJ1AvmLrGqngknAqw8OUaUaRniR9fnxz6A/WnIi9Eb+HSpEc4jKgJueKVtLeKLoMrTdSPTqyu2y/KR9zWsscRh0qFBU+ZQc4PPNBMatIyMxAO+x5oALaRyyyuH0yGRHYkf6eBVYvDo45BKZXOC5GTkebkU2iCLzgbH5s0vNNarPAHlZes2lToJVj6Z4oOXw+OBbV2kZvh1KjUB5s+tWh8PSOSKVJJAF1YU4wQ25FHa0wdJkkOfRqGkANz5skY2yc4qo6e2Mxj85RkOQRzuN6oLMW8mQzdIoAI87DHp9aWmt7uC7e4hkaaIN5oC24/wDaf6U5/nRwyxP+Ec8g5P8AbegDJYC5uZ3kOI5Y0UaeQVJOf1FFNgDKjrK6srFiwPz55z61ZZpOqyph9AwwP8pq3xL/ACMoDdwKoT+ER5pHlfRpnEqMu2cKB+R3q0lja3EdyrSEi406gozjT6URpGzgDA5zzihxOLi2MjIpWQHQg2wM4/3qA0tmjzmUzH51fSuwBUYFUi8JWAOOu283XB0jAPp7ijpGixJAzFmVRljTDER9Nc7McYqBS5tYLmTLM2WUowH8wPY1e5tY5ui7ylRDIJB9RtipM7ayAi0q14l601vJDqhUhSBsS3P9qaoiWA/xaS6VgsbKoZMfMwzhqvH4bDHIrsxIWVphnuxzUW8i2lt0iwLZLEHtmqwXks7zHRkxlVUdtxnJqxEf4dE8IjilcRibrEggkkHPP1oc3hNvJcNKwfW8iSE+pXgfSm4leO1IhOGzkk+vJNRDM8tssy+cHgnv70FIrWPpTKWcmUkknkEjG1THbpEkShmcqNGsgDH/ADFFHkRjnOfSljIWEqRnLJgsO4qAa2EUYMQkZ86mwwHc70GKzigsfhXkLHTpLLtt6UVImMomaXS42OD69iKkwsXLAhu+fWiobw+CVJGZmcSMrNq76cYH6UO5toJonjB0lnEhYchvWjJqSJw5wc7ZNJPMsLNgtoU4bvgn/n61FMMqxwIidjgV4r+LR5YTvkSH9q9kwYRMcAkfoa8f/FyFI4QScl84+xq+H2iXp5U96gVJBzUDmvY5urs7VOfp96g8Dig76VGa7v2qaD7/AN/TbmuKd1OKoQC2W3IOx9KnUcjfauDYbBgTsD9KAXBJOKYJ0k+YnNBYKOQMnes1qKM69Jj8xA3rzt5qaWNAMALnI963rjC2zsoGrGBWK6BrpvMSAAv5VmdlEt7fpxFgcZohQiLnJI3Io4UGPRjy+tUMTLHzn0FbZLpE4fI2zuds0wvkxg781Yx4ALZ43qhID4GOKsRMudJbnPr6Us4y2tX74IPajpKJMowwRjBNcCIjpYA7Z4z9alUtNPFbyLI9yqYBUh0JX6n0q73k1vbXLLAjdNNUbRjY04BHcQ7JlTyrd6JoTp6WA08Yx2oEvjyihWiLMoTXltxq71Px8giuJ+kHSOXpqA4AAGxJppTH1Cqrlu4xwKE7tFPFH042SRiDgbjbOfegi4vpPhgIkwTOItRI9eaKh+IuSsefwGKsG7kgUdlRRnQPXiiBY2JIX8qmAMs5s16jtqV3CAHYL7k+lBF48jwZjSN5NRKscEgHcj/emii7g434HrQ42imlZTCQ8RGCw9R2NUVur9bZOno1SmNnALYBApRZJIbyd9DaZJUVnVclBoGB+Z+1aQhhZ1LqGI+UkcH2q0dukUsr5P4hzz6DFApNdQQzCHSxBlEJxjZm3H/miJfQ5UBHUF3Qbf6OTTHQhDmTRhjye+1X6MWnYEc439eaBNbv4iKNbZRqljEihzjyn+tWu5Xt7IuPKFZQ7AZ0rnc0wI4wykIMqMKfQegqwK5wR+pqjOCB9ckWZUL6lzJwfYj61A8TS3MQMDA3DEE+jbD7/WnUt7aOQtHCiZ7gYyakqjn5FOPWnKFWvn+IESxggzdIgMcjbOeKv/iLaNXQYgdTv2X+9F6caqSEAfn61QPlhlF374qgb+IyCByICJFtusAdzk9uKFHJcsyQAKpVVZ2ck68j1xTaFV1Z05zxigGbFwIsJllLDVxtj+9QRdX0lqFSNcuyEqWB0kj+XbuavDeTtcmKTCgqGACcewb+9UkuQrIjLp1EAEpsT9aKsut2VIE5G+3FAG7u5re6tlWQKkhKnyaiNs5/2rhc3pntg6ho2UiRsDynOxP27Ud+mWEjyxExksDsdG29QjrNIIxrGV1htIAIpyF1uLxRM7DLJqwpA0t/pxjc5+1Ge4u8TBRFkFAm+Qc41H6D+lWW4SaSSOG4/EQ+ZcYIon42ggStnO1S6FrqUldUjAhbhNGMYK+u39aJbO0oaW4bpyAlcA5XnYiulFw646xyGyAQORxXNLcppMk+5Gyjc59qihM9y80uQOgA4YbYddOxB5zmi2AdCol0GPpoUYHcbbrj675rkmmubYtrLLkjuD6YNXkRhAp1sOOGqBK3hnS8juJ3HTWSViRgncALgfTP0psyOTCjedXBMzjykf6f+ChR20jTMxmzG3AYnIplLZApTJOacgN+HlhiWNmkIlV2wcHSOcVaA3AmCys5jVcq4ON8nIPrtiri1jDqVXBB9eKXEsCTOjhlZcffPcetOQL/AK8IheYB+k5Or/UT5c7elRNGz21spaRZS6s4JB33zv8A85p4WyrkFhg78ZNWWCMYZwMggjFORmyW08kRjEo89wCzDsg9sY57Ubw23ks4ZJLhiXZ2bHJxnbj2xTl2mtQEHfYj1odhG51NKc9gPQVBkv8AHN4lNEjOVePUoV8aTnGfWmFt77r3TiRimkdEn/WBvtjYc0/OIYSZm0q3yl++52H51HWaSQooZdGM5HNOV0ldw3LW6l5JAPiI2CsclRkAjOPWiXdpeyhU1uY/iw+R/wDiAz6evajC9DXBiZN40Du3I34++1HhlnEQ6rnJJODyBnYUQp4fZTQWQF07GUszPjfOSfb0xSgtbpXeWQuAur5ScPk7dvLtXoFkDqSBjHr3pLqM7yHDgAbKwxvTAqVkm8PMGmaMupGHGStAuBdNZfCpAqzoAFkG424PqKfs7qO4Lx6WjuI/mifke/uKrbhXkk1bMzYO/NQJfDXnS0iaVGLqwBJOlRyM981dYL2NC4lziQvhs/LjYfnitJoyxCsDjHaquw82d1QcZ71RlC3vsPKJGWfQoYFiQ2Dkn2yNtqKI5Y7iOSFmELOWdOxJGNvvvTiSmQMeO1TG6MGyCVX2oMyCzuYVcJJIS911WwxyUPY+9N28UwkeSbW0hYjI7rnYY9qeBjWMMmkChvLGoy5Re+xzVCNxYuwSOJWSBYyoXJGk9mHr96D4bBOiwyNIWjaP5Cu4Psc8d61gQO30x3qFiCqiquFAwAO1QZV1ZzzXSyyOMRzh1yN9PYVwtZyg67Oy/iFhn/UdsfQVoXETsV0kqgO49as9vIxjcTYZOxGQc+tTkAsoDBZD4hWEmAuR6DYD60AWBeW+6Mbqeqp33B2BIO/etUM7HJAcKdtsD60UZ05XAJO+O9UZqeGOgiGlXTza9XK54A9hQI7aTVdR2oKN1k1FuCABkc9xWpc3QgKRZ87b49QOf6Uob0xJLO0TugbdUGT7n3oKG0kEk2nIjeHpBT/LzuN/ehN4fIlvbQpJgxRGPPqSMZ5p+K5injWWMqyNuCOKKXzvgEDegzksXSfWJsKIBFpHYjg80S2ha3tkjITUqgMyjGqnAI23A+uKA1zCl0LfSSx2JHAJGQD9gaDGe0mlvb6OOQICUI2OxxnI/rTZs2MmdapiNlwvGT3rUYJ6UvLJHEup2AXnJous2Xw53i0PLnSEwMcFf6GulsdcUiOcdSUSnjYjH9qfMiM7LnJABO3Y0vK/UQqGxpIP/BUC8ttIbiSRdo20toG2WHc+1eZ/i9S9pFKQMh8bV67ragdRGfYV5j+MiP8AD4wo+Vx9qeP2henie9Rn0ria6vY5uqcbcCq53qc+9BFRvU5HvXZ96D74zDsR9a5dxkb/AHoedhvVgwU4H6153SKs2psdqo5GrTnniozpRm4zx7VUkkAg4Xn61KsAvABEFJOGbf7VjwnVIzZ2JzitHxByUww4BNZUI85wduw9azDyaybLUsQEYUMtpiBNRs6k5wMVtkRSSoBO+KWbBbzDGnfNMbIdORxzQXXL49tq0ituv4xc/amXKx7k89qFbIC7YXbtXTDdFwDvvmgHcXa27kqpYquohf5RnGfeiRXTMcSRhV37/uKt0YiwZ1Viu4JHFS0EWppAg14wW74rPKkredbdJGbWzSXDbKOfp7CmXlgWUTOXZigIY5AUE42qkVsgB1KGJcuMjgk00kUcqkugJ2OT7cU5FRfRtGViVpZASugc5HP0xmjSTpbRNI4bGkkqBvtXJBCHDiMAgltQGNzyau0Mc5XWNWnJGaBBL1Y7m4kd9MbCIB2OyAg/1pl5orKB5HJ0jcnkn3q3wypcSyFdQkVU09jjPP51doIpYzHMSdR82DjPegp8XAsjKWOpWVDgcFuKL8dbkMCxwql86dio5I9a4wRjLdNSxcOSe5xgGoW0tUjaEABCPMM9j29hQS17blmBf5QpJ0n+biqrcobjQgZhkqWHyqw7fWpeGAsylQwYgkY5xx+Vd0o4pCEXTrbWSO7GgXu79IWiX+eR9C7E789qCLv4hJWcnT1TGmnIx2GffNOyQxSPGXQsyHUpPY+tCj0uD+CyFWJKkYGr196CqX0ayR2+XcsSuvGxYc11tdiWJ5ACE3K/QUWG3hbzdMatRbUB39aIkEaKEUBVwdhsKuhC4v4ZoIowWj+IVSzK2GjQnGr89vbNFu7pbQFEQyOi6sasbA4+5po29tGqYiBEYwmANh7UOURLJqYKSpzk8iiBwO0ryakAAOx1b/cVnKOpLbidiz9eXIU75A2we2K1VaJJCVj87bMRSsaTQ3BzCWikd2JU7qSdvzFFLnxK2FsrzCRtKiXSzAkb4H13FCuZDLfCOTGgXSoPoFzz9a2BHCVUdNScYGRwPSuDK2RpyQcgCiEL+MQ2Eh0gl5F1njO4/wBqLFcuZCI+n1HY4cnZlGM4/amjMTKyaQyhcnfg+lcNDquFBIPlGM7e1QKX3T+KgDoEkckJMDjScbDPf6VUX8sEKfEqrTdJ3bfGoL6D3puXUik9MFs4AokaCTEhCnbdgKBaO9e6kEcelWRUeQE8hhnb+9L3MskfiauIzJiDSq53yWHH2H6U+Spnwsag4wSBv+ddJ1lt26Koz4JCng0Uva3LrdPaNCqaWBGGzlD/ADVS5vZ9fTjjKrHOI2BQnKn+bbtTERaSMPHEVYgBtS4JphAQoGhRioFobq4EmmWDZpWVSAdgByfShxz3EksKyxyRMydQsF2zn5fyp5c63zjbYHFTrGA3OT3ogXiGhIc9RgchhoUsTj2HNJ2ktxcoJ4JOoA+krJFp+uPStKBW1uGRSufyqDKRKF0gD3FFZVnd3qm4mljU9W8MKkhjoUbD7f3qGubu4azZ4gA87JKoRgBp4z7VskkthlUgDiqtKiuqCMkMcDanISTxKeaEhbf8TRIw2P8AKcAcd+amxe5IjiHkcIryM6nz5G4HoQafV0UlSnP51ZlTpllwp9qDN8RgkAt2B3+IRjsTgDO9cpnM0EQHTZ2ZuppOGCnYe2Rv9qP8UyTFDGoVBqckevFEFyiZZkBxyAucVBmSGaDxW9njhWTTHF5VBJIyd8dyNzTyzyPPbRThY3k1H5D5wPT0J5waZgNu5eSOJPPjJxz6UUMwGQU3OBigBbSCeLrDUqHYRsMFCNqTM0puQOidPUcE6T8qjb8zWlKxB+UAd8ihv54yV2wd8DmlGYTPdNbuYzFMYtSyBOGzup9Bj1qyG5+KOkIqmTScjcgDOfvijvIY5SCA2P5c70eWLWI5ANOhsgY5zUUD4i4+FWRVy80igIU/yxnfP96VSWZny0LBXZ1wBvgcfnWjO769MIGeKmTHTwrKJAMkniqjKhlkxbPpJMz6XVkK9MYJOfy7+tSJZ57jw8dPpxSB3kUqdmHAP+9aMgcwhgoDA7471JbybgBv3qDP8VSYWSLAwfXMgcAEkrnfjt6+1dD147q7do0xLMqrvymkA4+m9aluhwcgfcVEccqKwmEZbcCQDBP2qjJ690IFaGBgGk09PQSVUbbfvmmczSPOBJJGYxpTCBtQI+b65rQZUKqgyANtjUkKBjVjPOKzyrAe4v1sGcjMixZOqPfWO3vtUv4ldr4Q99Gq/wCUkgXR3/mH0x3raaJWXDHIJx9qGlvA1pJbPGRCV0ac9vSrKjNW7v3C4j/DdQ8ZCcnA8p9O+5poXV4twqmBQhnCZ58mnJP57VoL04lVVUBQMD2AopdGi1IBuKDDvo7r/EXuUAWNbUqH2Pn1ZwB+Vcz+IAjowEMpQscAhgR5ue4p8fEdZ2ZlMQGQD/KRyaLHdRNArwusqtuCN8/Sis2G2nS6nlEfRjLnUm2lxjZh6H1qsz+JGItbRgFJgNDAYkT1zWosjSZ6mFzwvpVixBwMHbG9QZh+OSSfTH5NaBMAcfzGlTa3sl2t5EoRw2JYXOxxkAg/Q1rqh6vmc5ouFBK5OcZ4qoyb6S9D6IE/kznGRnsKTuoLyeCcGMsxRQMnn1rbMIDFmPPNVRMH3PHvUqlHWRcaF1ZI1DOMiqxQsFOtF1HPB7UZj+J3yOBQ+u2n5STxtUUK5WRYm6agSdieK8x/FpV/DpWXPK5H3r08zSpGM8k747V5r+JVA8JnOd8A/qKeP2henhwcetdnvU52quM+1e1yTzXbg79q4fnUZ53oJP3qK7711B93U+32qkj754wK45Vs9uaE7AaR3Y8153QVvMulQc459Kq5XuOK7X68VR3HYb1mtMzxCXVkZ9F5+9BhC7Y+tBvWHxGkhiM9hn2o0K9Py5yexqRKeG6AGoIyp22qrFtAA/OhF2TUqjIArbIued8VLeZdqCjNkFjlvSrnjNAa2bEuG4NcYdRySM9jQxjqpjk70xLgxBuxFVA3ZISisfNIdKj1qonTrrCWIYjy7bGlPEYnm+HMTgCOYHBXI9KP0nkdDcOmpCSujPpzUUwGGCMgj60SAqcFZFZScAg8mkI/DytsIlmxpKkEjbY8EdxRD4eoktn1AGJ2c/8AcT+25oG2uVAdYkLlHCHHb3+1FBwQ23NIr4eSpxLlGlZ3UjYg9vtV1sGhW3j6mpYi2M98g4/LNA4Tvkj70JnARizgLyTnilXsZOgVE7K/R6YbOcHnNDfw/Xbzx6kAk0lvJsMe3fig0EcEgMedhk81IgjGoBR5zls75z60kfDUkn6racZUhQoGCPQ8gUVbOSNY8spIkdzj/uzjH0oCdTVelIpI+nGpEiY3B2x+maI+Q4JxnON6DbWbQIMuHfQEONsgcE+9WubPrtAW2MT6wM+2PyogjSIYww8wGdxSq9We2jfWQ0hDgZwEHp+VQvhscKoXkIVI3VmyBnVyal/D1a2aBcKGjEab5IQdzRUy3SpPHEjhQQzu2cbDH9TRo5Eit3MkoCjLHU3yg+/pQ5rBZ5klEgUqhTGAdjz96q/g6NFcQgjpyhcdyoAH58UDf4YCguvm43/ahlIijbo2tsEE5LVw8Li63UYeUsraOwYDHOP0qqeFxxsrg+ZXeTOcZJ5ogcMhk8QYRuAkfkdSNyTwR6d6PLNFDKqu4BY7ZqtrZLaBcEu4XQpO2Fznf1+tdcWjS9PEmkq2piBkMPQg0/FXLwiYR6xrdSdI9BSFr4kixlXdQ/T6sjttyTsPtTyWqxvLKJP8wDKkcEDFLWfh0RsgzZEksQRwT2ptES3VvEAzOACNQzuT71e2urd4y3UGlU15x/L60X/CYxHGpYlFQp8x3U8g1K+HQIrRgDDR9I5J+X05oBzX8SI8hbUscYk0juDx+dGWbTHDiMtrIU9MbLn19qFJaW7F4GQeZQrkZGQOKY26D6jiM/6diaCk80FspaTAxgE/WhSX0EbMhYApgMACcZq00Ud3EwkOQw4C8Dmua3haQyamyQAwHBxxtRFDfwxuseSWZ9IIBxnuM1c3kTok4Zumx0jAOx9/ShG3tolMzKxUMZMk/KTyRXJawi36SxMI2If5juaKia8jgjkDCVlUDJAzgHYVBvUjlKt5hqUEAbjPGPvRZLWB+p1IwSwAOrvjirmyiYkupJJDnJ7jigrDeqbyRATpTCn3Y1El3vI0kZiRH0gtvq9xUCDpyuyrgOwkY57ij3SLJGUkQMrc/vUCl5exkwOGZUSU9VWXB2U7UwZ0RFkc4c+VVUZOT2HvVOhE7xoYxoXOoE5zkY3qzQwdOOBYhojwQCcafSgF8ck72xQMFkchiwwdgdvzqiTJD4nKSxVCVAVe7HajLCheMIioEYtgeuP96v8ADATOXUNrKnccYFAteSGOO+DDUWkSLYb7gf3q8c8MMiQIJlRmKDURsRyOc0Z4YutM06AxvIGGeMgDeirFE8oZY99Won39frUFILm3SFUTJ1lsYH+nmhrf9SNDHE2tgCAcfLmmugqBR0wNOQuDkjPNSiImkBV8vAxxUABKUhaWUnSDjGffYUNfEYxbXDtE3/TE6l1A6sehphpbYIygKVRtJ3wAfSu1w6mAiJJ5A4P1qjMuXg6zTYaK4Up5jjlhwR6U8LiRLF5ZlCsraRp3H1FXmDuGbpJj05JqxjD25yDvQZSeJsWlQIFZZliZywI37/lRLNDJFPcTzM0SM/mHcDtTehFhOuNQO2d9663RTaB0i06zqK/WoE5vEunDiGNtRdYlOQQSwBz6bV1tdmWWcyxyNGs3SVWIxgDc/wB6PMTHHq6QYA7AdvfFGCxsuuPzDsQxoKw36Q2SSkEQOwWM5ycHuf7US6uxHCJGRjkhVA7knFXECLCE205z9K7TDpAYAgkEZOce9ABbsDAKPhpTF7ZHJ+lDF6080ASIGOTUCcnK4/TembieGKN3wW6Y/lParQ6DkiIKW3ANBlWt5cTmwWSIr8Q7u4LcKoOB7Dj60z8eXgknVAUDYUb55wc0/KoxkovHYVWFEZCwQKfSlCr3gfTH0sxvu64OWU7YHvRLi8+EgkS2twxjTXpYkZGcYHvRlXqDToXA4oqR6CwIGCMDapyvBCS+mRZNEBPTjVzzuT2qkflvZ1tRpdCNaYwr53yPT61p9JsYzgDYjFVfSrAKoBPJxQJT3MkXiNrbBMo6s7Pn07frUW03xNnCJYjrnLMxOxXc4Pt2pq4kEUZICgnYEjvUQsWi1aFWXT33H/iqFEuZXaIm3YK5bJJ+UDg/eqS+ISJFHKsRw0ZfBzsfSnC3GV3O3saHLGZdUf8AL3FAs73LsmjSVB/EzyduB6b1dppY3UaWJI2wKbEZQEjvuKoAdxznk4qBU+dOo6kMd9HcVWDXK5125iXSCCxGSe4pvSCxY84xViSzDYbUCd35FZh5iBsK87/FCD/Crgrxoz9dxXp2IZmGck9q8/8AxKM+C3WCB5DtUnavm+Sa41ANccCva5O3qAcVJ+1QaCc+1Rj3qea7AI5oPuBcdNtRAqg3lPOAP1qt0upTGrBWI1as8Y74paxu/jTMRIrNG+liowM47V5q6m84qNxHnbYcmuYkHJwR6Cl7iXETHO2OKzVZMrFrgjODjJBpiNgAN6UYlrwtlRqOFVu59KZCOCW0EjbYGkZN6hgjO9VCEuMnAqjTJ0yGJQnbdTV1lCyncHua0gpAA35quQRkcUNnJlO/PYjmrKe2/wC2aoumzsd9hzUiQKixnbUMntih5IYckjc+9DMZDAluRsDS0NKFyADzV3wCCSBj2pSVbjpJ09nLj5TtjP8AahzJdStIB1AuskMSMEY4xUlBjdhkMkaa4wcZ1bnfGwpo7p7HbOPyrKiSdLeJFUZjiAK47/8AijhbpoZlDuQyjQCBketNMOQXAWZYdWdSkgjjA7/rV5GIuoOm7A7lx2098/es+RHgeN4WHU0FVyBgHaixpcNKiyuxUZfWAMsc8N7Ypo0GAK5XJoUZ0qct+dJJHeqkqpqYq7FGdtmU8D/zV0jnj6MeXMRXD68Zz/U00aJ2C4ON/WrljnB3pS4EpiHQ+bIzq22770rHDdKAvUORMWwxJ8nYVdMa2tc/74qT8uBnJPPasho72MW5WVnfWyyKBtpOcH7bU9PFK9lLFEzCUpgNxg45pov1g6YK6hv2qcIseEUJ2AAxtSS2kutgCdJCg78EcnA9amO1uOqrzO/yMr4J5J2I+gqaYZ36oxjLDimVOF24I/KsiK3vVsl1swmj8q5PzDVz7HFOyaTBNBCrKShVcfy5FNMNQTLPCGj3UnIbPNAuZ54pNYh6kHDaT51P070pZ2EkPQV+oVhjxgMfm9fpRktLk5PUILTGXkkaewpphqCaKaHVFJke3aiFdLt6DjekF8PuNMkhdVnZWDMp2Y+p+lQfD5GGeu7DKY1bgBee/erofONPIBx3qjuhGEYuy4yFG4pJrSRbpWYlw8xPG4GNu/anLWzaC3AlHUlUeZxsW9M71dMc8uFjiIIkkJCDOScDJq6WzLlixLGlpvDlm8QhvRt00dCvrngjftV7Cza2165jIWUA74yR355PeoBvPAz9RiWPU6QI7t6CjBwjDqRYUKWDqcjHv70pbeDRQRQRhy7xSmU4OM7nY/8AO1MfCltMQLIUk6pIIwfaoLFlniDREAcg12uNVJ1A6xkAnn3okkKsjJ2YEHDY3IoK+HW+gIcsnQ6G7747njmmgM8sZW4idPwFhDE55znah9Oc2KiSZA+gMGV+Bj0ptrNZ7idDsjRInP19qkeGqHZtRy0Qhxq7D7c05AbWeOWNJHdA0gwoDbkUaa6h6kcIca3Gcg9vWhjwy3JjRmcCONowAex23q6eGxK8basmKLp5ONwO525poqs6lGAdNQOB5qKJI3AZiuD6n9BScXhsMQUk5KymQZOMk/birPYRrD5JGwoYDOCN/tTQ6vS6YdWBU8Ggm4tpYwYpFZW+UqRvSixfGWbW7ZjR4QupW3yecV0nhsckUK9TSYzq1ooBO2DTQc3MKFBlUZgcZPpzQZPE41WIrLE/VbSpDZFGW1V5JycMkoC6Svy7Y2oMHhUNuLRGYsbfGhs6ckDGTj2oDStEx0vKORsG2Gaqbnoy4aRVXOCdQ2NDn8OhmeaTLEyurtjjy4wPpVP8JjeXUZDlpTN8owMjigbPidqoPn1EHGwzk1S9vHhhVk062ZVXbjJpWwsowsExYxSxxsmBsGXPP3wDV5oHkjt9TBgZwDjO4GSKUKwyQteXkjzRC3jbDRyNsG5LCtC1eGNAQxfrEFFXJ0j1+nc1WOwjijn05xOSzg+pHb0qFtYYkgVCyNGNK5Y5xz96gaW6jPlEi51FB7kc1Zb+2kCosy6iCdvQc0ulvBqRsnZy+c8k80MW+i60JloxEUHO2TTTA5L1ZoIMYHW1MMDJVQP3O1N29xFAgJnGkxBwrHcY5P0oCRxoUhTZogY1z2BH/N6s9gJItTgMxi6RUbeXPamrgkl7DqKtKqkEA+bgngfeoknhTzNN5dWnOc7+n1pdYbe5Yv0/MzKx9crxt7Uz8AmAwzs/UGc/N7b1EQl7byxaoiXJzpUDdsckZqt1JHbWMkw8r6DoyO+KDaWmlF1jBhZ1jbuVP9P7U1NbyyWsiFlLupAAGOeBQLo1tHAkcj7pGJCCCc9sn79qZS4Trtblg0yjUVAOSDXP4fC7s0nmJQJx2Bz6+tR8PA178QVPVVdGr29KoUfxXqPhFYap+gmpcZPcmmo3j6yFZHJJIZBn6b+2ar8NarcpGAFdWMoyOCc5IphIIIpVmDYYLpzjtzUVUXVsIHnD5hX5mwdqN8Zbxs4eVcppyAN9+KW+FtUhkgVMRSnLDPzVeW3ikdwyq5cgsMc44/Kqhk3tv1TEXGrVpO3B5pW8v4LWXLtkAjUQMhM7An0FCktV6yOjMp1l2AORxvRUsYJSs06apQoVjwHA3GRxQS0omZlKOMDZiNjQIL+3wZEZyocxnyHzN6D1pkRWkdw7IfxJjkqX+Y/Srf4ZZ4YGIYaTqHJPzetSBaTxGzKB+oNOkOSQeCcD9albyIy6A3mL6MYPzYz+1Ems7bWWKjPlHthTkUMxRZBUANrLg84Y8mgBF4nHLGzBXI1lEAU5bHJoqXMDEgOMiTRwdmAzj8qulhbpoIQKUYsuD3PJqGtLcHSY1PmL7+p5NFCN9ArNucBDITjbT610l9B0yQzEYXOB/q4qPhLZQE6K40lB/wC09vpUPb2+liYgcgZ98cVDAzdwiZlIYYZVOF7kZFee8bu4brwu6EKsco252xtn+351vRzLJH1ejoYnLBlwQeN/tSPiiRtYXC6FB6bDZcbYqW8q+WjgVNVQeUfSpr2uSc1B47VI3qKDs/Spx7GqmpyO5oPs88RuW1BgBoKgHtnY0OztxZwdNWY+pJzTCHBJPHauz5TXmdXFVbalL7THH7Gj7ht80j4g40BBvgZOay0VjydJGCwPJFNxo53JzgZOKWjARdZIx3NPQ4yPrRlzp1E0nOMbiuIwykqMHbionnS3YAjfyjHrk4pvILAtxjaqhUouS2kVI8x4II74opK5IAqpAV8hTuMVUcka9Usc+1QUDKCcZHfFEOVU7bdvWqxN+CmQu4oK6iqDLAH1NCujrQxB8Oy52OMD1qJ5zoQiPOp9JJBOn3IHahMJHlE/SxL0gpTPC6tyP3oJQP5Y9eW2y3t9Kb6gUbSAADGD3obKTHriG+nYkfvSyCWOeMyRKQsJYvvgPmgbSSOVJCjamQZ3G4/OrFtSLnGtuKBFFJrDN5HdQ0hUc47ewrnkZLmNlRnYQNhce4qaplzNFCvTIJLAaCM6qblizGNzms+OS6TrO8IOCvROnGQecjPb+lNCafUcwfh9bTkc6MfN+e1VB1Xy4qkqFiRwSNj6GotTI69SQldW+gj5fb3pZJ7mUu5j0KFPlIwwIO2M85oGoRKGxIi528wPPvTIy2og+2aRaWdLddHnlbGCVAPvtVIVv0VlaUMPiAASB/l9zt3oHx5jqzuTQpVnFxrj0lcYKsSPvSmb9TA5I3kZXVQCApzpOfbam5ZZliTp4eTIDDjbuRQVZh1Y0OOo2e22Byalo9UqAA4U5Yg/pScsVys1u4dXmWNydR53G23t3pi+V5rKRIca3XGnOB7jNAydCOBkksCdIOSaJBKjBsasq2kqwwRtWdHFcrLNIJMsUSOM6PTnbt/WmFMpjncECQAiNQNiexNTVw6UEiMkg2IxiguNAC6ie25oDvd4k0upOEC7d/5jVbxpCoETaYyp1EbEHt9q1qYZDalV1IGRjJFXdtydeRjFZ8YlCW6ljgfPpP8AtvTEZxI7SqWIYhNGcae2fepphoL5QM4GPSomkit1Lu4Ud/zxWdMt7NnpytGVcFdJwCvcHbnmq3aXci32nSGkCiJvoOD+tXTD6xxyziVCeMalYgH+9F0ESZ1DfaslhdIyKszrEoTTjbTjkYA3zXGS6dR+IzS9PIIIGDnft6VNi413jJ2z98VTEUMfmYKFGeazZ0uWjfoyvGQAUw/Dd8+tDuUeSSVRIAGVAuoE5wdwampjW+JICuI2KtjGdj+VEZzv5cY/WsyV2kkAV9UesBlbIOnH96snxHx8jvIDblcIoYgg4/8ANNXD4dWxjmqumpNTOSQcrp2pKXXObcQuwUNlwv8Aeo+HulvcmZliD5HmyCuOCPXPempg8sbSsAkhBHI9KvHGhGBIWHryDWeieIGGWN5V6jo6jDAHPbtRRBdo9v0XGlECyZI/Taop8QgDPPviuZMgAbH6Ukbe8Nwji4IAl8yiQ4KfSoEN6y3IadkOomJwR9sj0qph4Q6GABJJ33oVzGk6MmrKNt5T/WgObqW0fEhE7R4XtpJH96A1neLbrbxyuiBFCsHGzd8+oqaYbePoQlnnfA23xk/pzVo3ViwUtIyHSRkbH0PvQr63kuDaFH2jmDvlguMd+Dn6UC1tprTREtyXZp2lf00k9/UmroaDiZ1YDGpSMMNxXdcKksMSB3jHHG/YfWgKvw6Ry3DAzsxV2QnB5xt9KrHaXMcs5SaJepcCTG+SmMYJ9dqaNFC3TAIAbG4qj8YZAT2DDY0ivhziSE/FMwid3IBbzZ4HPAoSWkkKxKJC2nCyZY+ddz3paGJWihQkQqWJOF759qI1x090APr7UqLTTdGXZVBBTTyo7j6GpuwSRMhwgX5ffOc1lQ47l576UyK2mPyL7k77U4iCNi4IDHcjOwApKzS5fJ1GPRJnAHzAgH+tVubTqXE82SiSRaCpOwP+rn9KByUySQpOYlIyOfmINE1LDMI1RWZ9wvoO5+lISR5gEWllIj6YIY78VaGJpZ452dQFA0/6h2xn0NWIflkd4ioQBuzNxQU8QuFkeCW2DSKutWiPlccd+DVy0kkZaNUzjSurJ378UhD4Y6iV2Ecd0VIWWMtgA8bE0VsCVpI8lVHY78GhSTlZDFHGrSBQxHpnikZbDqxGEsqRtHp0hdg2clgKvNZu63OlmUzRpGCu2nHeiG26rTxnCgjO1c7anZAw1DGVzk0oLVluC3XkGDrGTnG2kCrRCWG0VNQaVAAXK7kevuashR2xGVDhN+M7VWSNyshikjjkxsSM4+opW4tPi2cmb/NCgDTnTg/1o0tkMzyAL+IVLbcAelTRe2uVM/SuAI5j/Ljyt9D3q7zlbrpbLGsRkbPc5wP60OG2Kuzueqhk6qqf5D7Gg3Nu91fE4dFEanUOMhs4pobMsE/w7a0Ka9UZz8zD0o8lyluNUjomdhqbAzS1rbiBmljDedQpUtkck5/MmgXNitw0olZ9LlSQrYwRxiqGGm6juhdNajJX0oEelvxVdSvJyaiS2DLKru5jkIwAfkAxsD+tXugJIdO43BypwcioLx3UM2rTMhVWwd8YPpSzxyJNJKj7Z88bNt9j2NSLFWDlst1HEm5zxV5YRIH5UswfIPBHf9KK6N+uhIDAjbSRwaFcCQKcbtwAD3oizNrwjKQeWB70A2+k52wGL7k8nmoOWK4KrqUDIwRmkbxhNbXHTcMFBQ/UDenXlkHcflWdeMUtJgrDzaicDfJqVXy5flqwqqnbirE17J05O4FQM1Oa7vVEVG9STttUgZG9B9ucKVxjHfcUMHHLAVD3ALlO3AwRVVUEHYV5q7LEqRsdsVheITDr41bk/t/5radVEZPOAdhXk552l8SmQnyxhVCj1Iyf3FZK0IU60qanYKOQODWgpMYYhcqKSttzkAn70/MdNo2hGZsbBd96IzhYR3vi0d68sgMWQI9W31IrX1b6Ox3ArHkmurcAzwPGp4YnOP7VpwSrOyOrZ8mCKsuoKBhs8fapQ6gW4XPFQ08aeUjGeKorSGMaACCScn61UHU9yNs0KJA8BXOykgV0ZZly7YyaqI3KtpfBLHB9BVF1jCOMZVc8CqF1eSTSdwdDZ4Hf+tCu3kitJHD5ZR3+tLyMUnmy406FLHRnPpUGgrhyVVt+Qo9qrCLgSMJEymfI2aAZzH5TK8hBHyL8ueKDJJK7MrSHy3CxkZ5XnelGnGV31MA2cHvUoUVA74DBdOSe1K5Q7q34urTuR2Pt9am9RYLR5dAYrv5jtjNBoCZSdmB+9F1/hkE7YrAnm/yxFE+TcCIgEYxjORVrO5mnEEbBxJIGfDPjyg4/Og2opA0CnIzjtXFwuGYjHrWLLMjWdyR5ZYSQd843xmpaeOG++Hlic5j1ISdnxyAKDWZw8q86RkZB7miZLDGr6jvWZdSm1tRKoHlYA5PYkD896DJcgq2Y9TqW0fieVgBnn134oHvizbSRxXKFSf8A1dQ0E+lOKoLN5gTn1rIjnSa7e2a3AbCsoY51Ke/2oa3A0Gbm2JK6ScGNs4wfTPPtTRuiJGcOV8yjAPpXBQVIzggncUjDCUR2mGpwPMUJwfpWfHfO3UKQAqLfrp5mOT/pJ9ao17ZvMYTcJI8Z3KjBH1plCyAgDIyawp53EWXjkhIjSQtEx1Ak439h96dhaeOykmnzIUBIMWfxABsQKkgdllSIF3Uhf5sUG4nVrUsrBP8Atasu5uDd+E3rAAxpGrK6sSD37jkYp20xcqokgZHXdlZcY+h7j3oHklt8f5i4AG/artLbg6dSZO+M1ir4gRbdZrRlHTdysZJJCtgAfWiG7lWIyJaK6vKiIVyMq3J39PyqjWEkLKCGGocChzxwzsnzBlOQUOD/AL1mNclmaHpGNmuDCjnOkbZyaNdt8HamSROoUUZ057kDP65oG3AhAYu6j3xk0pJPC7FoQdcZIkDbEfWlb2OVEsCziUrOAScgNkHFUkkNvPenRnaM6VGRuMZ9wKzRrwsZog7BPKflB2qsqKkschZU2IO4IxSEnW+Mt7XUmgxlmYpkEj9qi1MpsOpMF1GQ5ypB5xRWk7QQspMiajtzQJbmFHQdJzG3MijYfWlLtboXJWKBtACDWgXzZO/PoKLC18Zn8sfS6xUZTfRj+/emGnI7iBygSZMDcbVMkoKh00yENkDH6VnWkNwbsuU6SnPUj0jSD2K/1oMkV18bII4goVl0HfBU4yTv9aJrZ+IYshWE4PuKgyyLKMQH0zkDalA8kJAfUU14AO+1ASa6HQ6i5J6hkwNPHy59M1BoTXao2poiAO5qEumaZisZdTjcDikI5LuSJ3YFslQFVRlQfmwM/vRphNFYTpbEtKhGnbJNKDJcorlnSQEsAByFrpPFVTMZjIcthAf5qUkF4Z2UKuAUKkpgf929DuHnb4SSSAGVZ3wNOMjS2PzFRWpcSq8eWE+kjGUGnn0pSyWa2t9Ewkk05ALckdgfWiWQuGhWSViC4B0FQOntxSNvc+JxRia4UESzlTpjYmNOxx3G361rEOXFyuhS0TBUkyeOB3oovw8gVoDoK6skHI+opO6iu28MOYs3EinUFO/P9qgteqQnnEc0gRWCDVEMbk/U7b0g0zOuyxKcscA+gqGBiYOMtnysB+9K+KSzW9pHJG5Glhq0pqJH09KE015nJJMbzKBqVQ4TG+3YZ+9KHSZCC2MD3qJhJJEIwoBfYn09azpHvbj4LLOoE5LgqDgDOCdxtT1/JcraKYGDTBhvjtnf9KBhVfV5i2BsBnY0J4etCUZQQ2xGTvSqNfm4LPOnRE5wNgenjb9aDfPefGwvAzlCrAhBqAONiffP5U4RorCwyuDnHLnNDtk0xaGXzAnIpNZLxJJAQ7yrCGA26bv6D03/ADpqFWiDTF3Z5E1FGI2b09qYo4QKNyQc7YPFShdQ2XG3qKxxJ4g8M0xeTUY1Kw+VWDfzY9v3p67lK2UaxsXkYjVqIBC9/YbUoajmZ1zlSD3HepZsgjUPzrIuI7gPE1mfwNJjaPqY54bf0q5im+JnBBLrF+E6sPMMdx66qDSDaXBCltiNqpK50qQrDzDO1Z8SX8VnaKGLEI3UDsAdWNv1oQhvy9qeq4C27CQdQf5nYn1pKjSeGR5FJJCA5AB5+tFK6DsW85C7mscR+IPHqE7hnMeVZgSuPmOeB9KZAnNrdQu+bjU7xDOSFJwvFLinZrpbdGkddUQ3Ok501n2c88sszk6lfSSBsVJ4UfbB+9HGm4tDHokhBXQVdcY7H60rb215FaqnUVJHuS7Fd/KT/bbagdtrtY3+EnEgkyShfhh6A+1HmmjhQOVPIAGdyTwKzJoLmc6Jo3ZJC3mU4KHPlP5d6rd20mi2RGkbpuCzasE4Hv3qdDTExLOrqoC4wQc5J7VzSI0bjHArNhhdHUPnSu64buc5B9aEXkbxQhZWWIgFlLcEHt9aDTSUPGo7jY+1Im46kkq4yqHQPc9z9BVbMyxNIH3LOz/NnYnbtVLe3dkZlZtfXZnDP8w7cVAzCsaJp3b3Peoa4jQlQ+SCFK98ntS6WsqzW7l10opEihick0IWWHjLYyszS41E5/OgdLFmIwp980nfMek66RweKsVbqgvp2UkEMQQTQ9OizkDnLMSdzn9azWny4cn61biqg7kA96n617Z05J3qDUVwqjs1P3H51FdnFB9IuvCfFZ/4lWWO56FnoUMM549B67816UqFOFJx9as4yR+lCw2c5P8ASvLXWBXBMULtq7bV4uzmS7vr+fUQnXKqD3wAM/pXqPG7j4Xw6WZyVVELZHOwrw/8LMvwIL5P4jZp+aW8vU20ErFNEpUDdsruR7elaSlo8KH/AL0vAcMMimio5P23qRECMSqyTZdcb5rLt4Ht7xoy7aCoIx6dq0yrmIqvlJHNJyhj4jEucsFC/oTSh6NAqDCk+55qUI0BDnI22PNQscyDbPt3okaEaywwXwB7VvUSh6SaAuBwu9c8bLFq5YZOBya5YWMmX+i0ZUbWSxohS5g6tu6OCQy7g81VoEEwTpPl0wXA2wO3tVrw3UMgkjCyw/zxjZh7g9/pUrf2vwTXAl/DXn1B9MetMVw8OhY63jBbbn24+9F+EiLtt851Hbk+9VHiFsrMgnVnWMOVBycetBt7rMFveTzCJWUu0eM7H2527mmB02sR0KFGzZGO1ElgDALgkH14oK3sDzRhZAcprXAO4PFLTDF0bi0mYSMcMjZMcp9PY/SgcWBQFAGkLwF2xVxCFIO5/cUOO7jlhSU5QE6SrchuNP1zQpLuzu41hdjiVjHpYFTqH7YpgZdECEgZGOPWlYFt7vpTsAZUBAUE5QnkUukrWSBkmN1bldQPLovqfUfrTj3scMcZfOpyNIHcev0xUBeivLAkdxnOBUSxKkZKx6ioJVR+1U+PtmlaISZZXEZGDyRn9qJHd27qpWQEFS4PbSOTVwCtuhMvWTeUqAdtx7e1MiNQoBUHPIpVvF7eOO4kYS6YFV2OjkNxium8QVbuCAI2l42lZsfKooGozG0jBSDg/wApzir+VdsCsc6FuPibMPDJIdgy4S4OM/8ADTU9+D4RJdxqVbpFgGG6n/zQPhVPberaQe1ZQvLaGeEuJNYxHqKH5iOSfenfik+GM+hyAC2kDfA9qAk1ulxA8DbLIpUkVaNUy2APKcD8qw/D/FWvDbvKJCrwPMyhSM+bAA9gKfs5YtbR2+42eQE40ZG2BQaPlGAVX2rtKBshQPXbms648TjjuUtlRnLSdLUCAFbGcHPO1TD4ojyRRBGzIXC8fy804RoaBp2HFC1KGd3ZVHyjJxxWbP4nI1paTRoyCeVVOCNhnjPvig2tynQmeZGkMtw0RJGQo4G3/OaaNaSASFC2cK4cY9RVEhxePKMjUoBHbbvSMPiyragIrMiBAHdwAwOw++3FWu/FXgt7wwp+JboCSxGAWGx+1A+6hVLcb5qekzxhWb33pD/EHjnSCSJs9NXDawdeTg/rTFzfdArojLuysyrqxso33qcKOxjCqSuXJ0gdyaD1H+KePpYUKG1Kd9+1IC9eXxG0mWJum1s8mAQcHAz+1FtfFY5k8kRGqQAFnHnyM9u/tQxpAyYBPHfahZLPrQjSRznalZrt5YL6NBhIlZdQO4bGePT3qI/EI9SwBRpysbk4wCVBG3pU0MavidsaWRyDncZA7GryMukMxIUDJwucj7VnLOlukUlmraZC/wCC7clTjb0PtT9+862MkltvKq5A5waCsMltcrmKRXXnKjigTCOKdCZAFOxznnt/w0uVtJLc+IxSapoo2YMH3Jx/MO5+td11t/DbdJI3K9NHDE8kkfN6ZNKHhbkMNRJxtg1aW3V9BcHynas+48Tlm8PEqRmNzcLCw142zznG2aauLprfphlUNI2lQzeXIHc4pkDAjbR5ZG29d81BScrtIPNxtWe13Pdx2RWNo+tI2tcHYKDsav4ZBnwuBwuXALKxGcHf/mKBvpXBxmffblQaq5lWQhZguRgArsDWd1rlwvTkYiS80IG32HOfbbirQXCxxN8xaSd0xI2wI9T24/WiNB0L2pS40vluQcZpfVNKCofSQdz7UP8AxFzboWtGH4BmIzuMdqpBeNLNohg85ZdYbIOCM5HsKLoxa4j0jqtxxjmrRXEiqS8mQeQfSk/8VmYzI8KFoZCGCZJYeooRuGuhECgEbyIFdTkYIJwffbeg3MQ3CKRpORyDvS/SjEi5dlGcDLYyfQUlDeNlrWOPQ7TMgcrsCByfrRGMtxeJkD8NijKoO22dYzx6fegbMDiQMW27LmqXcrWzpL0HkVdiEGSKXvLy6ttaxRa5UiMi5Utr342qs15dgSabfUotxNnB3bPy4oNG3e2vI1mjOV/r6fWokhW6gkXJTUNCMO3v+dZ7CR71hbRtBNhMkr5ZgRufYj86NeXM9pGYLdNcixa1LAkMQflGO9AdHdV/HKKw/mVtj+dCeWCOR5DMdSqDsed8DHrvWddLPcLOJIGbMEeyqSMlvN9wKdv0VUtFVFAa4jzt2GaBxZpHjZA+GXnI3peGeTS8skh6evTGe5/vvSyz3UkoToADquhODjSBsc+hNBthdT29g8kSxnrs8oAKhQAQDv8A84qQa0rOS8EalZGXUrHg+vFQiEtgnSx2z3NCBkkjjlUaJcngn5c7Z/elrd4ryya1unInAKyAvpcHPzD/AGoNFWY3EsbA4OCKHdnfRvgYIxWbHeXDRGeJGPTiIETjcMDgAnknvTNzPda5dMCOQYwmDnJPzfYUBWuzHGqufOTjJ9apBLrEsYB1o3m1DilpOq5Tqx6dF0FQ/wCpcc/nU6pY7uRYkJV5VV2AzgaaAp6krTIThT5UYDB43/I1SJAF6cuBIo0k+vvQEub51ldLfSFRwsZTfUDtv3zV5/ipYpEkhJVtK5Qb4I8xFQFhmWWQhM6RkenfFWaEAtgnOM7UtFHcwWp0x6pwmB744/SqF7xo5jHlpF0AKyge5pVis0kkO4Yt3NWDLcKk4LLIq42Pb0NVuI7qQsEUrgKc7YJzuPyrkS5R9CqAmvvg5XFBJ1sM4IzVHkLWsittscVf/qRBIpUFzCSNv5iePyqk8bvYuJtpIV30bA5Ws1XzFeasTtVU4qTXtnTk47VArt67NUcMehqDzXV2fTFQfdGCgDHpQT5seaiPq0jbahasD0Feauzyv8eXJi8Dki1BWdlXGeQTk/tWF/CSBvDwdOSJGqf/ANIVxquLaIceZv2H96J/BxI8OX3lNas/0Y//AE9jGhCgqmpgM4JplIcqNRwSN19KXDlZQEO/cGmOppOSx+3rWFWkeOBWDMAQu2aQ8Phaa6a5OCoBAOOSeaFfxyTXCy9DqbadQO6/SnoXMEKRqo0qN170/Q4Ac5J29K44L78AbUs1xJ8ujHpRELdQAjI5zWkGZho1EAf0oENzDcQrNE6ujbhl4NFfGglsADmlLVrZrJHtdIgO6aRtzVFriFprcx9TSSRuB/T0qi2aSFZGk/FVw5bSN9scfSjNIFjZmOlV3z2FUSUy6GUeRhkNxt22qDvg4hdvPqIZ4+mRgYx/w1EPh0CJHGHciKIxAk8qexoxOX529quieQEncGgAljAskToXHSXSAG7D19auvh9t0ljGsBZOqvnOVY+ntvRkGkEH0oXUjQSEygaN2yfl+tVBJoknZEcfIwfbbcd6j4G3R1ZQQVkMoGdgxGCatC5cMXUDDHBznK+tVEzTQ9WNGZSPKBjJqKEnh9ukiumsFE0Y1bMuc4I770WaCGRoXcEtFuhBxjO2KWt7t7kqqIUYprIcbqM4GfrRIeuwcSgAhsArnBHqKCR4fb9UzICrl+oSD/NjH7VAsIoolVRqVYzGAf8AS25oobSSM8DvVBexG2M5cCIbavXt+9XAJrO26cidPaVAjE/zAcA0VrW3Z45WjBZVKA54U8irdRSudSYBxnIpSGdrotIj/gfKq+hBOTn8qgZMFoIEgCfhx4KDUdiPemHEE0TROuUYYK+vtWfMxEbFCDIuCVB396PG8aaEDHddfm5+/wCdBzR2UolsdJVRpYgndu4xnnimFdWJGny8YoKeIwSyQrEcmVS6n/tHf710V1BJKwWVS2rRgt/NVwVd7eMtaiLpKEAXAwGU9hTMXTz1RGFJAUHG+BQ55wdFvE6iZzldW4AHP3xxUXVylv0EC6jLIEHfHvQFMcOTIY01MdROO/Y1EMEIdiI1BBLAgdzyaDfyz28JmijgZUGWWQnJA9MbUb421jt3kklSMomtwTuo96Yi2mMR4WMBF3CjYCgQyxShfwnRxvpKkAHv/wCa6G+hmtYpSQgmGUUnJA98V0E8MpVhKhDAlcHkDmgIIYBC6NBHpY6mXTsTQpZIY2LtGgDkKxI2I9DQ18ThltDcIC6YY6VPmIHemE6Jg1uAF05IYcDneorpYkMqTFQzKCFPoDzijIinRqRdS/LtxS0F5ZMq9BkCsNiFwKoL2Ex9XrAKflODueeKBmWE/FQTLgBAwI9c4qAE6wRokKNvgjYMKBceJW/SlaKQSSRR6yo9DxvVZLpLdEkurndgoCYz5j9Btmg0HgSSOVdIVpF0lgN+KosMcZjXSpKqBkjc4oTeJWoVmFwgKMEbPZjwKo3iMJUyhgQAw8oJJxzj6VahjSgfIRRhTgYHOea4aY4sKqguSxz3NKr4hbi4QMz/AIkPUGU4X1PpXJ4hZebz7gquWUj5uMZ7H1qBqNU0t04owxG508n3qscTmM9eKMsfm31BvtQHvY4FdgGfz6MKCTnvt3x7U1ajTax5mMw056jfzd80ioiKPlWUHfOMVYqBuQNt6At9Y9ZVSdNZYrjPJHIpee9gnvLdFcNE8RmGAfPg4H9TRDyvG7kKykjnG5FVLLq0+UHGwpSW+gS3muYijukHUC8bfy5+9DhvLdpIVkciXCrupyzMOf3oHYEjVwiooAOdh61Z1iVymlOc6cfrSkfidos0yl5D0XEb/hnAY8Abe9X+Os2lXS+h3Zl0suDleQaYDSLpBIUajtxS8GpncOM7+lRcXENxbxRxSNpnAxKpxpB4z9cYo0jLEpcqWYjOlRuaYBraqkszqT+I2or6bYokZQYTSC3YCgG5UMp0NrcfKRggeuPQUqbwW08hZSzSXCwpgE42/wDNZinDJKlygCrpk8uB296bOxw4BAx2pN7m2CzoGIaIhXJG+/GKqviduWQlnVtfSOpD81UOKxVivIohGlDsOfSlUv7VommV9QEZkzgjIFDtr2WWBD02klOkuBtpz9aAsA6l1I+kBFGAPfuaNIUA3UeuCKVkuYvDraSabOjXjyjJOSBn6ZqTfxG4kh6Uh0uqEkY54IqfgLgJHnYb5wKHoS4AEq5CMGHsR3oUt9byTaEWQ/h9QPo2ZR6V0F7A0Mc2o9KRtIYjv6UDSgEEFds1DRuZUIZNABDIw596Vn8TtrWURuJN3CEqmQGPANFXxC3EjLqJZZRCcqfnPariCyoWwU2+m1Qp/BLMo1A7E0rBe/E/EuEcrC5VAF3bA3575rpL+NdAMUhVmVZBkfhluAfzqYpgyHQQPMcbgdq6zuOqhUgqQdJJ9aS8PmDQmJW/E1OzDuMsR/SqtcKrmKPOGRnVuxxzVGjcRIzITnKkMPril1KLckAnJBk378ClYpHnSxkZ31tGeoTw22ahZ+pNbTRuSsgIGobkYJP54FS8ApmSREnU+U7nbt71aQsSrq+FHII2akrW5t4PDhKeqS6tI6Ac77kU217baAxzjpq/y9icCgldQfJUYPoa4oInYr/Nuf2qhu4y8kSxMzRsF+XGonsKM0umBXeMozEDB9T2qBc6i3H2HeoKb5O5FUF+Fimd0ZeicMAATVnulMbqrBZNkXI21EbUVAkbAII96DeShLK43GSh/alW8QNragSkhwSWUHVgZ/belrmaSeK4cRrp3ADn7ZA7/Wpg8AvHFTUJxU5r2Rzd37VG9cK41RPAqNvWoqBmg+5u45xt+1BYrgtngE4q7nkdqWmYLA+PSvLXZ8u/jS56/jpj/wDxRqp+p3P71ufwXj/CxnH+Y2PzrxvjFwbrxe7mJzqlbH0BwP2r2X8FYHhGrGWMrAV085njHOdvV4USpq1EE6cKM89z7Ufplc4GwoKZLZJxttTS8fbk1zaQWIQVRx5tW2Kufaq4JztketByANuaOhGM5/KhgqqgHvU6TvpO1VB2JyNqXbSAdAAUfygYoxP4QzsRtSozng8dz3oF7pZLnw+VUTzSJgKTvk9qpNBdRzWwgkk0kaJI8jCjGzfY0+B5M432zihRCa3QiSSN0znWSdX37UCslldPdTskr46IEf4hGG+gpmKyljki0ExRiNtaiQkFzjf996J10y2nLkeZtIyd+KOriSBZEOxAIPqKBJfDrj4iykeXX0YGjkOs7ttg47/eq/4a/QiSURSNkiXJI6g4BJ5zWizZwM8igsjFi2cgnbFKLQalXolGPTCguT821Vs4Lq1XosEkiXIRg2CB6EUSF84U81eWeNSQzgacZ+/FArPaCaW5bX5pY1Qb40YzvQLzwtr8FzOVwV6YO+NPfOe9PrBGJXOWzIclS22fXFWlwi5LAD1O1AstqPi5pmfIlGNONhtihw+FrDFaxrIP+nznyjz55yKbQF1VnQxtjdSQSPyq7K5ibp6deNiw2z70CX+GIfiQZGxPnYYGnPpV4LMwMFEitq3kyMZwMDGOOKoLpw/SmTpSk4G+VP0NGnkWGIyO2F2HvkmoqkvhkD30V4n4ciAglQPMD2NXFiiifXIGWZid+VyMYzVlmkleSNFClNmLb4Pp+WK6PqSRDqJgkZ2qoUTwi0hZXBxphMWAo3/7vrRxYwtDBGzsDEQQyqATjarrGdRbSRnjeiS3MMciozqGc+QdzQR8JGJzLrbGoPozsDjGf9qUv7OSWa1MM8qfi5JXBCjB3waLNcrqWPV5ydgP3q6To+dMmNOxJ7GqCxwN0QtzKs3G+jTn60E+FRi2aJpXZTCYTk76Sc+nNB+Kkjj0XDIcthZV+VvY+hp/qLoC6hx69qAEFnDA8ciOcLGI8EDBAq6eHwx/DsrE9FXUEnnVzmiaRg6nBHcHAxRUeM5RWDFTvg8UQnb28VqkcS5McSYBY5JyaIrLKMjZcenNWPTaUqHXUBgqDv8AlQIJOqZJUlDxasKMfKRsailLGxWGKTqhtpXZFZs4B2z9cVdLG0jgjjUyqsLF10scjbB+2KNcX0KWk7xSxMyKdgwOD2qqPCYo4eqoLrudQ1N61RKWlpLDJoH4M6BCBsCtDfwy2mDhnlKFlYjWcZXg0z8VbRwswkQIm23agJcZvZEZ16KRqy54ySd6ZiJaKzJKyZOuUOM5wWHGPy4okVrbFZAEJGokrk4Oef8AxSdwwupI3t7iMhXyEJyHYf2p2ymjkWTH+YMEqdyP71FStjatJoKsdMPTALHGg9v0rvhLWONUCkhGVgWJJyvG/tUi6t/jCgkBcrgYz2zn2pe5ZHcTQXYDBC5Rj5GX39PrVQVra3GJNT6lkMgOrGCeftTVskcakxsdJxhTwoAxsKRt7+GdJC6tGYxiRGHG2fuMVSO/Eslqq+RZdTEEb4AyMUkDAsbWKeJQmXTWUJO+WPmNSsNnE4giTpyQwiIHuEO+B6/Wl9ccdxFPHqMbcIMs3OC2DvR7y9UXtnBqIR9TMACc4G36/tUxVDDZyTOjxsOrF09O+kovb9aO1jbvoJViQyvqyc5HGTQEntnleQMzvpyulTgr7eu9WS+gUBWkZWKdQhlI0r7+lQHHhlswnDx5W4cPIG3ywxgj04FQ9lCFXEYwoYLjtq5/OjrdRvCZDlUAyS4wMetKL4jBIZkJcCMgMWQjGeKqKw2tpGiCEalVQgAfIOnjP0olxBHPG8M66xKulsHG3tSfSitbh5rKQKzPoeA7LI2M7ehx34plbhbuETLqUjKlSNwQcEUENBAJY5GUmREKKxO+k9j61SK3hZpGlUN+L1FyM6TgAUJPEUeMNNC6HLjUfl8vO9Ae6R0dEMiOZUjJZcfN6faop97e2/EfoAtOQzngsRxUm3gEsZ6SjfWuAPmG2fyNZY0xO1xauza5ChhOfMRzpHqP1p+PxKGWHUgdmVQ5Gk5Az/samC629qsYVYV0CPpb7+XOcVQuYpNKIV6mFXHoNqHb3ontoHZTHJMpfGMAAf7UaOYupl0gQBQ6SeoxvtTBedI2IhmTXnDb8DBz+hrmjhEq3HS/EkONXvj+1J3t8kkBysq9J4ywI+ZCe3qDij3t0I/DprxVMiqhYaDnA9qAsNrajypGF0oUz6Ke1CktLSGFII4VWJDqVQMYPrSC3TC4MUiy6Y7cSsAuMk+vtRhLpk6MSkgLrbPYEbAVKsNGC3ctK0eS7q5z/qHBqyWsDKzBBlpeqSdyH9aRj8WhFuWa3kUdJZTxtltIpm6v1s00KmuYo0gDNpUBeSTSJVxDHa6kjQgOxdj2LHvXQR20khuYwrMfmZSDnFIy+KFREXgbDWpuSVYYAHagxEpe9Tw9QsjBHmhPyyK38w9x61oaFvZRxmKRlxMgYagexOcVUQ2mWEaoGjJGonOknkfrVLy/MNwYFRWcBSQTgsCceX1Ipezkb4i4iaNtBlcowGx33z6dqgPZ2zxxWwlddMOeBgkYwP0ph7NI5IBEoWGMNj77f3pMzTym56eAkOpNMgOSQMg/Srx+JzG3wEQDSgVsk6WJxv8ATmgYNlaqqAQx4UEAY235qRHbD/0EGQF42wOPyoD3c5uzatEBiPUJACQT70C0u5bm3aWWJQUBDKuc6gdx/wA9aA7/AA8bNI8SnUwJONyRsPvVpFJjMR0uS+pg4yOc/pSTSyTwRSFAq9WPAII57HPocVEtxer4a00VuVnJCaG33JwSPagbf4fLroT8Q6mUD5v71KNFIrOsa5ZvNlcHIpILcrd3DmNfKihDvgnckCmEWXquNLKqjPGzE781LiqXNmk6a2Cl1OxIB+1KTRa7SQsqghSAQOKOJL8JGHCklV1YTuTv37CiyOjRSGNgwUlT9ag+VDIz9a7vUt87ezH96jIr2Rzcag7ip+tdVFa7NTtUGg+3PjfelL09K1ZmYKMZJPAxTT4NYn8UzCHwK6LMF/CYD3JGB+9eX9dq+QStrldttyTXv/4Ix/hJJ7SsB+lfPjXvP4Jb/wCWOpz/AJxx+Qrr7OnPx7eyCqMFnCj1JwKMqFH0k8cVSJowfP6b6htTDSoASWX03Nco2XZWZsLkYFF+VOd6ujo5yCu3ODUNgnBG1WRkMLrOewqOoS2lTxtRE0hSBuc8VQweclQc96AjAmHcnPOxxQJA251YyeRTLHpJ3zilNLMy5GFDcE5OKK7rSx2ksqxs8gXaMb70rILy5igLLsLjzDpkFkHBIzt9PatRSqIduwpfVM8rgoAgPlIOSfrTULJDKjXQLHXLNqUhdyMD9KY0zmF28wkBwqgbFQdv0q9vE6opm0GQD5gTv/ais3k2Jz2oIbqGPuXx2Hekltr7RGvxDjFsVLZ5kJ2P2p0yDKnHaiMNSnBOcbUCDW9zLLH59OiRWVlYjUoG4/P1qLjw2eSZpFdjm7SUrqwNIGPTkVoR5RSSTkVe4kwQinLHzaRyRVkChtZ9FziWQTOCkb6zsMbfrQ5LW7ubKKGZ1dgpEq7hWPYjvtz709bydWLWARyPMMHaiIpAJB2zQJXMc7xwxIWwAVkOrST5cA5+u9Ct7a6Q2qvIziKFlkOo+djxWgXCIzMwVQMksdhVEfK6xgjGQQdiKgSXw+ZgiTESJ0gjg8hh3FGvrIX8CxMCoV1YH6dqY6pCM3+kZwOaXjvDJCsigONOfKePrRVUsgDIUbIeUSHDY0gY2qvwzGZi8uNc/UUauQBjSBXWrKA0kSlVLbKe3r7c0eRoW0glXcbgcsP60gXawYREtL5UMjb/APd/UVyIyGIGNcmMY3+Uj/zTcHTaAMMkNvkk7VMhUnII9/cUw0lJ4ak1yk7MupUKbjPPvVo/Dk6MEeUPSYMSFxrIq5lMiv08BQSobnUw7AU3ADFCvUxqIGr60SkB4T5Y/wAXG75GkYIY5P0PvVz4Yp6o14LRiIKBkgA8+9P9TUAFXg1zxIztKNSswAYqxGcUwKSWOrq5k+dkbGM40+vrVLOMqLmLZT1Gw4GM5Gf0zR+jx55GPO7cVzvHGckklN2CjOmgXXwvp5LyeYxdJigxqHr9aubPFvKhckzDDuABntwKf0BgDk5qHi+U5xvTBlvY9O0u5FkMjSxBSAo5AwMVb4JRKJSc7JlMbZUYBp8MsaMzkBFBJ9hWc1yrXpQO3ZokGwZcZJPtTBYWGlI9dxIxSTqByBn6e9DktetfSk6kjaNMOo7gk06snUVtS6SjY2OxqUOqTJO2MkVQiPD4Q/VRnBVmYjPJYYNEsgkaYj8owASRnI9PamJmXDYOMenYVSzKF5ECjY4z2rIBDGqSSqscuVBAZmP82SR9N6strHIvRdCI+l08Z/lpo6RO5HAx+dLC40XJh6cnGrX/AC59M9zVBejDhozqJxgseT259aAJLaMhF/DaJdCnTuo9v0ppUynUH8xzQrm5trZY+rHrkPGlQSq5AyT2GSKoGkMTTCRJCpCBE9wDRJ9S3sLl9o0fO3c4/tRZ3SCPWSNiBsNyfSrCQyymB4QMpqBDZ9sGohD4e1KNGhbSxxsTtvnA9N6l7Yyli2pi6dNtTYyP60yiBJPKuwHy1aW6jtbd5JQVVTgADUSfYVlVBamS2a0mfKldJAbcr9fWqGwtolZT1NMjKXbOSxHBNNJGJFDnOTvkGqxSapHiWQOE2bbcH0pgG9nBLEchixkMvlODq9QaupOsBUK7/lRYkEChSSxJ234rpWXTh20k/LVQj/h9vCJdEWepnKk5G/OB2zVfhoVGWtxkEbj1HFDchrrpdSQs2RnsCBnH5U2sA0ed2DD/ALjUUBrKPC4hcaHL4DkEE8mpSJDcM5hkDaRGcPtjsMff9aYHkDEzZHYN2paO4e3u+lGhk6jp1GLcBttvXigmO3gIjAiYdIFFGdgPpRliiS2ESxuIgNIXJ4oTyXNtKXZFkg1Ycpu6j1x3FMmSNsSrMpRiNJU5BJq4M9LW1MYhtwYkSUdzvjcDenmtYZIGgZDpIwVDHFViEa9VdYbQ/mbgKccE/Sjsylc6hjGTv2pgzkeOZiOmVkzoZXByQDt9qsFk6jeXBPO5/LNOrdRuo05I9RXAoxypAqXxNLRQKzMjRgjSBx6cCrtbRsgPRUuM7c/am10jOAPyrKM01tdyzpMbi3LfiREjVF/7f7UkNMxQ25XBhC7aQpHb0+lcGCHaEKfQdqrez28dkbtHD6sBGB5JOB+poiGIyRu0yk4IyX+f7e1MElQ+HCjyjjG9UgtekjAjdnLH6mjG6iiOXZFXPzE4H51El3FLC6JOsTafmBGV96g4Iu4Kg+1cY8KDowPQCg2t08T/AA94V6hHklX5X+vof3pia6ggKLJMq6jpAPc0UO4cLImlCEZTqIGcN2FVSJQAFTSM5wByarJ4pZRTlTMusMIyAd8+lWkvrdGVFmXJJwAe/pVRSeHqppfVsQ23qDmjpLqAyBxjissmRblruBneNz+LC2c59Vz39qahu49OpmXGNW5xtmghLgsWWSIrIpIORsR7GrK4yxIzU3U0SguXXG2RngmoaaBbUuj6jvsu5OOcVlVDcCXVgYI4oFwgELKBp1HLfWjR6JHOBsO9CuCSzLp296ivlTj8R/8A3H96qavIfxpP/e370OvbOnKu77121dXZxVHHmozipNVwDzQfa1BdSGOPpXk/48kEfg5jLZZ3UD88/wBK9V1FDDUwH1Nef8asLTxhjFO76EYEFDvnFeWXK63p8oNe4/glgLJwW0/jbD12FWn/AIP8JtY2ne+cIoJ0y4AP5YNOeC2Jhlla2VRbu4dNJyBkbgfcGt+flLGZLHrFOOdwfajKqMAMDPallXWmh2ZNhnScEH60dZBqyVx/asRag28YyNC5NV6MbcqMrVm8w0jb3rihK5DebvWkWRY0GMAURmK7KPvSKxytLufL70ysRC6gxz6E0HXAyA3LDYVW3kBdgTgA71ZyHiIVufTtSPQeF5HCHUFAL4B1D09dqgduJ4lR2ZtKqMkmhSXMflEiOrawhX0OM/liggxSxMHGoONwd81aAQSJ09A0xsCusHYjuKDp7+JIVY6iGRnGkcKKoJ2kuYInUhHiMhT+Y8Yz7UeW2tpYGiSJGOlguB8pI/SrRxqGETL+IsYXqY+Yd8GqFRJHHcQxxI34+XI07AD2pq7nNrEpVCXkkWNR9T/ar9KISI3TGtAVU+gorRxTEK6g4ORnfB9aAAvUM8cSxPpdnXXkbFeaFLciPxK5YKHfCRAau3sPqaPHAiM3TQKWbJb1NHkhjWXUqKGPcDf86qFBfkpGsKDTKSkLZ225z+VHnvOgiKQvUcEqC2BkDJqyRIDnQAo4271c6G7br+lUJDxEPbpI8SlHgaVwW2AHA470OPVbOUtQOFZ4C2Rv/o+n5Vo4Rlw6qVO29UMlvjV5cgYzms2KWvkc3VjhvL1vMPXY/wC9KeHYEcAMOPiHlLMGxwSc4p2V45JIGDAhGLHB9sD9arHKslurvEUl0lSNts9hUCg8S1W1x0YQqiAyo2rPtjGNjVNklkEQyzRRhSc+YEcDH1rSE6OhEcLYA2GnaqSTy6SRCVQDJLMM/lQKwvMYEeMgRSvoUDP4fuQK0milyNOjVj+bOM0q08yRFhEoB4DbEk+gFXdpQwxEpyN98gU1SEFxPbW8Uf4bO2sqSD5iG3Ue53rQEsrXjQnygKGC6SRv70KCN+llWQAMc6Bnk04sSHY7+uSaDNkvZTayTrKYnJx02XcEHgfX1q3x00s0qrJgRgNGOn85I/vRZ5bK2OqQafViCcfUjimkSM6ZIdLLIMgg5B96copaXcrRB543V8/LoxsO9K2bXUbJG6LlpJHZdPzLnnPrxTPVZdYeNc5wMDmh2c2UMMxjMoyGZTkkepHagEl34i9n8QkbNI7g9PSMgdwPbbmiG5vpLjR03UJGHyF2ZjyKbjeJNQjKacVCXEekk42PpTRkyt4g8Fy0+pIjBq+UbHuvrVobSf4sajrQW66SUGCfT2rTuE+It5YlZVMilRt3IqkNzDKmmNlOnyk4wcigSaC6McDBnOt8yKw06NuPpRLqEqY0id9DnTLIp8yrjY77AZpx5ELKNYPfFCvQRbeUBgGDMM/MAeKBCZbqO7iEOp1mIJZkGAARnPoMZpu364mEjBlDatQOOe3FMR3QlIKxyAn/AFDGKHMJCo0s2Q2rb9qULabt4w2DkQElcDeQnYfX3q0kd2sUzJJqkEaKjbfN/McU0s4WEZyCOc96o79eJuk5IB0kAYNQLTNfu7xIuqIuAWBCnQRvj70vc2E9w7IZGUoR0pWYEAY3GO+4HNaLLN04wupd9/ejRRt0yhbLb00ITRTzWdqeqjSRyB3cDbbOTiuWSY28SlnZXlIffDaO2/ary21wXi6TKwX51JwB6HI/aiSrKssbI34uoAAjbH836U0KdDxCTVJ1f/SddJk/m/lI9qlrO5uIYI55GZihLlXxpft9RjNarhFLDWFLcAnBNJ3MsvXjtLeQpJIfM+MkDv8Ap+4oDWvVgXoTSNLkEhxHgBeAPrSll4fLaWd4hlkaSV5GQhjw3GfetBCpmeJJgXA8yk5Iqk7zQ20hVgCFJVm4z2FBniC+ja2cyu0wYBkBOnTjGTTBgklv1En4kUUa4ZwQQ2+Tj1NMWl6LgNGbeeKRVBYSrj9auk6kMGODnGo8GrRkvYTKouZGeGdHyWj83UyccfTaj3do11K5YDRlTFuQVxzt9e9aaqFHmOd6BJcKzThchYgNTYzuRkADuePzFQKT2k0jTMZjpdUVVORjByfzpW48PnmuhN1zEVk1I6g6tP8Ap9BWtbxt8MiytmbHmOMVMkSFSCcD1qAXiNubqH8JmjJxl+x74OKzxZs869IRiLLO0ag4yQACB7YrbjlhjiVFYlc6dQGRn0zUMEVtQA8vFMprz8fhlwYtBcyAzGSQMNmBPB3psWTR35uGU9E4whx5iBjnNaaSIzHy6Pc8VLqD5s7Kaowl8IaKARh1ASGSIbd3Oc88CoXw4yeJ9ZABb9NNWDuzqdsVsSIJldN11g7gcUtbxSrEEeRGUDSCoI4qaEofD7lLYDrHPTkDHUThmPI+lENhMJLdgsJaMYkDDynb5vr9aekmSJUj1eY7Ko5bHNDe9MVxHC8TDUuzEjBPpQUvvD/ifD1tkRY1DKwzuNjmlLjw15nhMaxrKkxdnHAUjzAD+la7XCRx5YYAGSTwKVs4yhIQydNsuqsRtn3570FZfDEuAI1JWIRGIqG7bb5xztVW8LRiWY7mNY88nY88c05LqUgjY9vpQ+uVIHdjgaNyTUFIrJ4XkJlDxyMHKEfzDg5oDWiNctJLK4zIJNI4yBiniXdlTDIw3OdwaKY+GIGamLrOWxgbWwlP+eJueCOw9qIPDkiPU1sw1l1VjkKx5Ip8RRkE4GeeKo00aIEdgWyBgDck8CtIzobVQsSNPJqiJ0MSATntVbmKGTV5Thk6baewzmmDGslxpePJHmznirdONI2GWG+NmqKAbSJgrgnzSCQY7YGP6VRY9Co4B1IXC4OxBNFD6MRk5A33NXaUdHUfyAqKGpwCAMHOaRm8hlcai0hGxowuG0mQAlcZAB3NVvIzpIBwQM1nofLphieXn52/eqYNFnB+Jl//AGjfvQvtXunTlXGurjXHFURmuP2qMYBPPtU/aoPtgcFSQoArDvpS02QBjOPpWw0bIpIavP3EwEzKce49a8ldg5oLe5QrMittyRuKH4QkVmJIImIiEmw9M1SWQKp05IxsAe9K/wAN3Ru455ZQFPV0hc5xir+J+vYReZc9qmMlsgjBAwKojHo4QqGI2LcUQNpVScFwN8f0qwWVCO5x71KgggnGKGXGNVD65DAKNvT0rTJjUoXJwB60BZnZmCDCHhj3q0sIuF5wew7GrxLIpw6gr6g0FYDojCkcd/WiJ5lYE0JpY3UlM4Q4O1D1oysBPpLDffBoJYdM520gZJI7UC2urd4xIswSPcjHJx7Ue3jMcITq6goxzmhr4bAuhUeQaAQMHkHkVAea9it3gjZsvM2lfYetUW466MeoVBcqmDgnHfNEkhiXpu7lVjPkOcYPFQtmkSY3VAxbA9TWkVhkYqc6mI2D4+b3qrNNc2zGKQxSZIRtOdx6imIohHCo1OMcA42oTW8QuC0c0isfmEb/ANKioivCrRQygvIQQ0ijCll5q0niUelWUHLRmQZH8oq62sMcrOAwZ85Or15q5soHTBUlRH0v/wB30pygTXwRo0OSzFVYBc6S3AP1ro7pZZ1QBwS7ICBjdeTRktoROZQhWQALq9hVo4IkI0AggnHsTzVCM2B4hHE7N0xG0jEnbnFVaa0iEupZgY1DklOQe9aEttDI+qUFm0ldz2Paq/AW5i0lTpK6Tk7kehPNRS6T28JfylVTAd9GwzxmoeZkgkdYsPK2mHbZz2po2cDOzMrHUPN5tj24rvgoGgWEqxjXGlSxOMcb0wL28sMPhssrI0ax6jKp3II3NIyzvchF06VWaFshgwZWO2cftWyYY0j0Y8p5HY/3oMlsjRRwxIEQSByF24Oe1QLQTC56kuD1IXZGQblcdvqRg0hDczXPwBwxjuWkdhkbqBsBvx61uuUUBTq83OGOaQknS3vIbT4SRYGQ6HjJIB7jA4oAwXsMc5doyhkhLYAxshxx3NH8NnE0MmVGtmy0iHIYEbb+oG2O1OLGg0YXCKMKO4/tVkRFIAUAeg2xQJXdzFaEQjQ7kYVDKq5275NKW7fBImmBy1tF+PqYakBydvX+m1aTWdrI2hoEKKwfcd+c0aeOFQzmNdTrpZjyR6UGJceJvJaXYWMRtEFyVkz82N8imjcQW8khMTgRdNNYxjzcYH3p6GCHp5WFB5dOQuNu1c/RVQzrnvjGTmgUaZZJelGQJ+o6IGOx08kkVFwotIGdxgllXSTtufX0p6IW841oqko3cYKt/Q1WRs5Gk/T3qUjJW5nE2GXzdYRgqdjkZzQRO3xK3EK/iODrUnIcA449dq3tCHSWQE6v19as0MEcWUiRSMkYHB9qZVZCNqljLwlmkkCYBwVzV5r6GIH8DU/mOGfspxt6k+grWhjGAXjGR3965oozPHmJduDjiiM6Gaee9mVVCrGFXGrgncn39K5PEtUbtHF1FAfUwYZBX1HatBo4w5KoAfWgBQkjKsS6WOTgcnvSjOtJJ2uzM0RcR2oYPrwCSc/n22pqO9cRz3KxrhTpkRjhgRgflR0mjBeNkOpG+Qj9av8AFKjAPGF1N6U0De8lkMBijQxShmyxIIA70GK9mWNZjDHpKjUwJ8pLYwftvTsrxqhfSCMZ4odvcpKBlQBnGcU0ItO0ZlSPOuS4YZIJGcDnHtTb3BRZAu9wkeojBxxtRJEWJmeP/wBRskf8+lCSZncERYyeSO1RQbi2hu7IOMSOUBU8nV655BzS0Jnia9uHVnlgAjUkYDnbP5kitYoElUiBFVgckDk+9SCS+4GnttQrNmYCbMqPHKkoRZhtgkZyT6dqvfTzLa2hnAVxcKTjYEZOM+natQqW+bTj6VWYRoR5VweTpqoQiuZ+qkWFRpCzBgMh1Uj981N4nXnit9H4UilmYA5yO3tT/T1AHSoHrjeoOhHwQBkfNigy/BxcMk7XDcysApUg4Gw57YpeB7mOa8clGJugukAkKcDf8q2I1BldCATuQaoIBA0jKRl3Ln6kD+1AsLq4OgmEjLsuCp2Hb/zSV219LPfAHCrGoj8p3J5xg81uEApllGT7UF0ZnUqvkAOrgHPaoA/EPBAsRVNC6EDLvp7E49qjrTvO8DaFRMEOR82315puO2AwzgFgeNqMY1LEGMb9yKozRNJJddAnRGqBg+nIc5wRntiqwzXg0ByvTaVweNlHH5mtPQFjbKL7bCghF0eVdRz3FQZyzXSdOZgrERMzKMDfsvNCY3/TuWDn+TpYC7Z+Y49vetJZSzSxGMB0OMjjGM5q6h2ReNvagy3iuBdyzRl5OnEBEBjBPertq6CLMXkWVvPqA1KCPT6/lWmEIyP5qtEq6Wzv9anKse7SU+EvAGE0gXTsckjP9qDd3F0lpLPBJ5VdCFKYJXuuK3GjKylgwKFcYpdlkF0cmJo2I0gnBX24qxKVme5aylVXbrOG6R2yvoKUhiuYZI/Mw6dqEUbHL53G323rZlQYzncHOKAkc0aETSo+SSGAIOPegHE8s1yyvqVI9OlwcB2xv+XpQro3kk5VHZI1dMFHAyv8xP7Yp+EeQj34q4XUPMSB6Y5oM9WvWl5IQSM2NQ3XHlH0zS1pYXf/AEktxNhk1vIMgkufStcvy2DsapCkys5aRWRiSMjce1AgyXpk6OthlA3UQjZtW+r12qstnIglEIKFmyDr5Gdz7HmtU7ZxsT3qkZ8xOeRUqszoTPfTyu+mIxBIyCNjvn+ldbLdrYYlcdYDTk4335+4ptWK3csU2tdwY20nBGPX1zRZgCowdl3+tAnFF0pW4xzVJ5C6SBhgfynB4xRWVWYNvk+9VnYdAqcnas1Xyub/AOol/wDe233ofFGuVxeXGMbSN+9CIIr2TpyqD7Co7VJrhiqIxn/xUjcV29RVH2V9ekgNqAGd681NpednI3r0sr4iZhjivPsoMh7jNeSuzLnBUEhj396B/CKEW9yhPmE5/YVoXaBYtgMkgKDxQfBIXgu7nOnEkgYYPtTeE/Xp0hLIDyMUXoa8e3vUQI4TZzj86KkhKBwuM9nGDSFUjhKpgZ29d6lYlUk8mpkllTIEZI9QaWF62rSYZB74yKqG842C7VCSgbbkd6D8bGy7nHtgiqpdRONjsR6VpB1AGWXcHtXaIyG8oO3cc0L4iNNtY+marI7MjNCATsdztUFNCqdUY0b7qpq4m6aSPrHlGphih3FqZI2eIkPpIUk8GgQWrLHKGjQM8JUgevY5oHJ9NxapHcBMS4yCf0HvV4ZreJWVQ2lTjUWzj8zSVvYdQwTHZTGoaP3G+x7e9S1lO2oMkRHV1HbAZfQ0DzT6r1oQDoVAzE980C5ZhNFdKiGKL5wuzb7ZHqPahTwSPNhV0x9NRjsQDwaunhcqtGA+y68422YdvcUD4lSQjQ4JrrqIFEzPNESdK9Nsaj6Y70olhLHoZGXqZXqv/qUZ/X3o11byzrEYn0SRtrUncE+9VAVuL+x1/GRpJCBlZVOGJJwFx602OosiOZo9OfOBjAH1+tBuIpL22EV0I1IdWxG/JBzjcUGWw6zlQQgZmZ1XBGCMfnRWj14xOiFhqfJUZHA5NXeSOLTrdFzsuSN6z47KNGWXZjDF0wCAduc1Z7UTNLI0mFkZG04GxXt9ParqOu/Ejb9ToormNlVtROMt/wAFNJI8eo3EyKhwEyAu9IPaCd5MOQXmWU+gK/vVvGYWu/DXSJVZtiANzz2zTVNtdQZdusmlDg78GrLNGJWUOrEYzjtmkVsv+qjnEv4ibEEDBGMYxjb60xHYiK9luteTIACh4GO9QVtrhZYfiHOCzsAD3wdgKsEUydV2GrBCjPApOHw8yKrOw06mBQjka8jB7UaLw1UdPxBsXJA7ljn7VBY3iwkCaRVXIxn34q13K4j/AOlmgMmrGhmznHI9jQG8NVXkfruOoV22Iyp2PFdH4dGkhZWUEuz5AxgtTQeyvBdSYIKSKcSRtsR/ce9dceI2rReW4QgErkcZqbW2FsqkyLKY10qwXGF9NqSTw7UboyPIsbzdRMEbkDOeP3oGYr5Gh2dWOkEjO4+oqlrdhbKEzOpmlGRk7sxq3wObn4hXw7poP0qtn4aY0jaZ2UhRlM7ZGwNNMEjZFfaYM75YtnYnv+WKtYytc9VlYY16QAOMe/vzVD4ZGYenrO8Rjz9Tkk+9MQhbY4MimRiNTNycDH7VAjFIt6W1SLqMp0g9gvAHpxkmrRTvEZI45xcxKQGQnLr32PeriwtxE8ZZzC4bTlztq5xVxaRsoIlfqKwbqavNsMD24pqm4b+3dQVk8ukvv2A239KTa9j1L0m8xcKCwPc7kj0/vRJrK3dWHGtOnhDgHfP55q/wULSlmZi2AG3Ol8HIzRF5ruG3QmdwgZwgIGdzQ/i7eNDIZCWUkEaTkY52+9V8Vs3vLN44mXVqVuSMYNQbGJ3DF5SwGG8/z9/N60oq96z3caQqulpDGSx9BnIq730KvHFJKshkdtBA4A5zj0q4s7eN9WPN1DKdz8x571SO0tomiZFYGLUEJY7atzQGF5amDqiQNGc4wp3xzgcmgi8s2jB1KUZOpkj+Ud6FLYIsK9EsHVXCHUf5u30rksY/h4YplLMsQiJUkDH0oCPdp1FVAzLtq0jZNsjP1olxe28C4bJAGshBnC+p9qqLaOAsyBsuBkEk5wKWewguCWK8qVIyQCP/ADUUxcX9oyMjyMAEGoEEEauKDbXXQnS1Z2mXVoWTG4PODRn8PhlX8WPJYANkngcVeKwSOV3jypbffJAPqKApnzcm3XGoR6yT23wKCl2FiVruPpyZ3UHVpGcBiewNWlsRLIsusrIgwHQkHHpVTYsZi7MWBADAnZsHIzRF/j4VilkPU0xjLeQ8e1cb+1kTIlyFxsAd/THrx2paexk6NxGhZhNltOvABPOKiOx0W0CyK4eMDzo2TkDHPpzTVMRX0EssbQq2HQnVp227Ggz+KWyrIVZvw11N5TuD6etStvFHMZMFEMXT0jOkrvtj1oaeH27B10kxMACNR4HFTTDUNwjdKNgxdl1MApwv1q0t1HFMsZzqkzjAyNhXJDGkrXBOHdQmd8YHFClEKuXcglAQGxwDzVQC58QjSKJUeSN5WTDFeFY/7GjNdW0MxlJkXQGBXG7AYJP0GaqQitGqLlQNQYoWC49Per/ApKVZ40YAFRqGdjzmglr8STtDGHGiHqEleM8D60CCcR2iKNchKrnG+nV6mmfg0EkgQhXZNJIXtjAqYvDxDhgyhggUto5wMDO9ACK7iQk4Z0dv8wDZs9/p2qTeIpZEyzAkKmN9sZ+29ESziEQtgw6edQRVxg5z61LW0cBRwyqVz5tPGfWoqkdwk26ZIBwc7Yq09wkIiUBiZG0gKM1RrKNIfIQqFg5Cjk1d4SSrl8lTlfIPKeKqEJ/Flt7aZkWQPpfRqX+ZRvVoblY4EjbWAgjyCu7FuPzNEltUhtmVYeqHbLKRnGTucUcWi3EZVslSwckrgkjj6VFK3t8kaXSoH6sWlCxQ4y3G/eiRqkzaASWiYZLDfjarXVqkcckgjEhkZdeEzxwee1FghaNcqxUHzHUm5NNTC4vrdjpjZlbU6kkEDKfNUp4tCuoyLIqqqsG07MGOARTCWNsEChVIXURlc7tz+dctjCkSxLGoRSCBjIBHFUCF7CQVYtgOULaTgEDJrviQYyzjQgO3uO1TLaRor+UeYnUCOc81DW0UsARwCgx5T2xxQKP4pbQq2rqJiURnK58xqySSGQ6QTjZ8/wAp5xRZLGzlUo8StqYOduWHBonSjjLOAAXOTjvQBbxDSwXzMchCVGwJ4zVevJKrAoVAPOQc0VYIRMZlXEjYyaiG3htlfpgjLFiM7ZPNRQgurQdxjtQ5WWTXpJGglTn6ZoxcBsDf0zQLpSIm0scnfes1XzC8/wDrrjj/ADW/ehAmj3iFL2fIxmRsH7mlya9k6jne0nPoKjPoK7IxUbetVEHNTXVGfeg+wXUmISBgAjestUywI5rRucC2ZiOBSMOV7civLXYjdxO8qKxA5YUHwiVW8Vu4jv0wv9abnAeZyWGFGKwf4Um+J8av5M/Ocj6ZOKScWpby90sq6QFNSW1gAHehqgOfLUqseMppPbIOcGiURmLL7+tcETTt+VDePy8kfSoMbsdpG961ES0SshGBURQrEfKAv0qUjlXlwexzUsG1HHptQVkiU7Fj60rLHBEyCSUp1G0oOMmmGaXBIXVtnFLyzN1FHRdgQSCNwp96AyQyiUETvpxwSMVSR5EmUB0ydtJFViu3k3VeCQfrQrZykcLEalO7b7k7nNBomV1A/DyccCpWTJIdGAPc0obiQQwt/mdRvMAu6+32qHuZUlmYZKxnAQL82cb5oG2uVjwreunjue1UguQV87f9SoIZdWBztSbfEOmqXSGS4XR5cAr680RXnCszBQzXBTUUPlHr7ig0bRzJEWc6SeRU3FwYoWWIDrFSVXuf70ujMbiSKQhVXBDjYHNCmj03uUYsy2z43zk5qiwkhvLbWHVirko0pKn6bU3DMnQjbR08ruD2rOhuru0hSFYQypCgOxJVjznHOOa4NeTJH1lI03AOy4yBvTQ+L2DBKBnUOFYqucH0NGfCyFMnS35VjwPcwxNIkTOyySOVZefTB9ff0p2EnA6khZpcsoZcHjcUQwW0KyjBkwSqZwWx6UG1uvibYMCpf5SpOAG7il5C/wAeJFyXW3cAe+2KErXEEESrCh0QamXG+rtk/ntRWnG6mLWwwGGSG7VV7yF9SIdbIAWXjHpuazJnvZoZY3BbzpoKx6dSkgmmYIJ4rm7YxjQ8gZd+dqaOuLlnheGIFZRH1CDtgH/xXQXAltupblONWG2P09qDcQyvPeBFJZ4F2Hrk1xivFIEZYFdAzoXzD+bf2qKelmjiijaQFFYjJxsv19K6bDIqY1KTjb96XzdONDIGQu40ldiANgfrQ7CKaJNTBlTAKo+xU9x9KI0VaGMEA49vahT3UEOhWfSr7AkbD6ntS6LefFRs5/CIbWMjA9Md6pi+kjQyRozdNtSuAMt/L9qDRZ0QK4UsdhtUJP1vPGMqCVznnHpSdlBLHCww6AqMRvjY99x2oEdvfRWYVQwKZ8m2+T2/WoGZ7u4gcOluJlHziM+YD2HejJLHeIs0eGQjIIoCQXKRydGTMmD09Zzg+9KSWd3FbvNB1Y5HKtLCCCSc+Yg8Db0oNEOswaFFAEJCk++M4FKyO6XcMcRbzBi4J8pUD/ccVQi5FzciElQ0ql2BAIBTtn3AqiWd+3RkkZTIImjdxJjcnOrYfSgdiuzIysYCSpCFVPy5/fbf2pma8hhljVy2pyB5d8ZOAT7ZpGOzug0qgr0ppyztrwxQrj02ORQ5fCLiaVn65jkRvwpg2fKOAR9asg2xCm+w3GNqU0OobpNmVScB+Cfeh30V1cEQRvpRojlg5Uh+x23I9qCbG60uPiCGa3VNmO7jlj3oDW169w7QTxdG5UZKchh6g9xTRICjOMkbD1pGfw6a7uWM5XQpVopFbDJjkAe/rXXlpNLcwXERGYmIw7ldiMbUDwUjB79qrrJm06cgjOfQUgbC50BVu3wIXXIc4Dk7fkO/NVfw2ZruafqgF7dY0JLeVhycelEahUsPMONsUuJFiY6iSdzxvWe9hLDa30gfPUiwFVm8pA3OT+dUgsp5YIn8vniXWpydQxyT3OTmosakt5gwxouXkDH6AVMN3IEOtcsjAOc4Az/Yc1mfATm3ii6wGITG2CQc5zmmobS4VQjOrRtKzSbnLKeAaShy4uBAplZxoJGMDck8Y9aIrtp1MDuOKRv7D4yS0YNoSCTUVOfMMY7GojsZFvevLMWCOxU7/KR8p3xgVUGW5+JknClgkTaCw7tjJx9KLCXW2851MOc8gds/as2Pwx47d1WVgzTPMJBwueO/51w8KJWRtYV5kVWwm3lO/fv71KrSUh1O42GSM8UsZg+HV+23pQj4fKJiwkGhphIy6eRjGDTE9osqOoQbjGntWV0O7k1eHvKukMq5GD68HNTJFFhYVYAlRrzzj1+9Kmwmjs9DlC0cfSXR/MMjmnoLLomXqFpdUhdCeVB/lzncURMckcGQzouBnBbgdqZ60EYBZ1C7cnAz9axjZPc209rJKDCSQH0eYnOd/YGpTwpnto4pNDMJlmOlfL5QBjHvVlG01zAJWUuocKGO/ahyXCfKrrqJwATyaRfw0zC6jJ09YkodIyg9K5/CzJJaagSbdtTM2Dr2x67U0wy8nQ6KcvI+lm9Nsmpe4UBhGAxXlR2+tLS2zxGJhgn4gtkehBq1vbzQWawykPLgqZRgE+hPqaijxtDDahHYAKMEmpluYYkXW6qrcEnmsv8Awu5WHOuJp9KqSR5WAOSSPU+vap8bsHubC3REAKSLsBnA4+wqxGoHhYhgy6TsCDzUS3CI8aoylpDhRnnbc1nnwrUUZJCvkdSABy3celEHhmua0lfGq2QoMAeYYx9sYqh46RgEjJ3AzzVkZCoLuDttjvSk3h/XuIZiSvSDYA33IxXWnh62ZjdCSEh6W/ffOaC5uYEdx14wUALgngHijLNFITolXK7sAdxSk3hyyzNKG0a4+m4AB1DOfsaG/h2OqVmdVcqQox5Mdh7bVA8Ck6CRG2PqMUqLm1VpV68Z6eOpk/LniiPpuYGUsQGUqSDvS0nhMTrJ1GkImVFfLDcLx22oCme1j5uEXLBACf5jviiKqMgbUrLzkGlLnwyO5jdYnK9SZZi2x0kY4/Kmmt0kg+HGQh2OGwcUFvIFJyNh2NCYeU7HeugtYojJp1edtTEtnfGKtIyrgA7VFLqi6sH86DcgFDg7g42o0pUJnPHvSc6hVdh/OB+lZqvm1+c+JXOCcdVv3pY7imb4Y8RuRj/1Gpfg17PHqOd7RiuP1qSKqSfpWkTnao2rhXDNB9auFLW7+bbB2pGKQ75Gw7U5K34bKDyKQA968ldiHiMkkXh1/IEA0q2GzWD/AAS5TxOYAgZQc1v+N+Xwi8K8SRZI9xXnf4MYDxeTPHT/AKitz6Vm/Z9EWVsYIH2qxGMlAq5OTgYyaqVJXKnJqvmwDpOeDWFMK34QzjnG9VyVbPK4qrSKIs5O3NUVsrhiRtVjJjqqykH0zQ99YydjVR2OO1TGdS78iqVdn044yNqV1OZXBHPG1HZhkqwJGKGzE6goOKDolOdQGogHYdzVopNaK5jAOMNkYwahWMTKQM6ttPvS3x8jlDoGC7pgH0zgVRokLjAxn6UJWCvnYjOB70pD4h1LdZXXzspbSm+w70T4qDraW1FgUA8uc6uKgY0h2XXp0hgcD1FMJIGbGDgfrSYuoml0xoz+UlWA2bBwQK6DxGJolk0sgkTUmRnO+MfnVDRlbS2I1ODj1qk0LsWdXw7RaFIHGTnNKfEm4ZoxqjUI5ck75Bx29N+KYNwz2kCW+ppCFcqdm0ZwT9aAlnFIjDqlGwOQMb45+tMBQrDbY0MziANJINMewUAeYk7Y/agSXrEAJAwcSFNBYA7eh7mqhtCWcbjI5qzoMZz9DSz3K2h+QvIVL6MgeUc5J2qT4gjpb6Y3/HjMi8bAb/1oLvCuouGIZlK59Kr0ujEgeQSONgAPm9zmhyeIASGNoWHkV1wQdeTjaomkEfiglk3ijtXbA34IzQH0lWZ28oxyO1RbtI0EbzNhm+2fT9KDP4nAsDyMsjLEqOygA/NxQRek+Izu8UhSJUQDT8urck/pUDscSNNI6khjgHI4xxRQMDANBnmFtLFqGOs4RmPAGCaHMklu6TtcSdMtpaI4wSTgY9KKZCa98/3obqWLHOxoH+JhGRJIGBYO2VOR5ecVVvEkVA5ifT0euc9h6UQ2ZViTLkKqjJJO1ck+xGQePNnI34pS3LT3s/UUaTAukZzgHNAtbpLezt4dw5haQn2B3pqtCKWV554ZCCFAwwHr2q00rlRGuQcZzSkV+sSYEDnU6DUCDkt3PvRre4WaNptJCqzKM75wcZ/SpRI6ilSSfeiSO24VSx/SkW8Qka3MiwDHTaQDWOB60M+LmG2V0iVsx9TBbBIzj+9A7FbyDVqKgndmA5q8qskYEbZ70m/iEkTyB48oIeucHjtiqz33TMoETHRo78lu1QhyMyackgNjg+tSsrxHS57Z5pWKe4PiTRLGNCKCd8c96nxna1Yhv8wqMg9iRn601R2mMk8XTJIxv6U0ZAZEQ7/Wsya4eO76YiA21RnV82OR9d6g3jC5uJCg6dsMYB3J2/Lmg0ZpDrUDPFUdNRBBNKSXUuSJIkkZYurlGwDvgD/eoubwwTzKqIRBEHAJOWz/AEqofQBRjepLrgZwPrSsaTsoLMhYnWAo4BpW36s008EriOVXJKtyw7faoNVwunUXx/eqhzriaPSyklSQeKyPhZbS+lFuuESHqnkLqJxge+BRzdydRY4lbU85Ri3KsBnJ247UD8sXU0/hgnOzZowjIGFRTn3rPa7uGiihChWacITgggbk/tXN4nLoeeNVMYk06dJLAA7mnAdkUxjIQfTNKTT5VonjJDgjSDuRxRzMWiWQ58wyADWYt00rTTtbyRz22UKnfVqxg7du9BowAxwrHqdwBsXxx6UaN9Z1A7DasuZrzrW0SoJdKM8j7gMRwP8Aaq2XxhtoIXVo2kBldiCTnPyn0/2q1GxoBJNdHpOtdQLJgNjsecVnvNdCGVQpyG0Bgp2HrjvTMErrar1Uw+kZGDzWVFGG4OwO9FA1EHUMHuKw/DriK4a5R5BqM7ERtscccVdnksZpUhQBZF6iJgkAr2A9/wClUaRs445GKM6qxyVB2z/SjqEGnpgEexrGu7u7Ek7IrMot8ppQ/Of60W1nmV1h0iOOGIE7fOccZ9qg1wSZXAwBgfnQ+o2s4wwHcVmm9vDBKxjVXa317D+Y7Y+wq8cUklrDCLhowI1OU8pz7/rQNGTOpT349q6JwVAc7+9Z3il49qsDo6YaYI/l1bH6VMVxcC6jSSUhC7aT0xgr2z6GpitBGCnLN3NWknTpnJAXFZT3d9/h1zMqBJlRikbpw2e3rtXdSfr9R4taLbZGnYF+4pBpxNiDOeKtqOM42zWKbu/EMxSNc4QxDRjk7g79qOJ753cBECC40A9+njn86qNVJG0nGPvQZWkR+dSkcelZ6XV60sJ0lUbVrUqMLjjfn70BZPEP8Ph1NIbiXVrJRcodyNvTgVFa4VzE2qVlbOcjt9KIMMNx+VY5PiYaQB1IAjAAUYLH58ewpq5adRF8Oy6mlVWzvhc7mtIfaNNmA0tSz3AYOFGox7MM435xSqS33UjEgTQZ3Dcf5YBwf2oNrDcwrIJHGtppZdJwfKT5d/XigbhjNoiRCYMhJCKy+b1xmjIwZQwyD71ltHdtJbSkPq6L6tONnOOfSrSy3iw3Spu6wjpELy3eoNGRgivp3Hek/OxxkAdqGZLrpLHrJ8i4cqNz3zVYxedSNpARGdZIwNv9NSrBwnlIwSfel7hcLv6U1rAI34pN9REhdictlfYYrNV858UXR4rcr/35/SlSCGKsMEdqd8Z28YufqD+lI16/H6xzvbsiqmpPNdmtIjvXcGuzvU4FUfVGkGNj9s4pEkh2JOB39q+fReP+KQ403kpA7MdQ/WnI/wCK70bSxwyD1wVP6VwvrrpPJueP+I9CwkXKlpPIg/risb+EP/vLADmI9/cVkXt7LfT9WXA7Kq8AVq/wgcePL7xt/Sr8c8azu19NCAxeh74qseI1YM7HIwAeB7/WuVyAcc5q5Xbf7Zrk0EFTf3q5C6RpGRjmuEY1dtxUsgC4OftVFUP4Y23HPtVUBOSvrvmhlWTIGontVhrXcD3IqoMGUADv7dqpKwUFsE4GdqE+JGB39K5hhRg5yPzqiVkXVqbGQQPoKo0VtAUCxsxV2cb925qI7YDBOc5o3ViFyYSV1qMYzQDS3tCIl6ICxg6R6etXm+GLlmjLanUs/ow+XNUupEjgMkTBmDhSB2Od6oElN1MFx0A3yscebHb2oG44YURtKBQ4Od/+Ypa0s44bFYJIgxA8xHB3q8WmIgs64LYxng0fMYQqZF9ee3rQFWKLIJUZC6R7D0qUt4I9LJHp0LpXHYelCkuY4YGdmB0jfHNGWQPGpLLkjhTkCgtJFHOhjkUsrcgmqSW8LxpGykqrAqNRGCPShJf23lXrAksVGN9xzUz3tskaOZ1CtuMelaQfpRSuC6KxAwCwyanRDCq6kARBoQegPYUNLqCNWdpVwmzd8GryXFq0bdZgUIPYnigk20bPHM6+eMEJv8oNVe3V7gSP8mgoRnnJFSk1nHEhWRAHUshJ5AHO9Ua8jN4lum7Mmsn0HapVEFlbGMqYVKsoRhjkDgUJWgmd8DDBsac+Y44J/pR3uIkKRNKquxwATzSttOMspOqV5XC59Af2G1QGKxXUTRSRkqDhlcmr/DQ9HplNSY+V2LfvUSSQWqZkkCk5OT39TQZJHdrtVbSI0DBl7kjNAc9GMBnVAFGAT2FcBG7MAuSOQD2pZnM9qkZKmSWMM2/C9/7UoJS13a6ZFR3iLupOAwHAqDWEEaTGcZyVCYHoKpHbRQwogUOVBUMRv70KO7tE6pEqDGC2BgL2+9S15D58uowQpJPBPAqi2pUSMJACu+dI+U/Su6sLcNgDgYNCiurdCgLjzvoH17irxTRSXTxK2cDJI4HtUFlWNpzL5dlKhfr3oimJhqKY07A4oLzQxMYw2TkjAGd/TPr7V0dwhidmUogOSW2oDIySnGnIHf2qGBDHKDc4OB+tLNfQwpHpzrkkEYDKRg981WK8juVmd3ygmMaDB2A9fqc1MDWoLcBVXIJwTVrkpEclAUQZ2GcUC3nhiRSxcjOFfGx781e6lWNWmkkZF23x+VXOBUokyCTKM4B0kb4zV44ypDYQKy77YyaqLiIlx1BlXEZBH8x7Vy3kAcQBmZzkkgZAxzv7VMB1cav8sAcbGql0V3GACO+OazrfxSK4YcooQyEkcDNXluNeFKshY5BPcf8ACKBrqp1M+XWRjI5o7RxOVZ40YjjUucUl04ICNedRwPXGTyfSrLqaR1USDB2btimhpXLlg0WCDtngjsau2k4yBnvWTN4i0E1zH1MiBAxYrnJ5x+1THeCa11SSkypEJSyhhgeoHcfnQaKlGnKBNICAgntS6O0xyowu4O2KrF4jZuysJ1ywBwQeDwaKLq1hdYRJ5i2ABk4J/YVMF0hYeXJx237UXCKg1YJG+wpPxS7e0hjEIJlmkEanbAz/AFxnFVl8SijhnYwzdO32c4BOecc781cU4uG1FWRt8HBzj2rgQM+Ubc4rJlFujvNamS1uRoBOnyyFuAy/12xR4/EgqB54mSVpeiEA1eb1z6VUPiRdYGAO/FWDKX4H19KQS/t5GRgWGp2jzjuoyf2qLe9Se9RYonwyaySOVzseagcjtoEZ3jVcsxY5Hc0Qhc7qox7UreeIpZnAhZyoUsAwGATgc0I3gm8XjjZcxRnSCDusunO/tpoH440cEaQN+QKDI0az9JQrPp1FQB5R6ml73xOO1kESwsx1KrEEALq455pf4xLfxTxGSZZBEqRKWUDI5Hr3Jpmh+CQzdRWRQiPhWHDbUSKNFd3J1Z7EDbHYUit3J0wqxKr9QoqmQHIHcEc0aO4eeduhpMUJZHzsdQ9PaoLzJbzIzOq9ONw2o7AFaDbTPLeyIGSSMRiRWUcZOMe9Ki9S08Lg1IXHTUsMgY1HHfmhA21l1ZLQyR6Z+iYjjS7/AP8Ar9ao2sruMDIGeKhFXBPA53oLXCrZtcSBlVThhz3xt6j3pRvEWVtLxpH+IIwWkyHJGwBHeorUWOIgtgb+1SUABxis+58RNssiiMO6R9RgWxt7epqW8V6bSK1uxKxpJkHOdRxiiGWUAhdY52Aq7yRpHucbcdzSK3LSX81q8QzGVKnV8ynvQ3Yr4ndMckQwKQo5IOScfkKYNFLiNkUd3B0gcnFUiYsMgEDJBB5rGkuZo/Ew0Ma6jbLpVif5m3wO52p/46RVaZVBgDiMA7EYOCTQOZyduRVYEdEdS7Pv3G/+9JXM79S0iXyiaTzb9hviiC+keMLGipLI7pGWOQNPJP8AaqGjwBkZpfpMzYzgUe5ZkgZ10iRUJ34Bx3rMh8UeeO2k0oEmypO/lb3P9KmB1oVZtGdsZOPWhlCiE537Us95NEQGg36TSNuQMg7D71D3UjwluidJ0gEHPzc/lWVGOoKWBG9LSAlNzyKu0k0TrFoBGn5sEDOaqxy0gI8oxg+ueaivn3jq6fG519lO30rO7Vp/xAMeNy+6qf0rNwPavX4fWOd7cMVUipru2K2iDUg4qNq7OKBOuqKsMVkSBW1/CbFf4hhwM5Vhj7VjVqfw2xX+ILbHJJH6Gp5dVZ2+riNcazx3FSh8xyFMeNv9Wf7VWM/h6TziqcoSTjfFedsXqLuRtvUF8gZoBjIOQ2xoxB2ANXRYnO4Gce9dpBBJWrIFUZODUsd8dj3rSKHQyDuRQtgckH71cgAgD022qrMGcLk/ariKAlgdI7844oUtuOs7FyA66RtuD6g0dpNMYAI9ql0VolaQkHFMC80YSwKKAXGkZC4J3FXazUNNllAkcPkr8v3oy4fSGYUvC7TkyIM5YhAeMA4z+dTFTJ4et0rB5QyMgXZR27iry2ccpbLYzH0tseX6UeKEQwLED9T71R2WNVLnckD6k1cQI+HKdQV9IcrnAHC0wyuGKkoMY0gDiuglWRiVDZHI9KMVBkHmUk749qKUXw/YaXZWV2kDADk89qt/hURJwWUaVXAbbynIp9RgcfWpOAdQ4q4hZfD41M5//P8AOMn/AIKlvD0OjcgLGY9id1POaZU6jtRTkDj70wZ3+GwBI0OSsaNGDk5w2xows0WdZk2kEQi740iqXa3YCyWrIwX54nHzD2PauhvkdGLMInUeeN9mX/nqKgg2Cm4eYufMVZl7FhsDQobJSgMq4ZZWkUjYjJ/apuvEWt7hI1VWDYZyTuFLBdvzpz5mweBTFAms0uW1sxB0FMrkZBrntpgLvGkiRQF258uKYLKoBLDnH1qwkKnScZ7b80wJpapGyyhiHWLp7cECh29grxwO5IkERTjsaaaePWIywDtkhe+PWqSXUNuZGklUdNdTDPAqYB/4XEUdHkdkeNYzn0HFWaxt3EgK/Mwdt+SvH2oouI5FTEihnXIXUM4pQC+tpHdXS5hO+g4V1+h4NLAWK0h1B1DKVlMoIO2SMVeG3jt3ZEY+Yltznk70GG7hnKtGcAtjB2OfTFLG9aTxjoZUBCQY8b6cAhqyH1s0t3ZwS2pi2G30k84+tUWzgW0Nv5ulnO7cd9qm6u0SWOHWBK+SBnsO9WSRWDIGRpBvpDbgVRAht3WIMGIifqKdW+r1z3roI4OlqjOIyxfTgfMTuT/as/qRztPGzqHMpjiGr5QOTj15rShuI7i11qRpyQT9O9BMdrAYUi0npp8q84qbhI2TRKSy6g2MehyKBHdQq5HVXQE189vWulnikIYTphlyDmgILeFnJ0/O+sg927H9Kp8NDFLrWIBwWIbPrVBNHE6ZkXSMHncCiyCN5RqnRRxp1bmoOEEEcYVYBoKaCB6elX+Hh/DYKBoHk74/OlHnlti8nVFxbE7Fcak9tuR+tFS+gCRjqKdY1L9KA5gieYytqJIAIzsccbV3QiSSWZSweT5t+/GcUn4fefFGVjJGV2woBBU75Bz9Ku97Gk5iyNQXURigrOLSKCcujuJVCS5PI4+wpwW8M6NGRlXjCMVOxX0FAjvrUb9VTlNeBknH0q0fiNqZVVbmMsy6gM8r60CksdozSlojkhQVbIJC/LTZskklguYQygMXfJ+YkYxj/nFUmmikvIijI64zs2dj3rn8XjZSsTRgddYFLHv3P0H60BHs4rmRNSlgraxnsRwa5rKMrIrKuZSOplc6vr+Vc88cUpkjkeTptodFOSSRxj9atJf265HVAIYKc7bngb0oBJaB3lEsEUglxq9Tj1qOpHqRHhZeifIWBOk4xt9qdjmjmi1xsrAErkeo5FK/HwvJpUuzaSVCoTrwcHT61ASIWrKuMaQSRnbBPJxiqx2Ucd2ssK6EVCgA75Of6VCXlu1v1S+lDt5lwcntj60GHxCz1FzIUxL0sshB1+lA61vCz6nQOWXTlhk49KoViSTUEUSEY1AbmgHxG0NysSXDF3DaBpO+Dgj6+1ENyEVZG0dNwMPn1q0EeG2Z9ckaaiN2YdqBMI0umVgxWYBQCuxwNxmhvdoZ4CsnkAZsOOWBA/Peo8UvobBY5bjeSVwiDnBPNQGSGKVgrwgqmCuex9qOlvFrfQukucsQSMn1rNW+gukmbqkRxS9FdJI1Hbfbjc1ZL5LW36szSuiEKXA1ZOcY+x2oHGtoLe2iidQy4CEn0qoETMQI10tuds5PrVZfEoXcRBWOmTpk4xpbGf2rjIpRgk3TJHzbEj89qKLIcRlXQae+o0uBGx6TRBcjKqynt+1J2t3cXFzDDcEkqjOSy41HOAcfT9aM0ltdTLKLl0lAYAqfKAvOQe1QOFIkGphqbGM0Ga8t7bQWGWbbYE4HqQO1EjmDnptGQQAQ2PK4PBFIxShZrtpQVTrEauwCrnf2qh0dMO0ugFmGNR9PSjoVIyygE0s16i+Hm5nikjwMlcZPO39KAbqRvEDaRo2I0Vnb3PAoHmKIRlRknAHqfapQxzjaPTuQQaQaSY+ORIQ4RYWIJx3I3qLfxeI5xEd1kKgEfyHGPqaYjU6a42UflQpCsYyVGRwPWs8eOK/h0d3DF5JGVB5h5STjeuhuwzzySRsdU7pn/SFH7f3q4HgiBMkAseTS0EMdqiwrkgEnJ9SaG3iCwpAZVys74iwe2Ns0SVytwkQ0mZ/MAT/KDvUUxpRgScc7YqqgKuMbelLR3iFV1KV1FyNxwvNUPiYCTMIjlFVsahvms0EmHqAKQuJV0FFIbTsQO1FvLsidgRhFj1nfnNJSpmYHZJmXI32I96K8b48CPFSf9Uan96zSScbbVrfxJlfE4yRpJiG33NZIG/Nen1/WOd7R9q6uJNca6Ig711dke9cONqgTFWFQBUioLdqe8DbT47Z//tAKR7U34O2jxuzb0mX96l6WdvrajTvnIqpcSFlweDuBt/5osqHpeTv2pQxuFcEEZA3FcI3RkGodPO4HNE1BRkENilYQztnJz3xRFDZwQeauBmIllydx6elcSGxj1qVPTjx2oWRzn606RSQYJyT+dRoIYMDkY4NWbLb+vFC4wASDV0WXS5DcehApaWO4luiWyqBgVcNtp77etOwqxyGG3Y1SeRY8IMlgM6R6VdQGG2eNJEYYUk6Srk5H9DQLW1keEIhIUFwp1nynOx961Id4xkcj8qonThyCQoXfniopc2M/456h1OqgMZD2G9WNnI0wYlSvWWTGTsoXGKbB1uRkgjfjtVyBvpqoSFhOizFTl5Jw+dZHkyNvyFNW8UiSyyzKrMWIRgeE7CjSKZIWUOVJGAV5FCaYwo3UaPCgsdjnA5OKKD4hBczMJIc6UifbqFfMRsduaraWsrTWtxESLb4cI0bOSTtmmlZ5ETKeR+RnBxTCEKgAXYbDHakRnf4fcmKUPIeoyMgIc4OTsT6Y9BVZfD7ppvJMyoYUjLdQhgQc6gOPbFaTSiLDOeTgADcn0qcmRjwO43zVwIrYTiUP1mwLjq6dWQVxjSageGSfglnR5IpC4dkGWU52P51oE6QSdgBvWeZjd+H9Rc5mzoUEjSPU4/Olgq/h3Wlb4iONkL60YHDAdlz2H0qzW8p8LW3jkYuABrc7nfv9abU6Y1UtkqACTz9aEk/UuZYxkLHjV/3E7/lTAu3hziMdJIQTLrdH3XGOB6VTxNJDJZSqketZlUk5PPbbtV1lMF5LI0JS3fAV14yO5Hv607q2DLuCNqilRZPFLCVSBohqL6uck5GDjYD0oMnhhufDntJ3jMjsT1RufmyM5/Ki3M93GqtEYWywGhgQT9Dn+lVt/Fo5m0PFJFOG0mJl3P0piLP4UHS5VukBMoVSE/y9sbfvUyWGvWqTaVwigYzsv7g00ZSWaMLpwAcg5G9DaYBgNtQ3AHOKKGLPF7LO/SZWVQpx5lI9PagReEQl45ZHMjxNqR84OMk4PrzTzXCRxOzjKqpYkUPVm1BYeZ18qA4xmphoc1nHL4hFeOUOiMoUK55PNTZ+Hw2h6iEuRkKW5Ck5I99/WiwBlRQ7Z0gb+vvV2cmMgfXegQNpAryKJWbWWbGN1J5PFNGIS2RtwwYFNJbGDxjNU0ncNjPqBV4YY2Y6lBPFTAksKKJFGMGERlgmB34FWtfDFWzhi67FkcuH0bnbGCOOKZwrSac4KDf0rhcFrsWyrhVj1uR7nAH71AGTw+zQNGkgV3jEQwNwPb3ox8OiGl387K6vnTjJAwNvSolXrSIMloU823BPamkcnbBx3oE/g1iKOkrhxIXAwCDq5GKFL4fCizqJH0THOBjyn1FPMV1+w2NS8eTqz5RQJixtluVudJaZDnX/AKjxwKtc28TypJ1HR1yBo22PIoiHMzr6VRj1bwWw3AXW+/vgCgXntkF5ZMk3SjjVlPHfgb9zRovC7YK6JnTghVO+kkYJHvR50WWMRjHTBBYjv7VIlRZFQai774HYdz9KCi2EVv8AjKMaY1XHoB/5qVsbcFI0JYtKbhQ3Gr1/2px8GAg8EYrPt7q2jEqTYYQnJLDOMnb71Az8IGlDHIkDayw23xj8vaqtaQNI5kALNIJCT3I4+3tTakKS58oxvntSkhjkcPrUhvlIPNWg0EKRRusWwZi5zvuTvSi+E28cEsepyroUAJ+RSckL6b01GU1qFKk+gPbuahLiGRpCrAkEr7ZFABvDopII4zNIREysHJ8xK8b1y+HW6HVh/wDOE+5Pz+tWivYmlnj1IiwAdR2OBk9qMZFKklxsfmJ2qDPksre4W3MLGNIpGkDpySc5H3yacltorqEIxIRWBUr5SpHBBroYYoAVTZGOSNWwPt6USOSIXDRqdwAaoWfw1DMhxqRY2B1AHJJBqt1ZQNDCs8hWOEiRMdiucfWm5LuCKRUlnjSRtgpYAmsq7vi4cOyJNFdBIgeGzgb+253oGYYLd7WOaAkRSP1hgDzMd8mjJ4bAYmjKYVpOpp9GzkH+tLwyR2rOrSweUa2WJcKvrv8A8NPrdRE7vggb5pwAT2KAbNly5kGQPmOxbigDwpFtpYGy8b5J4G59PSgN43DLarcxyoerMIY9XA3xk/qcfSmjcIh6izPKBlTGNyzemKAUVpE80cgDK8aaUIPaujgt2x5VBUEAEDvz+dEubpYIkOhmdiMIB5j67e1AuI7HxSKNTIuQ56bKcMGHOKYGIxFEixLlVGwHpVja2uh20j8TZthhvrSNrcBpPhZj1JcErKo8sgHcHsR3osl3FGxt1bMpDaRjbIGSM8Z9qmA8qxdMxaNURGCo3FTH0WAmRCrOdJYjc44+1I+HS9W1EUci5RQXBOG33/rzUpcBPE1szOpRF1FFB3OdqKbkjCXzTs50iPQBnfOc/wBqvHIhU6A4GorjGN6QYxp4jOWcpGoD6ewJ70zDdx6AESTCNpI0bj3NIlMlAkbFEOcZwDyaHEBI2oh9RHfI+1LS+IRrJcRuZESDSGdRnc0wbhB3yxOkbck8Cgs6xpoUgah8oJG30rpOnqDNyOD3FKX0JmjikkPTlVgEYcgnt9KmORgoWeMibOjSO5xnb2opk9MrsOBiqCOMbBQF9MUq19GiwkxOUlYpq2wDwKMswlcJEMsoBYE8CpYJlK5CHHmHHqKXnKgbJkjZfahmczXDuF1JGMLvup3zke+KuV1KTncjOKivDfxUpXxCA77x9/rWJxW//FwPxdscfysP1rz9en1/WOd7cag1PvUGuiIA3Jrqnio3PegVFWFRU4rIntTHhx0+KWpzxMv70uaJanTeQH0kX9xS9EfZogCgO5ouxXDfYGl4iBGukb43qUAdyzDLLwT27bV5o6VMnTRlJIXJxRVXcHuNhSE4/EGdxnamYH/DJGCK0LtqJ2II967pYyRgnvQ1bU5VvtvU6tLFdW9EWIyMAbfWhshJycg4rmk0Dkc1X4jJ2O3FBxMiuAu5xjmgOs6+ISaI2Icp5iPLjvv2okwlLKyn6jFGuDL0UaLBxuyk4z7Zqhbw43TXU6TSaoom0qxUANnf9OKotvcy4Zl5u+o4bAyo4PuNhtT0Ts0anGMfy+lTIsjyxSJKoVc6kbg+9AOPqOpDO3TZzuMBtParz9clI4BlCramDhSD239PpRy++CTmuVsvigSdL9bULG5aToqN2XZ877nmhy200huzrI1lArMV3Ubnttj9a0JrkpcLHkKCpOo8Z9PrVJHMs6aZCAm5Vl2b3oFne8OFV2dXd/MMK4XHlz6DNEh663IR5JWIiGZP5C3pjt/Wn0GBqyd+TUNIFXLMFGcZJxVGetvcyvYPLI2uEsZcEc454olm1wbiZJWfppKcSEZDqRsBt2o08zmSKOM98sr5UOPY0fWSACdPsDRGckF7IS1w7CNlcOqt+WNuMUvbWlxJHAOpIsGmN0IYgqR8wxjfPatSe9FroMquUJwXUZC+5o3UBw6sCrDykGrisuO0nKorRlA8pMoVzuOxH6VeSOU386xAhG6ZfOQSMEf2rT1YXJ70ublHMpQgBW0s5HJFTEJx2t0vT1SBisTrk6jhs7HiiQQPEFYoQzKA6gkgY5P1pqAyNAOsRrPoMfSoe4ijBJOVGxIGQPrVCs0UpnhmjTUUBBRhjIPfPrVJYHkvLedg0SxhtQ5OSMDFOSyBDyAPXNAkVXnRyzBlyAQeQealAGguniKAnSUPLEFWznkc7USGzaO6uJ3LlZdKoMnYAcfnTAmCjGy0CW7RWYk+VRkkelQDnglzcnmFoMLk8EZzt+VXWC5WGV0l3kjXRld0bHr6VaOYPEGfyqVzjNLweICMyIAxVnygO+BQQPDp8SKjFNbRnAc5AHzDJ9aIbOfzBpSQZy+7HAXsKZFwp9M/WgT3LiSMopMZJ1EDP0pirWlo8URMx1TE+dg2dXocdqUhspZb+6jyojUqdQJJUnfb3pqO5JALgoe2e9cPEokAUai7nKYGzD2NMRDeGSSW6o7KJw2oygbn355qHspJL6URYUhELFhkNudjvTKzv12XyldIJ23Den5UysgGSBtipis5vDXA0pJpVYGjCnsxPOx4os9nPL0VQaoQmlgX0nO2G2+lOLIjSHKjbvQDIz2qSwZQucouOR70wTFYiGWQgKEIGNvN75PfNZ9na3HxF1CMqkc+pG1HbO5+taD3G8ojlRmUDWD/AC9xmog8QjugwjkRnT5lGxFKFJ/Dp5beJV0xzq4ZpMnzc710tnK1xOsJVMxJnPfck5x61oJcr8pPmPapN1GyMwwSCFbA4zUGcfDpViISZlXplQF4BJznGeO1RHZXBuxKzAoreRg2CFxumOMZ3zWomWGCR6VGlQxAO4qBa7sHuy3mGgqoXO5Ug74370lN4E8ss7agOpMj4zwq9q29ek7j71SScq+RnGKAU1q0nR05REJ8uc5yMd6UHhQSOFFY4gRlU7Zya0kkV49skA4ODxSl1emCEsmWEcirJgb4Pp77iqAN4SzIUWZlHRWIEAZGDnP3p8weTGkBgMEjaq/EsCqqNXAO+4+9WM+CCzDGcb7faoEYPC44mu1ZRKtyxZlONhjFLp4UEsTbvLsdK6vRQdhTouVNy8tsS5YhXUjYkbbU1LIsZJkwAoLZ7Ae9Bnt4WGm6wJB64mP2GAP96Pb2rQKV1ahqLAnnf1phbsvHG6oND42Oxwe9VnnlSASQxqz5y0bHfHcDHegTk8JWUSEyvhphPjbysPfG4oMPhpuru4DsQq3QlXA5IUeo4rUgu4plLK3HzKwwVPuKOsiljpIzg4+tUIL4fhbpQ+FuWy4HAOMEirRW3w0McGpGCjSCQSfvTTTojhcgsfelIvEorjxDpiI9MISJSeSDggD+vtQAHhVrDFBZhsiBhLGpJJGCd/pk1Y2qJMjsTrViwYZGSeR79q0JBAzq7RqWHysRxUEqTgc9qYEZbQT3cFxnEkIIVgCBvyDvvVB4bHE0ZQnUrvJ9S3OafDKvJxgb5rjOhGRggigz7W1SzCxx5KrnTnfTvnA9qgWUa69GsnUzAMSQC3JFMzXPSieRiNCgscDfFK217PdQyMiRhwSE3yvGRn86mibazMMcRMY6qRCMtp7DfH51y28ieKPc4IQxKgx65J/tU21+Zx0pYjFcL86E/qPapubs2zwroGJZAhJPHvVAnszcXN2Jsss2kAeoA/vRW8PjZFRtezawQcEt7nvVbCeZZJLYtrjgwocbEk74P0FNpMUZwzFgTlCxzj2qYF/g4ZYnMZJWXIfByD2OK5bKMLHEiHTGcjVv96FrW1vI7WFmjWQtIw1ZVR3xnjJpuKdUkdC2R8wzuQP/ADVFJYGkVo3ClT/KaoYQFUvGWVOB6VWx8QN5lgUKkBhgfLknY/lTRukRwrlFycbnGT6CmBJBbXVvkoOlq1AAbEg7VcGIuGBAK7au9XWOzaWTpKusHzBSRv8ASpkWJlIaNcfSsqCRrkcoDnG59aBNH5w/BUEfnVxI4ldEXEQ31A9/ShPKzAqsiszDIUdxUV4z+LhmW1Oc/MP2rzoNem/jIYNocjPm/pXme1ej1fVz8u3DYbVBIFcag11R2fWuz6V33qcZqBYVNdXYoJqY20zxsOzA/rUdqqPmH1qUfZIpm6anTvgcCiKGGWx9aDC5jtofdRz2q4x1FyzEg5Az/wAzXmjohiGcZG3btV4Rsy7+1ClQE/075o8I0Jn96qUFkIfKjzfWpbKJlzk+3YVfBD5LAg9sVeSMMoyaoA0euPykZPc0IalU+p2NMkIFzyRzSUt0ovF1RtoYABuwNA3JKII1Dem9RPcFYoBGgPUYJv270C7DOw0E4X9qYhdBa5B1MORyR9aaAw3MrLGgUI8jFQx3AxUm7lW+MDJ5GVdDJ3zzVZpnaPYFlDDXgb4ohl0qJFjyPUjGB7VQO3lmlaWSTHllKqAflA7f1qReyi4GlR09ZRtjkYozajjT3/SoEzDykbg4z2oFkzK1rHIiMuuR8Fu+eeKMlyVh+IVUaMsFUDJYeufejWyqAY2UZznj3o6lQQoUD6CoOMskcLyBQSELBTt2zis23e6uR4e8q5DK0rtnYNjbO3vsK0HlGsjQD7kVTzCXJVDEV9QCD/WqKdadmgUqI5ZA2lyMquP6ketHneRbiKNGVTID5yMgY/rUiWNAXkKDOw22FFV0bJXSQeCN81UKC5uXcI0alTOYyQp+Qd6FY9QuNC9ODL6omHyHPY+hp9WznIAx6ipUZAO35VFIPdXBmaCLAaNlwrLnqA8nPbFRZdQMqaMw6nZW1cHUef6U+GCvp0gZ42oeI4E0kqgBzlvc0CF4158XN0wGVIC8eATlj+5q4WaCz6Sxo4jgB0g8t6e9aDgiLyaNXY4rkOY89PQO4wD+1UZ+qae5jVow0XlO67Pnkn0we1T4tK9tbCVGbyONl7jvn2rTZQFGAPyockcbgRyKGXI2IqIylEvXUyGQxu5C5AOnYc+mf0qskUrWc8rI65Vl6Z7em9aqsjTPEGQuozp2yBUEayUYeUjcVFZrrcOshCupTZEIBDDsa6WG40uEAOSqjTjj+Y81rSYCKVHO5qhYId6oV6SiPGgttjSMDNLRxSyPKrQTwlcaSZsg7eua0hLqyV4B7DiqxM2+R3P70CASaQypI2NEZXGNnJHINVVAwsmUAkRMQPU6a0y6FunrAJztnmoMUaGPHl6QwoHpioEBPdsIESIo7IGLaSQTncHPFH6131CiquBNoBx/JjmmtTsCAdq5yAVDNg9iTiqEddysxycBcq2RyMc5+tN+FvL8EnVTSQihWzsRjbH9aujrIcKwcbqcHijIShVBxjYelEYVu11B4veE2YkUlMtDJ8uR6NjOe9MXi3fxLz26MJHgKqygEgjcA523J/StF4ysmtMLn5j61ePjck5/SoMeGPxBry31g9J4gZWIA0t3qFW9tPDOspOsTkujjJILY2rb1ZlwNgvNALSmd9Sq0Y3QhuPqKYpK5N/pZYTpfTqQqF3Od1OfbFEJvutIVZAupNJJHH81Ox6jknGrse9FDH+YjIqDOVrt5QJ/8oM5Olxnnyfp2oaxzjQ7TsRlyQW9T5e3atg5On9qCSsz4VcgZGe2aYFPB0eC0Ecx35O+d+aq8LzKwjkCkXmss2flG5py2fI4VfMcMu2QO9LeJBLaBHlmljUzBtca5wfU+1BVBdq5IZnjeY4yfMI8cj03oZgvnt7YOQZEm1SYPIGfb6bVoxykHIBbIHm9at10177GgybGC+i64kkAJeR0HIIPy/rRpbWWbwuSGQ6biRPMScjV3rRbzHUpGR3qlypmQKJChPDDmpgTeKcWrC3eQvlQpbsARk8fWrdG8MmpnXp9bIXG/Tx9PWjdVogpZ8n09aC3isCMFcSAHYsV2U9s+maYoSwXGHkZlFwurQw4Ydgfb+1FKSxyQdMMI0z1NTHfPpUXDmGAzFJHC74QZP5UW1u1vYw0Tao3GVYA7Y7GohZ7eTTLKP8AOyRG2TsvpS9r4c9rfSTxy4t5F/ysE6TnsfTc1otMjMEjI6jBtIPfH/BStupdpNMnUIOGVhgqe4pyql7b3LMJVl0xxxnSNeMN6++1SttOJYXjkbQq6W8xJx7U7NB1rQoxAXHb0qsimOMKr/SgWK3IWUaSVebJDNuUxx7fSlZbGT4kSwoR+GUbLnHtt7VqEkRqHPmA7VnxTSPI8Eq9KX+XfOoe1BSKGdLdUYBnJwx1fMo/aiWlr/huyuwhbJ6f8qn27+1HW2kMisxOB29ateKZPKhyBzipyFGhmnuWkcqArBo3B8yj0xVDbPqt0Zw5Nw0mc9sE0ZZRHcLFkZKliWOyqKMuPifmLAKeRsPpVCi+HlY7uONx1J5NYJOMDIyKJdeHTzCQpMqu04lRv9IAxinY7Ztbt1D/AGoYlcMingnn1qoFceHCa8EuUU9MxnI5z3qg8Nwk2iQksMKwO4Hp+lPSjDhwc+uTUMwSIlR9MVRn2Xh3wd3LLG5UOPNGPlznnFHksupcO8jao2KnQe2Pf0oyyBF1yEbDJNRHcJOhZDqBJHfY1BWJHR5WkdHDN5CBggelDlgEsgeRmHlKlQdt6Z0KGyM71RiFB4yDUoC0YAK/ynynPJpdbaFEgaIYEO2B3G/96PJqIOOOaohxqL8AVlp4z+MWDPbEDBy39K8z2r1H8ZL5bdgPLqIzj2ry44r0+r6seXbjxvUVJrs4rqy4DFdxXHBqDjNQAqa6p3oK1B5q1VapR9gtcmziBIOEG3PbmqySLgMowc7nFRYP/wBHACDvGpz9qMYWdwyMqt3yMj8q8zogOXCnBxyKu0oWMgg6feg6THMzHJXP5Vd5Tg5GV75FUdHKUkWMKSCOTTLAdLc8d6UZRpWRTsecd6K0mrUh7DIFVEaVTGeSea5lQxhdO5riutQT27+lWLBANhkb5xRcBmk6aMcc9qFOVi0PBpWd1LHVsGUdjRtPWzqXI7DFEWHXF+JGpCnUmR8tELSuHtmAUp8uc++DirNeRGYRhHI0ltWBjajlY5mIwPMPMRztQ3tohcrOF0lVZQF4OeaoVk8SjWEsEZvwuqBkcVPULyMqYJiGXycHcZH1pwCNkK6U4wBjb6VJOhQ2gelApaXbyRQ+VTLIodvN/KTjI/tXNeSGZJ1DG2ztoOSOQcj64orMOor6U1cLkbinApMWQoGRk9t6CkssahBhdchONTYXI9aBFI8syhlVAy6tDHzAetNRRoyAOoIG+KsVV2VgNxtnO/50GbHIrXl2xRy8cqxKB2GBx+dHS8RAYoiFYSGNdTdxvk0QCZZH6se6sdBztj+9ERV6ZLJlmOSSO9ECnlENmsxaQasYBPcnvntQI7i41KpKlmYhfNjIHOPXFOSmMqcqMHdg2+asyRdJTpB0HI9vpVwLXcs5vLWGMFg5ZnwQCcDIFL2ly3+H9WeNx1Q8jsTk4zjH07CtJlcWjyRoHlxlQTiqdUNGSsMmSBnOx/epVCE06skJRQTFrGk5AA7VePxBpYI1g0GWVdSZO2O/39qNBJHKgkQEb6cHIII5FVijA+e3YbnATcD6YNB01xNEoYRfM4UZO2/vSkviNwhIES5JYLyQSO31rSLY2VGx6HIoCoIMqoJMhLHLHcmgzTcPLm5kt9IAXRJEDrjPfPqKYXxCRGbrIF6Q/EwcavQgVoIoZgxBBPPmNXeMEk6RgjBzvUwZgvCbeeVl/EVh8vBXkY+1DPiTz28s0cSBI4hIG1ZA9jjv9KekUorKi4HbHarWbxyx6WTTg4IztmoEknboNIQBkZOjzAZ70tcdNbdr2KZyYlLKVfyvtwfXetWSExyaYlAGOO1Ly24tl1wW6ambD6QBt3+pqhZbhYbdOpAzdONJMg76icb/AJ5rnuZpgNKCNut0xgkZH3G2abEmJEQwuqudjnk4770WZnWMtuMHnFBn215O4Hk0STSsqsckKFPH3x/WoZnvLoCUYxdsoBG2FGwH71sgjygg71zMqNxnegzIJUe+zpGgamRs7hxsxYdtuKnxDxCeFNEKqz6Q+WB3BONsVpqsTEkxqS3PvUspEflHHfNAgbqZ43CweeNkQZz5tVUS9ZswHEchkZAwGdOB3z3rRjBBXJ+oFTcAIhdF1ad8VOQjc3E1rayToglYAcAjJ+lBlvZ4p5I0SNpAisFOdyeRT8EvXyQMIeMHerdNw2plxTaM4+IXDyxmOJDE7MnfKsPUjgHFdb+KSNBJNJCpMOpZVQk6WBp1JBKrBBsraWOTzVlVMaQuPNkkE71QGSe4SzlJYMxVipVeNtqBaXLtFDaomESJdediwI7f1puZOpE6gDJUgZJqYIkhVEwcqoH6URm/4q7WkU5AhfUwI0ErgHj/AHp26uJ3k6IjyscQd8ISJQc7Cg3Ak+PCvEzW+FI0gEH1B+9Owukw6mCMsVw22MdqYrN8PklhjOBm2ZdSoAdSN/p37UWG/kuZQFgUgxlwd+c8H3rS6CGXqDOvTpzntVhGFGSc0HnLKS+eW3+JjwzF53XzZbnA9NtsCmUvbw9VxDhRD1ELK2NXdSa1TGjMQFDk7kYoDO4uo4GiADAlWBzx6+lQZqy3j3UMsoUBbfXrwQoJ5wPX+lWEs80k0bQkMsYZlKn8TI4HpitJTK2pZYN1bKsMFSO1FCAAsVGttzgUGfbmaJUGSYmXIUqcqfT1xQbR5WvZ5LSPQVm0TQlSAy42fPqfatTpJ6AZ524q5SJYicge+KgyY5JZbuxnZTG8kcgIxjfY0lD4rf2dhbgW5clmL4RiVAO+fet+S0gkaKV/N08kbeoxRenHjGDv3qjOlvrvQwjRGboiQYjbzZ7Deq3FzeCeFVVOlMmFbTuH5OfanyoYHpktgcEd/rS0LRTW0ZZSsp+YY4+nrUNDkuZ/icxqGHU0jShOVxz+dJTSSzrFI8b4mO+EOYv962ummRqA0gYwRzVhFE/y6fyFF0jGt3F4fIWkLzAHSW7+lZlob+OxSHpur9HXnRklskkHJ5r0TQLpUeQY58tQtmmDkg981UefYTPfPJLGWIgA/wAogFuSPanUN0ssB1Bw6s0h0YxtkCtM28eNsZ71CxRDABFTAg892PBeofJdNGWI0/KfpQFW7MMSapCWiJL6ADqwMA54+tbIjQrsOPWhXBCgDVjfvjeqEA96Gt0calMf4hAHlaq28tys88Ej9TQ2Q2kDKkbAe9NXLyRRpJHqddY6gVckL3xRCyPHmLgjbIxigz5FkntE1hysp0uAN0H/AAVFrHfW5k1hZAwLqSfNq7A9q049IQKN8c0QMAuSNqDOgN41xqkLBDHkqcYDd6GI7vRBktkqTJjGx7ZrU1KewFCkuIkwO+e1QZyR3WtGklxjKtpIwR2NUjNyemGyEBKuW5Ydjj3pqW5zMpQjC5yp2z71AmMjMxBArNaeR/i5cWUPbEnGfY15MfWvX/xkddpGdOMSDn6GvH52rv6fqx5dpOKg/Sp7VFdmXGoIJ96nvvXbVAD6VNdXUHVVu9X2qjcUH1jw5HFhaOrZBiXI57Cm3dkRWwQRWV4a0/8Ahdqyg4ESsCO+3Fao6jRhnTVtuB3ryujmlDjftyPWpSQEacDBHFc0flVmVs86eSK7o4HG361UWjKFdOPeu8moHbPJqiwuuTjOfepS30nUxJ7iqJbJYdkParMVClTv3qwUOqlsAg+tS8Cybk/nVA0YOfLsOc1LXCxEamAUnBJNE6ACYGQAKE9qJHVtRGkEYxkHNALXGlwY1JJYb9wfb60ABbLECsxhzkdyn+1NRwIZBKjkDTo0DjapW1USSSaiepjUvbagWeaG36mtgBGuokb0QTRskSyMmqQeVQc+9R8LGbR7UyNpbO4xlQTUmGJJXmVyVYAFcenp/agvGIZB/mKwYnGDkUdW20AjJG2/agQW6KJJQymNwdCgbLkc1MFhGEQdRiEh6W2Bkev1qis10lvbNIH1Kp0nb3wT70e2kElqswk1rgtq4yBmoa1Mix+ZvwgVyMDUCMcYq8FrBFavbwRlI3Bzg8Z5ohVLmJzHcS3AUYycttk8CnozG2spIulT59+KWTw+JbZ7dcu3TCBmxldtqKloBaNbM2syLh34J2xmpFBluLKXOJlUowQk7ZJ3GM81aFrdomZblGQNgkttmrjw6MiMlizJIHLk7sQMb7cYqY/D0jRUjdlxMZl3zgntxxvVQEy9R7YRyhoHlOSp22HH5/tTOq3I6wmj0sMKxOxoZszD0YI9lDM+WbJ3z/U1I8O0lCX2C6Cu24z9KypiNbeFBGJVzqwckZLHf86s00FucNIAfTP/ADahmzRirZ8wl6o3xvjGPpXPZq84lyQSull1bMM5329aoNHcQSu4QnUhwQRjFLf4l4e8h/HXKNpbY7f7e9FithCjpksHcsdTk4J9Pas1vDC/idzLJq6baCCW2Yj7VBordQF2GSukZyykDHrmgy+KxJJBDpIeZiFBU8DmhyWsRM0cruyztqyDsDtjB+wo728c08Uzgl4shWye+xpout9bMkjaspH8zadv96WnvrS2jeZWDDGrbvnir20MQjkhQExKxXSxzk5yftvVf8Mt4rVoyrPGcAAtuADkY9qEOrMhh6kjLgDJPArOuL23eeNwx0RswcYIIbG3P1pqWGO9tWikGY2xwSDtuKClrHNIUZcnSwk1nJbOBn32FQcJ4YpC8zYYA4wCcDv/AOamS6twrEzAgAMdjweKtcWUIwxUgKnTwp20+9R8HCY9IUsGCqdzwOKAgmhfIyGKEDHueBRAmtC5VlY76G5zQHsomZiQw1MGJDEYI4xR2ADAgE45FNGeLuUOy6UP45iGNs4G9MR3mLRXldRq3U4xkZ22rltYolGEJwWbLHu3NC/wyKCJem8ulUMeNWdS84P+1A4l1baQBOhO4+buBvXLfWpQoZowc6Rv3xSr+HW6oUOrBLHIPdtzS9zZCWJFjLGTWrliRv7n7dqaYdF5ZWiuqydzvg5HqP60Ka76jTgvoijUDPGSRnP7V134bFMomJdpFySc/ODyDXGyt5I3bLAy4Y4Ppxj0oOd4Y542WLW2wdxklR2yBRHvIoFLynTzgYyceuB2oaRCOOTpa01nOSc7n0qXsVlZS2dYBGxO4ParoJHeRyygJk5GdWnarC9hklWEOS5BxhTg4534oUfh6xzPIjsC2MjtsNq6PwxYVd1kcHDFBnIXPOPrQUhlM1v09QZ2XW+TvztV3vbWBkj1kA5KbHBA53qIfCYljSSRW6nTx8x2yNwK5bCGW2XWrZG254HoKnIs3iNssZlMh0qurCgk4o0NzHcMdDZUAHfb3pZLC0Uusec40E54FWWzW2gjCsXbGCzcn3q1FILxIbZDI4DsrSHuSM7mhNfRCd5CxZxGGGFJGn0q8Xh0RKF9Q8mkjPaoNkkUwGFwy6RkkZFZ1UxXIkt4xK5aQ6WJwR77Vwu5Hu5lU4VVUjHJz3/pRmi6bZBTOMeYcV3wsbsjYUsmwbcEe1ULrdS27TfFyCVGAaMJHhgo5J9qOL23wdbEKCoyw5zxiomtI9ayvEGA2PmPB9fUVaWCJj5l87uHAJ/mA2NBVL63kk0rJnLlMAHcgb0hK0k1m0zMQwkwrZxp82NqeayWKOMRqvlcuPUE8mqNZ/8ASJEo21AnP/uzUEte28VoSjEgFlCgbnHOM/vUtf26yLFEsgwUQLpx8w2FFHhtqRqKZKksMnO55oelGnZ2tWA1BxJp1amxjPtjitClzei3njhZHdpCVVUGSe5NVj8Zt4ooJmt5USZiitjjnH544ph2trkozopcNlda9/Y+tdB4ekdnHbyxrJoJbBAwMnO351IAzeKqs4RoJctKIScjAYjPrVB4yiN0+hJkzNDnblRknnin2gQEkxJl2DMcDJI4JqrtbmREbp62J0g4JOecUCUXii3HwZWMj4onp6yBwM0BPEzcSM3ScJ1jBGhIGphznetVI7bqRaVB0grGQNl9QD2qot4G1L0IwNevGOW9frQSrO0YWXCud2UHOKy5bhRayXs8TuuvzAHOlQcZ/wBq1innLqmJJMBjnsKXdYXea1jQJt51IxnPp61AvNemCyeeJGYIwUAsADnG/wCtElllnuWiRQGjI1gsO47UytuscKRRqNIAAB3x9aYEffC6uM4/rSjCgmaV4GKMqzOyjzemf3okV5rhiMkKo0sjKnnJAxnf9K1QjY2xnvQ0hYTPll06cgDGxopG7uTZWaSyLG26ht9PPpSTXkjXUqCJWZGAAGcOD/praurJL23NvI5wcHIG+xzVjGsaqA2NI9KgyopdbajDpBkZASfQbmqrc6pFgWNlONZzwR2rRl8+USQjHzGhSBEjGDlv9R5qVXkf4plabwpHaPRmQbHkV5EcV7L+LTq8KUk79QDGa8YK7+n6seXaTXdqn7VXgV2Zd+dRtU81wyNqANdmoqfeoJ2qpzVqqeKD6f4FfMvgtoMLlY12+1a63JkUMoGPTFY38OMr+AWZ6WoaACwO4xW8FBg4K49a8v66KCSRgRpBwdt+1c3UBByMURIgcEYIO+as8JI2Ow7VYUt+IWyPWoUS5BJzimhF5sMF/vUmLC7YqoWVZSO2ntiuRHVyCTj1oulwSF7780TSdOTVAD1ORt7dqur6N5MDJ/KiaFxtx+9CukDRxqGI865wM7c0oqgWMSEnyg6iSOBVVLsFKrhH3OdmAxUXbM4uYQmVMQYEZyTncVzyzFemuEV2CCXQTgY9Pr3oLmDSDgc71X4XWdmZXBO6ncGoSa5ea4iAVSnyOVODVIpJbTw6B3XbIDrpOrc00HtYDErwsSdJyp9qEsjOsvTz8xjjHBY+vsAa0EDmIBmVZcbnGQPtWbbCa3QLEAxMsgL6BtjcbZ7mg1YYmjiRWbUQACT3PrVWXEip/qbkUskl6bmBZTpXpFpAEGNWe5z+VRBcXDorPEwYo5zpxg8AU0EzbG8LJM6swJOk+VsbfTNNaBnIHJ3JNZQt5uj4WiKUEZBlzglcDbOfemhLdSZhlDaWkZTIMKQmNiP70DulQpbgDegxSpKQYySCupTjYiou1Y+GTRRtlzGVBPJOKFF1FaGIKY4xECzgA5I201UGmAwrlsaMg0fTkb1hmG7klyz4HxhbAH8oGxO/HtTOq7+FlnR2+IZsaGUAYB7Z9u9TVaEmUQtyAM4FVimV7RbiQdIMuo69tP1pGcXcl9ayJ/lrgsocAAn5s9+OKt44Q3hjhAzEEE6WA798800Nzz28IzNMkY7ajirkB0wMMDwaWV0ubZ4ek8RZSp6oB57870C2N0JEjB0QJqQqVXAA+XBzk1LTDRjWZGQncenajRxaVC54/WsyyW4ACy3DKzuXdtI9dh9KYhmvGaMvjBaTV5QMAfLnepCjGFRKzKSHPOk8/UUVEJUDORWfZrKYUS4PmldmkBAyfy+1NTIbfw5oYHYFUOgqRq/WqLQxCMupzg8A/tV3gGUkXZl/X2rNinurq0WZS2emSyKQPN2Cn+tHaS7kESIJlDRhtZUDDZ3DDsMVA3IVdCc4HegwsGIVBsRqVuxHtSc0V90vENLuS7YhGABjA4ojG6L5jDhQVAKkcDnOefpUqnwhZcMN/SqKjKW1Dcc0qwvWckOyjrDGFGNGP+e9UlPiXT0qN2LgsrYIH8vageaJc+hoEiltKa9iQMY2pdhfZtB1ZQqIVl3HmbGxO29CEV+dDa3DY82TncnkfQUqtD4dsFXkZyTnJwMVYRFCpwNK855P0oUInM2kytg6sHAOB2qTFcsMdTSetuSc4T8ufajNXnuIoVQFvM7aVA3yfSl48CV0bbfKr6A0MWtwek08g1CRy/GcfygbenpVoY7hLpNe+VOo5/IUtVKvcF8RxLo1YGs4JUcn+1Ma5OMAb+tKJZ3EcTASOuEYALLyScjtt9aq9ozXsbgzqqxY/wA44DfTG/1qxDhjdnVzIwA/lC9/eiRoyA5kZzkkFu3t9Kz0s7wxPi4dXYIpAkJGx3bJG2R2FN2xdJZlnZsySHpZOTpAG/tVDJwyEBjqApGd+rEtqrGNpY3Yup3XHf8AOhLFPC1wEjQSsSRljh1zsT6HGarNZnWsUYVD8O4UknbJH6VNFYYprmAzIHiLrlAoBVvQnPFaiowjUtnXgZx60lDZzxJbrnJQYYCVsD6D866C0nE8UkrjKFs4LebPHftTUOmPKE8sRQCI3ZYSdb4LBSOB6+1DNpdMo03MikRMnzHGsnn6DtREsSt2bhmYho1QAsc5996KtGiA6MoN+FonSXVnYb+tRdWguWgIIXpSiT6gfSk/8LOud1kiRmdnRlByC3qc/wDM1Qy0bICCSVOx24FCRz1k1YLRg5wM7djQpLArFOqOgaVw4wDhcferJG4lRmTddnxnJFZoacK2DgFMceh9auyMUxsR7Cs+O1VblXeU5TVtjGrUNs79qvDaOqqodm0xGL237800Ht7hJY9aHyZIBPBx6e1AvWeOxfEgQs4UH0BP9qgWc1vaiFW30Y1nufUgVVrI6EV1H4si5C7DYfnU0MQxxyImNIgUgxj/AFY4P0ot3dfCwqy4Yu6oBnuT3oAspfhFtkkYKCME44Hagf4eIfKg2M/VI2GPyq6LO80nigtWdGgMfUbbBG+APvXShPjLaPSuPNpKnA1Y5+gFQ1qs91OSXUmEJkHGN85qxtibm3U4ykbjIGM5AGfamgHh6O1oTLJH8KpKRkvpOkHGT709ZoYIhEZEfSM6s8+9Ip4KggihVtlRlbIB1au/1FHbwtNIGMEQ9FWA498UVoBlLkNIoYbgZ4HrQWS1uo2lwkgQkayBtihP4aZJp3aUAyxLHsgyMd8/0o01sbi1MPU0bjzAeh9KIqLi1BULNGA2y4Iq81zFbxL150jzsNRxmhLZMswdJcMXLyeXZ9vT27VzWavcs8krFXIPTIGNuPfHtQDlvFiWRUVXMYXhuWPAq0m0TMJDrTGsodh65FCfwy3+IdXOppnEojwMDTt+VM/CKX1hsvr1nHHGMfQUHK0bufOoOA2M7getVePXqxklf5gMZ/vUmzU3nxDO2SACgG23BqZrJZ2VZCSiEMoBxvQLxx6otMZB35BzvSrRurEOVLFiAvrWktn0U0QqEQEkAep3peayLack5DZ1VnGni/4wcnw6LClfxRkH6GvILxXs/wCMI3j8NUOo/wA0ZNeNXiu/q+rHl27FRzU6ajGK6spxg1BHtXZ3qeaoBU81FdmoJqGzXcVB+tB9F/hmcDwC12zpBBOfevRW8sjqpYA57egry/8ACBT/AAWLWTs7fTmtXxK4ml0QWMgScYcN2XBGxx6jI+9eW/aun42HkK7Nt6EelTvpB17Uj8U+lNcYVsb9wTRTOZEJB3PcVYlFndlVSG4YUTUdHzZ2zScmpljDYOSBzTDNjYDP1qiWY7n/AE70YkacnvSraghJI549qL1QqgP2HaqOWQKHRTxxmp6gI15xjelFcO0jqwwfWjwhDAcAkt2NQM6vLnUNJ4qysGGd81lfGAwI/TZQVZjjceWi/GiMDCMxLqp3GxPFVDkj6dA4y3B9KpHLJ1HLrlc5VhjGP71nz+IE3TIqNhJBEDpzv3NM/EjVIVDNFHkE+9FPrKXxj1xUxRKgYL3Ysc+podu4kjEig6e5/ehrfIQSqtoKa0YkBSPX2oHDICcAbVWA6lY4AySaVnke3sZJdOGA4LDA9yaBHckXE6SanSCFPw/9Rbv/AGoNIqWBIbiojD6ASNyN6VjuIbYTIqPlZVVgo/mbgAUc30QUbNlpTENxyKqDIdzuc+9WckYIG5OwpEXzS6EjiAllDMgd9iAcfn7ULxOe4trRpIwS7usakHGjJxmpqtIAEacjUBuBzQre5SdWCt5k2YEYI+1Im9eBZ+nCix2i4dGfzk4yPt+5oUkiG6JkTpOrrGsgbGCRnc+n1qUbKnzE8mhyoJQyumpD/KeDS63FxHJHHNEpLFgHQ4BAGc4/Shx35cRHosBJGZF39KodKnp4X5s5oyDzHPpWZa3kl1IAY0GUD+Vs7E8US7vZIJTFFFqkRBJgkgsM4wPU1AzOjBSynBU5G9SMlNQO596zri7M5MAAKawskbbM6sOQPTJrmuXtouksYLqDpBOxA7D3psMNPKySBhlmbygaqokk0lwyOwMYTDYG+o9s/Ss6We4a5tJ44wQI3OnfVnG/b7UWK9ma3d0jVRGA4YZYb8g+pqLjRhiW3CQwArGi6QPSr9bVqRDlkwG9jSwvpHkhRAoYjWxG4I9BSou5YJbgKmXeZsMQSM4B7etNQa6uJIpo4VnHVkYaUZNiM770zGJC7cgM23felkLXBjWe1BMkWs5BJBzwD2q8TXSqurZRggsdx7H1270/Vpzo4cMzHP12oczG3jaVgxUHhBk4+lJm6vpbqIrFIELsGXp7ADjf39a5Li5kuEEkJBLuMhTgKODRIcSWOSFZosMnOakBlXCkBvSs+z6stxIdHS1MRKhXA9iD3J2q7TXeucrp/DQaDpJyf60BNciXbxooLaAQM8DfiolnEYKzzojHY74wTxQzJciZZQikO6oH04Ok87UvAk0kttI0b6XnkdwVOxHy5/pSBmVMyRv1nSRDoUY5J3xg1adpYmiUFS0jYK4O4xuardRs15aINjl2B98Uo812rPIbaU4EgOEO2ngA+9MDh6utRoY49KOoDPpY+Ydh2rrYypZuTIXdxrUuvBI4x6Vk213fQWkGUw8rN1D0SWRtzk775O3pVwbEkgtow7jdmCqo5ZjwKvZs0uvXEEKHTnOc9+ayvEZbrR4cX09VHLSFELAHTgce5roWu2u40cNGIkD5Ths8g9qDVGWuSxBCY0gn1qwgRZDJkBgCM+1IXE0oubYAssbcDTkff09qHdPcTeGXchDiRvIIQNwNWNvXIqDQ6kDEMrHjUCAcY770bSPmC8is2e4nhlliihJVYAyALy2cYz7DtQruW/gtIWjm1lpFLAR5OnvkegoNaYusbmJVeTTlVY4BNBtb4Xa6gpVlJWRG5RvSk4ZrzVHEzMVcuwmKYIA+UEds71W36sniDtKvTkRtJcLhZE7b+tBrlgoOR27Cq6lbG2Pb1rMvZr4Tzi2ClFgBQkZy+eKYtfiDJN1tGlSBHjbVtv8ArVDhIU4wM0GY6W6oGwFZvVv5SzuTGBGcxlQDrzsFPpjuaMI3l8OdJHZWMbEZADDapRPxMt1Ak0Z6XVwy5GcL6n3I7U5GpRFyRkD07VkWsd4LeCBWAjCJ5sDYjkHufan7eW4Lyl0cDJ0hyCD6EY9amhxmDAEA4POaGpDHbcA1nL/iI6jtkZg2XUCBJ9PSulXxLpHQ66yibYA82fN+lBqavwxkBT37gVRnAy2OBnYdqWijlaSU3JYMGIjw3l09tqXKXZvWzI6RI+Rj5XTTwRznNUMW9x17RZmBw4yFGxxVlK2sWXk3ALnU2Qo9N+1K+HRyLBG+oGJohtg5Uj09qWn8MuZmvMTH8WWMpqO2gYyOP0oNeOUMYQqnS4JDH+1HDHTkYIzzSLi4BYRMcFlVcrjbOWxTBCmJoo1kQHkoMflTQckcmuUjbgZ4rDsPi57Fnd3aVdaec5UnOAD7CnIYJetE8mkxpGPJnOl/X3qDSJwaG5wC4IAA3NJx2UwSDXOx0OzuA3IOcCujtZYlj1yM2kPqyec8flQXhaO6jSSZQcjK57CrJoW4dlBHlAwBgfelrNHMUMkmnR0wAuN1PrUKjW6sRKC5O5wfMfU+9AzeNMkOqKRVbsGXIb29aVt/EJ3JE9s8LhghBOzH1HtTM0a3KIBIyvGwdWA7/SgyRpPMitIDJD5tOcDfYE1NMMGUsVZZMLk6txg1R5FlBVWBI534pE2wdjGHIUDfygjnO1MJDFBNJKPmk59O39qlaed/jJA3g0hJyAykfnXz0D2NfQv4x38HlPuv718+HFdvT9WfN1dmoya7NdmE712cdxXDneuoAVOBUY3qftQdmoY4FTXCMyEKBuTgUo9r/COn/BGdmGA7cmtq2Q/Mmeq/mc+noKw/Ard7Pw54cAjq8t74zXpIoyVDEHOdsV5r3XQUgGBo3I+YA5PbtRERVxoTA9qlLN3Kue/OKlCkEzxh2Lc49KI5oJJtlbCqaYYqoHDOBg4qvVBVgPJvjc0ByTLzj1OaoupZ5RnZTUvhQxxnIqI85JBzjmukkOy6QdRwKBaGRXQ6UA3pmDJBUjDfvXdJYdW+AKmV0gtnuGUkKpJAGTVkRZUi0lQi6QMYxtjvV4gnUICgbbkCkornXIFbUoWEyOANz7UWKfpzrGgaUt5yM/Ip4oCXKwQukjxoAX1ZI31etFdo413RdL87c/WknvYrrpABgZCxUMv+k70Wa7jijCOjthghKDgnigfjZVGnQUU8ehqDBDHGyRxKEbkAbGlLiS1uIxbyI5xMIgR2bGQQarZXMh0rvNESVWUDnH+odj796B544fhlTQOljGjsftQkcdZhJERhtiDsR2NBu/EoYDKulj0UVyR7nAFdCzPK6lSCpHP/ADalDbxN1kZUVo+SA2Dq7GpAUZAhIycnPc/nSjeIGO2ecJqiU4DasE74NVF87TGJIvxdeylv5diTn134oHIbZI4kU4Ygk59MnO1Xfpj5htzyaQ+OebqLHCS8ZKsuoDj3/OrxXHxcZIRgCAM+/cfagaAiZSwjBYjzDPb3oEjt1VieFPxQxQhidx6g0va3PwwnWZSWe60ArwMgY3+lCHiYa9jEUDO0moZJGwB4qKca6CwFmCLIMA6ice9GiKyKMxk579qy7OQTxqXjcmfUxb6HimlvHivVtkiUqsJcktg4G2wxvQNfDxrL1iAAqkY9O+9WjcSnyqATwTmse58Qe8guI0QKphEmQ2Tgkbf3pm1m61xIq7pG3TfJ3z9PSpQwhZssyJkkgEdx60Od+hPEQq6X2b296rfXckfiFvbLH5HjZyc4zgce1BhkK+ExGWEtqiMzknJ59PvTA+sDNKsh/lBAA75qVcMB0ygTG5K8/SqGaVvC5nfSGERIKfSkVugOjBHCXACK3Y4IG42496BxDMzzoGDxoQqPoA37j7UzbwrCrjOpmbJzWeLxzpiS0KjqSINJOAFGc0WC9ku3CBRGyxrI4YHcH0oHGYJ5iBvztQHdZN9IVlO21D8TupbWx6sYQkMNWoE7fb96CbiRpIkUoBK3kl0HBAGSMe9BpQksh1Ae21Ks7yNmHBXOnLDahG6u3FzGFCBAxD6Dg+wpWC7kMUFtFGeoFQN2JBGSR7e9A/bPKZ5gxQxx7Z043xuKYKsmlhgpjJpG0vJJDFGYQiyFyMZ4XvXN4lIlzHaqiEBxExYnPGc4/vUHXcyxMsgZQjHG47mn4XDxj1rG+P8AiV0TW66HdhjOwx/WjeGTSSgqqgwqPIc7g+h/vQaRto5JFlI8yKcDHrUDB2ZQfqKzLbxqR+oZIk/Cd1kVCSSAOR7VeS8mhWCQ6XWZiRoB2GMirqH3nVJY4sKXYZII4FCuICJ4RGQS7eZdIxp7mknneHxSZmCjUIlXJ2Gc8nsKufE5Yg2uDJWFpXbXyAcDtsDV0aEj29s8SyaQZCI18ucsTt9Ks0OCA2kR7k7bn0+1Zkl4734UYbChQndWIzrHt2zU3s5vLG0KnKyTxk8jIz/tQMrcCeP8NtJUlWXuMbb+lWtWkmZhqwBsRjes+BZIZ3ZIFzJcFCXODpHcewx3qIvE7tplEFsOmUkJypyrLwCeN6yraeVFUqzqHUZIyM4ofxGiPqDdTuDWRaRyy3Vm1wrrm1JdmGPMSM/Q1Px13cy26wQqkOtkdXQ+THG/vQaMt8YJYmlRulJtrA2X6+lMKFC6g2QeN6zBeXDxRRS26Ev1A6ewzpHtnbmqWkc+FUsypgFVYY0H/SM8j3oNdArA4YmuZnHyk+1ZlxPeRTypAuoLBqBC/M2dh71z3N6NsKPMqllQkAYyT777U1MaanV5TnWu5xtVjp1qH/mBXFYjXniKwWshXzGYpInT3Yb4NNGa5+IXW2yKp1KuzE81bTGhO8cQBLhcHAH9KAkqs2N8r60G6jae5hOT0otTFtsZxgf1xSpS7KFIk0sUyGwPmzwazqtQsrN5iRtxmrqQU74rHePxDGQST0RjgHXnemVEq3OqUuqr/l7gA5Hf1NXUMmSGKVU3ZyM6QcnHrVwwfzhDqU6SCazDbTrfXEiuF1oiRbZJxkn6DJozyXQSXTGSokGCoHyY3I9801WhEYgpVCMDYgdvaumhZzGySadPK8g/Ws8LcReHroD9XYfLuRnnfvjeuWK+EcgR31GZShY6vw87/fmroa+LSK86NwnTz/lOT5W/sfajlkTy8GkZEvGLJJGs0TSnUGxnp42xS99BI0C2yTOsjKwUsd/b8qgfM8eVjjPmYahpG2PWrxy6crNgHOAfWkIrOSO5Mgkcr0ViCA8Ed6KYZDOpcho0QDBP83rWdMaGtRhdQDEbAnmhF1Y6WYasZI74rOjs5IRABKkgjJ1BxznjH0pm0RkDPMEaUk/iBt2GdqoO4DgxrjYDYdqUEiTR5BB0nn1wd6DJBO0l0fw4+oMRzr8yj0P96JJarI+vIUiMx4Vdt+9A07hEyKyurpkEkgR43+SXTgj2NEltSDpR304UcZxj1qzQJJIZNbYKFChAx/tUVaJ1ZiNXm5IHajOCRSQhV7iN0fAUFHXGdS+lNyNiVXVsYBGntWVeb/i0t/hMwwMYH7ivADivoP8AFZ1eEznbj+or59jAzXo9HVZ83Y9K47e9dmu713YdUb13eo/OgFXV1SBUHVIkMbBlOGG4NR9ag8UHuP4TklvvCrvqMCySZU49hXrrN0eBCo1H34FeJ/gcn4e7QD/1B29q9faL8LKYXOlTuh7GvP5Tmtw7NKIyWLnSwAAHY+tJwW+h3l6hZ270Sc4GCNW/PpRFA6Y0jINZXHaA5YEg7YNLojpGATk8ZprUqgZBGanGvsDvVRQjQhb1FVhDOodxjHy1eZirKgxj6VDlggwPyq6iG37VDxhkEbAMrDBB77VzawmonJxsKrGzZJkOcfpVC8JjM7QtEVOkIDp+ZecZ9KcEC9VptAMpGM47DtWarSTyQSs2xbXttgdhmtVrlIpMZU5wcZ4pFUS3jXSqwhTGMJsNh7VcRxtIzNGpY41EjJOOKpJfRxamc4KIXYegrklfWsh0qp3dcZwMetVBnEcZJKAkNqH19frVQ8cKuwQRjOolRyfWoup0W3WVNLF2VF+pNRLKApiiKiQjGCd/qaYIWKKcNI0aOJMZP+rHFcOoJTgAA9+9EjKQwRoBsB3oBuEE/T1KJMZx7VLAZOmcpIile4I2z9KIYYo0UpGo0/Lp/lHtQi4CZLANwCTjJqPilMqQA6mK6jg7AcZqwVhmWYylFKqHKnGxOOfpR0jAZRGAqIpBAJx7UvOLeKVJGhVpZGCDGxY0QXLyGVEZI0j2LYzk9wB7VBb4eKMymQa9cmsA9tsD9qq8QjiaVY1DLkgHarW8xmUCXT10AZlHbPFVluXl6yQordIhSXOxP/ipVWRFaPWsTKxADFv/ADxUk6Hy8ergbelBtblmjAuEWCZ2IWPOds7H70VpUkXAlAOrTs3JHIqC1xFG9uyKoUOuM+lUjZFkJRArE+Y45rurbiFWLx+iNkbn2qA6qjeZAQRnfvQHuGEcAcRl8nBxk4HrQTLG8YCgZYcnbNXe5YdGAYLyk744UDfagI9uJOm80ZkAJxncCgvFontWjcg6gVOB9qMAsKKuwAAUfSlUntoypikUiQFxp9PWjpNE0iRrlyyhtXYCgYwOcAYG5oWrUhBGoHg8ilLm5RL5kdvw44g2MZ3J5I+lGtrq109BXUsraSoH83NURcW6XFo8LkqHXDFeRRiyqgXAKgd980FryBJlh851NpGFyM+mahZbd3OXwQ+jGOTzRDGTIjIRjIK1aOFUiSIeYIAuTzSy3lvdkCJzlWKEYIORV/joxOsShmYsVLAbAgZIoGGQaThRqHpUqilDlVBPJxzSE/ikXR1Qh3LSdMHQTvnc+9EF7E0bMusYbpjKHLHHAFA4tqojIA59aTEbQz6TgqW/Opjv4MdTWANGsnH8oOKtM6oxJ1McagqjJOOagtHbxWiyvkt1X1kHgewog0lRgbHvjihG7EkqxiKQqFB1adv9qqfEIlniTQ7dSQxggbA1QWO1jS5eXcs6qCCOw/8ANGZUDHKj3yORWTdeK5izFDKrPL0Y2dRgnPP77Gj/ABtuhlUGTVG4h843d8ZoG4NMoYEqSDsQOKE1v1JkJJ/Ck1Y9djSNt4nDHHloZBhGkLYBwAcc/Wiz3omuoUXUIchZWU4IfGVU+2OcVAZIplmlMkokjd8gacED0z6U0VDDTq+vY1neI3c9p0ljTeaQIHyMAn/ar2visNxcrbCNwfN5yQd1IyD3HPemBid47c6dWM+tXQkyBd8YxjNY1pd655tUZZWuHZmDgkBRtt6DA/OtOG4kFnJdhFkUprjjXnjgmpimbhGdUCNpIO/vtUJgqobcrWYfEbll16YiyRh9Kk4Oe39Khr66JUxW41Sxl01I2M+n1pg0dIeLSuQc0l4hfHw6GNmilZWbSZQMrGPU96iW7uouqRbBnVkRQM4YtjP5UZ7idnZTAOkZemDgnK43Jpwg6MjxakdXLLnK7g1AUxxESuADuWbtSEAmtI5ZYIGELZzbld1OcZHt3xV7sXKrHCjuzAaxII+SDsDvtQPQhmbWHR4WAKkdv70QRiLz4JJ4zStiXNhGHQRSAEeu+eaBbz3/AEArFg6B9RkQEH/SRjk0xWkh6upiOKDNbsxyBkseCeKybfxTxGSCKQRYDMY5wIs6Dn5h6/SmFu/FYodUkcchWBmOF3L5wo+vqBUBkV0LCR1YasgkHIHpRioExRWy2nUVX9zSvicFxJajoN52Kh1VQdjziqwJeRSXbs6AySqI/LygGM7cbZoHY2MgJ4KnBB7USGZCpkUjTjk7CsuZbuazaMxMutmyykAjByv2PeizyKLdlkSVyVBxECWB9qBtJ2a4cO5Rc+UadmHr+9CKCe7WXzLpGN6TiuZLiMfD3FwGVsHqoANuc5G/2qlpB4gcsplw8j5OVBA/lNIVqJE8MkrGUFHIJDDcHjGaOI8Zyfc1lra3hnsWlkd1iDGTzAZbsRXRxeIM0Rmc+WJw2HyS5Ox/KqG1kSbWY2BCNgntmilVU+Yg7YrKtrG4jitoJcNEoYzDX8zE5B/OtEZYuOkVK7KzEHVtz+dQJHxMxXwtLq3eMyf5bp5kbH7GnI5hLbdaDDIflJ21UqkMo8OEUqBJghGonPmOd80GGzureySOKUs0cYQa22JzuRttVGiZkVWfVkKMnBpSWEzWwkxhnXOB29qrd4jspYgoXMbHAPeuWyuXmjlaVCqNlQMg4xjT6bVmrEwao9pANZ5wKJM6IwJAGdsk0ubKdo8CU69BUEseSeaOIJFkYuVaIjBBG44rNVgfxLpfwyfvhDivn3Ir6D/EbL/hFwFG+k7elfPc+9ej0dVjySee9dn2ru1d3rsyiuxXEV2PaqBc1LLpYgkHHcGoqdqgipO9dXUHq/4HOlrs5xgqcevNe1WfqMVcDQR3rxH8EEGe8Qk7qpGPqa9osZkcEY05wSDXn8+250pbwQpcO6l8nYs0jHI9MGjpKRIAScHjaoli6KZ1A47USNSwDNttsKzFWfDKAdz2q6ZjTJPNcFGBmucg7cVpC8q6nDckb0WKMaB2x3qMhRjFQjk/2qatTIwOwO1AIRyU1kfQ4q+khSGOcnahhCJh/pNaQtbWmbeBhKylN9J3H5Vo9H8TdhoAxgj9aFbqRII9Q0rTBYSswXgHST796gSn8PgmMpL4MsYTIUZ9dqYewBw8b6GLKRsCCB60WS2juFXIbKHYqcEUeJdCYY5I23OSauITv0C2qkAEpIjcf93+9VHhyCZZWfU6liGKjJz6+tNyKCxVxnvvSkl01vcaLlMQs3kkXJA/93pQUHhSCEAyNkRdPIGO+c0W2sxG8rM4ZXbUBp3H3pmMg6uCBXAJkaWGnnIO1XArc+Fi7dtUrKpj0YCg4Oc5B7GrQWEaXDTkhyEVBlRkY71czGS4a3j4jALP6E8D8qaC6EOKAF1ZQ3E1vK2FMLaskc7fpSyeHwkYVi6tN1ixx65wP703OFmhZHY6HQhu2BS1mJZLbLSF4zkRnbzL2JpQzZw9JZXwzh5CVJxkD696CLOaK8kmtiAkpBljk3GfUHO1HtLgSxao90Pyk8HG21DkuGScwAkYj1lhjPOABWRVrH/qJHdyyO6u0e2NQ439PahjwyNdLEklXd+w8zf2FHEx0BWYNIAA2PXFAile6a4LMRGjaFCnBJHJz98faoqq+FxqQmWMfTEZRiDkD37VdrCN3bc5aZZeRgaeB9KvFNojAkkBIGGOeD71ZZV1kjTkjJGaArwo80cu4aNSBg85+1BjtokKDBYxqVVmfgHkYAqtpdvPdXEfTCrH8pB3O+DmrFgsqhmUZz5c7mgG1hEggaNnURr0wA3IJ77frTMcXw0kjhsCXB052XAxt9qUlMrShoXGVODEx2b+xohuUuomiBw+CpU8qcd6CjLZS3Bmdm1uBsSQHA4wO4oiWaLdm5JxlQFU+vqaQEiXNrDHgh4JUQtwVYc4+1NP4hEkSnXqJfQNbAZPr9KoP8Haaw+hQyv1AQTyahraJJUYHzdQyKMk5YjB+1U+LgIZesgZTg78E1MwUurdcRyIDg5HHfIoi8dpHBLJKcanYsfQeuKsLS3WYSrGA+otnfYnnbNUkmj0AvKpAXVnOMD1xRPioVAGoFicDHr6UHGzt/8AL0Lgv1CCDjV681L2ls2dUeSzats8+vO1QJY3ZfOCGOB7ml4r8v4lJAzIFXOFxzxvnvnf8qcBk2UMqOHjUqyhCMbaRwKmS2SRoy6gspOD6Z5HNWkmgQKJJ1RmBYAtjIHP2qYLiMt5XRgwDDBzt60A4IU6rSFAJANJbvjtU/B2pbIiRiG1qWGdLeo9PtS897+LN8PjUrBNTZwT3P2qkhw7SxzPmI6XTPzHGwAoHPhYSBmGM+fXjSPm9frVLiyg6MrGBHZzqI0/M3rVGmeOB51diqrqKlcGumNzL4cs0MyCQqGw48m/NBZli6X+ShyoQ5Ucen0zV4oouqXESrIdi2kAmlhewswDalLaQuVI1Z4I9qMl9b5hUOTrZgvlO5HNAd0RlXWuoKdtXY0J8Qq7xoC5Bz6t96At6Z5ZVVWGhiiqRjLYycmrm5HQjaZCkj50xr5iSOw+1QRG8ClTusrj5cFTRPiMy9EowJTXqDZx7GkZLtYrhJ2LaTCcZ/lyw59PemJbu3t5UDyqOqBpfsxPH2oLSvFHMzYZ5JAAFG5Cj/c06AvpvjJOay3wt3NMWaM2yDVsDledvrTMPilq8S5Y5Kofl/1fLUU0ERiwAXXjIFcFAXOBjG4FLr4lGZuksbkByhYDuOapG11mWRlTQwzGF9PerUOoFyQFGD2xXdIHIIXn0pMyXLTJ0cuMHWvlGn0wfWheGTssTxHqNKkjApIRqVc8k8HenA0Y4lGV22b0q50rucDHtWeviashbpv51aUYwThdu1Km/e9u7DRHII2jaYoQBnsPrzUg0YI4Lf8ABhAUc6R77k0wCORsKzrqaRvD5bi3RuoEyBjfGd8fqaXvTbPYpdmaQxo6srRSEHcjY/1zSK0ZJiJgAQfrQYJponaN9LgsdLZORnsRSLXUkj24MBLTTtGGR9sLnzD2qkd5L1IWa1cakd+c/Kdh96YNsISPY7k+9SkK+oJ71lnxK6SEypFGys0YQ74OojI+3rRmvZ38PuZ0jxJGzrGAhbODgHHfNKh9ol6Z1YAxz6VeAxlPw2BA2JFedm8QuL/wsSBR036WsKp2OvzAetPyX1xCbt44gY4SAF0ks2cZbPp7e1FaUuCRjal4rhJ0EkRJVtskY42pGe6upI7mKSJmTUqo0alSUPLD3HpVhcyx2reRpZkcLjTg6CdmIHtvigebAcHJqqyxSSMinLJypGCPes1JvEMTkorOswRCy4ymdyQD6USV5ywLR5Im0q6Y1KmOR671NMMXgI6ZV9Ols4IyGztiiRuSQPKy7glexFIXbyLBbNNIuRKutgNhzvS4N5BaabfpGYTapBF8pXPAB743oY1pShU68aQN88UPquY1eMakOMdjg98VnXsd/cxdNHIDQsrLgYZu2aMDd5VNjEcAnOCMDt96GHsEb80IyNg5471mm58RW4MXUBcwatAxsdWMjb0o0puJC2R+GXGcNuB/5qVWb/E6D/Cpjn+QmvnfbivoX8QK7eHXOokoFbGe+1fPewrt6eqz5OrhXH7VxxXZl1dXV29UBrq4fSuqDqnFR9qnG9B6L+DC3+IzqoB/DB+m9e/VmCDVj7V8+/gxWfxiVVBOYiTjnYiveISC4Xcd64ef2bnQmrrMVMbKqYw7cN9PpTKhdOBx9aTZmVFY533xVkd1IGd8/nWVNgYJyaG583r2qsz7ZHb0oIbUinB5+lEMk5J4IxxUsVAzsM0DUQed/erSZYL3bOwpguVGME7dsUK5id4wIyDuMgnGR33oqjRgsBse1QZMnHvVCENiU6TBzhGYkKSBk8USCwmt449LrgO7Md988HfvTUar8oIzmmDpCkMfpQZnwU5iOifEz6ckMcEBskn3pvozA3Z6xJkYtHk/IMYFETV1ATttxVlOX2Hbf2qozm8PuDFM4kCySxquNbbHuc+9HkspS5ImBRnB0NnDLjGD+9PjZcD5aG7fKMc9zVwLSWQa0MEJVAWBK9iM5I+lBPgy48rLpE4lCgYGO64rRC4Cng4qkNwHhEgYKhzg43q4FJPCsNOY2jUzSK+44Axkfepk8Nmla4kM34jhghDMMA8A9sD2piIyR6us7Eu2UDndV9KK92gCYVyrsFVwvl3oEP8AD5tMifE5DCMDOT8o3B9jRksj8A9uzjzasFcgLnsPYU0FwxON+1SWyMnAweKDMt/CpkeBdcXTjVM4yG1A52+tHn8Paa+eWTpmNlVcHORg52+taa4wCBQ3cAnnc1KFbe1MRkd9DO8hbVgg4zsD9KUFonSLRyZUytJqHOo7YFauA5Kig9FIyWWMLk+bTyalgz/gGZFR5YyAmh/J39frVltgbnqh8N0tB0r+RolxKjQzqrYaIAt/QUWMTELIw0YPnU8Ad96igweFqjxTuwMkQxkDTnbG471zWAM/XeRTiXWPJvxjBPoKYkmLRqUUmI9+CR6ijaBjHOO1BnR2Ai0BZQpAcFgu51ftR4Ywugth5NIXWFxtn0FGjAfU2k4z3PNWCqOO/JqBRPDYsMGYvq1YJG66ud6L8GrJB+Ix6ByCeTtjejR6SQq1R7hFKxr5ncnAB2AHJP0qxAG8PRrZ4eo2HctnAyM74qXtld48klkQoMjYg9/0o8byNKUdVwqggqf0NWZgD/WqE9EakQqxLmIxgeg9TVorUxRwpI+p4zqLAcnGK67iiRDdPqHRUnKHBx6e9FieV3wUGnSCfUH0z3qYLRW6oyOJCQqFNwN980WO0iTSuA+OGYbjbaralUpq9eKuR9tuaBeeyjkOo6g4Up5TjANQlmkTM6khiAv2HH70UTdSaSKPGYsa2PAz2qFd5I1aReTjA2780AWgiaVYphrLuJtJPykcEUWWBS2QuX1hww234/aiPBFKydWNW0jy5HFEZ1QADAA7CmAay6jhgAOCdNBFjFCAI9QiIJKAnT+VWaZFmESjU5XVjPb1NWjmUxqWBXHAY9qAPw1rHEsIQ6QwYA55HG+amO1t10FEwYySu3yk8kUyzLIBwcjINLJK/UABQjO+/wCdMFjaiIFoVI6j63IxufWqy2sFy0fU1kxtqQhtJU/UVMt+sDP1DhI11EAZ27VEkukBpIwsZGTlt1+tToQLNPikIXydMpp7YNWnsoHjEbIGj2wp4GOKuZAHUggkHGM0le3ZGoxuB0kNxqO4ODjFA88ImheOTzBlIKnhhS8dvCsIEluUzjK6P9PH5VeHqS2wed1SYqGOhxhc8bf3ql3eRKqGORXaR9CldxxvSq74ZXmEi4QglgBsSSMb0ykYKBGckYwRmsux8Q+LjBlnCSBi2BthAcY96dS/iZ4hGC4kP8pzp9z6VEcthYw3Ak6IjcHZlYr+3NVuZILWZJjA5ziPqD+XJ275xn2rrk48QgDuFjSJ3OTtnIA/r+dSs1tdvE5JYBjpjAOQw2yw7VQWK3gcEKmAq6cLtt6V0MFuj9IRMhQYXGdx7f2oAuI472eJ30rEoLKOTn+ld8TAuqCSVChwGDHgNwKyptoo4CZVBGcA7/lVxHAE2iU6vmGOaQJMEJEUxuLcEqYycuuOQD3x6UWK6iUakOtFXU+k5KjGRtQ/DpVSuUAGO1LMCH3G3rUPdIjIyEkyeVFxy2M4rPvvEDBJFJOzRQAqJCoyFbfUD9sYxQa6pHIASAcbVRolB0r+vNBlu4reKNtZPUZVTSMkk8YpQeJKCJSrlTJ08ge+M/Spq4ahgSztI4QS4QY1MN6ajlBj4yTQGu7dZHiYFNEfUdiuAo/5mlm8Q6AjY2zlJXCgoc7H5Tj1PpViY0So1DjB7YrmVVQ8b75pGK8MgACHqhjmMsNgDgnNJT3hj8SS5dHe2kXSrqM6e2CPQk80GtpQoWVgRjYjerIFMern3FZWj4O4mWwGdIDy25PlOeNPof0rp75pfDZdKGIrKIyucn5hnjigcWeO4Mq480blWTGfz+tUtojFb6EdGh3K+XSw34IrPiuQl5eXLwnInWEEPjbYbj070WTxEwyg9HyGfo7H9aBiSBkMXSkAcHJRuGFMqnUUEjBBIx70g0kg8QuGGkkMiAHPGMnFd8VL8JJMFyj7LjlM7ZP71IpjTE0jOhRmA0FgN6IUCxeUe1Znhr3QiljmgZTHhVftIAMAj8v1phL6U25aVCqgcBfMGzsozz9aUhH+JFx4XMBgfht+1fM+VFfTvHT1/C5MDP4bb49vSvmIHlH0rt6P1nycRtXDvXV3fiu7Lq7711dUAa4V1cOaCa7g11dQb38HyaPG2xqBMR4+or6CLohsbkemK+d/wkcePL69NsV7+NWErMxB32Jrj5/ZqdLNJHIdKuARyud8fT0qyvjGSOOe9UcaAQukFjzjmpETaF0rg96wovlbSxbO5waggKTnGMjNVCKQQRwanogoTkg/WqJ0r1Mk7VYHQckHnvQ9OlQM4P15qrhwurUT7CgdbLKQBnalrnXBDI8a63C5A9Tj2q0BZgAT2zUl3Uhm2TOKBMNMqRygMAZANaJ2Pcj0ztTV+0ywRm3AMjyqp1LnYnc+1FQuzZPFXeUxoeD6Y71QhFNdidQ0QMbTMmoDhAOedqJdzXcbSR28ZyqBlbRqDnuPaifGNG8XUjOh2CagRsewNNu+gE8nPFBnvceIBptKKVBjEeE7H5vy3qbWa5lv5beUxlYnOpguNseX/ntV72+aJo1ETGNs6nxnH2o9vMksRKggNycYzV1C7S3U14VBMaJIQymPYpjnV6k+lU8NS40Qak1Q9JdLavkIznI9T61plsZXO2PyromCKFAKgABfpVGPd215NdeIurMVMaRxKF+Ze+KZeWWMEK+pC6xoVTJX/UQKauDPIU6LLgNllYkBx6ZFMKupVLAArwq8Cgzp/jY5Zem7SKkIKHp7s+cffaiRC4M1wJ8dPy9Mgc7b/rTyMTKMkD+tTIpdNBJB33B4oMfVfG4iZeoqrKRIoYaWTtgfvVUN4Z1EzHUTIFG2D/p47YrUjjeGEqxVwN9Q2zVhgx9Rly6504+lZCMCXaMZHkPmhOVzkLJ6gYxQiPEeifPl+gmAQPnzvv8ASnre9SWFCW3xiTynyn0PpTEk0cK/iuo7b0GPcQGZ7qOIMCSjH39afuULWE8cJdpCjBS4PJH0qdcfVkl1HLY2+lEuUeW3TpShGDBiG4YDsfapFIIJ44GVXOVhAXK7Bx3FDmHiXmETZOlApCgb/wAx3ptpHkOk6cqdwp2orOEXJJz7VAOON0lcFj0vKEwu/vSyrevMS6ShVD+XbSw/lA9/c1oiRGHIAHNWS4jcZRlYcZBoELeKU+GyKizRTMhxr3Ktjilbfwy5ieGSRmwlt09IA2bOSB/etyFhz696C4MUxfr7SkAIVzuPSmhWO3uHkQSMxVI1IIbB1d8jvS3w9+sUep21iFgSTsXJ27frWpFKhYgBgQ2Dk80R3VlyasRnXtrPP4W1umRIygZPc5Gd6Vms7mKIPE0qyCQOsQfb0OT77mtt9PTBJ4pUlRIWDlhKR/LkZ9j6UFXgc2pRWczBSRvjfsM0I2t4cKruEMIQkvw3rtTqyKrDfkcmpVwVB0jcdjQJJZujy4d8yyh2I7AAbfpQ/h7qVHYzMJBlchjvvnPtt6U3EptkCGYGNeMjBA9zXPOmVTQwDbK+Nj3qKAYrmOSRuqTqlBAYnZAOKJbxsfxblQ8+o4dfTsKtM66ViLBZHyFBPJG9EBAUElfeiFZreSW6nmGcSRKirnBUjO+fTeqNbzysAdEmHzucZTHFHtodLyaZDpJLYPYn3rkuFjQasL2FXAG4t3e0+HhIQqRgMdsDsfahwWLR3CydOIoCSe2CTnb29q0I5o5V1IQe1S7hhhAM9s0GZL4eJzNIxYCWRHGDuAvajtAxmRzkecuUzqU7Y700YvOsisR5dJGNqBNGxxokBOdRUnn2qKXt7PF/PcjCwsQwXjzgYJ+lVvIonmlSbKRvbEMw7DO9PPO0aKREXTPmKnOPf3qyywyaZtJYEEBuRg1NRnfBI56kTARv08FdxheM/WiJ4Ykci5ZiqyGQebG55Gw4p3rQwgiNARwsaKASfaquJFlDxspT0pVKHwuE2Pw4BwMhDqyV3zt96PZ2SwzvcrrDSqA41bHHf60dVBUEDBPzb1WS4FpG7S56aem5P2oBXFil7c4k4RSAQxHcEfcYqY7RIboSrgSlSrMWJLDOd/U5qes4lTUow5xsdxRCIo5D1HABIVc9yeAPWgoLSGaSaZCmuXCyMp+bTtioksLaSZpWOW1KzZ4yvFXjkjMj9IcMVLHbJ71FxcxwkjBclxGQvZjwPeoKpYo8hI2KszZyf5ue/FXSziikk3UGbZ9tjgY/aqO9xGjiNYxKQemMk5+tVu5EnL2wJEgjBZhwM0BxawqkalQVhfWhzwfzoMKWs5eSPSyysSdW4J7nFWtZ57mzSST8In5cYIPpzRTEiw63WMMBlsce9AM28M5AdtQRwygbEEVVLBBarFMAQGL4HY5Jro51inZFKBREH1t6k4A980czYCCQjrMuWXPFMNVEULM7EAs66GJxgj0NLzi3S0bXaB4oeF4wB6V1rIZb+4RzhYFXBOMDOd6i5khkhDGVfh2bJYb69+BjkUFxDDlZ0jwVTSpGQcc4oyxRwx4RSFxkhd6VvrkQpDGDgyyqpI9M71c+JRojr1FDqwUqO2aAqpBcYliwZMY18ED3od7bxPCIl3ZnUnH1BzUxzQRg26MdY3bIxms+8vltmVw2nJOGZSQMDOfofWhGt8Pz8vrgVUKBnUu1CFwrW3VEilMZLKdh96DJ4pHFE7sxYiQRgEEeY8f3oDudLj371RmIz6UFb+CeeYK4xHJ0x6u2MnAoRvrYwQyAyESy6FGk5z/tUxYaTLbnIoiquAHGoZ/WsuC6MzXLnVoSbpKNO2OP1pk3DG3YLlRgKknOSdh+tAHxxtVpLgqRgg4+lfLVxoFfQbiR3guIntzGyqBqG6tgYyDXzwZxjNdfTO08kk812K7G1dXoYdiurjUY9qAPapFdzXVBOfWurq7NBt/wi4X+II9s5jcfpX0oqpTI0D67Zr5l/Cp0/wAQwZIA0uN/pX0wFSdzwOwrj58eTc6DfSVGogb7YFWOkHHIHfFQqAaycnOw32H29aqXQTrES2W3BxWRDuTqIGQKjWwAHFFCKU427UHKOcMcdqsRDr5gdQ3239KYwcAA52qQi6jkjGKtGE6YIOcVR0SEHOarNaJdQGOVQyN2Pai5C7D86jWUGo9hvigz7KeSKRlOqW1BPTnA9Ox9frUyzq10JiT02tgyk9hnn9qPDDBFLIUjCB/n9DV57WCMKNP4SoUwT25qBRL6B3YOsqm3YZDL/MePrTzXMTShDkky9MbfzYpeC1iFxM3mMcirgAenG/JpmG0hAZ1QjMnUzk/N60Ure3wjS5kSAmOJTh+xYHBHrVoJ0jGkxysVAaRyMBARnNNvZ2/SdHQdOTOoE855q3wlv5gUBDIEO/K+lEZljcO/ik0cwlWQrkahsy5OCPTbFO3F6lsACGcqhcqvZQcZoyQwpE0IXCYwcnJx7k1D2ltK8bSRq7Rjyk9h6fSqAW1w0s+hUJwM6sjg+o7V154gkT4AYlHVXwwGCeB70d47aCT4plHUJClxzUNFaySSPKsLI4wzMRvigE3iKxO6LE7MjKhOQBqPA3/erTeKBLlYliI/EWJzrHlJGePT3olzBBPHIsZTqyKAGHbHfNNKsYGrBLEeZhtmoEP8RAaSIwP5bgW+QQckjOaokzSzQOgIjfqqyE8la0lihDFlXSS2r6n1octuJbiB8nEZbO57jFXADwZQ9gsrQqGfLFs5LHPeg2Mks9gpmhIMoeR99+f7U9IClsxiUySgbLqIzUIiyocRupYYOvIqDLHiCNGLgxuuIOvggHy5x+tNpM92ZogOmsbhWPqSM/bmmxbQqoURrgDSPoKtpTG6/episkXWEkaNUWNVOGJ+Ug43A9arczTReGST6V1BRhs7b7ZrXSOIBvIuDz712iM5GgY9KgwoXuI7+V3jz0olCqTnnvn1NMzXDxi4aOMER5LjVvq5/anIwXJ6tuyspzuPKfTBq8aDdtlPJxx9KgQivpoi3UjwqaB92ot48iXUQX5hG5UlSRq2Han9ChflXOewqhYZkWIoXUfLnv2z6UCAnuYrhYnhUMwDqRk5/wBWavJJc/FRRBSY2DayV2wON6cj3UExkPjDZHH+1XOgDAO/0oMW6e9ubREIcCRgsirERgE9u/HNWu7uaMqqRYGSI3CE7gbDHvWrIhOlo1Qr/N2NQYwoDDSCBgAdqDKFxeJrL2ny6AACdy3P1php5mPSWIxlpWjEmCcYGc/enBOhYqGXVjzDnFXbO2MFfpzQZ11b3M1t09Opmdck7DGcmrXUkySF1QMvVK5UbYx/fbNFYTmRGSPKZOobA+2KLKdUA8oQk4AoM+zW4nveq8TqhUghlx0iPfvn1qY5LifWwGgYbUmndcHbHqTWkoYlQp8uN9q4ZaU5APeqEpusfCzJblzMy6l8uk/l60skV0biaSRAQAiRBhjVtk4H71qku8jhcHbYVSBJtOXVg3uaiElFwY7loCRIjFVQgHPvmru9zEZTjVpQFRjZj3wa0OnpU4yM7k+poZiIkJIyTx2q1QIFkSBmaQuzHUAwwR7Uir3zp8w65jZtLKAC3p9K1I5BpI07Fj34qRHE0zZcF9PAO4H0qDKiHiRdkBkWN0BRyFBVu4PoKOy3SqzxqRIJsYTGlk9QPWtJkwwJY4HaihCyEZ3I2zQZUkEvXi0F8x4Ik9cnzBvbFRftdyXDRwmVUCZiaMD58/zZ7YrTEbBSD65qZdwhwck4zVRmWaTLdTdRpcAjSTurYHIHb6UpNY3knWV7iVWa6EikvkdMHsMbGtnOD5cajxXTJlovO3V30gcH7elRSEsNw7tiRyrSZKscMExjnHrvQ4fD52jsRcTO7wylnYE5YYOMH1p+VZY1BjI1MwGCM5zzTOV1KTgADGTQY1p4XNF0Ekd5Y1LtIMtuScqftR/gZ1keTI8111uOV9PrT8TIdRQlmGx2ohGFOe9QIQQzC46z7kM3nXllPCke1DGD4jds2pB00DE/fendGkHzcmgmGC4M0ZAcNgSb7DbYf1oAR2axQ28epmaFWCO3diMfkKGvhS6WWWQCWSDpMyDv/q55pyKJo7hlDFkVR825B9M99qu8P4monGD5QDTQtL4SslwZXIZWiWMgqMjT3B7GjLZsDKZGL63LqS2NPtUTMYVYvrIA4UZP1oBuWYxmOQOjbCouIewNw86IxRzJG4zuCEHcdwautgIJ43RiulWUqMEHUck+1OI+kEt8zDGQOKC0jDUCrDHABpbwAXcAb4YxqGKzqWJ39aU+Ft0tzau7lY26ms7EDOeRTqznDj5VC5JbtUJEHJkJxlQSO+CO9TTAntet1S8zC3lh0aFPr3HptRUsotaNrclY+mQeGA3GamDw/oxEklQxyAe3tU286XEYdA6YJUq644OKuiz28Jtjb9ILHz5Bp752+9ctjAXRiDqWTrfN/PjGauy7Agn86D1l1MiHLquo57A8ZpoKfD7YDdNxKZR/7zyaHJBBHBkxoBEeoqqP5h7VMHVkjDSZVjyB2qq4Gs5DOuxAOADSisYSSPVHp51gLwW9TV0tlW2aBVCKRvj1qEOYw2kqW3weRUmZBIsRfzsCwX1AOM/rUCXiw/BIXGAMV8rIwWHoTX1bxGIGIHUdua+WT7XEo9Hb966+jup5dKZru9dXdq9LCPWuxXAe36VxA9qAP3rtsV2O9TUHV1dXA0Gt/DJA/iK1zv8ANt/+6a+kkjTsCBjjO1fM/wCHSF/iGyLfLr3/ACNfTmWIRhEycnGfSuHs+zfj0iN0KEttjnFLQlLi4FwA4KEqAePrUywsiliRj07+2KvErhFGnSe2TWFNcgahj2NK8McEflTTkEAkfcUEBcnGSQO1aRSOTc5PtmmkTyYzgnigJFkZI3osJdfmX6VUGNvuAWyKDe2sgjR4ZSkijAz8rfWiMXkjKqdxkirglrdA++e1BnJcJJKY7hhFIi6mQnb3IPeo8Qu4xKGZ823wzOQD824x/wA96IlkolKySGTGdGQBpzz9arc+GR3MhhJYItv01Y7kb/7UC9tMGt4viJoyJFyFJII27YPb1pqzvIIVZGuldU2Llsj6fWqy+GRyrEmoqIBjIUebj+1EitVjEsWWYzNrx/pqg5uI5FZTIuzY53z2pe7yenKl30+m3l3yHPoal7NJZUbUdSydQ4HzbYA+lTB4dDaSRyLIQED7ORg6tz9KYOhvY5mMUmEmP8urOfoatdXgsEjVsapWEaZOAPc+1Xgt4ABJEwkUuXU5BCk84ok1rFPJDI43hbUhB74xQTDcWykRi4RpGOwzv9MVl297A0c9wUQ5dgxK50gHCgD1PpWhHaQiQOoYkOXXJ2UnmpHh0CRaNcuDIJBlycMDnI9KCY3tIbJEWVF0gMQSMjUfT61aa+t7dY1mlCM7BFGOT/b3ob2UNy0xnJHVCAkHgKcjH3o09os8sDu2GikEi49Rtv7UFHvbWOUI8wBJ0jYnB9Cexoy3tt0uosqlQ2kkA7GhvYwazLIzHMolxqOAwqiWVrHbTLqIikbqyFieec5ztxQEjvrSO5+H6nnKGTg4wOd6DfrBczQmGcx3CgvHIp8q7Z83sak2SXMkEisAkKlQADllI454q4sXZboMwCXJOoZ9sbUA7HxE3auhCieI6ZFByPqPY0aO8h6gg6weUgkbHBxzvxtV7e0EQJDhmOAzsNzgYFCSzhtWh0AEocIxBOkHtzx7VkA/xW3LoVkVkfOnKnO3bFE/xS3ARtRYNg+VScAnAz6b1b/DIVSKNSy9PJQrkEZ571B8OtwSD5c6QAMgeXcYGaKk+K28kksKsRJHII2ypAB5/L3q1vd/EIxVfK3+W44cev50EWEbeJSXWvzMoUpp8pIzv9cHFGtYkt4hFCuhATp2zj6ZqCqeIxRvDG2s62MerTkFx/Ln1oMqQT6r/wA9rNGD+IRtgeuPmFHSwhW4Mw2bc4PygnYkDgGiR2MMUBtiC8TArpbcY9B6CgV/xIplZrd0l0hlA4fOwx339DQ5PFFF00DwyRqkQlkYJnGTsB7e9OnwyEW6wgsFUhlOo6gRxvnNVaxtpnkaRMu6CNmxjy5z+9AOO+jj0iSKdHdC+kodgOx96tN4hbR/MWysYkPk/lJwKiS3ivkt5llfRCxKkbatsYNEEcUyy6kDZABDLsccCoM24kgadpkLRvGCGmAyu38p9aftrkyDEiaXCgkY5B70JIol634SKJDmTPBP9KNbRxKgWPGnGQc6s/egqviMRIxFKPxOn8md6CLuK4nL5Z4Y4RIqgf6ickimHs4G1qYyQX1nkbnvzQ4Ol1JEXTHoYDSEAyBx9RU0UW9itIJz05GRDyBsTncD2FE+OVnjjijMjy+bGoDCetEMEQRh0UIc5ZSBgmuhhh6sbmFFaMEKQo8o9KoiC9g+JI0yBpJDChK913NXjvo5LP4lSViwWy3YAnP7UWK3t48ARKNLMwPO7ckfWqssNtamNVVIkGAigYxRGZ/jJ6d2UUkxgaNWN9XHFFsXkuJZ8zyaY5cfN6AfvVZrmBU6SIpQYOMDH9qLFLCruUAQOdZwOT701cTbX0La0KOQA8qsBkFQaBcT2l0VuI2aCaOITCbGMKeAfUH0pu1ggaAOIwuQwGNtieKh4LdFKCMNqQIc4xoHb6UExXckpdZIRG6AFiGyu4ztVG8VYWMl5FF1ItIdDqxkdyfSmtKRQqEGlAMYzwKBCLV4nt4lHTTZowMLv2xQdL4iVZkEZV2ZUjLHylmGR9K6S/b4k2vRPVUBlAYebb9KIsUYUIUwi4YDsCO9VlaMXUcYyHdSdZPYds0tE2V1FeoJFhZeQxJzpIOMUC4vY7K9uJnVmEcSKMe5/vUrHHbjpQIV1PqY5J55J9zXMHEsrmMMjBdjvuKmiLnxMRrPKkfUaNxEMsACTjj86G8848UciEEQwagpfjJ3P12xTTRFlJeNWBOcftUQlZmYPEVOSByQR9aaqbm4a1sZJ0jHU062DHGaRHiTzQCZ0QRvpClcnST/AKjx+Vahi6iso2ypA7igR26W1skQk1GNQu/NTQq9/IbwW/TGGGzb8jnPpQIbqWDqgITJJO+WClgCBtt78Vpak6WTg49eKpoWK3Z1CnctgetNAPjrhIpF6HmVEOwPmZjvx6Va+urmGOXoxBpUj1r5S2r22phCQqkhRkZBFVuNRKmNiBnGR+9TQKe8ukcqkCuywq+dJ3cnj7b0NUF3cySRIIZEfGCuzj1NdJIYDgszlmC+bt6k+1HXAYMSzAb6l3GKBXxKW4tLeN4mORKAwADbGrxC6eXTK5CjJDtjJ9NQ/tTJhS4XMrLLGxDKAMe4o5niVCXwoyFzjJz9qs6GTEtw/hs5uA6PoxjyjXnvjmjI96JZJEXGgMEU4Ifbyn1zmnXGqTDYMff332ohmSRR0yNPAbt/vUw1m3BvJeojprjYqp0kAlSPMR96JDBKtiqSSZkVSAR39PvxRYHlkecOV0K+Fcfzev5VUSq8pVTnTsTng0CEUHiGiGOSR2JtysjBgNMh4Pr96vFZzw3Up65LSGIAgZJCjDZphmlN5GEI6eD1AV3HoQfrRY4Sry4kcK5zjPB9qoUdbx+mpkZdN1qOGAzHnj9qm1t5YQQ8jFjMznG4Kk7fejfExdc2y6iVyM42JGMjPruKtBEI1KqTp7AtnFQCkM9wSYSFjKbMw3zmmpIz8K/R0fEadIc1UlA4UuuTwCdzUzyrBEzkMeBhR61FLeI8AAYI75r5VdbXlwD/APkb9zX0y8XfUQc/1r5pebX9yD/+Rv3rt6e6z5AZ2qKnmu7c16WEftXHmpwajegF22rq77VH1qCRU12K6g0f4eAP8Q2QJwOpz9jX1AFITl859a+W+B5/x2yHH4oFfUWDKRkZBwPpXH2dtzpOQw1fNQJXaMq22nNFfWJFGl8E4yvb/arZBwrDbmsjv8xcAgetSqFWI/WiKMDIG30qC2AM5yaogIRGQalW39asuRsd/eqsFWUk7gUQRhgA5xUM4RAiYz275oMkjF1APlz271DOiN7Gg5nEk0sYOJEj1aseUZ4oVm8s9qkpBSXTw4bzbc7etTKrSfECNsu0YUAnAzUM07dRYJyr9IKCfl1Z3x9u9NU3LKtradacFc4yuMnJ7VmrdfHK01skivEdAxJjV7e+2+e1Gks3ljZTKobrLIPMWAA5G9MQ2Tp1pI5NId2ddJ9QBg/Sqjo9KsxVtSgkFs5+uaBbsZ4BcuSzSMWRfQZ2A+1PW9pHbRExqylskrqJGTzis2Dw6SSK3l6mFjVGjO+VxnIxxvkb0D8Cx2dtLJPpG5kcjgUKaWdpIQoQI25X+ZR6ntQjYyP4XJFqRZ5FGtznDHIyT+VTJayYkkR2TXIuxJ+XYE/fegK8tzEEeKJZIsedQfN9R6/SmYJ0uY9UZz2weQfQjtSyWt0sit1Do1sxQ8YxhRsOM70EWt0zQSuCHYabjpt8w9R257UGoqjUCx9qrPJHC+qQnnAA5J9qUIuVFwolc6iDGxIyP0pe7sWmQ2uZDA4J1F9w2fzxVGojJJErLnSw1D6UQ28csDRyDKuulhS9spt7MRmUyOgIU6fypKKW6ZpY3nnWRLcMASCdZJ9BjttTRoxW5tYTiR5AMDBAzj7UVXOnSftWXB8f8PCZXlWTqKJVBVvL6j/maieO4lhu3JlSUsVQRsBlRxj096g0pG6SM5BYYzhRkn7UFJ/iY1kgOtffY/Q+hpNZLp0YFpRHI6gE4DxjG+O3NRBDKL6V2d4yHHmwNMqY7++agdt7wTnRhop0+eN+R/eh38amON3kZJFcBJExkE7cUK76k1yFAK/h5jnX+Vu+fb2pe5eUxHqliVu00H1XIxUVe1il1zF2Z8MYxKMAtg75+9PW6TaB1GywY4Pt2zWfDFdQRwKHLDqu0q7Ywc6e3rirL8Zm3YyMq6D1QWzvmoG/iHaeaNSAIgCzn1PbFcLvRbrJKQZSQugY3Y9hSMMV7FJPIhIJLumWJDkjAyMdqtLbPPCscqEqy5cknKv67D9qg1ba4+ItoptOkOurHpVTMAzYYetKxwSQ+GfDmbXOqELJpKgem3tSJ8KlaG4ZfnlCaYndmUkfMSfU1QV5ktr1jNAIVlPlkRzpY/8AcOAadlmS2tpZtyqrnQO//M0rNbSC3iCQiQBsSRMx8y+me+9KtZzw28yvlo+iqgFjhW1cY/rUGyYisAZhqbGSBv8AYVFjadGAkkAsS5A4Ge1Zbx3i+I2qs8ukyOdQY4CgbAjijQ2d4qp1JcY6gYByCxPyn7UGjr0ZeVgqnAGfWowhfCEEhsHFKRQSpMnXAkhWJVw2SVYdx659aBa+HvHFGjsWjOsyjW2GJOc0pDF3PHHcxRsrMzsoJB2UE4BP3pxUYEb8Vjv4XJJPDM8nTeKTUsi+YumdlOdhj701drLOQhAEZ1hk1EBgeDt6elBoZG4I471lXUyyscbLwM96pcRmFE0k+WMJ1GG/1z7j8qQMVw0qOJyUL6guCcbYIoplFUefICpt5e4+9ORJHnUzIFzgjNIWdlN1epNKXXSBp0ld+5x6miz2BYO4ZVLTiZcjIAA4rKnprpEeG3hAJcE5yMKBVIteGElwhjLgIWwuQR+RrPFpbLPoDhZwrtpOMHXtnHtiiL4U0vk65MBRVMRUeULxpPY+v1qocWVTHcTTNhUkMaAngDb8zTESpAHkndBJMwzlhjYbAfas23ETzmXqMxhkkJjByMN/qH2+tFmKztFciQgRasgLkEEe9NMPS31rHE00k8aID8xYUndXGq6LQXEM+FDNbSEYI9VPY0tFaxiGBmkaJzCIWUb5X042PvVpPCIFt4ozLKengRPnJQA52pwQ2txbyAMkunVyCMFfY+lTbXLS3LJGYWto1wzAnVr9Ppj96rBZK8N1F1GKSjzA88YJB5okVssKs5OtyBl2G7Y4zioKyeK2rFoetl1BOADv/wC31+1RFcxGDqrIQgBOSOPXNAtfD+giqZHYLqEakDyBucGmLeBbaBYVd3CjSC4BOKuJpMeLwXT2axTFI5pDqJBUlQDsPqcUxJLZJIt0QFVFYkInmxwSfYVSO1t7XoRaiGhVjEX3wDsaMPDIZI/MXxpKEA7MCcn9aYaWu/E7ezLqEkKqiyEhCfmOFFH+K0wPqViIkLOQMBWG+k1d7GCfUWOSwUMSNyFOR+VdHaQsJ8sSLg5k48+2KZDSmsdaMzyDRHb9aQlvLknv7CmPDAp60aho9B0pGeCp3D/fejR2NtqZQu+jQQe6+lGgtIrUosahN8ADvtQY9xOrLOJXZupddDG+AvGB9cU013bQdSHpMhV+mi6gFby6ue23arxJPFGGW3dw1w7OAcMBk4IBpuOAKGJGDnVpzk5Pf61cGS98LiLyoREbYyBP0H7USCYW1lCDENA0Kjbka2HJ/vR9U2Cw3JOCpHaiRT5Koynf3xiooPiJnisLguo1spUFPfbNLyXVxJKY4oMRQEq6lTqZQuxB4APArTubdLi2eKQ4Ujcg1BU9IED6E1UAs5JZbZZiylHGpQEI0j0+1Z9tcXOmCMKQ0oaUyFCQd+PY07b3MshuElC+R9KsmcNtRIQEjWNPkUYUVlST304hncqYlSXSJOkWyNtyP60Rrm6aaaNFX8FRyuOpkZ2PbfarZmN0xIV4CBgE7q39aOMac8nPOKDL6F4b6K8tdISTHVik2wT8xHvtTVxc3CTKILfrRaGJbOxYcDNMCaIOIi6iRtwudzVUj0grjSBwKCssTyw9ZEQXgjITVuFJ5FVHXiE090wk0AdNI+229GklVMAsAWOlQTyfauGpfoRQBvwFgBHpnevmF+uPE7rbH4hNfTrkh48nnFfM/FFI8Wuhz5zXT0/ZPLoqaiuPNd2r0sOBrhj3rt/SuxQB4rj9KjkVIqDs13euzXUD3g50+OWRO46y19VjdS5BJx7ivk/hrFfFrMg8TJ+9fWGUNgjY964+ztvx6EbGkb5pWeQQ6MqSWYLkds8Ud5I1CoSFJOAPU+lVRxqI07A+lZUwQVQEj6iu5wcbVXWDkVZWA+lWMowVfO5B/SqSA5JI2+tGOOc1UyqBqbGBVANIJGGwD96IkYZmDdhhSaIjJn5VHrgc1bC9X5hnHGaggxRsHRu40n1ocFtHEFDMXwDguRtQLu4uSzLbo6sjqp8mcqeTn+1Au4Lp1uNAYBmRV0gHUveg1SqHDDB9DRA0caO7kKijJJrLaS+NyI0L9NJFyQgAKY3P5+lTcR3MwuI+pJo6qYXQMFeaoa+IQyqBrOsakyNm9cf2rra7S5BCjjZkYYIPuKVeS485U9QFwiPpBKA/MR6jirSJI1y6BCsojGiZRgP6g9qBi7a2WEJcEiNzgMoOB357VMcfTjUMzuexY5oU0v8A0BlijMqnYqRyM4Jx+tBZbm3tpDAC0ekFFYebc7gD6etAzeXTRWrPG2TGVMoB8wXvj3q0N4B0V0SSK+3U2yP/AHDt9azZraTVeLF59dxE2DvtgU8ZbhfE+mwUwGPyvjYH3P8ASgZI6mtT3OKiaN57bTG+lwQcnfOOx9jSUct9LKF16UaNvOYsBHztyd6Hb3N81m8pOpkATCqPM2rBI9sf1poeljkSJpGgbWF3SJ+fpQLeNZw1xFIWZtm33GO361M13cjXHjTqm6YkRM6FK/NjvvtVEEhu3aPEU0RClyuFmU8k9vX3pRpxpo7nJ9aEyYcluAMk+lCumkfxG30S4hVWJCjPm7Z3/KlJTcXEUmstpeFvLpxhuw5/5mloM166x9WKJTp3aLV5yCdvbPtTk0/SwNyewzWbbvJi20h4xINUhdBmMgbL9PeiydRpArOCrS4JUEYTH96mhprgFc6WyNjtmqsEmVSVJAYEZ7EetITCWS7MUErRqjIQ2PKwPzZPt6Cr2xmdGzKwJcjEq7jfbigcaUKmdW9WjlSRM5H0rHt1v/h1WbqGRpG1tlc43xj07VMUHiPwlqdbCUMesGA3GeeN6g2YpUdSwPlFcrEsxBJFZ7wTJdlY3ka2YAMScEc5xt9KXs47geKXCSSStFG4ZHIwCpX5dhzmorXdhGjFn0ADOo1S1uIZSxicsq5BOCN/fNZnQnubCGSRJn6v+fGTvp9Vz9qZ8MsZrJn6s+uN/Np0kvq9z32xQPnz98HFBkdSChIPueKUS3upLmGeVnXQ761Vjhl/lwB/Womt7kK7R9ViZ9QAO5TH/NqIdEjJjO5I7etWLgR6nyQf0NZhsrtomXXJgq5UGRsqT8uW5OP61RkuxNHEHkZGhAc5J6bAjfOO9ZabIYOApIzjgmocKm23HrSVmjySyyTDLAlVZdxpHAofiFtdXEqpB5Y9BGQxQq2djxuPakQxctN8I/Q0iUDylhkUG0vDcAxXEfRuR8yHv7j1BrltJhdM7Z0kDS+Tue+V/ag3lhcyGd42XIT/AKdhkNG/f86oeaaKNVV1DajpAAzk+lFihiaNhjDenGKzm8OZpbOQJ01j1NIhc7EjkUG4sZV8Pd8st0MNlJD52B2FQazRhFIXYc/ekbgPpJidVcDYtwD9KrHYyh7Z+qyaWaSVA2QSRwPpQorOSNo0nlWSIqdSkHds5B/KiiWs/wAR5ZI9FxGNLKw3+oPpV7mZBFcwvqJSDqErz7D9KFFasZC9w6yaZOpG3DAeh9qiaNJrqcSOI4ntwrNkZ3Y4pwLnw97kCYStBdaABJGxAPfcd6YVUjkBZ2Oo6VLHOSfSgXHhspMpinKF0UAk52Bzv+1Vt/DDDc9ZWUgzdbp6cAHTjFXhB1uVlT8K2kfEhjfOBgjk/wDirXQuDGpgEIIOyvnf8uKJaRPaROhOvLM+eOTnFUvLd7y2ZQsRx/8AkXNBW0vddst0YRFCU1O5PfOKLNJEMhZEYj+XWOKS+CjRofhgsKoxd413V9sd+KsfCnmjuVDKnXYEMFGV4/OgYFwgVWMsWC+gEMPmPb60RpYEjMkkyaS4TOcjV6Uo3hCtC8YKLK8iyu+nYkdsdhRR4eFu0nEg1h2d1C+VsgDb04oGwbWQf5kbaTjkHBoc17BC8UbOqvM5EYJxxzUwWnws81wjKepuQRsN+1Cu4ozdQXszIpt1Yq2TjB5yKIXW/W8gLwyrGWkZIwpGWwcfrTFpOrW6/ESxGSIYdlYYBHNVt7CK3toUjUCKNjIg5LE9z+dUbwyCMzRlji5bU/Ox5GPSirC+i6izJ1GDtpwQRgcaiOcf3q154kkN9bQqQJJCVUkEgDkn9gPrTHwwE4nz+Jo0Fjnce9AukiEsE8jYkjyIxkjJPbGd+KSCIvF7WSR40n1v1NGApyD6Hb610XilpIBomUs7lFz3YciqR2kaXsviDMNTqPIBtn1+vaip4dBEsemPHTLMozndtyaATXSSQ60DO5J0og8z45xSKTxXfisSqGRY1YxuduoeGH2p2Pw63jeCRA4eAFVOs8Hcg+orvhbe3n1pAoJJbO5wTzjPFODU3U2i8tEZ/wALDu++3lGRn96GfGLdi8QLrkKUJH+ZqzjT+VTJA0l9FKQTGqOG1D1xtUx+H23w4txAnSU5C42BHFACa8Wy8OE80TJpXJjUZIPpVH8XgiimJilYwlFYAYyWxgD86fmhRhodBIuc4YVXoRkktEnmbUTp5PY1nF0o3iUUbzRlHHTlWNmxtluN/vS954k/Ru0igkUwyrEWDDJzjcD71sdBX5VcE5O3f1pe4CwMjJGcO2JGAzgY5qxNBiPVvQksRXoKGTfI3yP70K48UCXCwpGGxMIpCTjTkZzj096eVGZD0eW5Y1QRgIcjzbAnHNDSUc/X8TA064xkKCN42Xkke/Y1oudSkAbCuAwvlAz+9RrdQTz7VKpWRVe3DI2UIypHevnHjGP8aucd2B/QV9ObSsRUJpAGABXzLxtdPjVx33B/QVv0/ZPLoic12Kk1XvXqYduDUVNRtQB+1TXV2+ag6p7VGN+K6gZsTp8TtT2Ey/uK+nCY6mB5HBNfMLHbxG1P/wCuX96+nKATqx964+ztqGkkBOTjj0qWbKsFOGxsaEnmYCrhSPesxoSASBfxHDZ4wMYoqjHNDGoAHH1o2VxjvVZSUwuQTnsaodxxmiHYHNVXSPv3qgikLgYoTxt1AVUbnvRdiQTVJG8me/A+tUEcHAOeKr1VXCM4DHgE80s0sokKhWKxoXIJA1nt9qBbSa7GFpo2xKhd3JyR3Oe/0qBua8hgMOuQIZDpXPBP1ok6XEiJ0mXGfMGzuPqKXVTd2761RrdwGUHcge/vQoLySKNIkCNFJkQlpOMdmoH4VZCAWyFGBtRRjfODWZD4lI6QD4cB5Vdtm4C/3o1v4isyxFoymuEy4J3A/rTgPbah6EYxXb4G437UhF4g00nyAL0zICCd/bjmgp4rIyo8kMYVozKdLklRsMcc71dGmiDqMdvMc5okbKYhocOPUd6TkuXihLMyL1DiOReFyNiaKrmKwMgiCsqsxXO2RuT9+aCJpJUuwrRs1uU5QZ83v3xRnlSNRvgY2UDf8hSS+JNiANAQZbczYOxyMbAe9BSWdLq6n6BUOY1Uud8Y4G25yaDRS4WQa42DIRsR3qfiAiDJzkEgAbkfSs83IggmWOA4hkC4Lc57/cmq65Ibm6nNu7MNEarkfkPXmpo0EuYpozKsgKjntipS6jkkZY3DMoyRjBx60le25WONURyJZ1aTH82++fbYVU3DmQOAouJGaGMtkoMbn/ntQaWpmB9xUoQEGrfGxzScE1xczOo6SpGSjrk5Leo24rri/EM6W6xiRgyh/MARq7gd/c1A465I0mpRcE7EZpW0uJJELOqaCx0GNtQYdjWbL4jdM/iTNEwFvpRArDy5Hze/rQbTaeoEJGo8ZO/5VZW0tgHasu4eGO3AlhdXi0MHbBLEnAJPbfmuuLy4trqK2mhSSR0BVkbGts4IxjaoGr26mgmDGItbBcs6sMqfcHt9KhHkuItI1wow2z82D39qp4wjfBoQf/Wj1DGcjVQzey9do+kxAuBESAdlxnVxRVRdm1jEUsg6fW6UcrDACgd/2php1hZC5bSxAD48uTxWTLFO/hcEUSCRHutEmvJyNR59qaE8xsLiWK0iIgJURgnOpTueOMbiiNQS/TNL3V2beB5UjeXSM6UxnFKi4kmlgMcUbRSNpSTUdxpycevpQIrlp2SFVEbldbaw265xtx+dQaSXLXHh4ktnHmGzE8f70uLtkfotEytpJIDBifehW0GGWa10iKQ6ZYs8c+b6+1AdmXxW5UbswiULg5I74PtmitK2CiEdMnHO/NG1HVgDcb1k293PLcSW+lVMLssgUHZcbfn/AHoi3l2JG6caSA3CwqMEYGPMf96g0Znb5d8Ab4FDZtOG38pzilHubmWNMo0TSOy6tB8oHG3vVJZ7jqsEBQpKqH8AkOp5bNBoM5LgsOdselLi3mW6eRZEaJyPI2crjbb2oLyXck8i9MaVkCjA5XG5oJEz24nBlwz6SujUUHrjk1FaWI2ZsOGK7HH8poMsKlkZX3ztvxVLGycWh16upkklju2+xP2xS8Bu5Wwuww3UUxkdPHABPJoHliU5BOMg7ipjgiZSsiKwbynO+VpYCZPDmaMSSSZBAZMH3GNs1WUXcSJ+Ix1TqN1DMExufakRqJDGi6UQKuNgKFLMsWkYyzsFX6mkY7i8W2keTWzdfQNMe4TPIHfahRmcxwPdq2tbrALADynIB22qjRuG0RHDN8vzKd89sCr22tIF65UEjBA9azWuL74eLVAVdg+oqASCPlwPT3qYnvnkdZGVkzGq4C75GXP2oNIRKCAnHtV47hXZ4k/9M6WPvis66e4S5aOJiq6RodACCe4bPArtMrSu8JjA67agwxqGBv8A7UDPU0zlS7ZfdQxyAByT6b0aCRzCrygAkngdu1ZskU0l3JJh1Bh0KRjGrOamQXbmfEkupU0xsuNLHGc4+tBrMdQ8p8tQdDroK6uxBHNZgPiPSIaQnFuMAAZMmfWommuIZnYM6xjQFOB3Pmz71Q4/SsoWkCKkachR+lXf5S8y5PAQfTilfE3D2Lxnc614B/1ClX/xBmlkEidTdUUA4I1fTY42qB4K9rZh5JCyIuWNVnzc2Yd4kdTg9Nxv+fY1SSJpbB7eJih2wTk4GQeTUTR3AS5MEjMzRhU1H+bufagJGHgtCYfx5Bkqrtj7flUpeLOMAMki/NG2zL/z1oLQ3QMwSYjIQKe4A+Y1b4d57lnm3CNqiYDcD0ohlLhGDAhdSjcA7ig3kgNr5ZFjZiFRyM4Y8UlP4W81reRuw6spOiYIcqOwP0okdjK0tv1nEwSPEgZeX/1CijWN21wTb3UXSnQeZeQw/wBQ9qcJWNcAfMay0tHabE4VmhctHID58ehHYV1zbTT3cT5GiNHBjbPcbMPcUGgJ430kEEN8u/NcNOlhq2Hoc1jQeGG6tPDZkCp0MO4IILAjcDHFNyeHyE3RhlWLrOjbL6cg+xoh2O8gMalZY2DAkYbkDmhvdw4jcHUsjYRlOQT9aBc+GmeWCaNkjaLO3TBDZ7H2qYPDlhkXTK2hYzGU7HJzn2NFBfxNo/FUtw0aocKVPzNkHcH2x+tNyMAMkYHfNAfwqOS0+GuGMyKCEJABGe/196tNYCRPhptrfphBpc6j9acCWmVCArLkjIXuR9KpCZ3LdVQp1bAbbds+9Xg8OtrSZbiINr0dNstnUM9/emABqLNjHv2qGlLpCIshs1848fGPGpvdVP6V9KlhWOExKSQWLDcnk5xXzb+ItvHJhnPlX9q16vsXpmnau7VJqK9TCvepqajf2oA9q7mu4rs71B1TvmuIGK7FUEtzi6h3/wDUX96+qqmANJyMV8oi2uIv/ev719XSYAjbANcfZ234iLArNrYBiCCM9iODVwC4zwRQBKxYjtxXdUgc7e9c4prGnBXf2ox3pJJTqYZ2O9FMxU89q1qCklyQDjbO1ETBUZpdJC2+QCe+K5STweasqGdJJ32I7VDaMnPJ/Q0DURIhB271zNEc5Gc1dFm0rA1zEqPLp0551Y7fvVxpMOoKw8m5xg4x2FYsUbWDzyW0rS2wOloCcCPcd6aF357bpawnVdMcZIB/Pepo0Ip4unE5lRFceVSR+9GRYlJUIuxzxtmsW0mjW2iSaNyZy2rHynkk/Sm47+MvCqK2mZMpkbAD1qaNKRo4114XjHG/0oEjOYUktUjcg7jYEjuAexpD4tkv5pJUbTGqRqQM6S3J/aifFuIjHBF5WIEJ1Y6nr9O9ND8dwsoAEEyHHDpjFSLWP4jrMoyE0gdgO9Zfh92Wt5FZJFWNyQWOfKSe/fFXHiwaVhobTo1KSMax/SmjTCqw0qAFWrF0yUKjPestpRdwku7QaQHzq+Ujv9KpHf8Aw5ZbrLOFyJAu0g/vTRpB4SgZQu5223pWCWSW4WOe20yAFl8wK/bFUS4Ed9cG4dBgJpHoD/Umpi8StjOdRYTaxBoZSCpO+KaHAoyFbGCeCe9RHFIHfrKjefKMDwvbb1oQvo3lQIc5dk2Hcc1M3iaJbmQRPhnCISPmz3GN/Wmgk0MoZNKAxnOrzYb2xRI7fChQoULwKSupYpUUGR0eMkrKAfIe+aNZ3szxmOeMibGQwHlceo9KaGemoGQgzUGCHIcxJ1CMA43pGfxJIZmUpK/TUNJoXIUH1NGS9Ls69KQaeGcbf8+tAykCxL5UCjnyjAoExZUzDbB2yNQzvjO596Re9+LmuoZsmPPSj8pK7Llj7nPH0otr4jC8cEUZYgg6cg5wNt/eoGX2ido7Yu+NWGONR7CoWWF3STonqadtakaQeageIxR5RgQyKWIAzsOah7y3AEjlsFdQIGds/wC9AW6iS4twoXB1KSfoc0fC/wCgaaRa9Cq6mBi67sgZdgeO/wClS3iCjqRkv1I0DMoUk4P05qKagjSKLSqjBJJ296DLIFnMMsYjgZdmI2Ynke1UN28b/LmIAl37IfQ0OG5kurgkq6iIgxgnGQRsx9RV1DscaKiKkSKg2GFwAKhiutisQcjbj+tKi/0SrE2olydEgHlJA3GfWg2l0ksSwvLpZUDONW5z/wA5qaHl6U0KSiPpg+v1qkpZNLxrrUN5tAyceuO9Lx38Z6rtG0saydJNK+VcbY375qUvILZUhRGwzlSwXyhjvioo4iG7ImC25ONz9asqMjBmI3HGKUTxF23eBwFfQcnfHY571f8AxS1lRcamDOY8gZ3FAfMik5AHocVMbj+dQD9KX/xJTpbpyHLaVXTv7/tURXHxUZlVGRG4J3yM80BprhEGXKKuc5070QT6zGYtDK3BFZEM0iospB1NORkfy74A/Spadooitu6s4k0KGbGpuT/Wpg2lAL4GB6nFSwwNmGM+nNZtlME8PVgrdPJ2bds5OR+eau1+yoQIW1BwhV2A3PYGgbdGOSNgT2q5AWPBI2HftWT4jeNawLKowSQm/AY+tD+MMs9z1EkIhQDTqHl7kkev9Ko1UIlAMUikA76TmouVGE6mSFcONPtSCXPQF3OirJ0gNaphTnHf+9My3OGk1gBVTU/m8yj6YoCmdZo8LuSNx9aJpKxoqNuMZ96UtSJR1lUCNwCp1ZOMd6Eb/OD00UayPM3mwO+P6elEPXEgiBlfUE7hRk/pVIXiltOtbOJV1HJz+/vWZJ4qXjBkjAhIUhlfjJwMngfSpWXROrKghlkYguMlGAPBPc+9FaMUmsse3PPNdtceeKXSMHBXfekp7iQwiSEQor+RctsG9c+n1o1rM0fh5bo4MJIbAzqxyR9aBpviEQBVRjjBIYjf6VUrJJGrOAdBHlzyRWX/AIzcTB3iji6egOsmSyr/ANre9O3F3NB4PNdrFFJIE1YVvLn1z3FMB5XQKHkHHAxnJ9hVLeaK5QtA5DKcMGUgj7GkutO13I8kQ8tupUa8rk7nBA7/ANKXmvp7fMkNqWnZUaRGJJwdtgPQVUbU1vqiVUkKkHVkb/nV41GfNjI9BtXm7+9vQ910jjEkcSYVsgHkjHHvzTjXF4wuiDoECsqpp+Y42YGhjVkKorO5UAd2NVjmtyqlZVOseXHce1YYR0vY36bMxtNiBye/3+tX8Pa4eWTqqVAA6eU0hR/p370G4LhXl6C+Zwups9h2odxriaMRyMspcAcaSO+1Y8ks9t4ldvbx9V+nEuAckDJyftRB8XHchGaRoennWcE6s9+/FRWjFA8CaYp3xq3DqCefXvQ7q5S3Yay0nlJKqoBIHNIwXVw6x6VmZWmaN2YglAByCORnv2qs1lLcyNEjyjpgdKUsCCuPMD6543oNyQgYIOnYEDHFc7YQHb3pK5N4tgCpR7lU4VcAn2FZ08HiMlteJHPINYXoliM/9w42qdj0CyRgKMjJHGe1C2fOnufSshrK8S6uJYpnJECRwMxG55bO1Unsr82t5ElxKDJjpEvkj1yao2jLGbgW4J1aNZONgOBQGmYSyJO4ZVK6HAxnPY1ni0njmklS5c6oFjVSckMO+fSjGGW4u9TOpiiAC52OvualDqX9u118KpZmwTkDbbtn13FXlCFcYrGfwuabM3xPQusHDxHbJPJ+1aiKyhC5y4AB96fgrINKDY4+vFfNf4kXT43Ltyi/tX0aXWsLLKQzaiRgY2zsK+d/xMc+NN/7F/rW/V9i9Mk123/DXVGwr0sOrq4VIG3JoAVP5VH1rgDUFtqiuqRvVEpjrRn/ALh+9fV1j21DGM7V8oX/ADE/9w/evriHTEMKCcZrj7O414hNCx8wYrg52x+VQYi25wO9H6q6CcZyfSqhzvtv71zkUNYfN6d6kwtIxI4PJq6ykuARtRUlypwN/pVAypTA5qqCQH5Rgep5ovW3JONuDiq9cjfn6VUGGHXIzkcCglS7aSmx71d5+nC0gHHtQYPE0ll6beV/egKtnHG7ShCJGIzucH3xVBZJGyGONVAcuw5ySCP60JL28tXaO9KMjHyTKMA+xHY0a5vxFAZShbBGQPeipEMARF6S/hnZVX5CautpEAn4KgRnKbfLSQudF7PiUJDqGsFsebG5B7CtCCUpEA7hz3JO5qC/w0YkM4jAlPJA3NCTw6HQqCIBEOtR6E80ys40njjNQlyDGSCMDnPatIHJEShTBK4xp7Y9Kz18OAAjVAEb+XcjH7/amrjxQQlQih1bDMdWPKTjI9aZFwoO5UDOKgALCJYTEEGjSRg77elXWxhNv0SpMRXGCc7ema4X0Do0vWjEYyNRIAoNx4gwniitk6mpS7YOMjgAfU0Fj4Yj3DM2TGY1TGd9jkVWDw1UmuGlBIaYOmOdhjP70RWR7oyoVUKDGdJ5bO+fpTeoY5BI2NAq1hAuNMXEhcYP8xrntYzCIiuVVtQBJ2PP1phLuEp1BIhUb6sjFS11DjJdPUDPapi6TNkmmdoh/m7yBs4P0HarxhoNMMUMiqoxkkH9aOt7CysyOhVfmIOwrhe2+gMsisNOvY529aBYwxG46gTMjAZOdjj17GjpAgmaVFId92weT9OKRtrpoZS8kivbOS0ch+ZPY+1P/FxhA5IK4zqHBzRC4MEFwMnTLKTgZ5PfGeKIsCxlpVGXY9u30qvxVjdx63wyo+PMpGG9PrRTfW0alUYAqQvJOCeKYIWBZJHd4vMydMn1XOcVZ7SCQfiRZyujf09Kk+IwlzGXQMoy2/HvUPcwk/OGGM7HgVFV+FtwNXTy7LoJIByPTeoe1g6khYNmRBG2GxlRwP1qy3MbIsnyjBPm2x9aW/xK2kDShyY0OD5TU0MRWsaGYqpCv86k7HbHFFWGO2TEKY24B/KsdpTYObi1lkkif8SS3YliR6r6fSnY/EI5TG0QLKwycdge5qgsVrHAGEUZTVvjOw+nYUv0kt7NGZdUiRhSQAcgb4qn+KxupZtQBYqigHLH+59KsfEbbOJGdDHH1Cuk8f7UwXgktzGGjIPmL6EYfMe596osCYBkiUu75IO4yfSrG8giLjykbErjffiukuomk0hT5VyW7D7+tZFzCiB51RQ3difShr0VEelIsRsWUKeGPJ/ekbK+Zp5PiJdiAVRjpw2TsAe2MVoTXEEaapFUqBqIC5+9Fc0cAiQ9JGOvVgnO/rXWaTQwdMqMBjj2BNTHe2/TB6aoGGobYJGPSl4LxbXSqs8tuRlRjLr7+43oDxyySfPC6Mp2UrsPfPFF+GjKMskaNqYMw07Z7UrPJLqSaNzrwR0iCdXcjHrXHxRTF1NDcZcY3UZxv6b1UOOouEaFkJiOxBJoJjiSPpyxroU6gGzge+/eobxKCPVH5tQYJpHcnelUuRJeyZ1lXcRjC+UbZIHuf2oHhE06/Irx8gNuPyoUcJlB6kTpJ3XSe3vwapHcdVEnJZyHYxRqcHAOMY9BzWhNd9OB5dLkIpJUDf6VcNJx2LiV2ZVOs5bI3Yds1eaCRZhcdNSFBBYHzEdqFZ+NR3UMMjwujyRdU8FVHqTnih317JHHd8nKxoABnBY/71BZJsSFdJXbZFXJHrwasYOtLDJ8iI5fjBY4/wB6kdUSRiFX+bB6hGVHNEubtLeQIzLnTrO+ABnGfzqCegnTOuNSnuNqYRFWHIGokbDNIm6XqSQyFiqR9RhgEEelCtrgWUgjtoyU2LxZOYweP/FUaC2gVFIjTQRqfIGPqaJ8PIT5Aun0HBFDl8RjjuTbsW1uhfAXIwOapH4oJRaiON/+oBZMkDAAyc1qIK1u4bprjUdyANgKDNHNC0KRxxEM4Tp6OR3I9MUst1JBd+ITMW3kiQAe4AA/Wjt4iiuAiySSGc2+VAPmAye/FTP4IiD5c3dqYgrYAbAQjOxzxTKQppMwZGVznK7g9hisy3v7h7u7eSJzidYFBGdO39+aiUNY3dvoB6UFvJIQPUtucUU/IJFvYoejtIrHVn5ceopjoFdiNz3rOHiaoJHKMXBRWYsP5uB9BQzd3LeLzAxa0hhBA1YAyef6URqmA4UAZ9agxPnTpyOxoFu92Ef4gKx1nT01xhfelI/EbiW5TppmBkYtgEsjD1/tQNfBmOeSfTksArbjYDNJ3XxsyxvbIehICBhgGY9j9KuLuebwl5FkjdijZ1AgYxxj1pcXtzbwQRRxqZeiGXIJ1ceUe9RY0YraUwIskGnAAYZFHWJ0YMqgJjsRSyXrP4i8JlQBVBKFd9+4PcUnPdXwkv2jwekgESAE5J7j33oNGY6S7nJQDfG4H1q/w5AxnFZ/xMkMLKY+okSJ5VO5buPem1J04LuQTnc7jNQVuJo4rWWZJARE2HPpgjV96trSVEaJgQ4wCOVPuKyY0lktI1Quc3bNIQAeGO+PTimVN816jaysKyMGGld1xsfXmqGbO2njgCXDRsw2LoSS3vg8U0sEaLpXYViQXHiTC5xIJJIHdVymkOcjHbsKaNrOvw4gndEEmqUFs+XBOPuaodeBHY5k3HGNqqI0zpMhbAzxikUgvVWEtJq/GZnHGE3wM9+1Bgiv/jSZ5CsbSNkahgj+XA9Oc1MD0rxxgtuc/pXzn+JyG8ZJHeNf619GIkaPzppxkaQcjmvnf8UjHjeMY/DX+ta9X2L0x9gKgjAqfYmp7V6WFM1OfapxvUYoA7H0rgMCqq2avnbmoOFcBXdq7NBI2ZT7ivq6uvSAyTqANfJydwfevq0Wkpqx5cDH5Vx9v414jEM8REYQuBtr4z2ziuchmGCAx2qA2B7HioIjeVSVBZDkcjB9axFcinWDmrNkJleTSsV9BLdTwRvqliwGHptTaPqXSRgD9aoAxOoA+XPocUN1xOAHIJ3wKa0asgrmpSIiVSVHOBQH0r0AhxxQfh4dWQo1Kcg0WTUJD5SfeqmNg2rIxiqhe5sWuJZBLKDBIBgAbr9DVZrJUgmCnUkrINB7cDnvWizaVXgnHeqbFSwUauasgQk8KDw3EZcBZmyPL8tWn8N64RGcCPp9NgBvn1B7GrW928jGK5VYrhM5QHZh6j2pxZAQVGAcZA9qgzpfDsxSqr6dcaxBtyQAalrOQyEJJhTIrFSM6lAxg01FdCWSJEjzG+4fP9PQ022DMM4HaqMuWxEjv1hG0JYFECYK7cZ9O9HW1QQdJFAGnSAd8CmDjqktjPbFSBmTCjB9RUGePDECJEXXaExHSgGff2oxsVEutSA3S6anSMr75pxSBq1bYqSyhAzHA4zQLrZlYYRqXyMGchcF8DvUpaiO3kgXfXqYsfVjXTXixI7AO4Q4fQM6frROptn5sjegUPhsSxwIXQKsRjICjDZ7/WuSzjXoBWDCJAuNI82OM1eSQANrYAc5zXSXAtbKSXAJRC23eornW2tWmmkI0yAgqx298UrDboltCpdWbVuQNio3x780OAXSxvHLGGuZF80mQV3/AKe1OwwxwoiJuFUDJpQVbdRcPNqUo6BShXYf+aNPbCSFIl0xqjBl09iOK73Ow4Ge9Bacyz4DDAGSM1BV/DInhlhJwrv1DuTvkH+lEjslEssgYaXZWKY8oIGxqrT6ZUUybncUE+Ij8J1UmGTIVs7k5xjH50DS+HxxBctrIjMe/wDMD3x6+9LpY9KGOOWXVIjDS6DBAHA9+d6Xc3QgWJpcu0gIZCQQM5OfWtDrqWyBv70HXUHXhMbEjI5XYigy2gYKvUZXLiQuuxLD19fpTbYZ89gOf6UJJQ8pyOOMVAI2SPcJONQkQFcgkZHofWuSzWGWSeMEa1AKjONuO9OLIPue3eokbyMAN/eqEDaW8dvHyiRsZNRY5B71E1ib25juGwOkGAUcPnHPtTS9Oe3Orzx4xg71EcYjUCNXAzggkkAewoF3torhnLgh3ZdRye3GN+KMljG0U0TMXSVizDOMZ9KNJb9YDle5xscV3UETBMcDtUA2ggVwrorFSGDsMkkbZzVZY4JWZpEJ8uDzx6YqGDPP1HGwxtTJTVGDj35pQqIIZBgR7CPpDY/LXLawiRH6fmRNAbJ4ppF0vggj0NQW2bIGAeSKgA8cVyFMi56ZyGGxX8jUGK3eUOIVLrtkr2zn/epi0hOko2OTn2oilQTo4xvRVXgt5Gy1umvIbUVGSRwassFvA/VWFVdjqyfXufrQY7hbhWkfOhZCqqOTih63jDxqfOo1Z3bDHhRnmqgwgto5lMcIDoDgA8A80bqaiVzjI34oCDSDI5/E0jU3YGhJOullXJ33IHFNQdba3eVHMUZ6YIQ6QMZ9KsIC8s7SIHVmXAYA8Dn86oXXWBG243YfapAaR8FsDPY1FEXUWk1lcM3C+mKqRHNKuUVwBp1MBsPTilphcwXfWhczKV80J5+qn1pyG5hlTWrjp5x9D6H3qigiheR2KklxpbIHmA4H70VIIs9VY1EoXQGA3wOBRdSDSxIIz32rhLGgLNIoAOME437CgXhQTSzlhnT+Hq7+pFWFuIxGI0HkGlCB8o9BUrLHEv4jKuonckDJoyTqAfMCB770gWHh+prnrKHWaQPpO42AAz+Vdc28MCJL8PqZXLgg4Ib1+tNLeRPK0WfMgGrfjPFGZk7iqjOhmSZVZoJVcHJBBGD65710lsslwLhicdIx6NznfNNrLBI4EbqwBI8pB39KEt1bTCQRSodGdedsVAJYY5EKsilc7DG3tXSRI0TKMLq5OMkj0q5lRSYzIqtp1AE9vWhM6415UmNdRIPA9aoKqpggD6VYiMMpAUb77VnvI1xas07qttIgAUZByffmq205tCILyZTGPNFMTyvo3v8AvQPTxK8TqEHmBFUgheOCMMcsqgE45okd3ayOQtxGSTgYaojuIpXl0scx7nG/5etARow0WwGo+1VcSNBG8aAnUNXAJXvVGmtyyxSyhTIpYITglRz9KJHdW+AkcqtqTqKPVfX9aCCgaHVp0jOwxXIgUDOpvrUJe2bBQkwwwLr5uQOce1Q13assWHBEw1J/3ACooUUfw6aDg5dm29ySKpNdSwyIOkzRHIZlXOD229KO99aqkTgkiUEppBJYDmlx4vbmFbhI5CjAsAF8xA9BQG1GT8LSQWGT5SNqtKtxp/CxjPmz3HtVW8YgKlgTp6Yl4/l9aK10sY1yEKpIA2zkngD1NVEqpBy6tjG9VdQzq5XGjgY7+tDXxFHjWREkdS5RvLgqfcc00ramxsNs1FLOCSxYYFfNv4q28cbb/wBNf619KeZJIVlhZXQjY9q+a/xV/wDesjAzGP3NX1/cvTHxmuH1/Ou7VBBxXqYdtUY9zU+tRQAuLeSznMcg+h7EVKnIr13iXh0dxGVcZ7g9wfUV5Ke3ks5unIPo3qKx4+Wjq6uHFSK2OI2r6xbITbppjbGBz9K+TnmvrUMrrCiAENpFcPb+N+K7kABij+Tkac/+av0o2IZifUAUQOVGkH60NpUAGMZ9K5xaSgsLK0vZruNPx5dmY+lPIdRIAGB6VVBGx3Gc70dQFGAv3rSK7kjHPFWEeWDZ2WrbHHB9KnBJwOe9VEOMMQfWhkdyxFFbBkO3fY1QoGO2NqBC/FzLOFj6iKArI4I0ZzuCOTtVrWIrPK7IwYnZg2Qw+nrTzIrAA9hS5dUuFjZsO24BHNApcWcl1O6So6hCGglU/Lxnb1piK0naG4MoJmYsI2H+k8D2pxgFA+nFFQkYG2f3q4MeewmkRIE0ooh0nzkFX7HbmjtFIiRgIzz6ApJY4Hqc/wDM0+8Rd2ZPLJjCkjg0jaXMtwjl1EaRko0usEsw5P50HfCyJPbpCZGjiyHLNxttkdySapbwX0S23VkLEBhJg9zx9aZSCUWpEjPlyTqONQB4471CQyC3Eby5C/zEY/aoEI4Lhbq1Fw0hJVtfmyC3/jimGiuP8TEiyOtssBCjA+bPp9KUuLhetbXDkvbsjLGwBHmPH02FMTzTSoYYUAdQpDM+Vdc8ZHBooEEdzFZQq5BeNHaUYyrNuQPrneryW8z28bW76LgyK8mpyQw78e1H0u+lCuhWz5dWcj0+lNJCQ6knCg7HFEJXFm80xVlDwFdwc7Htmk2glFs8k8RH4WlwZNWTnsOAK1pJBGGBbBJ9e1CZQ8ZDEkbFvaoodlBNHrEmCNXkYZyR6n3qJ4J5pndeoFERCjJA1H/nNXaZYriKN2Ijdfwwv8zdx+W9HNxiYxshUEFlPOfWoFJILiRYkcfKF3DkYxyT6mptrdw7yyqeqzblDnI7bU7jy5Jx3zVevCkxTUNeDhR3oE1gkkuH6+VXV5GUkZXsMetBjBaxsgBg9UBhjH8x/tTzk58qbjuexq8irHCqgKTkY24PtQIwxXTM0rq6SCNgyA5Dtny6fQY9amWK6WF+mGDdNdjg5Ynfc+gpyAiRhv8AKam5cLGOD2yTTQOEu1xI86ny7R6T/L7+9JeLAxTWk4aQDqaWw2kDO3FaUCLpG/nxn1zVHSO4IWaJSuQ2H9e1RS3wk4uIVeEtFqZyytp6ZzsB6jHNckF/JHI8pkRgjr5SMMSfKR6YrT0HBwc5744qs1ylvHlzpXfJIzjFEZ0NrMq28UjGSIR6ZVyfm5BH3zUPZTSNIX1AGZSPMwyg7H3rShIkjEjKQrDIHfB3pe2Ui5nYFhFkBASTk9zvQLR2twswkaV16bschidYPA0nYUW0juI5ITMzPhCZMgnLE7Y9uaO5zIxKk7+tXJ+Y+3rQUZHuJYZc+RNRbST6YH9aTFrfNHjIimTVpYSFgc8bdvvT1szRwhDGAfY81SMtA6wCeNixJVX+f/egWWyuoPiWV2BkQacOfKe/P70F4JpLhoMOyFU1q0p3TcEZ+ta5WQ+ZsDPoc0IhIyzAbk7kmmBdLV4bpirkQkDCkknIGOaFcQTz3AWPCqpVkcORpwd8jvTaAyzZfOjbb1NSinqSoFHOVPtUNL21u2tZ9ZGJHBAGzLnYf71Q2U7SXrxusbSurJqByAAMg/XFOdAgac6fTAq8iHK9wNqozT4S0kc/4pxLKr6VzhAOQMmijw5uo6k6ozKJRvuMdvTtz9abedLeNmYkIvfHNWjkjuoEnhzpYcEYP5UA7S3MESiRg8m+p8bt7mlo7GQSwzTmPKB1k05y+e5NNXU0drB15VfSvJRckD1NQWkkKTwaZ7dlyAGwR7j1+lBnweFSRWcx19J9LpCRnYE5BO9Hi8NRbpZpBGQUCuiA6Sw4PufenQmqPByu/BI5q8cGhDgnV2Lb0CPjERawm6cZDKmsEjPBzke9AFnLJadZVRJHjj8rDIA7/cjvWsXCsC5AA23NLSXai6e2niMepSY31ZDj+h9qBL4GS7jb8VGhKrpGkErg52+tQfD3S/aXSOk4DuTt5xxitGO3MVgPhxhgAQG+u4qxuHZfxI+mTthyDj8qDLkhE1qIBN+KkmsS6BnOcjNakLxLGqqAWUYJzvnvmqx9KNF0EEEkk6ckmiyNbwRLLMgLE4XbLH6U2jKtfDrlry4V0TorOsq4XTk43Cn09fWmpbO4e3uYHlDCZ8oSRlBkHGe9FHiEdxHB0I5THM2lXG2D3yDvROkrz4Ez5XfffFUK3NtO86zDpLhGU6jk79x9Kg2QVJTqCI8Qj0jf78c705LCxdtBB2/mpe4f4W36s8hKg6cLuWJ7D3piIMfwkKTSMXWGLBGM5A749aJDFE8buFRo5WEmNWQDXW0jXFtFOqHRIuQGO9SLaMJhYVXJ/lGKtCk1g8fQijbUh1qfVQwOT9qcgAigjQBCY1C5xvTARVCx6SAR81Ce21qwU7Z5HepwAm2juZhKxGTE0ed+G5x70SKxiimhMaqGji6SbnAWhLFLkqo8q8DvTcCZB1bEfpUCCWVvDIAP5EaNScnAPJ+tFW1hxARktChjjzvgEYz9cCpxHBMkUnzzSYTO4zjOP3orgjLKdl7VFL/BJF0QBjoKUT2B2NUTw2JVQjISJSib8g8g0ZpiCrMANv8AhovXRLVnkYLGu5ZjjAqgYs45lfUgOpQjbcqOB9Ki4iFzH0ZEymc5GxBHBHpUS3dtHbdXrlY9hkHOcnFdcSxW8fUfcAgc8k9qyR3wcMiJGQdKNrB1YOr1z60UOFIAZucbUmlx1riaJWVCmAWyD5iM4FUt5pNc8clwrdJx5mwCARnellU6yfhmMABTwPSvm/8AFa6fGAM5zGP3NfSm0sjPkHGxAOcV83/ixtXjIwMARj9zWvV90vTEx+dRU1x4r1sIrvrj71GO9dQfRp7YFfKP9qw/EfDI7uFlIww4I5B9RXq2j2wRj2NITwb5xtXnlafNJYZLWdoZRhh39RXKa9f4v4Wl3EcrpcfK4HBrx7JJbzNFKul1rrPLWV6+swJogQljnAz+VfJgQQPrX1dQ/TRo21ADcfauft/G/EZ28ow2Mcn2qs8aPGNTBVK4yD2qzYMeh1yTzkZFCmjXRqdS0cIGlFGM+grnFSIGLREMxAGDTikqAM7+lKWFyLlDKgZQWIIYYwRV5NfUyg425qxDPyuNu3NEOxwDhsbGhJk7b59Ku5IwR96qOYAqQSQc9qqsY18813VDowHzg4IoRYqMajq9RVAfEL17acQoF19MspYE6iOwA70K4kM8MvxKrpjCtpQHWp7YP9afcjSDnJ2ro31Asu4zQZhvLpgluzKkr/JMoyHAx2Pc+lNWfiVxcTTwNCivC2C+k6SO2KZ0sWJ5/vVTkx6lJ1jY+lUBXxMyXxt4wpKSaJtWQRtyB6Z70tZzvEyRdFjG7MVIGynJJLf0rRbOdWMEjmhpEwIVcaOW/tTAKa/Mk8AM0cQfIRXHznuf7UI3UkjSujAxaSunHHuaZOkTMxBJxpx6e9EkVXiKsPm9BioMdWne6thFEOklvldQOAT/AFq3xtyIY26aoplCbqcd8n6fvWirIC0ZZc8ge1GRRggGikLWeeaFHmXS7MRgIRgDvvV1vbl0h/BwH1EnB2A4+maNJIusjbb0oQfX5VOCTtQIW0txiKWRCJrgNgspIjPYH+gpu7V08JlR5Sz9PBfG/pV5J2XSirljyB+1dtexyR4OARq29Dx+lRC8kLm5UlAwijJVpB5QeP6VM11NHDlYVMgAHB3zyB9KIbjRPJ1HiMWcgHlSO2O9Lt4iwheSCJGUplHD5DNng7c96iq3yXFwGIjLsigRKDsDnc1eG4uFmMHSRXwyxOc6dIxn3yaLBKya3YHUQFCdtRGTV47tmuWjMGFBOX1AgY71Fi88k8Ns8qoDJsADuCScV0txOI3Xpq3mVFwTuTzVTdMGCrEMdXGT6YzQZr1zA/TgYN5eMEgE/odqIs8k0EgjiK6mBcF9xt2qLp7qSMSYXCxlmCE5LemKI9wiSOohbKAEZ4OagSM0sg6flQ7nUOTvx9KKCbu4jRS0W5i1EIpO+eM0WNZ41MzyJI53GxH0AoR8RxcCAQPkuFGCNzgniuF/qCGKNiHBO57j+WmCvxl/pgLoF6kfmwhOlu21LzzXsltNHdKv+SrMB6k9z27U61zIZs9MFQhY6T/Q1KsLhZYyp06AeAdiM0AbZruR9I8qxEqynlhjY/SqXV5c2xiZSojZ9LK2ePXPYZqI79WMTIX0yauUJwF5potHL07eTIJcOukcnkDP9KAaXF2Zo45JERmZivkP4ijvzV4b2eeVMIOi6NkEHKsOAT60T4k/CS3AVX0qxVQOcfWgLcs0kaAOxZAzHYAE/wBPpQEhu55XggXSsnTErllOCAcaR70FfiZruG7hhD5Op1zgrtpC5P5/anUnYERiNSvCt6j1q0F0qonUVizA4PIOKRKteTXMQRYgjanAJbcKO/FIm4vmt5p0VS6zdPpquWwDjv8AvV5b4ORIokCKrMQqgbA9zS6lExKHmXqSByCwAJO++fpQMXV1dxnp2+lWaItGCmSzZ+Xc+lXd7kXUUhxtBl8qR5vTH9K52jurbrMDmPVh8ZII9Ksb7MYACltQLb7EcnBpok3l9pAZIifhzI2M51dh/tQbiS8NzGMZEcBl0gHDP6f7USHxQ3CKUiUajjOffB+h2q85S4ZQwdGRmKsDxjmgHP1ZoIy0jsZdxoXzRnGQPz9aN4fFdW0bxSdIooBRlOCx5OfvUi7JSItExYvg6Txt+tUHiDYJWE/5eQC2e/tU0CWa9mdJNEhiaNi8bIAFYcDPP3otrHJbRt8OCsUiZ6bjGh/QD0o1vM91G2Y9JVtJIOQfpSc8kpsUWMsrFt2XcqAc/emg88t7ErMqRuRECNOd39K6ee7NvdLGqrKkQMZU5y5G+KNLM8MSMiKwYjkkaRQPjJB0VZAGkUEKD+nFNUsq3MdyJD+IIbYBdR3Zu45596vcRyTW0UD6pNYJLkAMh7D/AHqVcud1C6nAySdt8b0YXJeaEhNgGYr9OM0Rf4no+HaI51mdTpYqNRX7D2pORZejEs87tmUgMiZIX1YYpqDpQ9SdYynWQO6A7ZPcfnvS13JeJEekjM6kNpSUDVnjB7/TvV7DEquGWOJnCFDl1OGDdvoKqizu1iZiWMUTiTWc+Ygb570xPcT/AAfUSJkkI1aX30/l3pWS/litzJpGBIqlsnYGrRXRdweHW1qkUihkYSPC3mVu2/YZ5NEEPiEdyircNoW1Idwgw0nbGf3NGTxCWO4jg6SkuMqQDhvNg4+29Ee4ldUcRE5YgqCR2J7/AK01CcZ8WW2EitK0ohRHR8bvnzFcbcZ5q11Ym5BtkSRLfRqQgt5JM84/53rRS6wsQ07uPoo+9J30t2b+KOKMdPBdyGO4UcH700MeHLLb2MFvcxlnTK6o0IAUcE+9ANlcfETSJPLlrhXVCx0hANwf12qbZ7poVaZcyuykAE4APr6HHambGIrPNIY8GXd20kbjt70CKWN09x1LqVg6s4Uqx0yKflBXtj86tDHPb+FyW8QSK7YZ8hOnOeR6bUaSO4uLk4jaIxuNGrBBGOQfTfiqQQeIxBiWGXZjwD/7aKXHhREl4wVVNyvlWNmGlsevcd67/DZvhNBmmZRbiHzMd2zzR2nuElmkZX0CMDypqKN3qT8XN4XKgbGpF0EY++agIvVilaR9MkThemuMlSOcZOPvVL3w9bk28heROnJrIU4ztxVpSItE1xLpCLjXp8o/tTqMBGTuwxkE0GND4fJCUKsGfrNI4c7YPGN+1LR+FXTSSSTTBrgIyIw3BOchiDtn2rbkZ1CIqjJHNXWF8ZZvXir0MiKzkWWN9S6EjKtGFwCfUVN/apfLCH0qsMokOTkHHIrUEUS7srE8ZNCuOkyLA0YYzAqFPp3qajPi8PiE5lESaTMJskjc42A22FM29krWxhdtatLryw3YZzgn610Fg8FsiNrYrsAX1ADtimEVxJ3qKpDAtrCYAWYZLEsc5r53/FmP8WQjjpbfma+h3EmY3Oo4TY4G+wzXz7+LRjxKDbmL+ta9f3L0wtsV1dXDNephB5rsf8xU7123r+tB9dKDGO3pS8sWxwBTewBUjI70NlAOncY4NeSVvGVPDgZ5Q7V5/wAZ8FS7jLJtKvyt/Q16+aHYnb3FIyQ5G4yO1alxMfLiWicxyKVdTgg9q+uwZEUbBfmUH9K8j454B8WhmgUddeP+4elestGjlto9LnAUZ24IFXzu4viOBoB8p9fWhpKwmMR3Gcsf2FXCmdDGdWkg5I2/I0bpqigEYAHes4qmAi6EUKnIxVElcOQ4B9DjmiaiuBkbbY9aqV6iYICnkHNEGUaW1DJFVadusV0ZQISWHY+n5VMakoDk+bfjYURIcat2fPr2rURlW14SpkljKPI+Srcgdht7U5HcRTYKkN/3KakWSLnSvm7ADius7BLeJUCLHjOy8Ugpd3UVshBjd2C62VceVfU1VfELePWqiQlFDHSnIPpTT2EEkwlkQMyrjk4I5wfWrCzjCsSrNrA1DPpVgWa9PX6ax6lTaR8/K3p+VRJ4nBBNLG4clE1nC5GPSmBYRoZHjjCvIwZ/QmhtaxySOGQsWGlh2IHpQV+NjKa1VimAQMHf6UGTxGKO4Ns8U3UChl0rnUMZOPpTRtYyzAxk6gAw9R2pebwpbi+inKMAsZBOs757YpgAHEsxNvIzx6A7sB8uRkD8qrNdM/h8tzalpNCnGdvNWj0Fg1SKqhsBTgb47CipbRaHTprpc6mXSN/r61MGW76dA1LrADSbbjI2/OjCXTqRTg5GN+Saee0hDiUxrrC6c4Hy+lDFpFPr1xgrkEA+29MGYkzRyTRSq7GIjqPp2BI7e1NW6zADqRBN91NPSWUEgl6iZMow5B5HaoEAMiMNZZAVGWpgz7oMsiRwyR9YYIhyMlc7nfsKmyuo7bwoTuC4kkPBznUxA9N602t4mk1yAFl+VjjIqkdnaW8CxxxqqK2oLzg+v1oMq5it3uA8DaLlnZEUH5mxvkVdAV8OWWWCRH1bqu+MHt7VpPYwOAXjVgG1Kcd/WrSQiRCkg1KRuDUGPNOkF1KXJSJiqh1GQm2+faoupPhLhiyxs0cXVfJx5c4+5rSghXrSSlcalUfl7UWSCKRurJECdJXURvj0+lTF1itcSMVIi1HpdRWXkj6UaZljTRofzJqyDWg4jEe6FUJCjB3PtRntIgQXUsT6nOaisaZp7ePqNFEQFAZmfAA4+9Dkm+IuFjRAHc4EiN2Azz/Stv4RShDqQzZ2znFVFlpjDacY+UcfeoMiNZpLh0AwY28jHcHbn61RJ0gtIFMXVGRjTHnST9f6VtCJAM9M5bYkDmpisFUBnVRjbBPb+lVGXFdprP4RVnZlzj05q0t9GpTTCxBIRmX+X7cmtD4WPQJFwGHcc4qjWYDq8enW2xck5qKz4HMjlhGQoBGnb9MUv/ikZEkjWjAKwWQkjKkfvWlBYlQ4xGuk5Okc1VLYCR0W26qyNnUPlFSUJNdvH04ZIVCykkFCCCDxt96qSyz4aML+JhV+2ea2/gIxhvh9IxthsUI+HQtEA8DOdWVHOaozhfRQvhYHOlNbHsD6frQ7i6WWTpW8OkN87EYKk+1bkduJQC0L4Ixn1peaALMGCDJHzFdz7U6GYYkF0kZGqAQNq9zwRVfD3jht4RliJMsSyghTjjP0rVEErTB1g20lcHbJ7Vb4KaSPZEUgYydh74poTspoE/DjWTABYau9LRia4vFLyOAYssmfKMmtOLw6bUqBI4tII2JJx6ZqZrRkUrHldI1eXnA7ZpphGG6W0ne0EDGKKPUzkiuPijPMQYjo0awQd8fStJPB7aUrLIZNbAcsRt6bU7F4VYxjT0FO/wDMc0RhzXBls5olj0lYtXPryv1rmkSS6DK5SJcRkYwNXt6itua2tVjdTojyOR296I9vEiaikZiU59qKw1v4oXEUcLtGHKFx/q+np71e2nE4HUhVQCSmATt68bVoyWsLyRtHEql2zuSCBjnFXFlFEXdiWORuSdhQYYvZJSPKjYkKyckAc5+mKlfEVhCAoskkrHS4OldI3ydtvpW6vh0IclgGLb5yR/5qws7a2AKiNFJG7HIz96FYY8Rlklh/6bSmgszas6W7CrR3pDu/TzK0TSBWyNh2rbktvKwCx5xyNqqLWKRdQJB2BKjn86IxU8U66WhwENwDhsbDAyRv+VN3lxHBJCQI9ch0Bm4Uc/8ABTh8NgAODqOcgvuRU/CREYIUb9h3rSMq1vLq5ht5BCjFpSsg3XSBn1oqXbzRorw/NIy/LnKjv+laa2y6gEUem4ohs0XcYY47gVFY9m5kR7+cvspKxkbrjOQM774qlp4hLc3RC9IxPAJIyoOAe6574rbHh4J1aguf5dIOKGbaGFxG0sCsflUgAmqjGie8uZLLq6cOrl9UWyn0O/5VaGe5EjMkKgKH1KUxgj5cH+bNbnw2kZOnOcZAqI7ZQW9znJG4qBG1kmN3GJwAvQDyEfKJCePyoUviVw90iwoREk2iUBMnT65Pr7VrmBABncevFW6EY7mrBjQSyN4leSSvhQQkYK7FcZyPvQpxdyeMa1fFtFCdPlyC5PHPP9625NCKCy5AO5zQXjaeAtblVOPKxO1P/BiWfxcVrBbyKmemzSqR3O+59zTkT4tyWGmR1BYAZw1PGItpEoUDclUOxNRGmXZgNtWwoMuyZ3thZ3sLMANLYTKv9aGIb55nZjoKMwXDbMmPKMdj71uqoVTnCem1cUGQTpx9aDCSO8NvEDNmRYSrH1c8farrb3cjKszsFQqVdW3OBvkHkk+tbLAEEBQTnbI4qojXjcfTvUVjpaXUc0bM7aRMzkaifKc4FNSWzG6juFDAIjAA+p7/AKU2wGW0jfvneqkp1o4cgyOpKrjGw5/eoRlN4fcMHZpz1pIdDHUcavWj/BvlS0pKBUX5jklf703iYHBtvuCDVVdpodceSu+4PNRS8NsVhcyaHlLliR39P0rwP8YknxSDIx+Ft+dfQFjlKeYYOfrXz/8AjKEx+KxEtkGPYHtvWvX90vTz+c4qK7jvXfevYw6u2HeoxU1B9eYkZwp37GoBdj5gMA7DmmWII3FBOxzjb9q8NmOkqhyRsQD9KWkiKn1FMEYO3B7VYrqTarLpWcyE7igqWtpNenVETll9Pf3p8xkHGKFLHj1GexrSG0fWgdQCh4weatuW074/ascSy2OV36DHfB+Q/wBqeaWSNI+gVmfAzq21HvxVgdABJwcH3qrIWlRCchQScfpUDWGLadjwPSuhkGhmxuW5qhgEgYwMGpaQKFVSRnnFA6hDZb14rmDdRSOMUQyGyduauxz67Un8QsUqRvszk6cnmrCSTqEOpwN81rQaW4jgQPLIkanABYgZoYv7eRAyzoU1ac6hz6UC4t1upbe41BTAWOSuRgjfmhR+HRXPgsMEwZVGGGQNXOaB+W9giXS0satkDGfWqNJHC5ZnUAeU5bueBQGsFkl1tM58gRhgAMB9tvtRJLaOckEL84J22OOKUdPcqVk/GWLAxr/0k8UtH4i6XAtboKkxP4bdpB/f2qs3hyF3zI4ZphMW2O47fSpFnlpW1FjI+tSVBKnG2D7dqoLNdqI5ih1NFnUme/OK6wvlvLdihBKtjYe2aEli8UEUUkuXjIJbQPNj1FXggt1uWmSMCUjS7Z3Pep+gzXMQUs0qYDaTlhz6fWhx3GhiHYKQdIyRg54oR8OBefLjROwZkC42GNs/agCzlkv50ZEELoCGCkgb+/8ANtSjSa4UTdNpFVguSCd8fSrpIrKdLZOe3ekRZdMhZDHLswTK7786vU0zEiRuzqVAwF08YxUBpJF1FcjyqS7EjY84+tBRGu7FXaR45CmsKrjIqzWkYa4kkCYnGDnsMY22ofSjMUkZjCqIjGMbHB9/U7UBJ5QttEvW0tL5UfG2SNjRisqRZwrMBnHvQEsyTh5icxCNx6gft9qbuYRcIEZ3T3iYqf0qBFWzdRM0mmTSRoddsjkrvtR4bg/CSlWL4b5mI3JPA9hRba0IjRJpRO8ecM6+v+1R8KkPTiUjzSa9l+X/AGqWKFLdQrYRElJNTaF1HAJ/2piGW3hRViZPMcLgcnv+1WHh6FYlDtiKTqLkkkH+29StlGzB1YhkZm42OedqYFvjoJ7l0DACH527k43wKZXE0XUVjpzsMc/nVB4YqKziV1YydTI7HjH09qZc+dArAaeSB396lgQivYrpC6TII0bTnknBx9hXS+IR/CTzRnOkMGLqQAw2we/NGjsIIrd4BnSzFx2IJOdj2qHtg0Zt9IMUmQxGcn1OaBK0lhikeQoXk6YXBzl++fvjanJboLFExU5eRVIxgrmojsI+kqMpYAh1LEk5HG/tV7qIuIlJzlwTgAcUXSK3sfVmZVZVWQxspU7n1/2oyeJWkTxFWYLK5AypwSORijNbwhHbSpBbWTpxv65oC2qT2qoyKgV9R0ryfX2zU4NOyXcbiPpgtqGonTwOxNI/4iYrgSymfonV5gmVK7YPqN6YVCZGIC7phjp59BVoQsMQRAACNwRn7URa4v4rONdUcjsidRlTchRy1Cd4fE5dGiZQFDLJgjbsfarmKG5kV5lTUg2cjYD096i3MXxEk6ONbnBYcMBxt9KoXF69mwilLT24bSZiuCh9G9aJJePLcRW6RmLUGZtS4OB/eiSQwuZDIhZZlww3wftmrG3h6cUjKCY1KqDvgEb/AFpwAxXUUVwAFkkGguDg+YH0zzV4/ELKQNIA+jRlttvTH1zQ1S3W5SOBB1Y02cnJA7D3okdlA1v0lBYSNqfV+ZzUgDPdFUiCxXACjLqg8yrjmi+H3YubOKcMCApDEnfI5z70SeKMz6+l5kXAY7Z3496gOvTAj8oLZK4AG/JpeFKWXiETW6NckhZNUjuRscHjPpxXeKXbv4eFS2cB5lGdsFdXc9s0ylraxxMixr0ipUgjOR3Fc3SubJY1ICahjI4IIOKCReILrSY3LawjYA8vcDHNX/xNANUsYRNWhcENknYCjdJep1cjWdtQUZx9aCYYATGFjDN5m8o3P96I64uRbeHs90men5sLvkZ2oFz4jbCKaKWB20xhmBAxvwKJcyQNERMQVGxBXPFWEUE7ZLQsrgas4OrHANNCVrNNbjplnmhQgHu0YPYnuKafxNVMSJFIxdiASABgcn7UcRQLKXMihsBSVAzS720UpU2xVtMgbOOB3/PegML5WgExgbQzAK22GBOAalL+HXoCHPUEY25PNXWCJIEiBQIDlVwMChSRwKxBMYKtrGcc+v1oBf4oArzGImFW0KykEsSccfWjT38SOQCQzN0hgd+9RDDZiJUVotIbWFXB35zULHbO8hZRu2dwNz61Q3dTtDaTSJkFIywzvwDWPbX+bBXkgeQwwCfIIPUOOT781pNJEV0vIzBhup3/AKUFPhYVkjRuivJOAoOftV1BrS/S8h1orAAA743yM0r1ZvEYTouJLaQMw0xkZXB2zt/zNRFFZxWy21qxSMHGx4Gcn70XpWTTCYkGQfz9/wA6Ag8RjkZUwXQuYtfq45AH9aVHi0RiLFW8sbuST2U43+9HElhFKrR7NIca1Xv7mp12erQG2I04G39KozpJwtw8lxO4RLVZHGcjJO2B+dFTxIxa7aK1VRG6qpMgAYEZwPf2/WnWFswIdjuMYJ5HpQHs45VCNGDECMKeKCt34gkUhUKOp0y4RnwDiptvEHkuFjAjjGgM8bt+IhPG3erz21sGWWRASpwCdyKsI7ZZwdGqUrnON9P1qcANz4mY7qSExBkig6zNq98AVY3ioskrW5VkiEhA5JPaimBFYPgb85FEiWDJJUAgcEcUCU19cx6kUo8gi6gIQ4Y9gBXPf3AjOqFTi36hO4y2dhTeEw2WBVuM9qr1IUYIACxGcDc/WopZpVkleOOIK0ShioG7kjt6VNl10kuJJCSCimPbBXbdd/fvRIpupPKGVAUfCkd9t6YLoDuN+dqBC3vbmdWdwvS6JY+Uqyt6ZPNTYySjpQSRERrGoD5GOBuaKZI7i2dI2AVwQH+b7ihSGaO7to45WdSCZAyjAUDkEcHNZUUa2jLsNDaiNOrOwPP3r59/HH/3O3BOT0zt96+gmXH4bDPpivnn8a6f8TtyDnMZ/etev7wvTze2O9dXcV1etzQdv/FTgDmox6V2faqPspX0FVPODuKKAWJyNs/lUiM5yQa8cjZULg87miCPK77j3NW6eSdvvXEYwO1TMAigUas9uKG66lzufamGGoEH9qHg/L+VSeS4Rnh1x4IyCMHasyGR7K+SKTLQHZGPKn0NbzrnfGDSVzaLNGVPB/Stah93UgAkb8Yoaq4bCp5M5BNY9rK1pcC3vD1B/wCnJ7VvaxJjcAY2IqgaiTUynHOR7D60aQNpwdz3xVDkMdJyT+lFBLAZrSKvHG8YEyKw9GGaB8PDrGiMx4G2liD+9NEAggkkVUsMgAUFIEAHzyNk/wA5zR2GT5Sc+ppK8SeQIsJHS8wkwxQ8bHNBgt71bezikuCGilPUZWzqTf1+21WDSCFc4O/OarHGFQHVjHP1rMntrtILd1md7lJCCgk2dSTz9sb+1M6XSAWazMZjET1Sc47ZpoeCpJEwO7cUGaWS1dSYMwY3kB+U+49KVEHWt2ilsVSRlwX1DBPY5G9GWG4SaLLu6pHpLa8AsPUelNBFfqKXbBDbg+1QojUEqBvvq9azxZTpbyERuDIQJIw4wBnzFfSpa0uUvl6ZJtggU6pPlx7U0OdTzLvt6mi9TQmP3oLwBoWTqEZUgEHfNZrWt8qW6CRziDQ7LJjDevv9aDUjy7+fHt96N0Yi2nHv9ayY4bs3MTO7FUkwSr7acckfWmmgu2sHWOUpcK+ULOCSM9/7VBpy28csJjbOk+hwftQY9MSjq65N85Y53oFxBdXDyKlwyjQpRlcjB/m2xVpLac3DN1nMbGMBQxGAPmO3egaWSN5zGg1sFBbAzp+tMAbNwtJWtqbeW5lZnJmkLAajjGPSlPEA58VtmQpiUMhVy2GwM8UGqCSdhxztVwoaVSw3xWTb2EsLprm1GIko2+rSRjSe2KoLCVIoY/iCRHG6tknctwftUG4s8azaC2GIzj0Aq6OvO2W43rHNgZI5YpZS4ZNCkjdRpx60a1tWtrdImkMpB2cgAkdu9XQ/JJ00AdztknJHFUjlRtTKRjG5znH3rOk8Ndp+uxDShCgZhnIJzuM747USS00RRJGqoVYMwIyGHoRmoHS6BQ2VIJ2PNCadEIYadOrB370onhnTihVGKrFMZBkDv2qieFRhYU1g6JmlIIHmznb/AHqYGn8QiDy+bHSXVL/298fXApYT3M3RnVQM4JiYcKe+fpXSeHR5u8lczgAHSMxnGMiqy2hMEmrKM0aoCDnODnf1zTA+11byR9N3TQ+VHmG+KqipA0wkmcoFDnWRwO5/KlhZskOmMIHaTqOSAVb2x2FdPY/EpdAv/nqF3A2x35pinI7pGiy+FUjKgncg98UreSsLOWcgoiD5SN29PpQLrw4Sz2zxAKiApKQRjSR2980xehPhLiBFwSoIydhuAKYGYo0jAIfG3BPNDtY444G1EKzyk4zuD6VSXw4XFwWdzjKOowCVK9t+1WhjWQiUk5SRiDtsdwcVBYNHLMQpy6fMv1oiTxtJ0FdCSNRX0HrVYIRbwKo3UZxnnmk4rKOKcuzGTDs65/l1c/WmBg/DSqgxC5z5CcEn6UKHxApMbZQNXUwPYYyfrQ47SO3hijWR9KBgcEZOr+2akvDFLA2CDHsoPfO1A5BKXbUZlfUxC4Pb0qJjbwjoK6dVssqat2pK2sujJLO2CjuWRc/KDjP7farW8IZzNK4Zeo0qDGGydtz6elWg/hxZ7OJy2ZHXUxPY1VprW0juX1lmhXVLn1O/51SytobJUkyNbIFYajgn1x60OWzsnW5U4zcsH2IyD7bVAeO4uWliAePOnVLGB8gxznnmjtNEtu91nKqpLH6UpNEh+RgsjYAK74A3wfUetNSYlJjdQyshB/0kd6BKae8EkXRsleKTSGPU8yg9+KKr2PWljWeJtGNQONqiJDCrQrcl4wNIVtyB7NQYvCoRFGnU1GMKFZwCQoOcf70Roxm0EoDNCXYlVAxuRzQB4jaxX5tAUGV1sxOyjtS4sIdKRl38shcEd8nJH0o8lrA1xLOdeqSPpsM7Y/4aKZjlt5myijHAbT8w9R6iuaewZWdpIxpfQfdvSutIAkEQLl+mNKlxvgfSgz2KiMjVgtN1ie+qrIjmvIFeJYdAaRmUkDGAvPPerRSQwS5ilPTlXyqSW45b2qgt0aXyNmWNTnOTjUc5+u1GgtI4pGdCVBjEZGdiBx996CEv7eSDqowOrjAySfb3qfjbQpplZVYIHYOuCo9TmgrZwQxosbKqpJ1FwTkN9c1aaOG4eR5NLNKgjYgHdQc4opqGSCVmjUISmNgOM8UOGeITzCVguZujGuOcDf8ArXCNIpWkBjV5cZOMFiBgd6XhiDs7StpMdyzg/XaiGXurBZYHedfOxEQ3ILDk0EXlvcNP+JpVZDEmnYs3rntuaslpbwxxSBii2pZlO5Azz9aEIoljHTK6Hczeupjvnmmg015FZQRLPKC+ncn8s1SbxOzgVxLOquoGobkjPFCuLASuWkkYmRVUquQNuKiWwikmk1OdUjIW0kjdTkUFF8QtknFsJTq1aV1KdjjOCcc0U3cUxiWOUEOpdccEDY1Q2EKXc07nDM+s54DYxkD1xUW9tb6o/h3BMCGMKDnSD/4pgiTxKGKaOJlkbVII8oMhWPANRPJBPepbA7BiVkU/+ov8p+1Q/hsDTMzJqZ3Dkk/zDuB2NGljhhn1iLMh5Ycmp0pS78TitvIyFzEVV/MBjVxSjXfw/jN/K8T9JY4kByAACTuPqTWvJaJvMAC7DkDfFLQxgXszvpYSIqaeeM/3q9Cq3Q1RgwJG7OUUM2zY7g96h7prmG56JXoojoXz5gwG+3pTDpGzKrxhwhymd9P0rriNWt5VjGlpFIONsnFZ0ZsHiMdulrAIixxHGxDAaSw2+tMT3jFXgQdOaV2SNidvKM5JpiFdEagjZQBnHpTQRcAhBgbiorGsZ3mRW6Dxggvvxuexrx38aEnxC2Jxjpnj617+Vo4k8qjY778GvAfxgQ17asM7xnb03rXrv+8L087tjg12Pau3rsepr1uaNzXfap471Gao+06pGOVA+pri7YOdqPgqOaC0bBvJnf0rx9NO2xgCuUbZzzVQN8EYxnJqrFlK44PpTdVJGPlxtXFda/bc1wGV4/pU/wA2O/J22qW4B6c7E5HpigsmDkUyynGQcVVRqBDUGVeWaXMJVtjyGHY0r4fePBKbW4GGHfPPvW3JCV5rN8R8PF1HrTaZN1I7+1WB8thdQyVxVrd9Ywdh6VjeHeKeXpSNhl2IPIrZgkV48KMDPY1sEkI2AONu9D5wMbA+tEcDWMnciuLhQMDv3qogqscZJOBnAyaVSUvLJGoYTox/Dzjy9j7g1PiI1Qw7n/Pjxj60GWO5aW6kjjTqakETONWR3x6d6CbP4qSLEsYLKxDPr5we9GQxQTkPIolbnJwcDt9KqLm6F2FSPTCs2l8KCCmOQfrSoikmngkaKQMLmQs2OAc4I9uN6itTqxiISdQMhOzD8tqvFIWZ49LqUxnPG9JX4KLZpHlFEwJKqTpABxtUxPcHpxO7IwHULsvz7nY+hxirEOTOsSggsSSEC+pNRA5k6gdAuliMqdjSt8GaS26ZYYLMWUZIONv3qsUtzFdx25RGjaMEuFwFPfJoHJQVGO3tVlAEYI77ikJbu4DSMqLpi1ZGk74GxBqpv5VjlwFdo1QgAHctyfoKWjQDBTqLaQNz2ovxKLJpbWpYalDLjP0NZZe4njVtCH/qFUhSeAc7/vRfEmlliBwNZm6aMh59/wBCKmqfidpXJB8vsaJqIXJOGHrSutrK26jxoSMeRDsO1CM1559ZQ5lVYzpx5T3pqG4LmGWUxB8SLyrDBPvXXE8EGkyhgDt1NOQv1PakJGeURrLbtoMxUyKpBQDhh3+9NO88fh8gD9WcZ05HI9x3OKaGCIyFOeeDnmqqoLs/HbmstI5YY1SLqNbysNuGjGDk47ZP5UKS4uR4i1uOpoaLKkYXcf0qDe6iatO2cbml/jI1vBEylP8AQ/ZvpSWLhxORqSRRpRtIIz6j171111yJiY9QUIFIXn/UQB3po1bi5SJDrIGffmohmS4hR8Z44rIUzrcW67tAWfUXTLKgXbJ9SaPZ3Nyr26umAVdn0r37fSqHZpvxGXptpFShzhyp1UlDdSC7jFw+kOhYKVwS2dx9q64e7kuWjtzojAVkbHlO/mDfb0qBuaFZSuWZN+VO5rnQAqgJJzjLdqUjWZruYyNNoBAUkjSw9R6fSgqbt7tHlDhCzKy5GAP5SO/1pQzc3dv0Y5CxaCQmPI4z7+2xrraRpA8QBTSSmoHVkeoNZtrDcf8ARaX1RqsjZK8E8D70zILuOyWaEM9w8i6o2xsO4+lRT6wyrB0i0bADAYZBNTbwKsZYkk9ya6NtOAZdbkYPoPelybtiwRtAMwHmxgIPT6/nVQ3b3kckpjZXhk4CyY83uPWh2qGOzbz5Jdjn6saBJHNLGVmjSQGc4wRlU7Eeh/WhRpeQ6I4yTGS7fKCcjgZ9/WmK0GUrEBk++DQgrErvpB9e9LwI86xCSZ2jH4mvIzrz8u3YVRVvcIZX7uxAUcfyjNRDhQZ1Z9+OKzvEI3knV9JkTSANLYKnPNHw0zRiVZEVAHVtgdXfOP2oFst5+CZmbJVy7HTsc+UGgdy08XSVgpXYjnb09qFJOxkeOMeZBg5yBmp8Oia2tAJ2zMxLvtncn2pO1huYmxLPrxJI5HbB4HH/AIoLNeMkUEskTGLBDuN+meMkdx70x0I5tMmpvLurg4NK2ovz+IQNLxHyFhjX9MU5a23RLZkIDAYjzkKe/t+VMVeGNiUOosP5jnFMXMZlj/D2UelZccF3HdTICQjSaxIzagwA3Hrz2pZY/EZJZ1V5epFKHjJk2AwdiBzmpg0FtzAANO5bIwdzTFy5tYesRpjjU5pSOC9AaTU4LsjFWbOn1z/YVa5S5FlfCWXUDkx5PC4/TfNQNKrPbK7gK7AHAPHtQ4I47Vppt44+WDHy4HfFBkW/ZiIGUIEj0ZIHfzfpUT2ktwl2ruxWSQdNc8JtkHb61QxPeTi0imgjXSSDoOdTA/saZlbqQEuMf3paBDG00xaR4wgC6v5j6j9qElvctcpJIWULrVlViQQflwOBiqh5hbRwdSRVYoMagMk+g96LkhAuMDHBNY9rZTCO0hkkkZo5epKSxy3OMfnRvhfECnm1sDI5YGQgsv8ALv2HtQONbmTy5xvx6UO4c2EQfQH8wHPqcUBbW7jVcTSvoh0LuRqYnck/T71a+hU2kKsHLLKgGfc4oFZZpfjLhNLSx6tesLlk22H2x29aYtpLmWTRJqdFYEHTjt3Ht60KXw9ytyqzSfiTBjp20AYzn1O1Vmsr+4nEgc6RKHVdTfJ/pOOPrUU9eeMLZroELSedUIUjPm427n2rkRnmkRI1gVSDqUDf2pL/AAqYzs5k0gXXXC6cnTjGCc0a9s5J/ELOZGmWKFyZEDFdsdsd6sRqM6oNTkeXk0LAMxlVsJjfI596x3gvTco8hyqSsSSW80Z+UfaiWNrcR6HldmVdeVyTq1HIP1xVFrO669ut1IQBITpU74GcD603axr1ZbnHnkAAxwAOBWZ4daPJbW5cK8Kp5F4IbJ35q8/h1xcXLB3HTDK0bCQhkA5GB6+tBordQySsqOjuhw2DwfShSzZnbdMAgHLDbNACfB3Es0ixsGxowuGUemayZ7JJ/HLiM9PRNErk6DlTncg8Z25qK3DewPM0SOCybMtAa8tEjaV54lEbAMdQ2PYGlZLE3CXMJuSIpRhNIwyD0B7iok8Hjntx1W1SMyOz6QD5eNu1Z2DQe6t2bImjONz5hsTxQ0uIy8idRSVbSwz8p9KXewhd5HZmXW6PgYG68VHwMHXuptTFrhcMufl9xU4Uz8bbKJfxVCRfM2rYUeOQsu7Y2zkml0ijVFGlSVUKCQMnFFjYDIVRg7EVAvcQGRhlsg75HevDfxipW/ts4+Q8fWvfrFi3CRjSFG1eA/jDJ8Qtw3+g/vWvX94eXTz2BiuOa47Deur2OaD7132Bqc1GRQfdNjkHBPeqEEADGDXROSSCPb2qXwpyNzXlaB6eT5dl5oZhLYGfpvTCtzjGc/nUiMltyOPSs1QNDAgHPtmj9Jc79uRRURVbL5Pt6VWWWMsd/wCtAJwBsi/rQioRipNWMucnGqqnJXJ2+lBV91x+dAeIZyv5UbGTvmqHIBUj6UHnvF/Dirm+gGHA/EUdx61Xwu+xIzO5OcYBNb5UMTqGx2rBfwsW/iBWMeR/Mo9PatSjcExePOAQewqxUPjTg79tqEqhAoxg4ooPTXUfXetaik8bydFcDSsoYn2GaiOOdLmVhIrRuQRkHUu2MDtRWmDRsW2Ve9ZaeKxyNb6XA60xT/2qM7/U/wBaDXVQEAH1zUaWOSN/WkRJDHdNJGzKVHTZGyC7H5ef3po3Xw9n1J4wsh8oXPLHgZoL+YHc4B49asXLDT6Gk5PEXheCKWD8WUH5XBGoDj6UeG7ErIUUkOgc/wDZkbZqhmNCVbjFcchSCB/SlbbxJZUifQ6rKxVcgds5/arNfQNJbKEkYzgshC8AetB0gIcaWABzkdz9KLC2VVlQFSM5yMGgfG2/mbDhVj1hyNmA9PWmI7mGaQqj6imnVgeoyP0qALQNE7skZbqku7KBsdhxTLRrLAML5kGwG2/vXSyoJNCHLHP0yO2aX8KuAYo0aQdaRQ5z3JzQHt5dfUUx4MZwSDkE4q/4mcDAAFBe7t7a4FuGYsScFUJGr0z3NFjnEqlxE6Ec6v8AagiIShyzNztj+9EIJ2Gccik28UjLaTFKuJemcrwT60P/ABaKORjJDMqpJokZsYQ8jP2oHpEYoygkbetL21nh2mfzSgFVZuQD2qv+JqJJNUEqxrGJFY4OoH2H9aYhuo2jlYhlWP5i4x2zQUeOQAgHb0oiCXucgjc4pQeJxtPoaJwAmsHbzDttXR+MRNoBilUNCZvMBsoqcBjEr2uWJ3+32xSyTyRtmQOqjnOwoovnmRY4ItUpVZGVjjCn39aW8UeQiIKp0mRcqe+DxSwMXNu1wUlKY0g4BbHIwa61dpISFUx9N+mQDnj0PeqN4ksrGPSykyiIe574pd/E0MUUcEU0cTT9IHT2B3xUVpjfKq2SOd+KhxKsJAIzjkVW1UTStOECaNUZXTgk5FKLfNjOJdLTaOMnPY47CgbsoBFGkayaumoB3424poA686iAOaymaM3DS2zFJ9ZQgDyykDuP60U+KRLFh4pA2CXUDOkA4J+lAcK5m2Pc96s6tFokycg7ge9LRXbSXAQQupABfjyDtQ5/E43tdURJBj6gypzjjNQaEKSJHhZCckka9+/rVbd5RG3UZdnIP50nb+ISrCzPCzLGvmZSMA+n5VWK4dWkZ9ZwnVI22BztVlGhEiINCkhmJbGdyTuasck4PB71n2kzv03kDa3Gpc9s8Afaif4gBc3AKSiGDZzp2BAySTnjHpRDWllQbZH17UC4ljjyX1HA82kE6frR4LhLrqKkbrpI2YYzkZH6VkWN67IHuYx05HllZg4ONJ2yPpj8qo0jE7xuMlcqVGOaUhfSXt5JEzEEzgYyDx3pvrO/hU0kqqmqNipRsjGNqyumr3tjGYWZorXqLpcAgbfc0waUWmZnhDsJNOQCMZHqKuba4RhpORycnGTSKeIyQyXCi3UtFEHUh8sRzg7bUZfE2kiEqRN+IQqF2wCSM70D0SODrdgDULbpFLI+o5cZY+/H7VlX4lu2TQoEsJGqMNuGOCCPXH9TWhLeBLRZmj0vKwVFkbSATxk9qYCJbqWOXJ1b7sarGbGXqRo6OUJSQA7j2pe1u5Z7iFZYo43IYsNfABxkbcH86H4nFo8QQwL0rlkLLJv+IQfkPrUwamYIwzFwATtmkpCsswNvcR6ozlo2OxB9cbilri5umt7qQBVEKaCmDnXt5h7UMN0bhVtoBI6lI2DZGFIzqG35k0wa5ZDJEJGTI3Cg5GaJLKkTbfzbmsaO7kbxBoJbZFkhY7qSTpxkEe54opL3dtHqdhHdE4bR/lD025qh9LiEvrUgjOMg1aW5LdQQqrNGBr1HABPbYc/3rMsrS7WWUTKgXVqVgcZJ9vWl/D7qVgCBFMZJ5GkQZ1KezHH0AxQbxZwgLeU8lfT2qzCOVlBB2Ib2yKzPC7u8v3eOe3jj6RIlwTsw7UL4u/EszFAYFnREKRsRoIzq23OKQPiO2tJDpMmZXLCMvkE8nApmGXrxsVUoQxU6t/yxWMPiYbtZ5oWcJBIToUjJ1bc8HFM2t7drOEMEZgeQBHVSPLpyc/fbNA8UEZOkHfud6pgg5bfHek2vr4raObPUJiyyLpIKHO2fQe9G8QuZLSOLdMyPpLMDoXbviqGZv/p9anYnvQ1kVV0jgDekjdXEi2qOOkZEy0XTJH1z2PtSl3dXVvPOsMasEg6uCCfMTsKg1kSKKAKg0oP0FdqTqaxjOw996zJbu9CsDD/IhAC5xk+b649KBIL5WEUPWEayqS4dcunfPvUG1MkeG1HbvQhFGE0jIJ5PrSS/HyStqkxH8SMLtnpgf3qkiXUtq8igpck6c69Pkz/L9vWmKbiSCZ5VGoCE6SSdiedjU3DRx28txktoGAOBSttBLZeESRQhHmQsYQx5yds+9KmC7lguJZZJtDqgCSsCwbO/GwFZsGhJZoYjqctKRhSpxv8A2oqwIkSJrLFRgkjmlNHiEcU40xu4H4bjbJPqPalGt/EGF1oeRTLGBFqf5D3NBrqgUHy6h2xVyMLlVArJayu5IrnXPIAYlVCGOQw5/P2pmzS++DIkZklYZYtuF2qKZlJRe2T2r59/GakeIWx/7D+9e+VGa3QzOxk0jVtjNeD/AIyAW8tgpOnS3J9616/vC9PN525qN67Fd+Vetzdk+9dnPc1XHtUn6VR9uU4l09varvkkjA470nayF9mO44J70zI+D8pIO/sK8UuulCcZz5gMb7bUQNISuHA9ciqRxA5aU8HIFF0o+htHyny/WiDAP/N343qwgjONZJzttVCx3VvtXA4yuc4O/vVFzBCm4Ut96C0SjGDk1cA6gBk+tdncA59jQAMYUjJ2zVJEOk6d/Sm5PNHgAn7UtJMkCl5AQu2B6n2qBaYrGhkdtOB96BFaO7fFXBKn+Ve4p2K06ji6ulwf/Tj/ANPv9aid2eTTgDTvzQUeMMAwXzDnFC2bIGCR69jRFkwcastnt2qkysyNhsHtWxPbB270straW/QiSPJVy8QLk4ONyPzognRVDSHDEgbevtQTIzznNrr05xqYe3FVDItkkLdVVcswckjuOPyq9xFHJAVkjDqd9J3ye1Ajvka2aQLJGVYoU05KMPYUCK9lgCpfsAG3S4VcK49x/Kf0qglulveWMZmVWJIdhnGlh29sU2kCrN1VUKSoXI2yBS7XdnDclXMato1lyvb1JpyGeKVFaNw4YAqw4NIBiyhjiVRH5EYuoIzgnv8ArVVtIIzHpTHSzoA/lzzRGvreNpI5Z1Vo1DMPQE7UM3cLK7dZAqHSxzwfSqOFhB0Xj04RwVI9j2owtUjd5FA1vpBOPTYVQXML6SJo/OCV35A5/KjJPA4/DmR9JwdJzioAraxwnXlm8xZQ24UnnHpVbWFgtupxrRcAlePWjfEW8zsqXERZPmCsNvrVFmS3VpHbZPzPoKcCPhRDMzdRjnPlxsD7CrWsQhi0ox0jsd8USRzJGZNSrgZ54+9LxXUDOoEyMWGoHPIqYLLZRpMZVjGtjqLc5Pr9aWt7ER3lzPIECMQEAAPbcn70STxK3SJiJk8rBTv39Kst9alumJ4y2vQBq31elBDW1usfRIARyCVwMbHO/wB6OkKtrOpsSDU2w822KSW4guLo5kAIcRgMdmb29adM8agjUAFG59KBQ2dtEA6oQdBj9tPcVyR2uNOjGqIRbDbR2WqS30AVH6g0Ocg+3rTBmtorUtI2hR8pxz9KzVTFbRKwaMMrqNAYAbD04qLmJmOSzsBIpIOKgXcUMaZkGps6Mndsc4pS48ShWeJWkX8WMvuf5cfvSobS2jmV3dQWLZ4HI71wghVtCKuoN1SAB8x7/WgxTre2UbCfpzyJrVVbTge/9aLLJZsNnRnHlJUZPr27UBUIBEamQDJLEnk8mlXWO2lSNEOgyGQN/pbfc0We8gt7dpi4bQoJHH059amOaGWYedPiFXUcD5R/b96Yro7eGZ9RAD69epTjf1zU3MCys23UYIQDkbA9vpQVvFDuU1MRkhSeccY9jUG6Ml7DFIelEIzLIrHvnABPpzQHig0xa8M0zIEcg4DYGKm1ihubddMTLHjp6WAxhTx9Ko3iVpPHKsdwNKbOwO/0FFS8hSN1JCiIAFew22H19qAiwQRzSoVI17sMbPTBiVic5OoaTkDcVlveCQwyyq0Datw44ppPELYiNhcp5yQozg5Ht2qQNNEscQVTgLxjGBQjEhaTKYLDDnA3HvSst2J7yFEk/DMbSsf9Sj39KLZ3lv0kjScSLuRvvz/SqHEgSG3WOLUsajZV4peO3jVsJEi5yD5QNvypaW4iurqa2ZwqjEagnYsRkn7DtR7Ke0kiRYZlkXGlPNu2OaqL3UDt4fcRRgnMZVFGPTFGECoiHHnCgA7Z+lUa5igljWVwDIcKP71zeJ2eYk6mC5IU4ONqCow6ssZOASh0+vcVV7SNIIYkGmNGUhc8YNC12UmZJEdC7hNPmXUx42FLz+MQx3EsCqxMbpHuhOSedwOAKDU6ahsjLNjBOd6pMiqqq41Z7HfP2ql1dR26q+XY4JCKpLMBztScl6pu3uQ2YDboUYg7aick+nFAy8miSENBq1NpU6tx6mm1TjVk+mSc0i9yiKsqFZZpMKgzyOdj2GN6sniqyPNDHEzTxZJQkDb1z96gaCjPLY7b0GSaNbpbUHEjKXySeM4296SXxqO5s4Z445G6r6Ej1Bctvtn7V0V2t2bUvZxgSxmTRIw1KM8j2/eqHI4o1Zmij1SMd2PLfU0WGy6dqqMRsOxO/rQri8W0VUjgMkxVnSJSASF53NdbeJfEywiKMlZE1+Y6WA9cHt70Fjax68lf1NLzPHbyIjIEWTOWPG3AzV7q9jtZZnA6jxIHZS4GFzjP1od34jLHc20SQyMrqZJCpU4UDOBk/rV7DKpH0ykMarn+Yb7nvURpKFCxxRlMYGRWfD4qWsEu5kOWj62gMNkJwMZp1/F47e8Fr8PL1DEsiYx58nGB7ipgZWCTWpYgf9oqzQjfCqTzlhQF8VWWaNFhkAkmaIMSOVGSfptiq2d5JdXd5lPw4ZOkoz3A3Jq4LPJGseqWPAOxIUnA+1CtbqyuZtME8LjgqD5s/Q1a88QEFg91FhgpxkcDfBz9K5vD7G703ZRZHUBllU7nG/NTBed4o0lKxmUocsI8ZXb/AJtQ1WGaFJU/y2UMO3O9Zvh1zLFZJ1YGVbgSSu6nzdzx78VefxHFvKYYAY0gEkeDnPov271BoiNQNgCvG9DlKxuMeUDliKqrzweGvJLGXkSMsVByWOM0lJHfvB4e04XBbqXBJ4wM4x+W3tVDyTQvKYEfEuCcFSM/Sr25VjpAOBwKzDLctfQrsrtqctpzhc7L7Z7mjI98OmSIlDzHVhcER++/JP71BpyIijzNhRySeKFiJIymguRuwUZP3pK/juZ/EYDGVWCNS5JGcvwBzQrVbiGx1SuNZLyyrsM54Un14rPCxsoq3EKsgHmAZc7Gl4j15iVwQradXuOai3d+gHaTzNgsp/l24FZ9q13/AIcFtyqFgzh8jJbVnBz2xUU3Kt0PFAY3Ji0kFDuAex+tFgnSa4aEMxKrknGzYODv9aE0l2rSaQmyjSCe/fNL21jJDdGWO4KRHbpkZwOefc5NA3IHfWHBU9jXz/8AjJWS9tgxHyN+9e6SeV0zJGEkDEYBzt2NeF/jTB8RtzknMZ/etev7wvTzRqN6sa77V63NXf0rsfapxvUYHtVH1iCVkbnBB3rThcTqNYwfQHNZc66XWReCd6vDMYznON9j6V4PHydbGpJ82AD9BTAj6aDLA7ZOPWqQDqsJR2AJHpVpWKjYgj3FbZQirg7nNDcESK+MKRgmrxqXIfPl7mrygNGxbYAZ371KOWUA4II9xVGIJBOdt80CGV2tk0DLHO57b1aPw952xNMRnsP+bVnVxRrlWlMUAaSTso4/OjLZqrCaZhJN2/0r9KPFDFAhSNdPr6n6+tdJlRjUCCM1QGZ9XfivP3F3rmZffYe3atW7kPTKrywxvWSIAsyhju3BFPGaGLcMhJUn/wBtMv51xjP70LQIzkMNPp60XO+R3FdIlKT2SXkAUlo2DalZTupHBFEgt51Y9eRJQOG04P70ZCOowBOe+ar1UlYOk8boSVAVhufaqiJ7MSQ6EkaI69epPXOfvUG2DXLTNLIQ8YjkXbS4/p9qKkkeWUuuVxqGflql7cG2gQqF1NIiZ9ATzQVEVta/EapwonPDMAF2xgfYUextorS1S2hBEYyQWOe+ameJWiaFERiwKhSNt+5q9vbLbW0UGosEULn1x3qwCuPD4Zxcly2bhFRyDjCjsKD/AIfEwU63Lq4Yvq3Pl0jO2OK0GaInpGRdZGdORn8qVumuEVWs1jkIPmQnGoegPY0oB/hlvHFbplwsBOgB/U5323qR4XGsl3KHkzdLpO48v02o1vPDdRkx7Mpw6Nsyn0Io+uPhnUaTggtjnikCD+Gp0phI5cTRrG/AwF9ABtXTeHpKjLq2aVJDkA40jGB7U3IVI0ZwRuRnil7pzHJawrt1nIJ9ABnaoDkRLAYm6eHBBDEbj6VmWnhvXtGhnlPSMjlFVdPO2a0riES2/wAKFGWHmbHyjPP1qk0ph6cSEGZxmMH0759hQDk8MgkRknzKzMpZjjzaeBsOKqLOJJi2S2WL6RjAP5UbxKdo0iRPnmOhSOVwMk/lUIFAWIbEY8o5oFRDE0UNnIZozGNSMSM+n+1MXEWtY9DiNonDrpOePY+1WEQLGUsp1DAK7gD0FVupOj0gF1NI4jUe5/ptmgDHZonTSN2QBy7A76yfWrtELm6BWVgUBwARvkYPal1aaW8uInKN02GkrtqyOD7Cmooms4gkCq7di2wPrUwAltoW6cQLhYw0YXPII+lXksoLd4p5Wf8AyxAAcHV98Zz9KuJ4nmVTG8UvBVsfp609LFFc23SdFkGxINAiY4JkKupbyFEGrsff7UQWyiPpSSuSAC0mrdscdvbijW9jFAoKADfgUS5CIgYnfGKBOexhkhmDOQs2Cx1cY71R7OG4ErLK2qSMRkq3YHNAu7k3HQ6KM4kVvIcbAd/r2oiJJqi6ZkRR84cjBH96mhxZBEANicYJ9aSu7MXFx5lzGYSGIJGBqGKrcXPw6ydNQWCGTc9hxxvzTltNPKyq8apGUGfNkgntRQZLG16TrI51SadbBjkkcH67Vc+GxMjqeqRI4kOXOzeoNFEQLaXIIPyjucVVsOy4cY9jnPrUHXccU0JVmZdJDApkMpHeuNtAGSU5DDUSe7FhglvU0RArkpqXHBGf0o56ZXUGTSDgnPHrUgWhs7eJYHQuzRRmNMtyPSrwWyWyyu41PIxIA4UH+UVS7lNsDch0ZQAhUjPfkGrC5TOt5UbSuSR8q/etCEhgglaTzMZJdZDcFuBgVS0t1t2uLpTu7FkQjaM4wcfXFVN7ZXMeTdINLqQ+eG7c80C4lmstVzHci4g1+dTjKH/t9fpTajW0mQ20sq6ZVAOANtRHerLZwI2rLuynIVstj3A7Glp7z/5as8GXd9IVh6k8078RbrG8etQVwCM75PGfc1RmotoGFsfiFaFhIockHc9scjNNLBCHeVYWVjN1Dty2MZ/Ksm4uUDXrSsFlWVI4mznT3B/UmnEeEzRrJdRdZPOzqSCyjnPbeopq5t453jeVGLxk6GBxzzx2oRjeO4lmwBE8Kx6QNsDO360Vru2kAAnTGnX82PL61D3MAiiDSACT5fQ9/wAqUUSNJcSdJNSbrtx9KPHEmTII1V3+chRk/U0OSWG1ieaRwsajJNLt4lG7xxRyoupDIzAg4HAH1z+1EMPZ2zw9B4UMQbIXSMA+vFWmhiMiM8aM0eyMQMr9KUinWJXkM7SxsfIudR25/X8qvc3aW0JmkdsbDAGT+VAxNbw3GhphqdDlCe1WNpDK0cki6njHlbO4pBfEIpGK9RtsFQAfPnjHrRoPFI5oI5ULASOUXUvcc1YGXtohMrEZdhyVzt3GcVYIjHJzsMD2HoKCPFLSVF0zgrgtqIwABsT+dK3XiJhtWlWCQy6Swj76e7fTG9aQ3dfDQRdSRciNcAeg9PYVC2yGVLl95EUhCT8oPpSPUnjtsGNpvICHYZMmfbvQre/tEgV442RSpOQNsjlcZ96it5EDtqUnSPfv7VyxJkgHc7nBxWb/AI5EsZDpIjLHrZSu4GcURfE4viI4gjsZWKBlAwCBk537UDjw6SFU+XBzk5/ShfBRQwyNbRhZDvhfKCaz28SdohfAPoaQxxIBkNk4BP70/wDHoplj1EGLSCzLjLNwAPWgn4cvGSSyk9i2T96l0QRqoGPQCse4vJfiIopoyGV1aZVbcAnC/YnmnvEJTCy9MEy6SwXOBgckk8CoCMwV1XRk8c0rBN8TPcRSoweN8BQuwXsc+9Ah8SaWO1kMJLzPoVVIODvz9hSzuk8vxcSmG4d2RHVsBiNvN2NBoukUCvMzqDyT2wKo/VzE8aaNRGVK5wvfPpWd4ks83gyyNAqTOVEkZ9M9v0pzXegm2WOMTKVyTkqQRvg+1ZqnPEcHw8uZBGV82rGfKKTS0luhCHcgkiRgh8qjkA+pO1LXfx0nhM6MwOjIwUIJGaYRrvLrjpmJPLhSRIcd6ziw/IunOolRnBOatDAsEWFB0DjtWUbi+kubEnIABMmV4OO9HivLtiFkBAZmJwmwA4H35zTA6mos7ajg8V0snThLMdKrkms2Ka/ey/EXSzSaOACFzzj6VWZLx7yKNQXSMqyueG5BJ+lIHGDdPqDOGGQSMEV4T+MTm9tcZ/yzz9a9zDcSTQhtDKdRUhtuDivC/wAYsW8SgyD8hxn61r1/eF6eePHaoxXV1etzR3xXZx/4ria77/pVH12JI3UxuMkjY52pM9SOco5zjY+9MuArDBwfbtUXI6qCQLuow3uK+c6nbGbpoct5c4zTUqtJIqk7HnHpWNDIV1b54IrQt7gyLgfNxn2rcqHAwjJGMADY5oV1J1Ldli8z4IwBzmqtbyHDOcD1FW06SF5HfHepyOtdMdvHHkalG/1p1FIQs3J5FZtyDEmtdjkfvWkJCYlI4IBH5VYOc6vMRv8AvQScrzmrjOQD23JpK/nFrAz53OwHuaUIXUjvISPlBxziqwNlm1LnB+uKFDKSN9l+lEWQLOGKgAjBrUgIxQkkt39a4ySddFWMGLSSWzuDtgY/OofSCGXT+fNX6gZNgSP0rTKm5kcFcZH51l2Ph5HiN2ZcGPUkg0pgE87elax+c+UY7mqdbyMQrNpGcLuT9PeqF0sWazkinZHlZyeqFySM5Gfer3UJ+AVBl5A6EsRuTqFWtfELa5zoZhIp80cgwy/UU8SMZLbdqDNi8PkBnme4zKyNHkMQHzwWHqPam7O1+GfqGRpH6KRb+3f70REQFiCPTmpXkgtjJ2+lUKw+GMJYJZJNbxltTaQC4b1Oc5odr4Y9qIgsx8sciagN/Mc5H0p6aUW8bMxbHGw3PtURyrJarKpyGXUPvQBsrPoCNpQrXEcfTLptqGc5PqaSmtA/jkieXRLAWcac43xkb8+9aokVQCSM4396HJewQyKrnSX2DY2PtmnATl8Pmns7mBmUySNlZWGSFyCAR9sUK5t51NkofF0Ef8XT/Np5rUD5fY81YqhlBYjKjHvQI2tpeRxxESsgaQvIqtqx5cbE85O9Am8PupXg6smto13Ykgq2fmHr9K1ml0y6Ac52rpI2Y6i2MdvaoErhOtfWkm5KlskHtilU8NkTrSddPiWBRZAukldWTn3xtTRmQ3RgfMbDGgsMA/Q1LQEN5mOPUCoqbiANaGO1AibbGNh7jb1FZ91Yqvw2pTEzXYfTE2AvlxsftTck0NoiNPNjUccE5pmZkYhmx5RsfTbmrqMo2kwub4QPIGLRkFm5GN9+3cZpqWw1E9NdOIiiJk4BJyTVorlTIAqECVdfUyPMO23P0psSAqpBJ+opozrmymkuCzkaRpMbBsFCPQUa2guxHHLJMwOXLKrbHPFNXAjKEGXQFAJI5FLxmZHVCzmMvpH4YG/vjigVure6eIPFcsqxwOCuvGGI+b3pq26fwECAnCRA6W5+WjxQlQRNIZF7jSBmqySmVWa3QyLq0uBjJHBxvUC9tCsiWsrNxBgr3YH+ld/h3Uiihd8qkZDLjgk8jfmpS2YS9V2eFyNOhSDt2/4KbC6AAHJYHO/p70GfN4OzRugnADQrEPKN8f8AOK0JYy8bJn+XAHoce1W1q5GN9sg4q6ALgsOe1QIr4XCVijBIEcLRgKOSRzzn7UNPCI1ubZ20P0YekwZefQgcCtMrGkgkCspOxBFL3MqwyKVYlmzhfXbJ/Kig2vhvRkUo+RHKz4K42b9z70NPBT8BcWjTD8UYUhdk7nbPc0wGneMSByGI2AUc/enIsjTrOWwM4G2aBePw0mS3Z5dZiTS2cYc+uO1Eu7RJwiq4TS4fjI27YomRqyTx2FSSCNQByDniiEB4PCVB6jFRMJQpA5Hviijw4xOj/EbK7PpKgqC39femJ5xFESwJJIUfU7Vzx6dOTrBO6kfN9KKVuoom8IZFj8iuuFU/9wq7eHF5XkWUjVMs2ABgEDHpRBF0oljVsHUSwHYn0o8GuO3YMAxHGDzRGabUT3t3G5ZELxS+U9wD7e1Ora6TeYc4uc5zuFOMbVIiJ5JzjJxtStveskotbpOlcEkpgkrIPY/0oCL4ZEANDcQdAE9vf61dLIwTaviC66FUow222BohkbjGe42qDJ1Bg/zbVaBXKR3cJhZRpYj5aGltC8jSRIpkVdGvHGKOZo4Ymld1CDls5oSRW8JZkYgM2op1PLk98VAP4fozK6O2UXQAv82Tk1M1uZ4ZEkQtqzkAkZ9PtRdMUTmSWRR66jgCiCeKRQySqQxwGUgjNArb+GxpawRygPNGFy+TkED1z70wltBEYzGsY0sWXSDjUdj3qkzEsoZyqsSoC48xoCXkJDydVWSIEsQR5QPpU0Hbw62WER9NdAj6WBnAXOcc1d4oyqNIisYxhSVycfnvVYLkzIGjwYyMg45o0bqxH4qZI1AAjitdgU0kjIVY69Q06QuMD7UvY+ELDalJoU1OxON9gTkD9qenIS3Oi6jt3f5ZDg7/AH2NLWt9NHKtp4hLGbnfRImyyD19j7VZAeTwu1IYtGpZgA23IByBVksLWMhwiKdRfOgbMeTVhewK5QFpCMZwNqDd3EMUp1XCo6rrK530/SgOLS3aCOLpp0kbUoCjAPrQ5bSF5JDIisXZWY45I4NMW1xbXGI4GViACQp4B70G58Rt4ppIldfwULynkgdgB60EmCF5FlkReoNlfQMj710scckqu6B3T5WYDIpSSY3FqGW56c2kSbHCopPJ9dv1ptJeqrkxMig4ywxketAHyQELHGAFyyhcbfShS3DL0Q0DYd9IIYHB+lUsZ1aBWkQtNcFmUAfygnA+gFCi8Tt5rrpdKUOkhj4BVTgnP3A5rNFruI3eIBnGpSSR6EGnJToc4QNnFJReIPNbxHoDXc5MClxjSKvJfswuJUVDDbKQyE4bUP6VMVedWddJOAxA2plwEjzt752rNk8RljtppZLVVeGISMok4J7VEd1ctNbwzQsT0zK51AjPv6UwORTxPGyoQzg7jG9VMTHUV4pXqzy3CIiGIsgdm05xv8tddX91b3CR9KNopAQDkg6hvWcU3HGShDHNQ7iB+RilUvZQ8mYwqou4YHzHGeaALxpoEkMfmfy7cZP9KinpLgmPUMe1eE/jElvELfO/4Z/evVQtJPCoV12bBbBI2O/9a8p/GAP+IW+f9B/eter7xL089iu71x9K7H0r2OaDsdq7NSQKg59DVg+uk5PpVNeiQZGx2q+wHH1qrqCuOx718z5OwDr0yUxsTlCP2q8MpD5Ocg7mpKdSApndd1NUXGjWBuNiB+orfjdRuwSF0ABz6g1aSHWMhgGNZ1nKUkXJ2PHuK0SxWQbfT3rbJafzxNEwPGc0xZS67JVJ3Q4/tXOFZs/fPcUBUMLdT+X+bHp61OlOvkj342rB8Ql69yUG6Jvn3rSubj4eM7+Y7Ljuay2aMncAZ9aTsBVXDAKulQP5jVNMkl0unGB8wzTsYUZLd+KIo0uGBGG/OtoVLsdWF3HbFTFI7LgqR7U0JV1FW3PerfhDYIMHf61RnzPOqyMkZYqpKqe59KU1XjwyvqkVSgKroAbV3AHpWqXRp9AByATjPaqvNFHEZHbEQ5zv9KDMkikubtEkjZCI8rcINJDensPY02i3byiGaQ6Y0UiVcAO3fP8Aanekjjz6g3OBsRS0sz2KRdZZJImY62G7Ln5Rgc1UKWD3UhkhluCWhldHfSMEYyP3/Suhlv8AoRyOjPIIGYrpAy4Ow/Kn4riCaVkiSRHUZKuhXGe+DzTMbDrFSxJAyavARmhaWOONxOyyecnbKNyPpVrW2uLa2kR5VnI/y9sduPzpv4jVnzEnjioWRsLrGkGgzHF/07lz1CTbgxKwBAk7gCiMZ1hniMKyYVNCkDfI82PXBrSkZtJYZJ9M4qvVOMcYoA2kSRKylwybFNfzDbg/ekbZ55bqRHdhJHMCGYDAQ+ta6Ekk9qA0cVvI02MPMQvux4ApQml2Y0kCGSR1mKkOuWjH+r/uq5e8ZomlmJVWYZRd8dmI9fam7gSi3JjkIlP+WABz757UNpnjbPzZ8uw5JqBaVpZlnSSJZMQrpXGRqOc79zUFJoF6SySvDKQoZjlo9t67W8EggkfW51MNPp249KMlzklWIJAAyAd/pUGddQTzvIqudUY0xllAVlOCcnvxxRrpDN4ZOMp8V0sMiNnBPaitNqcAbktp4O3r9aqQkVyJTgFly+RgAcZzQJETCxaZGdVXTgOMEqAM1oWyyCAdS4YGRyyLgbKeAfsKUXxBGutMysEJ/DbT5fzPeiRO0s3VZ20AsoQD07+v3qVUolzgGUBg02psqB22PPGwojySxKFHmEspUOo3C45xV5pFUxtlgo3I9e2ao0pjkDEngkYGT700OaitsQmGk22LYpH4frmRmthby5GHVufcY5ozu6BWUc7/AFoL3jk+QEtg+2MdqumIY3KXssmZGAUKjBQfr9alobuW0aJ2YNJKAWyvyd+KuXeZ01ZbPvjAo08jrMw1YAB8nc57+wpKgcsl0rSpFqZF0BGwPXzH8qpIbr4ueUa8BkRQMYK9yM96ssnlfQxOMAHWTUJdOTGuhA7EhhqOQfy4OKapmR2hsneJmmlAyobk0gBK1wJHkdtRcxdUYYeUcjtvXPPdLbSOraZRIVG+R/4xUSSXTsqSoJCgBIXILf8AdxUD1p1/8PxOVWTByU8x+3vSUBvnsw79ZtCMHTjUe2DzmmGuNMjRRgicJqRX2B7nHrQopJ1towQikRkupJwT6e1Aw4uJVSJRciJoz+IThg//AHe30qphuRcTRmaVleNR1Q2NLDk45FKp4sTcGCPUBDp6mRtjucn/AIaNZXsZuSkky9V2JBaMjV9+KoYlSZYSJMsPiUZWJzlcjt2qxF9o0sSwMj6ir6SVPy79selBae5a5ABwuDjOCA3b3q4a6SFS7gM0e+QMq396mis0FwobNy2yLhj3I5NGvJJZraIRH8NmPV85UkdsEVQy/wDUJBcBih3WRgADtx9c0NopCEjYsitjy6d0O/A9OKlC9vaTwfBxm4JSGV3kZJCNS42yDzVhbXc1skM8sTx+YkliSGzs3vj0rpJMzdAOGdXzpC76PX0pgPIJOiEYKWKs2knbGxBpoclkV7dk0kqRoy22vbFYHg1o2pJbgp+GzRoy6tTAbYGeF/etASSh5U0khOCV2PsKiMzmOQAAYIK+Tcjvz96uoFFZlRHGxi1I5aVY4jpkHbPoRnbtV5/A4rlp5Ad5jHjfGkLyB9aZCzLK3IXfGwAO233zVI1uFaJWlYEx7jtq77U0Lz+DRtrjlm0xvcGbSBnbYAZ+1Mp4UsFrFC7a0STWc7ZGcgbd843qsk0gkZkjaaAaSGXg+u9Vv/immhVW8rS7oVydhtjff1q6uLWnhyLNHLGxARpNQZd2LH9B9KiGxkPl+IjbEuvPTHm9j60xHJP8D8RpKgecqccb5oeuT4yIFfLMmqPAxj6/nUD0iRxxlG6aBwVwSAN9uKQi8HSEQrlSUhaLOPmJ7/7VeW3knkWJ5jpDlpNuRnKj60ZGk5kbEnTC7Hv3qxCo8MY4i6gYdONWXp9lPAzwD6UwLaICSKYswMgkBK8N23Hp70pPfXC3DRDqLrAjQ4O7bnJPpjvRZZpXl6IkZUK/N3B+neqGYx8PbhQwcRKcyFcbCqJ4fFdCeaVmVnTovhtgAcnBrLaW+j8SWEo3wEi4yzjBPpxnf603JbyQWlwvUkZGXCoOFyeB+dA7FJDbXEkkJJZ1UaQcKQuwxRZbKB5bjXk/GABlbvpHb04pYW41qsTlGCgMSflUe32q8tqWRJUCzlG8wz81TaLSxwPqt8a9ahW042QHgU27IilS+wGNz37CkohZW5gHXUszNGu/J5P0xUpd2U0DTgHRI4Chdy2DjOP+bU5CmRaWNuZlJa3wrsDupPPH2pox2+o3aojSMujUBuR2FSZfD+hdAvlIzh9jt3odjIt51LiQNGwbR0zkaMcbeu9TlXG6hjkVQmRGOBH8v0qkU4mZXCkrMNWCvA4qlvJPLfXUPRGlEAR/rnn1J9KALgWt0VkKMir5NEZDA/6QO/c1kGLAq2oEKM5OAc4ocd2gvOlI50sAYiNwavJ4pbuts65XqEkak3VRycChWc0DwpJpfLuSqomdIJ5/3pixf4nE03UV9CYwBXNPFLG8gIAU5Gd+3NUS7t5J9IV/M5XOjkjmhWd7bTLIwQMXcqiadsD7VOQxHMqGXVqJGModiCav1I4i5IbCEDA757/Ter27q0OqS2VJSdBTOc4O1Q7anlBCnOzE+vpWaqmpSGAXSAfMvoa8V/GAxfW+CCCrHn3r27aOkujGOeeTXiP4v811bP6hh+orfq+8Ty6edP5io+wq2ajfsa9sc0duDXfc11dgUH10gc+9SMj8qJgY9/60NjhT7V8z4uwMgKMHB8veqsypL1MfhOMN7e9EPnQr9qAo8jwtvng1ZwDrsME432Poa0bWbrp038rrWLayFSYn5H6itGNiSGU4kT9RWtTDZcqTrOMdwKS8Riup4nWFsNoOiMnClu2r+1aWFnjV0+b96UuZDDE8md8HYdqVHnLvxGWKG0a9u4onjOH1nAbbf7inNYlCSIQ0ZXKld8++azp/D0vREZ0jk0uHKyfKR/NkeuOK1lKQxqAAEUAKANgPSushVGlLDpE6XJzk0dpPMq+h7d6ErJIS+nfse+KJsp1A5+tXELyTD4xpihZI1KqQe/fPtRrKV5baNpciRhkhhxUMmtGBUIGbJxyagjS2dXlzsDVR0gFq8tx5nKqTj1HsKTneWSAsWVolmiaMoMAgnce+DT4jActnIO4FQYhLpDZKgh9zkZB2pglrm6iivHMSfh5MJB+YYzv/AM3pG3+Kkfw4yYYaHkdyCPNjYtng78VplyG2G9LmWQ3hjkhYwlRpZRkE9waoXjkld41P4c8+oCYAkBV4wPemvEZ5bW01wR9WbKg6RnO++B9M0URESGTbXjSPYUR5Ai4AG3rTBnC5uVhVli/FljMiroJxgbL9aL8ZP04xLGQ62/WfyH5v9I9KN8UGlMYGCDwRjP09qY1xbBnQN/p5Jpgyz4ndiGc6IX6SJgDOWZjt24q0l5LDNIskYBDpGjDOMkcn6U6lu3xMszBfNpUDHAHf60WOJQSz4OeNqYaG1w1jYGe485QDV0xyfWl0nluZbczGNmW4bQY86XAQkY/PH2p5tAGFUUBoo2mjdhgR5wPcjFQCW7mPhclzJbzdRMiRMbnHOPUUtDdGaK0kAHQlfBYKdsg4P50/OwSJmMBZQDqBbG1WhEZhGmMxggELxgY2FKM6aTo3bxpCzdALuG04Ddv39657yKKVxDB+IJekiBwMtjJ54pnVIJn6kLBNXlKnOR6nvmulWKU6TbM2SG3TG/rv3oE1vDNOwFkoYuxhBcb45JPbemGhaY27zJpIzqAORnHH0q9vaLbwpGQC4ZmB9CTnamkXIxv7+Y0GPej4iP4SOKKRjnQGlAK+9MI0SyiGS3ZXEPUYHfHt7k0f4eJ7qOXpKSmdL9x9KYktkdzIVy2nSd98emfSorJaaSS5sykYVJEZggOfp/z3qzXf4KSLAxZQSQT8oBxt6k0wWWGRI+kyxqMK0S5K57e1Mq8A6YwEwMLznHpUCMl0814kKoisYVlClvX7dqqwdhHdQxxS6f5P5vz/AKVp6xrzvx68URFBUkIc9t8VRlXhnjijMaFGkYLjVgg996hHugLiSOAAhtK6jk7bY/OtNmYkBV+hzVI5DKima3kSRN9JzpB+vegVtmZXaBNAWIYZCCWJO+c1R2aG4uZyNunGBnsd+cdqciYksoGATue2asuoyO4QtnAG/GKITa4uIp449UGWjJJKklz7DbH0pUeIXjwPcKkUkax5ZVyAGJwB71uIdTNlTtyc1EQ1amK7Z44oMp7pWaQOvyusSkcq5757UxGlw7aJMN0js2k/igj09adWPGoEAg78VQxLqRn/AJDgb+tBiiaOHxO4W4hnjBRQMKGC84JxkfSnGiE1rCqlp+m2oyDkY7e57VeSCWCWa5WLXqCghnxsO3vTSwucZyB/pzShFHHRiZSx6rFdbRHKHGeMetCuTf64FlJVjESvTTOJBx+fvWuIpcsQRsO/NWEbjBIG43wBtTBjSzXZt3iuIdWh04XIO25996biM6SrbtKwcJ1FZxkuP9PoKamiPmU/K4x9qNbb2OT2GM43qKx4YLx5hcRspD5YqwxpLc/XGBVrhvEEvFSPToKMxIXPHAzWpl1BdlAHA+lXGvAwnlwDvRGRD8VcTIHd4XjjDEFPnyN89tvShwSeIGyjlDMzoG1o6Yzzj3zn0rcRHQMdO5JIyePaqqs0ko8vlXbPrVGcyX8ctiqyF4Xz1SUzjO4JPagzW1+8nigjnJ1II4tSjzDG4B7cmtl+qsgGANjv79qBKk0jIi6VY4Ygg+cDtkUAI47qCBzCUbRGiKuByPT6D9avHbOl7aY1yoqSambGzHHNaJRtEZlC5BzheM1yu+4VTnGM0GY6TP4VdPOZI3dG1RbALjsuO1RLE6raCPMki27FdfPI2+wrTaIyRPFKrYYFTVprdWaNlUFlBUfQ/wDiqE44lhUKpc6tzqOWyfeqSB45Il0uVY7kLx9afMkcEscZB6kuQpxtsM7+lVeFh5mIIqDHu7F7q5hmAcFWxqJxoXufqaiPwyZkcO4J6uUyx3XbmtKSN2UhQTvwKbSELEvUO+MYNXRl3do0s0WDG0QU61YHOexH+9MwKiQiIF20jTlu9XncQupeIiIH/MG+PrTUTRmEynSAO54xUAZxBBGjTBDlgoyuTvQv8JSGK76LGIXGNWkbKR3A96ZECXSktnQRhQefrXXUrRLDbLu8raAfQAZJP2FIAjw9ZpIJ206oVZQNOxyMEkVSPw6GGOBYy2IAVXfnPOaPbkW0ja5fI2AoZs70eSaGONpGZQgBJOdqoQPh9uq3AaIMJ21SZydRrordIYxCihUY79yfcnvR5L2HKICC0qllGe3rVTdxMsmllZ401aAwyKzaMv8Aw+K2vJpviJLeM6VQRyaQT3/WjXFlbysraCxVs5zjeqWkgubJZZ2XDAOzE4y2chR7D+lNxyxPmNJUMi/MurcGopVLS3iaPSNOhGVccAHmix2CKysi6WjTQu/b0qYXimJOpTpJyfpUxXcTMfxkII1KQeR61AE2kUAjARRpPlHoTQunFbNBBEh+YnbYKp+Y5q91JHMwlF50So8pyCrZ9RVVvEjiUzacH/1FPlapVXktYpVC6TkNqX2I71HwUYkLFirN83vRfioFkiUyDL/Lg1VrgSSMEI8pwcUoT6CQxpEurpoMAZ7V5L+Mcde14/m7fSvZzTIhGeeD7V4v+L36kts/bLD9qvr+8L0852qMb713Irs/Wva5uqKmuOe1B9nKgOQd/wCtLumDhcYpqTCgbZIFLtsP39q+fXUswZGH50Kbs6/MvamJM7k8+woDHJGeMVmxdJTk5WZc5NaFvMWVZFO9KGPMgUkjfjsaCJRDJo1YBOQPQ0g9HBKEGpTsR8vO9ZPiVyGl077fNg7U5CypBrIwPU1ksiSzNMV1PvuTwDWvGcpVoxpYlMMMZNMHSQqle360KIDBCbYzmo1KBkk6QPyrrGR0XcnTsed6ll8qhe+2KX67SaQoznsO/wB6sXcYJViAc7VdDIXOQCN6qV4yNxQy76yGOkfTmqaHNypaVGgCbofmLev0xQWknHXVVfGFORn2oC+JRRu8apINC628u2PWmTHCVkUaRlTkYwSPSqwWFsYmyhOtNDZJJK+hqoFJMLiNkMzRAxdQyDbA9c1fw+eR/wACRHMioCJCNnHr/tRJxZrcdKTpCRowuHwCV9PemYIEgiWOLyqOBzirAtLepbSOhWRzGupyq7L6fnXNeW6yjqLIJNOrGk/lXXdsriQqPxZVCE+2e9Hks4pCkh8zD5cjinICviluJliKSBmbSPJtn0o6+IW6yMuWyJBFkL/MRSrW1tDkMu+dWMFiDzn2qI0hcJNBiQay4P8A3Hk1OQ5/iFu2FWQsxcoNj8w5FIxX/wAXPJoP4aPoTGfMe5/56VC2rB00oqqhOn/97k0VLBoNAiJC6y59j/vV5oKl2Oh1JgYQGKAE5yc7Y9c0ul2k19Cw1rFGJGYMCMED09s0zL4ct2mick4IYYOCCPeqDw8JMGLARCNl3HOo75pgJdXUSQdaTeMDIAHNLv4inwwdQ5YjVqC7EZ/YV01opsTFbSLpVNKqn04zUL4botIoGL6iqhjknGO30qUWiuo3yzyFdKFyp5A9au3iNoIlY3CrlNW/OK4eHCOTqI+WZQpyO3r9aqvhC/DiHUdgVD8EDOTj60FZbh5Z5LdHZdKDzLsQSM5z2wKCNEZ+NsJQ5HlmTIAmxsT/AO796buPD0cTgs2q4UKQp9BzTC2T/gtnS0Q5H822+RjFBWGSARrN1UWM5+Y4x61aW+ttEbrLqViANO+xOMn0FDuvDVm1vqCeRgyqdmycnnvtzTFvEit8QNMfVALIdhnFTVZ13LLEzMmMllXnGASMnP0p8dJwrAqAoxEo7e9CvI4JsAhGbUoVgucHNHW1COZYiEXuqjb/AMVAtBMiyyJqBfOfY1JvV6rRKMkJqbfH0GKZSFmJfqqyNvpYcf7Uu9tbZlDsfxxo0g44HaqhdkdwojuCtwMMdD4VRnfbuKcE0VxbOI8smNOCCMj60N4kMcjNjJTpIFyNI/53o9mE6AgWcSGMYJJyTQZ1lDI6xyxS/wDTknUrjO3se33ppPEY8rq1gSHSoKkf0oqQQKJYgpCNsVDHG/pvtV5beKVVSXJxgjc5Ppn1oBPf2sLYdyGCmQ4UnbjPFTFd24kkYuQAqsQQcYPGPc0eS3jZyXBII0EdsVRrCCQyBwQZSNRBI44x6UAzdKELlWUDlSpyPbHelzcxy3dm6hggErMDyCBjceu5py6hSWLQwOx2IJBB9QaC0IF1A66Qqhy225JxQXgvYLiBLrUGUnyqNzq9Metcl/A+nUkiP1Onhl3De+K6WGFoQgXSNWsFBgg+u3eriOI9LKHMbdRT/wB2OffnvQWF7G0IaNWctkKoGCcHBOD2q016lvHqeORiBqIUDIHcn0oSW8ETRYQ5hzoJYnGec1eeOGSUSvGCwXTk9x6VQrd3FtchNQmV0jE4ypGB/f2otvdSWZ0Sr8QinzPGMMudxqX137VZls5I5FChzoCsnt2FRALYXwKoVlkUEnOxx7cZqCLi8kFzDbKjanc5KgZwOef3qDex3DCIRzaXlMK4wDlc+/tT8sKGZJHGqRc6HIGRnnBoZt7d1RDGCEYsvbDHvQDS8N1LCkULZI1uHIBReAffJocHiayTxIsLgyyvEuoj+Ubn9KeMMZm6hx1ANIbO+KuESMBguAvBA4+npVGTb+JNcIJbiNgJrgxw4IwAM/2NOxXLzXBWAK0EbFJCTg6h6UVYIUhUdJNKkuqgcH1HvU5ihUuy6Fc745Zjx9TQI3XiTxX5tWtmJKaozrA174IHvU3N+ymd0KhYXERVh8zHG/sBTfw8cs4uJgpeIHp7/IDyc+tCS6R7iNViYo4JD9tv1x71AgfFL5IAzRiVviOnhY2GpMZz/vTkk128+iMqqqqyagD589qcOTJsNvXG1EGnJ8oBxVGZZSy3EzSy/JIuV2x0jnBT+tEN/LJerCkahFZldXBzjGzg8YztinhFr77e9VRT1GB7D0oFrG7eZCXZwwYjDx6SN6TB8R+MEfVmWPrai7oCCmNx/YVrkMJAG/SrEqzYBOVGalGXD/iCpFqZmcByysfU+UH1wKlLSbprlXAkws6atsb5K+hNaX4UbFvlGMsxoCXltPJJbo7dVRqKMpXb135oAR28n+KtN1D8P0wixZOxHeiXMCS3kTnJMKsRHn12yaYjQ5yRj3oEkcYm6+plkK6SFOzCqF4rZY3VGOtVXCqR8p7n9aDD4a0EEcZn1COTWMqMEemKNJc6zILSBZXj2bW+kA+mcHJq8E5ltY5SgRXGSpbj796yBTWqG/FxjzCMxhQB3759RVFsoba0cyhZD0yhZhuV5wf70ytxHLbmZo3jQc6xucH+tKX9zLFb9YW7dJDlm1DIGfSlC9r4RCLeM48ojUMpGx7/AGPrRmsxIZysukSjGyjKD0+lHgnSRJIycYONxigzZiDs0gVFXJOcVOVMPHm2MRxjSVJrPXwmJVUKwBSHpD+pPvTFrcGYyRvC6mPG7Y8wP0o5iMilRqAI+Y9v70RkP4crM0BlYDphDsPMPajJZxYyXYhU0HgBhTpiL7rjKHYkYqPI66TlTndT2qVS0dsil2jGQ5B0ngbYplIRgjIX6VBkC7rINqqkoCnhqy0otp048PJ1XyfMRzvXjP4wTS9vx87dvYV6+W6KbYAGa8j/ABW3UitWIySzE/lWvX9ol6eaC1BHtV8bcCoI35r2OauB6VGwq3FcD7/rVH2cntjJ7k+lBfG4IomQF3BoJYNkDGRyK+e6qP8ApSpyTxgA/nTb4wNX15oLgEE7CoM+4YqykHfvSV6/kE2RnvinrjzoQN8bj6VhzS7vAx2cYH1pJyr0DXX/AMuiUMcv2oKrJjZgMbnag2ebiG3DKVKoAynnPemNIQa23IGwBx7V08YzQkjKZJkJyd98UxEq5wN9jmhDJXAXcjNQsrmUaV3A3raHCoiVSMgA9ualgSM5AyearEToycA980c6SBpAzj7VUVUaiMjvjJ70U28GvqsmGKhScds8UoJXI8wwWBwAaYiLTQDUCoHr3oo5hiCsygbDtSs80aQHoyhn6qxnG+nJ70SQLLHNbElRIhGVO/pSr2bxW2xMkpkjBbGMgH0ohqfw+K6iKnDKd8nctj3pWQhwgtm1NIxRCHIG3J542p2G0gt0mijzplZmwTsM+noKVi8Ot7d7ELLqe1VgOPPnbzUER9eAu0k0LwfKGH+r0zVry4mhsi6AhjpUH0ycZFGit4GnQpMNcTM7hcYJbkY7VPirFvDJQrAFdJ2HuNqoFNPHADpKKFXOWPGPWl7Vvh8K7Ius5HqWO5psWqTQTaboFZNWlgAdOT+tWSxdZGcTK0ZXZSnf60FlbAwSMsdhRklUqGDKfoeaUfw8mdZ1YnEZXQW2JPf2pePwZ/hlDzKGVNKuuckbc+23FUaZnjDKutQWOwzzSb3QN6wIaRY9K6BjGpu/vtVW8KwqBennqamDL5SP9IHaoitGgu7maXpP1TmLkMuBjH0+lQXZCtwSq6Q5zgDYU5K/TwABgd+9ILHK6IOopdItJIJPmpK6ic2uZDlkhKkBzue+Pr70GtJMUcAZyRnapjuMg+3OaXuYXks9Np5XwukFu3ffttQhaAxqpRNQkDFS58q+gPOfeoHTplI8x9tOQav0mVRiabg7a6BLGr2/Tjm0EkHIPAzvQyuXQrKGCy9TJcnb055qao6AhcOC+/LNnak7Od7pR1YWLnLgsBpAycAe+BQYreSS5inaVXl1EONZ8w3x7DAxtRI7F4LKG3JCTqwLPFyUB/eoGhF0kUOCzFidhzk5pvWvwuNWlQDn6VmL1mddbMy9VmwSeD2qskMnVUEA+ZySSSBt5Tj0FIVsW2l7dVXbAxgdqHPbwysgdSSpJDDIx96rayLDCuI/Njzle5+9IQtKLvryFywZg2knSyngaeBiqjQsUjlgE+nZh5QdzjO1MQx4maR93I0jHYelZ9hHNi2ZWlCxowaPGQ4Jzn610llc3F0sjgBElBGonOn/AE0DI8t5MGOxwQKMCjLqXSQKSksp4p45tILCUuTnkHt+1WsfD3t2kwp6YYmNSflB5/LG31NAdoy+x7jJ710MLKwBclc5OKWm8Ne5eeQtpMsIjXfjB5qzWMihmWQAMV2YndQDsTUDbR6CW1Hff1xQnQ+Yg5IoK+ECO3WNZDpEwk2GCB6VP+E6imZj5Z+qSDyPSqIEwhVRKecAEdzRom8hGFZgBnHahr4Y8Uis8iFOo7sMYzq4+4piGxCXMk3lKSEMExjfGOe9Bytp09QaQTsW9aFbStJNM0m2JWjRTtsP+Zol5Yi6fDuvT0gMhXPfOx7GhRWsR6zTqTouS6b49MfWgMsSKrvMy6zuzE4AHYZ9qEURZ1ZSPw99h2xyaLd28d3ZyW7qqh/Tt70A2QmeYiYp1CgwBxp/cGmh34mG4QYddLLqGdtqtb9ItlTGSBnY5IB4oNzbByZndRpjKYxnnvQrW3isiJGKmUoEJx/KOBtTQ9PJaoHaSRAEXUwyPKPepSSHDLlcqAX34BrPkgs3eaORxquWUFeM43x+lN/BpJIziV1Yur4U7ZAwMD0qg8XiFnJAHSeIxlumrA9/T60C4ntJ4jGzRupk0Dzfzj+ooa+GQdOKIAmKObqjLZ839dzRVsbeJoyAPLK0q5H8x5NWDNvrqGOyt4opGcXFwsZOSSVB839qca5t7eQswZndgh0oSFJ4HtXTWqL8HFBnpxz6274wCf3NXa1hLs+kklw7A74bsfY1MArnxKKMTsscjCH5iIzj86mK9SOFPiGfqSxGVjpwAB9frgUYQxKJF0AiQ5fbZvXNc0MfeFWAGgDGcD0pgsbqONypGyJrbzDKj6VFtK0xaVlGh8GMBt8Y7+9U6cbsXKoXUY1d8elSp0lQF0DsCaBceKmR4yLbANw0ALPxjv71C+IXDXDxNbaSVYqxJwcHA+n3ptemGI0qSvYdv7VZULZY4GfWgw7e5vZxYOYATI7sx1nYgHBbbgdvtTcUt1JbJcrGhnkkKFhwIwTggHt3pq4do3IkiVoSvOoDf3z2okTqWABBxwF7CgUiuPEhIpkEIiMjLsCCFA2O57mhTC9fxmFlkC26xnJ0Bhkn1rSuZhCqM+VXIUEDO5OBVZo7homWOQIxGAT2pgyLW2vYkijkkDF5XMq7FdO+5PvttRJ47ye1MLqWDSlZCCo8nbT+lOxJNgCUhGA4V9Q/59aISNGFyAD3qAVusywRrcyIzgebA2OPak7uN72f4V0mhiI1CRJNudsitSM752+wqrYlkyHxvjANQZE0U4W6k0v1UOmFRghl23+vNLS21w8Eyt1JA0iBVLLumcn6Gt3YHSxIX1qj25kJLNzwPSorMeK9WecW7aU6YEfG7Hn8qJMPEI+qEy5VFCEAYJ/mNPiA+ZVG/Y+lWYOFVAwJ7k0CMdu0EfzOUO5Dc5O9B6d88l0SFZSuIEK7fnTqQzMzB5Mn0qzMYmyXCxqMsScCsrGXBZXRDNPk5+Xyaceu1HFodPl1gj1FPapSjSHKqeB3peJbjRqkbzdx60ozXtJ5F/Gbzajsg2xnb9K81/FUfTittz8x5+letnco2nJzXlP4rJ+Ets8dQ7/ateF/2henmjxmq99xU52qDvjP5163NxAHaoGPU1xrtxwDVH14ZkBByB69/rQLKya2MzS3Uk4kORqxt9MUwfMvpjj+tSGx9PpXz3VBiGkDbI4oLt5SO3rV5JemMnf1rzvjH8QRWQ05Bkx8oPIqybxEWvr6O2UlpAuPftXmD4o974tbCNdKCQccms6/8Sm8QlLyHA/lUcCp8KGfFbQE4BmXf7138fX8Zt7T5bXuLeWdZQdGQfSjuZHBVUYMTua0YIo42+vc1E0cbDKyFG4DL9axCk4wybt/p/SpjljVsAjJ333xTDwI2+s/2ro7aISZYitIozdQYGSO9HiULCqDGRnNEa3i0+RsHtiiLbxBMfrQJrEEClm3UbZ4q0U2k4eQENwM8irvbxg7DOTvQJLZZpC+AD2xscVFNAlZtR2AG+aoLnWU0ANrGoDtgDn6UBoZPg5oVk0vIpCsTwK6KwZZQwbX+CItJbk55z6UDEcr9dxcoq6CAGVjhs+nvS1/AguIisjRGZhHJpwcqMn7Htn3ow8OZ3iikYSRQpggj+bsa6eydr+zJkY5ZtgxwuF9KsQe1t0g1SMqq0jDb/SMYA+uKHeyLI8kC4V0QS6jxsc4P5VUeDSGJ8SrraUyDUCQP+etUubJ5b14i+NUGGZfc4/KryGIjI8EcqRqiOuShwfcb+v96PG5C6SAG7UE2jJamOOTDdPSrEk4OMUnH4VcHqEyIGeIKCGbAf8A1b0wNT3Yt5VEyt0id5Bwp96KlxHrAG6kbY4xSz2FyiydORM9NUXJO2OfzokNisOWVNJOPIGyAfUUyg8dwkrOufKu33oTwxuurTsNzWdH4bdRWxWOXRL1jIWLnBGc4pr4eXrSursAU0rlzyT+n2pgMsYijdoQS22FNUS31YV1yG3bfmiRxSiZzIuUUDpYbjbzferSRSvNbmMMEVsv5gM4G1BR7cEl1BBxj0rlsVB8w1nvk1aK3uV6JkOWwdfmzv8A1rre0uUjZdKqVJKNryPYY/eoJFpAUKaAGJ3OeaF8MqLjyDLacEbk+lHPh8rvCclQpZ5MPySNv1qkfh02q1MmJDGG6hLkZJ4NRR4o9LriFAVPIO4q86lzpYYXPI52NLixk+IMpcaQSVUEg8Ywfar2lvNBbaXCq+DurZGo+mf2qUdIZHdV8pIP+jiixyKJD5WORjUaTg8NmILTkl3Qo+lyQ57E+lOwWjx2ohclWC/Mrd6gL5CB8oAOTkf8xVgsIA0kb8YNJQ+F3McVsgnkOhW1nXnUTx9qvL4VPJ8OQylo1xICdIk/tWoh+I4XIwANhUyKCc5rPTwqbrDW2YcZ0qxBDZzke2Nqn/D5WdizPjq6/nOABxgZpRe4MnWURsrnT8jHGBn5qNqKIWcqqnnfakJfDJnnnkyQXAVH1nK/bNU/w24B3iWQMQSrMSAB6Z7+9YU9LOqFEwS77Ig5Y8miupbSoODWc9jdTTxkxrHHHjp6X3Qjn65FGmhnupggysSggqrlTr7HI9PStBiRy1ybc7BYw5J75OMUCYLZpJeOpyi6Qq999s+9cbaTryFi2TAqB2GckNnJq3iQabwuZAhc4BGMZyCKuoJNG8igMMnG4G4BocVvJbqfNpQsWC/6Rjiq3EN7JJL0iArxBVBfGk53Ix7d6iXw+5mF7qnkXq4EYMg0gY9OaAc5uSgmj0tGceQ5ywPp+9FYSHJAPl4PrR7ayMc/U82npCMBnzqPc70vdeGTTyzlZiokRUXDcb7napgGEdmcSOw2GMb5rrdbgS62ZjjcDGM1eTw64BkaGZU1MvlYk+UcjPvQl8EcWzQ9XytOJcqxBCg5wN6Yp3Ikd1JxkDOe9IeLJ0LVOmxGplQEHO5OKIfCtWQ8rHM/UIDfyg505/LeqXnhidHBRHZ7lWBP8oJG35CkiKrBJFcRCPQ2AdKs4yPf1zT4ukW3M8mEhQedlYEDHPFATwwLMsuvJDu3yjcMMY47URvCIT4eLTSgQFcsBucHNakDKXUGDl1RgMlSdwKlbu3aVoVlUyIdxncf7UCTw5JbiWQyEa2Q6QMAaOP3qsvhomFxG102mU8aRlPofT2qist/bLbtIJ0XWTGh7au3601FHLFCnWbW+BqI7mlrjwuCaRXeQg9MxlQgIcHnb125FXVnyIYWOqIKpEgwQO36UER+K20nT0M7tISqBUO5HNBkuTcmAQl1jd2D6gQx08jH12qxt0tYoXLSL0M407hQeSanVDK/4cgBUFdQwCAdzj6+tNHWslqJJZkIw0QcqFx5F7n3/tQm8QS6mszFFKFlDMMx4JUDtTaWsIKMFYKq9MY229PpV4ba0MfShIVIgYwA26juB3AoFx8O3RvjlAw0KAMFiTsPfjaqt4gsjWsMcUoa4dlAYZK6efvTslrby24hljDRZGFffjilrq6svD2hVlABbQDjIjz3PoKVCthOZLTqSRsRNJIQzfyoCe32oon6YtriCAPHKQoC7si4742pxEhyxiVcY2bG1WCRBVWKMEeoFRSbSXkvi2koBbrgaWBwds6weNjtQ7q9mSVokjBdWUHVnG/fbsKfV0LlGUKVGdwKguF3A243FBiXFxcPNcKsR2lWCJgf5u5rV0lYx5ThRwDzj3oygOCdvrp4rmdeB5+3FSjDj8QnaG1LxNquptJZTnC7n7bDFHWYieTTGYi0nRDLwNs6j79q0llbrtG8bADGlgudX37VMmlAGKAKvC47+tApdK6RomsM0jBPoO5rknljn6BjUgAFTnPl7kmm2yIJJkQMQNhgDJqVuE1DSh1Eb5GDWVIG8uSAFh0ZlKnOfk9ahrmfRgJokJPm07KP65p8y5fAcavf0ory4VtiRxxUCElysVtJNguVHC8n6VmyTyXcDLNGiAzoq4fIcZz3rYachfIMEcgigm4SYI3lIDAkruD7UIAtxM08sbRnCHyuPlYH0q807qFCqHJPGcYpiS5AkGkbY4xXGfKHC/kKyrH19WHrSpodicpnjBrzX8XOptbfHHU2/KvWtKHUkYz22ryX8YPm2tx36hOMe1a8PtC9PK5yOTU4OBUbehqRxjfH517XNGMVGcbaanPFTkmg+sGdEGSw9hml7nxSG3icyOoVRz2rzfif8RQW2qOM9ST0B4+teSvPELi9kLTSEjso4FePw9d8nS2Rv+K/xW8oMNplRwXP9K8w8rSOWdizHknmqE13evT4+E8ZwxbqQac8MOPE7Un/APKv70mBTdh/9fbf/tV/cVb0kfSGkZWBGcHmuBbWpySMcVCks2nHC70UjzgAYAryx0q4fSVHr60MvhxjG/BrtDs6l2BbbOnYZo5iBYH88d62ymIGQqCNWO/GKN8PHvjUSTndjiqQnAz3J2xRlAjy5OfL60AWU6GXqsCdsntQSs8YOl1cAdxyaPgs7EZ+9QwOkDtigpbNJqxJGmCvlIPf6VQPHDNJIXkT/Wc7ff0q8wkwrIMkEDHtSj2c7QpGshQdfqOGAORn277UU8t/G7mIKwIGQTsDTiTIcMGBwOayuhLK5RlDJJJhtRAYIB2+9Ni10q3SYg6SFycjPaiGGudR2HuKqjsxdwMk9/pWa1he4Ui4JfoEN5sZkPf6CrzW92HAjk0qqrjD8t3ztvV5BLrxAJcpCG0KF1O2O2cAD6+tck8gvjh2MejzAnI1Z2x9qDb2Uq+JSzSgmBgoXzA4x6jHrRYorgmIvgZkfXt/L2pgP8SzzeRT9TVy7qcbHHNImC+Pw+SUJkbqkAatPbHtxQYVvLkaZZGaIsyyY2ZWB2wfTitDUKyspPGRn6ClpZdDRRgEySZxtsAOTRruOcxJ0mcnYNjZsd8ZpWK3mjlgV5H1dGQaidRBJG/uRtUFmVyBLJK6LCdbkMeB29DWgshkQbmMHcAcigOkp8Lfrxq0mkkhRsccVEpuXgboqSzRrpBAyDnfn2rIYteqiv1ZuouolWIwQtXF0rBSgJR/lbbG9KulxILpBIQGQKgwBjbff61cA6kTJKog3IGNXtU0MG50Ps2WIO2cbDk/SoS5Ogs7BF05OTxSEsMvxUskaofwgsYLd85NUmsjOI49Tgaw0vnH/Oe1ZU+twkrFQx1dwf0q6zKwU6ids5HFZsVjOPiMT4MkoO5ySvoftTfwDi9EiNojKhSu+307f+KA/wAWRKqKAxYajv8AJ9avNedDQWIBZgoz3Y9qRtvDLhLtnkkAJJDaSTrXtseMUHxa0meJChiK9ZPLIpznPqO3rRWo9+qDCCRuc6ELYolvcCeNZ0kLR427Zpe3WdgqyRLHj+ZGz+QxS0VrPFcQtK4jjUMGHU2J7EDirEaa3IMjR6tTDkA5wKIW0Y9PWsi18NuAgWV2YSSs02mQ7g8femmt7ltQSdwDKCpOSQgG4xVQ4WDeRW35O+4FWJ+Ug5xWdHayrJK0shdJZ8kaeVAwAf7VeSJoYYYbVXWLJD6TggfU+9RTrnTHrUM2AcAcmg2U63PUAyGzllYYIPvSkEd+IoxK5yEbJBzk527elWEU7yRLMjKTGMzoQGDj1xQahRdWc523zUCFA2oIAcc0ldfFLDH02LuCA7qu+O5AO1AW5u3t5GWUmRZSoTQB5QcEfeqjUK4Q6Fyc5oM0XWAWTgHYg4IPqKVuTdSDRHI8ZMWryYAD+mfSuZr/AEgoWOLcncAkyUgcKsiBQ7NtyxqpYJoVmyznSoHc80sHuwkhkYOwiBAVcanxuB96FHDet4pC8rnppbHJ0baydx9dqodbWu5/Ib0KzvUvYSYG8ynEisMFD7irxwAyLcF2LdMKfT8qXlt5ZbhyoeKQHCzIMBl9/WpYLS3UXWNpLriLDyyMPK/sD607pXYsRkcEjis547uSGZJEEmZfwwxGNG3HvjPNM29n0YygklIzsGOrSMcZ71YGgcbd/pVXlWKNmkbSFG5rOTw++it4dF63UWN1JkyQWJyD9qh/DWktnDMRI7q0h1kjar0HQ4dS8/kRfN5jjA9/Sl72cJaPcWxSR9OpFzz6H6UWS36yMjBTGexGR96QlsQttJICJZkTQmFAJ3B7fSpQ9FKkUccRlUzugbDEZY+v0zQJS8Tw26vh55MySewG4Hp2H0olvadGSVmfX1H1LkDK7Yxn0oV1ZG5ljDBsaXBYH5cjFAeS6ge2mRZR01Oh2Q5xnkADk71NxcWltBERoyWVEDbc+/oKVt7PTPE7O46JyGOFDHGOPpTclrFK0MsxA6L9QEnGPr7UgCt2s0sokmAgjIRSpx1G77/pVF8RjtY8O5kKjzSc434yB2pr4SLLMAArv1SMbse32oS2dvHBJaKAFbaQjfBPIFBFveGYvKxyqg7UlY3SSQCWVSJZfxAG/nOTgD8q0hGFXooNMfygAdqXEEUOI44lCpjBO+PTFBW4upYrNrgqVWMZccfbNQviegkyRlD5MKWxgtwCe31prKzIYpCcEfKwGDVmQtnUmpQM42qDOF9Nd3NtGsRQyqzyDI2UHGx+u/0q019JBdyQPEOnHGJDhsnHsKcWQIASCDj8vvV0k62GUg55INBnf4jMtvK3SV1yoUq+Qc+/rVprx47WVo42BjcRglu5HNaR0KUjUDIPbtVmjRRk5G+fv61MCRu3tp4rV4860znXvn32/Whx3fWeNekxWRiu7fKR7VpDGNbDjvQY7hSxyDjPapVKG8ZraSYQn8NsFCew5I+1RIkkqGWNATjI1HG1MahMCT8jDYH09aG8jKMRnLEjYelQJ2Vyy2MEk6oHnzknOx9/SmL27uYfCJJlizKqjyDO2T+vNMDU7ZAwM45qZsRjUx2PG9BnSdb4m1i0FkaMyMc8n1JIoULojAiLQ9ySzYB0gDYH70WO/huLia2ZXSRD8jAjK9j96bTcluBjAHtTQA2UjrGushkYHUO/1qJg8MLkoxjAJwBmmC6jKrjI537VxlKoSVBB2qKzWZQikKQGAYZ5xXlf4vIaGF+/Ux+leznAkiGEAwOa8Z/FrBrWAAn/ADTyfar4faF6eXrjtXdvWuwa9jmnnfFdkelcB+dcRiqEyc7k11RjNd2qCcb+1TUCrUHAUzYnF/bH/wDWr+4pcCmLED4+2zx1V/epeh9OhZAQwIJNFlAzzj+tKwlWGAu3Y0Zicqh5J59BXljpVQQm7Z3PGKKH1oTg44OKBJqwJGXp+XdSc7+lFizIFU50/wA2DW2RoYh82W42FXILA5IHrpPNWAVdOnIxtj0pcnpTYAIRuT6bVRAeQyEgnSDwO1GkXUE4BO+M0NFdJGLHC4yB3q7ApCzEhCFPmbhfeoJV8au59aTd5zK0kUisyfhujbANzhT64pmOHVHD1GLsoHnXYMfXFI20c8IuGWHMxuWI1NvoJ5HviqHknXUSSONJyeKYRts5yKygt2kLCRi7dUaSqgnQTxxzV1a7WSaJNWkMvSOjYjuCfzpBpiXzkAb1R889u9K2wMv48uuOUEpo7Yz+v1qZmuOvAquoiOoPkbk42qhzqhQe2d6DEZEGFbqED5mG5pT/AKl44wVaORkOWUDZuwPoKcj6gncNIdOkEDTsfvVFVMxbzMSPYUwjiBQANjnn19zSck00T3AQIVSLUoIOS1X6kxdj01wsYY4383p70DLXKySpED+Iy6gMZ2zigXBaM27a3MnU0DfkHnb7CpRJBe9RCA5tznI2znb/AMVKmYm1eVcKFJlOMFWx6VKDLIJSbZ1dX0ncjZl45opjCtpGfalhHO3SViwU5LSIMEY3APtQplujDdKJiHc/hAbHt+QrNB5rZZMMshjcNqBAyD7Ed6lYm14c5JFKSC8dlkXqBWIBQAZX1I7enrRGN8qALh8Q8g/z59+dqzVNtCAqLwc9jRUgTHt9aSSGdrsSHUoOncNsQOdQ9ai4juGv7fpSMsKKxbAGzduaitBYUDjSO2aNIQAMcnjesyzjuviS9w2EXUAAchs8H8vWqta3nXv5A0h1oEhGR6cD03Joh57gqMhXKnbWMECitFqG4UlTn70k6ToqRxEFY4sAMuwbtvR0HTVXkPnI8++d6CiO/wARLGNWFALt7nsPtXGJ516YP4ZyGyPmpGWKa6N1FATvOjsdenK4ye3tTPQu9b5lcAONGH5X325zQOjNuiqWXJ2xVBI8aluoAP5ge1K9C7LXbiQhmwIicYx/5zV3tS1s66yzMDgvvyKovbSSMVkD642OBv8A/wCWKZkYnjAI4z3rJUXdt4fmICJo0UKrLq45G3rtT0Zk0M8rAEnK5GCKsQZmnBUppKgHIyQaqsk4JLRKMnYB+aX/AOoSa5YLI2kZQF/K+36UJ5PECLjpoGAiDRZAzq7igcS8cssegagMnzcD1xQHeaKACF2EjHVpIB1EnJpdWminnZFzN8MMK3JOScVdLi4TINupZQgLZPJ5H2oNfWVBycg8b0OGZuGzntSAv7gXJjCLpMhRQ2QSAM/rR4VkmTrTMQW/9MjGk0DSz6xjG3Y0MXJnjwmVXPzDvjtSHxUzXRSONRFG5VxpOrAGc54qnhpK28EBRun0uprxkMSSTv8AeqNCGaQhg4yoOFOMZFG6ja9lrLuLiWK+ijXX05Ac6UzpI/59qNHNMLiJJXbUY8thfKT6Z9aaHnl0n5BnHrUrLhCzYU99+KzVkuXa2B2BV2kGnG44HtQZVnnhQSNKpkIEgUDMeOMDvU0avW6kYxwRkZGKXmnKdJEBLSNp+m2SfyFVZ5ktFkGJJgoDBe57n+tLMJBcWxYsCZJMFhuAV2zTQaeHrgRgkNsOpqIKb+3emMssj6R829LtDLN4d05DomxuY+x9j60u1rcaYoUkm0BRlmlOQQe+2TSjTR2GFOM+ldMJJIGWKQxvwHG+D64PNIvb3BklQybPIughipC96gw3TQvGrgFpCwLMSGX024+lTRdJ5FYQXqhX/llGyP8A2PsabmjEkZVzmN1IO/akzZvKCkgDQ9MJuNwe5FEWwZkuY8akkGFyeNsD8qSAlg6GNGjz0jshZjqP59qo01usmtijMZBGxGxLelBFiQYYI540niiKnQOc/wAwos3g6SxRI4i8q4cBdnz39cj1rUBokMS6rmZWIOongAelAe9sUia4WdZAWCDzYGfTJok9tqWEa2QROrA85I9c0BvDoOkkQLKqzdYYOfNz37VASe8hWKM6ozI7hEc/Lv8A7Zocl3bRv10u/wABQQ5LZGf70xJFHdSRB1RnhbqAY2B4yaVuLKCSQuxbq6yzEfzZGD9sUV3+I27uriSPQoDFtW2D60wlzbwRyP1FbzYCruSecD3pc+D28mfINLhAFA2CrwPpnmuuLJLeWElWbMxkVlJ8pPP2x2qYhyGTEZuJcoDgAMNxn29aGfE7aVY2zKEL6WGjdCD/ADDtRJokvIxEZBiNg4MZwQRxVGtwhhWMuhRy4I/mJ5LetUFvb1I5YIMlerk5I4AG/wB+KQt3jimMizSyRzOFiXnJ7/T/AGpsvmcSbM8eU1AbrnmhrFBMkCGMgQsWXtv7+tZUpPPBEkQjYp1XKqcEjPf6UOC5kbxF4BE3kQMx08E9qcawtZViTTkQvqTJOxoxtlR3kVVWR8am9ccVDSz3UEBUSyhWY4AG5yf2oZlLeIzCSQkp5Yk42ABJ/M0QWsTTsxOS7K5Gdsjg0NoYxcM0qZbrF0YjfgDNIKy3MUM8UY0iaY5ZjuQAKgXkUkjBGyUODseeaMbRZLyOUOdcalRgADeqG0hilkIGeqfMT3oE5RDNc9W3lCXIXnBwy+9Hjvo5y0T5ikRdRDcaR3B7imI7G3kLr5sMug5PIHapksYJIdBJ0jAOQDkDsfaouhmZRbdRCSCK8b/GCj4eBsf+qf2r2cyoY1CgYwAABivIfxkgW0gxwJfT2NXw+0L08iN/SrcDG9QowtTzv2r2Obh64/Su1H3rjt9KgfX9aoTrq7epI3qDh9qmo+lcKommvD//ALja/wD7VdvvSwpixP8A8ytd/wD1V3+9Z8uiPp8FuwY/6au8RXLMDgfnUJINQI5/eiTsFiJO30rzRtVU16iVyCODRBlcBR9x2oQlLxqUUqrKCuRjkd6srSHYnbnPFaQwoxhu+ODQ9JdSp2X9akM2rY4AqEZnkYNwKAaysZtIwDjHmxvTJzg6lyMfnSU0Z+JDLGGzuNLYwBTZucQdUgBcDDGgux6cRY4BA/Ws9tZcNkk53Apoyq8QViCG39qzZLySW9MMSoAjaTk+YbZ1fSr2HA34mDyNqj4ghiuM/Wkbe6YxFy/UIJOykEfUetKL4jcTyJpt1w8hU+bBAH9ag2BMCDq29/SgJIl8qFo9P4uzc/Ke31rL+OmWHqtEpGsLjVuN8AY9afS7YvpWPSQ4BTO5HcmtQakjHGNRyDkioe50x5LHUNyFGTWLL4tIAqpGSr6lACnKkcUCW7uZLG3uCmArqrlRvg9h9+9Bu/EFoQ4wC3yjNK6md9pD9RwKy/E4Lu5eKNZXjBU6Y4/5W9T7Vr2KSR2ymQjWAAw4wfvQPQzOF0kEN7eldJcSKzjRlcjTv+lCQ3JuJ9IXCIDHtvk1eX4joSqgUMJMKdGrK7b4qUWjuXbDYOMgUEXNw/iMqPETGFXSQMep2ojCdZGjj0rsGQlfK3qCe1WE12k65C6DLpOBwmOd/esVQ5Lu6NozrAFYBTjcjf0+lXuGufhQI4+TvjIIHtQori568keqU4lzqZRgr9f6USOe7eFXUYd5gCjJ/lrnf7Y71MVSNrkzkPGyqr4Qqdj/AM9aM807xSsIwrKo0EgksfpVS9yHw0Y0mRhledPY81dZ7kxSyFSsieVEYbH3+9MTV2W6Fs5QgMVBA75PNdcSS/gKqEwhd9LEEHgVSee66d0EUAqo6ZG+dt8UzBCfh4SZQSFGQV4P96YIe6BdVyFUd8g5I2x/tSs7S/EQtoJRScb8t2yKGkWuO0AVSA7s5PY77mrvLdPGEEahtJIITbnYc7bUsXRg8yvMdChjghuAxxsMfpVhPN1CkiYGrse2KHM8zRyERa2WEaR6t3pjpaFDEAkKBz7URVZtZ3OATgDPFGjcksDwOwrItVuGcO2tWy7shTjPG/qabjWdYHlGXbBKqDjfHFARnaFpHlDGMHy43xRmE3STBwzMPKR271nhrua3YsxKPpxqjKlWzuPcU8sc7wEuWVwSMAj86sB+qpBVcEjY+3fegySSpLEUwwZwuByPes+JngiuWClm+K0nYnnG+PpUrcXYuItEI88jx+ckHSPTb71UPSqsU4mZ/NoIP0znijqfwVfUvTxknIxWZFJc+ZzEVM0xQkk6tIG32H9aP4grJaQxiJOn1kB1NjvsPfemAtzJqntz0xpDbDO/B3osT6t8EZ2we1KSzzS3TJHAOqrAEtn5TuSDjGNqhbyVYbqRAJDEDpXQQQRQaUmdOwz60GGHoxJGoOFAAFLveXLtFAVEcjxiQspJBHoNuaNcXjwmPTGGZyVGo4AIGaoIYtdykpXVIgIG+wzUxyibzKAQCVOD3pKTxJ3sY5UQJLLlQTnCH3pyKQrApEWlcZIxnegJlhuVwe9LmfTcRxsQSxxpzwaSe/urmGLGE68oC6Tk6ecfXamtTNIfwwGTCBuwzuagckj0uAg8o7UMjTgckknPpQJ7u4F8LbShJQMhBPn7H+9deNcW9s0tvGJJBgAN7nH9aBtiRFkDGODVYlct5sjbNKyyXbXUluuhdIUqwUnPrvxtVLiW9+BnuIFzOSFSErkqAceu/rmlGg8JkOokAiqBjlkA2HGRtQnM07xRszRoyanIIyG28tWv3khtS1qvUl1AEAZOCdyB3wO1MBYtZUqw/tXXEwtmjQbdQ6Bj19azwt4kMbSSyu6yHHTAU6M8sOCfajX6NLLZPqOROMbb4weaoi0leIPafzw4BlxnOdx96ZgkkcSCTBw2FYDGRjNKmzkYyHrP5pxIGGwVB2PrQRZXTwySvKFuNLKGVjgg8c8UDU9+1u7daE/DDiVTnH1HaiW1xDeRtIinZsZ9aUmtJWTKsDh0bTn+Ve1VmgxK7sVRNQKMpwfoR3+tAS8QWsizRSyLNMViADbHPqParoUV3bqkq2FGTnJ9qFc23x0luwCsYn1YYkAj7Vf4YC4AZY2jwSVxjDE8ioHA4VlGrO2OeKXS4E7ySM2VDlI1HtyfrXNbub2OcadKRlNJPr3FAtbbLmUllMcsmBkAEGlB1Iiu1AbM8gJVPRRz+9LJevOA6vEhyQuoZ1Y9OKI/h8cviHxjEELCUxqIxvzQ7fwiG2W3wpIhVgHY5LE9/wDap+Ct01vFEl24IdyqMFJwWPrTKKLGzPWn1YYksx4yeB7elZ0PhkjJEjXGpYtSBHQFWU9yPX3ot5auLa2iiEj/AA8qPpG5cDtWaplklDal0YB4bPNBN4Z10FMYJ1Ln07Z/5tTLM7IAFZNXdjj9Kz4LCWO9fTOOiyY0cnOdzmosNwyqjSPLghR/L39hUTyLrjV3CuSdAPJxSh8E6ViIS7f5vVZtRy2/FTBZASySs3UMjZXVvoHoKsSmJrgq0SKwLvnSD+p+1VQzCcM0wkiK+bUoGk+1VuLdXvI2K6jGhXSO5PvQfg8Rxxg6UBZnXTkMT7e1NBpJLm3kNwMS222pV5T3HqKZSdZY9URVlO4I3pCKzSK0hgaQssL5Hl2b6jvTIjhSKQRro1kk6fU1KocxOgnIGeK8l/F5Bsom1agZR+xr06xqIY4dbEIoUE15n+Lo+l4bEuduvnf6Gr4faF6eRBwBzU5OO9QDt7VJ9q9rmgbGpJOea4HepJ+tAlVuRUY2rselQdn0qRUYqQMHcUEjmmPD/wD7nabZ/FX96XHNNeGAHxaz9Osv71L0R9KtmfnbY77U0xWRwMjnihREBAQ1RLIFwFHmz25rzRtSR/xh83mOBRlIG2Tk+1CKhiTkFhUFymBnft71oMOVLbsNtsVGSzkbBT3pZiEAz68A96Nq1uEGyruT60QRcRlmTOp/Lk70bXqIUjVjkmgeVpYwXwRlgAee1UubgxLgEDf67VQPxB3Rcpq04ycdjRoTqUMBsw5pcy5ASRSVYY1iomuEt2igIkbyM+3oNqDpeoVPTAyDjLUMRAKpYgsPNgcZ9RQJvEgrBViZnZVbTkAgHYfWrxTtJcyJIjqkYXcDYnkk0FpSGi2UY21EjcVZHUINDZI2PqDQbm6L3Ma4ZkWJpDoHJzgfpmjdSPpyuikxxIWdgf5hyP2qgwbLKHAwPMMc1SaQHSANs12pdgVI+UAHGcngU18BmNSxw6896oWt7S7klWXERx/OScn7UQrE0pguJAqO2ltR+bbinILtIo0BRsmNpMbcDagSNDBBIHiWWR16zB9wwzjAxUoeto54ohA5VtGysCcke9XZQqadY3ON/SloGdA8Nm6lkUHDksPoO9ELme90JzD84bbJx2+lZB3VvlVjnPNUm6VupaV9C7ZY1W4vXileKKIPJGoZs582ewxS97esJChjyVjDvndSMcVKCrDCDqBzr3BG4IpgKUViGOcYpAq0E6w2IRfKHaNxsQedNOS3UcT9PYuV6mjOPLnG2eT7VFcNPV0Z1Od9PoP7VExlR1jjxk4yuO3rQg5hub+fQz6TGuFXJxjt+eaPdzizg6nTeRmZVABAJycUwDgV2n84ICj+bvVWinkvheLOejGemI98EfzH65/arNdRpM4KAYfpjJ5OMnfsBULfyC3iElqUkkLKVJ2AHceo4qC4UxvoRgY99j6k5+9XJUR5Ynbn0pCCczRQhSDJMWxvsMep/pTpVYIjLOM7AaR3NAOGcxupckK2y0606MmsNtnFZN5dM0EebUrK0/RC6gcHPOam2kGid5YnZI5emMfl9zmg0GOdXc9tJyCKpASIiGJPtS8brbtKIfMkeRsAMHnFNK8UsAlKkKcDJ7mgk4kiDOANLZH2q6SqVyMZ9MUCMtcs+rKRxtpGDgttvSt6z2Ku0bPIpX5WOcE8DPvV1DcTIs7LEueoxdznj3/SidUkSmIByq5UDGDQIp47eJ4Supli6sj9jnbB9PahQiOxlKQhniOAYsjMWd/uKB7qK8BZAQxA3dcVaeOOaKKJyNSMsmAPQ5od7MR04gh8++QcAClLe4WLqGR/NJcsmr3HAqjQExM4i0DcEhgc7D19KoGMd0EPytutCluI7WWMLkyytp4Jpd7hbqGWV0k2mMcSgYKgbA/U0Gmw7mh6ycYAGeB3NVFyXwFjPTK41H1pSWcReIanBEccBOR9R/tTRoamZcKyhjsNs4qtpctLCTKiagxXKjY4OM0uL9QJQ8Lr0iqnGDnPAGKKLmOMMuhgQ4jyB/Maui73aRyKnR8pGzquQDxirMVeIsuyKDwMZNdDcq7HQgaJSVL5/mB3od3cFJoohHqDgksHHlwPSporA+qDW8RMwXGSuPyo8N2n849uKVg8RK2cbvEBEFJdg+ogDg1Et3LBFHI4tgHl0rqbYg8DI/egbF1EdYAY4/7avDMrDKxHHckUI3LTSNFb9I9Ijq5PORwP71a8uDZQxlI9ZeRUIzjmgvHMWdl6eMdyaXj8Vga7Nqfw5VPEgK6vcHvQH8SkjlkaSBUQTrFqD5G/J47UK5vI7iREa1SSDq9Ny4OUP+r2qjVmV5UOkoPrml+k8gHVfGjjSvG2KBbXMqu6xo/QjZg0cu7bDYqTyD6b0G6uJH8HubgtkzoVWIgqUyMYz3+tQE+KlitoegyzIxCrr2JX1qGlOclxv6tis+F5YgkQEZCxqPLkA/8AiieGiS4AZtTFXIJaPTjfj3pBq24YrrbT9jUXKiWMlV2xyaTie9ZrcY0xs7l8x6cIPlHsaoZPEFESMrBmVizRgHDZ8ufbHNUPQfgxFnyM9/ahRSPLOW/loMqsJyzMzv0xkLwx9MdqohxbanLLKyhWAOMewrIcurkxoxAwAOT7UrFdtOjiND1AATqOAM/1rPuILm5nttExWLWGcBc4A9z/AGppIJ1+WZnLzFmwoAI98fain4Sl1ZlXVgJFwRncb+tMLIYUVXeSU99WP1xWVFDdoYW1SLIZQZgH8uADwPy2pkrdnw+TSw+KLNpLcYztvj0oHZEWWUSx5VvX1qIwyz4Ydvm9az/g72K2IgndJHlQlWYvpX+bJP7CiFrpWuC+tlMo0nUM6MDOPSliCTutwysmfKSCR2q0MaodZO5H6UCdWtrVhaRsXOMDHGTgnf0FJvB4gsF0IXkJYDoksDp9d/Ws4pk+JGOYx3SqmW8kgyVI9z2NOxugAZVrM6N6rzFlEo0KF1EYJ/m2pi2t+kjjU4DbhWOdP0oDBoWuWYF9W2oBtq6QxMdmA+/NZC+HXvwMgMrmdpSRpONs9/7VeKwvevJrd+mJNSk76lxxtxvRWjKplUKhXbsDmlpLeSNSWPmIz9KAnht6bePQ0iTNIGkKt774/tUSeH30qyqJHUvch9yThB2z24qYaPFDqGGV1AOck815r+NUxYwnXn8UbfY16FVv1CaixZoyGCjZWzzXnf4zJFnCGXGZBz32NXw+0L08aBtsa76VKnAwa417HNAG9Tpz6/lUcdqn6A1QnU131rv3qDq4ZrsfnUjGKo4c80z4aCfF7QDnqrS2cU14Qf8A51Z//tRWfLpZ2+lxowA2OM710kerIYAqQRj1FFjn2+TYcCpkZNeCi4Aya80aLKAi4AwAAoHtXcsTnvwTVgwkYEJ3qyxuzdgp7iqKHOdsZ9aLEnzMAcHv60VQicKGx3rnnLEKqjUeSe1VC8rFJNQA2BGaVcGQgv3327086rIFD7Z7CpDRrghQFzg5qhRImDBivJyMdqnp6yofzMQRqI99ximC+lScZJHlUDn3pa5u2tHgjERZZG06yeD6VBKwYkA6KKyjCsBwKYSCJopBt5vmIGKH12dV0giRyQgON8c1xv4hOqKpLFyhOe/fb+tUTb2EIcuYwCDhWI82KbisrdElJRNDnLDHP1ocV2zB5HQBVfR66vpUPedSLQYmGT+MuPkTjPvvVDgt435jU75OR6cGigBthknuaIoUbn07jtSMUUF3HHOVKahkLG5AH5cmgaEcQj0poGE059vSrrJqVSqZXgaTzS6TBJ7hhEHWHSoUcgnc/feifGRwyIkMYZDMYyQcYbucelQNqhYAhNOf2qvTAfZM5oUFzJNPN5GCI+geYAH39aWvryeO9ggiiLqY2kchsEAcDNQO/hrsSBn1PNUkQFkcLxmkLe4kW3i6sPnlRmZhyO+AP0FMrcTrapPHGkgfSEiOQV9cmopwIGIVVyQN89qk28ZALKpK8EjiqxzFtYIGQ230rJvL27N1dhYTotosppbIZiOcY3I9KfiNFY4Y5mVpI9cjatJIzxRmgXY4BxuM1jyTdO2RJogUjiWZ/NltWds/etOKRymt2RgfMNPpUVLohfp6FLkBiMfqaDcpIIs5TWGGnbk+lKW1zLA985USSNc6dRzgDAxnHYCipfzlYWkiXrPMYtO4wPXf23qUPpaoqDUgz7dqs0SMpRowR7ikIfGCZkSWIRq2vB1ZLafQYpiC8e4QSgIImXK4O4PvVAry7tbaRIn0GRhlVbYYzjOe1RY6LmHqOiAM2oKhyPZqQuJZ/wDFGaWIyQrBnQrfNg54x60RfGnEMzpFBGo0iNtyMnsdh/amDUSBAXyqgsd9ufSp0DLBgCo3GeKBe3s0Fl1hErybKdJyATtt6igC9cXE4lhLLbIvlzuWI59KAr2kCvJcF3jDbsVkIDfYVyPaXIURzRyIDkAMDv6/WhpcPJcskQUKpywzg7jtVruC2AjMkUZkkYLk7b+pNQNKiAsAM6uduRXNgggrp9Ce1KxW0XhsslyJ5ioGDGWyCT/T9qi+8QmghZWgV5On1DpYkYz22q/iDtKJJETKsN98c/SrxWqoWXAOty+fc0ulwXuYIQkOCmsaic/aui8RLzooiYB5WTkcL3qKK8eZNbxF+lkoeMbVZI45EUjYgkgZ4PrXf4ikkKGOP8SYsEViBjHOamW5EFsbiZSukdvWqOASL5iqryTjG9c9u0k3WOlVEZUh1znekJ7h57V3eIDRcINn1BtxvkU+tyshm6kci9LJOVOMb7j1oCQQI0KCWKNcnOAMccbUUW8eo4XPm1HI7+tZ6+Jo8Rl6Z6YAKsGByCcb+h9uaZfxARmZCmkxFQSdgSeMVZUNx2kcROlQMkk4GMmgXCxhizELgbn2rhcyQWsk90BhD/Kc5pJr5h1zNENKkDnIbP24pQ/bxq1uihQVx9jVmijOlGVDHngjbas8yxRzlYjNE3UCA6sods5IOwHankE+HMugFW8jKMahj0oDCCFSxYKCe9WZY1TJ3ArJiurtri8lmiTEAwignGMZ223z60b/ABCYOI3iTUYRJyfmP8tUPaIlXJGcnIzVhGrYxgb8YrNa8kMM88Y1dLKiPByzf2qtz4heLBc9OEa00KhGTljz9cUGqEjQZIA9TigXUKzwsitgng+lKjxGSFbhZEBaCNW8pJLEijwyOyeZ1851ZG2KBT4P8fK6fJ2xT0UQSPGoCltdwLrphwQpDliRuDnI9u1BElw4jkCSRtK2JBsSn09vep0HwgYHzCoMcYJy5P3rOzeKkYkZxJrILKFxpzsSB7VKNI7yTudLxlgkLnAPoc+9AwAsdzHGsWzqW1ZJII7USVI3IDrkcYpWw1/iO7FRIdeHYZUnkD29KAtzPJrcjQq6sxlcEY4IP82ag0Y4o1U9xnihpCkMQEpXyn5jsf8AzSLX80cjK0e2hMOoONRJz+VdiT422jMplCo7628oztjJ+9UaiNDMiNFhkJIyDRGTC74G+cDisXw65uGuprd2iDQy+fAIBUjIxvTXij3LGBbeTbqqJUVcnHPrxQagVWBL7k+lJ3JRWRIotcuNSqWwB7k+maXS/uJbwxFAFjcqxKEeXGxBzjc0vMZX8RkKoQfKNWNmA7ZqWrI0rOWWaHM8arIdyFOQPpRygKHWu/akbfXJGZJJnWQ7GPAAGOw9qCl1ePOhAZIgxV1YDjsQag0GiXTjSPvU4TGMb53wKxGub5wS8smOvpwEBGn29qOlxePdEHKoGI0smxUcEH1qaY1SACNwDUkDUBn8u9Za3V2enmJdw5YlSOOBzQJvEZIZYBK+kON/JwfX/ammNzUinc4xSc2biKU2sraxlQw4zWVNd3k1vbAEoXlAcrHny+pH9KbS7uZJ5SzOvw5OhQuBKMc0qrG7T/JdJVI8pyPLnHrXjf41z8PBuNCyEDfOdq9NFdXJeQSxHp62YM225/pvXmv40TNjBIMYWTG30p4faF6ePFTxv2qFxirD6V7HNAxnOa7nvU8Dn86771QkDXDOK4VOdqDqkdvSoG9TUHZxTngq6vHLUZx585+xpLFO+CLq8at8HByT+hqefVI+jRLvjV2q8meQ+AMHYc+1Agj08bsdqOIlUjWfMeM15Y3UjSoyNs8bVyqTtq99+1UWNcsS5Y+goiISuTsM7VtFtQUgA81GcMR3FUwBLudhVyCr9RjgcgUEa8MNWxNJzXapbqSck+UKvOackIwGBAPY8UgkCl+pkbkYHZfelDSpqQKGIAA1HO9CWa3vC0WgMiPpfVvkj9vrTkMfTjKkknO5NZcrWaeNKqxedELyEZGojGM4qh55YTdJCY8FRqTI2H0qsUMU8kkqouEfBwP5vWoEkEitKN1J0lscHjFMRTQxlI11hnYqcrwQO9UFjtImzmIaWIJztv8ASiGGFZdZTz406sncf1oUdws0kYDEawWXvkDvUyXKx3sNthm1IXYgfKP96ofTSMvpGpsBj644paZre1V5EjjV8bHTjFKwyfF20EiqW6rFQMbLz/apA620YDIOHJySRztU0N2N7BcW6SK4YdwBsD9+9OKIxqKqgJGTtisWSApKyWWgSLhpImbAOfT3owu2EiRKhf8AE6ZIb5Wx/wA3qDVXTGgGMsfX1pW9uGthHIsOtGOHIHyD1xWal5MzdV1zqlZIvP5QfcVNzcTRW+qYFQoGsrx9qg0VeI25lOFU8sRjA9veomaaMEpCmNgFbk+1Zclw8sdtEV0hbhCw1as9xuPtWjHdvKTqidXVsEMv7UB5oniCuo1HPy1WUtDKgWJnDcsig4+1Zk3ic8sLyrG6qZhEhPAXPP1O9NNIsUvUaHR0hjIPzFtt6ypxYA6a2GFJDEEbk+9Ce7UpOYyhEWQ7NwD6D1NFiknVdMhDb5GkY+1Zfh0kkVrbmaJXE07aSjZ3JJzjHbeg0rRVQaiAssh6jr2ycbVVpVNw0OFTEYZSFBLHO+KXurqeO3uwcAhSAyg9/wDnNBRZLi/WFbdikMCorA4Ck9/0oHXuLQQh06es9tOPzoMXVuJMImrucbAD61aa3CeI2kUpXEgdiMdwP96u15Jb+H3E1tbqUBzH5uSTjJ+/b0qhuGxSNurKfxCApI9BvUNZBroyCTUhHyEZFLreMLmYzq6pEiLkkbs3/B9qaW9MUsVvLFiSQE4VsjaiIuJY7ZGdxhFXJwahOlKqtswzqADZ+lKTXYub0wNbpJAdgcgguNyCKp4jdRWljJEjRQu2BpTAxk78cfWsq0SoGdt9iBnioEEUgIkQMp7NvQF6V0gdrw4PBhfA+2OaoL8wRrGR1ZFkVHLtpIzx+lUOpGFQ6QoAPA2qW/zsAeUj35pF/EpOtPHFbscTLCu457n+1MG/027yrE7Kh0/MMk5wRRBIWTqaSPMO5Haqzbq4jXzBcqTS0t4U68phfVCAOcZOKIJbhrYNFGpm1APr2z64ookEcbRIREA47Y2z6+1MNHE0fnUb7ebvWa94YJJCAWdV1NGrDIX+9FuL22ngkjmtnYJGkhzj+bYb+tVDUtrDLGsXC5BAA9DmrSIqEYG2MbUhC1xEWNsBPFG2ko7eYfQ1oS3EcfTXps7yNhVXb370HaIVi0iBB6gDb61I6ejPTX6Ypf8AxSNjAOmV6xZUJxvg4/WpS9jknSEISHcpryAARzQNOcLrVFYHt6VCRxktqA83AxxSgvgTHoik80roMHbC8mpS763SIhkBdOpjG4Gauh5IgAQVX/tOKgpqA2UHjilbSWa5tw+ko8hYjVghcbCqy3FxDd21qUDu4LOwbGQBvgfWgbZ0hCtIVUYxvRGRWUOoUg77cGsq0ubmZWn+HOZJigBbhQccY+9GjuSti8kAAjQFUiYENkHf86sDsSgzN5RjHGKJ01Gc6R7YrN+IuZ/hljXoGZCxZlyVwePbvUR3t7LcOxQLHFI4kUxkeUDYg57+1UOo2ssEwVU4Le/pStxdyWriSQk27MF16Pk9Tt24FA8HeQwQwNG4RohMJMeUkkkg++9XufEJ4Z7qOOFXEEAlDZ+ZjnA2+lQNQTRSnMEqMDv5TnNBS7jmvZbdtcM4OQsgxrX1X1qjeKPbmVZIMFIkfSmTuxxjPtSz3RvIpluYFdUmEaNEGBH/AHeox6ig1JmxGN9x+tBjdsYJz9qUmluLVBDPJrMjdOGUr7Zy37e9VWdxHoKDq4wTUGm7oijUQMilpriPQcEZ9zWHH4lcXCqXhYBgeDnJBwR9qV8RvLhLlIUhZyVLppbnHbig9HFIGVirAjHA7Uhf+IS2dvESCInl0STAZ6Yxz+dRZQziEN5ipXfkfpQFZWgsbUZkS4laRx/rA3wfbOKg0La9iWNGVuoh5ZcHA9wP3p2aM+eQ4UnG2eAPX86yYbpILZI4oD51YiJ32IBxgff0o0l69zHbZhYK0bysMZGQNgaBtZ4FkVeqp1fKpI3+lFYq0ittpIwBWH4fdiG2iEkSFQvUyD/Nnv6H9q1Jmkt7eSeRRhAZGC+ntUUeVljR3fyqozk9hQVmLw60OgFcgkZ296z7u8e68OvA0QVBErKyvqyD2PvTcN3FJcS2+weLHkPfYHP0qAcMziPqXBCE4Bxtvnb7+1GkmYRsV0jRzmlLolvErIH5RrfSR3HehJ4qlxLADE2mVyoB2AI9f7UGtaTF0UlMZUHBPFCu4bOe4iLMFlQ6lUNv+VZ6eLhreaT4aWNtfSQnBLHONv1q73MCx9bQAYXwPKM5+v3qB2JAjsTkgDNXTTgnbOaBBJNrIKBs/wDdsBQryb4WJpApK6gDjtU0NSAybLvgHtXmf4yhVPAzudXUTk1uQ3RkWVNDeXYk8j+1Yv8AFf8A/wA5KBjAZMdzzTx+0X8fPhxv+tX7fT3qqkY3qxwPpXtc0bHP96qQc96sTnOKjP8AzFUJ57CpzUDFT2oie3vXD3FQTXb0Vxp7wHbxuA88/tSJ5rQ/h3/75Bxw37Vnz6pO30FSVxj5jsT6VGmUyo+klRzv+tXTygLk+5q7sFX1Hsa80jdSmQpODjgZ70KSRmk6ZJJPABqbiUx6UTGcDbNTEix5fl353zit4gqosQ1Hd8Y+lWyrDDHfFAmlIbSANhvvQRPl8LueM4qhiaJpwFUAgUVII4cDc6BgZ9aCuWCoNgT5mNHmZVlYscEgDGe1QUlJK6sgEjAB2pYoF8Qi1bqITv6nUKiadGgUxHJDaSccURmdrlIdAwkYZtuSTtQWWK10yxgB1ZtUilsjP9KKiJqXEQBGVUDtnmhxJHC7vLMuS2X32z2FPpKmsRllDEZG43FUQbVCwYDgYGOw9BROjDEhnaPLxpjV3x6V0TxFnEcgbRgMAc80Y3dvFKkTy4kc4VQCc0AYViIV49JAGFCnZQaJDCELBECjOSR3JqBPCL0xu2Co29G9fuKHdeLWttKsLSLrKs7b/Ko/qe1Ay0SmUExoXG2ojcCrLbIrMwVRncnTzWcL8XEKOs4WZwHCowwq+/rtRf8AFrdJFV2KhmwpYHemhlraNl86IVByBp71WaFSMMgZSN1I2NQt4kxDJvG3BB2oT+KWp0Ym+ZzGvlO7DmpaJSwDNGihY4o3DhVGM4os4aMIqLnUeag38UccRTzdTgjsPU1PxsDq8ralEZ0+ZcZPtS4ADoWsyQSAKCuoHTtn296uxiTgqFXfGOTS73kk0QZNaFv5SMEUGERSyMJpCNABZVUkkH09ftWFMiYyyMsYHoMb79qJa22IzDABphOlmJ743+vNWubiG18Nke2XJ0nRpBzn1pKG7EN0TI4WPoLJKrbl5DwcfSqHLiDrW0sasjArg4pxIIzGuEUnG5pGW7iSdTI5XXhMgbDO4ye1RLdRq6yQXzRYjLhGXUhUbE+1QaTW0EY1mMZxzk5oLpAjhY4xg8gE4rMj8TZ2EtySBIuVWI6v05FMtcxpA164cKUzuMHigYaONvKYwV75HNSQjaWCDI254rOV7ae2QTTj4lk6hlOQFH/afbiiteo3W8zoIV1uGQjC+vvUwOCOGMmbpIHOzMOTVbi3S6twhIVdSs23IBzihpp8/UlYmNVLAjGkHgfWrRqzK/URkAznJ7etWSi6R20chaOGNDnlQAaYURksdIycZNeftbiC6iHX1kyAyFyhwozsoPrxWg/iFrC2LkSRHRqKlCcDOO1BoEKrjYAA5zROlCsbPGqjPmPvSdxKGkWONWZVOJCBnSewoonWIaXwsZAVcnck9gKCjOrRjUqmM86jzQxL5mOggsdtjg0CRkW6YSSeWMKiLnAy3r+1Hu7qKxjWVhrdiEjTPJJpEFypHUMQ1kYzjJoqBXXJCnPO9I/EA3UkJkBijUFnUgc/TtTEU3RHR80mWJz82gHjJrQa0xR5bSFPdqBKqykHpCQg5XUCMH69qDO7m9hj1aY1jaVj2J4H5bmqp4rbtcTQszgwKC76CBvxiqO8LiboPHLGFeGRlJByNznY/etCNY0U+Vc84ApNL63g1xjKiNQ7Ag7A96s10FmVY8SHI1j/AEg8ZqA4dcgCNRk102EjA6YyaVvLhInt0DBHmfGojgAZNUE1tHKJ8trQMCqqct65HfFQOWi4ISVRx5feiXAEccrrCGZVyAO9ZvXiikEluzSwyDqGMDJTP8w9vaj311qe0jCkid9wvO2+Pzqyg8NxBOv4YJbH88ZG33pnpqMYGSPWsxvENWmSMfiSDhuQATyBRI/FIpmjQgh3BIxuMD3oH2ReopC87UOaMSRumkAMpGccZ2odvdmY5MTxqWwpb+YetCfxa3Wd4zr8sohJ0HGojNAVI47W1jQ6dEaBcn0HeihYsKwRN9wQKRn8QiSDLgur6sIV3YDnb0paK4ihRXtS5iK6/h/Qeo9PpTRpzRoQNKqD64qAqKAuFFLG+jkkRUy2VDMQD5cjbP1pTxm4eO2EacuyqcckE7gfagdkmtwx6bRNp+YCl4BFPcMwOx39KRkbWwITzOcY7DHb7VxuXjjRlXHUI0k8DPeswaM8KMQEIyfU81zRLHq0xayB2GaWjd1V3LE4BYHTzipivoE8PWRhKQE1sFU6sdz/AL1dDkH48epkzkc8Gk4IGt1SGW1c6IgBIozk9+9PR30Mk3SiifAQMH04Uj2NCPiaN4q9mAV6MYd2KnBz2z223oKpEJNGiMjgbgjAp3oKE7g5zuaCPFI1iZjBN09QVSqE6geG+lTc39tEWimkCOq62B7LTASOGN2DKgwd8n0o/TQjSV2+vallvoBFq1YCkJgep4A9aMJCEcyLoC53z2qcAN5ZxPZPDGoQEjge++1DCxCNp+iXwu7rgbfXvSnidytxZXEMbOrLo1ZUg4Y9vrWiJIzGI0wVU6Qo7EetAFbbXcwyqMKqEFSNyTimTbxZUiNQBuNqR/xaDriDLDUCQ+PKSOQD3osXicE+kBiRp15IIGM470EyJHKzxpEoZCM5xVDbR9LphVAPzd81eKSG4zIYSDwC64P/AIoIvbcyGMNliC+oA40jkg1FXVEEoAXVtkkUToJq1MnO2PQUrHfRSJiJwwkBdSO4Helbe+z4kI3klBkU6VYHQd9iv2rKtJoUUswQAtucd683/FyAeAXGAMArt/8AvCt6Zn0tp3IO/fBrzn8Tsx8Cug/JKn6bik7g+fqOKuM8Y/WqJjbPH1o4Bxso+te1zUPPcVUCpPFdk+lAiOOakemKgVPeqic4rqnBxvUYwaKhuDtWl/Da58bj7YRj+lZp+1av8LR9XxxV2B6bVnz6qx7YuVOkIXbkAUQxuNMt0SBkeVdzuadCw25HlLOew5ogjd1Lvhe4Uf1rhIpaQqrgkIAOwFBaQ9QEgnP2ApqSLppqDYB5OKGkWSDnn1rQV0PK2V4J2BoyRKh1M3m9OauuA2MlmO2KF8PcMMsdI9OaDgWfUijSwzpIPNBk6xJZzlW4IGP+d6dWBIQWBzKdgT2oRWQHzggBwCM5X7VAS3ASMDTn60H4ZZb65z5dUS4cc5OabiiBc53H0ojusY3UajsuOc1aFDY4j1akMhAU4TykD2ppbOJrlpQcEx9MgAbe49KiMOyKwz7CrorKQN1yd81Ae1hS2gSHOoKNIY7FqlbSMzBi8hIfqqNWwbiqhjHkncnYV0VwzudADKDjVxuOcUF0tYUzp3wxYZOQpPp6Utd21vLKZNREhjMXlONjv+Ypl51eMhck55A70o0QeQSRToGjyrKw1DJ3+xqiRBEIjlAQIukgxyP96lreO8hWANhInGXyc5HYftmpU5kKMwaTnA2/SrRwQwSMwdkDN5hrwpJqC+FSZUUIFjXBABx9Kr8GiBTncOzggnOW5rpMRsrEqoLAD3JonxGq5MCMA0QDSAjJII2A/vUEJbx2jh4tKKFCFd8YHFQlnDcxbM2kNqA1EBT6iplWTKhnA17AE4x/emYodMBTXj3oKta9eF1bRoZSpIBzj2NLGLRC6vcNqKiPUR5lHbFM3F7HDGVJyykLpHqeBSM8LyO2HDADGnbn2qVU3sjN4ZOokeVtGnUV3OahUt7gS40j5YpWA3bTwM54oiWU4GdKgDYg1zW0JciNoFnXd9IGr7+lM4EpZRLPLKZCdbBtLDYNjGcetAktLWFcppI0mMfQ8jmouFnt7gSBVng0/iop86+4HcU3BDaTxBo2DrnJ83f396gXitITJH01yVXSpBPFHvAI7YiWMNHjSVI2Odqaga3UlI3TqAYKgjNDjkju5pl1K8CfhsjD+bk/piqKixEiFZkQhlCqo20j2qZLa0CuJSo1LodiCcj3NCuJPhzaQwqojlkIbR6AZxTA0uuXP4Yw2CcA4poqljGWkyAdWkMSNzjjvTLIWjaNnGGBB8vrSfxwd4BF/wCvllY9lAyW/b86tGZes6mbqRlNiQAQfQY52oKL4XaRoIsMVACqGYnQM5wN9txRLi2tp2fqAFpECMRyVBzjn1qkV0kkziNgY48rJ3IYelIX3iapFKFHSn8uhpcDUpIGoCiNaG3SFXkX/wBQ6iMbZ9a6a1julAdiArBxpODkUMzxhNPWUkLrwSPl9a6znWW16vCkZGfT3oKfBpLdXSTIGhkCYV1yDgUxcW8U0aRyKMIwZQNsEcUL4iS5tknhKjOCikZ1DP6ZqLm6dJV6QSTT88YPn+oqgsaRTl3GkB8Fm07sBxv6USGJVuJZUGlpMZ9DjvilbUQSwh7ZiYyeA2w+3ajtIY2A1A6Tjmg5raR/EDKxUx9HRpxyScmoFjaSTMGiGWTBPqAc1zXEYZgZ1VgBkZ4zxV47mFThplOW0g+relUVmtbdpZEdRmbDPtzjipjto4p5JRs0m2rHOPX3okzrqRxgkAjOaU+LFxdyxE/hxAKFPDOd/wBKlDLrE0ya8dSMFlOPtVGtoXdGIJxqGfY859aFH0daoSjdM6fofamBJDEMyOAAcDf1qCsdjbIy4jUMgwhA4HpQ5IoboAyRtmEkoRtj6Va4u1jwEYa3ON+w7moWb8PNs0bE7AO5Kk+xqaCLDE5WXpLqC6M6RsPSqN4bAIx04UGgFFGOAahPEEP4MqdKUDaMnn3HrRVu1j/zXVR2JIHNBEIMCaHdgIxtnf8AWqx2lvKNSqCwkMuSP5yNzRuvFKSpYahgYzzURtGrYXY9+1agEfD4CqeVSFzpBXjPP51VPD4IymkYZRpU+3p70wz+TSHKZJNZwuriwlHWL3Fs3MoGWT/3AdvegbFph5rhDh5Bg6htsMDagXXh6y2qq7lsEEEHBJH0ptp4pItSzxdBtyQcgj2NXVViUJgaQOSeKoQi8JRSrOdlzgg+tE+AiZFjBKqh2A2puN0fJB8vqDkGkzfNbSsLyJYoycLOpyvOwPcftUBY4gYsDHBG4oFp4ekdvAsmBIsQjYdiPQ+tPBFEZKkaW4I32pPxC7+EttaBTIzqi6uASeTQH0xwTMxkVHbAPofTbirNaRGaSV0BklTQ5x8w9DQ9COghBBiVssf9ZB4/PmmVdC2rOTvxxQAPh69KBUdgsRymCQR+tVubWCQSPPk9RVV/QqNwKcEgG2d6FcPG8RTAON8cfWpRRbG2nhcsmQ7Bip4yOCB2okyB4TDIco40kY7URZY2gVt9xt9KDI8MSGSRjp43Pc8CoFJfD4zbtBGTlygLOcnAPrzTPSjjnklGBKwALYG+OKCxlmkeOJuiUwGfGcZ7DO1At3aNmhubjrMGyjFApI+1RTEVhbwszacE5I74J5x6UT4CGRCCHGpAmONhxRVdchwQ2dgRxS58Wj/xNrMA6gmvPrvwPWgM9ijAqZJCCMEZ7UGPwmBCrIzlkjMQYnPl9KSfxt0luo5IHieEg4LAgqeGFDfx7yq0XmB9dvyqjSj8Mgt0jVNgkfTAI5Wuijt7VVjjBAAAwTk/rQTdLcxgrOF6q4RlIyDjt7ilYzOkei7YNgEC4U7Nj19DWbpDLJFD1SinMjlm35NYH8TEN4HdnGMKMb+4rTmkBBUNnylsE8gd6wfG3c+DXgMmsFAQfuKk7jTw4PG/2q5bBO43rlkUoAygZ71BzXtckMdu2Pao474riTjHv2rsn1NUJ9qkCoI2qe1QTntzU9sVAwO1cDnmqIJ9t63P4R38aJzjETb/AJVhsAK9D/BQB8akLdoTj8xWPPpY9zCmJDI7YA33owuckhVznih7PkAYw2+3NFEUbKQVDDI3I+9cVD6jPvhjjtioZmKnYqeBmmlUM+ANj60KZPKTjPpttWoBROEXJOT277VbzSgkeUc71QR6UyTg0wjKqhc+UigVmwXRSDtvgUysYdCmOdyDUsFGWxuO5q0b4k04+ZdjigqMj5V3pWW1nmvoHZ3ESoc6WAwTTbufTegzyz6yIhjyZzjO/pQLiCRFGufzfEdQAuflA4zTbWRDRgsrxBi7BiQcnjH0oTIFsV1ASOSDg7Ee/wBaot7M8MjoGdEUlGKY6g7EemMVAZPD0ilWVpSMTGQ5JxgjGNzS7eFaLO3S3KtPFLr6hbbGd/0q9rPcSS4uWYxtkRkp7b7j74pRLiSzuY4Y2/6VmIKupJiwM8+lWDWhgjgwiklTwM/rS6+GKt/LMFRbV1DOp5Lg8g/vQbPxFrt5k6bLGVxHJjBG24I7HvTTyS/BOMg7bkrkgfTvQVNs+nKujMXLlivzL6GqDw8pZmCLQza9QMgyB7UxatM9svXQJIBgqp2FLMt2bmXpzjosAEDPuH7gbbDFZBHtxFIJpHQRKgTp4yAfaiWnh5jlExcEhThl21Kdxq9aBcJcFGj6w1GQlSANtts/T070zNKYfD0QBmlbChV2ZlHOPTago/h0s1xIZZFeJpBIhx51x/KD2H0qRZaeieqQySM+SM89uai2kmdFlZZUh6mcSMM6Mck+gNUEk7AY1F3VimGG/owB4HHNBdbANHEjSqzrIJNekBmwe9Va1W2lkcIq2jFXbJ31A9vrtUNBdG4EkcjFwqhkJG4HIqbhZWtwmqQPIdw+MasbY749qgfL3Elu6kqruDoZTwDway28MCrO8skWuaERZAwAR39TTd7M1r4cAzASsBGpTbBOwApaYmCfMt0w8i7BdenHOcClos3h8kYlME6qvTRQGP8Ap9/emIbVVWZoY1R5xlirYGcYyBQtE1zaMYpwwkUFHVjgnO+x9qYM/RhCBw0qkJgNklvQe+KihReGyx6NUo8sRj8gAyD3+tFhs2RDrwzFOmSDp2HB+vvVY4r7SgkmGRKc7g+TtvQ5TPF0Q9wcqDqAbsTgE+p7UC8EbI9nZlSWgkOSRgFdJp5rDNjLbCRz1FZdTNqKg9voKtNcL1o0RlWQhtI1AH6+9BuZ7mOZGifYyYcEA+QA4I9KCsVjBDNbKoVpYIigUbas43P/ADvUx+GrG8La21LG0RAOASxySPSkhNfeHMXZFnEzMxYg+Q+m3amlurloXk2ZsgxkgYI7jY1UMW3h8cCatbOwUDWcA4HGcfvStxZpcdeNbvVLlXGcZUDcA45GaO09xiMJgg4JBTYj+lRMXDyZjG0nlbpg4XHPvQVbwpZpJpXIJmiCMNI2P+oen0o0dlDa2rRMxC6dOo4HbHauN3Mp/wAsYKLgBSSCTvUeJI05hiAJRmOo4yBgbGr3BWCyiMcIh+WOMrrz5m2xQo7CMy4WZw7Q9IyBRvg5z9f3o0MUsXTUyPkDbUAV++MVWFZY1OlgSTk4HHtUgdt7RIXZkVQzABiu2ce1LReGdN1YkHE7THI9dsCrNLP1GGMqoJBxyew5qwuDr6Kg5CB2P1OwqiknhpksWt+oCxfV1CozzmrQ2JSfqkq+QdQZc+bbcem21AVbtpyADp6owwY7Lj0pp5JUVNaMNRJYgUFre3MEDA+fk5IxgUi1tHbzSXMmyNKHACHVqxjn0pyC4un+ZAAWYcdhwaCnxirGHw2Vy34Y59Pb61AOO0j0KEfLW51N5catjjP51MFrjooWR1jU5UjnJzmg3F9Na3cpeBmiOFLJg4B/1VyLdG6S4hdWjK4PYc8/lUDUlrG0glUEug2Ut5d+5FKzeHrI+l5QAQORuDnOfuf2pi6RgwlhbS7MA2+zD6etKM5heaVo3ZHYYWNsnHbb6/vQaEdmeo7TaZhr6i5GCp9M+lAubJp7lmzE0LJ02RxkofVfrVZOrNNGHRlKShmZc4x6VNrDK92HnVisiYbK7Ag5+1aDK2zi9MmmMxhQFUgal9cH3pLxDwX42SZ2lkRZAoVQ5wCOTitKQq8xYTEhCdZzgJt+ppeKa5mMMbB1fRkkjHfnfmqAt4ZIyTpDIiFlRUbJY4XsfaotvDLm0RQ1yjqJS7Lo0hlPbY9u1FK38QLwsuztiFl+YeoPagxeMw3N5HbzRSQTqpJjbY5H1qfgI/hQ6kZQIlvqZpIWGxJ77bbUa4sWmSDpuFjVwxRlyrLjjH61y9eWFwZ8lg2kZyCDxn6UaCO4AiEjk4TdlxjPpTQingzLbW1uJAI45+qWXylhknHsf7UvBA111BHIHVJ36iONmzxn6VqobtdWpdwmRtyc/vQLfw+4gjuT1yRKSyAgAqfrUFfgFXwya0s2aPWSwbVkKT2HtSz+HrCqrGoLy3EbMq7Kunc4H2p63gu4oolEhYBd8gbH39RQb95/jI4IdQ1HWWUjGnbO3rU1RorOONXRTKULFgpYeXPYGlIPCZIYbdQ+iaEP5l3Hm9MntRJLSRZWbrMF6gOdR2X0P1qguIIdF2WlaF5NKya9tzscfpVQA+BSPBKzSFbmSMRsyMcNg51H3xRLizlt55JFnCrNKh0PndQNxmtLrt8WqKB09JLE9vSpljSZCSvY6SeaUDmVpoFEWncjWCSAR3GaQfwlHiWIM6r1usRrOFA7CtCJViiAGSa6ZY5LdllfSH8uR7+nvUGefD1OvS7Mryh9RPAHYf3q6WYaaeScLIjsdOrGcemfSjokieWWYuOBhQKMAuvSdx6GkgShtvhQiKhdSMa8gCMD0HuaUigvR41NLFNGxjjVSsybYbJwCPpWw4UEgnZtsVAVFfkhzsSe9AvLYSXWqVSiztpUlhldIJOMe+eaFJ4EJbgtJ0lj2OhBjBHofSn+qI2AGMUNbl2chAcf6jT5BG38D6OI5DGenIzxlTwG9f8AajR2LQ29vDqBWDIwPlYH1FOtKFG5FBaUCGRwQTg435NS0ZstlIsEkRlJ1SAqcfIv+n6Vh+PWRTw64kjDIuliyjADH1r0TsxTUcgsBkA96xvGNP8AhF2D8+hgQfWpOLGngAew4qwPv+lUXGaICoFexzRkA123+kmp3OdqgE45P2NUJfQVPaoyT9qmg4g7V3G+9dU54FIip969B/BQ/wDm0x22h/qK8+eK9B/Be3idwcZ/CH71jz6aj3wOZBgHO3NMaiyAYx9KVaVI0DMSBwT61aPRcR4WR8qQfKffg+1cdaNoS2Dnj0FLyg6WywxnNFd+imrbGPyoAc3Kk4Gk+1WI5DqHPGwFWBOvB4PFQo0A5zk1DZHff6VoTPcBI8hDITthBxU27B3QtnUF2BHGaEA2ZNW2eAO4oiuq+YAajgHbc1kXIYOdK755pO5uJ0MyW64dFDDKZ1H2pt30kk7ZAxmod00AZztVCU0jE3ZkBCiEaMDHYk/rVbOWcJDEIisaou+xVhjcZp1lWeJ0YEqy4J+tXjEcaKgAwowBTAO3kkeMyNrHV/kK40Y7UNIla4ny2NgMYp9QCNue1cyNtjcjmiM23W4MTCQuMT8ouCw/tUkXDQEASKGkKk4AZV7YHpxvT8HUOdQUHO4zRSG5OBRSwSVbdVJ1OOcmlIY54YjJNGzSxltITGD9KeJbJ3HOCRRukXXOoe9QJWrB4NYWQ57SjBFSY5PjVkYB0WPSu/fNGnVYI9QJZ2OFUDkmotiZrItLuyseNs49KlC0sN1NZyEO6TS4LIcHHsPSpWxvFv3n+IV16IRdgN85pqO4jdC58+oA6UG4pqCVJI9UeQBkEHYg+4oM4W9w0B2fW4HUwwGT7EcD2olxBO7IVIKxjKFic6vU+u1aEbgNjbGfzqXkUnTwT6UwY/iiSiC1QRhg9woGk+bO/B7UcxPOypJb9JUOwIBP2xTlxdQRbdMyGMayFAyo9d/vRC6/N2PFMNZMFteK8f8AJEqldAbYb7HFAi8NvIWtiZsyL1JGbSSA542rcWVF5BPvQZ/Eba2mjimJTqDZyPL9Ce1QIR2l0BHqncSNKGl0kgY7nj9KrP4U80kDSSSsBIzPuTgdgNq2hjGQcj3Nc0qr3q4M5LaDRHlXJVjktnIPFAWxkMwdi6oHIKZJBXsfrWkgjCKFxpHGKrLcMGWKHzNywXkCscqQS2uVc5YlfiPlIP8Al0e1tMNqI6TaiXQbqw7YHamILhpDIpjkVkIGGIP60w8iQ4d2C528xArcRl3gniM7kuIl0hdOMEZGT65ooiuBfFWUtblAFcNsD9PypuTTIuhxs22Ociqs7vkRnIBxqoEoba766SMz4CNqXUPm7faqhPEOnEr+ZxBlhkbye1OxSzfFyRllZFAIIGCCe1G1yM4wBjHNAkkN8FVXfJEIyxx5n+gqLaCZLWKJmIZgS+2+TzWgsjnkigPKEZmOc/XYUC1xFPEsdvDr6RyruD5h6c/qaq0VzrkVShmEKHJBwxGdqdkZymxH1oT3HSZe7v5R9v6UAr97iHw4zJ/mRgMwVsAetV6c7qJi8hJYMoD505G5/wBqLmWV2gnEbxSKeMjb3/OmxpMeldIA2ApgVlS5YXKBmUMoEeDvnG/03qskd00IKmQEsoZScbZ3+lN62Zs6ccVzTMWCgbmrgQe3ulM2lQQ8gIb2xvVYLCeKd0WVljIyrgg5PfIpt+ozF9QIAwFYZAqizzAaAqk9jxmpgBouFkRJXwhkOCBkY/lqt7bNHbyOJMsxXAxtnI3psM7jzONSbjHGal2N0rooSRUbS+o7AjfH7UwLrbXXxQDXDmJX1A6vmGPlIx60xbI7w63aWKXchXw2k+2ORV4Z5ZATo0kEg53/AOCjtJ+EHyMjmkxGbFBcxWaKD52kzIrKFxk5JNMr1ZF1hh53xnGCErhJK0rI0LlCNmDDH3o0MbqxZ2ztgUVV0eK2KRPqZUxGXOd+2aU8rxiZrXXcxJgdRfNnvvRUuXnDtEfIGK6j6j0qkfWdpWZyyqfKy7Z+1AN4riNdFvr06Cwfyhi3YGjItwJbclpVBTzkMMA+hH9agzSSny5xjfJprWXQYJyMHJoFYm8TNwzvIvSMzALgbIBt+Zqw68yxRXDkbanZP9QOQPpijFXJOXIJ71dEkJOTj3qBWdpLcDpvIwdsMUGooMcgfWgyJLJeQFpEEhgfJHrtT0yMuNO5+tW+GBmWbOXClQM9j/4pgXulH+DzFnRJeiTp1ZCtj9azjYuPCbGOSeIlXiAGDhf17Vq3AEsTQtkrINLDPalpC3lR1/m1L6bcUAr1LoXHThchWwRIuNJOdw3fGKql1fZCyEBeq4JAGNOPKPz703qMg31q2diDXHCqBgljx2+9KM9p5mtIw5dFdsSMw3jHtR7iOaW8tSkrdKNCxIUfN2zXMsjXRhbDRhd9ts+nvRhLDCpy4APoagTCXErKWkmTqZEmAAY/TAq+L3r3IV/w1CiEldyf5qMtzblsrLgfSiJLGgLiXIHsaih6JWeXqmRAreQgbMPf3oV008M8LxSu0ROiRAMn605M5eLMbYHqaUjmHmikkAkzgHPI9qgoyyyu3VySqAo6nGpu+fpQFWaLrEM8xKjQgYA578cVoys+jCsQMYLUWOSNQpVhnGCTzQZbiR2ihCzdILlmJ82rOw+lcsUz3K645FWP/LwNmB5zTlzcxs8giYK0fzvjv2A9TXCSRIYy51zKPNtyaADdQzOjxsiqBpbO5rI8XGrw66OogaG/atK4eR5MnVqztjgfWkPEjq8MusjBMbcH2pDHztd9sjNFXnOQaHGCMZG4oxUjfA2r2MK5OeCRXOQTxjarZOMZqCPU0COKnvVc1YDNUdiuHuKn2zXURBxXqv4OiRRPMASxXB37ZryjfnXqv4QeQQXOgLsw5Nc/Z0349vVmFLtAGXBwDseKegt4oY2VAd6UjcRQqZNmPb3q8kxSL5hnGw9688aXuIROVViQgOSM0cdNF04pAswjYg7421etUMzADU3mPORV0w68i6sb5P6VQBVJ5Pf6UtK4Khg2wGARVRcKsWrVnI/OrKlGMpyWGck747CpimSSTytnfFIfENHAxfZ23IrrFvMcoEJ35qjZlZMKo4AzmlLieJAyogdowC4zggH96Ksmpk4xxVZkjWUTdNWk4DY3Apo6IFpmAKaFOPm3B9CPWomvIre66TxMx6ZfUDzjsB9O9RG8YnLBFEjfMwG5q0i28rK8sSvIvBI3FNFJrizuoWSWNyqxibOdJGePpRUmkt0CMxmi1BOrtqU+h9frVy1sytrjjLOApyAcgcA0WJUC9QRqrtzjvQDFyI4y8cepD8rkgZ/OlrrxAxAse5C4z6/1pqdIIrfo9NSnJXGRn70pLcRLKgKqpY4GRttUolbtOqQsQD/Kvvtnmn4rnLGPC5Rcsc8VmSuqhQkQclgc4yM+tG1qZDIVTWBgn2poM10rhXPyybRH1z/elHuUd7R40kCB22x3x9abT4aWJFVE0qcgY2B9qieALc22EAUa2ONsbCgUspoxaa4Iy80zkDOwcj+wrXt5gsxi6OBp1M2Rt9R70h/08aCNYYwkbahtjB9qhpokna50fisAGPrTQ3PftD4jFbLbMyspdpMgAADtk/nTUV3BKUZQfNHrVuxUnFLQ4mZZpIhqC7MeQP6Uu0iW7PHAoVB2UbZoFob1evcl48xyXTiRi2+FHGPQAVqW1wZYiz6ArbppOdjxWdHdRMx/BRGb5jp5FGiugi6QAFX+VdtqmiI/FYGmRRE+lpmhBGORz+1dL4rC1qSYBKGDkRtjcL61xOBrjhwBkqcDvz+dBWaMEKtuuld9xwTQWsLjXGqWYIVk6nQkbIUex5H0p2KczhYVjCyBQZVJ3XPAqto0Eoz0wpQbadsfSraYuqZlzrbyk75qiJbiHw9XyrSsqayiY2X13qkV1El7OMFeo6gHHGFziqzLFJIJWXLqMFiTx6H2oIbp3E0rAMHYMpPbAAqapg+Jxx3nwqxS6ghkYhCR/wA96Db33XsoWlQlpkZi7Dbv+gqZpkCG6RckLo1HnHp9KPbPFJFiPGw047AfSmo63nJGFXEajCHVyMbGlra6aO1t4UBdtAdgCBhS2MjPJ9qd2iwkSgLjAXH2oASG3EKlFZ41CBsb49qorJPGyXGs+QTdNN+SOT9c01aSlrYtIDqA4HekLho0IiiiVhI2vSRnzZ5pqC5y2lzztnioYrbeJI6xOsRxMGI3xjFCbxNJWVeiQ2FZ1zuMnAx605LHbiNdUaFVHlBGw+lZ7z4cSiNS3AbG4qhlr5oYJZnRXUNhQje+N6XM7XHiGSkimNABx3O9WnBWAOoGh9yCveojuVMuoxjUBgMBvQFi8SV9JWJ8uzoNxwv9KoviH+SwjJMgLEah5VHNEtZlkJHlXTxtiqyOFbSFj2UhT6Zpphtr9I7MXMwK7DYb87ClT4i+D+Git1jH5pNmx/pNXKhbFY3QMAAoUjOa54hHZLrijbSdlwMCmmDPPoaIDDF207tj8vWhreCRoz08B3aMMWG2M/2rkZZVVmUahuuf5TRJNKIuBg571dTAIvERJdpHHGhDSNGSTggqO9JeHSmx8Pa7lXWUd8qrHJLN3zWgtwC+nPzfajTPEihWClG3y3Gamrga+IRtK8apIpSUQkHGNRGag+JKxZY4mbDsgywGccmpkmt1XJ086vv61JjiuZIjEArCQOzjbj96mom1uJpl1iICMjyknc/Whp4i814I4oS0RZk6mobMvO3pWiI44xpGAPahJDBHKzqEV2OSRsTVGTZ3eiK1tGQgyozDb5jqOaPDeyNfIscIETMUdiTkEev17U9HDHFGiJ5tG2f3qZF8oI29d6DMgvJ7hVItgoLPnzcBc7/eiWtzLPFGkbKkpUOwbPGeKedSiDSDioyCRqDAnvncVNFLiVo2iRVy0jaQM9+aGt/LqhTp6Q8rICT2XO9HOkD5gSON+K5XiAOX1MNuamqVPiTTTQqiKUlDHUX3Gn1H9K6HxgNErtbSAGF5vmGyqf609JDEi+VRzXBISmMLgDG3p6fSgVHiCM28bIREspDHgE7CoU3COI5QjuxJ8rb4+h7CjGOIKSDHkjBy1Dlht5ZFkkZWKnynO4porNeLbyogi1TPq0KTpBwMnelbi+KST3IjPlgiYr3UEkn706sds7dRyjAHylt8GuSG36882pW6iquM9hn+9ApcTyuLeSNmCNJGI1Rsa87nNWnMK6mU63lkMYVmwuocn24qsMkEbkvMpRSSuo8H2pm2Nm+oxqnmbUcdz600IySpbvcabUfglNRBAyWo8l8zR3LdNwIM5yR59s/ai3DWZRo5Wj83ORnV/egRz2kR0lxoxgKF2xSgQ8SfoktAyjoiYkn9KFP4ksDRhU1FnCHfYEj/AJvTkt3aZwZBgjjSar8VZIurOT6hDUUvJ4h+IUMTEifpbHnbOaCniRaRFELKHZ8EngDvUvf2hY4Ev1ERqq3UZ15jlbI28hANQLW168FspNvqlfVMuSSGJPsOaunic0jziOHyxgZJJyW7gDvULcGO3x05WZUAJC1SLxCQRkiCQgccCtFFS7Y4AAbG3Pc80nfOxsp1cEalY8bYwacN83TC/DEH3Yb0tPOxtShjjBY4B1Zxk0R4VVOBhgfvRVHl5G1UkUJPKvGlyB+dWGCcV62E5I9Tn0qpYd6kHfjarDT3YD2IoM/tVv5dhvVQTirHgVRAyc1bTjmq5INWzmgoxr0f8JySILkIpY6l2A9jXniNs16n+DINcFyx284AP2rn7Pqvi38zkhp0ZQDn61d4rm4aNkClFOSM1prYLOoEvnU7EZo48Ohjj0IuNIxzvXCeLWssRXTKRoweF3pWWxvi4JZcKd/f1r0CKUAIC+X1FMLqf5lUCrhrzaWt3doHClUPCmiR+G3SFSVGFznAr0RIiXy8egqyOJMbDeria8xP4XdSs2kKMnuasPD7pE8qqGQ+YnPFenEfnOwx71ZgucHBPFXB5azMsqZiQtg48xwc/Tmjm3u5FGYyBxxXoHt0YK2hQ4OxxvRFB7kZxU+JrzjWMsSCRyQqjLcUSG0eaESR+ZW3GTXoSqkgECoJiQb6QB7VcGCnhj8qSSOx4oywTqYwzHyDJwOa2I2jkGpMMPUVyhH8yDO5G470w1iSQTPJ1CrHfbtVekQT1LYuCM7jIrfwq8rVHKhhgc+tMHlrhLlpPw7ZgBvj1qOjcSDLWpGR/qA/rXqCoYfLketBkvbNSsLzxLLnAVts0yGsmBOlEALds47EHFFS7N2zxwqNabEE71rxjzZMYBx6UZbeJSZFjUM3LBdz9afE151rS63QxqMjY5yc+tFtbF4hhoiTzW+yIpHy596GqHLMAD6CnxNZcpaCM5ikYE4AUZ/aoaHEWhYfOd/U1sKjagSo9xRWGMHFPiawRYKQFMTD1OKG9o2oYhIA49xW92yFB3rhktkEEjtT4msCbMCpFINPVbSMnv7VeLw9wApyWPqK9CYlkVTJGCQcjI4PrVNLLIMjJJ5p8TWGlnNbyakQEMTk43FDe2uS6MI5CynuMbV6Mx6m3G1T0sDip8TXl2SQ3TRGJw7Jng4x9aObeaRQj27begreWIg5JNDkGMuchQMk0+K6xIreVUaP4Zyv/cKTvImiQSG2CgODu+FyD3xXqYmXfLDJ3Azvj1qk0aMjB4g4HYimJrz2u9EvUW2kO2MaO351R5LgDW9hMTyRtW8LtI1QxoXBIUYOx+nrRDPGYDJkFe/2pkNeaWWaGXqm2m3GAuxxV5ZGBKtaXBIGrCqOPzr0AlSOOSWTTGoGcv2+tE1a4UdkQSEbqKmRdeZe5dgA8EwQlQmoAHP9aOJemixi0mPp5e9bsUccsh6kaF0+XIziryRqJAdK4HA96YmsFp5WToNayEj/ALaBGw6nUFtJzuNPFehe2AcHRv68b1QWqknyLudqYawJpGtUkmW2lU4zuhxmu8soDvK4YDhVzXojCGOAB/So+ETQVCgfalXXnmnMoC9WT0GItzXPO5TpPLIMdzEc1v8Aw5TSdAODzihMLe5Zui6Ng4cDkH3qYayIiqnKzTnO5/D/ANq6eQywyF5Jumv+mIkrW8LYiULp7bGjraI4ZCgA4PbNX4przMcSqmwuzkYz0yP6VbCLH09dxjGdOk5/avRvbrHIx/lxnFVFspZn5yNqfFdebKQsB1BOCBvqyDVZFESarZJ9X+o6iB9favTm3DIFzt7jNdHZRyLpcAgbEGr8U153pWsqiSWWQuw48wB+lVVLXUR02UqeQzbivRfARIgjUbKMDfgUEWqdchXzp5UN+9PiayNFtLjUmSBtknNVaK3dF0s0WSNgx/UE1vLDCAzMMBd2zxQZli6QaOEEY2ztn6VMNZwNqW0ABgNsZP370xDHa6gwhjPYHV/vR1tYn18iVsFgDxttmhvbHriIJlSpORSwDmjRQXWFST6D/ekpJum2I4ekdiXVck/atb4aOPChVUY4pW3t3a9kk1iWFx5VG2jHb3qZR0T20gzgHI4YVYTWiKVEajO5IWnEhj6R8qiRTucVUxRyHUEC4+2auBRJbUh8xpv2wcUI3Noo8sELZzwDketaKwxu/mjHpvVpLaDJd8AKMnfGKlis6CSyVtZjjEZOyngH2+tHlKrvDAhiO5CL5l9/cUERw3LiOJXZGIOAcd85FOiDFx5XdABtUmhdWjdRoRJAd9gDS3iESvZuUieNkGrMa4batBvDYpGEjSuWHB2ob28nWULO4HBAPNXEAiuAbaKZY/K6g7rVmkOoDpqMjbCiitbKrlWYkHjNLPYxMw0jfvzUUQIWPyqwzv5RtXGyglKykOjKflGAD/eofw2NItSd+fMeaW/w2O6HTlTyA52c5/OqGTbQMCWjz9RUNY2zKMKQB/p5qOksI0hUdTxmpWyVlLaQPoxqCRbW3SIMeMf6gKQUIspihhJjJ1M5bg+1EkgJQxsqaD5WGvO1EtrRIbZY4z1ABsHfJ/OsgbJFnVgf+4rmlfEI06DEYYgasfTempo0B0rCqMe2eayb8EoUAK7HfPtUafPiSzM3qSavj2qFGN8fnV1JxgV7o5K8Df09K76gVZiCST6YO9SHUKNXP1qjOBxVieDjeqj71btQdya7io781OPeggnNe7/gFM2FyxXK9X09q8KeK93/AABIV8PnA2xNnP2Fc/Z0se1jAUYwBtxiiDzANjtxQtbmTI3x2Hf61YFwedqxFcBucrsauucnK71I1agCQe+1WB3znmgFpy2ymjIApyRjsMVZMck12AeNxTBxcaTkYqqEEFucGrIAQRjmpCsp5O/ariBeIXPwti1wiazGpbTnGcCkX8TuFkaIWg6vRSVU1HctyvHIrVfGlc+u9ccMMZ3qKyrnxG5Frf8AQtz1rchY9ic5A83Hv+lB616ni2hbYPFDa6t2IBcn1xudsVtg6iFPIGKC0E4u9YaMxacBWB8p9aYmlJPEGtZJVFqSywfEPhv5icaact7lp55omhaLpBQTnOSRnA+lEVVOSQCeM4ohjXAOOauDFuL6/Ed88VsS0UqxRAHOeMnHfmuuFfW7i20SQuiK/Uzktzk47Vo3EhgdPwWaIg5ZBkg/Squ2hMpCSh3Ixg1KrOjmnuJFtWQiPqMj6DiRCNwx7aT/AFo/jbwS+HtbSPCskw0r1WwAfWm4WMxJaDQuNj6mjG3hcaHjRgRwwyDSIzrcyRC3jnVfimTgyEjAxk59aLb+LCe+it0hGiRC4k19h2x606Yo/m0jI/SoSKMxgIgU84G2KYM2G5RreG4mRpHnuCiaQDpOSB+QFN2/iMUzrEInQs7oCcY8vJp0W8IC+QeXcY7H2qI4Y840gAE4weKYF7a6MsbSqn4DDKNncj3FZCeOu/iMsbQN0YmRFUMMkt3P/Nq9GkMYxGqALg7DgUJ7O1R2boxjUPMSBvTDVY7sNbSTCFsRlhp2JbHcVlW3ic95H4c3SkBuQ7tjA2HA9h/atRp4YpEjdHUMQoYg6cngVaRT12jaA9LT5WU7E9/pSqStrsmTTEgWSUasOSBgHG1Gv7uaO5sreJf89zqbPAAzj70wIljTU0a5GyqO1E/CAHUQKDwSamBAeJssFzKY1KwsUKq2+c47/WpPin4zQhcSdQxIWPlzpzk02vQdCYQmM+Ygd/eoYBl1NjC/9vFAG6u5LWBGmXJLKpI4BPc+1ZT+JXF54bdJPYsrLIIQFJGrJAyO9bceXyWjQ+4FSEKsS+jA3p2Ma5eN1kEsTQ9GVYY5kJym3zE+lEupbn/ArsOo6gBGsHAZf9XtmtQ9Q6tMKn0ycZpaTF94bIEjCdVGQ6uVPH71MNAM7LcW8QtgxZCMqdlAHbalPizLHbPhTiRmKjIyQCQDmtoL04dHcKACaVNm8skMhYfhuWz74xTACzE194cJLiJepImSH357YoNrc3omjjFgpVZWjD5wAi961DcRoGcDOdthxRA5aPKnBI22pgz3uZ0FrcdARmRiJFILaBvvt9qJFc3D9NGQRs+pi5UkHB2HsSN96dtyx0pJjVz9RVYcLNNG2QT5hnvQKi5u3mYG3HTEwjU5Py4yW/Ol4H8Q6l1LJHnFxoiGk+WPjUPWtJyDIuMii4bYAnAOMUGY8l/H4hFbqgaAp5ptPyt7701PJNbxh1UynUAcDgE84709ox3OajBJH5mmDGjuPEgjK6KXNyEUlcfh922NTPDLLLFKIDHJ1WUyxjzKnYkdwfetg9zjvgV0TYx6b0wLObuOwDIqPc5A2G2M8/lQ1lvOrJ5E0/EBV9enjc0+jkZJbjtUsdyOPStYjKaS/NxOmrKllML6Bp09waoZL4xmREKy6gvTbBQDPI+1a+/dh9qh+QM71Mi6y7iW6MTqo0nrqAFG5j2yf3oge9NwyoRGglHmKgqyY3OeQfatMKrIcjP1qgVFfYc0xGeLi5+Hll6btKHIEbKBpGeQf5tt6myjZDNK4Uyu+denSXGNsjt6U+sKlmbJBO3NdokXHnJApgx2W6uLS5M8fSR4DqjI4f2PcYpqyhlw4uVUlSAjjgjHp2xT8mthjAIPOaF8RhxEw85UsB6jimYaz8yxS3rQprbrIMYz5cDP5VDXNyryCO1IPWCBipIKHvWiGxqYLgk5b1+9XG5BGfekgyh8TFe3cpVCG0LFk8jvRbpGhaIW8akvKNZ9B3NOLDJGG/ELgkkZG/51DAEMWJGRxUxWXBNe6USSAa8SZJ2yAfLn61EL37GV3QKohyilR8/pzxWiWBK6fz9aKHVlwN/Y0w1lSG+6TMI1LpGmN9i5O/2FK3qzm1uwwClnEannUCRxW+5Eaas+2KRecHpI0WrU4AI7HncUsC8slzA7x20SsFVSGK/NvuOdsCjLNcNcTIyp01UaTg7nvTSuucckdh2pSczTmQQOY2icBwxGMEZ2NQCt5buK3RpYw0skuG/7Fzz+VXF1IZIsxdPWWzkEgAfsaZ19QrkYbuKo8uW50kbbUC0l3O6F1ixltADKcrv8x9RRIwIoDIEbOC5UnvV3ZlXMbEjPB35qyPrXIwR64oE47+5dEBsiGeAylGPDdl45pb4iQ3dw7279JNCKg7kjJ+p3/StMEE8D8qXtmYzyxyEMynI8u+DwKBV7y3tIJXWKQiKXQVJAJJPI9t6PJf8ATvXhMbrHHD1XIGSSTgAduxpiUBRocA9+KWENy0js6xlS2UOePTb1qAnwiZd2YnV5gCOBSq3duZRFEGLlygIXbIGTTpVguWwxbYjtU6QVJOM/TipgGGdi2tUI2x3PvSV8irZTtgZwTk/StBl0YI49qzr+L/prsmR2V0LKrcLt2rNjT5WFIXOds7+1WGQDtnPFQBtzmp4ORz617XN3BGR9cVxG/FQpUHBGQaqeTv37GqEwcVb2HFV53+1SDjmoJzvtU8ZzVO9WztmqOYV7n+Ayq+H3BbGOtx9hXhiMLzv6V7j+CU1eEznA/wA/v9BXP29L4vbAo5DRHf2q0s3TbQyjOOBVbYJ01BGlhVZSDLgDI9K5qKsi5GDnbYiraiDx/vVUKg5wN/ajIAzHPPvQD62CBp/WuafQwAUkURgoePjOcirY3OcVQNZQRqNFSUOM549KoUAIIG/tUiMgkqeeaqJnniiiVnIUFsDPr6UifF4NduiOC85OkHIwF5J/aj3Vol2I1kLBo5A6MpwVI70D4K0gMczll+HDYfUf5jvn1zUV0HiMVz1l6wTTKYownzMQOd/ejwXp6OiYs7xoDI6r5Se+KHHZW6QKI121GRUznLHufzokXh0KWfwweQD/AFBt88805ApvEUisXMbeZ9kbGdOdgx9hTvVENpGJpAWwAWH8xx2FIGwgWcatZL5SQlvmHofajTRQzyISzK0Rymk49qAU3iUBggdJVbqSdNSdt+/PpTN1dxW8BmkkUIowN+SeAKXHh9qkaNobEcjMozw3eiT2kd1GscoJQMHAB3yOKCsd+kjMisi9NQzEnIUngUeK4fSizKC+TkoNh6Z9M0tbQWc6XE6YxMdMhPJxtgelN21sI1dkBUO2rSePypBSe8t7e7hgZ0EkoJ8zYCgUa3vLadNUcyOMlcqe45pe4it4biO7lP4uOkpI9Tx6Va3sls5pZcn8ZixUDYE7bfWgN/iFqUIjuosYJ2YcDmqC+CyqmhmLYzgfKDwT6ChJ4HbKiqVOBGYwM9icnf196ZjsUinedHYSOoVu+ccGnKcCTXC2wjZycu2lQOSfQetJHxO3uZrSSJ2aFhI7AKc5UcEeoPam7iziulQTksEbWrDYqfUEUFrMQ3NtJFssZcnC7nUP70UcG3ubcXZYNCoLqRuNu9Lr43ZBI2Ly6XiMoPTY5UU2sCPbtAGxGwKlAAARQzZWzIQUBBjEOCo+Qfy/SiK3PiVtbRGSTqMAquQi5IB2BNIzzSzeOOkYkykCFTpyF1HJP12xTs3h1o28kQJKhTn0HG1WFtEk3xCKFlbCl8bkelMv6oaX3h5y6z5ExZskHzadj+WKmW8t4WIDnzR9XYb6fX2oEcVpKmlVWONQ0QVjhgCdxjtmmWsYHQKqiQqunGxOn0zUAW8QjWSOEIzO2CwX+RT3NTJNq8StVOVRY5HOfUYA/c1S0tWjAlmyJQNAfYnT2BNXeANcRzmQkorLjbfOKnIhvF4OlI+JNKRdQ6V3wTgUCW/UXS2yxSxxJD1GXHbtuDxz9aaWyt0QlY0wV04AG49D7UBjGbhomhkVNIUMq51j0z2HtV5FVmEHhtxdEFkAMiRkk4GP71eF3Z4mZ3ZwoEgU5AyM5I7e1MGPXAyyAhG20HG4966O2VWMiKVLgBsYyccUwZdvdidYdEbr15G0nST5F5P1NOyXv4TuqkRA6Ufbc8EVY/BQPCGKRupKRjOMZ7D61d4I3/D6eY2OSO2fWoB/GRCaCNZGGWXquP5M/KD9ar4zM1nNDOkypqlWM5OMg80zDbRa1k0kuBjP0rryzW8iWOTVjWrnO/B4pgE8IuSA/wCIh9Nt/WusrvQtvA+ZC2pTIWHK80dbeK2j0QpoUcKpxVRbxIc4AJOdu7UwRbeK/ExQARfjTAsqZGyg4Jq8PiEMsyxxCTLuyAkYGU5rgkay6xB5kXynuM84piGCNUXRHpHI9s81YE0vZ7u1kkih/ELusSE4Bx6n7UaS4EEClkZp2BIiTk4GTgnsKMsEcZAjXSAScKcb1Z7W3l0SSrqdCdJPaqhG38WtZ47R9Mo+LLBMr6DJJpNLnSY5bCdpVnDSfDyvtgHcqx4PtvWvFY2kaRdKPTpzoA/lzzj0oIjgR168YRlJKHGw+hqK5rqNPDReMjrHpBCkYO/ANQl8Hjui0On4fBclwQNsn8qOBbzqULa8jgHINVhs40muZHA0yaV0DjSBjegDJ4ssMPUkjyzIZFjDjdRyc8d6FJ42qLr+Gk2tviCcjYelPC0t1RQsSgJsoA+X6Vywpp+TkUC/+MxCKaUwSjo6A2w3ZsYX671x8QY+LG1CuEjh6rkDkk4A+mxpgRxkEaRzlvc1SWBVVnQKGYadRz9qIussz287PD0ipbpktnUMZBrKZhKng8TFtUql9a/Nsuf1J3rWEQ+HZEzkrgZJ9KXjRoilsYCY44gFlB78Ee1WhY3sJRJxE/VAk0pspbScH/ahXnikiRN0wyf9MJgDzknH6VqpHGIl6UYbTxg4ApWCdbi9mtZYRHLGoYkNqVlPBqYrpbn/AA+2kupGllVEGRqzn3+tVufE4o2m1BgISisDjctxTpgidSki6lxuDVHgiZWUx5BG+d80xGS3iDyT2kQiZFmdwSSD8vofej31w1sYPw9XVlEedQGM8U8IoxjCbdvaolhhkGl0WQDfS29MVjG/CXayzM6xJG+x3wQcE7c1pRRt0zM6AMoOjBBH1+pqTZwtOkhA0LGU0423/wDFHKIqYQ4QDAGeKgxrW9EdhCBl5iA0h7+Y8n1pi1lWZC6IGik36hO7nvkUe3soba3iVgC0a41naqxtCAyW7JhCSVX+XNShZvE0W8iijjDa5DESWAKke3pVOqs99EIwyw5bzLw7DkEdh3rREY1Bioy3OPX1oSxIkzdONVLblgNz60gBNfQ23VUKX0FVYAgYLfvQw8o+JkQqqwMy4H8wAyf1p4RZI2xtuRvmhSxiSGdVYgMMZ+1KEY7+BYI4TqLKg6hI2XK6t+9NW5XoNLpIVvNrzkuO30+lGQQPjG406c+1CuG+GVFQAx52A2xTAo/iUVz0DEuTLKY0LAjjk/pR1mADHXrDHCKBhsjkVMYjkbTHGVVBlCg9efpUSGKJOo6EmPdQoyRmgq08alkMhDgZxj1O1SZxHGTOQijbUTtULHC06zM4aRVwoG4Aq72wnB6nmB4UjioOWaJwQGBwcHG9K+JNnw6cAEERtv8AamshfLqAPas3xQyReG3rmXKNHlRp+XbfBrNWPl2MLnOfvViNJOGz2yKjOMZPao4bOw9/WvbGBDjSBtlfftQiN/T2q4O3yDPtUlQxyNs+9BnZ253rhnIx9q76VI2PpUE1y8g4qNWeakY2qjmOfqa9x/Ayg+GzgkgiffB52FeG9q9z/AeB4ddv36wwD9K5+zpfF7WPCAjP1FFVUJz2Byfalo420Fhqwd9zxR7clic4rlFTIoVyBnBoqL5RvzVLhXO4O30qISdOGOe+a0D6QrjIzgbZFcV82QdqEznQWG+TQy7qBnfcHaqDlhqyCdqpHOGkcBhgVUsQN++21VhUnLnGnGAAOKIvdXKWtu9w/wAqjUff2pZnmkuMsVEIT8dSBpXPGD+9d4rayeIeHSQRMiFiMls4ABzQIrGVSuqVAryFpIsEqwK4wM/nUqtYCOGLMaqBjYKABV9Q0jDDIxkelIX9it34ebZCIkyucegIz+1CPhsjJP0Z1iEsqSKFXIAUDZt9wcVUR4rOFaPRINUjeQg7nHoaVj8RHVcsTvud/QVz+FWySx6mJWEOdIG2WO5x2xWTc2M09u8XTWMN32Nc/LWpj0Vhd296rt1QoDAY1AZyK0TpQgjttgH1ryEPhESXke/4UgUMFUZyDnI9OK2z4ZEl205mZS86zEadvKMAf71rxvCVpokKXMgRVMuAXKqNs+tHzhR5t/eslPCUP+IvnL3nysc+QYx6713+Ch7C2tZJy4iRkdiN3yMZ9iK0jTcwviOQo2sHCsQdWPSiQpEiBYlUaTjCnis4WMcNtaw58tuRhnA8wHY0GLw3T4tNdRDEUmksudy4PPO1QbLzIs0cRbDyZ0g98c1WW4WOaO35llyVX2HJpOwR+pcXMmX6kpZC2PKo2GKi58MS68Xi8RZnLJEYwurv681Rprj5TyPaqTTRRSxxkjVITpXuQOazPDrBrKRpZnMs7xiNmBO+CTnc81M/hxl8VN60swVYGjVNWApPcb8e1A0b/EHxEFu00WrTlWwTvjIHemxJGXdFZS6ncen1rKs7I2lraKGk/wCmjIaQn5tscenf7U1ZwG2tkEidSXHmkAALe535qCt5ehbyKzXaR0aQtjOANth3JNXjLi3QXDL1iMnHc0A2rnxR708tF0gukbDOc80GDw50ube4nJleFWGdIBbPcnNOVaCgSL5sDHY1eUhSGLAA+Ue5rHh8HkSG2XqajHJJI2rJDF8479s0xFZtBdZb8SFI1WMPuUI7/egekHl2P1NKpqaQ4XI7n0ql2qeJJFHESRDOryYYbgdtjS/wNxDjpYZTcNK0Z2VlP8p+lTsacpHSA1que3c/SgWuzlCds/lSsNgYjboAumMNqVlBJJORg52A9Ki4sXlv0kBbCK5C5xkkYH5UGnpy2pQCVGBnjNAM5fxP4U/KkXUfHck4ArPTwtvhxG1zKMW3QOG21Z3bmjmGV7+fKsUe2WPUNt980FvFn68VtZoo/HlAOewXzE/pTwk0OOq6BWIVSRjJPasi38NEDWMWtne0RtuNedt99qehtmjlt26hk6SlWVtwSTnPt6fSgbE0McpV5IwC2kDO5b0okkgyGDAdqyZLBnSNNYyk3V1EA75JwB6VD+HBn8zBo8MJFx3Yjceh2qbRpMys4J4HNVaQPcpEmjI8zjuBwCPvSJtA0zN1CE6yygeoUYANEt7X4dhKWLedsZ5OTnc96QNPcQpeC36gMpUsVyNh6mm4JY2UhJVcqcNg5xWPL4VFcXtzcnOZ4ui4BGRjuD2NPWdotqjFPO741MSBnAwNgKotN4lDGZACG0OIzju54Ue9WmuZYdOtU6W+sjPkGOc1mjwiHAhOWdLj4k4YDzHOAT6UxHbBZEUsQVdpDhhpye1TRph1eMMvykZHvWaknxbxSJIqmMkvCc5GRjf6UaW1kuIdAkaMYwGjbBFCi8NcCFppTLNCpHU4LfWryiLa+W4M5E0emJyhYkAAjt/vRTdxKyBXEjSnyBWyCByc+lL2vg8VvD0Aw062fGAM5oqeERRvGYxpKRGJQD/KT9OacqO19ACV6qFlOCB6msiXxeC58VurGWYDQFSKHVjWxGSdua1IvD1ht44iA+hQupticfSkp/DbW1uJb6VtpJVcqcfONlwcZ+1ORfw67txEkKXCyD5AS+SW9KZu7iOKNFfOW4IUnBpe28OSC9muG0hXcSaCMBXxznvTVzAs8ttOdaOmcaWxnI7jvT8RVPEYECRSShJGbSoPc+n1pTxK7L2g6cnz3KwuV7ebcf0og8PjEwfL4EvXUa8BX4NUnsMLGkCkhrtZmBYkDfJxTkPpNGAU6keVOkqGG2eBQ4hb27vNLMhkc4Z2YDjgD6Ug/hlub9tWJJZZfiWXHGBpGfYH9aibwlYbVVjeRjHHIiAHnXyOP1oNUXFu0JmEy9MDUWDZGPXNLr4rYSYEd3GxK6wqnJI9hUW8MieHxW8pQMI1QkDggVmeFeBm3sDFLlJNUgRg26Kx5BHfAFFa8V3BIIysy4kOEGdzQh4p4czSabuDUjYfzDbHrQjZfiW0juWlgyFfjORg52pGw8PtJ7a56WQs1wZDtpIZT224yKIemv4bi2QQTMhnOlHAwU98GmWcW8eqRlwBgsxxmhS2oklMpADMmhgDsw9DVZ7QzzRSiUoYwQANwQdjnNRQ/jE+OlEhzFGiCMDfLNn9eKIXgsw891NHGZSFLOQB7KKU/wAK1TyBwyxgR9Mq5BBXPBo3iPhsfikUSyaR0pVkU4ycjtv2NWA4nt+oESeMseEDgk/QVbqwsQBJESTjGRzSh8JVrxp3w+qRZQpHBAxzzj2rovCIonhkGNUcrzcDzM3r9KgJeQWc1mDNciJA2pJVk06T6g0O2neGcWV86O7bRzKMCT2I7N+9V/wmIRpGXYoIjCyk/MpOd6Inh8KTM3IMnUCMchWxjIoKXV1BZxxPrQmR+mihhhmJ9e2KaYRSL53jbTu3tSz+E2pt7VJCXFq+uPjJ+u3FdL4esjyMspXqSrIfqMbe42oF71xFaia0ZQ8raYS2wBPr+tNQn8JTJjIHmYcZ71FxYw3MrNJgBo9DLtgjOfsfeh3NurqsYYqqMG8u/Hr61KLTXNpHbm66iNGm2pTn7bftRl1MgYrp74NZbeF27wR2upiiSiTOPmOScE43rRTTCdKpjPpUBOikiZ04YnesjxmNYvCbrzco1a+s6PLsc71keMG4+EvhKqdHpExFeTsc5rNWPlIGwxUlSMlhuDuKkdgB+tdsQSSffFe1hHzA5AOPSixCLR5tz9M1Qb8Y37EVVtIOApxQI+1dXcHNTtUE7DtXZxntmo71OTnYVRB3Fe8/gVQfC7kEbifI/IV4QnBr3H8BsTYXi8sJQf0rn7Olj3OzQADGe9ViKx4GdJrolYAcfSoki352rnimi2V0kjYbGl+oEfcEDjFFQKq6y/YUhd3IExhjTW4AZhnGxz/aqG47hGhDj5W4yMVwdSCc7DY5rG8QvpLawjkERYygYA3xQEurqWAI0bIXAOSMY4rN8sXG7Mn4i6dquDpBAIwdxis7qSZSEuW23bHanQhJTB0jHHatSoKPkYHcUvJeW6yxDUSC2kMFOM+meKB4o0w8IuFgy0hAXy87kA/oTQpZZYklPQBS3jDKF3wfT7CiNpW1gjnNUUMgK6hjPFZkV1dJAHSASFpkRTuMqeWx2xv+VFW6vJJ9L2mIzcNHqAPygfMfqdqKamKhmYAYx9qy5XRJfMcA9j3p62WWdBK8fTUZXoOnG/OfWsq9CvKcwKiAuralII9Dnvn0FTymwjrctc3C6cKqSDQc81uyPGtwnXcDHGfWvNLrgiRIcvOFwoUYye21bircx2OiSESFLcM6DJJf0Pr61nwWtRN2bPaq6guQSAue4pfrTuswMTKBGpV1XdmPOB7Ut4vb3MtjAlqAS8qdYhTnTnJNdGTV7bRXSK3XMTQN1FlUjyn3HerlRbxySXEuUAySBgEfSumi1QSM0fUULnpAY143ArOuprmewmkcnoyJHpBj0FGLDUPU0D9wshtyEYrIRhFA7+9NxAxxKpYZxg4HJpKD4rqyidFBDbOD8w9h2xScN3dRW1/dXClWWcqo0k+QYAx7d6itW6nhtkR5mKgnGrBIH19Ki4gS9t2jaQiORcBkP60lP4hMhKLb9U6UydJ0tqODjbgVEfWgvZI7OJkVWXMT/I4PLL6Y/wCCmo047eURBZpupj/txn3NXfXxqpSyuJbqaSXdEVmi6TA5GD833oN74jMlzLbQRr1EjDqHUnqkngY/U1eA9pPlJbYGrTMAgIrPhuZpLq5ik6f4WAFUEY2z35+tBvJbgRaowHdmC6WbAGe9TRo/ExRnAbOOcUpe3kYAyCQx3A5b2x3rNju3mU/hqjl2UAscEA8/erGYi4bVGNpekG1YwCAam1T9sZVMlzKAskigadsIBwBRBPI4OGG229JT3TxxJjQwY4USHTqx6etRHeiWJHiCMHYKxDfL7HPf2oNBmJYZPfINDmR2kVlYBsEZNK9YsZXBH4Rxpzx9f7UfW7qDrXOrYruCKUGgAMep2GONu5psx/LqDeY42FZ1yLhLRmtzmfUoUacjc4oZuPFFutIAMZnKhioOFC8n6mgfezUztN5kkwBlWxkdgRVyTEgA5zmsqCfxWS1EkxPUeV1dRGqlFGcEZ+1TNJ4kI3AMTMkChcAeeTv34FBoxAsWYdjRWiXbUSO5rHPx0dzcLG0pVkURkKNIbv8A8711zN4lHDcTAHr6unFHsVxnZvyzmpBqGNkmTRkjOGyeKrNE2h/MTg5HtSIm8TduBo6+kjAVumBz9zQ5j4mLSWaJZFuWlC6MBlVAfmH2qDXCEKSMDbv2NFt1dozg4x8hA2NY12PEZ4ArBijXQ1AKP8oY/rWskkrQOpfSxBAIXiqM34kL42sN6nTeTaKaFyUkP+k+hp9zbF0XzFGbSHUErn60pbpcw+FtC0OLiOIqjZBUtjYg9jVNF3BYwxQuC0cAXSVGNe2cH6ZoNR5vhLXURq3CqM/MScCq3srQ2jroaeZhhUQ6dR9qXugVjs4E1FeuuzbkY3O9DMXiDyGZnKPokXZvLn+TAxxTQ5YOk1vCA7PJGAsmvZlOO4q93ddCa2gX/MnYgE/ygDJNIpDdGaOR3KFYlHUX5iw5ztuDUeJIZ/FLJo3dWCSkYJwPLsfzNXeBoC3drgzZYKFKhcnze5oktvHNG0bqHVh5lYZFZEVnepBIwmfryIisTIWAIO5yeMj0FHKXalTIA+ZyThyNKdsU0NRWkNuAiLjPA1E/vU9YPq6ZBEbaSe2e4oAt5WuJZZcFgxEJUkaFIpGy8Knt7S1t5WV9Mjdcamw6kn/mKqNYlWbTqwfQd6sAE3/U1lSeH3LQ3OHInkcBXVyPw8/pgZqZLW8LMmoPbvN5kc7mPHA9N6nI0HtoJpBI6+dcgMpIOPTI7VKBYxjIA9zWde263nhzwanjnXeMAnZhx9aqIJozB1UQq7a54wTs2NsfQiro1PKRQJZ+lGTCnUbHlQHGqkzHckTiNQhaQFcMfMm2c+hxmrLZul4JFyIo8BF32XGCMflvUDcsqxgamALNpUep9KsUPYY9sUhe2RuPELG4USBIXLMMkZ2wMCqQ9W0cTXU0jnDJpGTqycg47YFKo8d3JcO/RACpL0xkZ1AfMfam8gjUpBHFYkHh9xDEejJh/MQyk4cMwP22/enblGW2MFqeiW35O2+T7770DurLcnauB823PfHIrGm8MJhv4kmCm50nGCBH+vBqqeGlWupLZ95SgU6m2C8jNBuM4A+1Vdwq5PasqTw+5WNRDPJGGuFkZSSQq9wPXNXNrddQuZGwbkyaSSfw8YA/PepyHipZssQCOMUMyjU6xgMybHfbPYVnWVvMb68Ds7RrMGU5JxtkgZ+tXWBrZZE1nU85lYb7qe2afgct7sXDGOaPo3C7tGTkEeoPcVHiVylrZNKMFwQFHuTigtatIfKfwgFMLg7x+v1qni9uJ7VVCyDMqDbbO/eoGZ4Fmi6JBKsMOx9P70fQMcZztSi21wt68mpjEY9IBOcH1xVfh7n4OWMSOsrqBqyThu5/2qi+OmwKHy+mKvKcIZAPrSktlcM0rxzOpbQFzvpC8/c05jKAOhxxjFZFYkBQlt870j43g+EXJHPSYD8q0tQVcFW29qxfFZ2bwu8JRogupN/5hjkVKsfLRsFwSDjfbNTndQux/epUZGWYAAZ+vtVdOcnJB+9eyMLhgrAEZOMZJ4qrqythgQcelRpdwMA4Udq4FiOT+dAhxXV2KnB96g7tXA711dVgkjY17n+AFza3jAZPUG3tivDHivb/AP6P5AsN2p2/EH7Vz9n1WPbxMe2Rjn2qS5aNmz9NqtjfI296sEG4I2O9c1VhYk4f02pO8sGnvBMyoQgAQjOr3/enMaX2NDu7tfiorRMNI/mxnhe5qoWMUbaIXyqjGMciqxmWWaRWddIbCEDcjipt5hPM41xHS5ClHzkd6Pb2qRyllJ2HFTFdBEEd2P0pgjy74qqrpkIycjeiMMoATjFaiEGa5kj/AOmKhhJ5gxxrUc79qaVVaNVlAX1Ub59iaB4hcDw3w+S5CklRgL6knaloblTNco3UMdqqmTIwSTudqitrKrjI2NXzHLFqidGU/wAwORWZBqaZ1iJdDJ5wWz0zjj+/pQ5olsbpnsgBKE1zW67LIvqPRvSiNTSdOPSl5beOZdEiCQDcBu1VbxKNCAqO5LqhAwNJYZAOfrQofEUea5aUFIYpeiGxy3/k1dAJPBHM8c8EiKyOH04wCB2zWwiah5lAI3KjfNCSUxW0jz6UKAksDsAKQuPEmMExjR1ZIBIrEjBVts7cVOINQsirlVyB6dzUwOsrMGi074GcHVSsd3A9tMPMi2w8643AA/2pS08VN5NaoqOgaFpiqDcDOFGaaraCKTpKYxtuK57aF49DKNOQSMehzSFndciMvIZMSJGx3Rc4ySfftVvG7hoPBLqRNQbQVBAJxnbtxTUElmjiwwTqhmCjGO5x96OIFLHKjH0rOF1CJoImRw5iLIvAQAdz2PvVpr1jBaMA0YllUHBzledvypqnE0SRB4yCOQexFSVULkqvvtWV4Yi3ltJPEXEcsj6YiuUUZxtRpUYeIWdqGPTSJnYE7HGw+tBpxrGy6kCEHuKqyrrUaMehxWW198NYmWCMmN3VYD2csdyfvmrf4kwlu3k1dOBliXjdz6/cipo0mj1LgAjNICQzzSxPDhlOAHGx9x603BcN144ZogH06n0uCF/2peG6W8v0wuEKs8LD+YDZvpQSIXxjSGPcnap+HaWMh1VvUY5pW/ukhvLYNOYzqIIJ8uMd6NJr6aTW92Xww2BBUjO+30oLtGoChlHbYjg+1U+Eg6fTCIEB14C7A85+uarL4lCTqWNyghMysGGSoPpVLa9bSmqNmaRBI4GMKp4xUF7i3cqukZQt+IM4yKmK3JKFiFWI+XHJrofEoJcFUcK0bSkMB8o/rRrdpbnwpLmOHVK6h1jzgbn+1UMJMHbAQA+9BmYsG0N9AKi+uY7ExKVy7glQWCg4GTue9ViuY3uoY2jCrJF1VDthsfSgZMo8zJktxj0oEbmV8AbZxv2pXxHxZbCeaNbYsyQ9XUWwDvjA+/NES6xfwwFold49ZBzv64P9Kgc6bM5G5yf0qskDEgbYPGe1ZyeNGe7iijgzHKHOsvgqVzsRjYn610HjrSwQFrV/PHJL/mDYL3470D8KMisrbDGOfSiIkiEDOxJO3pWfF4jNMVJgKgwGVsncZOyjtmo8DmluLf46caZZicgn5VB2AHag0A5CJH3ORkmuW7WZWMLoVU4LHcHHOKRur+VrxoYo8LGfPqU5I05yDwPSl/C1D2dtCY2WIwh1YfKckk5/tVDcl209s0ZcB3c9Mp/Oo7kelWkluEjtWJRnZghjxx6kfQUvGpTxe7YLreO2QIvruTj9KH8ZchHuPhyZFtjIuVOA3+gf8yag2+qE0dYgHVse+aj4pWZwCcKdLZ2NYXxt1F4klxcQriO1yCCSutjxxz2xTl/cSWXh3xEcaM7FTIHJJ9wMelBrBQUwW37V2NTgFfMARqxwKx2vLp4nbiISr03VDlsjv7D1orXd0zXMagpoUdOTRnfGT9d6umNCSSREZxg4HGOaWvb0RRYJbJGcKMnA52pJL3xAWRfpAkRKWzGQRITgjHfbeumSSO4v7l4mdVjQRrj5gOR+dQxpWfiEV2mYHBK41AjBHvimGYsOe9eekFwt1CzMFudJZJVQhSv+gj70wPFZ1zCbZI5FVch2O7N6ewq7/TGxGGALMffapkkWNRrOMkBfUn0pKOeS5uXjyYTbNuMbSgjn6UG8a4/xe0kVQYIopGZm2VWOAD+VXUWLzC+eExdTWpkVtQBUcYNHQStJ+LgKOBnJ/OlVlmuJoMq0AZeq8gGcsDsh9sVdrmVJ7sKkjiMalQps+RwppA9nSdmHvtQb2R7e0ldCNZXEY5yx4/WlJJLi3ii/EMombcuhHSyM9t8dqSlvbmW1sTLGBN8UoKYK4Azz9hSkalpcRvAgjcytpDOS3Bx3zwfak7vq3lxbvGsqrEzrKFwSDj9aX8PvQYJ5ZIwslzdMgcfyngZyPatKGTVdmImIhVBOxB+vvU7XoJXv4kGsLpDJuAANONwPfNdbRXYu7tpXIV3BTKgjGKpdpcv47Z9MkWyIzElcrq439/Srx3F1JeRl4xHF5xIpH/8ASQe+auGs6eS8Tq22VaWSXWSRgCMEDJ/tToe96RKKplZzg6ew4z6ZoE6Sy+IXmhHUNGixtp8rEdsntTkEOq5d3DR9IlUIOzggZNZwtSjXbzRahhNAJ8vDd+9Z7zeJxyXj9ISIJRgAnVjjb2pueW+W5uOgoKLBlBp5cnberSSXJWRHQOCUXyjGx+Y++KWGqWl0ZZiiJ0mJJZWHONsVEDSxyXjcl5CATk8CrRicRaZ16uJSNTYBVexHvXIsiE2pkIHziQr82/BI/WplXULcXC2yPoSNdJ1KR8p7UOO5uJboxSYWWPzFP2NMeIgMtrHqHnnXUAew3/pQAZVmuphHH1GmVY9YzqUYG3p3pgLbtcTKzk4ZW3GMfamNfTU9VwoPqcUFru4acJHFpjWUq7N/p9RSsyy3MEoZCxa6HPZARuB6VUPQuS2jO4GeOxojKGB1MAe1KM06v0xt1WY9UY8oHGfrXLJLOQ7nphJGGj/UON/3oGm82M7HO+KyfG1VvCbnQ2cRnb1p8iQsHDjA/l9qzPEpo5LS70ZLxKytt3Iz+VYqx8xD6vlRRq3BPahhyM4IGRvVeAM5B/SuGDjYZ9K9bC22luBuMev2rtbKAF0Ae4zVQdI2OM+lcpwMYX7mqEcVPFQDtU5zQcMb13pXDmpojsnBr2P8DkdG6HGXB/SvHEbcbV7D+BwBFck8F8D8q5+36teL3sUzFBgZxtRFlIQlhpPvQbRgQVU7dhTLxh1Oce4rl4rQHcysNGcY3NDWH/qlckkZ1b4xqximjGFAIAG1DfCrr2x71oToRCSqIvuABVwQc4wCRQ+trkSNk0lkLc8e1WQaGPvVBWUY17ZG29dpypwNzvUqPIQTnPpRMYGR296qF5oomt3Eyh4wMsDvxvS8Xw88RkwgWbDnH84HGf7U/KFEJJwo7kmsaaW1VYks+lqe4WF9HIzuR9alGhHsZZVhJZyPlG5A9amNre8SO5Ee4yAzr5l7GuimW6jPRfEIypdfbYgUp4ZdpPaNcMFijV2VVOwVVOBQHM9ot3pwvVkGd0xrx7kb0VraN4yphiMb+Z1I5PrSt28M1zGzyokVueozMw5Iwv2qIb6O9lnjE6xJFJ0hpYanIG5FTVNSbNpC/hkYOaWltoRbi1jaOISkLpG2RnO1Dnke08GlmuJMtGGZdXJHbPvxQLaaN7C1u5pFwEWQ6iAXkIxn6DJoNpwFJjIBVx5vpQYo4WgWSAKF0aFZdvL6D0FWS4jaZUMw1hNRB7ClLeey+He4hkiMbEkEHGTnsKBqONS/VSNQVUIu++B6e1ReQtd+HzW+QpkXTztyKBBdq8C3Dqx6hCqq78nuKp8bDDPplkAd30qg9fSmjRaNUIYIWGnSSecf2pea3WSODojQsUofSNsDehT30bXa2kUoWVwctjIUjt9fauuvEYLGSMM4JmISNC2Mk9/oKUPRrFDGI48Ko2ABxiuMEJlVwgLsd2xv+dI/HxyNNBFJEjQYBdzkEngAZ3o8XiUKQsbg6HiUGUgEhT6U0wcW8CxpG0ahA2pVzsDnmgyy26XDWqwdR3UyMuQAd+T75oqXltOSIpEfCg4B7GvPGQXFrBcSu8cst20QkB0tGmTt+Qqf8G6fh2lVnCCUjCgt5gPQ+tFjijR/w0WMtuxUYrKd7WSxLyXIMC7DpxebKnfjf70e6uYyuiK+EUuVJYJqB1cD7+1OQ1Na/ETwOHC9InI9cjFXEKREgBRvuF2zWEk/iT9dQCIopdDSREY8vzZB3rahniklASQSEYDqOQTuKC8UVvoK9JAPlwBjA9KKlqNa4jQDRpJHYDgVmW11HdNNI8oXNyyRjgAL/U70xN4jH0UeAltbkb7VNDDRRI6RpEAMYO22KLbAKJNaIgUkIFJxp7UpNdJAIUlfpyTtpUYJzSlx4hF8TZt1MWumRmJBGWXb9N6ofurmzgjAlUPIWGkYJ3J5+3NXDWsr6vI2Bsx3x9KXvbuOzgN5IQVQAIM8s23P/Nqj/EgL1rYyKBFD1ZGXO+ewoL3UccyugQEMpXcbcUS0tFt7WCIjWY0C6252HNLx3EbGUPMHVF6jZ3IXtmrw3ZeBrlpcRPhlVh8gHIJqaGOhGT5VGPajpbqHACgYG21Zz+K21vFPLJ1FSAjUdB5PGPWrTeKavE7e1j1hXjMrkKdWBwKoYNsxnYEjYZP0riCWZQPNnv2pXxG8NsLaOMuOvMEY4JbHJA/aoEltNI7yRkEB4xEFwzbZP6VA5c2hkiYBipKkbD25ottaLFZxRDGEVQNuwrJtbzoRRSWzyz2bxGQwSfPGgOMg+nsa0pPFIbaO11rJmdlVAqEnfjNXgxEVqT4lPcgjDIqAY9CaYdCbiMAjAByKUTxNZdBt1LtK7AIdiQpwx+1D/wAVU3Lh4JYxDKI3ZsfzcGmwGis5GuMzxq+lyyMG2Hpt61W7tOpBLFKW0Nyy7DFX+MkUddY9UDaekQQC+fr+1U8eeRPCWKqfO8aFTyQWG1PwVhnSWUwQsWKqD8pG1OGByAo2IPPrSK3LLfSBY83DOECkj5QMnH0B/M0wni8ck5hEUisLgQZOMZxnNOEMGIjA7Duao6O8Z04DYOknj2qLa5e7kd0VfhwSoYncsDg7elLyeLwx9bMcxEUywEgcs2OPzq8C8svw8PUnCqqgajr2peW2e+CMjARalfY51YORjFNtewMWidcnqmEKQPM2M4/KsyB4iscthqtnlZgINmR8c5GcD6ipwrULNGCzLkUHE0k4kUoYsaWRuzZ5HrQ7bxCS4Zka1IKOY5SGBVSB29ai6u4bYnVrYhdZVP5VzyaWxDpj1b4UAVZwAmwGc42rPl8RhWSa2ljdlWISSZXYKaGs0lmWMTNPbKoZo+Xizx9fpzV0xrYUp8oz32pS7tlme2OBmOUPgDnYj+tWe8jhQF9ZcqW0IupsDvikz4hGt20mvyMqBWPy+bJyfSlsMMyIjTCLpMGC6gwA4q8Qwo1qpI7gcfaoe6htpVidj1JFL5xyByaHJ4jarEZCWI0q50KcqDwT6U2QNaFdAV04+lVKKDp0qPtSUl7DC8pLNmIqCwHduMjvXR3wlm0FGYDIaRflDDt9aaGni1keUDB3NcY/NsBx6VU30WvpKWdgVDaRsueM0jJ40BH4hIkcmmzBGDGcEgb5P1oNNUIySgxjsKgBCpC4GKzEureW1j60jmRFSTWVIJJ4x9TtTKzSCeOKWHzlcuwYYX7elNDOlCp2BPpSl87mMQQ+V5OWA+Qdz/aq3rNFParFkdSQ6iOAApJzSdkS9zfJHcs4VwMlsncZOPuazao0Fuy29kvmcRktqc5PG2/3pyNJUkkZijKTlRjdfakIJ5raNoXbqjrlImkOGYY4HqaMb49VkAyEdUffcE8YHegfzpIAA3qQ4K5UqxBwcY29qzf8RJYBrdsC46B0tnHvSss8QkhvbFGWWdSzxdpFHJ9jTTGxJKABsMmho5OxXikR4jFNF1o1bogHVIf5T6YoXh/iEgnNpcpIs4TO4yG9SD+W1QaWGOokDGPSsrxFHPh9wHwPIx2HtWsGw+oHaszxRsw3WMHETZweNqzVj5RjC4IBB21e9djAOO1RqYLp1HTjjtUH1OPz5r1sOKsy7EfTiu0nA4rmI8pGTkevFQTqOSTVCW2a4c+9dnG/epyCKg4H09akCo9KkbYx96o4+lex/gnz2s6g8S8favG9/wC9ey/gZwsc+cbyj/8Ahrn7fqvj29rbkRzBudvXatEkGM9j6YrOVdILe9OwuGhLHkbVx8a1VGLscZAx3qk0TPbDBXOe9GkXSMnGKhCskONsVuMhLgSrI7k4GFXsCeTUTajJts3YiunXTjBwAaKd1VsDPYiirLJjSDucbmrxzJMutDkZx96EHIXjf96jXpJC4U8nNVFru3W6spbeYkRyDSSp4rOPhrK9uyyGWT4hHkcgAkKpA2FaHWXpknVsOK57iKONpCcBec+9AS3t4rcu0MYTqNrfHc+tZMPh8cnhk1rcydJpnfAyMjLkjApqLxRLm/NrGrpoQtIzDHfGB/eqeJRpMqwgAAMrvIdtABzz6mlFbvweGWOfrzuFl0NISF5TvUxeGW8RZo8CNpviCSAN8bAe1P3SQGBviMGDQdeo7Y96UjMCFYY+pI2jUEkfJC++ePvRVr7TN4VcaowVaNsAjnbb9aWTweFre2WXUjLbiKREwAw2z9N+9O29wJdaFGV430FTv2ztR2ZGkVTgNj5TzRAlt0S41LIQrADR2AAwB9KDH4fDFbwQQu6pBJ1E1+bPO3601JGMKUGdJ71Wa7trc4mk377E4/LigIFyMBcDvgYpH/BIHkWTqS4WYzqur5WNNReIRdKWSQNGI+Qw/arQX0Fy3kL7MQQQRvQATwmCOV2GoqZer0ydg/qO9XuvDLeaWCeVgptm6ikccd8jing6Kp7ADJJ7Cl43S8tmEsRVJcrpJ+YetAnHY2zdV0TEc0gmZyN2xgjHoNqvIILaNo01Mt1KcIx8uTzvRIVjhiZHumeOM6MMwOn2yBUrNaX8ckAeOQIRqUjg9uayodjZxeHqsAkZpNhk8nHH0FIW6W6O1vOo6yXrmIk+UN8wJ+xrXaSK3RWwsYzp1ep4xV3hicEuqnfVgjv60Ci+FQkj8RyyqyuVOBIGOWz9farv4bA8hIBXDq4UHABUYGPtTvVWGEu5VFHJPaqdORpS+Do96tQo9lCIpoSCUuGLOMnk84otvbrGS6EGQnLuTudsAn7Vdw2UONgcYqlzLPaqJo7Vp1J8+kjUo9QO9RSg8KigjeHqO8chbk/Lq5Io62eiWKbzM0SaASeR7j7UxDPDdRdaB1ft9PqOxqZPOoGSM75oEvFNNz0LaeUw6mEiTKMaWB4B9aJLZq1zZdIL0otYIxtgjv602R5DqAPsRUxBxnON/SgpPYJcW0cEir01KsFUYHl3A+lAZLe4ubsghZiohlJ5YDfYZ435pxi+pQThRzXS6ch9Klh3xv8AnQZ7eHrMZGOwkAVsAjIHHepktQ8LxSHUjnLbbsfXNONMquI85YjOB6etVOlUMrthANRJOwFRQj4bBNbyxumVmx1PVscZ3pgW0fxCz4zMiFA/oPSuaZ16ZWIlGwDvuM98VdJo2TysCDsDnn6UQresqSQGRSSG1JIVyEOP3qws7eeNdaFtBJVjzvz+dM9ZSWjYgFRk78D1oqSp0A4+UjYnap+hVPDrdGRljC6FKqFAAAPIx3FE6Ed08bMdbwNqTBHkOMftQ3m1eJRQE5j6TSMB/Mc4A+nNHgRYGmmYBXkYFvQY2AqgUfh8MbRkRgGMkoRgaSeat/h1v1ml6eJH3Zuc0xJKoChmAZjsPU1yMCMHIPpViBfAQNbC2aPMCYKqT8pHGKvPapcRdOUF0yNn3FFDjG1ZcM91Yu6TSG7twSRIMGRB6MO/1FUO/CJrTVGPJ8h22okdpEgyqj5tecD5j3+tU+Oha3M4cNEP5hvRGnjjj6jOipyWJGKDliSNjpyoY5OkDc1QWsKk4QeZ+oSVHzev1966RxNEyxzBdSnDowyPcUnDcz2oVLxlkjJwlyvB9NXoffigca2iYYZAfNr3A59frQ/hYC+npocHVwBg+tFubkW0QfGpmZUUepJwKDcO0EgkEmqNQTKNP5Yx3qihso4pXlhUiSQguQeft61V7OKU63jDuV0kkcj0o63EUjsqSDUACV7jNSs8Rj19RdA5YnAFTgLm0gBdzEpLqEbI5UcA1K2sauJFULLpxqAxkehoXiLGXpxI6BGUyFuQQuDj6GoFzJ8DFdOwj1FSByACePypsPxaS2hkmUvE2tAQrgkc8j6VMVqqyzOT5XK+U4xgDA2pkMJCdJDYODvxSsdzHO0ywvtHJobcYz3xVBHtYpJOo4LNoKZP+k8iq/BW6yLJ0xqUBQccAcCqveJFDI+oEIpOQc5xURy6zHJ1s6F1SkHbjjFBc20GuQMC3UYMwONyOD+lCS1RWkZVKFzlh6n1oxkVwsiNlGGc1YSKd9SnbPPb1qAEdjF1GmC6ZGxlh398cUGeFLS2uZFh1mVtUigZD9skfSiu91DMWV1mhb/0jhWH0Pejx3McytoJDLyjbMPtQLxQRSKX1dUORkkDAA427Yor20bv8QQTIF0h8b49K5wjagrbqfMAeD71dbiJCI3YA6f0pTGbeQSwPDPbIZtBdnQsAWLDkUvDERcyXc1jIXlcGNgQSowBg4rStZ1urZZmA/EyQvoM7UPqxWcc2MswYFlX/U3ArNVWVhNGOrazkKQwDAHB9ahiqzaxaXHUI3cID+tHaWRZFBxobOcZ8u3P0oguEEIlLgJtuTtUCqMkcjvHaz65D5tOBmqMsIVc+GzYiOU2G303p5pYiciRecc9/ShtcIg87jGePegS1I/UU2EyrJ84OBqP570REEZ2R0QDABOTRpySy6XUD0PJ+lCS4VwshOI23yf0/OgM7AIN2ycVm+KwILe7dfnkiOo+uAcVdVYTPk/i9TfP8ynip8TVpLdscFCD+VZqx8k/lGV7YzUt5dw2c7Z96j7gfSuIGkbnGdxXrjCus6cZ552rs/eikIAPKQxwfmyDQySSSMb1Qjj19KnFQDzU7cd6IkY5NdtXA7Y981w3HvRXcivZ/wACorJPk7l/6V408HmvW/wQ5X4jJ21gge+K5+36r49vfYwMAY9arBLpdk9R9qJgEZoWgKQQBXBTIy6EHFBjYREp+lGRgI9WOaWkJEhftWgw6LKmNR+tQuoRgbbUO3kWRPLwKIrDWcZ39RWoiS41gZG9JXU/TZlBYM2wx3NNkDVkjJ52oUzRtqyF1BSP0pVDIku/Cka3KpKdOoE4yM7jPalF8MuDDIpmXQ0wljXJYIBvjenPDWH+GRadtu59+9MkhV85xk4GO59qDMngnfxGUWxSKWS18r42yGFH/wAOkLqjNqgdy00JkY9hgA88705C7GaSIINKAebOcH0qZisMeoyAAetMQHxW0kvrAW0Umk61JycZUHig/BPDd3lwZXcyoqRgt5sgdz9TWijbBwNiAQaSMebh4PijIzHqaSN0B9T6elFJXK+JTStFbzFVhkjGtWC6hjz5GNzvTtrBcDxK7uJZvIxCxjY+UD9N81S/jaC1AgmZJSQqaT8zE0+qIAFYjDc+5oEZvjpZT05RGgmGnBBDR9/vQZrGdjcOmh2luUcAnGUGNs/atohSgAXYVSN9yCdxTEJ+IRyyrEkS6gJ0dgDjCg5NSVkW9kZInBjj/CYN5WJ7H03/ADp5WUscDg43q5IAJ7VcGRLbzvZqgdyZ2/6lQRnBG+n74p201xWsYlYPOEAY52Jq4dS2zGrF88NxUV5+zdvjLmN4LmNhdlxJCdS/+0/Wn7hJkvxPCCRNhJdIGpVAOOffvT6RIrMVUAsdTEdz61DuqzCIEtIQWC54HrSjONveTN4d1pGHSdnlIYf/ALv1qji9WJpY5JEuZZlVgCCoQHn8qdke5iuoYxodJCdQGcqB3plCSu435qDMnS7u4tGp8G7VgNv8sY3/AEzWmIImuhcPNIZE1KMk4IPtVkYoDknNAkkEA6hJwdtzyaBGWbxOW/tWAkSJbhhMowAY/wCUjufejxt4gmkvOGHxTEhiB+D2HFCl8SXzRx517s+ewpO+v2eOLpMSUAcpjIcY747VNGjFF1JPiJ2Mc6yfPGdnTOwx/fejXdzL1UaFnEKozMVG+oDYb9qFaeJQyxhTpV8brkbVMjm4Vo0/DDbFvSpoDbySPB4eSZ5gy9R5Ne4J347j9qv/ANW99DLJrVEmbOlyAU7DH75ptYRFHGkaEqgCgccVU3MCPpYsylwhIGVVvQ1QkI/ENS5uJNJuzI2TxF2HH6USJbxHRZp3ZTO7tjfCfyrWkAm+cEDtSzXSTdboBGEJKszHA1DkfagXijdLu6mmJZZJF0bZ8gH96tcWWvwhrK2cpnA1MOBqyaYiQTxI7ppYgMU9DQb3qpPapbqjsWYtEzY1ADnPtQEdZ2Fy0ErrrChNYzv3Pt6VR4nee3aGNOkjHqRsvttg+xrrhZXnhRJWV9QZwDtpHOaPaSRLqjEiFyc6A24H0oF5bCWewuYWY/ETMfxdx5c5APsBtRbqxluGCN/9P09BUjOD/qG++3rTbAIVYKWJONu31qspldRHEyqW5YjgUCMtsf8AFdMLyIGtGUNq+U5wKhPDZxaOpwZXCBsnKErydznJ9afWKVblTmIQaTqGPMW7HPpTJIAOMVZAoIGF+0sgDxaVCIcfhkckfWuuLZZ763uMkNCrDSG5JGB37U0+AM4/SoVVB1Y371cRlw+EywxiNJiP+mMOvPm1E5Lc1H+GyI7uLhVdxHq0oBnT+4Petjb9KozRCQRtjWwyBjt61MNKfDabtJ0ymWLSJkaWJA3x2O1Xurf4pwxJEfTaJkBGCD+xo7FVwpAwOKuMaTTBlp4VGksLKWKwwNAoOM796NHYsnSjMheJYOiyNg6h6+xptiFOqqGdZLtoVGNCB2Y+54/SqBXdqs6WsRJRIZBIqg/NpHFQLYrJEwYq3VaTQp8u4xx/zeq3Fok91FOCyGPJ1hyNWe30q5u4xB1lUvH3cfqfegFPbSypcRPc/wCc3lON0Hp7ijXEBmKln8qoUK9t+/saIulpdQHAorjUOKYMl7YfEwWuxQWrxhj6bfrTEVqiNCokDiOLplCRuPXHrVbdY7pxdNsELLGO2M4yfyq8rqlx12XPTjOlRsSO5/oKmAltHLArhyjlicEbbdgaUXw2NbWeEZAmlMmtcAqc529RT4OvScEd8VJAJZc784BrWGlWsQbaWBdurkuRjcn24FDPhpCKOowZShztuF4BFMxTdSSQDJVSBqxsfpRWXy85qZDS08TXVrNBp06lK6jvjPtS8nhihXGplDwrCvHlA7j1NNWziUyDBAR9HPJqrhI7lpGJWIrjSSfMecgewoAvZtJMWZyfxFkAIG2BjH0rhayuGMjZmUtomHzAHOM/TNHDKcNG4ZcZosalHLZ2oA28TJCuYx1AMOyn5j60uLIpOHc6wHLrkDVk9ic8VoBQgJGfWhlkkBOcHNShKzspIkhcakxHpZNQ0tvtQR4YiGRSSDJOJlCncY7c1q5CjHOaT6IeYyanVsYO/I+lFS1szHIJUmQOUyCNuxoPitq83hk6RxknGVAwd/amSGTdc78miBjsM8/qKgSW0fQjMFJOnWpUAEAY232qHsCUkAYBml6gJAOPbn2plpVRsM+M8Z70KW6ij1klmCbOVGdP1pwBCyKzxyFjlS5IGP5vTeqJaNE0MRkLRqCNJA83vTYOWJB4FcVLYIzsagUuYTLOxEoEmnyDunvzxSvTmVLuR2YqQQFPAx3H/O1PTW9vbzSXhcozhVZidtuNqFOWPUQgACM5Pqaz5LHyNh9aggE1ZyA5/wDdXBs8Y35zwBXrnTDgm5xnPYYqRKU20x/dc12pRpAJGnk5/apkcM5IyR2zVGccA7VIGT9aj3rgaCRtU5Oe1RjOSKnODQd2zivV/wAGyIkVyzDZZAT9MV5TOQc163+CYw0V4WGQWUY+1c/b9V8e3u0cPFrU81yN5TqIO/aq22lItH8o4+lSVTVnAFcI0KHOk4OwqHUsud8GqqMZA3ztTAXy7D7VUIxao5RyaYdzjbc+1UZdLHIpiMKY84xxzWoA3EuiAtqAbHc1kSTOxzpZyWGcHt603d28zzllTWDxg1WDw6QNmQDB4pyJtp1svDlLDOX0eoX3OO1Ba8uWv7VjAXZI5Gwu2RnGoA+3A96f8NTqWQ7NqZT9jijGyP8AiMNwzHyo0eMc5I/tVnQSv7ieF7G3t0cC4lGvfDY5I9ifX60KzuZXS6uXt9Wq6MKBjwoOnAHtufet/o7nNIWhnkXNzbSJOrEY0+X6g8cVUCtOr1OnAxWC2ZonVxu+2cj29KCt0lt4nfSOpOtoYlPAGQeT2FaccZUlXkAkY506v0FdDYlJp5id5SuR9BioMpZJbu9txcKEYRyOQucEA6QRnf3puzYTWgbYRbdIn5h9fetHpYOpuQOe9UjiLPrxgY2X0/3q4M638WmdZEa1y8U4hYK/rxj1PrVpPEvhrS5vHVJYo20gREb74xv703beGpBe3NyMZnIOAMYIGDV5ba3WNleNcO2WGn5j/U0wLJ4lGLjo9JwesIckjGdOaT/xaRYfEbmaJ2jglKBFYbAYHP1rRiMUlxJGsZVkIckrjJPerSQxmNkZAwY5YY2PvUCi38CySR9KUNGUzkDl+BzRfj4zP0ljZvxelqyANWMn8hV+jbuDqK+YhjnuRxUS2ImVREpVuorlxtwefc9qKtdTrblOS750JxnAyd6zmvdM73yxMw+ERsd8Fu/0rTntkkkRZULgNlcjOD7UT4MJcmUOwLKE+wz/AHohC+vmtI4ekjSS3Eixq2n19vp2oMniJmnvFMMjRW6omlhjzHkn1xttWu9nHIyNICxRta57N60pamC9jMhGnz5Mf8xIP8w+wpVXt3Kzm3XDxwKFdnPm1c1jeOXEU+bbqgzn/LAfGD+1bzRTBCVzqY8dwKTufC4p4xFNHG6k7KRxUo8+snwV4JbiAMUhwWUkkkkDzdvpRRcCG6vPwtQ6ojGlhthM8elegh8Jgjt+mYxozkjkGmB4baamYQoHYYJCjeriPM2GuRYkjw0gjV5CeSG3wK0YZiNBVS6yBjG2rAyvOfQe9a6WUUJ1ogViMagN8UMWltbKxjjC6sk42z61nF1SKaaWzSdlVPLnY5B25+lYvht06WlqkighzqVte2piT5j2716KFIumERdK9gOPyqogjOU0gqOAKDNtPFZLuRALcIRJodSxzjBOobcVn+GzOlu+U1SvcvHk5wuTnJ9q9E8YQFiCBj1NJyOisCdRB4AzSiLm7ayhiaTSWZljLk4UE9yewpZbq7uJLaZYVS5MM2EOdJYED8jTKyx6dBVmzuAe/wBqKIVlu45DCwKKVGeMHB/pRSk8k9x4OJY4JBK2l3jbZyAfMKm5mt5oBfW0BmuLYExxhCGBPYjnbfamisrXGgRgA9yabW3JONAB9SKajCbxDxSMr0VW4SWVUVpEKaQRlthwB71Fv4v4ii9aayLIwc4QHIAYAbe+c/atl7fVIcuD2IA3zTCQ6QfLv/3c0gzTeeIAxFY43WW40BipH4eM5x2otneTXVo8kw6ba3XAHYEgEZ9qaMy6lRRry2jUB5c+maMYSFzhc+mKDzdjceJSwEyTTMYDIjowALbeXfu3vTaXd2tpHHH1Q7wl1d0yQ/ZD/c1oQwKAHhClZG1Mx7mqxfEG5nhJRkTGHAxgnsaDNe68SjurZVkJWaEhl0DKSAZyfQUzKbhlubgh2uEXREsTBda7b/XOTTVmMLpnEnWHzNo2J9j6Uy2lVO59qvQTna4Wy1QP1Jgnl14yTjv70vouTbytmdlfSRGXAcH+Y5/pWroQqGY/WhmWJVJ14X88UCdzJchYIoizoQRI2QGzjY/nzSzRSytcQ9cCcwxEtjysQSfyNbQQSIRn8qAtuEkLYbLAZP0pnKEr8XVxPaCNwFVJDIQNtenA/U1WKGe38PhgjkUmG30nI8pft+VM+JtJFYu0bSAqQdhk4zvkenrRI5lnt0ZnRkIz5ODQTbYii5Ys25B3x671j+Gxzte3Al6gENxqDM5bykfKPz3rZBJYYJweKuqrjzZHvmqMSOO9msES3kMa6SVYErhtR5232phorwS3kqNlnjVYGP8AKQO+3qSa0AFyqxNpA2A7YogIJI3CqOfepgzQl+jSYuTjMejI7D5jx3q2LoRSzA4uWONj5SoOw9tqbN1bNIAsuptGoADkeo9quWLDUudxttxVAbIfD23SIbSHOgHJwpOwJrI0TN4ndwrqCnRIuZCdJz+5xW8uP59X2pdLqGW4aBlaOVT8snLj1HrSwIEXciSpGdCvLJqOoqeNiPbNGhgm6sRnbWUg0Els5Yn9eKeeJsgxsfpUgkSYLbmmDKs47nRHb3CuqtqeRlxnVq239MUzZPIFl6rSbudpOw9j3BrRZ40jMrSBVAyWPahApLMUJZTgHzDGQalgT+JuWuAiAIiyFW1LsVxswPr7UOCacW7nQxkGrCPgZ9N+9aXT20kjAoNxKsCorHdmwoHLGlVnQy35eR2LiPpDSCF+fvtziqo/iCQIxOqQQEtsN5Ow/wCbU3LM7wZt5UL5wFXDZPoafWMqoXTz3xU7GSjXc1yNRKJHgrjGHyN8/wBqm6uLtbkRwJvoDKdOoMc7r7bVrMN8AHPbbaoJVAdX19qDIkhu38YMmwhEBEbadg2eOeaBaC6ighhkVNZR2lQ9jyMn3JrVvJGjtOohyuoatPIXvj3qscsUkKvAuVJySpBzUGZm4jtISGlSSVwXwobpk9iP9Panbm4kihKwnMxXKCjzzJbwmZ9lGNvehC4nWeJTEvmyW7lR23oF1aW5leK7iURHDKqnI9dz9arfNIA64DRshwRzqp1gxBOM/ekblH6Egwdx96xVj5M/+Y31NTq/C0HjOdql8rK+edRB9qqMA8Zx+teydMOIOD3PvXYLbnf6VznDAg529MVTzDsKqFK6oxXVFW9K4DzYFRmp7VR3Y5r1/wDBLaYLp8Z/EGw+leQPHGa9j/BCkWty2RgyAH8q5e36r49vZWsgc5A2xg5pjSM7AUpCcHHoaMeoV2YZz3FcI1TKjBz2o6nUAc0msrLGOon5HNWhuUYMEYEr2NbiCSxhzx9atG4IK9hVmx0ieO+aWSRY38wAFAScokYGnHuKB8aWOVGVHOaXvLnqSOFzpXY0vOoa0ndVCnR82cZzt/WtaNjw4N8MAQQw31MOc+1AZ7thLFIzkFiscsceGAx2Hr2FXsoulYRI8jsHGSc+1TFZRwyAxTzIobUU1ZB/Pigixv4ovDUaebJj1AgIdQAPceo71a68Zt1R0hcmUx64jpOlu2QeNjVj4fazHUQynSysFbAYE5OfWuHhlpHaPD5zG6FN2OQuc6QewzVTWejQ/wDS6m6gRkfUqEuT3YnkDNaUd0l34h01kZRD5l0ttJnY/XB/Wpgs7dCs0ZfV0xHux3A4zVbaOCDPSQgpkAHfSCcnHtmoDT3bC8jtIzhmjaRmHIA22qtveRxL0pbpZZAhdnxyPXbahzJFNcm4dG1iMx5yR5TzS6WsCw4Uv/ldHJOTpop0eKWulT1lwY+oMf6fWkD4jG/jUuqVdEMClctspJ3P5Yq0dtGzrojbAiEWO2kGo+CWa8u1mB0OqJ5dsjGagI15BaxyzK3Uk1LqxsSx2AqI/EWLyGUwxRRzdNnbIzt++TRbnw236DoxYK8iyHLHORVJfDoJra6tVCkzEuxJyEJ70D6lCzEupC8nPFQniFmzSqtwhMWNe/y54pRLeKWxe0LuNQ0tJ3Y+v6VdvComWcmWQtNp1tnuvBHpWuUVuvEbOCbMlwq6ZAhGeGPajTeJ26XSWyyrrZDIWzsqikT4NbyyO5lY65RLue4NGuYraG4kupvmeLoZHGCf3qKlbt7rw8XEU4iZhqQErsudi2e1NR31o6oyzRsXOnUo7+9Z8ltaLFFbSTiIxBUiCndSDn7nanhZIJUlRyjAszaf5yedVAQ3tsqs5l1BDobSCcGhXyxTRph2Vx5lkjPyZHJ9qXFnHNFcW0MzKwkLFlJGhjv2/amhYojTMzF+soWQHg4GOKmDrK71kW04AmxlWVSFkHqKm4v4IJEhLklnCEqpPm7DPrRbe2WFFVZCdIwCwyQPTJob+F2pcSY8wl6uQTs3rzV/AC4uYLtQlvfGKaGXRqTca/QjuK6LxDrSpazoevlgHj3jfHJB/pUNa2qXBymWaXrE/wDfjGaags47fU0ShAxLHHvz9KgDdeIw2ezhm0sqNoUeUnjNJX17K63scfk6TRxgg4OW5P2rS+FheVmeNSz41EqDqqWtIAJD0g3UwWyPmI4/KlgWW6t4rnpDqO7MYiw3GVGcH3ocfiVvcC3ZInxNr0lgB8vrTkdtEsryBArNuWHJqy2sDFToU9PIXIHl9cVMGbM8HiBih6JMhAkJJ0vEp7g+tHtbyRisTnqIVYx3HGoA4OfQ+/emhGvxJyPPjY9wKrHaxgNGYxpfJcKMZ+tIF57+O0lYdNpJBGZdIIHlG2cn9qdt7pp53UoAq4GQ2SDjgjsaubdGIbQrFflJG4qUgjjLylQrN8xWrgwob4JfX8hjYQWrCM5YZLE7k/pT7Xj/AAF6+gq0AYK2dQOBnIP3piGa1kYqpj1PuR3b6+tFkCaCMbDgdqmT8GPaXqwwQRMo1LGgibVldbc6vQ5p/wAQ6o8GnMpAkWMlmXg/SmB0tIwvv7VW4iS4tpIWyokXSWG+nNAiniEiqkKQsUhQCTynUV0ZyvbHamFm+EsDMyhldgUVRxn1P7mnohGqiPbygAfSuYKSBgYPFVGS9/dxQXUktuoMcipHpBw4J59xUXF3clZjDECyzoi6lPynlsVqsi4xpGfWgtPDCp1jCjlgpIFLP6us25fxA3120UWVhgAhGThnO+R6miiW5gsRH0urhEVypySx+b64pm7V2WIwuhAbUVbhhj1okKllHURBjsu9Akk9whhDllGsr5Y9tPYkdqvNcTRC7dwwjH+WUIBwBufrToCYJwDj2pRDItzJ1EDoTlGUjCj0IpQKaW4OE8xCRhw+w1t6GlLW3dGDiRlVxmSJlAGfb0rXRxLlgVI4wKFMFXQuRqbZB3JpiMW7vfEIrwLHFIirLjZAyNH6k+vtTclzcvFcGJ3Uk4TWowNuR7e1OKvmw3KjUMHOe29XVVcbZq4aRjkkj8PbpsJZwoAyMaj3OKhzdG0vozIWV10wDbJB54p/KRLpOD9O9V66rIoCZDNp5wR74pSFEV4JbidYlc9FEiXI3xyDUtc3igdJh5pVA1oMqv8ANmtTy8EbVVmAOB6elMCCXdy/UGFDCbC5XAKD70G4aW4tldojrdgNJxmH/uXvWmCVQelWRyDgjJPpTAk015H4VIV6T3aodAzsx7Ussl9DbwL00aRo9TvjfX6Hf9a1jKNRyN/SuDhjwM439qYazvEfiJLK3jGC5kUy9MZwBuTj0zVA907CLDIHy7S9+dgfTatdG1q3l423FLoGjkbVggmlhpO+nvOnF8O2SHGrA3I70tO8rXlo51N53KKQAcae4rUKxxsWAPm4A3qAqsVkZVJTIGR61LFZXSmdoZmQJM7YLouGiGOD/qHanZ7u6g8OeUFJbldlRQcHfHFNMUGNzQw5dmBAAHBNAsbu8MkmiJcIUUEn5s/MfoKLezzDEcMevKMQwGQD2FXS5GSunYcEjtVmuYsHHf2qcDMSXxCIRgRoWERkfb+bso3qcT9UvCpgmMYZnx5Xb0IpwXYTBfO+2Md6M5zvuPeoM3xIzSQWyFlDGZNQAzvz+W1X+IuGnkjVQqh8ZK/MMc5puXYpJjOKnWChIHvShS2knzJ1dQ8xwGxx7EVN1OBMsOhyWjLBv5dux96YEgI4wR60Cdshh7bGsVXyWYDryeupufrQ257Y24olwPxpMDHnP70L1ztvzmvZOmKpuMqRjerDRjjNTgjY5Pv6VxUg4xx71UIdtq6oGakZqK7vU13pXbmg6vafwQQLC8BP/qDH5V4s8V7L+Cf/AKS6PcuP2rn7Pqvj29ZCd/bPIp1QTnNZ0RxISQdxjnan1AdA2cHjIrlGqKqAqcjFV6ESuGxg+tdHqGd81VpWGAVI3+taQ0qFcjUWB9aTvUlTToGTTSTKwBIHFXkCyLjb6Vcgx0ieR1cBtTHcgYo/icejwx1GAAAT9AafjjKqdxn0FDuohPA8Wcahv71M4BYJo0sBKXAiCZ1egxQ47jqSLESBKyF8Y4XjJpC2iTxP+H2g09M6ypB3wQacjso1uWmXTkwiPQBgD3P9qoIjvC56zgxkhVbGMk0WaVEQAsB2Go8mhWlqsE3kkLAIE0nfih+L2Mt3ABEFMiurDI96v4n6YV0MaspXJ4wfSlpLkNO0SMAUUEsN8k8AVz+EkuWEuglXDYXu3celSvhYE2t5AR5NguPl437VOREEskpIADlG0Oe2e5HtTTxeUqD9qAnh7IhVJME3HWbI53zil/gbiPxOB3/FwsmqXGDvxmnIYigk1sXY4zgelVBkfrRQzBbhBtkZwe2ai38PkhMQMxLRxMmw5yeeeaNbwfDoqFQ7AaS4GC3uaYoMF9LKOldRmK5XlDw3up7irW1vKkryrcFVkbddsE/eqjw92uevMwfTIZIz/MMjGk+1VPh0n+HxQIQXimEoz5RznG370wMCC4SYMGVseuwp1hI0WAw371lC3lW4hIlKqsjSOqHYkjj6VWG2vIEjQXB1rA66mJPnJyCB6CgaRJPjd5FIUYKjse1Uun+Ju1sWCPG0ZkcY5wcAVaG3jg/FfaZwDJpJOo45qkwZ/EQ8KlWNs6htOwbIxRFLm2VrX4WJQHkwqjPy78/atOXWIyiMA42zWYLRnggyqGTKtOHJIfHofXNRP4fLLdTtrVIZtJJUnKlTzjjPaopqJEinLFUEgwDIds/WiTXbwlQzKoY6QMck8Vl31g9zbXiGfAuGDKT2Axz6/Smxao93qk0yRdMKsZ/lI7img9tJJKSwdW0MVYjsR2oxmZoyRJGwzjIIIoFxaM9toVnjywbYDBweCPSgHwSJY3jAbQ9ws5XYAY7D0pgpLNcWN31pis9pnBZB5ovr6itdXWSLqCRGQjOoHI/OkBZOsmYnC/jNKVYAg5GMY74pg24itmghiCqwbbIwSeaYCm6hRVPVQ6hkYYbj1+lBuPEIo2jVnUNJ8o1Df+9KJ4T047cBhqig6XAOc8moPhAkcsxPSyhEZI8pUYGD6e1AZ79RZPNEAxUhd+M5xQ/D5ZY5J7TdoYnwrg+bffB+meaHd28sPhDRvJ1mR1YscAkahz61ceHpJJI8b6tVz1S+rZcfyioGnmS3kZ5ZMx7BdbDIY9qk30CRq7SLgtp3O4PpWffeCyTWV1HDIvUlkMoDbYPp/vU3fgzy2TqgTrsyscDAyABgegpyNaO6idQyOpTuQeKXmvEd7ZI5g4eXDFTtgAnH6UF/DRLaPbRyFHZ+p1MDGoEbY9NuKibw1i0afzSyO8hTYbrjb0HFOQQtbwRJNIvlR8RjG7MdqtNdaAC8scel9wc4I9/Sr/CLc2AtLgh9t2B0nI7j0qYLW5t4uk1yskeMeZPMR7nvQK3c7RRLLFeRguxZVcjSwPCjv96LaeKQXSFWyko8rRtyDQx4OhaQKR0pFVSh7Y9DyKZg8PjtpGdTqyxZQx2XPOKYarJeW0Uya5ArDCkH3o5u4pIWcMVKHJ1KRgUAeHxiaSYklWfqFGJ0hgNjVRbqLR7Z5TJG4K5POD70FJ/E4ZYNEMmphIgbG2xP9a6TxKGaJgFPT/mOMZH9qgeH6RFg5bWpZ35IXiijw2JIJIV+SQ5IBO309BVyikXitpJG7ElREAXJUjH2q8niFk8c0TsSoA1AA8NxxVT4bCxkRsjqkF/MfMR9/arizgIkUhV1sGbY7kcftTKKw+IiRtKxkoNmbPB9DQ3ulF8c56cMatuOGJ5P0FXgSDqzpEQG15kGkjc1c2kXW6rAa2Iz749d6coW/wASiiYYRnVgz61Aw2OSKWkuo5PFOrIziKO1DjB41Hf+lPx2Nl1CiiMumWwBwD/Q0Y2cJJZo01YK50jOPSmLpZ75IyQYizOCYwpB1ADO57VEc6QwwsHMhnOIwDznfG9FNtCxSMxqVHyjHFWeygZArKpUHOCOKvKM436LKty4bTHG5ZecHVjP+9MX91HaWPxTKJXYAR7EjJ447UY2ifEiU/Lo0Bce+aPJaxTQ6JAGQEEKeNtxSQ1nrdyJcSxiRzDCqh20nUWP22FMWt0ZJei4JZCQ8h2GeQPf3okccUhcsG1FgWUDBYjgmiLbRoG1Y1MxY49TTAOK5iuLiaMMMRADAO5J5+1DgmNs7RyyvOWlwrFR5MjIU45qZLOPaRSCRuM7HH1qkIjDvLLGyPndgedqC8fiVq8ihSwLl9yv+nk1Zr6IbqGbZWOBwG4J/tUR21ugURpnSCB7A8/nRjBEhEhUKQMBvQU5Ah4lCsjRecOJRFgryxGf2q17MUntYlGBMx1H2AzQg9sTHKyjpkmUOexx8x+ooxnt53QB9TsmpAR24zQLxXcIbQkbtr1MGGADjnFDg8Rj0xsI5NMilxtwop/4eJcqqgewqggijwUQAoulR6D0qZQpJdYk6ixv0guXYj5T6flQ7d1uLl5PN5QCgPDK3etARR62wmz/ADe5965IIoxojQKPRdsUCQuoutHoQtGXZFYb7+w9Nq6GYSmTUFC6yoIbPHrTSwwLM4WMK2ckj1qDDHhsDDNyR3qKzZXDynTJFMgUakR/MprpfEI0uxAVkAWHrSOew7D96fW1iR2m6KrIQFZl5YCoaO3fWWgViy6WJG5HpUGfN4xHHbXUnSl1QYDKwG5PHer/AB8VrkT6wwiMrHHA/wDNHe2iwypCmlsEjGzfWrGJGYM8alsadx29KgTPiEb+Iw2g1IJIuqTjJI7CrSzo+u3IKSnVpVuXUdx7UeQrEQ8cQLgBAQBsPSq3WjUrlQXUFVcjcZqXMWPkk6Hqv/7j+9UzkY0jPrRpyBNKCc+dhn70Mliv0r1zpiqvnJypGK4ZxyPzxUuCwJAONqgDG3FVGf2qR613Nd96ipHNdt9qipHb1oOIr138EsRBdjO2tdvtXkjxXqv4LB6V0w/1qP0rHs+q+Pb2MbZ+vrTUJJiJO5BpEApklvoKdtmyp3zXCdtUwmMZ/rVZ0DRnkH2qpJU51DSajUdO+duDW4gsAPTwRjG2M0bQoIwPvQ4nBXOMGjAnY4qxHYbVkbg84oYVlkDNuPai7cUGV3CakXLlgq7bDJ70wI+ABPgZ9BOPiH7e9NzJEkiMokEszaQA2Acdz9qRs7hrDw9mOlle5MepVOEJJyze2aYmMjS+HOxDSdRxq06eVPbtT8X9EukcKBbyyLOT5QpwB6kj0p9J1UYlOnH61lsbv/Bp5EjKXwBA1DOojuPb0qbOGURWklwQJIoixLKRgkb535q4jSju4Zi6xvl15DAjA+9cJ1MzJ5vKAxYjb6Vlob8zGYxBXaHI9C2TgHuPp70bw6G4iixJkKcEK58wJ5H0zTkNz3vw6F2t52RdyyoDgeuM5q4vYXiiljYPHKQFZRnOaTvriZSI4RIhchdaxhgM+u9K26XNmkFiMMI1Zuqi7Hf5fYnPNBrlnZ86Rz68ihC5R5xGvmG+43G3NZsc3iUs0bsCiPCxZSoGl+w9arCLy2Szjjj2W3Yy5XJDAbAH3NRW8QdiO1Vw+o9s1l/H30MA12/UItw50rj8TOCPy3xT9uzRwAPMZCdwzjB3q6gWh1diFJJO5piOI6QWO9ZieI3siyEwhAEbK6PMrA7AZ2bNMtdzxeH9UKZpFUErpwW+1SKPKqRhA2NROlATzS0yXCadEgZmYDRoG4zvvQGuLiWa2ZkBcSOU/lDLp2JHbmireSDw9LnoOZWIDKy7g5wdh2FBoLEAigjg9tqrO4SKSSOIyuqk6By3tWd8Z4kISGiTX8SI1JXAMf8AqxmrRT3azgFB03nZTjtGBsTv3NEaCRK6qDGMYG3YVdYgp1aAT22pSykmkzPMzJrGOkRgJgnik5fEb3/ELu1ickgK0J0bb8gn05+tBuqdYwVFUlJJyoyed6ylvp4lkX8Rm6+nLJ8q/wCoY5HoKkXV2lxaRM8RSQuZWZflUfKDjYGmjQDxKy6mVXbYAnc0Z01Y01iQzTrBGHibrO8jlyucMPl2+nGauL+/EdvqRMiB3lAT+ccKN6K1REynbIqZGKFFRNWo4J7D61m/GXsKa5o1PkjGUGwYnzHHoKo914gIJgjanEyqjdPfQcZOKIdaGZnKjR0znIO+aJHbGFc9OPrN5nKZAJ+9KvNepdsisphXSVbSPMN8jmr2dzeu8RuliRTFqkI7PnZefSpFEJeS6MatjSAz7cZ4/Peq3SK8lukYPUEgctnhRzn68UAzOlxePEpkYzJGSP5RpHm98Zpe+W/aWf4ds6IAEYL87k4P3AqDYklSDqSucRqupj6YobzSSWfWVihdcxBcZ345pLxCJ08EnVZFLLAV4znbeqxXd3rt4VjQqIo2EgQ4YH5hnO2BVD1mrsiMxBZdmx696YkXEiHJwKzRe3RmVVj0oZXDNo4UDy/me9LXUt7N4chjMolaZQ4ZBqCZ3ojXeVF2DZZhnSu5IoQlEkfUhOpKzrcXcVxcM5QvJOqJkcxgcjHA5pq6En4KWw1QEkShDpPG2PvzUUwCxC789qvB01OkkFicgd/ypC0iaC5HWLvpjA6uvIJ9CKolrcf4lf3CT46sSpAc504zyPrVg132OaUgvGneJolBjd2UZ5IH830zQobaeOCcvNJJJIBhck6SFxyfU70nZW17b2mgPoZY1QAnIznJOcbbU5RsXVwkFtJOMNoQt9cVSJsQL1DmVlDHHr7UpeiFPDZo4lKjQQAAdqiOCXVPIxJZhpiYA+QY4I+tXQa3liZy5dWkmbt3x2H0oV9IBcWsJzokcl8dwBnH3OKFY+HCCaGSRiRFB08ZPzE5JrryBZvFbPDSYCvtqwBtzj71PwPwIVZ5mGHk2wP5VHAoshCrkkfc1kJaTramJ5CZSFViCcOAeT742oos5SSzaGBuDIAw7Y2H2poaeaOGV8vkquuT/sWpSWWSOGQIFWQg6CNwvr+1I3PhpmN0zPpe5CjbsB2FNxRtGWeQHzAKFzn/AIaoD4ldiOS2hV9IlYl2HIVRk/nxU2s0InmYMgLAHTrGy9j96m6s0eZLqRxGIkZd8EaTznNLt4TE9xBKqLHBFGUKnlxkEZ9BQPXlybWEOSCzusaKNssTgVKyFZiJJ0aMgLkYGHzx96Tu4IvEenHKMskglVM42HGr0FXNipeNW3l6vXJQ4wQMD7dqBlXR7hrdWAMWGZcZyDQr24a1e2RYg/WmEeM4I2JyPyokVoI5TKM8swy+wJ57VSWD4q5t5RIpFu7NpU5BJGKoTmv5XMnQRFkjuRASckNkjGPfn8qa8SYSWs1mZkEkiFV3339u9DXwpUjjCuRpuDOTnlj2q3+FgyxyszMY5jMuSNie3G9TkIJ4essjxw3LI2lFCk7gLse/Bp+3CdJjC+nLMF0gEsRtnftmjTokRlupWUII8Hjyj64zSdv4cLMRFD5I1OkMcltXJJoGnvUtrH4iZkcqMMU7nvig3d3JZ+Hy3LOrvyg7eY4UZ7jfmgJZxpFBG7OhhLaMkbA52O2+xo15HaGyitplBgLKg82AMcZPptRRPLpAE4eSIhncHj1H39Kul5CzMA+HCBjGfmX029aGbNZZCwIBLq7OhwBp4Aq8tpE8zyvnW8fT1A4IHt6Gojnu4ljjmGrzkADGD9T7UFrsy3i28Mq+T8SUkcqeAPvRo4AJjMrMzsgQ6m2IFDhs4oGDIm4BVctnAJyQPvUUVr2IMFaVULHABPNDe6jkmMUcoLgAkcf+aXm8Pje4ZizESBQ6Z8pxx22q8cPTnaQOzKwACHhfp6VAz1Y49ndQedzjiuSVZiyqpKDBD9j9KUFhFcP1btFkkCsvzHSFPbFMtGRb9OIoowFHsP8AxQVmZFBIwTjIUbk/ShzRs0JOCDp4PahxWsNrPH0YiMRdPJOfKDnmovANUczZDR6tOG9Rjes1Y+U3IAu5wSSokb96D6EcUW5Utd3AG+JGJ/Og6WxxzXr8emKkE6hv9a7n3+9QAcgbY4Fc2WJIGB7VcCGann6VFSKg7FTkVBORXc0Ek7bV63+CnxBeIf8AUp2+leROK9V/Bfz3YH/b/Wsez6rO3sdiMjvTNsoI+29K6NI2Occ07AMYG+cVxjVSQjbZwQahQpzhuPemOmpGwGTQulpYjYg1tFoQwJy21GJKnYEnvVACq754q6+/61UTnfJHapDFcc49hV1AOxoUuYnQgEgncnttQD8MKL4bnV5eo5JJ/wC40Qr12jfhkJKnGeRjOKyEm1+E6SPK15pYE9tdP3d6YZ5o1jLFIeps253xgVJeFwS2muJS4lIYK5UOBjUKtILsXCMmh4wuChJGDnn3pK68Su7eS4SCGLpQwq65DZOfTH7UaO4upL1Y3aNCoDNhT5wewPtV6QxNeJEdU74K84BIX3NH63UYpGc4A1N7nsKz/Coura3IlIZmmk1H17ftSsFxJFYQRIVV2jMmpsnqYONI96DV8PEsizl2Z4zKemWOTj+2c04EVVCnFZy3zxSyaigjjjDNGB5l27etdYTfEXU8smkvtpdTkaDuB9RvmkD7rpYFRUdPUQxOM+9IS+Jv8d0IY1YLKI5ASdW4zqHsKtbXrPBLIX6oUt5VQhgB2IpoZnKQoZHbAB7fXahTtLmNIyuWbzLjgfWs+W+lu410oqqZIypBzyePrWhblyh6qGORTgk8N9Pagq0/TnSLYs+ee2KZUsEBfSTnlRyKx/ExKbm1Q4+HeTDHPJxsPpmjSXk0UjQpAToeNF2JGDy30FTQ+qqbgSlSGVSo9NzRVyTj71mi9ui7BLckLOYs/wDaBktQB4tdCFJDbks1u02nSeQcBaaNmRkwC+lcnA35NcqgHOKzRcyTeIxqYiY49mQr3IyH+g4ol3e3MVx0YIdRUqSSpOQTvjHpV0PySxoQWdVBOkZON6GsURunnVCZCgQn2BzSSyyXjGC5s1MTzumSCfKo2P3pjwwzkKpLNblTp6o86EHGknvQTP4nFbsEuYZIlztKyeT8xxTsbI6agFIO4I3BpOYa/EXhuo2a1aMCMaSUz3z78Uu90lo0sUS4htgqiMKRjPBB9KnQ1CQBjH2xXIRp+X7Vny3E9vLawqqzGRXZnGwAUZFUXxVhb9aSBlAhWRh6FjjFNGsozvVsjgLWRcTz6Y7dpNLNC8hki744xQIrxIUtJZw0kpt2lMpbHA49zTVxsMSkiHGex2oytGW5G2+KyV8YJR2aMDSsZJByPN3+gpnw2UtADOFW4LFWbH+ZjuPbFTUOKI1kYouDI2pvrx/SuE8fWMWoa8Z09wPWs7xRrbouJmcMAcFQx0++1KdY2xW7ijFxEIAFmJIJye/rV1cal3NCUMDnLOD5AMll70WGeF0jCEKCuVU7HH0rBlnZvHbpVKsRHEgQncgk5xRLWTJgACtcyPI6avlAB3++NgKmjayNYGQGOcA1zsyxsBgtjbPGe1ZtjdG4v2crlWTyE7mLBwQfTPNUl8VlaciBU0I7JIGB1LgfN9P3oNaAzGPzxqjYwTq1ZrmZLeNEOCzNpUdyazn8WMHg3xj6ZTtnRsNzjf096UF7dTXduXijJWaQRFSQsg0bHf64po1JlnUqsUi63YEppyNPfNdNetHfR2sUYMhAbznA053x6kUOCa4msurDEqXJ2InB5HPHb0oNvO/isLx3Vp0pYJMSDORkb5U0GuzAJqY6cdzSS3luXx1gQX0eUH5vQ+hpFrma+Twx5I2RZJS7KAfLgHGaBZXMtpDGBaSOzRyStqU5Lg8e2aumNt5oV1ayMKNR+lQZ1WIygDRjIZjgYrJuZrvKxoxfWFmx09iM7xj029aY8YWSazjNsEdopFk6bHAcD+Wmoq02qVQZJNBOHKqTp9PtTFvGrly6EMGIQsckj1peJ0u4mMhuY5CN13j0n6/1qsKzxTprYyOIdpteFZvQj+veoNTRtwM1GkKN9zWXbR3ouTNLO2hoMGMuTiT12GMVWO0vFW3DXUhKW7Ru25y54P2q6NExrI65ZgynIINFGEYb5b3rLk8PuXD9K4kU/DLEpORhs7t+VWe2uEZ2EzPGXU4fOSgGCM9t99qmjQnihmhMUgUo2xBOx9q6OFI4wvmI48zE1lReHyR2ccQImCzF/OD8noPQinruGSeBRGWRldSQVOGA7H2qwXe2ja46+tklK6Tpb5gPUURI40B0gnJ3Pc0jFZmG5UhNaeYnUDlSTtj29qHJaTS3xnklkCLIrR6dQKgcrjg59aB2KTrrJIf5XKovsNq5TDZjXNIA88gH1Y8AUpZiZI4pMeRgdSspyPMTkfnQfGWdltRHErsZ0GHyM98ZoNR7y3SRYmlGpjgDsT9eKOrqyEqc774pCSNr22WOeExAEMVHm49D2pa4tZl8HlRB0bo+cGEHDMDkY+tORpSIXGlgjKRurcEVAgS3RVjAVRtyTikljuWW2YyzRnqiSVTknTj5fzoaRXyIqi4LuI5PM2fmJ2+uBQaDhXQ6grY2xS7IVnVIgrBj51J2UepFU6JM0L9PZVOvGc6vX371S2ingk6zrqlwVdhk699j7YoHOo0T/iDCAAbURGjmBKsG+hrPmtZbi6aSXVoDq0ZGQVGN1xxv61WO2lgt7toYUSdywjZBgEfy/SpyHmmgjBJOEHJA2FJXkvXuktYZNO3UldT8q/70S1kdrZYTayoFUA9QDnvwd6TWzcxSxqAC8o1AHcRg8VKsaccitIyaWyqjcjYg1KogYrjA5pK4S9L3HRdkRtAiwOP9RqCLoysCX0NJ22IXTt+tA9hVyAcCoIAXisv4e6iSMG4kLJG4yWOGY8Z9qk29y6xBpWGgrg5PmAG/571A9NMkELyyEBFGSfalLhmljVlK4J8643A+tLTWU8iSjqyZecNs2fL6b0S8Q5hJUGNMkkjDBu1Yqvl12R8XMe/Ub9zQi2Tn022FFvR/1twOMSN+9BUbZPH1r2ePUYrsnGfSu1f8xUtpGSoz6EmhnKkg81pCnbmuB2qKnOayrqkVGB3rh6UHHevT/wAFsfirlTxpBrzB+tem/g1Qbi533wv9ax5/VZ29ojh8k8dqdgbURg4AHFB6C6Rhe3ar28XTYHUeK4tGg5WTBz9aIfMc0vJEx88b6T6neojjnEbDqA+me1b5Q124qMn/AMmgr1tG2kkd6lOrnzKu++xoD6iGA9aI2GTBGaXDHIJT8quZAqlmzjG5pEIWtp8R4MsZIDM2rVzvqzWg00YnWMKDKykgcbDvmkYZjbeESyAZ6asw/Wl7tHll8Oj6pSdkJaUckYBIx3yaTpWxFP1EJZNDAnK5BqUdQTqUDessXEEKreSyxppyMhSNXY5HtUXl034wt2TIg6xLDIppjVigijjZYx87Fj33PNCBht1VFjGlBhRjikLK96mmR5Sp6QZowDuTxgU710aISkhQwB8wpKYOGhbzBBkbcVXqJHhdPPAApI38Jjj6REnVk0A4799qHbvIt7cNcso6caqCNgM5P58U0OvcGKdFaEfinSrjHOM4NGBXfjVSQminnhcuGXcxhfX1P7Uc3ESyLEWAc7Bc8miJlRGKjGSjasCqRyLJ1DhlZCFZXAwDztQ/D5VkWZS+ZXlc79gDipufLeWtsB5ZGZ3JHzYHf70VWaSJYxPOkjxxHVlU2HvTytGw2AwRkUhcT281u4669EoXcjuoO9VTxGOWeCKJlVGjMjPjBCDsB61Uag0adlqxWOP5hueMd6BaArG7tIWjY6kJbOFx61n+HeIC4t7u5lmUEzMoOc6EHGB+tNMasTQzRpJGMqfUYo2lGGyg/akoru1iSKKN/KyZVgNiPrXR+KWskHVjlDqcgaQcsR6DvTTDuleNI96sEj7qKAZl6CuzYDYxSv8AikUloZoQ7kMUCMCCWHIxS0xpGKL/AEj2oJSINgquazbq+Tw6yFyrGRZmGgMx3Zv2FCk8TLzTx6jpgRTKyjfUfT0AqDWVE1ABcj0ojRqVwEBFZkXiBhi6cqtI0akyui5GR2+tM2l/DcorIxwyh12O4poOYlGG6aZ4xVGjRvKEAFKnxizPV0s7COURHyn5j/SuHiETtiKOR5DIY9OMHbk79hUtDqhBHp0DOcZxXLjXpaMaQNj6UtFexBZGmR10tpGcHUeBjHf2or3ccVr1pgYuAVbfcnYUBY1TTIWQHLVQrDBE0jIoRBk4HAFJr4iTKUSCUOJNDKQNts55oPiV7cQNcIoXRHbF/MM5JOKKeSe2IEsiogYAqxO5Bog6QkXyA5zis2zS1t7cxfEuI1jUlZFyN9tvqe1SLmxSZrWOZleFcNsQy4GTUGjoTJOhQCecneqmJCpwAT3IrNe5vRJJDBJ10RFcyOArrq3APY4Ap5L6CQYUsG0gkEEHHrQDOnpmORAM8EH/AJmjR28EgimRR5c4I77YrI+N1eLzM2RHGywqw/lzuTWtBexmNo7eFuoN0jYYLj/V9N6QOpErHOkD3qQYVcJpBkP8v9aFPcpZ2/UdGPmC6RzknFISXS2Xid9cEFwkEZ0gZ7mtdIfld0u4U6ETI2QSM6lHr9KLL00GSFA7nFJeJ3zWXhst1EutyAFI7knA+29LNeFLxg0UzLAqKdWMl2+/p/Wg1EaJ4y8elhx5d6gSRhGKgEAEnG/HP3rPN+kS3XTwrmfp624DEfMfQUa2ZV8OWTBh1AmT1JzuR9ammDC6Q2sM7qY+oQArDByTttR9JzzXm1dhcWQWYtbG6Lw6sk6cev14zTVzdeJGzvyiAOshSIKhzp23HrSK2WYEEAg45xSkt3IkEkkMYl0tpALY1HOMCr65EtAF0s4TbAxvjas+2W8tbO1j2aVIyZE2xqwcb+uaVGlJdx2zRrO2jqHAJG2fTPajlQwzgZrBU+JySTNMgmt5IBiGTSMSdx9KftRNbWjq07MQPww/KjHBxzTA8iqF4+1E5G9Yttd3/wAPbvINTGFmkXSB5+w9qtPLdCGGaF5dRdWkjC9u/wBvaro1j9hXZG4xWSzXMrpDLqMTMzawMHAIKg+nejWlxIxkaTqqdZGl+2PQ+lNBPitT6YUVlWTptv374+lMFVLAlQQONqxPDkuYCzHqButI7BsaSp4x+lMI16y2z6mV3kzOhwQox29uKDWB+gFLzdWG5EoZXRwE6ZOCD7UkjXk3QjuEYKQWZ1IBDBts+2KH4q07zWzRS6I4yxZu+SMDHvS0aKzPmQPEBoO3myDSEHiK3juqgKUOCrDDD/ast7nxQxGGMkuFJV8DnOwOfarmO4aVJNJSVEGXK7vnkGpo1DPKhZVYhe21MrdKYtwCwrBuP8Re4VLcYQ4IbAI53zn29KbtI7gvNrMnz48+MH3FUay3CYOrI/pUs5ZGIQnAyBnc1iRW/iXWj1yHQztqDAbL2ptRe/DCMkrIUbLA8Nnb7YpyGYLpLmMlMqwOHRhgqfersvnDEfcUBoHldAx0yKg0yg76u+fWrxJIzM02VfJAAO2M7VFXJKH2HrVWkKxM+ksOcKMmk5UvRPGUZtBl0uuBjT2NDBvjKRqxH1SRtuVqUOLMlzEJIzlTt7j61JAVDqOcCkI4LsTGQlUViQ6jg+h+tSVui7M5KRqHzjBDLjbHfNZBw7PArx4GrBUEZyK65i/6bSWJ23J5pa1jnV4QBmDpKQ+d1b0xRbyQq6QENllJD42BHap5LHyy8AF/cZIyJW/elyQO+fpTPiQ/+Z3Xp1W/elCcdzmvX49Ri9iZ59PXFD5O+SfcVJcHfHf1qmxrWIUrhXVNZV3tUnBqM13tQd2Fen/gpl+NuVIJJVSPzrzGa9P/AAOAfFpxjI6Od/rWPP6rH0AEbEd6smknHcGhsAqDbbFDV8c8jiuOqe7eoqpfB2O1QGBjD4O44FSVVwPStwXSQMMYogOQc0BUUGiBtt/zqosArDI596iaNXjZWzpxnauxq4JH0qXH4bb4GDv9qDOuAW/h9xkeaPGR7mmddu1yULATwKFDNyAR2qnhbCXwmDIGdOMUdWQtltBceUNtn6VJ0tLyWVtLjUradGgrkgMuc7/erSeHwySSFteJYhHgHgDj70XWmrQSM/tRg4IBPaqhU2ER0kl9SEFXzvttRJbdZQmSw0sHBz3oodZUVkIKncEVzMAg1HnYe9AoLBNcZXYRsXXB7nmoNiZrqWV2IOpChU43A/3ovxGgyCFC/T+Yk439PrRVnVmxw2AdJ5GanAiCxjimMiEglQpBO239d6n/AA2NLl5jKcPIJNB4DAYz6/ajAgjbAxzSnx6vNNE8bIYsYJ31AjY1Qa3sohEj4DOrM+ruCTk1S4hkfxC0cDKrr1bcZFBhvVNybdUkjbTqGRgMPUUcB5GyX1D22qaKw+FQRxvGrHDRGI5P8v8Aw1It4TJmNvMkfQLdwvp9aOikN6bUpJLDbOjSKiSSMQD2yNxk1eg6uIowgwFUYAx2rGsrSNuozZikFzIUKDBKnb8q0GmAjLn0yfyzVYOhPAk6+bUoIOabotFZpFIhj1Ioj6fTB8uPpXQ+HRQxwIrMBASUbO+/P2qGbQrSSNhB/MaDa3o8RlaOPWscYBYkYLZOMfTaop26t1uFjMjHMbBgVOCDS6eG2qhdOY9MhcBWIwx5796sbVPi43hPTABEh9fT75osixxeZnIA3JPFEWmt4J4Y0cfhxMGUDbBHBoKRW9xG9xHgR3BDPtvJjYfapA0MWGpiBnSP61a2CGBJIounqGT5cc+1IOCxW50KoEtwWbQdxnuamys47G2W3Vi5UfMR/wA/KrSLBOF1p1NByCP5T9agTgPoUgMPMVB4HvQS/hltMsgIPnk6j4JGW9f0rj4fCrxsgwUzpI255z60E+JOyrJHGWiZgoYHBPuB3FG+KKhQy/iMcIgPze/0poCPCYhmPT+Gz9TGeG5yPSnJ7ZJ4TFKutG5UqDmih0I1E49655QSFUjVziopX4GESQnSw6RyhXbBP70C7QLdTzzI8sBhRGAXOfMTx6U1HcCTJQBkzp1Z2z7etKT3pa2Ux41PMEQNw2/+xpousdrfxyFH6qyEBzjA24A9MVaSwtJBqcMcIybdwcZz77DeuVZldXQMg1edWYFSO/3qbq8gtImLsdl1YG5xxQT8Jbv1N3/FQK/uAMD/AM13SCgAdgBkjfFVjIllwEZRgHUTx7GmGjLrhHX2xjioFY/DYSznQuXOW75PGadisoY2jddStGpVTntSzXZglhXWh6p0xjPJA3+1GaeVELsBgDO3JoCzQRzJok86EgkNjFD+BHxT3AkOWRUI+hP96pFfROXUzKHXTlTyM8fnVB4kjdbDoVibSW1d8biqHTDGw0sSw53OaVjBllbrW8qOjHST8p9Dn1oc91LpU21zCrqwDI+CDngHuKJ8e3VSCWPpyscAE5BPOx/vV2IMlvGqMxALMcsf6VaRF1KyqCB2pO48ThtrhbeQ+dwX4Jwo5Jq8N9BM8ixF/IAWypGx3H2qaYOiRDYIoA4AHFF0ajtj8qwj41G7RdEMVlmMSNpJzjk/2ppLxjM3RZmZgVWKQ48wO59hvV0xpsoVccZ9KBBE8MXTeUygbZIwT9aI34se4IyOAcGsW1uLhL24g6sxt1YFJJUJIAGWXVSja8q85A7UJ5sKWRGcD3A/elJbiVngSRTGGdiR6qBkVSLxKK8t1kSOXpSNpUBd2Hr9KyH4ZUliWRQQCMgEYqxkANJi9hF0kKhyXJUEDyggbihf4rbPEDpk0sjSfL/KDg1VaAlBBO9cWB4rOkvka8itlV8snUY6dgvYVEt5FHKqBmPmCkgEhSeAamjRIHeoDLq5waXjnE0eoq0eDghhS8d7aP0yGPnDMuVI2HNXUaYkGfMaUu0ieVH1Mh3A076ie1Ukv7eGFJGLFSAQApJweNqV+LaXxiRQGWO3QE6k2ydz98f1pphmOCMSOrq40jXv6H6UybSN12zxtvQIbu2bMolJMidTJUjyiiPfxLpxrJ22C554FWUWgtdA3OSKZEYUc0n8druenGhZVJEjY2U44+tS96sdzHA6sS4JUgbbdvrTTDZw2CDjB7VDLqbBY7jikR4nbGONtTAOwQeXgk4GfTil3uLe+cMjSxTQsyrIBwRzn2+tLTGgwwQACPeoWSRdiSfT3peHxHUNM66SF1awPK49R/aiNcoseqQacnbP6VBMlyyAMVOO9Ue8mUxhY8qxxzvS73sck0T4bSobKsMHVnGKYeeOIq0gJd9lVRn8qm6q8s8qkAjy+uKE0jMp8inJxxVJPE4McORoLHy8Ac1R7p5Qgt0J2V2GNwp/rUoJmQKACFA2wBS9ysjAENt3psZcnKFcHbJ5/tQb1lih3IBIzjNZqx8p8VQJ4rdgb4lO9KZ3Gwp7xg//ADe7AGfPSRON69fhf9Yxe0tg7hQBziqqVxuP1qCxO35V29WhPNcKgHNTUE/auqM4qc70HV6P+CSR44+CR+ETt3rzvat3+DmK/wAQIAcFo2FZ8ulj6V866aUchdS4waYw+2DS88TNgqRq75NcLGpTdo4aEKTRlIXb9ay7V5Y2ZSMHsCaYeWUKSE3x2q+NSnsH1qwHrWYl9MrAOgwe+acW5OM6MfQ1rUMAAGqXMYmi0aiBkE4747UH4lUJzt9aBL4jCowZVXPtV0d4dJiwjV9MZyQVBx3qnTtmm2kw6zdTOBzjGP1rM+OikieSPBVWKjHrmqN4hDpTDLltIwTWVag8KU20kckzMzRmPqDY4znJ9T70Y2DFpOnNgNo2IB2Xke+azGfUw3Og5zlqtbTyLFmNzgnAfkH6VRrz2zNDotysZ1A4xsQDuDjtQvgPNAykfhFj6Df0FR8aVhzLx/qOwx70M3BmUdNTGM7Me/0q6CQWDxdTzk67gzE5xgelS1nK9uGIjabqZLMD5lznHttQLZ1KyxxzyqsR0nUcgHnb86JG0gYJLdFZdGsr6DioHiXQtkYQYxtvWV0rlvEroBYZs6UdSCvlx2O9OpdLKh6c6SAHBI3xQZDNC7PF0hq5JG5oOmsi9nIiKOr0+nGMnCj61LWLM7qqBIpV1MQxBST/AFD1rkluyNTMpzQ5fEZIdKuhkyxUsgyFPvigKlvMbiYu8gTqq6EMeAMEY7Zpf4ad7aCGVBJGrsJUdicgnY59vSjLczSReQK6turK21FjaUgl8ADjNApBZ3cELhCxkjysZL5VlJyNuxxtvRktLiK3mFuDE8p1KhOQhp5JEZhhxn96Sm8UeVWNu4XD9ONsZ1nOD9BzTgc3hs7CRGfyNJG6qzscAfMKJJFcNezC3UBR0tQzp1LvkA9qf1jGda59jUlwqkrye+acAENpLHIqzsZIkUFNzlWyfz22qt/atdyWxR3REl1yAbFgOP1rn8QjQtmTIBwSBkA+5rpZVmhaOXUq+o2NNRW2glt8mWV5CXd2ONmzwvvVRZXhZpjcMJTEU0gnGrsfQflUx3kUiArNqA2QtjJxtkUm13KniLLFKSgTJVmyM+1TVaVjbm1sYLeR3ZlUau+/elz4bKYb8G4dXuGJUjgLjAz9qmC5ml1Mo2/aom68ipokAbVkA8H2pos1m4gdUkddMPTRm9fXHaufw+SWWNmbAQLowDmPHOPrRVaVgNYyF7D+tVe86LaSjD3Pegm6sprtmUkdJoyoBGdLZ+YVRvDh8UZX0k9ERDbg+o3ox8RiyEDAt3x2pmKUSpqwQPfanAWs7aOztIodiyDGoADNZ8ML3Ftav1dIjld8Y3O52FazaNZAXON80JYLcxxp5l6bEqVbBB+tAmlg7KIZJNIIcmNvMBq4I35FFk8JaQMmsBWhSInHoc557070QmGVQ2Bnc5NCg8QhuPJG2WXZlIwQfcU4Bp7cy2kkOlvOhXO2BtzzSX+EyorCKQoTHGgzvsu5zvwaPL4ksRJIJQbZ984Ao5lVUJlI4zgHgU4CsPg8SfCuQzG3d2A2wdXbHYDtTdzCxnhmGUEeV05GDnv7UpY3cFtBIpcEhi5jXcqp4p34pGj1AEqRnGmmoWm8O6l78TnCsirIhOdWk5BzVV8NjjVQgYFZzPnWPmP243p1JQyDK4JHGKo76fMwOPpQB/w6IyyTMPPJKspOruBsOOKtFaCJjhtZMjSDWc6SecVyTGW4kRSAkagknuT2qI4nNx1SAhCkAdz9aKvLYxTz9aRFZ+mYt8/KeRUw20dsmiMYGAMnJO2w3NS8jRr5TqbGcA1nS+KO8irHpR1kCujsMn2Bq6hmO2tICkMSqpiJdQd9JPJGfvTC2kSlZSBqTJViBkZ5qFubcPIGmjBTc5YDApaW9zfm3jeNtMStgtgHJ5+wH600w8pEiY1agR+lAhsYoIpIEU9JySVJzzz9qm06ENu79Ty5ZmYjAHr9q5b6ylt0uo5g0bfKR3+3NAOa3Lz25AOiPUD9CMUNbG3jihiSPSsLao1DY0n/AIau19BcLF8NIH6pYKwGRsMms09e9srSWe6eIyNkdFcH/t+3c9qg0ltbeOVZAmlyS2cdzzXGytzEYhGugroxgfL6fSh2l0XkFrOytKM6ZUHlkxzj0I7iuk8Uto7q4h1EG2j6kpA/QVRdraNZlm0+cLpDY3x6UN0tkuOs2A5xuds/71VbnrRQTdZU1IJWRuAh9/WmWSK4DLLCCnbWAQwqCvw0egqo8h7A7VUWkCIo0AKqdMDnC+lZ48MIvDJ4XO1usb6ZI2yyN64HaiW9yJ551kJKiYxR6QRqwN8kfegYe0icnybbA5PpxtV/h1DyMEGuUDqEfzdt6DDOIECOWkGcK+c6zuSB9P6VI8RR3gEaPmbJBZcYUd6BhrWIoysowyhMAdh2qrWw60ciYXDamPrtioF4xXWYXKM+EIHzD1ok0qxlQw8zbIo5Y4zgVeBOkR6iAqljqJxjf1pebRriaQSE50ow2xnmlD4gk7WTE9OJizkNtxsAfuf0pm4uhbBJZBrZ20RqozkmoJdLO2kXyKjsNQB42/rQYY4o3lK5dpzli3HpVjeR3MkygeWKRYiQDuxq9sVDCEEyBchpDxq9PrTtV5bVPhliUKU7AnjHvQbhFeFBIhbQwYYbBBHvRLucRtGm5LHB0jJAxv8AegQXtutu0spIVX0bxkNn0xUoExRpnUwvp06SNt8nOaal6PRRWhZlTGB6VxmtHlZQ+WLBTt3xxULfWrMQBIcP0z5eDQcRburMY9mXSduR6VC/Dq+UBDaQNvQVEd7DIiGNHIdiuMDapMv4qrCmtAxV2504qCwmy2FLbd6Wu8F0bQS266vQGmEBJcuoXzkL7r6mouABGMb4FZo+WeLf/drrJ36hpLmnvGd/Gbvf/wBSkcV6vDqM12QAdjmqHn/epO2CBUHOa2hUVIqo4NT2rKprhUZHpU96Ca1/4Xbp/wARWx9SR+lZH1rS8AJXx+zPrJ/Sp5dEfVhnSCDj1rmAOaop2yOO9WJ7gj71xaBCBJRkfc0U7HHaqS4PBwfWrqda4I3FBQ4zuNqsqld1Hl9KXZ21YzirIzNsGww7djSUXuF1xgDBxxikbi2BtZGI82nnn861EUGPYYJ3xSt7Fospzq20544qjOjtXWzZICkexY+XVvjJodhZSS2ypKI0VlBOld/bIPen7BoJ+mYZg7IuHU8iqXlxbpBcCCVDOELAZ9OaToKHwsiQsJ1ZyrJxgnPf6ipTw0RIqOW0qgRQM+U92G9Nx2cUqNGjKxHlkZtyDj96Zt5LcIsMcqsoOgANnjtQZslkWWaNJz+IqgAk4XFNzW08qxhH8qnzKxPmH1FNfgOXbIzHyccVcTQlkfrqoYeUFgM/Y0GXa2MnxhlSXZJcuHHzbYz9aZnhnPjAkjMbAQ486nHPGR3ph5o1neLUvVUaiMjYetVS4BVmVwQDjY5xQCm8OLTPKpGt2UsMkDA9x396maynk+IHX0rIF6e58pH9Kma8eJFZ0OkkDUD6+1RDcyytIJFVVGNBB2P19D7UF47a7WWNzNkdTLJnYDHHvvvVY7Z0jWJyozIxd1OGwTkY/rTQ1AeZsetADq1whSUMWXIXHIHf/eglLSVpHlVjE+rYIQVcD1Hr70ALeB1idyjPGSoYDSX9Nu1NOZ85Rgc/y4owjywlYlnA2JPy/SgDDB8PE7l2DkZOfNpOO1Ztlb3P+HWj25DOQdepQCAckY+9bJYaSrHIPOKErNCqxx+VQMKPQU2CYoLkSwiViQsY1soGlm77dqDdQXcniAaJ8QLC2kYH+Z2/800JiBhjvxWfe3jR6SJRHoOWzuD7Gpoi3tpoLZIHMbLHDk5XAMmc4z396ahiZLNmlaTqlCzAnIU47e1Ut3lmn6UpZGA16SuART5VNBDkEEHUCe1WDGtbe5aytURBpEaMGPrncH029Kn4K4XDNCdbTtv/AKV7H3rTadEcRJgEL5VwRsPSq9Zu+49TtTgBlimhtH6UjNIBsQM/pSFtJeXNqLlQzakOQowdWceXNahv4Y2WJzpZ/KMggH70cIsECpCoVAMKo4FTIM0tf2zOYg7oLcuNQyTJnYf7UxLLdm2uR01aVI00YGxY84+lNM7AA6gD7ipWQRxs8zaR9KuDNlhurcyR28SsiJHobSfMxO+d+3c0w8lypZFBH4oTUFJ0jHPvTCLcIcF1b0PGaHLdTW5DzBjGDuVGrT7kelSxCcS3U/TYyHRK7q2gf5eOM/fvTE9vPBHCkbO7Fwruu5Axzg07AE6AEJDI5L6gfmJ3Jo+sIuNP3pkXWJbv4pHaKHZ+qZtLBwNkzz+VBmSeaVZOm6yGVgJAvCjjI7g1uR4eQknOD2NS7r1Tpb6CoMW5aQ2UXWUBxImrG+d96K73JsrgMD138qJtsM8j6itOWOG4Ua0ySwO3qN6JLAJN3XzdsbVcGMwuFa9eGFtbKixZGePaj6r0dXpqxXWgQ6cnH8xplrY6wYZwCu5QjOfrVnknhYtqjIxuagXlku0naVuosJlQAA/y+n1zRvEVup9KRiQRlSCynSQ3Y/Spjuo3lMbEsyb6T2Prii3N2kcY2/mGRQJwW0xnkPUdXikTLAbNhN9vfNEmsp7uc63xGGVkGNxjkfenFuI5E1IedzgUtHdNPEXALZJ0jOMgbb4oGLiGSRWEb9Jj3wCR+dAjsJ2tzDdNGwJ5jGkmg2ty2HgBkLRAaydySeBvWlbCZYUE7apMbkCtTkZq+Bq80ckkgZlQpgoCGB9ff3o48Fi1Myuy6oxGQDtgcUybkyrOLcrmI6SSMgtjOKmS5WC068mAwAGM7ajtj86cM8iFfwjG5GGGM4pSDwqGG1toQ7kW/wDltnB323x9aYkm6Fr1Z8FlXLBBnJxk4pU+KwNGNCvlohKoO2oVdUVPDLaIRFEC9LVpC5wNXPeujtre2dXjYqyR6Nuy870ZLiMxJIWCKw2Ehwf1pWK10PJ1mMhmmLkDOAvYUQe2tYYYgITlQSVzvjPOKpNbWsbStLjVdYjfP822APyocjsubSyZY+iF1EjIXPb8qvLfWrxRZZHEzaUDcEjk/Tagr8LCsfTVQy6BGARsq+lHIUKACQB7UtH4hE1u1wAGTUUjA5fBwTijfFW5D+b5Bk7ftU1XCBEZpVJ1MNyO5oUUIIV1jaJtzpIHlJ5PuatZTrcwGR8KdRGjGCnsfegQXz3HiF1bqipFCq4cnkmqGBaWwjVQi4UkqMDYnmuW2iUqAi+VdI2Gw9KAly0UkyzhWjRdaugOT67e1Um8UtoGVTq3jMpOk7L/AL1NMOi3iVY1AIVN1weKiaCKbSZF1aDlSex9qBa3nVhjMg/EddZQD5FPGamO+guRCsZYmVSy+XsKujjaRNcBiB0+kYwnbc71adIYYFkERcwjyKv8vbb7UtHem5WVreLJVmSPXsGI5P51LzPF4d8TPCwbRl41OSp+tQHj6LL1Ihk/NxgZPeoSNIo2K51M2pivc0KTxG3gR2k1hUUE+UnIO21KTvEJpZbW5eKZWCsj5KMSNhg/0oHZESXSWVvKcg+hrpY0kUalBAIYD3FK/wCJvLa/hRFbnUVMbYOCMaseuAaOl11JHjEbAr/MRsf96guIImOQnmB1fc96Vht1ieQCLUzMXLHjJpdvGY3gmmibAR+kuVOC2cbn+lFlng1I5ZtcbqGbfLE8D71FxcRhAAI1Gk+XHarKxDtpjALbkjbNWSaZwA8CqxJzvsB7etCl8Rt0kaLVmRCqlFHduKmC5lfLBzpwcA0vcsSUbU2RnGON6YYOZM8EH5e1Vn1BVJQe+O1Yo+YeLnPi93tv1CKTGKa8TJPid2cf+q1JnfivX4dRKn96g/eu/wCc1GT71tkoPrXVPFRn6VlXVbFdmuJz2FBNOeFOY/FrR8cSr+9JUxZHHiFsc/8Aqr+9S9D67HkjarMp2NchytcWAIG2DXJpRlYqcVQgkdwaOG32qjgMBn9qgWdjJk4IdPUbGqqRseCKOAAeN6DLEQcgDT3qWBqB9QwDk1a6gMtrJHnDMpGfekLecMVlUEI3BPetSOTWmG+lWUpLw2OP4ZZkUB5ANZHqNsUKXwyH4eVYVwSrKuony55xntVvC2EbTwgp5ZCQBzTL30EchRpPOGC4Ck7nt6VZ0Jijhjl15USlQhbuQOKEtisM9t0AwiiZmOTkDI4H3oxmi+I0FGyBqLFdh96vHfQPHq1gDJUZGCcenrVRRvD42j6ZklK6xIBq+U5z+VUn8Mt5pJJJdZ1MrEZ2yODXP4jbqsJiYN12Koe23JokNwJGEZIZ8HJT5cjt9acAE9hb3DXBLHM4UMfTHBFXS3K+RcDbnA398VW8m6BVdDBW5cAkD8qBBL5o4Pi11g53B1OPTf8ApUUaSykZg3XBxuA8YI/2obeFoGDqY9ZdWby4BA7DHH1pl7i30kNKoC7Ek43oDXUTiLoyCUSkhCp225pwOm8OaeC8jE2nrqFX/s7flQ18KeGVpIZyD00iXJJwBz+f6UzCeBIdMxUEpniq3Vx0LeWT5jGpOM1AJba7jMYFyzIshZiTuVx8v51KR3qRwh59TDV1D654/KpkIaMocOxGN/60sblo2FupeQR6Fdgd8n+lOIGbZJIlJkJeRsa2zsSOPpQ5bWeR5mWdgZGQqNXAHPFHt7eR9RV26TcatzTCxGI5XvyaTkLQ2dwJImaVyisxYE854+uPelV8KcW8EM12TL8QZmwM6wDn+1ahcDC6yctp23wT61D2qsVkddbpkqe4rUiWptkKdQsxaQsSSdyo7DNZiWXiCxLrmyXutcpwPkB2/YbU/FcxXDGNcxSjmJxhv96rco0JW5a4KCMYKldQbPt60FJI55pASQdUhGTs3Tx+lEmtZDFEIcExOGCsfmA7E1QCRbtgykDAOvVx7U1FAxPztjNTAK5E80K6bYhwwOGKnA74PGaHBbXiQxpMztpmJyr76O3atBgzeUkj3FVGQxBBwO+auBPo3STXMuCxZwEAwcR98e9WS3ufjIjv0oSAmrGCpG+e+qmhrOQCfrVLe6WdQ0T5AOk52IpgH4hFfzSEW0gjQBSpDYyc+bO3pVnF8sk5DIY+ogjXAzp/mJpos/GQT9alpGHptTgJW9vMt2zxgQx9Qho9tLL2Ye9Xup5xeLGsatGImdmwTuOB/tTAkJJBx7bVcNhTkKKmjNF1cwxZaDU/TViEB+YnGPtS1zdTRWJmZPMs2NJUg6c81qiRdGdmHtUtBHPb9ORQVyCQfzqYMmS9vLYxAEMskoRcodwRzR2vPEGt5CUOuFshSmOoKauYonCGfA0OHXfG9MRnMYJ8x7elMXWdBJdiyuJ2iHxLA4OPnxwMcilLaK761n12GjBlmdx/PjYH13P6VuRiUsSxGD2xxQJbef4pZElGkDGkjj3FMTSZinuZYTMoUMNTup3BB2B9B3qtxYzyMQdRDuQWL50r6itNQdXnfLNxnn7Utc3gtQWJc5IA05JNQBWyvFcxiYqiMpWRTgFRyCMbmu8Ot7iOAefEbqGyFJI9vpT3h9yl3EWjbUM7nOc/2o7q0YVVKYxgbH8qsGdaWM8N/PO8pEcjk+XkjGB9KZsoZ4VfrSTY1FY8nJIztnPejyQCVI/MyGNgysh70XIaMq2ptQwT/wCKuBC18O6UpZZHOZWlLZxnPao+ADWywGRyoLYG3mB52/rTW0LwQa3cPkAseABVmjSSVGyumNs5xuTQDubQz2LW4YqdGlXJyV2xS8vhiSB8sVYwCJcHOketM3N7HAWR1ZX05TP8/sP7Uj4QplNxeyMC8z6EJPKrtt9804B5fDRchtTk6lUb74I78U6E8uDp9+akMgcI0q6iMhQRk0C4uoraMOWBJJAy22QMn9qoE/haOlyOo4NwRlgd1+lTL4bE8sDsQekGAXTsc9yKrZXk95HDKYVSN01N5slT2HvTZlhyv4yZIOPMO3NEKw+FQQJbiPK9DIX3zzn1q8vh8UqSIzNpkYOd9wRxg/amHnijgM7SqIgurXnbHrSf+IRSTrEJFX8LqsSR5VJ2+9A3FbrGG048xySRkk1nJ4PEniNxdH8MMVKFGK9t8gUyLjpMAXMiOV6eNzg8k+3vVbydlvrSLVhG1s49cDagtPBBIC5jZyqlSF7g8j3qvQtLq31lAUljCZxglPSqvfWitHqnwtyMRnGx29a5vELSNo4Y5F0mIy57LGO9FHFrBrZ1XBZQjEdwOBVY7WCOVHjGlkTprjsueMUusxu7eKSCXRLIA6qDsF9x32rn8RhhvWtn1CRY9edPzD29aahlII4cKi6FBJAHfPNRPHFNA0c3mjPIJqhu1ZyV0mKPIkY7aTzQhfQy9caH/BOlgRjOaauLNbW6RBNGUJBwxznHFS9pbyh9catrILbcn1qDNpKRqhZtiR3VT3NUa9hilEZJyWVSQNlJ4z6ZqaLSRwLIpKAvHkr6jPNBgeFJplWN0IYFstkEnvQLW5Vp5xJIBJJM4UMeQuBipkuWHiMVppOlkaR9PLY2AqdqNpttRgEcY36pBHfPP1zU6I3TIXUgbWxbfU1LI9nDOWKga1LgFdlC8n61fw+ZZ2mlCEcKqLxo5B+pzUDocFdxgcZoaW0IjKsgckguSN2PqaRTxC4KIzrGddy0Sqo7DsT9qNDeoiOZJGdtbAKBk7c4pomW7GpxEQQhAbUe/pUCaKQuyMxLeUgjgigC0guITLCw0zP1SWTB9qYcqucqNuNqxR8w8XGjxe7G/wDmmkuad8WOrxa7PrIaRIzxtXq8OozUZNSDUVxreoVqMVIxXVlXcV23auFdQWBxVo20yo3owP61Su4qUfXUaSWNRGeVBLY4+nvSy2yf4q0hlcCBQW1NnUTnn2xTFlIDZw43BjX9qCiNcXck7eWFgF/92P6VwaFSVkMsrN5XOUVuFUDc+3rV0llkhjBwsrjOccCgvFLM7NqQrrBwf5lHY0YQzGVy0nlYAbDce1WAdw5S30ozMwGA3ck7ChzdaSBLUS4LDEkhGdhz/wA96I9qOqG1sMNkeg2xUJZBJC5nkdf9DHaggBo1VWbWedWMCmo58SFcgkc1EiqRzv71SZEGMqN9uKmLoXhypHLeGPbznOR3zRpY0+IBiTztKHcZyNhz7Uj4a8f+IX8bgDDjTgnJGKauJxC69JWJI1BgNh7GqgstvHqmYltMww66tjtjiriKCYxRsXBi/wAtg5zxjn6Uk19DcMsQbDOdh299+Ksl1DGyapBpOdLD2/erodWzt4xCFBzASYvMfLmiQrFbqUTIBJbBOdzSL3kTumJc6wSq8cd66S5CEMCGD4xp3JHr9KaHbmIzrtPIm2PIQKj4QPAqzymXTnDtjI9/rVOqI4izsFUcknGKRuL9OvA5cNaCNpNQ3DEEAfvQNfDW0ZtIHeVmXKRtjAO24OPajQ+GwwND0iyiHUUGfXmhPII0a8uG0iNSwGeB/ehW7yXcPUkIYsuryPwT/KMelEMQQpChVWLnJOW3O59aQuPDDBY3LiTqExFc4wTk539TTcAmEYEpHUGM4p1WOgZ4pqloLERSSPrZjIAWUnYEDG3egJ4WsPiLT9MsrkMGV8FWHYjuKbNynWCAnJONhner3EzxRMyRGVx/IpAJoE/hHnluZre50rIiomgnCkHc1Fxa3RuxIJiymVCEDEeUcj6d6LbXVpcatCgNnzIVwwPuKaVlQ4Gke1OKheK0u4kKiRCrSu7EEgkHjfsRXR2t6vwwe5ZljLGQhjl/Sm+uq7FgKsJk05zketXg5JGymmSCO5KyqgOs5wxbsQea67s55bOGBHMjRurMztgsB7+tPIwZTg1ZWDEhTuKozY7S5VNDYZACyAsfK+cjfuKi3gvh1xM5IeNQoMmcN344p55TGrnGphwucavag2t7DdZKMQ42ZGGGU+4qcCrw3vUiMcjKqxNqDNnLY27VOfEEV1OJG6K6WwMF+9NlSxDBtvTGc0Q6+Mp/WgTtZJjdTRTM/lVWQEDcdzt70FYZviZbiMNHIHwyEeWRexz61oLGFZn5cgAt7UF72OOKVyciP5gvNQASa8aTU0WmPpFtJXBD+nNCU3TJbxuumWVCzSHOEOflxWkk6uVTYSFdWgkEgetFUeq7UwZV8bi3tzLbjqOCF0nJ52ztQ2e9F5KXjDxQKoUNnDsecev9K138q5VQTg4HqaDFqaNWeFVkA3LYOD7YpgBEpN1KIUCkMGlBHO3AolxdtBNbwohPVJLMP5QP60zGiKNJQepJHJpW+kSO2kKuiMBldXFQL2FzI6BpoSXnZ2yeVUfLt6Ve1muRFADH0kLlQujOF7Zpm2idozqBVsAEkgn9KriTWVC/hcAjmqOd70XF46orKiAQKeGPfvz2qwE0sqq5EaoFbWCPO3cEelOqpCjffGKB1SraMjVzjvQZVwPECrupjV5JxHnbyxDk81owr1GbqFSin8LAxgY3OKuwmMysNLpj5TsR71Yu6vqOPoKQZsUU8U7XESCJ8trjz5ZAPlx78b0ZvjJtTtKYsw7ZA8r/AEo9xdGGEyHC451HAqbbrPIZCFljZRpJOCv2pgUtp71vDUdjplYrqVlwcZ83503MHgtkW1QsQw2PZc74zRJiUwzthAefSujmWR9KOC4GdJ/egz3t7iSWKOSWTUzSlWIyVXAwD6/7048dzogfSrOjZdVGkHbtTOtSwXK9QLnTnfFEDe1XIms+5tGulBZSunLKCc4bGxrNvPDpbaz8PEfneCZRkjBOeRt2rWfxK2DqpkHmB0nScNjnB4JqZJJ9MRTALuBoIz5e9TheQo/DjHcpMoXYsxGkcn09KB/hK9KCJnkIhd2ByATqzkZ+9au+dmqqK2XDKunPlIOc/WriaXs4fhrKO2ViyxpoBYjJpe38KhhSFT5ulG6KTtnUdzxzTqzRvcvBg6kUMTjbf3oKyi4upkU6Y4MKxHdiM0oi48Oin8L+Adf+n0hAAdwBxQ4rC3aeaeAKC6CBmHAVdsCi2tu8UT5Ygu5YKd9I7CqLbfDFmU4Rmyyljjf2q7ReG2RbnqxYXQgiGCcEDtVbi3eW/hdsGNI3U498D+9Xe8SGLUUOheSozpoVyt4WL2tzGCP5JI8j8xvUUnHbW91D8JcBo2hk8ijIKqOMH6U3Pa20SPNIihOmIT/7PT6UmvjM8MyQ3tm0Rc4EkR1qf6itMSdRRpYMvce1NFUijjVelowi6ECjYD0oAt4L2aG8ZstFkIBt9c/2pvIAwBgfShrAA+pVXJ5IFBT4SFjKNKlJPnBGzGhvYwKGCBRrxq25xR2YIGZmCqNyTVWTCkjHrmoBjpo3UcaW06dfO31oXRtWuetg62I83Zscfepds3FvHsUIZj7kcfvXPECeqSU08MDgD1NQRBaRKvnw34rSJkcEmrShRMNSnGnGsDf6fSqdZox80bpjOQcED1qrXIadFBGTyDzRRSqAo2gYGy7ZIoydMKAihQOwpZp1DaCyhz8q5oE2p5VeC60OPIVJypPoR61NDgWFFOmMABi2AOCe9CNtbyKGKrhTn5eDVI71Q/RmXRMP5Qcg/Q0dJUZNgeM4IoA4hhUKg0gcYoUjSdZy0oaMoMLjhs1e8mSBNQUHGNvahXBUEEAZP61irHzLxE58TuSf/wArfvSozimvEtvE7rH/AOU0rtXq8eoxXV2B3/auGxzXNzzWtQlU1FTUVwO1TUV2aC2ajtXZrqD6v4Pl/CrR8HeIc0/09Qwc/Ss3wGQjwWzB/wDxjFaJkJGRXHFX0EAbYrsEHj7VAkJ5qruew3qiCAck96lVBwB2obNkbc0NJiBgnG/NQNmPO4H1qk8eqMjiuSU5NdK3kJFKrLtoSnjM7gnSyLg+h71ptZRtMsoLqCullU7GsKC5J8avCzgYCqq5423NaqeIrD045CAztpUE1J2LRWFoArxLqVQdJ1Zx61ZLG2jRMkkRghctk4Pb3rvjbIM4aSEYI1Hbk8ZohuLWKMyKU+YKdPOa0F7WyUiJpgweMMiAnhT6++KbgsooHLx5B0hCCc5A4qhvraJ2R5kBTBbJ4BqXvoUuGiDqHWPW2psBR2zRF7iyFx0j1GRon1qy9jx3+tAXw1Y7iJEQGBInUg75LHf+tPRzK6goysOcg5qq3UTuyrIjMjaWAbg+lOAGfw+OXw9rMALEU0LtnT6VW0s3gh0tBBG3LNFsGOOcY2ppbqJpWj1qHVQWB7VwuoNIbrx6WbSCGGCfSqM2Dwcx/DkXDMIxIGznz6u/O2KpZWL297HE7ddYoTh8nZi3ffkitOR4hMsTKhZhkDvtXLcEXvw4hOjp6+oOM54+tTgJR+FTRQGMTAkzmRiQfMp/lNCi8HuImiAujpjSQHBIyW429q28n7VAYElQckcj0pwMN/CndkWSTXojCdRch1fuc96dvbe5ls2S1kMc2Rhie2d6PJFEheZiyd2ZXIH3rkGQHE0pU8Akf2pwcsxIri7t7pNTaxNoAL7KBjgipuLTxAsOlIyqpTGl98fzZ23rXjCImI1CjPA9aDBdrcl+mfKrFM45I5pkOST29+JyYmURtKuBjOlMbn65olsl9HIC+NDSNqwNwnail2iv06ZcrpPUBJI9vvTqyhlOBj7U4GIIPEALmUjMry4UEA4T1H9qrJ4XN1IcMxO+qYbMD2zW5117g71bKtgjamQ2si8jvrfw5ngbq3CgeRRye+PeoWW+gSK3RGOUDGXGdTE7g+nrvW0SADnigC5hLlQwYjkAinAR8Se6ituohaVEkUuigZKjn60tHPNLMZLaS3Opd9s/nxWtBe208rxIcSId0ZcH6/T3o4WMsTgZ9cUyGsNLy9DpDFaRxSHJydgQDggUWPxu4eN5PhcKilidXy4OMN6VsELjAIpdVmUsJI0kViSNJxgemDUw0rN4wETEkTBun1GAIIA9c0SLxTqqoWB8jBkB/lz+5oskKSIUW3VDpKgsBsPtQhFBZWwkVC7JGFaQbEgbUwKeIeLzrNoggBRR3bSWPtSkHiMbTm9SNyzIFMZ3wQfXtWtLHC7aWVTnfcb0K3to0DQJA0cQPl08EHneopi18Zinhgd43RpWKhTvjHO/ptVj4xbaoVVZD1lZh5eAPWiLY20ixgxqel8o9O1EFnaRaSsagqpQYGcKeRiqhaLxWGckRK+8RlGRjakoL1VtxM6sblYxiTG2WrUhjtZFEsBUj5NS+3aii3hCadC6cg4xTBn28zR+IyIitICR1WB/y9tufWo8Q8VMBbpRCRo11Nk429vetL4eFGZwuGYeZs7nFd0YSxfSNWMZzTBiz30FxFOl1adVIollYEgqc8D61Nus9lLJa2WuWFUDGCRiCM/6D3FbKwwnPkBB571fC42Gw96oS8S1dfw+CJSYzNlwONgSM/ehreS/ExuYR5w4yu/y9h9aZlVyyGKNHTcOC2D7USNAOVUA8AcCmIT8LeYmeWVWKviRSRgqTym/pihfEX87EvmOB7d2YCPBR98DJrWCg9hVGQMGUqNwRxTDWX0kFr4NkDysu3p5aufEpzGjiNVYu4OVJCqoOPucUz8IsccSg6jEcqSN+Mb0QIXQpJ8pGCAMUwIC+8RdNSLGw+G6gZU+ZzwBvRTJcTzsQXjeBNUa4wshK9/v2pogJpVUACjA2og3Qgrz7UCfhiTokvVLYchwZANQYjzDbtnikrIXUSXhR+oxvCHKqAcbZIHrWvHwyhs4PY8UKKPo6wgOGYufcnmgpELhTCk0kpK5JcY9dgfU471S7F5J4rAYmxbJEzE6QfPwBTTdTIw5xQ5hOVASTBz3opSyS7jt0W5dXbps0gZdg5ORvT9suE1OGDuAX3zvQjHOwwZMDuORVwXIyJNRHO+aAaJIlxL1FDqzZVhyB6YoYimMClivVLfiEZAK/wBKPNOscYZ2x9N/2pOO6gnV5I5kZVOGOrGPr6VB0FgyW8UUknUKSFiWz5h2/pUSWUz3MkizsgeRDgE/KvI+5plRiM4wWwSBnmkY5hcqZYpWYAYZNhg/0NA3HC6rpkcMOozMDuCDwPtXXS9dIljZAEcMyMMq49DUJGHhVgCNQB3qGgUppzzxQDSyETwxgExqjhjnHJH5VeSzZ4ol6zZjOdTYbVtjcUL4fQv+Z+dXZ8RhMt9TtmgGfC7Xz4OnVEsQ3GwBzn70wtvHHNJJyXIJyeKUjtSzDMjHuAaK6aHADEA8ioLxWUalWLsdDl1JPc/vV1tYBgDAIk6uc7k+9AaAOVcu47bHaplSEIzuxCqMk57UUVLKKMk51DqdUAng/WgXfhnxcrySSSJlCiiN8DSfX3oOlfhTIkxV8AhF354FMRRnOzsO/wA1TQUQxpGqdPIAApO63lKdDyBdQfPf0o8yPv8AiHHalJI2CsRIQeftWaPnHiAB8Qus89Q7Umac8VP/AM1usf8A5DSZ45/SvT49RmoyK7FdXc+laQpXVFTUVNdmurvaoOxVuRUCpoPp/gJD+DWZ/wD1QrTBwNqwv4dcnwS0Gf5MVsgkiuajZDDBqjPp57UvNIQoUZDNsMdqKqlUUZywGMmgs4OdqWI849zv2pkHI3NUbY70BACU7596tFqbUGA2qoJA52rhIFb2oMaO3WPx69Vhu4jcfT/yKdNqkt5bzNkGNjjA9aUu5NH8SpI7qkTQDJPffan2ljWWL8RQHYBd/mNZvaivY2z9cOh/FxrOfTijC0g6iyjVrDFtQbfJGN/tULPGQ56ilV2Y54PpS/xsEgMcd0sbkZVticeu9aQy9hbyGdmUnrYDjPpxVPhoBczSBdUkyBHU8YFUS7kt2Ed0UBf5JF+Vj6e1XaKOS4EySOsgUBtJ5HuKCllaxeFWTZcNp5ZjjbsPoK6CyT/EZbrCLFIFIjxyw/m/2q140a2U5deoFQ+U96XjsB8MImmkkLqMl2zp27d6KOlkrwFFmYqJS4JAO+dx7iuh8LW3hMMMmEMvVKuAR9PpTgQKqheBtVyQB5sCiFksT155ZGVmkOUON02xt7VPh9m9oram1lsZxwSP5t+5pj2qrXMcRIZwCF1Eeg9fpQKpYzJoJlJYTtKSSTsc4H7UM2cs1rLC0jpdEYadGI37f87U6bpUMeVbTIcKcd6kxL1jKrujNjUFOxoMx7LxGfwyKG6m1SCZWfflByCQN6duYJJOjGpYwZPVBOGI7b/WjmVFYprGpV1HJ3x61ENzDMCElRyvOk5xVC5S8SRmWRinWUgMf/TA37c0tbpcxahApC/GMW2xlPv71r5XHtVgwPB2piayVS9l+HWbKodTSlCAQwPl+1TA3iaSJ1CjIZJNWVGQv8vHrWtgYOP3pZIZ0Qh5ElOTgtkGmGs6W5v0hicxAN0neTyg4YcDnim7a4zbxkvqLKCGxjciiSszf9OdId1Pyngdzv8AWhxIY5ooAsbRhdtOcqBxUVnL/iNzFGZ4vM91hxkgdMf/AOu33p1pDIUYRIshdoklAJVV9cfpTbtIlwB0dcJXYrjIPv7UZByWUAcBaBS/iRbVJJFLSKwAkiByn/d649qEb65gQLJErzEMUbBUOBxsM7n0p150jPy478bUJXWRvIADQLHxEu1pHoZTNG0rkHOkDt9aPb3fXg63TIhK6kfIOR7gUwi+XJ3xUDCjQqaQOy7UGVL4qt0qxwqwWQIwfbDKWwfoac60EkMtxktHFnUmN1x7etWNvCdMaoIwHEh0gDJFF0RYkCrjqfPsPNtjf7VMGOl+LuS3WMvGkwZ9TDzaRxj601HMkTq8Tu8bL8mSxJzuw9AKN0bSMgKY4jCmhDgAqvt7VMMVv5JowG0DQrrncZ7+tAaWdo5IIE+ad8Fs8KBk1eSaLS9tb3KJOBkbg6fc0KSJ57u2kByqa8nHGRioj8MjDIdbMyRmIZ/0nscUFLKcWkOi4K4di4nQ5WQk7n2NM312traGRd3LBVHuarHYxQKqa2KrH09LHIK1MttFPpEo1BCGUbgZHFUAkvILG5ke5lcIYwSTkqMep/1HPFWg8Ytp5ekrIAsYkck/KDwPrUta2cltPaNKGjlJZ0D5Iyc+uRVWsLaTr7E9YKHI5wuwxUB4b+3bBGQGcouxOaCt1Hc+KaQdJgU6ccSZ5x22/emFt1eWOTW2qMED3B5zQ4bCK2wY9WEzoUnIXPIHpQDa9mTxOC3jiHTdHZj9KrLfyoIbhHIgL4kjePBA3yfUYxQ5fB1n8RjukLRKEOpo3KsWJ2p9bZVUo8jyBhg68En61cApPGYVju36Tn4aMSHjzAjalE8VJu0WZZUiW2+IlJXueB9P3rRWGEKYlQaMYIwMYqxt4WLMVBLLpOcbj0+lVAZPE+i6xvC+toml8uMBR60s3iJnu7eFYWKSW5nI1AZ7AVo9KPkAZC6R9PSoMEZkD5xhcbbbelBWBrgNItx0hg+TR/px3pApBcXcb2k7CdHDS4c/L3yD61odGPU7ged10k57VyhFfJUdQgA45PpQZdn4jFFaCVV81xM+hNeACM8k8Ham7e/e4eMdLRrTWVY+YCiBoTP8ObfScawCBjn96MUXVllG3HtTBmzeLNHe3cbRN0rSMOxBGWzxTEN881vPOYNo8ldLZ1jGdv2pnTHknSMnn3qBp2GkYoMeK6nu5vDWkjYCVXmbBO2Bsp9BvT8ba5EeKMxNKuS2NsA8ferrNDMGAxkEqVI3qZLiOGMyOp6Yxuq5wKgNK6RQl3bQq7k+lYMDukt1esIZornQqSRA+uNx7d63crgkLnFVCqowsYA9tqKz7szJIukh5Ut5MEbZO2+KHZxypb2KlQpZB1Mx57dz2NPGD8fr77IU4980UY05ANMCMdxdvcKSjJH5wylNhj5d/egiTxIwqxCa+kzFQB82fKvNapxjge3vVcnstBlul4LyWYkMiQARLtu/emQ00dmW/wA2XBbBAG+OKb0kZOMH1oMjmJDJIwAUZJPGKgzkhvnDyGZwC6mMYAKjG+R6UxOlw724ikC/iDqtgZ00wHLKMDBzuOK55ShLMwCgEnPaooECXoROoytu5PH/AO7S01pfzW1whyWcIVBIwP8AUKd+ImltRPGQuQCqlefT86MzSnGMUCjw3UYk6TAgxeUMBkvUubxBKVRXYBdGBsSee++KalR3jADYIOfrQWNwgJULsagVeSe7gkUL/wCqY2wBqVfXnmokxA0cEkmXZPKAuM45pqJGjRlC+YsWJ9SeapOWMXmUah3rNHzDxUhvFLojjqGkj9Kd8V/+6XWNvxDSR4r0+PUZrs133qK7PpWkKjmpqKnesq7NdXVw370E1IqN8VOao+g/w02fArYnsSP1rdQ6mODXn/4WbX4Ci+jsP1rcQFVJrl+qvlTICwGRsKJkb+tCxk74q/I3/WgnI4qoYtkN2qACmcb1BLdQeXCkZzQFBCpqJ2FVBDHZs/WrgeUjGx3paQGN+ovA+YY7UGP4usj+M26gHOjy4+v961RZCWyijclMAYwN1xQ3C/4tZyuN2VkX27/nWlLkL5SAcbH0oALZASazI4kLatQwM4GOOOKF/h1tcC3lh2SMnzKfmB5FPFsBct96qkMSamSNQ7HJAoKvaCVpCxJjcAaCBjb0qIrYwRqDhnAwXA3b60yjNp82xHOKtkOuR24IoMgeGziORnZS5idCwyTJngn6Ub4OcQTIJiBKAR5d1bAzv6bU+JFDBHZQ54GdzUNOi6dRALHAHrQZ62j6o3LFMSh3EZIBwMYFWS2nEccc0geIO5dWJyQTld/atFsYzjY1BIA3agRvOpKyxIwMRUhhqKkHsc9xSUnh8mu4zdk9VI1DMxOdJ3yP2rYEiNuGDLnGQc0GaB5JkeKQKyZ8rDytn196ALK80ul2ZoC3JbDKMf1NM27aJpS7sdR2y2Rj+lClcRKzzk6V2AUcnNEZI5XCB8SABtPcD3oM+V9PjVyDC7JLAozGdWORnBpiWGWK7jljGfJ0iwALY5yfvTBtVMpcEhyANQ9B2rhDMjZEpPsaBd3vJHsoyB/M02RtkcA4NXjub34RZCq9WWYAIVP4a98/lzTJM67Eoc+oqRLKHAeNMn0NP+hS4uL1+kqJp6lwUJwRhB3+/rTN3eG1WJSE1StpVicIpxyTRUuFPIQE9s1KtG6agEI9RvVGVLdXJlWfoapxbZKL38/I+wzT0jPb+HTSh9D6CdTLwfpRNEXXMhTzadPH3q5e3dGUsBqBG+3NQIW0rXfgsMnxbmUx8xNuGx39TURXtzJG6yhVeKIO6g+cnGeKcgjs7aJUhiVigC5AGfuavBNDcCQhMaTpbPNAq18ubcNFlZYjIH1AbgZxVHvgIJTHGyMrIvmAyNWN8VoaIWCgou3GRx9KjpwS6joRw2NRO+cUwIvC4ui9tcyK67NnJj27MPU+tXjvwNXW/DkTBI5BzwQe+acjjiw7KoUP82O/1qjW9u8IT5VUgjGxGON6WGhJeW8jMqyjWp43G/pXJcgLGSj6pAcjGy49aHBAjTyMxOlZtcTd8kb/AGp84KgBh9PWpBkWF3HcXF7M8kQZJNERkIwgx/U1pwNbwwoiyq4ckggjznkkVnG0WSS8DMI8XCyq2O4UdvSjReHwiKHpuCiMzgqQQSTk/T7VQ8txboyIH88hwqDk+u1UlvGjiaaGPqRrnUdWM45x61m3dhDJ4hDfSMmmJCpVm5zwc1EVmYLaJVL6YFYBifMxPG3tUGqbuGRyuvdQCy43GeM0ON+ve3C68QwhRj1JGd/bihWln0QurDSAAFgAM/X3oJsnmuroayidVWIwCG8uMEd6CJHjPinWji1MsBCKuBrBPOfTsK0YtDKSDgj5lBzg+lJp4YkLkwvImIOgMMCQM8/Wmo4CkQRdKnGCRjc45qiIbyzcqRcIQxIU6vmxziiLeWs0auk6gOdKknGo+lZHhnhZj6/Vd9KTu0RKgbkY1cU9/haPHbdV9bQEsrkDLEjGTt96chxJoQmevGRgnIccDmgw31vchWWaII+enl92x3xSsPhkEBWKMsAIjFzyDyfrRX8NhWO3DamNshWMD3GM/WkQ6ssBYOJ1IK5wGGMetdFeWs7kRTI5xqOk52pCHw23+HEeGRTD0SuT8vP51e3spIp7kliYpUVd+dhj9qHA58SsleVTOoaJNbD0X1pRpnMzPbXwcDBaOZcgZ4AI3H60RfC7cIQUZg0YiOpjuo4FXNlAzSkxg9QhmPuOKKtb3fxCS6omili2dG7HGRv6UrYXoTw+3eXU883mYKMnc8n2FPmMCJsAAsMHA52pfw+xWC2gLriZIghYenOKqFvjpDcLJAsbdScwEvngc49B+9MwXq9SVZrqIt1NCpsCDjj61ceH2yEEJuJTMN/5j3oMdnAl1kQsCrM4c75ZuTUwGlvbQBC86AMC6kNyBz9qMJojEJQwCEatR2GKQk8MtnhIjRyRGYlBYgYO+D96aS2U2K2sxMidMI2f5tqoBc3sboiwvnVMsbnBGAd/2o5kgmtxO0iGAeYEHY/89KG9jGDCIyw0SByxOScDHNdNFZQ2jxyLiAnLhQcZJzk496g7/ErXUsZLq7SdMKUIOrGf2qHvo3hVoFMrvnQnBYA4J+lFFnbjQyoMoxZTnJyRjP5VHwdvG0ZWMKUzpxtjPNAKa/jgRQyOXZWcRgb4HJ9qUu/ElSV0RZMJbmdiBj6D2rQktYJ2Vpolcp8pPaqXKQRkyyRqdYEbNjPl9D7UGfHMPgYuvrLsiu0jDfJPb0p2K4m6qRNHltJZyGB0+ldoieNo49La+T7UTpRo+sKAcYyPSiueRdBMzqqe5xWeI2MciR9CSFmLBXkJAp8RxSaiyKx9SM0FILZZNcdunUG2obb1KEzd/D2+EtyWhRSyM++D6epoF3cy3XhtyUiGloCykNkjtg7c+1bFsVmzK0IVgSoPJ29D6UQ6F20gfSoMiydhbwImBJOmVfVqVSBx9adub/4OWJHid+pn5BnBA4+9M5RVyE+wFD6yEFtPPtzTgdHM0sKXB1JGU1aDyfrQo7v4hVEcUgZ0LAuuAO29F60RbDLjbuNqu8iqO5z6VB0SuvlbzKFHnPJagXJHTI1LqI2Hc0ZpcKG3waTutDssuBrQHSfY81m1XzLxT/7rdf8A7Q0nxTvi2B4tdb/+oaSJ22r0+PUZqNztUVNRmqFq6urqg6pqK6gsK4GozXUHu/4Sb/5QP/2rA16ZSBsM15b+EQW8IfHaU/0r0yHA71z/AFRCMn0IqAcZ2rlbOc5qf5uKorq83FWOGx+VVYb87VbTt3oL8gjjBrgu5O/pUKOcmrAioMXxi8WzltlVCzLIHGfTggVpXZnaGLpYV9YDDGcDvWN/EqNI9toOHB49RT9tBLCRquXcNwM7cUUSNbxoV1A5+II7Z6dC0X9raT3BlPUExbSQDqTP9q1kP4O5zigo8wncOmpc5RgRsPQ0RSdLqWBOlJjVKpOQBhM5INW13ZuQdOEExB4+THP50xHJklScN6Zqz5zv+lUJyLLJHF5CJWZgXx8nvSt6t410TDGB0yow3Dgb5B7HO1bC7DHNQyHTsamBKW6nTwySfojrKhYRk539NuaT03JuLcOmY0gMjMSSC/bP9q142OATzQyk3xLPhXhKgAZwVP8AXNAipcrHGi9Ga5BkdguQuMbfejeITTW1i8qEagRlgMkDO5+wo1vDiZ5WALHYbcD0ogXMhGAQdxtxQLRKZYmeNI5I3GRrYkMDQhcskYVYVguJH6YZtxt3z3HpTqW1tETogRD3KjFXZV2yoOOKYFJPEJY3uALbUISg1avmLc9u1E+NzLOyqBFb5EhPzZxnIHpTCaB5cVKhDkae+9WIzn8UdmuY1hAZIDKjas59qFb3cUdzECJJJ3SNZCG4zvnHf+laQADMDGVA2UgZ2qw6Q7NkexorNPiUMqsywSAKjSZBGdI29f0oy3qo8axDIEYlmJI2Qjt6mjm2DXiTBdKqjDHds+tM9FNIKqAcaeOB6Uw1nW12L6XrENEyfIhOzq3DH/m1XuLmKJ2BVnIKq7IB5M8ZpyO2iiXRHGqDOcKKj4OHr9bQOpgDXgZpgz7Bo1drTqefqyHc8jVj86YkuraG6+ETaRU1sQpwo/vUTLFaKsoQswkLZKgkZ5OaYf4eGOS+cHJjCu2NyvYfrUhWZb3Ut1CknU6cr5ZVBwAAe/rTkcvXLdNWCEZVwPK1EWOJURkxpRdKIoBABrvJaQYUgKi50qM4x2pgSt71rqKTRNobJEaqRlsbZNEa8jiTOUklyEKqR8x/pVIbO0a3UIwdcNpHc6ud6qtgscil3YGMq4c43xsB9KijQyOS3VUK2o7K2du2fSgm86viAiR9KBNRPf0xVHtF/wARa5bygjIUD5m9ahLBZ7mVmQiN4tAJ9c9qYNJrqIQ4LYOP5djU2KARSMHHnfXpHakl8IjjtIohoZkxl8YLeu3al7i1uIrW5MTMSZA6aWIIG21OUal4sbRMkiqY2+bJxVrUIIhgSPpOxkJP5ZrKPhlxIqEOQOsJChcny9xn1zTrRXvVYiUiMyKVHcIBuOOacjSDF1OcfXvUCQpEzFSVUE6V5OKyY4rxFkKK6s0m4LZ8vqPeqz2dyenFGzNGF2JYjS2c5I/mHtTkattN8XCkyIyB11AOMEfWjDVqGT9vSs66inmPSjkKwurBmDFW1dvtQLeyvPh7ES3D9SFgZcMfMoz+Z4qh+a/6V8IJEZFfAR2+Vj6explHJ2POePSsYWdzMEjnIliJfqKWOTk5Ug+1Gazd44Ieq7BBh+oPn2+tQPxEG4J1Ag9wdjTWUOG1DGM81iQeFm38Hax15OGAfHr3xmp/wlApKMw1JGgzwAu5796dFbJkXIGsDPAzzQxLFq09ZMk4HmG59KzjYPLOsrSqwWbqgEZPGMZ9KXg8Jk/xK7ebHTeRZFwBgnnHsM8+tVGuLiF2CrMjHJAAYbkciqyXdtBKsUkyq7HGD2P9KzbDwqSC6nklIEYuDLHsBnIwftudqdXw6M3Ek2tiryCQxk7Bx3ookE8cyOU1AIxB1jGMUEeKW0kUTQzK4mk0I2frk/pTEVv0IDGHLLvjXuQPSkoPCrWBLaJBqa3YuhPqe59aIO1zHG4n+JzBg62ZsjPt70Zbq3kKBJQxlGpMfzCgHw2EhTnzKWJ0nGS3OatFaRwxwKhYCEFV3J29KCsd9bySzRxyIVh2kOe/pTUEqTxK6g4I2yMGkR4TD0riNXYCaXqsQdw2c7VoBSFwWyfWrhWfdeIxdGYQkmUJlWxsd8ZB74NML0riLpoQY1Ol8dyORQG8JiWB4oSwypVNRyEyc4H3puK1jhZ3QANIcuQMZNTBnyeNQfDTTxFSqyiFPds4z9P7UaWVSC0UjNLG4UoCQWOM4x71HwNnbLFZiMMruZFV/UHOaI9mryKAxL9QSM42x/wbUVa6uxbWUk5BBVMgH17Us8kdvL1Z5mXKqNO5OT3I7U3cW8dyjRSrlTz70N7C3kLs4JL6dW/OODSwI3DWM9xpEzJcxuEDpkMCeB70W2u5GlEMwDhgenMq4V8cjHY0x8BbBmYplnk6pJP82MZq0VvFbJiMFVznGePpQLtfxxyrFg+ZigYDy6h2z60CxuI3SK3JGto+oQdick8Ux/h8MRd4w5yxfSWyAx7gdjU29nHFDAWGXiXSG9M80wcZtV4tujFAE14G2rfGKEWuLOZzLO08TkLEhA1aj2zR57WKbSGGWXdWzgj6GqSW6MgVtUmk5HUbODUAf8URkhzFJ+LIY1AHeqfHxOhkVWPlZtORwNs08lvCqqemgK+YY7GpW2gyPw0yM424pgypfEo2tVlVWbydQjbIFQbwRlWGskxdUgDYD61pmGASHyJsNjpG1W6NudtCfLp4HHpU4C0d0JIdbqVA5BFXcK4yuCMUVljUHA+wpW8H4QAdlwwOxrFV818c28avBx+JWfn3NaHjf/3q6GT8/wDSs816fH6xmurvvXZ2qKoWqaipqDq6urqDqkcVFSKD238GsT4fOg4WXOftXqEbyCvJfwW+Iblf+4HFesjbBYbYB7Vj9UWpqilcEirZz6UHHHNWUjgVQtxUBqoL9KjJxmqZwRvViRuKgyPGwWMDryCaWSa4SRImSRhrBwBjYDO/6U34qrtHB02wxlAGR+9MzwqenI6BnHJFTORWC8iACiORWdOsTjAONsCm5JjHbtMAwwhYAj2pIGG7NvKMhI8lQDjPbBHp7U0R11YPvGVxj19aBa0whtpJmleV1PmHYnc5/tT8l4iFtROhdi+Mgn0zS4jiBiOjHT2TTtpqVig+He30ExsSSrH1/wB6A9k5nHxDFgzeQxnYKQePrQnv5/jbuPpnpQQgjuSd/wC1Ht4kSAKg8pJPOc1n/wCFoPEpJ1LwxuqhTE2DnvkUBPiZoWgkMge3n4DJpKbZ39qM3ittHDO5YgRLlwVI+n50Se1SeIqxYlgPNnfagPYRSx3Echc/EEF8nf7flQcL8IyMzZ6gyQu+kY70zDcQ7ESqSU6mf+31pVrNJLiUKXHUQKxB4AGB96YhslhYaBnEQiweMCgCniKS2bXYVmTfCJuxA7/1pqS5hhtVnmcLEQDk+9IxW6WXw9tGQSnfHIPrWhcW3xVnJbsQodcEjkfSqBSXFsVkjFyEYYDMp3Qnj70OOW5tsib/AKmNeZE2ZfqO/wBqH/hKGNllcO7lNTaQMhTkDFG/w/UJT1NIkmEvl7EY29xtQE+Pt5BEY31dQ6QRtjHOaLHKkya4n1Lnkb0FLJI7qWcAEygalO4yO9VtLdraNlfS7MSSyjTmgtJfRI0gVtRjA14PBPA+pohuXhkUu0fSOdeP5PqazD4TbN11JH48wmULgHbt9KO1qBNDqO7SNI0YGQdsce3rUGqWAXOdvWqSyIqli4CgZJzwPWlL21F1ZSW41LqA35pRbcvJeRQxorMkZU6cqPUY9Nqu0a8oR4QGKgNgLnvVok0x6CBjGMYpJ7RmkDMF0LFpWPTsjeopS2sXtbiO4mlAcRlHG5yf9Wc80RqRNb6JOiQI1yCQMKCOaq0USr1c5GnJI7ikrbw5oLK2i6mUjZmlBJKyA084ZYAsAUADA1AkAfagShkV5EKW5EL7l0TJz2zjjanegLmAJMmNQ3XPG+1ZqWjyRyaoI7ecONMsJIGPXH9Ku0F7mSZXDTa8I2SDozx6CopiSBYirSuWAIA1ck+lHjOuPUilQDjBGOKzBaXmR1JjIBcCRSxJ0rjjejwNOUea5Do2SoQcac7YoHpZVigkkcDCKST7Ck5BK9uJAzI7rlUXHJ4FKCS5ntZjOWQ9J1dDwT20+2KPEs2pwSAmhDG2eNtx+dQGiuAQIdSiYEKS3dsZIAFGWRjrSRQHjI3Xgg8Gs3wwyIlxJJJC2h3Yx6cMG/PjFHj8TnMUbTW2NduZWCg5BH8tWB1CxwO9XkDGPJDbelZT+Kzi1uCkUamONWBDE4z9u1MS33QZxHE0rqqlxqIyD3HrQNZESapHCpwNRxvTCkqu4IOOazJr5JjNE1uJIVdI8nhi39qrFJLb3LQWxaSJXCNFJnUo9VPp9aDTJRFLsQigZJNUimjmkeII4dQGIZcbetZvjUsiJZIpVdV0mS+w2yd/alrXxO7LSTsiDTL0mGlvMSdn+mO1BvNHl1OcAe/NEk0CAuxAAGc1irfX5gm6yFJEmCoyxHzL2P0o8l34kssqxwoyB41QspGQfmPPaoNIKdIO31oEt9Bb3SQTFk1jKSEeQn0z61nt4reRwo0lvhiJGYlTgBflG3rTLyyS+DapEhnlaMEpjY59qqNExj7VGEjGSce+azIY7mGFYYZJGhdiVJxriXGw39/yoSQeIPJ4e0028RcykkHJ7H/nFUbIOdiaXkSDX1ZMAqCc5xgf2oVtDcMqz3Mmm406SoIK89qzpbG/PxQaXUJbhCCWH+WDvn+1Bri4XrJEY3XWPIxGx70SZ0iheWQ6URSxPoKz5hdPrMTalMirk4DaP5sGh+MQlfBJIY5n8qhR/wB24GDQHW+kW7giMOFnjLq2rdcc5FO24lMIMp8xJPGMDtWTNFMvilsEmLyLbSaSwGM7D0q7Q+ItA+m4aNnZNiwJGPmOfT2pg2eK6siZfEtDmCXL9fUvmG6elX+HZb6PSsnRVSyt1ScMTuCKB9445QOoivg5GRnFCe5+HfS0L9LG0ijI+4G4pGSK+km2ZlVZgRh8Bo+/3ro0vxMryStoNwxK6htHjb/xQaiOki60YMp7g1VgurGrfnFI21vIJurK2iTU2rSdnH8u1CitbhfEb64eVyrqFiGR2H96g0WAJA9PeuIU81mw2t4ggEkztiArI2v+c96p8JfNbyZlkW4+RXDDBXI3+tFablQu7AADO9UOpoCIjgkeUsM1nXVpeSWd1HHI2ppF6ZZv5BjP070UxXAF0oZ8NEBEdW4bG+fvU5FprqJTGoYvJj+Xvjk/SlpfEBqKywOFGCZE3UfXvS9v4bPDJG7tJn4fRjVkh8/TitCW1dbMRw5aUYLHOC3rTAxGyPGrBgcjOQdiKo3TDY3yed6Tazkj8sQYQyHzIHwU27H60FrW5j+FxIzSrlXAbI0ng70o0hIiMQWXBOFoi6eMfSs0LI9705Ax6aqUcbD0JNFZbtr3+ZYVK4Ixgjvkc5rIJ1o542k3CZIXGxONqEEPw6LI5ZwNzmhW0c4jgZdJQFg6sONzuKYuGKwsUX8QDbIrNV838fwvjl1j/UP2rM960/4hGPHLjtnScfasyvR4/WJXVGM1x3rgK0heuFdXVBNdUVwoJqajmuoPW/wXubtR20mvYIuCdq8X/BshWa6Ud1U16zqFZDnGk1i9qa04BwOan0pfXn/zU6yRsKIICxY7DHarYx3oIkI5JqRMWXOcVQfFQ1UEx7CqtKxPYe9RS3iCszWqoRkSZPsAKtPevFGX6GqFdydYzj1xQ55ibiGMhcuDg49KtcQmWaGTqlNLeZCNmqCLGW1YySsVQ68EMMYzx96be4gH/qjOdOx70pLZa7O5i1ljIS4yBnOPWixWmYImYssmFLcdhwRQG60UetmYHBClfc8VRLhmmk0xKQj6SQ35/lVZrVWBy+NUgfjgiiW0aw9bDswd9fm7f3oHYgFXAb/airjn0rNityDqyP8AML7DHPFGkjb4JoU0hiuMkbZ9/aqGPiI9aoh1MwJUD09apHOsjkSL02DlQCc5PsaTMD9R2TkwiMaWIIPv7UZYQ06mRhJoQDBHDDuPrUDceEB7k7miahsc1lzQTyXOpZSsYwRucjff2OfeoVboSEiTKmQtu38uNv8AxVD7KjS7Eax2+tG6mO35VmQxyLmSTSZ9/MDnV6UBI74M0rMzMYiGXqcP6jtj9qgcN8oujFcKYP8ASzHyuPrT2obaTkevrWOqXhXQQHAhAHUOct3+v1o9pCISSutFI/y85APege66azGGy68gb4+tF053rGhhvIY7lw7dWSbUACN149PSnR8U0kgEulOopQ4G69xVQWe0SaRJcsjx50shxzRUgjyHKecDGrvSBa8W1llBK3LuAE0ghRnG3tiouW8QaJ0QjecKMDmPbJqByW3ZyNMjDfcUWPpQx4THO+Dkk1nTzXbWV7Ekf4inTFoXTqX2PrzXRNNBNI7ooSOBdDdgfQD19ftVVorJ1GYLkFdiCNxVXhEj5YZA3+9TDKGt1ZgqyMoLbd8Vm293dh5INYkMIYl3AHUyPKAf3ojVXJjwwGPShBWST5jpJ4zxWekl4sCKsjs0mosSFyh7D0xRFlvOna9VmV9RWXCqQfeop2SJw2U70VSdA23pO0lnlmeSVjGikp0iNsZ2bPehw3skt6UACorlWQqc47NnigZjn6yNJGdKAkBsZzjmrRSOLcG40hz67Z9NvWs/wqWVY4Y2j1xYJV1PByc5qySPNFcZj8zzGPD84G2R7d6ge15Jj0+UjeuM4IUgZjY4BHakJb6UwiMI0TlmUEg7Acb+9Nsxe0XRiMkDIHI9vrTQdkTVqCrrI+bTvQ0WQDdY225INY9pJO4sQXmBMb6s5yRn9/SmbTxHpWFv1DI8kjMo6m2MdicVdEz3EFt4iIiVNxKuokjCqo4py2uY7hpAIXRoyFJZcZzvke1LRNBcgXpiIkZOnpJ7Z4+tWbxBIZIYnHztpBz/AMFTRoFY1ByOfeuwgG4pEeKwtMkagkO5RWyORzQ28WjIVxGcGXpgep/p96aY0BHHIvmjUjtkZqojAfdBp+lI/wCMjQrC3fzy9IAEc57+lE/xZHVQsZ6jsyqDxtyc1UOsFCkhBx6UGOV0hJmRMscIM7n0GPWh3HiMdtEruoGpgo34J9fSlpL0zyWMgiYFXchSeSBz/aimLkTsgi6SaJTpZVbzY79qMsyxQkxxkxptlRsMUvLft/h8lwInWQIW0tyDS0E/SsOq8ZCpDjHUB1jGc7d6DaSQkKVAIIzmrjUecVkr4uywNi2ZemiEKN+e32qG8Wkkj0pFuZhFqQ5x6njimo2NxxSd31Dcw9KaMOM/hsfmHrj2pSG/kiKxJbyuhlZWaRt09/pQ5bp72PFx4ewwpdWDeYEHYA9ieaDYAbILbn24qWCybOoIG+/qKz7O7nEY641DAKsdm+hH9aDF4zJLOiC3A1kkZfBVRsSaGNRlXqB9A1gYDdwKtlqzU8Vka4nha1cdPJR+VcD+tD/xa40u5sjpWLWuCcsf9PHNNMa4znaq5JY81mnxWVS4+EYkFFGH5zz9hXP4hKYm0wMrdURqTvkf6vpTRoySpFjW4XJwMnGTU+bTWZNcpcxzQSW2uOPIYavMSBnI/vXWFzN00BJeIoCrMfMv/afWitMH1NcTWQb65ZruVYNoTpRN8v7j/namILuWYNrUIAfKcEZH3pobZizMFYDGx+tWDGOMFzkjnArzZv7h/F7nNpnoLvh8g4GQQO5NOfH3dzaylYQAyKEOCCCfmBz6etTRpS3ARMgNpYgagNqImSoJO53rMku52VVSBXTqhFIbbHdvtTNpevNbiSSNY2yfKeRvT9Ar24+Cdp+tuy46enOT2+lHhnR9I1qzuuoldx+dISXiLeMUmaMyY2lhJXI22NQ9zcQ20sgSPKnylVwGGOcUo1JhmM6cBu1KGd7ey1tbuWUjXtn6n3pVPE5ZIVl6JKtoxgHbPr9Kutzcq5jHCYbV2k9R7VA7GoYCRWDa8HPt2q5U5JDD6VmRzzxRtMsbMjAsYSDlW9B7UYBmhmQlSJSTwcgGgO+V0qAAPalLvJdMbdzvTGV0BRjYYGaRuH0qcqW1Np27Viq8H/ELB/G5jnOw/asw7Gn/ABnH+MT6TtkftSHHHNejx6iV1Rn3rs1G54rSF6morqgmurq6g4VNRU5oPR/wg+m9uBvjpg/rXsiysRt+teI/hSTT4nKvZoj+9e2XzLgAg1mids1Ofao0hTnNdqVTioIKnV9asuwqGfPyiqAsT6D0oDDmp1YbtQQ2jvt71wYSEMAdNAC+8s9nICQFmwQO+QRT3leMbggHms7xJunEkmDhZF499v60eSGQwKsbhfNlv+4elFPqunIA5pZLt0m6dzEYXOwbOVb6Gh21rLELdDPkRszNufNngUT4OR44Y5pFkVc61YZDUA7yQK6s7FVUajV45mZwnTOGzv6Y9am6tIpLIW7PoXIAOcnniqzWhOtg2jLKT7gdvvQEE7xyrGPOSdwD8q+pp5DkVnRWZW6Nw0jEnt3wexPoKm7tnuC34ulSmnTjIB9frSIs5W3uZEgZ9bL1GQnyjPfjIzVLS8EsLSFDGFYqwzklu+KqUEV6zSkCMxImrOBnPFBtrVzGp1aVSd3wf5gTtRWrbRutuFkJLnJOTnGe1W0baQcYPNZYgmhuogZWkJ17hjgEjYn9quttdJEF+KPU6ITUxJ82ck0DnWjAYs6gLsSaFPcxpYvcspKquQp2JNKXFh8Q6rHKE7soOct61Pilq8vh3RXV/mJsD70B+pI8kShj5TqkKnbHpRXlVGUjOc43O1LJaXMd15ZW6AbIXP8ALjgj675o8MLaXEyscscb6tqgcjlBA1DGeK4XCpKEaQHUcKPesg218p8QZX3kGLf2GP0pgi4SFUjRCIwukEY83fHriqDXviC2zgTJKkRP+cBlR9cbinobiK6iEkEodTwynNJ3AmSxZIG6koXYvjf60jaRrZxSSwWrpJI4U5BJUHk49qg3wMYy1BCzGVteho85UknI+1Z89zfRsI4V1hCuWK51jv32Ioq3Uwe5yciPdVK4zt2PetIbuIjLbSR9Zo2YYDr2oMPxBjCTPEMfzRg5P2PFKjxC6MLM9soIhSTO/wAx5H2o6SvNdMB+GsR4I2kyOQagZWLTLkMcAYx7Vwl1zvFHjyAaz6Z4FIeIeIXEFysdvGDlNWoqSCc/Ltxtvk1USzGa4aAa1NwqyKGAJXSM4oHU6rXTDWTDjByB83tRgmnbnB9KRur24iuOjBEP8vWpKkhzn5duKrLf3iSTgWoYIE08nUTzj6UD8NskMQjTGF9aoLeUTu4lQowGxTdfpS63M8t44ClI4jpIK/OCOc0J/EZzdKsUXkE3TcFTkD/V9KBtp4YJRBLKiswyobbP3q6ga8aRg+1IpdS3LRxz2iGN5nQ5BOAvB+9VtOqJAYgywHIMchOYyOME+vpUDLyKsi6guAdxxmmVSN1BUeVuKyLtpZLu7JjBjhhGjcgE8ntzV1v7iK36QtgGW3EmNR5JxiorTCKxdWB2x3NVeKEYygwDkZFIf4jcC2muFiDMhCCPcEnOPT3q13dXa2l4yQ4kiwE5OrI7euKobEarK2FQg744P+9XUKQcRoud81n/ABEsJCNblgIOplQclh2+tMxJI34jynDgMF40+1AeK2hhTCgNlixJ3yTXSGNMEKPes9by6W+mt2CNpw66V2Kd9/WqTSTvCjAEmbLDyHyHGykf1ojTJj2yB+VX6UbSLIVBKg429ax4muAsGolWYHWungjtRI5rqS1kfzAt5emRhk33PvRWmJYpUfTsFYodsbioSK2gU6URBycDFBDSCzZsJ1lB0jGAT2yO2azoV8QkWy6+kfNJPkcHsOd+f0qo2etGSUVxq5wV3qYYlhQ6d8ksxPJJ70iizTdESJuwOtx2AOwx796jrXqW05WOVpNelVYAbZ5GOdqQaQkVkJAyR2qMeU5GSO5pF1vImCwOGjELeZ18xf8Alolq131B8UylekudI/n/AJvtQHVmwWOADxUxxLqaUrmQjBPoKTu/jWnYW5URiFiuV5ftvVI28QiglGFkcKmnbAJ/mqB7U2s4xioMhRWfTkjsOaU6NxHcwiCRugFcuHGSW/loXT8Qa6s2MmmMRn4gBRu3ag0wzMuVVc44JoRW4BXBjJ1ebY4C+3vSiN4kvVdtGQraVIG5z5f05zRxNeANrRGPTXGnbL96uhh3Ea63ICjk1OoMmpSCD6Vm3kV3L+BFJgKoKyOB5icgg/amIZGjto+ugR2OjSp1CooszhIWLSCMEbP6UkbtI4hIJFkCjJaPctj+tNSySEYjhDr2ZnC1nwIDMyutxBKWLHCjBJ7ggUsDNq8Nxm6RVEsmNRBydux+lHcyOyGNl2J1K2dxSapc25RAvUVnY6sDIGMjOO5Peoi+OlntWlVY4+lqkGn+fPHPpRGnpYjzbewqGZUHmb+9J3kl091aQxKDCSWmY+g4H3/pS8c90s9w5iUM0wRAW30DuP1NFaySo6B0cMpqsqrJEytwwwazFN0JESNNEXWIkDYJK/6s57mpt/iJHma5jUfiERjPCjjH15oDBBbKqxt5FAUKT2q4mjdxGrrr5Kg71ls9+y3h6EZIYpANWDp9agwyoodUQmFMoeMvjH3FQa5yo70vHOZm/DOU3GrPP0oEgkhtpW31EFjls747UtDDf/DwrCyIiqpG2cjuOKUM29wZr2RUdiiLgo2xznsPSrz5XnO9LSRXLysXK7NlCNiq+xxzRnYxQqH1SktjI7D1NZo8F46FXxicLxt+1ZprS8eIPjVwe2R+1Zv3rt49Qrq7I9KiurSAV1dXdqgniuFQeamg47V1QOKkd6Da/hdgPGVBOxRhXvC4XYY+tfPf4e/+8xfRv2r6APkFZvYrkk5JqAuXyan/ANY/SobkVAQbVxGO9VPFT2FUBkBd9IOKNHhVAqi8g96sOBUUDxRdVg44JI3x70frolqJCdS4AGO5NL+LEjw6UgkHbcfUVW4/+jiH/wCtT96DRVNWCx47dqm2UoJOdBclAewpaQkXJAJx0WP60jbyOVfLsf8ApM7nvk0GvNGsikOAyc4NcEQEFQcj71noT1bLc7rj7VHUf/GWTW2npttnage+Li6vTD5fSWAHBA9DxVJLtUijZlcazgKRgk+lIWG91YA7jot+9MeJf/U2P/7Rv/4aA0UxubckxkHOwYZBHrUPo6Wsr6aQvJJ9PWkrN2zdjUdjtvQ2JF1CoJChlwBwN6g2XmjtrXqSeVAN6FcXiRNr0SMundlXIAofiwB8MII22/cVRgOv4gMbYUfpVQ1A+rzLgjnNNo6SIHUgqRsfWvLl36l8NTY+GfbNHikcfBqHbHQJxn2pFeglzoOKREjyKGjY4zyDtQBLIfCpCZGJ+Ezknv60sSRbWABP/p/tUGj12eJo2yGIyuk4JI3q1nei5gWcv1CPmVV3Vu4pGb/7rD7Qyf0q3hKj4C32G6b7c0g2o5FlVXRsqRkGqtMiBtcqppPOaVvCU8OuChKkRtjG2NqwfAN3kz3iGffLb1ex6oudAYHUCM7elD6sme35Vdf/AKkjtpG33rpPmb6UoELiU6gqqcHAPrS6+ISKctAPmIBH82PSutf/ALZB/wCwUE7+MW4PHQfb7ioH4z10IdnXUc+U4x96pYq0MUpZ85lYh25Yev6VC7yEH0qyjPiSKd1EWw7DemhkS+Qk4wN9XagG8UNHlCwc4B00C78vhviYGwGvAHbYUSMAzpkZxEMe1Ayrq4+UA1K4GRp/SgHaHI2OaNHwKAbNMZPIiLHjfUNzRioODiqP/SqTEjw+Ug4Oht/tTeQV1C48oqkygRhsDSN2+lAjYnw+3JJJMa7/AGFC8RAawuyRkqowT2ojTGnTqCgChNLpYqIx+VTakm1jz/oFVQDDHG+qqLQzB2wUA+1Xl1iMtEAW9M4zQhsVokpIlIB7VFVjeQn/ACCnrqI/pRR75oWThtzQgT8SNzTQywA74z60GS7SCIu7AKGAJP8AL9amT5ftWKd0jB3Bu1yD33NLRsm5ZApZTpJxqA29qq8si3OerF02AAVm0kH29a4KoYDSMA8YqJYo5IH1oreXPmGaqDq6I2HlGttgCf0opZVQktgLuTnivN+Cuz3ulmLKHYgE5wcVp+LEjwy6wceSouHUuVn0hVcKV1q/qKISFUtuR7DNKwEizkIJyF29tqYtz+ClN5MU+JWQyqjACM6Wb39Ki1MqiTqOSpbyZHasyH+YdjeyZHrWlNzAO2o/saIM0giGWJPsBk/kKqsvUjDxsGVv2oSE/EXG/GkD22pK6JXwQkHByvH/ALqaNOGdZ4w8bZQ8bYoh9s0MbbDYVAY6AcnOaW4uLayp8xx9TXBuc8Urkt4lcA7gRpjPbmjRnOc1BVpliVv5lXnSM4qpvIjKsQdQ7jKj/UPb1pSzJ/w5T3OrPvuav4oqjw6XyjyJldvlPtVDbMw9KtqJ34oVuS0KEnJKg5P0pheKIpkk+v2pRY5V1B5dR3wdODir2pLPOSSSGxvRZvkz3p2qisQCGwfTaqSTKiktyN9hVxyPpWYxJ8QuVJJGqMYPpihhvU85jljkGgj5WB396q+rOdXBzRATql3Oz4H5ClpiRaynJyFOKgtI+lWaRhpAySakSuAMLgEbb7/lWbfM3wY3O7R539xTzE+bfuRUtMWhnEzeVvN3U7GiSEJGTSM5ISJhsQ43FNSb2+9ZHz/xs58YuSP9Q/as7NP+N/8A3e4/9w/YVn/2rv49Qru9dx3x9q4cGuFV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0" name="AutoShape 4" descr="data:image/gif;base64,/9j/4AAQSkZJRgABAQEASABIAAD/2wBDAAgGBgcGBQgHBwcJCQgKDBQNDAsLDBkSEw8UHRofHh0aHBwgJC4nICIsIxwcKDcpLDAxNDQ0Hyc5PTgyPC4zNDL/2wBDAQkJCQwLDBgNDRgyIRwhMjIyMjIyMjIyMjIyMjIyMjIyMjIyMjIyMjIyMjIyMjIyMjIyMjIyMjIyMjIyMjIyMjL/wAARCAd6ArwDASIAAhEBAxEB/8QAGwAAAgMBAQEAAAAAAAAAAAAAAwQBAgUABgf/xABIEAACAQMDAgQEBAQFAwIFAAsBAgMABBESITETQQUiUWEUMnGBI5GhsQZCwdEVM1Lh8CRi8UNyFiU0NVMHY3OCsoOSk6LCNv/EABkBAQEBAQEBAAAAAAAAAAAAAAABAgMEBf/EACQRAQEBAAICAwEAAwEBAQAAAAABESExAgMSMkFREyJxYQRC/9oADAMBAAIRAxEAPwD5B/ia4/zq7/Ex/wDn/T/ah/Dxf6a7oR/6a1yDJ4nrcATnJOBXu/DLPxuwtNVr4r0Q+5XT3rwMcUayxnH847e9fV1eJ3MODqwCCDnArl7PKzprxkJLN/FrAn/ECQP+8b/pU9X+LWyPi2b/APm/7U/Fk/LJjG2/ejxu+WZsrjfJ9K5fPz/q/Hx/jzsniH8VRzdMzT5JA2m9ftUSX/8AE6AF5rjH/bNWzomuJtMQyrY8xPFNW0cbJIHwdtx3xVvt8v6fCfx5seJfxAYhJJPehDvnqb/vVF8R8dmZljl8QJBwdcmN/wA69VBa6lLEABdwOce9VMQjcaBheNIp/l8j4eLzRn/iMkDXd7//AK41Zj/EunOq5x7zGvTxzlcZYEjYkU/bvri1HjtU/wAnn/V+Hi8Ln+I2/mnP/wDOao0ePknU0w+szV7bWGGFGCTz60s9uXfUzbZxgbVf8vn/AE+Hj/Hiur418R0tcvb/ANVqOlr/ABDI2AHx6mRq9xBbxRAgRgA7k4poxjV6bU/yef8AU+Hj/Hgj4f4+Mg5//uGuXw7xx206Tn/3nFe7ZW1bgY4OKmEkkYGfcVPn5/1fjP48OfCvG15ib/8AuGqjwrxonHS//wAzX0M5CAE5FLOpPmG4zvT5+f8AT4+P8eGPg3jWnJiH/wDWahfA/GnPEY9tRr6Bhki3AOaEY2Oc89qfPz/p8Z/Hz2XwPx4SqFSMr3OTtTS+A+MMoPTTHrqNe4jt5M/MAM7ig3i3sYVLYjDfMSM4p8/K/p8Z/HiJPBPF1ZVCR5Pfc4qf8B8ZEyKemQ2TnB2Fe7mjmjgLIQ0oGAT3NZYHjLFQwQLtnG29Pl5f0yfxgR/w140+5+HC/wDuNW/+HPFsHAhJ7ZJ/vXq7aOdLhjLNkZyFx/WnJmWNAzFQOMn1qfK/0yfx4Qfw74tkZaFcc4ycfrR//hrxXQW6kRGM5IP969QHkeVlSJiONeNh+dOLCSC0zatW3TB2x9KfLy/pkeC/wbxAthDE576c4H13osf8OeLSsVV4QR6A/wB69q8cSt040CDnCimrUOqgnAwKb5f0yPCt/DXimACYl3xnB/vVT/DXiAfT8RFn/wBv+9e+1xsjBiNQpYQAfiFfNjapt/pkeKf+F/ERqPxcQ9PLzVV/hy7AXqXsSk7YK8GvZtbmRRlcsTTItmdQHOvHrV2rkeLX+E758BbuI57hKWf+F73Xo+NUHf5VFe9Fgp8rBSvoNsUN0jV2XTwMDapt/pkeJT+F7zp6mu8gbbICf0oifwldONr3H1UV7YRKNB4UnbaruEQ4zV2/0yPFf/BV8cD44b/9opWT+Eb5biNFu2YnsAN695GupiSvkz60KRuhfwuBsVYnPYDbam3+pw8mn8F3TEa71h6gAVL/AMEzlCyXshUjI8oBr3hUTrqGF2zjFLSO8b4IGn1FTb/V4eCH8IXDaFFzMCwzj0q4/gi5Mr6ruTC8DPNe91hgCFzgZJHpXK6tcaQMakBINNv9Th4A/wAG3K4BlmOc/KeKon8KIVRf8QuAxAZ9Q04J7b19HjCr8uSeaUZY7tShXOGIbPsab5f04eQj/g8MxVfEWJ74wcUZv4NQHJv5SANzgCvUx+FQRpgRjc5zk0R7QdHSA2rvg1OV4eRP8Gh11JezE9ht/aiR/wAGtoLfGyLj1wa9eIHGwAA9cb1y2uEK5LDvk05HjF/g9jNkX0hAHO2BRx/BkkgBN6+/fb+1ete1XYA4TO47GiRQRouoNv605Th5AfwRGX3vpMAZIqD/AAYoXIuJj6YxXsgsajCj6+9Bxvgv6japYryI/gwEDRey6m4BxtUN/BRKsfjHbBxgHevZ6EUZ50ioGhYieD7UHz3/AOEVglIkuZljY6W34ParH+F0eboSXU+td+diK9fdsLhJIo8M6nDZbZM+vvWXJbz9VHikBdGGCc5KZ75pt/pjK/8Ag2DJDXcwx70FP4StcAfET5J382wr0txdKwUANhjsT/tUSSqFbC52x/vU2q89/wDBlpJkfEzAgZHn5NW/+D7aESaribMa7nV3rfaWOKEFhgZHfgVN1EbuEzDyKcb92xV1Hl//AIRjuEybqUDG3mO9Fh/hTVEVW9uExjbUSDTKXEseYz5uRlW3yaYtr9xC2mLzbKq9ye1W6MsfwzPEWQX824wQG5PtRU/hZtak3Nxt31Hb1rVuLuSNwWhbUhBkIA2J57+lHS6aaZD51BB1Ert7VOf6Vk3X8FBkLNdzEY/1mst/4RRmUxzThs7eY7V9AMmsgBgdI3B2pRmGTjIIJxv2qbR5P/4RdX1LczOu2ctgmuT+ErcnDXVxCeTrYivWLPtyw7ZzRmaJ4tMsauCNLZ32pt/q8PEv/BhdiOvKf9Lq5wRTsX8FRYCTXkxJ4Oo7n616ZILe3hEVrqiTOdOSQPzrOuJHRiTGjxgnGlsb98VNv9Hnr3+DbaA5+KnBPBLHH50nJ/CsTD8S8mUDg6iRmvbAxT22k6lXAwshBz+fNZslm9q4ILdM8oRkEelX5WfpmvLL/CsqMoN1JoYbYc/rU/8AwxEPK9xOGxkYc16KR57NQ/T60frxgHv9vSmJIRNAw2IAznGDS+Xl3pkeT/8AhnQCBdzEdiGNU/8Ah1C2JLuffjBJr19uqkGNkAOO52zS1xHpkaMcrgg+h9PpV+dTIS/hb+GWubu6hS/nQKiscHnc14Xxnw+6h8avYo7l2CTuqnYk4Jr67/CrFfE52G4MXb/3CvlvjEjP4zeuNs3En/8AEa7+vnljyYRgu873TDPsKlba7x/9Uw+wp0vqcFsbbb+lSMjPArsyRNrd5ybrfncCoEF3yLo++wp8hiRjO/tgVBUDUGbJHGD3oEujerxdH0+Ub1Bgvdv+pPH+kbfpT7eUYB25GRQySSaBDNTzVduTU7HatI5yRgjtvX1GzmgWBZpfmZQdjuc18tOCQDxnivp8MFvBE0YGkFAASc4rh7vx08VnlWVjoGkZyM+tHs4pGLG4Yt3GfSgwrh1EbgEmnrdTC27ZLDjvXHWjQaGG31MQqKMsT2FJPIhgWeLzQu2Y/wDuHrRBbm4LJI7qusElds+gpuWBWVQEGhMYB7VBRLgtB+GmrPc7ZqI4pXcmQg99qNgdDIOnG+9GjjJXnA7+9AOKz3JbTgiimKMAk5OOACcflUyOSNgVxVXB0lhnJqiYVRQSBgY9KrgBjtn0oOZWY6lwtc40xPMki6hsMnO/pQacUYbDMDj1qCingnPtVEmMsSOI2VSMgHmoR5A2yjB49qogwMrjS2Bjg75q8MOTr9N8jaogNwLx45jqjK6kfTjHqDRxsDhc49KmBaW4KykCN8YzkcVEUyHPlcHv5TTQiBIZx9qvqVSRx7UAy2pcb/TFWizyy1zyBRnjtXCYjyncnigFe3S2MepgSWOFAHJqhvDJ4f8AEPGy+oFOzKrRqrAE+4zQwisuhhkDbGNqqKxOHRW0kgiokmWMquDl+Mb4q8UJUMXY1JWOPAGaBdojLOvndNsgEbUwtkioM+bvlqsclwPMAN9quMtjAP3oORDqwFG1RJCTKpwBvtRGRkXUcCqxzSMWBUgjg+tMNVlty7MAoB9aFb28kORIxYHbNMM7KwypJNTqeQ4AGnvQBuLdUGRv9KuFUDirozFtLjA4FW1xqAMe31qDggK5AqmDqG4/Oqy3RVsDHsPSq4LssqSZKnfHBoGDkqSAfTNJySJGwDganOB7Uy7TaG377aRwKVWOR5vOGKkcEbH60UWOHSSWyTUyHYMqhgDv9KZVSF8w96oV6TE4yG9e1VCwkAn6OkhmXIJXb86Xn0G7TWPlXds+9Nh5C3mXA7UlNAJbwsUGAMHnapSHo549Jw2FG1Ud1LZJBPbFKlPJpRVO+Qgpm1ICFSNx7bVFWMg06RsTzil0mBuyCCBo7UWOG5mkPkVIwdsjmuPhqG7aZ5GZQmkBf70Q4D04CwGpsbe9ZIDRzHVIAHP8vcnmtGYiGHSrAsRgetDtAGRdeS4xnVtV0EGsbAEgDvvU6pB83c1W6kkRwI8AHk44rgzPHhfM/qeBUUVj5dIPn5AJqU/DjJbc98VVW4LkZB4qLllEIXVj6VUQkpkOSfIPaueYafKQdX6VBYG1KKwGBzSlsrBSoGe49/pUU1JkQnPH1GSaDDpJONTEYBIPB9MUaS3Z4cM2nA3NRDDHBGWkbk8nmiLMr9J5M552/akrgv8AB6ozlxll9zTd1Ppt85AXG2TWZJOCwiWbVkcLz9/SpVZ3hxK2XUd3JllLNnkt3pvSz2wkB0up8pzwKvawaiI3IJBMhA9farvHljGQRGo3NZUlIGlnjU51LwAffk10kZRGZWfU/I7LVpBodsYwU82fUnb9KstpczOu4ZTxk8+9UZ8Iae46bAnQR9zW28jG06QU6gQg9S2O/oKvHaMlzI5VccAAc+9TdPLGoxpyMbYoMua0VZlCs2rRuwXGr1+nehRozL1/lKjSp9Dnmn45S8UrnOkcj07UvGxx0kBxjJJpgRMr3X4ZXQVIAPYnnJ9a17HUjrEQ7Y34pK3tZjeuwbA2wpr0EUKY6pGlguxHY0Rl3dyTfloRnDaMEbMfT2oVwJZGKZ0nOkKAcZHJ+nYVoxdIsMjEhOTg0aSMazrJIJOMjYVOVYxN1GUXBIOR5h+xokLyoFQxmRgBnHp7U8hK5VzlORQFttUjFC0eds+3oP70A5JzcuIhqjRtnccqfT/ftRBgKYGCkE4UEZHGaKLVAgjB0f6Sp3FXjVo8u+lgu5OcD8qikpYkMek6kCHBA77bYH9arHJNqKOOoDgBjySe3vTSobiZpMhFUYC8H61ZYsRAxsef/NEJST27Q9OW3IVsZxvSs3UhYlZHlBOfdc+v1xW+ohmRYmVSMcEYpF7LpSYgIzzpbcA1U1kdWUMQdyfMQP70SO4+KUswKgfLk9qYuYXEmueDScbsm4NLCVAugEDHt8tFP/wzpj8ZYca4iPrgivlniRLeIXbhcgysSccZY19R8ECN4xBpYAGNh5fpXyu8Ie9mC5CtK22fc16fT05+XZcsDuf2qA4GMAHfarhiFIOMY7dx6VU6vlYnPIJrsy4OQVLbrnOBVSc5IHfNcRhjzsPpUA8Lx60ErlvKBk871GG7iuGCMcevvViockklTwRpzVGX9anP0qpFWAoOY8fWvp8aif8AD06QcZzXy8/MM+or6wrYgjwFLMMgA8e9cfd+N+K3TSBNOnLZ2FHtlyes+wO2PWq2qKWJlJ1cgHgitBYkCYB532ri0tH/AJZYjBJztQZpywKgEng/SmIxnUCcY7elSsC68gb8ZoKxxE2vnGxwOaYZlTy4AUUpJITpUDyZo0hzjYkcUHJJ1JCDkD1FTGHY4bYZoQXpgBQQlEiJAwFOPrQXMZXV5hgetC+Ht5BhokZdWvj+b1+tWKl/mk7cGjxISmPagtlgNRzg8VOoKMmrOFXvwKB1cLkLzxVDOo9PGNWaXiszF5o7mUZfWQ7ZUD0x6VEVwc7Z3FMAldgOaIucluQR7UCTSTjzE+md6543U5LE+3aqCHLDcrj0NFgkcauvn8mDtv8ArR4ggbUMH3ND6RVQA2oGjaMLjYbY2oC5Vj9a44G9AIYnCnIrkD5xqzg0DJIOxz9KoQrZ82G+lUcsG2B/KpVGDNzvvQXMioQCxOdian4hSSsSgkbZJqjp0oWkbBCjIzQ4MRRAOB1Cck47miDB3MmiTAGMgjg+1XV98bc9zQdS9QEnf1NDu7pIIMqupiQAPXNA7pyORj0oTlo1JBwx9RQTPLGo8mV7kGp6xYYzvyN6C41qRIcEHnNWaMOSSfrngUISkqSc/SrLJ8REGZTGc40tQQ0S6cDOT3qYIlAIyfftULCGJHUU7/cUwoWLOGJxtQXJWOMe371UOx4/WokdUGW7/nQ2njMixltyudjjFDtLRyZyJW23xnmoxL1TlQU23zvXI2uPK50HipBCKSZMAbY53oOIPUIONPtVQGEjdMIq7DJq0c0WorlSRufasa4u5by5eC1TSgOC+ds1m8DUaWKNAxUFnOxHepsbm1ukMsbEgNpIxgEj96yejCWjsjP5I95XzyP9I+tPxiCMCGJAIlHlVT5QKRTb3EjOylgo7ACiFw0elv5mGMHmsySORHVlYsuwVXPemtWNmXLAdt96qYrNC0DlkHJ2+po66UKalJYDcD0og1OSpb0IPp/w1KBXHU6mw7mgBPq2eMK3op2oUbTRTMsaKFJ7tyTT404wp1DPahLMrzGMAgDlscmoakQkuufNgZIFAmRZZchSADsTRpCqazsBjn2pACaJ2YklCfLntUU8NOytj/nerKqBmw/m/agC4iKqpGXPbHaoyLaLWQZJGzpQDcmqisl2Pi4rdCCfmbPYVE5VtWo7cnBpO1Q/FyGWPDBcEnHmJ3JHtsB9qo9wshkYIx0sRoU4JxQw9LCLuFRkGPt3oTrBBKlsi6QQSAO/1rpLkiFIg8Zd3GEAwQv071izXNzHf3Fy0aymMiOMEkDJ7flyaZFbOhoNbppBIAx9KVnvfhWhjIUyTNvk4AHJP2FdFcGYoskiyNnU2jge2aVzJfX0sqoq9I9ONiue/mJ9u3vUDbRmZhrCqGG2okd+aZublLX8NF6jAhUVT+may0F/dWjXSRsruxVFxuozgHB9Bv8AlVvDbaQTSG51hQNCq3bfdifU7VBrdZ5YxkBW05B96pFAwJeViwUZx6nFReu0IiiRPPt5mPI/vSiPer0YpPMxBLMSANR4H0H60BJbP4nyqQpY+Yj0qJLJYpNEIJYgk5PYVdbW6V0j1kBk8zjGWb7cCjRwSR3OZZjhVAXPOw3z7k1Qi0i9UOqsh79jTcNzKikS4ZD6Cl7e1ll8WmSeVpYwmNODpznOR+eKaNoqzNEit0wMYfg/SoFhE73TzAgK7aRg59ackkwqo3p2NKwamVIMgxhi7aDu2T+1PIS7NlcoBspGNqgUWDL6QdWkagTVYr4vKII4zoZCyv3OD6em9F3uElEDlY/lLYySR2H96QLS2s0byyLG0pBLSJgBf9IHY0wOGV1LMxUgDHB2rrVVznqNImQQD8tVSG5QSyzFXJQgKmBrbfb8sDNJQRTQNIdTxhlLCMjb9eKYrWmk1EvKhEWcA89+fagM0qsUtgpOP5uKD1bhYA0hSZjhcLgD3P8AWuEsyQQoEcc6m1DUT2ohyFX6RJA14G3G9BKTwRSySTB8b4A/Sl5J755giHpxmM5dh/NVtE+nTM2RqyAud9u+aC80oBVXOC38uM1nXCIy4BCt2K078M4Uj5VBBUD9aWeLq62MijHAxmopfwJHg8ctyWDKdeSBjtxXzwW011LdyRRs6Q5kkK48q55/M172xlePxaBnfUquQDpx2NeP8B8YTwfxOW4mh60EitHKgxupPbNej1W5cY8u2PobqbLkncAmo1DY6Rv2U1o+L3nh1xdIfC7NrSMDSwL51E9/as51wxQrkjc4zttXeW2bWKldLruG3OMVVY8KcyAbEj3rizhxlQNO2P8AnNSpVATgkg5BA5qiVjUq5JyxHl7Ch6W7ZI9gTRQ7MnlGy7+1VCOd9h9WoMvkVwwOagE4rs9+KonAZ0HYsP3r6p4fbiOJdROdud6+VDAlQ44YfvX1eBi6IcYyM5rh7u434H2QYJBGfU9qhC6xY1DI2Bqc6ozlTmrhMoNQxkbiuTSYHcSAybZ2pgyEkrnG9A0ABdWSR71XUZQwjJDZ2JqopIojkXXJyeTxTilVTd+eM0p0GaNUl87Md8dqaSJOkEY4x2NQXEeSCXzj0qzKgx5tqoVKldMgA7+lWOsrhmzVUZHhQc5JqrOzSjQ2ADuaAinOxzg9xRVjOh11ZPccURe4/EKhWAB3NWjYKACPoaBjA3we/PFFzudxk7VVEGgZ9fQUXOEUbLntil0iVWOTgkc0Q7YJbJG1EEkDmPFcsTLln5Hf1qpb8QYOAeRUyTFCMHUCcUFy3mwefQVPJxk0JW0FmdeD+dSZjkjHPGTQX1mMdz9qo04Vu/GcY3P2qJZ9EbADfHJqYmRQcYP/AHc6qYaF8U4Ykxy452Gf61e38QiuA3Tkyw5U7EVR5mT5F2PJxgChS28d3GNyj/8A5F2P5d6mA05MhA1HQhDNv+lGydWpj5AN6zrf/EbB1VgtzDk5JOCvvT0tzHNb40NGW4DLx/SioaQSatBIUc5G9KzKsm4LERjO3qaeVWMJU75Ocj1qYoEEeh98nfy4zTECjllVB1NTZFQA0lxhW+Uc45zVrOSEXMtlKm8PmQn/AEmmz00m1ADDd80kLQJIXaVUV8FzknvpFd01WURgFguzEng4o6wRtJ1GIzxzVmMSOXULq2zuP1phpUxss0Id9I1ev5CrTNLIY1j/AAz82orqB3/4aIk6A+eIH1OasLyDV5WG3vTDQ9Uoly8Z0ZIzp7Dv9zSssU6WzGOEtLO3mZhjSOMflT5vYS4PWRR6UWe+iaLUGVtPvUsNJ9C4kjWISlc7YC4wKKtilrGRqMh5OTuTVZPEo4kPTVWkPvSy+KSYIlMS+4HNVHTvFb27OF0E5+bavPJ8QINQciEEkgfzGtm+vbe6tWR3jDY2LMOa8yL8wL8PJGxlzsACwc+oxyKlab3h3hkrRfE3YYmQ5EQ7Ct2G3QxYXyAfnWS/it3DaxarOdAwGkqgb9M0F/HGjjDPHcx4PmZrdsH8qnBy31RIeW1E5wT2peO+MhIfQhPYb6fYnufpWQn8SWp3kuFB5GtGH9K6Pxjw9pEU3kGAdRGcGqjft7iOQsgIDLz9KGwZpWMeBGnYUhD4n4ewZzd27tk4w439O9clxAbxnjnVomUZywxnf3oDm5lnJWDGkck8ZqxjlCLknJ304wRR/jbYADB0ggDSM5oLTxSys8hYKowBpNQWSJmGGGoA8n0zSt8s6gSQt5lxsTsab+Mtkixrcljj5easklsTyxzwNNMNLQLO8RfKg8bD+lUaLRIxfIk7E70+GgQkLqGTvkUJxaSSFDIC6gMV1DIB4oaXD6ZCxVSuNzuNhSsd3bSuZ1bB5U45+lMTWyuJiJfnxoz/ACbVEdnbRRIpjLhFVQAcDYe1RWV4ld3FuUdHCTO4RQUDN7/+KbaGTpxZ8kpUdXScjNVurWNr+GQW+WiOrUGBJ98f1q0iRoZyS0XWwMhtuOT703gH6K20YjjIyT5ywyfpVJbl+mAQqgDAAqIUtQqaXUmJmYKGzue/27UCC3iuJlEevVbqwBc85qByO+YN02KrFGm54y1UiiW4vNIZerpBCg5IGeTQf8L2VndnkBOMn152pyGB7V2dNJkbCk6ce37UA75X+KCsw5GGzxvVheW0pWTrLlWx6Y7U7IgLDOnAycgd/wDhpCa2g6SBIV6cWdgMY25qgn+IwQXDF5QwVcnTuQTQPjVN/IpBaQcjsPaqWxgZzmFT1BhSB2Hb2+lMMwgVpEhyznGRyfc00Ycd+LjxO50GSUpOAiLkAKOfbn9sV6EXKy6OmCxJ0k9tu9JwxaJX0QqFxnKqATTAUh2fz/KBt2zU0UM0UL9cELHGrZbkEUoj3i3MMmnBkOoqXxj0X8tzT4hcoQQGQ48pGx96usUhfT0QB2I2x96oC14ltHHGqlHzgRAasj1z6e9HuJIpbd5mi1dNSV99uKrJAIAcZkkY4DMSxPoKFJ4e8lsPxn27Z0gn6YoE7dbhRbTB2LsdTA8Ae9aPxUU0Q6iMGU5KqMg+n/PelLeO6EZ1yZU425OkDgf3rmuZLhVjUlSfKVIxpHt6moCvd2zwSAQMUR9ICn5j7UWaeORRG0bYVwoJOMe9AktJI4kiijLIoJwDvj2PrSaWU5iISZmOc7nBBzxTQ/P4kiHPSD4BwM7jH966W7t2YDctqAIU8Gq2VtOV1zEbjH0ovQWNmV2D53UlQMVKRRpi86RooAUZbWcHFI3saoxYPgU901QmTBJIxnNUuoo5rcqUGD2NSq87POscikMNSeYj7V8+U4TOng9iQd6+i+MRIkLERqgIOT9jXzZN0UM2cHgfvXo/+fqsea4ByyZyD78VRshj3+1X1DGM6VJ8zYzVXk+b1J5xivQwghowdhuvf0qMkjggGpDZPmJIHf8ApUaiqnOfpQXJKgofqAORUFUB3L5+1Q0rZDYXGMcVyuQNtP3Wgy/vXAHODxXAYP1qcCtIjBZ0A7sP3r6xBHpSLQ4xgZXuK+V26a7uFRyZFH619Ow4dBg5G9ef3dx08Wp8QgQA88bCrr1GYDdVxnNKKH233oz61UKMcZyK5NGYo8nzOOaIoiAbSylgeBWfHmQqASCpycU1G6rEZFXDE7n1qoIBL1l8uNXzVYEq5Eh2/rSKTTtclTnRvvTLsCqlmGRyaAjuuvSQAB3NXCKdZRsH2peVyr7DK8b0QMQArHb2qpomktvqAA7EVS1u4pHljjmRmQ4YgnCn0z3oLvG0TiPJyCAwOwrN8Fnj8Pi+BmU6tRK5HzHG4+/NFbhCo2eqjewFGjeNk3A/KlQ6NkpHpA5FHjmRIzkAqO+KJosWmQDDH7GuChXOMkd/Wu2AXSuM8kCilQDrAyDzTAKUsHAB8vvzUqutdLtnPGDxQZi4mYqDpA2qS7bAx7f1pi6aCHSCpJA5yd6C0cnVJBVQTkUVG0xathnsalHwwGFYdyTTES0ZKZzk/WgtblU/D1Ie4ViB+VH06/LsDnbernYgAgke9XArFauMsxyx7nPFHjjcZDDVvye1WDSBySRgds1aOQLITsfvUwUMcuThQoPFI+I+IS200MEdm8i8yNkAAf1+lawfU4JAwO9Q5jJLALq4zyaYaxR4hMzuY7C7f/8AdwKJHdXuoFfD5c/97Af1rUIUeYk59c1LM2VIUY9amVdZrDxCSUSCygR+CTLufbiqM3iDyFdECMOwLHH6Vr51OOxFQVIlU6htud6Yazkh8RdR/wBRCmPSNj+5qrx3WCsk7A+qwf71uLIOnjI1c1Gny5q4msCO1updWq+nQKcDyAURvCZVUKL64JPJGkf0rU3eQ9UoAOMGjM8OjduPSpi6wG8MGkar+9dgcDS4/oKM/gaGFT1boyHnM53rRW5VWwIcKe5IoouC4+Vc4zuwpkNY3/w9AwGpZHOckvIx2/OiJ4FZ6v8A6ePI9s1rdQAksR+fFTFIm+uRB6binxiaAlhbRnBhi+oUClri0Vr5JUVSgXSc8/YU9rjZt3X65okYjXJDL65JpkNLxx6mClQR2BHeqXNsZBjQTnnS39KMcCXtjBxjP61Ua0cMsw2/l3xUqkpbIhwV1H9APenUsotIZ4xlR2A81WMzqB+IP/6TUNKzgksBntg/vTIbVDbQhBEtvH1JDnGgeUdzmr3PhtrJpVraBgRuTGKtasDNLMWIQgBcjnFXkl8+crhthmnxhtY0n8P2MjEm1hUA8qMftUDwGx6iqiyLnc6JmA/et2JUCHWRvzvUx9AOzFxn0x2p8TWLL4Paq4T4q8UnfT8QaIvgoXjxC80n1kBx+lbPSidtWkHbGcGpaIaBpBAB9KfE1jHwtkyRf3Jz2wpz+lDsvDbTw8XDgyPLM2pmlbUeMd/pxW2oGcnn6UGVImJBQ79iKmYazSIZpQgLncbKNgfc1R7hAzQQlTpGSc5Puaet4beMs+xOc5LVdIIQHDLHg8gbCopGFoUyEMhLnPB/XNWnlRlkVFLS8KWG2eP9/tTLtbqd9O/OSaApjvJ1UJ5BvvnBoEo2s5IpukvUaLy9QjZj3xVZrmRVjVIGhRgWJYH8sjfNatvFA0cojEJTWdeF2J780Rui7AvLHrGwGkUxNZlvdXCtN/0zMqYIYcE4/WoF+dLzOCiIPMT+Q29K0bqT4WAAsNJ2GB60CS3jvIVTrFfMGGw2I/eoro7lCOnry240gVYyx28Bd8n/ALV3JPYD60vJN0ZxCjmSTGWyQP24ronEs6PcARFThN9RJ4z+VUUltYkgaecEzNgnTnyn2HtRy6i36gRiAAScfrUDxG1WUx6zrBOxB/tVF8REpSE6x1Pl2qYDg4t1KJjVRrZV1SM2MfKoHoOf1NLLJLLdCMkhAPNgcUW2YjqLLnCsdO3AqwdPMFBZI2yDjergSpobcknjgb1CX9vqb5icdzzReuWjDqHJ9DnFVEpHILppGC5xgH0HpRQmpSdW1UWUSxkHORyM4NQxkeVDHJpRD51P8w+tVFlMYTzIVYZ4pV7WMvqUKw7KRx9KdjbXFk4BO4HpQywG4AAB59qlgVKzfDKsDFGU433NWKSadOr8QnkDj1qWUM2sZ09jvge9VIKOrSZ0KCSpGSaihO10iyCOMDSR5mycj6VWCSR8l2BBGcAc04GidQ4JGezGldDfEeSYBeSpXmpZVUY5cq23m23odwFjiYswCqNRJos7BZdiD70lMI5sxuy4YY2zxWVZfjGp7CUHYIpLEccV8yXKaRlx34719M8XaNfCbvLn/LbHvt2r5pHKxG+B6jHNej/5+qx5oBOrAyxG+a6Q4fceY745opYE40jBGO5qp0nO4xnjGa9DAfmA3yO+KlwFHbfB2H61JVccbj171xQ6efoC1AMYYFSTqzVukSM6c1PTVfmK5+tXjOFP82TnOTQZI3rsE1wOBUk7d8VQfw0E+K2i7bzL+9fWAcg4Ayfavk/hgz4vZ5GxmX96+rRjKZXOoHfeuHt7b8TMK/hqpOohcEnuaKSundd8UKHkgtz29DRVjD7t+dc1VUpnYDfbPpVodMY6TEBeRvXG1BQqDhT6UZbePoFWGrHc0A8LHITlcCjrHEyBsjekzaqJDgduKL08KoGQAd6sQK6u1huY7ZSGnl+RTwB61m+JfjXUFq945d3HURBgFN85/LH3rowkv8TTsxOYkZVy2QSNIyB25rrlc+O2uJAFIGRjnmixpZVOksbLoH8oHbsKVltBJ4ml0SVES4VV3LH1+1aSpGBviuktwZVZew3xzRAGfWoC5yDuSKsFOkqH1Y4oqI0ZIbzCpVUBbWGzjOFoJjdtONIO3pvRpJEijUFNTkEhRzihiNQWZGJ+tART/iTysAWEenURxxtV0ZTzXaePRlo26Mi6EDHAU9z9a3CJHkAIRCOMb5qojV50lIDFfl24zzTIDFhsu/v2oBlbjQVxHtsDp5piGJy6ZC6Rscbb1QyMwKrg4PeiQySIMsyn1FBZ+qXOAqnkZqEMoDElM+wqHRp3Ul0QLvqVv3q8UIyxM2cnsaDNvr+S2jDzOoDsFRFXzO2cAAVF1ceJWsXWSGEqoy67swH6A0r4scfxF4WG0FNgM77ljv8AtWzdW5liaFZFOoYZjwoNOVD8Pu5ruAloQrhtJA3GfY+lXnaaJ8LGhz3zTNpBBbQJFEVUL77miaUaQElfz4ojP0eIXGNRjhT2GTRZYZIol6bHOd2rQKqcbqfvVSFlyrEY9M0wKRW0w0nqbYyfXNOpHlfxCc98VViEUAFVH1q8RxsWBH1FIa6ZhoCpnONjUKXKFTqzVi2kjSucelcjBSMqck96Ioq4wcMQDgk1YBSTjhea7S7sSykb7LzXFHKtwM+gxQQmTlivlPAzV0YFiMD223NdGmlChycCqiRVbJxpHc0HBgxJwAQd6hpYwVII83bFRKVGSq5J247UWPB8oXGByBUCs0k8ZZkjDgeu1dbTTurNLGUIA2yMUwrljkqdjjBo2xGCv1BFMXSlvPLM2oxkDtXMs7ZZQdXbJpkvhiMBQPehuTqJDgZ7ZFTkDgW71/iaMHuM11/BH8ORNIEQD1q8TBSSZs79zUXEUVyw6rpp04wTQHHSaHTCylAuwXjFZ9xbCRB03JdSMb0zBaW0FuqqQBjGSeaFLZWzOCoGgDOkGgIylY47cSls7sVGTUR3DwK6yRKFzhCGzn6+lXhiwWGtdBOyg8CiyRLqOmRQCN9+aBKa5ugNaRLxnml0vb942LwlQAc5NasSCNNDzAkZ55qjwmQYEgCnnCmnIwU8YmjLlIHOnktT8DzXHnfCZ4J7+tOfARkadTEZySFoxhQ4PmGkelTleGTc2N8mgpMAiHVgetAzdtKiJI4Q/MSF2/StyR40j0scj3NBwju0ojyONmqWEKQ2M0hMks34Z5XTuR/SiBWQdG30kqdRZ8mnSspVQNAz2J4oMkTRBiNAz2BpgGkNw4IZIuewxvWffeHaXLFhktkYBrV1tCp1lQQM496VLtIykqSx+XfYVKsJLB8sMmfmyCi8fetGKCPreZSRg7Ek8+tVWeJAQcAcE+lXhuEeVkRt88kUg5rOEXCssUSk5yQu9MRwooLlELDggYNVDlTqdxwd8cD1oupWjDK+tSMggDBqyM6SWBWnlLQEAryCRmlEtXZzJ0QUUHSPetebyxa9z2AFC0EqSZGA7jamLpG1g0u7yQhMDGac0K0W7smTgY5oZdWkaAPIHKlgGTCkDnBxU2wZYwZScg8HbmkEywxAr5pSy/T+1XcooVcHnFUN1D1WDkjT771V7iMjYse4Boixtx05NPzNuTS8LNFasZAoduNIwKM92sBVdyX53qXKogOxyc80CkiuxRg2R3HINT0m1sxcFdPdRTDlAuvOAPU7VxkCgHc+tMUA6UCtqOeNvSiHChSXJGCNjiuaTQG1LkDdcVUXMbR69IHrQUkkSNtWgFT7bil41DNryQwORtxR1uYpwdJ1AHsaklUQNvn61mw0C4u3T5FB34AqI5pJAxaLS3fB7VdZ43lCYUkevahSytrKso0ZqNMnxkdbwmcjdekxDe2k18sRvKcYO3OK+r+JQIvhU6RnZYWwM9sV8njA8o425wa7+j9Y8x+pgaSgBxz7VAyFIVj5tua4K5OQuTU5YA6uDXoYR5tgxzj9q7qEMTmo1aThgeNt6hpCSNOMcYz2qos0pbJ0rgnGRU68AaSMe5GahMmMkBWJ29xVcrw3P0orNJya4+uKgb52/WpBwMfvVBbBgnilq/YSqf1r6spYRlo20tjY8gV8qsFD+IwAjI1jtX1K1byqMbYrz+3trxOwjUgJIzjf3pkMFRQCNzWfHqEx9OMYospzEWUZbgD3rEWm1cqcZz6+1VeVozqzkcEf1rzficN/Ahu0vJHZdyo2C/8AtH9DWr4bdm+sVlcAP8rjtkU0xpLKcggZyKXvvE5Yl6dpZyXEvfTsq/U/0qwnzsvIPcbCpjIEIX0P571dHlrS98WH8QzMfDVWRww0lMdh/NmnPFY/E5bi3nSFVkjAZcAHBDDIO+1M3ZCfxHB5gBIoyO5OCP7UbxGRzPaxQCTDt5ihxjHr7c1N1TlvPNj/AKmNYSGxgMG1GlZP4giivOjPbzxqTpEjrpGfcc496F4lcNa3tresv/Tx5LeXOD/Taiz/AA3jsUYt5UfTINb6eB3H3omCt4skfiK2jIVVtg7dz229PenXco4OkY9BuT9Kw7y8svEPFbe1YlxHJnWBsSOFz9uaPfX7WnisDvHI0EiaS6gnSf6mquOHiMkniqWT2kkLyDKszDj1x9qetjKbqVXiKLkjzDdthv8ASk7qKUeJW130i6oNK6fmPrt2/OmIFZ/G5JMuB0Qp28p39alQ18RH8WbZdmC6uNsf3qbTxK0nkuI1DN0QNTaDg7kbd+1DYCS/ClBgDdztjbmg2pVPF5tEDgMhUvjbOeP9+9NXDSX0brI6x+VT/pz9MVNvfrcWxlWFyANQATBO5GPrtUWaDEitsdWx7VWAmGedFV21EH2HPf70l6KL4Z4xF4jG79NounnWD3+32oS+MXniETt4VDHojfSWmPmbYEYHYb/Ws7wiVre/urT4dw+vOvAEY22Gf12oPgs93Y3k9jPazAltSuo8mAMbH0qoa8WkKeM+EG5iSS5fYvHkaTq7CtG68Wuba/SGVUji2I7lwTjUDxseRWT4s10PFLCaOB20vjC/zb5x7fetKaJvEL2FSu0eZJCd8DIwPvj9Kf8AFbx0qpLEknkiqqYzLsTsPKfWsk38klxHogPRw4bAOoMO3pviptpbh4ZpY41knG8ecgMMZx9uPrTWcbTNpBYEj2NCLOQPOBms+LxOW4iDLB5X+U4J3xup9DnI9NqK1w/4j/DOxTUDqOM6Rn9auh3cQ7vq3+ajR4VMcnFIQTPLbRyLHpidQ2nk1T/FkEQY284BiMurbAGcDftTRo6xkjOSR+VB65E2gBGZVDNk4Azx+xrPa7ht0niid+oFcattnC5x60rBIXulmkEgaBEijYH5mIyc5/rxWdXHon0MMxhPQEAVVJIW0oxUtn86z/EmNv4bNKsumQxkkZ7nY1WCWUmaLQSsRTogrp7dt96umNV1VSEwATwe2Kh4hoJL4IGwFZtt4rHLZG4IfSqlymnfY4P60N71I7i4dUkHSUs4Y8bZAxS4ZWrbqNAWRTqHOTUFIgDqUYz61lC6l+JkdpjoCoFAOMufT9hRL2csAut0bys4A28xwBU4DReLJOkDT29a7rRsqnpDIpOATXUk3mKpHKYwMc45oF015FNMEmxphU4VceZmwKlVsoolBIRRtuSKz7q4W1vIYzOoZ8kgqMKByaFBO8MUqmR2kmnZFBzgaRv9OK6O2S5tI7p0HXeNgACdgeRVRoRyhuJQ+pQ2FHY8UcszwKGjCE7EH61lwRm0jlmhTMnSA550jAGM70zJNeGQBjD09SgnuRjzd/XAqDSuZlitdY3IHFCkuk0oDkM4/Kkb6S5a5jWB1MMq6CABlWG+SfTtSs1vP1ppkALocIg4O43/ACzzS0kbLO2pVjJJz37CrzziCIkk5rKgnvlkg1ImXZg/lzoX+Unf07U0zMjvIzam7AA5ppiq+LwsmpJdeDg4H83pvXDxIkgeY59RjArMFlcq73ili0sgLxOiqVA22PGcb1JtbuGaJUmLLIG1kqPLvkH8tqmrjTk8RWOMvrx6bVnS+Lo05RmGBg5XJ/OhfBz3LzM0ykFJERQTjOfKcUU2SQjE0i6mxoGPQb02kkCuRJI46hYRYO4PfPFd8W1vLItsFKxYxE2xb1+9Mz2LNfwyRs3TVW1YfAGeMUKPwYLPI/xB85fB4bcbfXG9TlTD3rTLHNBkmQbAcge/pVzfiMhpo8SAhQuedqVPhZEDOsq9VAWfQCA2Bgfrv9asYESRJeqSOkqCM74I7/rRDwZJpDJIQe+PQ0OfphtDEamXI34GfSkl8MXTINZ0lOmCT2JyTVpIFPWWWbUjv1CP9IBBx9NqiunEYiQS/hqW0qpbJY+lEs7lZbrpxKFYDIz2HH50FVtxDbtksYXZ1+pznPrzV5NcVwk0CupZdB/D2Iz796BW7kmmuo7FnIE02l27aDkkfoacnleGTqW8yzwNgvHq3UcAr27cULrWyXB6uNcep9eNwTt/tUD4dilqsUpRgq6gCuFG4IPrmqhtruSey+ISQEAncgrsOQQeDtQz4gspgHUaNYy5m1DTggDHP/uo86wSRmHpymMkll0ck+/rS8q2sTrrwYyrq6uAxbIHOeeP0oG7i7hguIkkIV5cqhI1cDJ/b9K6e8tvh/NcKHKFhtgEd/8AxSkqW1xFbxs8kUMRV4yi8Y2Az+n0o/StkgJkAIl3b2zzj0+1VEwTQJBoldNRyMd9uQfpQvEHEIiMflaR1TI7ZO9QIrIyJIgxpkMqYO2rvmnJokuyhf5UIdSNjkcUGeWVr0pEAF6XUMnYb4G/5107NLLEqFtPTYlsYO2B+uaNdW9syOrqNLpoIzyP+GqsmmaIAnUIwg+lRS9pcpLarFJLrkwHcnsudh9aBa3r+MW0vSPQeNxhlzscfKw7+9NQ2Nv0JbddeW09RlONxwR+VXSKyiW5WOJl6zkzNk5ZiMZqiUuVkgZZgI5kA1b+Ug9we4pNrmOJ5esQqIVXB4yRnP60z8PbNbrC0kshUqQ5O/lOQM0v4j4e11bXqIpzKfJ2ycCoJjaCGN5TIMa9Rx29vyqk911ZyEYAKyjHrkZo6eHQuV1tJqQYJLfNkAEH8qqlgpuGcAqFkzHttjSBUUKKeIzO7SIRxsfSiPJDI4jJHmO2/JNQbWGBUTTr0t5c7bn/AIaubaLqI5AEgbUCOxxj9qgWvFjNhclhnED4P2NfH0Lrpx6Yya+veIp0f4fmQks6ROvtwd6+QoPw1JBz6V29H6z5rjO+x+9VcHODvVguMbjPvmoJxtsc+hNehzDzluTkVfdgRnA9xUgbnL74wKurAnTgZ9/SqoYcqhUMd/SqtkHB5HNXOlSSuWHrj+lcdB3wD9TjFQZnrXe29cBkV23bFaD/AIIhfxRD/pVm3+lfSrc/ga0BYhcgZxn2r57/AA3A0vibac+WFia9/ZZMEeRjA3xXn9v2b8TcWpkRyhUkAlTyKI+ygcDUM1ynAyp96JnKHIBzWFoUkYeMg7g7Gsfwq4NvdTWkgwznPHcbH9MGtnYALn2rO8Q8K6863UDBJgBuc7nsfY1L3pGoGXJUHJIqVB0tn5gc+xrHSa7gkzNEXB8vk5Pvjiti1m60QPSlB32dcfvQZt6pPjnh6IgJALsdOSAD/wA/Onbay0XktzKTrbyovZB/ei2kLRTzT3Dq80hwNPCL2Uf3phnJmxgYYcVcQJ1BiKlVIfYqRkUGBEgjMKp0487KoxTTIehkkkjtUKEkChj9+4q4K/DRdYSmNdQXAbTuKkNnSRkDPIoU86oo0ksAcMwGw3pjSeiMYJ71MVZR1MLqOSMg5roYV+KOHcDSBpz6Z4oUPV6hZxp2xtvvTceNbEY1YyBVRbRiTGW3GAc1dY9KamJDZ3pZrhEZdROoAkqOaObiN7dXbI34I3q4BqY5QQmQF5GcVaRAMENlfrQIQrTHTjVjcZ4oXVuLdT8SqSxch0GCB7r/AGqBiPzk9RdhuKtgFWBVtj6niqW9wjqZQwMek7ngVaOWPoBldSHPlYMMGrBKZZTpUY4G++KLZoOm+wIyc0tbzICxkYDO7eg9KNBeRKelw0g14bbSvFQMxhWdjpBXGAMUB9QuSiR6wB5gORXTXK20kbM3OAMD1OAT96DYya2kDMGncs5CncDJA/ag0bUJLGSF0BWK6TtuKPspBON+1KRXCAiEo0YV9I1LztnP+9D+JgmmA1O2cFSAcMCcf0qhmWUN/kKHI2wOKG0VxLbhSyLk8AZqba8tZAFWbOpdSgjGQDjb7ih3cpNqpU41TpGSPQneoAT2zdG6KxdSSRSoK4yfueaYspIriFSEypAIBod34gI7O4MbgOquFOn05x9KX8PKJIi9YacBFXPJAyT7bVMGlcpFNA8TDKkYYZPFRbQKkEZDTSBeC53FdHeWLyBDKqs5Kg4xq2zke1VFyGjeSBtUSSdMFN8kHfb0oCRWdoJbhY42BlOX5wSdzUtaQqXaRAxkGlm9fY+1CEk/h5f4otPbOSVnAyyezAcj3FFmuYIrKS4DCSOJAx0nJ33FXBZ4IFXpvGp1kcHnHFFeGJlLMDuQTlvTihWEi3kAlAAwxGxyDg8j2ozNbOGczR6Mb5YYHvQLpLCgY6dGSSck/nUPLGqEjGSNyTvQ/EDDbQqrMo6zhBk4yT7/AK0lBbRzqJTNsdXRUHGVU8k/rWVaU+hIw6ouMZ37UKBo3g1nJy2AQuM71UGIQlpRK6xL5vKcvjuB3q7XkUijpDUp0iJAMaiRnGfpvRDVtbATOxxpxkA80B8T3RViQikKABXJ4pFrljSN20KWLBcgaeR9aB/iBk+HWEkvc5ZC2BkDc/erwcmoUlAdZiNjnWDyO22KPbkRNguSztkDkkUvdXBgWOPSAZGwilsasDJBJ2FJi/Mcy3ZQqHiVVTQcrk96nQm/huHvfI3TCqCXVvfYGmrWCTU3VlZwFxk42NK/EzSIiNCWuTguvGx7jscUWF5YUcKvU0Ra/Lk6jnAFRSsls63DM9w4jXfTk4qnwsyQvdSyyGJV8oxvjua0oENxEruoUHcK22/uDVfiLyC8jtp4I5IZA2JI2JxgfzA0Ge8csdxrY4QHYDjHbimEhU9SWdgQMYZwBjPNQokaCSGKNo1iDBc7k44x6/0oEsF1cRpFnU2WYsxAXcacEdtiT33qf9VpFonfJbSFOBjvSFzcxiQIsDSsrbFc+UHninHtw/h6DTEkwAIUNkZHYn0rop4fP1YzHK+7kEEE/UdqajPNxdRxBhbyKofLNkscf+3mjG0zC1x1uqJDqXSaqsjwNIkUo6bZZCXzoOeN9yMelVguWW4kLFVZmJCruuM8gfSmqPdrKIoVTbfY55JpOWB1QRFyzMcFs52qzyyyyKzgjBYKM7N/p27VCS3DagrI2FRVL4+bPmP5fapaGba3hhCoSQrknzUd72FY1XWHwCT9B/TNLTrGtrOkcpV3j6cbMdx96B8OuWRpTvEqADbBAoNG0aOfqAourIGQPvRHhWI6gznfv29ftS1jFIrM4dQqkiM5+YacYI9c75qhS4XoRvNlhEAzZ/n7nHerwi0U7SXM4DgRqwXHcnFVmgQSy3UcY0lNAGN/Utihm3aR7gQOULF8EZBB20nbtzRma6ZJF6qxt01jTI4bO5P2oqIpLa3jiiGtjhFPfTk4GaYdIywtimypqYn0zgf1rLHhdzJeR3CyiKVJCWAORJHnYYp26jlkmmdXMRHTJJ2OBuf0pwiHsouovTITSctvuPYUe4do7YBZME7k0vJZTmZRGG6MmGZlbGnB9O+RRI7Kc24Z1DS5I1DOGXO23bagrHc/Eo7IoYJ5CT3b0orO7XCq8RwFG4PFLWln0IhHqbCO8jHGBg9qiS38Qmt2AmBJjAztuxP7AUBre4AnmR06UgbcE51L2IppRCwCnBzvvWfLb3RI8qvHrGgg4ZVxz9c0VYbsTx6irIEw2+N/UfpQc9ykJIVBoTJJ9Kut6jRFwCuk482xpM2l1JAFkikDTg9Yas6dtt/rRI7K9isnSZEmkD+UjbUO53780BRNgq+ed+KNLcLDGzybLsB9TsKSFtcDWmWC9UEZOSqeldLBLLD0JxmJnJbc5x2/I4qKIYmlORjAONzwa42+l13BOctvVQDHEYi7Mc5yTwKPHhDqChsDljUCPi7ovg10Ry0bbemxr43GxCgk59M19R8VuZz4DMWXDNE+rf2PFfKo2JAy35139H6z5GBtsRz3AqCSDgMwJ9D2rl0/zAsMcKa7pkjIXbfG+eK9DCC5z8+4FQvO2cmpwFYaiDjtXEatlGd9gOaguzDgaic7EbfaqKjEZAH54q2WDDSSMb443osUyBPO4LE5J3oMXgc135VG/rU81oep/gjpfH3pldE/6fC62Azv2r13hwHwi+YnbOTXx26VmXjNfW/A9X+EWuMkGNcD7V5/bOW/E8sm2pSCDvkGjGRsbVXohIwiIFQDGFGBURggjbPauS1K58rtwTuDRFkV20gHHvVWBxg/TeqxZBGRxsK0gxU5yvy9jVlcpGCFyedq5QcEqTjkiuGkf9oG1XDRlJILMKhAWkIzgjBBIqUdSdJ3z3rgwR1CncbfagUR7xLYExZkeVhuPlG+O/HFEuUneKAR6Q2sGQdtv96I0pMZA1cbVWVZuinTIJ1Avk4yKAMcdylssTBDpVQVb/VnJ37/AN6fTTFCsSSF2AJLMNwP70IKYwjOd/Qb1ILagBnGdzTDQViumRSZTq6eknUfK3rxvVzDKHYq34pYDVkjyZ4wKOwySoO5YVVnj6mksoxu2DvjOMUxAlsHjHkcBtLhWKk4YtkHGaZjgEcOlSdTfOSc7496r8QvS8hGtiVjBH8w7VSOUSBtL6TnBD8577VV1EXhwjMups9ZFUkADj+9MPZDAIcKSwbtvtiixuegHZMSaeD2qSvVdQ+ABjjamGl2tRqTBZDGxOFxvn12ocPhaiGAszK0cZTAPAJyfvT+gCVssN+Ks8QMYzISP1piaTFhE5bc4Yqfm7rxTDQKsglYguE05xvjOauy4cHOewGKHJLHC4DAlyuQKYI+GhuZhK6ENGMA47Zzx3q8McFnbJNLtIp0hsDPmPGaA1z03CyOEL7AE7mjIFnjZcpMoGGU4IoD6IjcSTodcoXQNJ/4PvVrexigt4007kljgDBP/DWbHdRoI0iYJqy24AAUbU1bXjPIyF1AbdGPLY5pwGo/DLVZInWMK8IPTI4APahyxCZdOoBRKjkH2NG6+lsbDbO53Ipee7RbmCKPBklBOOdKjfP6j86YLnwq0KlsNhtXc/zfNU/AWjuikMSuSCTzkY39dqvDO8kUjSFdK8NjFdHcdbRIqHQwyG4+m1TIatHZxR/DgOQLfIj9BkY/arwWwtRphcdMlmYHfcnNLX95Pap1Dbo9uBmRg51KPXGMGmba5iuNarnbY6hjOwP9auGp6ZnlRlkICqQVxswPrQR4aoOqORowJFkCrwCF04x6YoxWGHDu2hVy2qpW8iJIJ8oxuaYai1tEtYGS3VFXJJGDuT35oC+D2scPTzlemI9/TOf1NPC5t1DN1ByN6EzqDqCMwO4xUw0O8EPTE0m/RIkBVeD68+9A6EYh0RBDCQUAC5ABO/50yJxq1JEdWNlOBml18QW5hJCMku6tGV+U+hqYvKHu4YGEBZVOnI1bZHGKXJiVYY0XESHWM+uNqKuouOsyl2GQijj3qksEDygHUzHvqqWLosTIkkqlckjf3B5plVjCrpUjTnTjbH0pG6mtbEhmI1bnY7kDFEN6ozr0ooAO7jb1H2qzhLdCu3LZHT1kHbUcigw3LvNIDkuFX5RnvQr6cTyxrHIoRlLKVb58AnApYzrELUrOkc0sAebU+NQHC+25NZqxvqrqitIQ2CR6UrbSmWK4hVN0cjY42O44+tJxyq8AlhdeSCufmxyffFEs54LBbiVnDyazsO+eB9aAv+HyAKXkLHOdznH+9CnhkjjIhK7c53NLXHiLRSvpfWw2IT15oyXkcxZWRsEZzp5qANtfSNBKkNwjuuckPnvUwNPv1DuwxzvxWLdwQzW5u1i6L41rJHhSMcZ+taMN5kZdz1UO6gHdQMnb6b0VoRpOQCERVGANXOKm667WTomA77Eg4wKDHfma6SGPUVMauTpzzwKHcX5E4AJMSq76gNjp5qCqWbxRhpMeTcYo9is0zFpCAeBvuBSb3ss06RtKcaI22GQCRk/02osXiUIWSQiURouskJjIzzTBqqgiRmbTnPl96SsY2jmkkmONWcrnjei3Pi8MMYZY2ZFRWztsDsOTQJrtY5Wiw2TIiE/9zb0zAa18PV76SdiSFwV9qE4T412JZS7k6Afm98dqqviyLBdGJG1RxvJhjzhtI/Wm0SVYkmbRpRPxCRknbOQRTEUgZzIzMQoU7A/WoKPFfrJKCUYgAqeM+1USdZQsoQkF43GkhtQIO3124odzdyT+FPdW/UUvhULIQQdWMYPvRWnBIHuWCAaT82/FTcaVbpAeZ8YFZEJni8VOTN0RI3+WDvpXv96ca/Nx051gZlcxhSp38x4PuKqGcSRXkjk4BIx9qPdqJGGcadJGOxrP+PW4QxGBzKjNpB21BW07VP8AiOq8ntTDpMDAZ1ZJBGcgVUacAxEA0juo7HHFF60buQjjPGM1jPevc2DdJWRJGiw6gsSrNuD6Hbf0zV1vNV3KvRZZIm82+cjTkMB6dquhtkW3DnJZByCc43omnSp7EjtWXHKksz4UtMShJBzqRuNu+O9Eubw2A6KoGMaqSHfBK5xsd81A+HBTpkbjvQllDPq4wMMDQ2vg1zJCsTjSyLqPB1DIpC3uJZPF4lUPLaTK2llU4U/93pwfeg2DPpttZAG22apLcSR9PSiuHIGMnIpKW6EsUgjbUgOBjnIbBGKvcXj/AAMt3FFJ1EDfhuuk5HahhuR8uoO2TvUbSuw5U8HsayVubv5pY/8ALiQ7nOpzue1HgutTSpFGY1RiuD3Pr+tTVEmVFcgAZH50BnEiEKdKq3mGOa5dbyHWunBxqzs21DdijHRp996zqsvx4iPwq4UnGI3wBxxXy6MLgAEn3Ar6b41L1v4ZmkkAWZoWLCvmMQbSAM+o3rv6f1nyFVmAI3xjcZ5rmA4YaT7Vw1ZznB3qoA04J+nvXoYcCpHODUZ0qGG2K4jAPIGcHFR6gcD1oCa1O+r6jFDxnua4PuO9VwCTvigRqdqgDepxtVFW3HAr6d/DUgPhFopO/TH7V8ybjavo/wDDA/8AlNrg4PTGK4+7qNeL0SEnOeBXFWBORxVbeLQmMswJLeY5xk/tRtPI3O9cY1VBliVbegKrIdOPoaZZRpzg1IQNyKqKwEhyp4IqxJQMCARVkUaifarcqysNwOa0gayEYJUCpZgXVhnc4G3FWVQVG23G1WVE+Xk9t6ikheEvcMYwNL9JAxAGr3Nc85gOlkbWAuoA55OKcEaiQ+QbnPHNF6auuyYwe/cU5CRudUoQjOpiC2dhj/ehz3z200cKaW1ISuVJ3HG/vmtE28ZGw8p2paVLeJ1mcjKgqMDOM0FJbmbzaExknJxx5ec/WoRpNEGUxoZMnggAf3ps4K+RRtzipcN0/KnmxQLRnW8BYaNMxIzttg0MG5tI0VW1sAcqvGonsfzp5ZVEOqVHOgHZORRY16YAYs2BhdZ3xQDtQzvpclhjltzQhDetH+JK2rS2Nj8xO3bsKfhmTjHmLY2q7s3UY5wBxTEZPiKTjoGItkTLkAkZFH+GmMkJyDGrMzAk+XPGD3psqzYINc3GlifvVCYtpjcCTquwLlhg7YxgDn71dbFY50lwWZIxGCSPzp0kBSSQoA3zQY5Ud0VH1KRkEDY/eqKtZhpVlIBZQRjI3z9qLDZCCF40RcSAasnkYx6UWOZdQGgkHOCaI7AkEMdjvmriM+GxtyQV0Dpx9AnI2A57c0za2ojWV1GlGIwpI8oAwO3eiRiFJZH6KqTywHNXhmilVkUqWU+YZ4+1SRdDlsEnZiTpJhaIDOee5pNPCQl20iM0jpD0SowFX3O+c4rVZtMZIwD61mJLCtyZGH4jYyxOC3bccUw0SKw63XQs2CCqE4/04PfimY7Ro5F1anEaKsa7DSQME896q14m01uAyaiuojnscD0zT0LF4laQBXK5IzTDSN9a3N20cWhhanaXEhViPQAVX4GaOTShkMQjOhnJLLJvgn1GKfL4JwSc8CrI+dyaWGsf/CpWl1FgTmIsMk5C/N+dXns5Ek6hdlj6wbTjhQvy/c81pqQshYntnYbGpMmVBx3zUsNZVrb3QSHqASxBSzDBHn1ZB+1NXVvPPEyHZDGw4xhzweaZS5jeRoQ4MifMoO4HvVriYQocg6QCSScYqZway2tbkQeWeQHoqmRxqB3P5VaO1lF211KvDeUhsalI4I9jTDXcwtutFFGU2Ogk5IzV7iJmb5iAO1RWZP4a8s89xHpDSOpGo8Acqd++/FEHhjgRhSNCsSytjBBztitGGA5yzHnAFSFZmYEbE0w15u58LISOLqqOnCU2bG+rJOKSktJPE3SeCTU0dwhUYyMf2FanikUskrLBqDsdIK1oeGWSWFokZXfGWPvUis4eEG2MmJSwJ6mkAeVsHcHsN+KiTwyN1heQnWbZYivAC4/et6B4QqLksHOkNp2J9M0KeReoUUA74+tLDWStjFJFbRNLJmI4RlG5x60x8JFLdMru4dmVtjjcdx+VOIkY6j6GUodwR3ofWja6ZlQNIArY1AFc9v0qYM2XwiD4/q/jZaQy7NtnGDt6U9oiB0kff1rVaIbNtzvSVwVZgqqPtTEZHwtjA0iCJui7AMurKD7dhRngt3JK26yk5bURjkYx9MU7JGunI8urc4FW6SQwkLkk75zyamKXWCK1GuOJVJUKSvoOBVZLa2hh6nwy4ORsP9XP2psrGXKM+XUAlc8A8VJdciIHc7fT60GYhthLtHGSwAyoH2Bo1rZwr1T0QIpMLpxtge31NMRW1pCRKJEJfckOPN6UcTRg6gRpHv6UwL/BQE6TApIAUZHYcCmfhI1XLIuc6iSOD61V7uNHiJZQW83zDce1Xmuo2lIWRQWGfm5APNMTVIIYDcOoQMdPmOMd+KMkCRrIZiCDuANsDtSocS2+YZmhdvMXBB2z79qpJeSW5l+MAKrgdaP5fuvarFEEcOmJIolRFfIAGB3or3MFvu+cZ3AGaQkuXh8IN0rpoVGZGzkNvtj9KKZYlktodSsjMNQyDqIGd/3qB8IDMSYzoC75PfNX0o64KgduaTnvEa2edXRYBsdRwc5oS+IL8X0FK6EA8wPc9h61eEOkDqAIowPSgQ28S3c07eZnAD52AxUpKxnILKZdOWCjalbK7Ly3BaQAq5RM/wAoA/fNA9O0aWongQSDkKvpVQ9uYWuAAhxuxBBxUO8CQrEkgACagobcik7WeOeyeaWZFWSRkO42GcAD/neg1YQoTUoUAcYHah3B1SgmNSMHkVxuoYlhJdPxW0p5uf8AaoF1C4BEiY4yW98fvVxHQPncoq77VQssZYoqhR2od1N0JoxnTqJAGM/c+lCa6jhTXNKqBzgFjjNRRXSN8gRoFZgxwOSKvhSdeFG3NLi6gWTpq6O5UOAD/Ke4q897bJZSSPMFVCFYnbFAKRpg5Ro49WolSPShW0basyds8CjRTQatImViRnOQSaWufEYLSCWcOGAXVpU7nsPzNTFGfZ852oMp0AnbY5xVGvIgxDONQwWHoTS9xewOU/Exliu4I3AyRUsUl/ESJJ4JOynGIm9+1fLoiBy2MjsK+nXzCbwS7EQbS0RcEnYZFfMY3OjGf1rv6f1nyFBGljhs7bjioIHAz9cVfPkKYDE470MjbOMH0Fd2FR5WORn1GK5wuvy7rjk1JRgAxzknjFVxjYHI70EnSd0H1zXLJpGNKH6rmoJIGxGD6VbqOTkaR7DAoM4b96nBxVRVvp96qKt/zNfRP4Vy3htqTv8AhBRt7188cnFfQ/4NJfwi332wQM/U1x93Tfi9MgKncfrRurjBK0siTCVzJpMW2gjn3zTCrpG5z71xadIwHHBqNRG4Oxq0kY0bKfpXIgwBVEx4De+PzqurSSSNjxirquCc1bSNwBxViKFlCjGck1yFWYHVxviufFdGdMoIAweaIFHMbiSaPVgI5RRnBGOT+tM/FROMCRQSSF35NLfBIOrksdbEkEjYnY42qBbeaHOSEBAYnuRjeijPfRpBG5cFXO2N8+/0pWOWGeOUs64acjGckgcCipYRo0JQtmKPpjfYr7+vFctnkNqJAWYyLpGKaKx+JRG7MKg5LspOk7kDJIpmS4VcKpJY7HHYnilzbRK3UC6WDM33PJrhFGrGbA6hGNXfFAbw66iltMyKxkiTUwwd/f3qjXzyRTHo6dDKqc76sbnb3q9nEscark4C4BLVLTRzxZjUkkZBBwW9qv4ExdSwzRSGJdJmZGZsjHOP2p+/vZk8OMsWOqpUsuBv61aPQ6I3QbOAcuuMGiHCx9MgOWG+RQLRTTGUJIT0t2DjGfofT7VAa9YEsVL6PlHGc/2pxUbGWOKKgJBYHONsmiEo4Zzcq0ztIolZgGJyF07dt8HNEs7bowLEcltOnIBrSZVwTjtsfelf8vJZjkkAAdzVwLta3HSWFGxoiA1AkecHvtuMVNx8aWkaFyRrXSp7Ljft606kuuUqoIZcZDD1riHEmNQG/c80wZ4hvm6sRf8AkLRtq/m9Dt9KLbwzW1jNpYmY7qrnJzjuePWmVRgSVYt/3dqOTIuCGwMfnTBkTLe4iKSXADSgkDSWC44PYjPpUdGee7eNlZRlWDsgK47jPY1rsrtli2M85FczOrKVJOKuBLwtHiAgZU+H0Eq+rfVqOQap/id3HJcxxxdUwTBdITGUO+Qc8j071qRyusSgDarqioJHVArSHU59TjFMCTXdzEVBjVwRI2rg4A8uQOCfSu/xFysK6FTrYCyEHAbGSCOe2KYW680iDDdJQWOMnJ4H1xR4ZFuLZJVXGsZAdcEfWpgWtr7qTzROip0zgMcgMO2M0pLfXEd5cymHVHGUSIAZyD8zDHP+1axRSnnVRgelciAvkhcfSnIy7llmt4ppIsXAfSJIvmjGfmxzxjb3qks8z2dxBcuG/BJ6gGNRyfsDittI1OTgbcbVV0T5XUMG2wRzUsprDXxCRfFZIFVGSNEZdjuDzv24oj3Vw6RuAD1I3cqVKlWHC8/+a0UMZnlc4GkeZsfvRWIIUqxG21QZMl5cQ/EAKWUNGqYQnIONTe+PT2puZ54bCXpSCSYL5CwySaZWUldRfAxyauJHCY1bY9amLrG61y908cahQku7aDgrjkHvvQplvrmKMsSuYX1eUgaycD6bZrbbATUxOk44PNVlt2uQoZniAIKhG3GPWmGloerpZEXAjjCxfhnYhcZFKWtjdRm1kmkcvHGxfbUS59Nt++9bQj0yDLb+pPNCniPWaZZXAIGVztt6UwI9K7mb/qDlFRdJAIw+DqyO9LQ2d0Li5kQozSsmDnAKjGr6d60ZPNERnyZxgGlbIRRTdNCSWBIU1BMcV/bmJDOZEEzM2NyUwcDf7UJbfxFbcHZpS2GUtjK6t9+xxTcE6rOyMmGxkYORVnd47jSyN5lLav5djx9adgF5aTPalIHCsCMas4IB3B70BfDZo7iB8I8aBicndSTkAew3FN65NYZ903On3qs07nyZ3PaosI/AmW6u5RMwecBUxuVIGKNF4cFtZo8hnmBDEHABIwaNFB0FLA6nxqbHahvdwy24WF9iMNtgj61ABfD4YxEEddEcaoyhQMlTnPtvzUxeEgKnnYiNXX66jk03bxKDgHfGTkc07IpRG04zjt61cTWA/hsp8RsGilQpbZDagDgAbZ9eBTn+FwypIC5ZGU7c6SRgkH+lV6MwmbBwjNg/2p8IY0MbEDI29hQIfAWpikwSQyIjKP8ASpyB96u1rFIyNqILymXOQQxIwR9MV3yxyxKSzLjZTjAP9avb9OWdQBlAp0N2A4piiXSLNYXNtBo+TQAo2+1Ce1tviJJgxLNjgnTkAgEe+KpFavNdyRvKqRMuABsT9/pTnw6LEyx4Pse9EKmKG8tRaGbVHCUJdxjOncb1SK2hlmkmh6TK7hyFHOB29OKNNb2y2LJnBfygg5yc8Ci2dqttC8MAPVGCWJFXF10FvFZxMyk7sSV+Ygk5oEXh4kkd2kZCJmlXSeRx/eng8azCPI1nnHehE6pjHGDq3DH0FEdDZgMpBxGF0hORil47eK0RHkysqiTKrvkMc/nxTIumJaMDDA9u1K3SnpSSKy9cDbPHvUpEraxTpAylilsuF23ORj9Kpb+F2skLL1ZCrIExncAMSMe+TRbEuLcRsxLd27CrAvgG2HLZLHigL8HFHM8plkLuioQxyNu/13pO5soJpjK8jABNBQbAj3+9OvK+kErlvRdyfpQFlSQMytqGfMDsRVGcbRJcRmaTDRdLGBsB3B7GmZ7KOe3S1llB8yuTp3Ok5qA7fHNFGAQoH5n3pwRLGgyS7BMau5qBJLONZJSZWYSPrCkAAHGP2pO48JttBQZAKJHgHspyP1rRjmimyNLCTko2xArpbdZ1I3Ujgg1FZs9pHqM2ku7jSST/AEqRDbB44niXW7Mw2zxyfrV1JijYSuMDOTUXFxbgDqaSBxk8VlSV1bQw+DXEQBVRGwH5V8ojChQMbd6+neJXavY3HTYaQpTC+pB/pmvl6HONwNu1d/T+s+Q3JwOPSoIH+rJ9zVSPeuwAuoZ9K9DDtTbjP61Gojjt7VUtnNcOORvQWOy4KnJ71GnPp+VR7fvUliDQIAVOagEYqRxVRx4r6P8AwdGH8CttyPm/c184J2r6R/B2/gEHA3bf/wDeNcvb034vTpGQpUsWIG2a4nST2Ue1BjnYyyIyMApGG7NkdqYyZE9AeTXBoRV8oGd+xrsYJO2KomVb6CighwcDBoKE7jttXZ0gmoYYbV6VKbhsjIxWkDHOO3rXRgiTc5HpXDGoqQNquv8AqwDvVQQFTlCd/SqspUgY7fpSUUN4kVzJqUzySZTOANOwH6Zqbu3uJoI1SZlnR9QbO2DyD67VFNgnV+hqQzCMAb74NKtbSM7N1Dtshyc8YwexHehf4bI0JjM+GxHv6aR/WgeuJo4Ld5H4QZOBkmlhdxNhREzuWCkemRmmLq169s0JYKrrpJXmqrZQGXWTlmkEgPoQMCghlS9hmtUkw5QjI7duahsWVrPoOpkQBAfYY/er28EEFxmEFWOQT9Tk/rTbWy9QahqyMnigz/jBbydFyzatAc541f8AO1NfERwuw6RwJTGDnk4zRI+mZsBTqHck5pkRRsCdC5B2z+9MCBunkeTCECNQzrncbZGKJbyKwlkfSOoyhWU5BB+UfUb00yICW0KWxgnG9cmjIBiXjPFVAZ72SGeWNYNQjhDg59SRj9KEJLh7yBgAIVduod8Eadv1zWk8UboQoCk75AoCxyi4XVCrpjk42PvnmqKLPPGsztDlxDrB3AJycD225+tBe5uTdGRoY2WKBW0kndmPbbntTjbSMHXJ/l7iqQxS9Z9SQsmcoSDlR9P60EXNx/htqsvRLRmTMhyBpyeapP4r0UyI8sSdA1fMAe22/wBKJcklvh3tTNbsuCwGfNngj0plYkYjEQAAwB3qgEfiEZuOjpw3U6ZBbcHTqNHhukuoRKikA7EE8Vbp26tpKIH+bTnc+9cpizoRdI52NIjMN5dBlKeZXuzCqqu5ABz9NxzRF8YSC3la5k14LkaF30pzWgIIlUGOMDQSy4J2J5P71xtIJFXVCuRnHtnmk1eC9rZxkPPDqD3LibJAyoI2H25q8dzNby/D3JWcawnWjGNJO4Djtt3FORwIiqq6lCjAAbiqiC3WZ5SrCRtiwY70w0s19GFDPDLh3VYmVdWvPcVPxn4kyg6FiKqS4yWZt8YoptYUWOJEOhDqUAnCnsak20B1ll/zCGYFjuRU5ThRfFbdUVn1IGm6W47/AGqLy+RZI4lD6ml6eoYwGAyR+VSbe10FXhBUsW3J3J711xFFDFJIkfmc5O/JqW1ZikHiESw/ISzh2C7DIU4NEm8TjVmjEUrFWjTj+Z+BUG2gIjZ4lJQ+U53H0qxgtnzmEZJDZLHcjvzUlpwXv79LSRVcEaYmlYgZwBgEY70FZTNBc3BZ2/0ojZUjTlcH3zvR8wiVSI0LMSoJ59xVM2/VENrFGFhyH0jYHGcVFKpeStbeHrIml7lQxK74PbttzTT+KOUkAj/EVJMEHIyuB+Z/pV1mBLCRUVV2YnYUvfzyRsY4oWY6dWy78+lTcF4r918QW2aHLlU0sW3Kn5j9qi+8TkiuLhEiR4o4wcg+Ytvt6Uvb211cyCVkUKdgSuCB+9ay2sUKgFgATuTyTV2mR54XVzLIuUAGSfLkADGR987UOzluEuGkZCGdFOSM6Qc9ua25YY5uq0aESK2ka++2cj86CbdhIJc4+VfL9axqhpcSxy6+gC3kJ+rfN+QoRuru6ukOnRGEYnPYg8E54xW8VVY8KBxsTSt2FEBVFXWR6d6vKMY3F7LauVVkk6Gw9GJ/fGabZ3hiUonUkyFyBuq+uCdzRLWOWJmLkHVwMcU3LNHHEcFTjk+pqKykvp4oYRKBrMjCY430jOD+1Bhgnu5wZI2QmMt1VXg52BP0xTWuS7YBRsOM0/IzW9m6xt+IV2+tUI3IvdEgt8hjEMMuBlgcY3/5vXXL+ILOqnUsBMY1DGd/mzTUbzlFZ0jDAYJzURzi4IMmGkU/5Y5Ug9/0qoVZPEFN0qISuvXASw39sY9OKvcW96/USF5FGgFXLZOdW4J+lOu/UYY1Lo2I9DVnkaKH5u2+aDKks5zNc6UIjc5XBOdlwBj60a3sbmJYIpFKwxxLpKHBLjY5p+MuwY53B8wG1WZiZFiyTJjVj0HGamLpIeGSjxGK5DOI0gZMZ/mJ2OPSpt4LyC2fqO5kZQMLkgHfzDPGaed7j4iKMFdDAlgF3A7b1MglZihYKo4P96qM2Dw6VLazjdnYQKwkwT5j2x+tEtYHiZTIWZFQaSDghiTnPrtWhFb4YydR9TABgDscVwQCHAIwCc0NY89ndyX6zLKABIGXzblMbgj61CxXcd0peZ2YtI7gHkH5cfStRkXAdMApsD7UvJJawsWklOXbTnnzelQZgs76JreVGZmC6JDqODnv9qKLScmcHUWK6YWLcbDc+m9MRtcQzRwSTI0SqSWIww9MnOM01F+Ip/1EEDO+D61FIvYzG2njEzYfSqkHgDnP13o8kV2zKEbK4IbLYxttuKdcKQqLue7DG31rowNBB2OMFvXFaRljw69SFVS5xJ0sE+rnvmr/AAc5kaRyBoZemVO+nG4PrvTzvwvcnGxqkr9NdydximDNNqzz3ZTKl9IVyeNqsY5FnCvMQ2XYAcbjA/KnVbEYORg0u2lnL7alGRWcxS7WUjOCJVYLp0tgggjn865rQKo0yFQJC+23I/pmjpOJc6VI9c0ut0srvG0TJOvKN6eue9MNB+FiUousnSAD749fzzS7QIEOpRqU5U+u+d6YAkL6icfT0oeguDjJ96mKxbvw8Q+HuqMxKxsT2yTnf67182TK8Z+1fWPEUMkZRMklPNj6V8oQYyCcDvXb0frPktz3/M1IAIOT2qQgP8wG2cmox32ANehhHJJwAP2qpxn71c5HYVU8g8ZoIODVgD7VB+XOTn6VH60CNT96iu71UceMmvpH8DEN4HFjfDsCD23r5v2r6H/BDlfB49JG8j/vXL29N+L1rR4OR670ZQqrnbFKC6jkMkWsCRAGZO4zRxjQFzk1xaFAyuR34qQAO9VjfcDYDFXGdeftQRsxPcGuUYU+hrtIHfg5oTHBOTkGkSp8vYb+ntVAQrAgZye3aqGQK2DknkH0ruopkwNwa0CNKI5RqYdtvcmoit+izA3EjqSSA2Nvv3pFVuhNPIEyXnGksRsmBuB/eiRx37dISSDIZtZAGSMHH9Kg0kkXUFG59hQ45lM0seDrXBJwcb8YNIi0uQV6kmV6WD5jnWODTVrbzRB2kOHcDVhsjVjGd6AlxcCKNIseaSQIN/XJz+lLzaEMUh+YHC7bsTtihHw2QJGHIk866yPLwDv9d6O1lHLbQCYlzC4cMSSSR60FoZTLqljdEIzp14wcHc/Tmmrm6w0ao+CWUasZAB9frwKBFbwNB5CrgAqFO/zc1e1itpLhhH/mxqqsGUggdjvz9aDri7hhlETMFcgvj2HNGS9hTSpbBIznGw2zv74oM0Nve6Q7+aKQ7AgMdsbijQ2qr1ZGVQznBHfHFX9McPErdI2kdiFUKzeXOzcUeWGO4Daw2MfykjP5UNbW3ZCvRQoQAcAbgcD7UwY1MZQk6cY5xVRlWlzJbTzwGSToI4KPMhyBjLDJ+2KaTxHRJh9R1thV0HIzwD6UT4K2a3a3AbpPnKatqILO36on0kPkNk77gYB/KnIDFedQxSEhFkLBUbctj0/emBeQEAiTOQW4OAByc1y2NsFhwrDpElMDjPNc/h9toCkYjCdPAGBj7U5HR3cLQtISVAyTkYwB7UTrNoEgIVQMgae1CayiYqokcqEKaSc5B5z6/WujiSKMRi6LhezYJA+1OQla3K/EXU906LPI3SRck4AGcD86Zs74dZYbkKsz4KMpykg9Qf6GriytiAdQ1ZY8clhgn61aKxjhl1hsgKvlO4yuwP1xU5DXxFvCxVpVVlXWwzwvrVZb6ETLEsiKCut3J4Ht+dCkt4rgSqXyZE6bDTwO+KAGtW6sPW1FcQtqG+OcAfpmrtD0V3HE7RSzJrB7kDynj71YzwfE9EyJ1GBZFzvtSTeFm4spYXkKpJKZFyPMu+efrV28O8sxabeaIRnCgEYGMg/em0ww95AFZ+vFhB5sNnFC+OjFt15WRY3byMP9J4z70u/hsbPrEx6hKsWHqBgbccdqJ/h0TW6xBlICkA98HvTaDC6t0jeR5U0g4Pm4NBnnEskKJIpCvlsNt64oCWBjCs1wdQ2J0/MMY/arxWsenysAJST7DIxtWbVMT3kaRakZGB3znO1ZkXiU7hNMRKtM0a552pmO2igi6ETEhRqJbsPrVFNujJiTeMll8mwJ5qcisFy/ReS6KuUZ1/DXJx/zvS1tZsssYjZmUM0gJyD5uMj2qDNBJctEYmKqSucchuc1p2dwrSfDoWUKoGyjb0BqchfqW1l1on1SSKiyPgEhjnAJ++KvJ4romkEqAFV1En+UDGT+tMXcMCq5nYuXADZA8wByB9qTlWIKD0AdjyAdqA5unF0qR6yoB1FcEFsbKfT1zUfGrHdXD3CtiCJSMY5PpVYI9S9VUK4523NRatDJcyagzdTSGVvQD9s0Uaa9ht8xL1PLMICQQfMRn+tKfETCVoju3XWPIUYyd9vXArTmWOWXox7tnUT/AKff61wTpzIscTGIglmDYIb3+1MQP4zVcoi9TUxICu22kHBI9aFDcrf+eFGIjcq+dt6akhR5MDOcYXDHagwu9tqjeNwTjLDJX33FSqE/iapcPEtsxCsULlhyBk7fcUg98sqp+GVy268b4zjNMTYe8GEceUkggjO/NN23hysmtl53XfiptUlDeyxO0hhPSW2ExAG+52HHtTkl9qmKrGSI/n9QNOcjbjtTa2/SQ6gNRORyasnlhLMuSe1akZZct0bu1KBOnqaL6+Yg44rviVtrmW4lhLGa7ECsdsKF2PuM5/On5YOqillwEYOTn0NUYCe4CS2wKp5lxvv239aih3t89p4ZLdJEuqMBijd9x+tLtcTz3FoWGYjNqOkHGy5x+femjaie3lifbXyV2IHsaa6KnGEAA9qvKM+S+nKAxxmMyozoCm6kDgjPJqPjZVunmK6naKJTgfKSTk49q0mthsRj8qqkASZpNI1EAH7Z/vQZd29296kkS9T4eVda6tOsbHUp7+mKfubki8jgEmiMrq6owRkH5T6bUdI8ZyAQdgMVSWzZwunSGDBtJGx+tOTgpbXdwPEJoZHEkCvqSRV20kbDI7g0lBf309izecuVkGCo8x1YXGPavQZATSQq7bgUC1t4rcCOCMRxLsq525yaXThnNNdTtAnmiVoyzgj5SD8p+3elsMtmmliW+KyAefmPevQSZZSrAH3zQdMSRqjAEA52BP3phrLijupZEOnOqBtRkAwshOwI74H6UWzmnmsuoVMUhjwFKYIYbE/TPFPsjExSQFNAPmB21A1Fwy6W1OoIG5zxUGbG13BFDEoYnQNTEA4OeGP0zuK64muRcv0k1RiMFF0HBbPrTnXhmBRGDMhw68EfWuhnMjzI6hRG4AIbIO2aKRWS7E6FgDqZs5XBC4227HNdK961uS6IWEQIUcF99v2p7UHYnJB77ijnBGSxx9avKMdWulZxhSokC5xvjG5/Ol45bs3KMI/w2iOpCoyH7DNbLMFbn86CWXldzU5Xhnl70xrmJFkKJnc41E+b8hVZurO8eYn+ZgHXGUA4P3rQAOd8EUI+QHODmpRnRdcLqmLBzlSo4+oq2oxck4OwFEkUqcjB9KAYWYgEnH0rKlkASB1aTzFnyfqTXykgK7DfOSK+uyKVAwNgPzr5LKCLqUAEYdtse9dvReaz5dJ2Pc7V2PvUMSTtk/WoJIWvSw45zzVdJJ2qcnbepzz/AFoIAxvjer6wuy4x9KpkYPv71xG+1Bng1IqNq7jiqJO/FfQP4FOPCTsMCZt/tXz7PtXvP4EbPhco7rPn7YFcvZ0sevaOMsWUAFsAnvimQv4YIwce/alXbDkAgFP0qVkZXPGCcVwxs1qK+1QzlmAxkA7n0quc+v51CDG+4qgrsAuT+lUZclgOKkt/+7ihvLjK5596JQ2fGQd8gjAqseFcFcbVDE6ScHJ9RVhkpqYkVoHJVRuwHepWZCI2AOljgOBt7VlTx3M08oAARYtKEnYknzH64p/pytGUjZQrMAu2Cox2oGWcDGpgN8fX/emNRCZ5x2rM+GmEto8spYxA6/8AuJGM/vR5YTLJqLkL0ymB2JPNEM9TCZB3zwea6OdWQ6WB0nzY7Ypf4N3lZixY79PcApkYxmjxQGCHp4XUq4zxq2qKizkyiTsRh11HG2B6D6VeKSKO4uJWcB9IEhJ+QAbD+v3oaWGY4FYjaLpsp47H9xRTYIZRKAEfq9VsfzHGMHbcUmgyPFIC6lMnHmGPtQL1iNFvxHIrM7Y4AH96tHbmK6eYPs/Kfy52Gf0qt0rNcKWAKCNwzAZxsKqBQvNLGDNJGrsmsaH06QeDimy+uElJkOpchjuv1+lIwwRzrG0LqNlCkfygb7+tMy2UZGFIGlCgxzgnJpCgG9uIpek0HWIwS8RwN/UHetK3uVmiDhlYHsO1JLAs3XGpz1ANQzsMelGTJyUUD1b/AFVZQ3FImSVIOc4IPeq/ExvAXDJjOB6ZpC1gk+Il6qgKj5jOnTny+31NFS0bVBqlVhHnIkXIfPf2O1XTExO07SyHyoj6AB2x3P3zQ2iVbkzsAo06MgbnfNXSyaYyFdK/9SZN84IxiqnwhuiqFx5Ymj1ZwST/ADVA1GscSkl9ud+9WWVBEZWddHds7YoDeFEgNGyocp824Kr2PrmjX1gl7a9BlRYw6tgj0OcVQaJAX1A/LsMGoeDVLqCgY5Peh29mILxpYyCpOy542wRn0rm8O13Dy6yuuaOTAY8KOPvUDwIjA9ziqu4JIBXUPU4xWVJ4dcSqIzMrR5k1AnuxyCPccVeXwmSaWVlkVY5QoY8vkb5z600w4kf4pKNkD5t+/pXSLHjqKGV9IUFTyM10Nu0cBR0Quw/EZG06vf61mvYOtthG6aqoVSTq1KDnfvUofeIXAKqMKD5s96LECI1UsAAuKzYrK5g0qkn4eqPSXfOwG4/Wiw29xGX6ro7M+U0nGB6e9TTF9dlB1AzqWJywO5wTgVyz2rpIUQEI2gkrgZx6/egXFktxNIHwFYxnSCNgpzj70GezGel1iS7vJjY8/bt61FV8PjmUyMzK/wCI7cjBz8vA3qJZGFxME0pPEqlyuN3I2242FEgt2s7WKCNlOgY35IrFFoknic+pGVy2SAMqRoxye/fNSf8AqtY3nxVu0XV1zqAsjLjb1NNRppVepIMZxknb2pCwg0Xsqo7hWVQFwMKB2rQawQyEvI2GK5XfG24/3oGEmihiZushOogktsMcj7UGW4gtVI1KXdS/PaqyeH2+pgWZkk1BkGdLatzmiCxhIefSNXQ6eHGdqIi3uookTWw1aCz4ycD3o8t3FBGHdt24C75H0oaWcccby6iOsgLgbA7Y29K5LOB4lOH0xqVUZ3I7j3pyGI3MEayzhAcHJH9KBJeIl5JqcBNKCMZ2Ytk5/IUxLaJdCKRmdWjzp0nTsRgg+1Z5SG4upY/KwUoMaRgaeKUgjTQWxR5ZB1JThR645P0ApyG5E9rFMsyprCuq8+QnA+p+lDuorZEtzdHUEyFPABYYOftVWs4JY4lTBjGnRpOyqu4AqwEbxGFpIBHrJmcooKnkcn7Yq9xOlsUMkpCs4XjljwKGtnCjq6xhDCSUx2Y8kVZ4kk6ZbJMb9QD39TShee8tYYmZ5n0Lq1eXJOnk/SoPicK3UqBSVjRSXCZ3btXPbWzup6StGurGo7HVztRBaWskZYx5MmM6ds44rJwoviECuDqOC7JnH8w7e9Fhv1lc6UbprkGQ8Bh2qRa28aZI1ajlfqaA3wttE8pjCr8zHPJzjertMiT4wfiprdYSWRFdGLDEgJxt96pN4wVhkkji6kYcQo4I3ctpOR6CjSW6dZJMfIDj7+lQ9rDHF5IlyW1Y9T6mm04T4ZetdW5uCj4Z2UasDABx/SgHxosVcqyxtE02cZOlT/w0zFbQRxBTGM86RUokPKxoqgYO230pycF5L6SNIHZonWdjhtWMDGRUJ4iypKFjUNDF1HV2wTkEjHttTLxxFCqRR5PGV2o6BDEB00Bx/ppNOCDXs91DYSQBUSSXE4YcAA5+gzQ4LqaKF2kRXlLSOyg76R8uP0puUFEOmKMsQdGVGC1XTUwGYVi23GQT+lOaFVll/AR2WRRG8h6a6Rn+UEHjn86VuWkFpAW0qGnjYKOVGeDn3rTiuI2VumyPpOCRg7+hqpzKw1qNIIK7DY0ujLa6K3crNGU1BFJXzYG+59aaYhYSiOhfchu2fU02NKMZCMbBWyKCVWRmlUYI32HapyrPivbgWZkAUSdMsdSnZv61KeITz+Gm4RApEWsKyn5vT1NOhw8Thgo9DnerjorbpHGoKgaQM542pyMweIT3VpDNGg/GXkofIcce9QLi4RipgX/01LZz83zflT6RrCiRIoCIMKAOBUOoA5Gk+1NC885iVdK9Q5x5TwKhZSwy23qNQNWlKDOlePQc1VE1jVjSSNs8ipQvFcuxzJCY1xw3OaoXnDoW0qoB1KBz6GimNt8njuaCpWSbpmQMwGSudxUUsszSRsshOrLAgDgZ2/SvltyP+tuBjfqN+5r6vcFVYkDivlXiA/8Aml1jjrN+9dfT3WfLoIAZ2XNdx5dqgHAyDXasf716WHZ2qM571Or0Oajdu9Bx9hU8bFVqtTsKDO3P1qeKgHFd+tUTjY17L+CZNFlcjbeTH6CvG9q9P/B8p/6iIA4Lg7fSufs+qx7yCNHkE5bUWQqfQ75ozEKc7knt6UvA6BE6fHH0piMltRcbgbVwaHhLFQNO+dx61dmCkY4NVD+UadjUtuMjj0pg5mwAcAntS2kvIxwV+uN6IygjBJP3wMUUYUeXf1HtQCiRlznGPpV2J07kftV2ON+P1obyYIz+dXRQh3kUK+NHIxzRw2UAXkmkTexxzlDG5JZUyBtk1aO7E1sSildaOQT7bZqjRyZF1IVz6niqrKhturINC4ydvek4rp41ijjhLL8OGz2zwBVrnrNaTIVCKHQoTvq3GfyNNGlE7Gcx4XQEBz3BzxRjzk8ikRJdJcMBo6a51eXGrbbfPOagTXZt1wMv0ST1AAdfYbbVNGictKhHpRDIWJUp9azTNdhM4VsFANOxwR5j+dcDepEitLl+ruwAPk7VdTDUuGwdZVAc44zVm2KIHYs/BO/FJkXfUlDEFASUx3GNvvmgxvd9KaVdTzKmkZIwTnf700aEckfmVMZRipXHB9KIhDsSSBkcUknUSzaNcmQZ0MTk49z3NDitpo4p+k7MzMGjDyMSPXcjarA1HdRdcw6HR8bB1wG+hpwMoCkDbGMDtWVdW88usNGJYzKMDOk6MDONvWnIG6KtCpYgnIJB8opoOyFl1Bt+w4rgg2O5yNwaz7Q3UbCEdUrHKx1yEHWh4++aYf4n4cr1MuYSM9w/1xTQ5byKw8uyiis41hQcistFuI3tVV26axaZdxgH6Y3q6tcLcKC7aBNqPG6advpv96uo0ZZTHwuR+dBMhEfmPPpQYnZZC8r5Zs6v9Ptj0rMM9w3iU0IeTQjq2o404PI9fpU1cblvJsWYY9Kl7nzKdQG+y9zWTFLKuY9dz+JIVLkDKDGxHt70NlvILm7uVdGBRFjGnJwPm+/P1ppjfjcEHygDNTFIrRjtueaxpLi8i/DgZJFWAspcAEvnYflV+vdJdtnQsAiH8vLZ9fWmmHrqJ5XSaGYJIm+lhkMD2NAZ2t4V6zqSzhV0ggZNc+myhuXhJmfdlRnzv6CkbjrXccYmeMYnVo3Ix/Lxp+tS0aMaSSXcTdaTSobWD8vsPrTOgA68Y359KzJ2kj8Ld7eQpIqkjGCSRVVvJ2SMltYkYE4A2Gnf7Z+tTVNzvHBLp8xZwcY3471WIwkqRqJYjgZxkbZpTTPIYnYHX8OFdtOwbOSMelWi6sQbCH8S7LllXOEIH5cVNMO9PSdbEcYGeaAqo00rhdwMKMUjcyX5uE0ls6JDpUDQSPlqIzelDriOlnVXJIB048xHvmpsDcMIhu1KDAbJPc01J8jHkrvsKWuRKLTFqZDKcAN/NjIzgn2pWKO8uIwyTOEcyK2s4xvhSMc8cVf/AANtdyRTjqQ6bfIPV1cH0I7UzeeSylw2Cw0rg+tY4s5UiYynU4CrJvkPjO5J9fQUzcxO4jt42KRoowce/A/apphmR2CqiqzKqhdhRrWYMAhJDBvlJGRSrQqJOoCdWotjI7jA3paO1RGcmUhmjEOwwD75G/60G3LPHHH5nKqQcseKyVkWyuZblcMxGQOMnOMfqKJPFBIkkMkjSa1UKgbdNPcGoNrDoZsMCvcnP70tI1G0hBqKucbg7/kKWhljtLeOIFDI0h2J2U84+1APh0jzNKGPmdXI1c6RgfvQ1sEt7qPMcbEFnyxGAPp/WmjVVn6uDJldJJB7ntilXuYm2MsRTGSdQ9f/ADSkMpMBhjaMKy6Qcnvz9OaDDYO0fTIUq+lN9jpXg8UtJDU91DBIvVlCoudvb/zTTXNsqHVIuoELjONJPApOTwszqRIxCugVgCeAciiTW+7u6I2XWQnSd2Ubbe1Qoz3MOURJV+YjSDyw5H2pGW7gmMrgl4VYxFVGoPjYnHpRIrZBocSMGUu+yjcvyTnvQlRrOYJFlIRklmxyTUqjkRwXUVpF5QUaQgf6RgYFWku7WKWFwMdRQoKqTzwD6E1XXFNJI6XI66r0ywUZxzge29UhsEJLP5nZgfNvuODVDD3luXGmQCTDDOk48vzZ+lTDch42YI+OQSMAj2pWTw+NnfSqkFWy2n/VyKchtunGkaudKrgDI2H1qozovEFcLO6kEsXQZxqGcBR+lOy+JIiSLLEyFI1kkXG65OAPzrh4dZyxtGU8hI1KMdjt2ojtaRJKZHVgMCVpCMeoBpycIjvmmJ6URdI2KMcgYYciqp4gVupYmhYEOEVgc5yM5o8EUIDspxrOpih+b3OP3rs2wk0hg0oGrY74q7RlO1k+m4CyW0rK8vUTbZTuSODTMfiIDqsi+V90kQ7MNOon8hxvTfQh1qQmwBAweBUGGLZTGuldhtxUNIxXb3FwsoVgi2xkRCRkkn98D9amC/gNhJcorCJYg7HntnFNq1tFMYGCKQoIycZ+lRDb28MZjjiVIRwo753oMmS/aV4QYdCgv5Q4IbABByPrVobt0luSYTpVwi5YDLHk/qK1BFESAY1DLwAOBVRFEHOUUqe2KnK8Em8RkjuY4XtyrPGSpLcsDuP61WS8jWSRJFYBHEedWxJGc0aN0eYF4dMqZGCvH0NE6UWC2kaic7jvQZc9+7RoI4S4cagEbzFPb342o1tdA+GCciTMa4YMuDkc7U6II0QDSoA9BVWKYwqD32oMt7uXTcKIwQihlIz5s9qWllMFw0rW/nXADKN8Hn64rVlmj0tpXf2pMyKwfVu2O9ZqlNTS5LyDyyFc8Z2Br5r4pj/GLzBz+K3H1r6O8mlVAHmY1858WJPjF2wOfxCdq6+ntny6LjYfX2qORk9q4Z9zU5IOOPvXpYQN6sc9j+VVY881wIA5yaDt8VUfUVPJriPegzxtVq9pH/8Ao9uLqBZ7W9idH+TVGRqHrz3oSf8A6PPFi2Gkt1BJwck5/Ssf5PFfjXkMV6L+Dji9nGRwDitI/wD6OPEzjRcWx9zqFP8Agn8F+I+FXMkkrQSBgBiNuOfUVny8pYslaVvlbskM2gpx2znmtKFs4wMVmzw3No4kMLlc6Wxg4p+A5OV4J5rk0awVxsMEciu3YcfSpXJUEkmpXbtuDk1UQEJHGDUmJwcDj19KNGxJAI3qzA7Entk1AEhgQN84waG8ZMmDjA4o+78nvwK5l3w3p6VQCGFQxJB39qMbYdMjhTtigW91+NJBJH5g4UKpz5SOSKPHdmSZYukcFpF1av8ASOfvVRMMAVNJGNsDHNNEakXUAdtxWXFcEQx3PSD3Dxs7asjYH5RTMl7Ikcx6IOhEcbnck7/lU4UcuElVM+Zs4X1xzUwySPNLuOmMBSBj60nNLK17bOEjI/ECtqIyMfTaoNzI9mwWB0JiRsjndsFR7gUGgs0Z1R61BB4z60RMrGBqB7VlPK9mLu4MDMEnBOf9GwBH0rSjkVwHbCMd9OcikBiTpJJ3C96FCixW8agjcZ/OstPErub4jRGr9NnXOgjYcfX0ok17dy24EcQRhLGm4IypGWPt6U2GH9JB7AD0ogDYHp6k0lYrcZuGnK6mlOk5wMbYx7VCT3YkCsEwZHIwM4UDbPua1qHWlIByTtwSMiljM63URVX0ZKsf9WRsatLLKttqXQMkZJ/lrOvbi4hhWNJ1MTKY2dFBZX7H71NGsLjWxVSwIbSdQx77etMDJgCucYBB96xJbm4dZriJPPEhCxMPmOOR+Z/KmjeXKqQIg50ocKvqfNyew7VZRodRhGWjUsR8ozjNQskrMqmPG3zZ2pJ7y5SafQp0LIqriPOFI3I33qyS3qpKGMbsqBl8vcnGMZ9N6bA/odQSSpGdu2KiK3jjuHlCjU4Go45xxQPFBcfBD4YI7F1V1x/KTuRg9q61nnllQOoSMA6gRgj03z+gp+h3OV1ZAHbNUEuuVVEiagOBzWaqXspy6qUa6w3IxGB79j6980dpZHaBSoikd2VJNOVwPb3Apo0Bq+poMygzhQ3G+/eqzzSp0hGoZpH0liDhfypIXk7CKRoQ4cnaMHKDtn71LYSNOc5QEke5rmj6joAdlOrik557rVP+GCsIBKopPUz3H09KpJNdmONNKDVOFc6CmE5z/vTQ1KscbtEx1I6HyY2xwRXFxjyADTgDHHFUidriXW+lAmVEekg7HnPehJcztdlMBYyzBQV/lA9ayoixsgJyz541HaiMkgU6cb8b4zSc95NLApVQj9QKpIO2f5iKLbtOZHjdkYxxgiTsTv8A24ppg6gyNhv96A8TyzM8chGCVxyDQoruToxSOpkbKq5C6dLHn7Vcu0JZo4izsrSYBzx2+p9KmmLCKbUNchODsAMVzWzNgK5Cj09KG8tw00pwAixKy+X+bG4zmpV3igxraVz5gCAMHHBxV2GBXKiAOx4bGM7iqtPBd3K27MUkQ58wwGGO2eaUumuppGOooVRSuoggE8/kKZlSea38ipIGlGtXOPJ7HG3as91TLWhY7DSg7jmoFtoGWIySNJH9a7oyxWvRidiFAAY5J5yc/agpbyGdpMSNGJg+gnYADj896vCCx22bppI53XHlIGDn86ZICKYwxz3Y9/Y0ibSR7fRnHnZmbB3BztzyP6VD2twFOhzpJj8pB2Vec+uaDYhdEQLrJcds+vegsIpbxmcK5QAb7gHNLPbOru8WAHYEYzkH+tAis5PI4ZgwLatO2SR9aaY00kUSyY3Od9u1THImptJ8xUEDG+KxzYStNFpYsqR9OUk8j++aPHamSIpI+rEwYSAb6Q2dP6YpofLsAAT9TmhPco2uMfyfMT2pdLMxMnmJ0tIx9y39qrapHEumVVlkA0l8fN9fWmhlpADEA6gPsAf5qDBK15ZmRgAzswAIzpGSB+1BeIPd9RnbB0+QqM+U5GDyPpQ/C4TbwqxkkZJCT0mwBnJ3HfigbVLZYYUR0BUgKRg5xTQubeSIyJIjKCRkHuKwpLHoMtuoCK8jvGV/kB3x+dNXHhfWBALDVGysRgkliCTxtxUlU+sqSAqHCkYyAeM8ZoNzcTQXVtGqFg76T5sbHv74xQrazaC+nn17zAHQeFxtn9KYltXe4huGf/K1MFzsSwx+laQK2vmu5YumoSNgxJzvscZ+nb86pbWkTXM2ZxcRXE7yMNWVA04wfeqp4UujprJIgEQiBDbbNnP1otpCsPUUSg4dsDnBJyamhqGaI3NyjaVSFlRfTJH/AIFCnmU3SNG6AiJwG9gd/wBaGtrI8koZ+Z1lXSO4Axz9K4WsKYViwCAoMnkE5P1oGxexwwl5JUJiA1ld98Z2oVz4laRW08plLGNQWHueAKWa2RmWXLEiUSqVPBAwNvTFUlt4pesrMwWZlL47kcY/KrphuWRUaFui0jsQhZeE2zk0AeIxMxIEjKrsowhOogZ29avvoIebJZjgbZwfWoNpbpGBggrIXyvqealFHv4dWrOGyo0n1bcVNvfw3EazBSvUYpHkHBxXLawSNqKYy4fJHcDANSLSBSFWMaI8GNcbAk81FVN/bxzaNMjMUZ8hdiF5xUN4jD+HjOJvkIG2ccVV7eCIOSAiqrajgbKdyPvVUW06cSjSF1akwNg3OaDr28+HsWnETMRgKPc7DNVW4QzCIhnkB0sewbGfWjOglQrJllbjIG3pQ3jCsWHzEYyMZNQZtxOHnMMQZQJdDOT2AycftQ8gMoRSWIyQewzzResfiGikiljGSQ2rZsfSqzorDWTuNvtWapO4ljWZoxjKKDntvn+1fPPFhjxe6Az8+9e/bQ2tgNz+v1rwPiwU+L3OD/Pjn2FdfT9mfLotvjbGPpU4OeBVQcDYVO5A2r1MJwANwc+lQRk7VH1BzU4yf9qCwXbcioGs7qNvcVAPO2c1U7n5sfeg+6wxRwRpDEAERQAB/KANquCAq7cDFD1ZB7fSpD4GNs1wbTnDkbiqZKyZIJzxtU6iSQRzUtkMM8dqglIo5CS6g754pNrCKFCyLoJywxxT6knOQfaoucGPBzx6VLFlZRGxIB4yM1Cklh5SDwe9WK9SNN8HA3qUAUrk8HtWYVfHB4BOKKciTGAc0MDyDzbg1fCtINjtmtIv0wOMCo6YOcnOOBVguGxn8zVWG2CQDQXRBwQM9jREAAI0j0rKhvo5rZbkmQeZgFXcnBPb7Zo/+Iwg5JcARiQ5H8pOBVQ4X0rlVBzxXLJhNekKe+KXN9GSY4zrdWIKYwe2T+tDWXXcv52KFMKM+UkHcj3HFKHnWJnSRhgx5P5ihy3SxGMiFnV3Calxtng4rNv7yO4s5EjdsEHS4HlYqRkVe58Ut4bOe+z1Et8nSNjnj7H+9FaBlRrgwyRkY4JXIcf87UbToYsVXSBgZFY3+JxySlJpmVEhWWTGR83AHfFGa4SOGRVkErK+kK3Go7qM/eg0uhDBDKyjZmLN3yasmhFCgDB339azDdQwWUcqLJKgDOwAy3O/5HNGPiMTgOsbk6wqqRguSM7fapwNBQoBwB+VRghdwMfSs8eO2hg6hWQYQuwxjABxj652oiXyXNxLAoOuL5lb6Zz+taQR5TIGSCWMygcAg/pQbMXMSJDLCBoHmYYIb35zS3jCobYLHHIZ+YmiADK35io+Lljg6h6wkbHV6gH4QxyRnvUUyIjPeysr6IuAR3PJrRXSE2K1hNfGC1lt4ieqsiLkjjUf3xvRPjoIZpVQOzdVYmAGwbFIja3CgjSQTvU5VQSdP3FYc/jEYhBjcatWCG7ANpJ/OnZbuKK1eSRtKDvnjtvQaLqGiIAALcYHFRIemoBRDtttWUviyIZwYzqgwCAw3B4IoM05huZHjBQllXTI50ux/wD4aDXUym42jja3IA3OCD3+tWltmNwkqdIqAQYzt9wazpr+SLwtrp7c6o/mjDYAIP8AqO2PepbxGRFwYcOVDkawTgntjmrwNVQOOii49wamG3igg6aqNIORn1Jz/WspvEQzqgQ5eUwgkgA4GSaUTxdoY45Zi3TmuDEoUjy8j+lTgbsixCdBpG54C96FcRL5mXbfA8vPtWe3i/8A1iRYbJkZPnHIGahPE1uvD/i4FkdBtJlwOmcjP5ZoGVkdWUFI3YDc505H09aPEqMyySBcqpAwOM80gs7luqy5Cox06vmx9apD4m0duont2ad0MhGsAkZ4A/pWYrUPTdsKnI+bFTFGNOnGWBxqA5pCe+NnOkfScI6EozvjLDfT+VXjvg1zIiqWCnS2+6nG+fagYngVIjI2TjehwRq0Zyg+pFL+ITzSWdzHEgGlR/NjVnnH0opV0swwbToXJI37fvWcmqMcbhIxgbVzyizhMpCBAMlfX6e9YsrXUUQL3JYiyLyDTgk52I96M82IVtNBmRdEcpckEZwdXHFVDkl0siMBG0hK7so8obHBpyHS9uvTIYDkKc4rPmKJqd5gI23xnsBzWXA6Tzy3EBh+GwBL05GDbHPpjOKThXpwCpYAg++akYC4yAAM1iP4s/w5uo1QxCQamAJ8nfHv+lWfxC7Mb9BVZwutQyHDLngb843q8MtNXWC3j1Mqj1Y4yamKQSo/mUlcqfLWPOJJzlhrRZYMDbdBux3PrR765lhLCzJySrZABBOcEHPtvRT91fJaCMzlUUtpDsMD71GXSVXPynZsVn3F1JJchZVR4euU3Ubx6ed/ehWU/RRwHmMRTyREZ6bZ4B7ipwYbgkMduXilUwZwutdyAd9/TmnoHjcy/hlFTG54xisMt/8ALVt0k0tlPwywzs+WIx7V15LHLBeFpHjIDRxRq3ldex4zmhWx8VG85hUMZMZGRgEev0qoeOO40yMNLYVARjL98fpWZcXLR3JktUZiIVU745bf74zVJYL2S4Eigjp6emWOdWDnBH13zTTG/wBHckFS2OKBdWomRGkJR4zqDxHBU9zn0pW5kvrjpARhQkgZsEjIH/BSr21/JbPFIC+uNo8MxIOTn1pwND4UGe3HUd8gkFjtt3p3psj6g+FO2PesRLa8+JO+nRHpjyeNuOatLbXEkMlvLIymRY1Us5wdJ+vJqSwxrfDymYyGQ4wAFxx71LQP09HUYnHJxmsKe1nkeUdRlABEeHbuMb79qPC81tNO+2iQKqlnzjAxV2GGU6bRSSHASNimC3JHJ/Ou8OjEcc0rOiZbLYAAXbvWctrNdSMpVOkZXbTqGTuMH2P2owSaKwmhlKs+GBfbf0yMbmoNdJ4QDi5jwgBOCBgH3oU13CJUiWdcHOptjpA5++TWPZ2rvYQCeUdRVTGwGkKc6SMY5qw8PjVt3Mi4YEHByGOTvirodW5le5MAaJhEyiV+Od8D9KUmkdvEV6RijCtIrBh5dC439jk81LWZa6znSXlWfI9RjagIiXDzA46mZOSdlY/7UDks0ET6pCimJOqQnJA96LZX3x0bvhMZGnSTgggHn13pAwYWXS7r1XV9j8pXAGNuNuKskSWyTrDBGOuSZME7nj7UDUniVsqzxq4Z0HmXB2zsMetdby5ia5LEKwBIJ+UDb/zWefDy2hjLKHwqqQ+SNGSDv6UzkyQyQOoCSAhi2xbPJpwB33iEb+HXmhJdUaEEtGcnI2P0x3qtrJbQLGsVuQVVVI04CZHv610tvDomEYGuRNDsQSW2wCd6qsDq6zYQS6QpYDnHFA212GwUHnJ0hTtk98fSknvFhuLjqai2pVQKefLnA/WoktyXV0ZAVJYYUDBPJpc2jmR2d1YMwY5Uc4xUBVvoZGWTBBaLWNR4GcY/OlYbr4oSqyusiHDKfX+orjG8a6dmDDAUgeUf2qjTmNQuok53rNVV5RJG24BGAynbFfPfFFKeLXAJ5fV+de4luCJ2Ix5gMjG+1eG8Vct4tcNgAauM+1dPT9k8ugAMVJ47bd6gHPf7VPAyea9TDgN64kgY9e9Qcgc1GeKCTjgem+ajjjP2rj65/Suy3qRQfdEOkac5271IHl3bPvjFBuZjHbvIgDsoJAPfFGVwQGB1A7iuDaWG2++KhlzGMAnB3qx9PXuK44A9qgopIcgZ49aLPuhJONuKXb5VbtmiudUOxycbGouMtNoPLkEn7GpQvgE7Ec5oMU4K6M6scVZXaQBtBVsjYmswptMsC5O45FTHIcFxjDUtcvmPRGQHkGce1FyVRUUbCtIK0zY1enpVJXcxnS5VyNjjP3oKuwJBX6HNSzbZ2HbmiJhtohEq6BhST9znP7mrm2hcMrJkMoQ+6jgVkpcPdpcRvhUEhjA7gDuade6RAjCRSHHl83P0qwNm1hVlkCnWgIDDkA81MdtEjMUUAscsQOTVEmGldZAzsNR5qGu4g5TWupMFlzuM8VcFJrSPozCFQju3mIGM0w0UU6SKUJEnzgj5h70vDNmRwZVyNyNW4+tKF7iwkeUyNPbZJcM2Xj+nr9KlU0z21xcyxMrLJsjgru6jgfTejC2iZ3EiIxkOpsgHPYUIzJNpdXUoQGB5yKOGx5sqMbnJ2FTBBKPdi3SU6lTcD+UGhiyg0xQEF4YsvljnzeufWpZbe4vUysbsFILD19DVridIAyMFG3GcYFUqzwWsmNUasdGnBHbnFHVIoyZUXDtgFsYJFZyXiFooVIyQxZzwgGP7imPiFjZY5ZF82SjEgZUd6vCGJbS1uJEeSJWkQhkc8gj0NVa3SR5C4yWAVmP8w9KG1xBGuuWRQuM5YjahyXq/Dz9GRHkA2wc47Z/WmCGFtAQHIVmcAEn5iOKv001ZK5OrUMn+b1+tWWJZkCFh0oyHOr+Yj3+tVF7bSAlJoyA+g7/zen1pIKSWydRGES+TJDA4IoyRQsrI6ZWUnWpOQT7ikGvJbeVpmlWeyJwSo80Z+3I/WnviIEiFwZkERwdRYY9KYDERr5FjyuwP24qzQxkESJrDkE6t+OKVS9gWVi0qYDaSdQ2NHkvLfWkbSAF1LL9B70wEPTmDROGdD5WVjkGrdKHUMKBpHlbuPalUuoHjjaG4QhxlTnn3qrX8GgOrjQQW1E42HJoG1VBnHAOR5sc10wRSuN/QA0h8SBsZkxp1ZJGw/rRw1vr3lUMux33BPApwGlih7gnfJ3JNLxTQtriYdLDYEZJyRxn71aK4gjlEZuEaQnGgNuPXNFW7SO6ETldTfKoIyftUAfw4nmaRtEa/KD6EUSJIJhHIMFcZRge3t6VWzcy2sdwXUNKCGJOwOo4pZfELZTFbW7IQJOiCTvkDJPv/AHqZFFgmtbkhHLJMrf5bkkqe1Mta4Y62fD+XSDuR6mgCVVJdZGmQ+VVC4bVnftwKbu7lIIBIynzMsaY9ScUwRJBEyKr6sE6RqPBqnQhAMSKhbkqrb0n4jcdOBj1jkzIrjJOkdxt3xVoriJ5oSxHUGoHpqcKccEn27UyGiIkBXPQDDjfOa7Clfw4B9zQ5Lm3jiCysQdO4A3xnH60KTxW2t7eSXzOsakYA7jtUxDo09JPwQXznYZwKjrxRAlbcE53JTmlIvF7eQr/1GklCxVUO479u1EHiFs4x8QuWYqM5GSBnFMVPxyM7ILV2AOAQuxFENxL8otd+xbGKAt6krxiEiUMAzMp3VTwfvQZfGIYL9rYpIUSLrPJjOBnFJBorcTnANuAPdhS918TJbAaljYsM6R/eiw3ImMmFdOnjIYb7jO2Kyp/F1kt45hFKitqIVsdjjPNW9I1hbxocscs38zHfNVNt5i2qk38ThkRUKya+r0h5f5guql4vFJLqSNYcFnQSFW2wh2+5qcK0VjQNXMV1hSOex71m3ZlZYkyVYyqBp9c5/YUrBcxJPBJPGdAaWVTkk7cn/npU3kxvvpC4/wBZG/cCjF2xhcnHBHevP3fjbRiaVLZXjQRtkPnCseTTMniDz5tQsQkdS2CSA8Y229zvQaZkYnBYKdmO/pVnYugB7nIINYdrP0JbSxCMAyNgMd8LgY/X9KL4ddXM1m00kahi7kAk7DJA/ammNvSFQ6iMjcsaXGmWUMrkhNyNxWEviU97YK+3nZVcoCcecAjH03p4XshlkZRoE8phXUpyuM+b3zTTDTSmONIx80hZwucMB6/tQ72C4bomN26mod9iO+RSAnnjcXM0DNMLTJRVwR5/T6b1pKZjZlBcxiZgQjlOPTaoLyQagNOnVnuagqsDatWNt9ucGsW08Unkso55kQyEiKTynZwxBO3I27etXvb++iEf/T9R1iZvlyC2cDjjbfFKNjrRO2CTqxyKJriVsMxJPrWPFPcjxSeDoD4ZYlZJQuxPcb1We4uku3aFkdVt2cZXOX/lWrqN9sZjweDtSdxobxKGIKNZRmLAbhQR+5NZEN34nHNca1WRQsegKAAM/Pjfc0teSX6Cf4d9V0bfCnALbvx+Waurjckt4jex3AXR09Wph/Nnt9O9cLiG5fTDIFbTq3GcjO2fTNLySubB4pHXUIyARtk4pLwo4cTNPbyRG30ghMMpGNid80o2EkDENpICqcj3O1CWaOV9GnIHJNIQ3l3HJPCoBx5lZ07Ebceh2xS0DXdxBaI8pIkXqSuiBWU8gfTsammNeR7eEgykLrIA988VUTB3KRjABwdQxWVJDfNJ1TCSRcPJgvjIC4XFEhSUtE6mWLJ1Sow9uPzpsD1y8cah5CMBgB7kmqSywwsI2IVm2Ge9INFczG0aZ2JTUZB21Hjtv3ot5F1rmA9MkLlixX22/c04FmuIFYAvlnOAPcdqQe3l1MQwy8urAA2X/gq0VrOgQjTqCuW1b4Y8fWujhnWV5ZCDqVcYzsRzWaoT23UYl/I/OV7+leF8WQReL3CkcMOfpX0jQ5zkaRoxjHfPNfPPHgR43cbHt+1b9N/2Ty6JA5GcYqck4Hb0qAcDg/nUEj0r1MJPPeowO9cBvneqk/SgknA/3rtVd2zioJFB9vOykHJqLRXjtoopCGZFA1CiE5G4P3FTgdjnfnFedtYHPpU6s/NmqYKgEEmraj3Gc0FmjEilRx2+tAimKgxN83FF75U4I+1K38E91CzRyNFKq5VkAJz96iwhaYaLgZBNMwjTIS2MYrO8MaV5wDkhs6s7HI9q2Io8xtqI1japAjFJ1L/Rj5ckmnFG5wfrSdkjC4y2CSCSfY8U+qHJwfrViUIxbnuaFLCxBGQNtjTrFVU7ZoJVy0eBlCPMe9VGMnhscguwFVZetq14znYH8qaj8OdRBocBY3ZirLnUD+2DToUKxwMkj1o6soQasDtvSKzbiw+JkLO+EZAAoGdJDZyD2qJ/D+teNMZFAdAhAXzbHnNaRVVHOBnvVDLEsnmJ4GrAzp9CfariM7/C1e3nidtbSBlBI33ORn1waullIsUQYotwCHdl3BIGOKee1PxvXjuCmpQHQgMDj09OarLMsYcgNIwGW3xtUsUpL4amJIwyqJItAX0wck/rV28MZ4pcsFWR1k42BAHOeRtWhEqyDzbqRkZHFWMSLg4H3phrM8PhMDlNCltbkHjIztV7vw43byM2kdSLp5G/fmiCcJdHIYhQFbGNs0czoSEXOMag2NiPY1MGbFYhZ2wweRV0MDwM+3rijR2qFJ4ztEwCDHYYxtRZoYVvIW0fjTeUMD2Azv60O8s4p4XYrlgCFO4Ortg9t6uCyeHBPhtMgIgyPPuWB9arLYdKKQxku++kE8ZYH78d6bto2jWLU2ptIyfU96OFQvkEZ70Qg3h4+FktzI4ic4wH+QHsD6Zqv+EQnBLMzCcXB1nOWAxWhI6tOYF56etiO2+B/wA9qUhhMd48wZhGF0kFjuc80Av8OdBGUncNG7PtjfPI4ol34eZ/CpLdNKAoQNNNLcRs4A1YfZXx5SfTNORaTEQe1WDBg8Jmbw1VMvTuGjTU+kHGntjuOxpy3sXhuZZteTKF1A/LkDGR6UzfLKsDPCRkAZB2yM7ioKGKzAjjZsJkKTgk+lDWa/g0McT23WkCyEsCG3Qnk8UxP4fFcACSTWOi0R7E55P1qbW6S9L+RoZk2kif5l/296LOwt4GlRDIyqSqg4LH0HvTIFpbO16chmOEmCRkH24x9aYawjV2lR+mzyK5wc8DAH0oc7s8QURdWQrqWEnc0xHCjRhmgCE8Kefr7VMAYLYW16VQ5TRgE+pbO1F+GUXRkefUusSBCuynjnn7VfSVdHJGOADxVivk1Zzg7Yphpa3tEjgRm2kUMO+4J274NDRLYzeSULNGzSYbhS2xxvTqSLM5VGyqZDEdiKp8HCHdyodjxkb0wLuiwSRTkljCDpYZBbPzZ9RTrYubRGbcLhgRt7ikJ7mH4hI2RpG1aNuxxnFPylHsfMTHlcqrbHagz7gRSCeJhK2oh2wSB9RiiRRJCJZASpcAsPU1Bnm+HhkiiSQEedTsft/ao6nxUIe3ZVAbh1Ox9xUVWGKC6kkaRQGbSCCOdJzxn1oreG2/w8kZbUrFmbPO5yaTinnkvWiltwgVSyzIcow/pWorGKBpGwxPcdxUChtbebozl8aAdBxyDtj6VVbe0EmtckqzPk77kYP6VdbS3ALpq0sd0VzgH6V0UMWlmBP3P6UwRbRWcDDoR4IQJqwD5RwKIRbNIztGrOy6CSoyV9KSnulhgT4fSQeWyNjS1pduGYBS7ZVcNn5jx/vQbNlshj0dNQfKF4oa2kAWNDGp0eZQQDpJ9KY1LFbNLO8cSjZSWwCe3NdKhe2cRyqkuBhtjg9silhoa29uwD6fMHJz7kYJ+4oZt4Ld0dIQNC6QRjyr6CiW0gm/AkHSuIvnj7N7qe4/aqXF1bu5gibXIZBG2Dw2M7/QUzgW1xSlWCFtLZGe3vViYtOooNWCBSKziKRctqjzyozvnHbt60eScTXBgiUMyJrY/U4/pWRUSW17HLCYvm8rRFDuP7USRY41GqNVCrpHsKm3vJYVeK+jihbqaYtDlgy42J9KH/iFnLCcSJgLqI7kZxn86tgn8HqBECk9qlzpIACgnke/au+JtFkIL7qCSdJPAyRn19qoZ4ZZWGnJAV129eB9akBLO2hhjES4YAkjWMnc5poRRllUKu2TgjtWfHO1vaS3bqSqAuyDkY5A/I0eO/R5lHRlBdlQqRxqGr/zTgUZZFu+thW8ujPOBnNRdCXrwmCAumSsoQAHGOR670te+IyWs93DDExMEXVLbY3P1ost7FbkOyvqjVdTsfmLbVcDyRwMo0xounAxgZqk6A6VCAAnY4G3vQ4rqKW9AAGIsgY5Dd9vQg7VLeKw/H/DSRsCIy6twGxyPtTNDYgURkEDBHNCYL1AqkZPAxzVX8ViCylkwiMEViw3Y4wPY70tJepFfia5AjC22SoOcEsP9qqOvDcRyo6JEELqjLg5IPcH25qZI9BknIyxULn2zmrTXw6gMluyuhRdOQwy5wOKtZXLXXULJ5RKyDf0OKihrJL0wW8pPY9xQZ43XQ8VuFUsdegDOcbH3xXPfQp4nPDLKVAVQmoEAE5zg8elLz3VzZXM0aSPNG6a4uqe4HmAPfttTCGlkZY0DrueSamVcS6UOBjYClob8XMcUUkOh3jEinB5robsRxRvLGWbotMSOdjwB96gKIyexIPFFwwxkYJpNb+V1mzAp0SoiEZAYNjfJ5xmqSeIOx3ibQDIdhvhePzqhhyZM5A0rtUBiLYM24bZaCty3ThwEdZCzZUnZQP37UOO4lkuYkMIRWg1t7NniosWBxJuu2KgHI9BjvXSygSaQruwUt5RnvXOSVGobY2IFSiC2rffjFfOv4iz/j0+Tzj9q+irIrHpKG2XVq++MV88/iP/AO/3GPRf2rfq+yeXTMHFTXZ2rs+xNephZfc4qpBBNcDioOCe9B38owag1IOxG9QQDQfbXJA9DXLK2Mbnfn0o405wcn3qjxKQCrYPpXDG10ZWXG1SDgEYx6ilQ5jYqRpPvTaMsqbHcc7VBQsh23GKmNg0gXsealwM4pclklU5AHHFRS0/k8UkcJgKoGf9VFikEsjaSAJBgH1xQp5c3UgI3B3H2oVjqaxDN5TkkY5BzSJTUETR62wNGcLkb4FWd2yArbd9qmOV5E8wGANiKE8erLHkGqLPnRgb0dN00scetQulwFznOKKpcySBo107aCDudt8+lBkMbtr0aQ6xrLpIwMFMZ1fnQoLbxATwGV0KdaSVsjjsvf3+1bowMk+u1c7xoAGZVycDJxk0w1lXaXT3VoiEGEPqfbjA2zv61FqlxHJI5KhpZ2ZgR/IBgfTj9advZ3iifoLqkJCAk7KT+9FCSNEFkVFY/MFYn9asQpBreNbiTKSyAa1zxQra1njldmlDCSdnZTgjR2/YVp6lzo8qEjAGapAzBOlK6OV2JAwfvSwJ29xdmTJUquuQE6cYA+XHt70IN4mbfz6TIqpnAA3J835CttcEkAD2GKVu7yO0QySyBEz8xU4FRWS9vdNLdFAVD69JJGGyuBijQxzs0cUqGJIVQoysCGONwabgkMumVdLo3BByMUzI2kIo7ipgz7uMC+sWVwCCw3P/AG0uX8RZWJZdZSTYqPmzhfptvWoygyL1QCVPlOODirSR5OFYgZqjKQ+IRSyybsupEUADOjHmI+9MSdW1hiEPVmUtpd85ZRvv+dPqQMKNverZ+Zs59hRGSwuuoTGyC7Nsuc50sQ3H34o15bXM86mKbTGYXVkx8rEYH/O1Ns46upRvxt6VeeOZ4o3t5FBDZYOMqw9Nt6DPijuLWKRVkWQrCqx6hhdQGNtq0IQkcRGtxrJLAkkg998UJW8wZpFbB3CbgUwtxDcRF4pQ2ltLYPBHY1ZCslrK7tfEpJrOR5YngP4c0hIEmdsZphUv2tyxkkVtQZYyRkDG+TjHritHJkj3bB5qrz7hNW/O1BlXdpdPdPcRMFkQKI/MfMv8ytt+tUk8PuBcoYg6wrgp+ISEPcEdxWuNXUDMDjGRg7VSeXAGjnuM9qlCPiMEk7RmG2ikZBtrdkP0GBS17ZTJ4dcvbyuj6Q6pqOFI7euNq1EDtqOSB2pUzSZdUBZuM+lBWKC7eGN3kkAdtbc5QFePufyqtrY3ccVsmSqxuzSqJCw3G2O9N9cwLEs7EMx0qcbE+pNHkVkiVU5bGTQIx2NxCI4luDqE7yNqJ8wIOB9sihjwuaRUjkuFOlUwTzlTv37960FWSNurjU5buOBRIY9Ts8qkHPNRS3+HmKdJdW/WeTSVH8wxj/epufC2upzK7B0Dq4BAJAA4z9d6bz1JfoeD296JMxFu6xbtwuO9BkweHtpKhsfOdQ5Gr03osfhzi1dCcyOoV2QY2HHfmmYipIUNllGDvTMRUFv+40wZr2dzPaLHKVVlI3AyCB2Izwal/DxIHIJ0+TCjgBTn1pt760e6NkzFZCPLqUgN9D3q0OiIOS2QMkk7YFBizeHNBGpjZ2c3IfBXOxPGx/M043hLNNlyDEcMBwVOSTjHY5pkSqxAKHS661YnkfT70x8TEi5YnGM5AJpgwn8CDW4haZcAOGwgAOeDj1HrTcfhSxgMkjZEkcgGRyoxj703dSRLEzIGcqNWlOT9KrY3cV4oaHJA2YEYKn0I7VMNR4hYC9jkV2eNGh0MARtvnPHNBbw+NpJDlg7yxynB/wBIwBWhctmIx5Ck8/ShJLGiDVsxwM470wKQW6WZ/ELyaWZkLn5NW5GaD0bK3u+sUQzPK041HvjScf2p24SSRgVAZeCK6S1WO2BcAgblm7UCkdvEJ1u4zggFTv8APk5O31oj2UU0qzJI8U4yNSNyM8EcEVEBEyN0yOmAQG9TRbRXUaX8zDv6VLAu9tG948k0hZ/KG28pwNjj1oZsbMRMqoMGMR4P+kHI/WqM88N64ukjWBziOZWOM+jeh/Sno7UglmIwKmFLCC1jWQEH8YHWoX15+maI1tBcFg4yW0scoBnHG/tRCYkBlZhg757VdHzp0rnOxq4KCJJFMeGKEYKkDBqdL9ZsEg4BBHbtV5WSKRBtrkzoA74FJ/EPa+JEXL6oZQArKuOkeyt9T3pho11DKsEjQJ1ZsDIYjLDPGcUt8O00GkMyMWDFWwc/Wn5pxbSRasMZG0L23P8ATFTADplaQL8x06dsj1xTAvHGdLbyD/vDYzSjWltLexTyqS8QKqTvzWhczQQvGJZFQudKhjjJqrRx6SQ42znGKYaE1rAyy6oUfVjWAuC+ON6q0EUz6nh1ExlCjHYgkZ/ap+PtoukDKrawzKdQI0jcmqpm4iSYShHIDqoPyg8Z+1MNXh0mYBonjYnfzmiaOnqwmFDbDJH3ohuLc6D1UbV8oB5oNw8WuMNOWaQkoMjt/amCyxW8kkskgyXABRuPL/5prpRCPyKMj+XmsyTXHH1o5FZSwGRvtnf8qba4hSHLYUqAdROB+dBDjUDqUH2IocIhYYKr1FALbb49a5bhpLuXUQIlRNGD82QTtQJ723he41SIZkjDMpONjwBUDMgjaMhY1HviuSLSgwF98ioSaIbtPHhQNY9M8Y+9Vdg10qLKUVASygbN7fbmrgrLGqDGFznsKAARwy+xPerNd20sh6c2oISD9agTwsqSDfUcAY3+4pgE+pWOCN/agqzKXDLuN9qN14xGZHIBdyFHtnFAe5hVGkDArpLkj0FZohmYISK+efxEP/nk23Zf2r6EZkeAMvOA2PTPFeA8fOPGpCQcsqn9K36/ueXTK9sDFR7YqzHfNVr1MOz/AMxUE5zvXHmo3Pag761B39qmo49PyoPufYd6g9sc01pjXGwobNjjH2rg2E8ZmUZGN9jQxBNbHqLk4/l9aN1CFORRHZJBhlzUoHFNHOCygk+lVaEmRdu+aC9r+JriuJEY/wD7w/Wg3N1f2lrLII0lCDOobfpU1oteEx30jr3bH12olpJpCjcalxg1HUWeFZ3wpfzac5xVmEWvCuuteBikZolphUxnzMfWmXGnyjfPegQhI2y2cHuBTeIpACDsRtVRSAYcjAyaOCdRzgAd80KSYQNHhHbW2k6RnT7mrs8CEdRgNewB70CN/wCIC20rGhdzKsbeYKAW45obMZrDxRZfMyMwQntgDGPpT5toZfM0aEHGSVyTihtaRmC4TWfxmzk9uP7UUBZ4o7bLa2itiAWC/O/BP2JNGW8thOY9Ta2kMYJ4yBk0ZLeCSN9K+WRtbehb1/SiCzhxnprkHVkb79z9aqMMXDiK5l0kyK8rKfTTsKaikS2C51MREDIw/kXGcn1J3pkWUaNIVRAHJ17fNRFsULmTpjUV0E+qjtUmhLw+4kHiUscpkDaNYYjKkZPvgbEbU3cy4nhjbSFl1Asw2+n3o4tY+mIyi6RjAxt7VMlsk0ZjkRWQ9juKuUYq2qeF3ktvE8ptXjacxAZwcgYHtyaYS6SF4IVDSZcR6i2NJYZA39qcMOhjbiFzDpADK23uPaipaIWOoKGJznHpx+VRSdtdG5SaaSJkVHdRnHC/1peK/aW8t4oomMTwdYYYZ3P9K1mt8bZ29jUrZoiAKMBRgY2xVyoVmuhC4QozEo0mRjYL/wCaWXxKIHLhgOksmCf9RwBWl8Om5IOQMA53xXG2Qg5XUDznvQZaX40hmhyhufhyVYEKfU/faj3d0f8ACS6ArrdUIz2LYP6fvV5EtLpZLd3ACthkL4O1HVY5S0bJmIKPmGxP0qchEXiiYQxx4lZm8pbHlU4JB+9dcgQXYntU1TsmqaIEASLxn/3Dt6089rGzIVRcp8vt64ohtYmdJCCXX5WzuKBCTxIRrNLFEJIoQVfDYOoHigy3gj8QdrhSiRwqwXUDks2K0zawnWOmvn+f/u+vrV/goZBgopOMYPcen0pzRnDxYfCzsIo4zbOIzqkyCNt842rnuR8VpEaiQKHkUvnC+2OTtWhJYwmN1ZQwb5lO4apWzhAXCAbYGNsD0pyMSxuLmbxF2KF4JkJVkbKqOQD2BHG1TNd3EN3FFBAXTrBJSUJOCM5Brb+GjTIGFAxgelSLeJ85H+1OVZS3csp0TWepHkkjAIJ8oGxP1qLCS4+FMmmTQEP4LrhkcfygnkVsrbxgYCjHvUiKJf5QD9KZUZFvPdym1kyxSZsurJjpjHH5iqT3XiTwJpgZJ+kX2TPmzjT7betbTxJoJwucZ4qulcr5Rp77CnIybiW+aC+VCFIjURALucjzYOaLFLcG2YtgYQeX/Xkcg5/Sn5WiUaWXGrirjQkaDSAoAA2zWVIWKSRuQQgjIUay2+wwPYbUrFP4ibqJ/MsWZOpGVXAI+U553raM1vGfMVQE482wJrnZQzhVDMB8vH61cRjTtdS2iJd2qyKIOoQgAKyZ7H1A32qencJ4NdK0puC6sIn04ZlI2yPXmtq3kjlt4pSgTWoOD2q8kMengHFMXWNPLOYEMSth+nGWC7pzkgeg2o11FcReHyCJi9wqHQSBkmtFdB0sB+lEPT6hx2FMRhQW12niFzK8miFxHoGQTsNx/wA9al1kj8QkkRTG6gFWUjRIMbq/vn8q2HMbk4Y7bbUBYkldtLMVzxTBmSxXEqWbEyBnYtOGK5XbjPpntXWwvY7NYumwLtITLsdJ/lP39a2mk6SNnOeBXExNEVDZUimDKt38QS4tUlibQ0OJJFxhX9ff7etCmF3dWkYlSdDM2JQmMxkfKR7ZArWicRt0JGyR8p/1VfVGQNjnPrV5NZVrDd2fg86s8ct3lyhUEA5Od/fc0jFa+JLBeGORvxCpjJYlgOTvj616F5Ujgd2XtjHrQhcxSRZQHHBqWDBne6DmKRkxLL/lSEgNHjcZ7U29tLHZQ2lq/kSQFhISdSb5XPP/AIp17iDWVaNSeATjn03q3WVVyIgueTWNsVky+HTSNKFH4PkCJnYAHJ/Oqx2F18YZncY/ECncHS3HftWyt7aPIUV4zIm5XUMj6ioa5jclEwcckVro1kw+GtGtm7ZzbxshI4YkcjeoPhkiQQrIqsSD1m3xJkYycnng1rddNW8a5HOTTKuruw2KAY2Gwpmmsy88OmmjtI0QBbcg4lOQ2BjtS8vhsvx1vMgBiSLpTEv84GCuPfOa24plkVo85xsPpSccojhCpciWIDCnAyPbPepgXnsfipeu5fQ7RuqbeUr9uDVYvDGDOHcFT1BgAcvz9xWhqOjKgHb5c4FKR37S60MTwyR7vG3IJ7g9x70AH8OitugZWwFiNupBAzq29OapceEdaKONC8YVBGNOx0gjk9+Kbmv0IiimiEnWbTgpsMDJNO2c2dSCLSn8mRjargQj8NkSaJw4Crq1A76y3c7bH+9Wi8JRDbZJZrZWVM98+u1Py3RjGFUO54XufWqS3qpJjUurBKr3OKYjPj8PNp0mUsTGCqgk8E54Aot3A8jIWyNByCnbtV4/EYpbxYJCVYglQVIDY5weDVmuxJMdXlReCe5qWKz5PDWlmDOGURMrR6TjgcVD2MbPNJOmTOVQg+3Ap2W6cSYbIGf0oMjgxlZACrHYHvUw0GeyM2rVkEspwu2ADmu+GKO7KsmXOpgeM+1X+LiiUoJFDgamXO4HqaE1xIWCsHGdyTVNJWlhNFLdSTMSskpdV+2M7d6YgtOn0nMjlo1KKWySQd8GryzSNkA5HrV1nmB1kgjG1QL29syhZBJ5ypUr9TmqTWCBOmwOgpoKk7kUaW8xoXSNTtpzjjbJP6UNXOtnZycnABPpUUBbVULMBgMoXBPAHFeC/iM6fHZBkbIv7V9Ak1aTgDPNfO/4hz/jk3byr29q36vsnl0zjuKrmrHj/aqntXpYdzUd+1dtmo4PNUSD9K4Y9q4be9Rk9gaD7uxUEleaExwwGfTvXfU7A12nfkb1wbcBnP60RM4BHNQUwMDmpXOkLyTzUFmyBgA/WhXq6LCUsMeXimEGxzg0l4vIyWjDff3qK87CktrAlvG2pUXy5bJ5zzRHDNN1CcaNxg7tnkUzFEsaBd9qC7dJgQudRwaIdiuNlDtgsdIzTaeVVDErpHasSBGXWXYvvqXPb6Vp2lxr8hJypwCRVQz0jJJG6TMApOpOzbbZ+lMLGhdWdFZlJKkjOKGCUTHBzjNEQsCDj2zigWPiH/XzWvTOtEDqNsvnPFVt/EoZ442ciJ3yvTcgMGBxigHw6b/GmngneNGi85I1hjn5d+PXainwiNpWkErrmYTbAZ1Dnf0ouGWuoYUf8VfIwUgHOCeB9atbXE2iU3MccWl/Lh8+X1PpSz+Fh+trn2eVZhhBlcEbZ70U+HfiMyzEapeqVZQQdsYq8nBhZo9K4ZSGJwQcirLKoDEsAAM89qzz4OFhhjL61gDBSRjOr1qD4ayIpWXSF0cDOrT6/Wmo0Y7yKQK8cqMrAbg+tdBcJcNJ0yCEfQfqOaQNkk0nV2BMqSY43Xim7W1FqrhVUCRzIdsc00VvDJOTDbXLwzooYsOBnjI78UGzu7tleO6EKXEbaWZDlTncY+29Hmsmef4iGbpyMAr43VwONj335oXwtvIXlAR2MocsTvqXbSPyoG0uBlVkZVk/054qsd6kyBo2yjfKfUUinhoXDyyMz+fkgfNyDtvijWthHZ2qQRqCqLp1E7n3OBTRL+JWsTygzoWRC7oGyQB7UGO9nuGm6agIpAQld9WN/sMigr4HCUYF3OYmhzq/lJz6U5bWhtTIEbUHbWdTZxt2qcgUniFskjLLG3URFfOnsTjn60aO7h0Tys4RI20l2OxOM1Mnhy3DTGQallCZGr/TuMbVRvC45JGYa0LOZG0vySNJ/SnKji5i4MyFhjhvXioku4ow+qZB0/mJPFCbw+NZAQgXBQqF2xp4HHFAuPCs2k0AILPGUXV2BOccfrV1DK3cKQGRpRgcnNd8YZGlEcojWN1jDHfJOD/Wqp4Uxgh6j+dE0tpOAQVwRxxRB4WowwIT8YTbHuBjH0xUF5r+CJZRq1tFjbHf29au10kNrHLI+rK7lFO+3Yc0L/DgsIhR8BXMqnWcqT6H7mimw6scO6YhBChc8EYIO+4xV0KtPZXdoetKphePqb5Xy559u1AtzLY3AgllaeEkASd0J4Df0NNv4XG0fSwnT6XSxltlz23/AFpi38PEVxLMjjXIBqGDg42Bxnn3qKFPfpayBDknKqQozgtwD9aVe7lnu0ijZox1zGSDyFXLdvWn5PC4p5Wll6TO2nJ0n+Xjv2qreHxrKsmY9YYuCE31Hk80ugE1x8L8PAZWzO7AuTnAxxUTR3UF1DI13mBsr0dA1E42wf8AnFMTWSXMZjnKvH6FKonh8DQiFiWCnKh/Nj86BC4voXSN/wAXyxmUNj+Xgg06L+JYYVIYsSiZIwAWGRRJraNRgbsRoGVB29OOKK1t5c6jk47Dnj0qcjMaJrmx8RaUA+ZwnsANqNDdQpbCI6mKaYyDy7Fc4H96bWwT4aePqyATFifvXDw6zeErJHryQWLd9OwNMppVvGbTorqSQARdTAXZRq0gfnR1uviLr4eNiiKCxcH5mBwV+2RmjmwhlQnGcqFweMDcD6ZoVtBFBqLrIs7nLkDIJ+1OQO78QFg6wrEHYp1N3C7ZxgepzV28QVHkgkixKFDc51bEn9qJPZpdjSTJ28zgbDOdts0YRrhmkDbd805RijxYvrdkARIlkCo2c6jgDimv8R0zLEkL6ur0tuM4yT9qf0QM2NJI96o6IGA8xz/3U5GdeXlxcW9qY4yqTuQzahkYzt+lNQLKilgUMOjIXHm1Dnf0ow0PN0gGB05yWNWFvpTIOTzjO1Bk2d4RZ2HVUs05PmLcHBJP1qyeJSzCHMCpJNIyqS/ZTufrtxWh1AYS5XIH6VKQxygkoQ/1OKKQvL12KRGIqrSMgY98Dn70hBeTNCrdJY1aYwjG4XndvyrYuI9CKqxj13NcejF/KurHas7dGccT3qQzhT0m1EYIywGzfSiXE3w3iIaUMLcpgPpJCtnv6Z9aKt1H1zE0JR1GcFdiPamk0l90XGM8UGLPBA/iFvPbxRDOovKFxgY7496i5vbiGNSkSvNpRnOknIJxt9Oa0bgjrKYgpUE6lxzVgCzZVQB6YxU2qWDvJcTxEiNQCVlGMcD1oFo9zDaWtprJBRmkkUDIYHOCfzrTYoEy0ahh7V0akoQi6mOfLwBV5RjrLemAspcSF9LjA1aDnce4pm6WZ44VjChjgSBGAK7dvvTliXuEaYoUGorpJ4IOKZuEZ4SFJDin4frDh+OjQB5wJBAwO/8A6h47dqKY5Z71pGPyhem6tyMDUD9a0F1C1XW4Qk7kkCioCbRkI3705CLQ9W/tpBllj1ahv3HYYoSfGLrCo5DT+cF8+T1U/lsa0ESRYowxY49Ku4lDoV1AHnekGdFb3AuiGJ6CthGJYnTjjjnPeqXguk8QjMccci9NsIQVONq0nuHExiVj8u31pZ55CxGsY2Gc7+9AGdJZLJGEDCZW8qntnY7+uM0pNY3rPGC76UudQJJPkA27euK03Oi3jXqaiW5qtxcdOLCjOW3NAkqXSJG8pcOcmUE5BbGBj270CKC460LzyO3ThwWB5bv29K0iWdtRPI3FCeCSRhpOw3oEZ7Ut0ZEBDl1Mj6f5Bkn9cVZY7p/h+qrOm7Mw8rZz5c49qYb4hJ1IKNGAQyEkYPY+9E62FY981AktveGDExUkybjVglO/3qi2svWkMTui9MLHlsgHvtTRkOgDnbJNVWQFQcNknigWltXM0LGSQPqJ0ocgYU+tB6ExjQlOoQwLBjt3zj3zTSXDFwHXDA8kVIkxM2r61KoMIbIaYkMUIbHB9K+e+PNnx2fcnGBn7V9AlYZY1898dBXxubLEkhTn7Vv1fc8uiOfeqk5xXZydz+dRXqc05qM84rmP1quaCftUYPaursZ/8UH3QYGSCd9zmpJ2zj6CuTzNkcdqKqjO/NcG1EVnXJ2Hf3oiLpbbvVgB0wKlV7YoJ0jWrZIC9qzfGQOjk7kjPNaS7kjisnxdxhk9MYqVSmNlPr+lDZlYEYzR9YKoMDA2+tBKiPVnG5oga6SCo2AGKKGEQy2QAN/rXJGFLBQSDkb0OckYyMjmiNyOQSRxyA5DDepa4SOeKAhtUhIG22wzWfYzlYNOAUz9K09WCrEA5qizHDcbZ23rs+h7HFK3NsZbiOTVp6es89yMCgG0uEhCxzDUI0XUxO+k7/nQMxzsGVLkIkrZ04+V/p/amWYKygldR4Hc1nxWU0UYX8OSLqM5Rhtg8D7UeC1eJmLqrKp/CO+pRjGKB2RvKBxnbmhDDRurAkcUnLFcs8rOQNzoIblSNgRVYYLiPwx4sGOYpjUHJwfXJq6GI4/LgE45NGDADDNsRis3p3bRj4Zmys4zrflQOPeiSW1214HEjrEJBldfKY4x65pA8DjZSDvXCOJSdKqCxyxG2fes3p3gYaZcHS4x/wBx+X8qie2vJoJ0EzEuqonbt5s/XemjSUx4AByOx9aUjuepIFjGUdSwbPODjiqmK6MshVnCLGBDk+UHG+RStnYTWlxrEg6LLhoyCSp52PpnJoNNCSuw+hxU5Orf9e1JyJdNeKVZliBUgg7Y/mBXuaokFw8VyrqUdshSX1AjsfagdjuXKx6RlHOB649cUZWAXYiskR3ccRCOzMECjVsCfb02owgukkiWJ3FuEIYE5I9MVND8jktkDPeh3UpTQqbySZ0AnGcDNIiK50KWLtJrw514zHngY4PH61yQSSRwxNK7TxiQas5znjmlq40ILoSRaocANwJM5NNIxZFLAq3cehrPWzl02cRMjRxr5wGwQwGxH67UzaRXEYcT6zmRiu+fL2pEMM6syoGGvcgCpRumXYnygZPsKzjaS/4hPP8AiLrjCIQflPrjNMRwTrZyxvlpZFI1E7DbGdzmgJHO00MdyCUSQa9JxgL2zRllUnOf6VnLZXJskg2DDQGUnKMq7EfemZ7br2/w6xmNcrww4BBx+lQOKd8Hmlp5ZIyWRVnQDzCM+dft3FLG1MUjzaig6xlYlh3GMUKPw9ygljmOoxGMSqw3BOc8c00PreQC2ExlXQBvg9/SqZw2SwReSc4oUNhJDMJG07qcrtgk43A7HarXVuXVWOlY1BDZOdjt+dNB4pUebR1AZFGWAO+KO0keoDWuR796Qs4GgmlZWOhsAI3C4HbvQobdLeePQsZHnJLL600avUiKamkXTjZtQxQ1ljZUKMjqW7HINJQ2AS1ihE3ljfWCV552+lWg8MiiigCzKyQOzKD7jGP1oH42A1AMpPPPahPIgnRFcGQrkAenrS6eFLGixxyABYmjyDvvyfrV28OXXqGA3S6O22B6/WgmfxCKCEyF1OlgjHVwSe9GivFa1MsrqoUsC3bAJ3pdrB9EQLKVjTpkMvzj39DXQ+FQxWL2YP4EmrYkkgH0zTkQl5byQLcCaOOOQagGYZx6+1He7toVV3cD6DJ252G9I/4YjSqFJKxx9I741L6GrNZwSvrY4wrRkgkZB5HNAWK8tjedXWMNFqUnbK8k/tRR4jahyFkB8gbGOx4P3pRbGP5VUEdLpA5Py/nzRJPC4pgNSpgqq+XIICnIwc1NFOt8RGzKHQMflYYxVvDvELY2uszZxnUcEcc/eiQ2zDXsudR96St/CxbQvDLKSJJHKrknAJz+ZqcqPc3kEwUEFZCNWl1IIB2/PY0hb3MYmkd3IxIyrkcKMD8q0ntIzMs7BGnUYDldwKzlit7cGS5bS2t8sEJGGbg47UB5ZLUT6+srS50YB4wM4/XNWa6t9QiWQ75XIBxnGcfXFX+DthLrQBnDFwfcjB/So+EtYpHIXBcHXjvkVAIyww2huH14UHYjc4oaeMWzIjxxuxlA0KcAtnP5cGryrAloIFLupUpgnONqDBFBbWcSPGzGNQSyxZAIHNAX/EY5GlhRMSoM+bHGOfpuKDaeKKltbpk+SP8AFZR8pwT96MbeIxM6hV6gBDaRk5qYrC3gUKwGRGFY43P1NWBWTxVYIlSLUuEUgcHLDIB96oPEXHhEkkTMr7a9+GY4P65p6bw+KU6dEbqwAORyO1QYOlGzaFZ/l0k9qBO7mihDwCEMz7lNiCOAfeps71ra1m2eW2TVwfPHp5B9vSnTAjFZHRtSrvvuPpXdaExhdOVYbgtz61AD/EpI3Lal6MSgyebddXH1pi16jvLMfmb5l1bZHpVylszMrRgqwwcnkehoqJCqhApA7Lk4pNGVb+NfEWguyqBDkHz5KtnG/oN+aVvzMzldIVBGWOnJzlwuQfpk1q2tjDYR9FVGlmLb8kk5pxhGseWIXHcmhrEvpxbWty1rEOpAyxgE88DOPv8AehtetG0iSRDEbqmSdssM5JxsK0oZYZHkwRjO+e1VMiiPWDmInAAHpQI2/igaPMsAXeQHByPIN8ZHemre8Ms5jiZMJgSA+pGRioi6UEBGkKmonGSSSTk1YTwlw4VRrIAIG5oF/ix8QyIAyq5SQ91wM5x6UE3bN4a1wqowJGDGSw05+b8u1aX4UZZiign+alUuLeYv0DGRHsyp2P0oFJphBJFJHcK8Ug0BWI0g45yN+3HvVTfyDXlIlKQiRkZiCCf6U4oiUFo41XfJwo3NDnkQp5gMtsaDPj8Re40FI0JdVcAE75OCPqKL8XIkcjCMSMSwBCE4x2NNRqtvbxRKoIQBQW5xUynCjV33qVYz5DPNM6yRgxsqrlTjTkHOxrw38RAL47NjPC/tX0IqVclf5q+efxGCPHZgRvgVr1fZPLpmGoBqeeK7BI/pXqYcTkbVXapwRXcdqCDjtXbf8Nca4feg+7KADiiAecHOaqo2z2q4GW/pXBtcZBHvVl+oqMVxGnfO9BfA5xWH4vqeJio3HP0rb1eU+vvWN4gSw22rNUnqj6IYnHYZq0jhlXUM77UFMSYU77ZousdTQFJPrVZXDZjPrntQpCxb9BRMjJHOO1V3YArgketUTCWVAG2LNvitWJw0S6h2xvWLcOYLRnwSVO3qTT8E2uJG79xQPE5BBPB5qJXVETWdsgY9T2pOf4szfglhF02yAo+bbTQP+tkktyytpEis2sDy4Ugnb3q6NUXK4ZdOnTjOauJ/JntyTWNN8e5CxgqCC2sADJzgA59t6IqTvc3BYZiZAqDHtvTTDBm+JgM6M8RcZBBwSM7ev1qlq9xJFF8TKylhjsM0nbG5eCLQrJEoHYEMNODv9cVIa5jjhcCVzqy40jYEdvocUMbSERhQgwoGBipLavqay1lu2R2IZZAoAC8MTjJ/enBJIIdZGZtJKodt/Smi0jJGyBjqdzhR6nmoWSb4k5KmHTuMbhvrWeXupJVLbShGMYIC4zpGD980Zrif8JRGY2ZM7AOA3+knt9aB7gkZIFZ91duXaKBQZFwTnO2eB99zTFvMzXMySONsYXTgD6HvWbie2ubp49MxEqg6UOVXHYZ3wKUa0S9/sTUXEazxPHrZTtuPXmlUlm60CSeUspJKpkHf1zscb0G+W6WWSSBwF+HYLwcyHgc/rQPdXQiltUm+kvpGAaNJMkFs8shwqjkDNY5e4htUjiIcIiIwQAEE8kepAo99pHhjIr6tLpgkc4YelAzdyMlpIxkaM4OCuPm7VNs3UCu5y4XS23fvWeEvJ5IWm20yhnjJ2GM7j24pmyZ1OudXRzsU5Ub8igcjkDSARBihcqXVuCKa1yJnLBh7isKCC+htnQOyPpIGDnJLZz7bZos5uxpYNKzfEEhVY4MZ2327U0bDTsD/AJRYeqkVIu1BwVYfbisiWO41okc8mEhdSScZc8EjFVMV2ImAncuYkQEg8j5j7ZoNtJQYgxkU7HLLxS19cG3tzMPMcgDfuSAP3rKt0dzMjKzp1mVtTH5cDH1ol2SbeNFV/JKm33FTRrLKsKsz58o3Pr9KXsZ0SAxorNiQq2BgKSc437DNZgiviv4qmSQThj59mQNkfQ4/amIxJCIQ8hTTO0jhTjUDnb9amrjWUs2cuTk8Ht9KIzIUIbBHBBrEEcnTAW7bX0mQlv8AUxyD7elE8OjdJ7lSgwGVRhyQMKNt/r+tJUxppBGYw2lkGdgGIqWWOKI4AA70l/h1wXDs+3WeTAkPBGAKDJ4RLJbJbyyhkWERH1yD8w9DVDAvA3iPwwQsoQEgEck8n2AH60YaYY2yV06i3tikx4esU/Wd4i8kYiIKDc4O/tU/4OnRaMHSTAsOoHJwN849aget5UQuWcYzkZI2HpiixXCyXLxqwbRjUPSswWbx3ccyEOTLrcEceUjnFNWttNawrGJA4XOHcb85oYYkvISNpUOSVHm5I5FWW4iPlaROM/N2rPHh2VjZZdOlmcEDck85qYvDzC7Msy6SdSjHykjGx702mHWuYWVRHKhV9gS1I2V0kq+Zh5nbSQw7HAH9aJH4cIxEzT9Ro87kbnNUjsYgVRJM9JtQ/wC0nP8AepVEE8aSKFdTqySMinFmR4wVlBwMkgg1nyeHQovnl20FPTY/1q9shQTASAIxzkqM4wBQOG6t4IyzyqdHzEHO9LT3dusJuZJh0gQQw3B9MUIeGaopF+IcNIoUSBQGVRxV7iw6tlJbvNlXXSzacE0RS9uDJJbpbyR6mdlY84IUkfrigMYri2jSa5iIYYfQ2FbHzAe1WlszE8Nw8hcxsWkbRufLpGw+1RH4ZYdIBWUqusAg5xr+Y/Woq5ntYZMtcKGbBUZzsePzrknilnfpF3XGQwHlbPoe9S9jCXhMbs2llDHO2FBG/vg4osVvDZQCOEuET5QTnH50xGfcTr8JMsZKzaWKNjbbnB9RV3vLdLcAvmIDSQNye2Pzq8FrbfDzIqsjuWG7ZAzyQO2asbO21yEQoeqPNt831opSe/EjuHhmQJIseAAdzxwav/iEKkFhIvzjLAfyc000VuDqWIAtjVg4zjj8qlYYWjBVNjknJPfn86ANtM0o6vSZGfcHIO3Yj61m2ni0t68KdFwJeo7EY4U4Az+VbARIrdcJpA2VVOBWafEI4p1g+Dk6bEIskYyuTyDighbyJNf4ExEkXUKjsM4/Mk1M09vCkhWJ2aOUQY1AYJxufQb09Nbxuo0IA+wOTjYftVQE0ErABk5JJ7/1qAFvI9zGZOnpQZC4O5wcf0q6+INpx8OdQmMILNjO3OamGSOAFSoO5P5nNMrHDKxCxjA3470C0viTFJl+GZZ4oOrpcj32/Sk4L+czi4kt2ZY7ZGyGAGW3J+taMunJQJ5RztzVMSSO2bdTGCChzgfcGk0JDxACZoPhpGZrjok7clc5+mKrcXjDwOW6SFsqD005Oxxn+taLKiOokRd+cDiryFY4yRtg7gUGVaSXCzzGW2cqHSJCWHGNyPXc5P8AtQHvFjiVYQA0hZyCd2QHzYP+o54rQsr6C5jDhCJ1yHQoQUPpvTUaIyYdUd9ROccZ9KBWSREUsSFVRg6mAA/Osmd1nvjd9MfDRxMkkscqtng7gf8AN63Xiic4ZFYdgy5oQghiDGOJEDHUQqgZNBmt4i0TLE8IbLqMh+A3BqkN2pttbRtI0lwU0543IH5AZrSz1DkYC9zjtXFkDEIFGB+tFjPW8yyhojpJfBG5wtUEr3T6yx0MMqMYwMcVoYbnJO3FBkVjgkHBrIEHRXMZbMoTVx2zXg/4mT/50zEEFkGa+hnGjJ5498V8/wD4rOPGBg/+n/Wtev7l6YpIUbVQse2RmuJz3+lVzXrc1sk8b1Xcdq7Oe9RvQTn6VArjxXZHeg+8eY8YogUAE53z+VDQ5J9BRQDj69q4NrB8DA3HtUk4PmPO1dt9cVAOHOc77g4oRYkdNjkfY1jXLKAcjbfBrXYKVxtj6Vi+InQCwOwH51jyWM2zBaNiWP58b0zFEoJ3IPBOaVsvMg96YDFWbGwJxmtMrFSvGTnuDVYZAod2XSMYwaIygx7nFSNAYRjvz6GqBOwS0w5PzZOfSnI7cdBH224wKQnxISoVgFYDatOJwFVO+M796QXgYgc9vWryAuUcOyFcnSBsc+tZsl3P8WY1RlAKlTp8rj+bJ7YpiC4M0soMhLBsaGXTp+/oaoaLYQEk/XNUglAGCVO/A7UgJpJ4oy8bYkmKkZO2P6bUVGDkMRGJWJRSeCAf1poeWMLDpVcDtQxN1Im0DSFfRnHJ4q1xNKkBeJBK4HyBsZpFLmI2hvotSxSMHkjYY0tnBPtvjP50GmmyHUcsN6sJcDLeXNZ8t68QTMasG1ksrYACjOav/iGVCtCWKqjYB7scAU2BvUrSF8+bGKupOcc0tJeJHPKnQclJEjyByWqX8RRItSxszZZQuQPl5oG2LBcAd/yqqxLGZZRnLkMR9gKWk8QQsYSkikTLEMjGSRn9qt/iAW7FusZYgqHycHzcEDv70BmlfB6MYkIOOcD86oHmubRHRRE5OSr75HptSNjchRFaSE5YuQx21nWcj+tN3F26XkMMaAoyOzE8DSB+Q3po7pSCXORg9hwKuyB0KvgjIz+eaRhmk8QstZOodPB0HGpyNxtxjahQXc9vNbWjJ1N+k7k76guT2po1AcPzyKG8i/ELH1BqO4Gd8fSkba8aRYHA1TNG0hDAjy53A9TR4LiOSbquF1yeWNvYjOn67b1NGihODvsPSk4xdgPG6avMfxQ2MjO23agLfSvcTLGmEh1qylDqBHB989hRTfNFBASUkab5X0kLxncevaqJ6IkuCyysJI/KzYyBntirwxz/ABA1z64cf/jCnVn+1K2cs3XlVoGxLO2vDD8M6VP5c0aS5ujdJHDFoiWYI5ZR5kxnUDn12qB0xJpKqCATmoMaawNPO5bNIC48Qd08iBC8uo44UbL9zQoJLp5ofiNSBYgxZSMF98g/SmwbHl0HGKVumgjaNnJ1ltKBeST2/SlJruZ7hYYlKBdJ1FcqwPzb9selBhhuOqHnnAC3DSZ0jJGnC4H9KbA6sUcszRuoK6dWQR60bpRxnUrSKB75H5Vmv1nks4nffd5WXYgjjPqN6PaLcHWLmQ7OdBHcZ77fpUD7X6QRqXlAUsFGR3OwpdPFI2uFRHZjJkL5TjI/bg/kapd2vWa3CqWjEqtJkdlyePrik4bG7h6Tp5XxKzllJwzfL+Qpo3BJGISJQT6jGalZLd1VlIJ40hqy7e3vj0i8jg9cPIqsSMBcYz3yd8VEdleKLdZG0lV8zKfMG1Zz75G1XRuRqoUlVGn2oFxKqga9ssFVcck9qxUiv+vfRpK6AOemzMTgkZ/LejxWhVom1lXjmErLnIzjGBk/fNT5LjSjkCWvVkzGM6RqOx32x9arHMfiFhChjnL4PyjsaXjtpwsS3B6yKzNIpGQ5J2PPYVFtbtbzFwMncZAAJBOd6mjTCgMfUjilJD+IGjVJF4OMUsLaQXUkz4bMhdTtqAIxpJ9BRLSCS3hZZNHUYnLoAuc9yPWgm8Kx9AJEqs8gQnHyjkn8hRBFEmbjCrhCoJ9O5NZbeGMvSSTEhdgHZDpzgHzH/u35p6SGVvCZYGzK3TYdRsHJx6CgMk6DzmRQdtQLcUdmyuCwyDxnvWFbeEs1lbmeRkborG6BRuOfz96eXw1W1OjnUZllOoZHlGAMU0NRyosy/iqdWSCDzjmrOqSHUAhB/mGN6WTw9k6oZtaOo2bHl5yR9c1W2thaW8cRYuyjAcsN6DluTIjmMhI0kKqeODuT/aoM3xT3CEgBH6aDOMkDJP8Az0qi+GabXo9TmbrD282cVRfDVU3B6rETMzYIxpJGMjaog8U9vIqhZk1ljkZ3OOaDHewl5wsgCRsEJzyT6ftUr4dGTauZGzb7DfGeOfyqkvhsQZmDnzTCY4P839qKYEsLzCMKxO+WAyAfQ+9VNxAsgieUBmyFWotbQwFhHKCGYuc74J5AoZsUNxPL1MMzAsDnAbGMj3xQReXsKeGTyxs2EQgZGDq4H61EU9pGkJaQKQoCgg8nbP3oMlkw8Pe2SYyFk0hm5P3ohskmZmMpBJUkZPK8GoCNNAskqNOuuPZ9/lz/AFrmuYYTHDkFmcqe+kgZOftQxYMwuVEmhZJA7HHcYxj8qgeGrr1dXGJGl5PLDBpoGlzHcM6iVMIwRj2LHsP0p1LiOKdYokLPjzMBsD6Z9aXHhQXUNRCmUTHST8wo9naiJ5WjYjqOW8xJwT6UlKk39vNcTW6SKJo1BcNtp+9Zs6PPI99ZXhWSLKOjE9NsdiDx9RWjJ4aj/Ea5CDcAJIRkE44xvtVWsEEE0byBlmHnLDdtsZz67VdAI/EIrmOLqKyTB9Gg8q2M7/al47nBmkmfSHuDGCT6cCmvgl6aIzlmjYSBmGCSNtz9KWvvDpHt1XzkfGCXEbYwvrUDMc9snLAdUl2b2Axv6cfpVWubWJS/xKhVAZjngHirJYRHrMruOsvTcA7YAO/13oM/hMDK0YdlDqq4XsF4xQHW8t+oEWTWTvlRkD6ntXSPErKsj6WcEqp9BzUC2jgZ8O7ddwxB4Bxj+lXa3SXRMxJMYYAfWgF8TaiIfijgfkeKUnvbeGSVM5eMgEYwMngZo72cMgSLLYXABzvscigTQQBnaUnMzDJJOCRxU0NCRGlAR8lThhjtUvIrOYdg+nUB98VSNkGQm7sdzVJ4Vz1T/mEBSRyRzUqiPGMZ7+h2r5z/ABWR/isZ7mPf869u3mlWR3fWEK59q8P/ABQP/mUZByChx+da9f2h5dMM71Xb0qx+9V+tetzd2rhn2qK7vQTUHHeuJrs+9B96UDG3c1cdzVVxkb/nV8jmuDa2e5FcH3xwPeoHrgVYYY7+tRYHLsxA2P1rKvLGZ0fRIrHGNLbVrspI2P2pKeURfNkHO/es1WNbQmJcSHBHajKFJoVxIjytIvBOxHtQ4pWKEg4znY7VqM3s4T5cZ5/KqGXpgnAwKqGJjyecZxVJGZ4kYZG+49qsRBaSeFo2IBdSNu2dqZiiMEKRF2YrgajycUGMZw4wvoO+KcQ6kLKNz2Pagt1NQyQRt+VW1rsAwrNvbs24Zgpcxr1HCsF8o270UeIRJG56T4UITj/u96tod6shl0dMtHgYYf1rioQqdgQdv7UvFfLJNND0pEdG0nUORjY/Spe8UXCxFS50g+UfLk4yaaHesmpcAENtkCibaTkbn1rFj8TjaBpVVz+JoQFDjJON6PbzShGHVadtZRFZdJyOfTt+1TVaYVdByq78jFSnTLEBVB+lLNexdJnGQUbQwPOc4oVo4EJlclQCS4PCnuKbBo9NG3KL68VUxxFhlFJU5BI4oBv48ZxIPNgjQcj3x6UO6u4reWGIyKskxwmrPb6U1DTrEWHkUnOofX1+tXQKsmemNttWP60CCWOSRo+orSR7kDnHvV4721dgEnR8ZGzelBIt1t4kjUZOokn0yST+9FKQqo8mQfL9vShy3EPSyJVI0hxlt8Zxn86E9wnVMDAs5QMCBt+frQE6UEceEiCqTnC7VJSLZdI396VuLllkt4NOGmZhnuABk1WKeHpNI1wuAxBJbOnHI+1QN9OEn5NxtxUFYyw8ikrnBI4pWG/hkMbRS69W4UA5I9fpRetC5DiRG1AkYO2ByaGDgAqCsIHYZ71dV7siE+lA+PhKI0euXqAMiqpyRnGfpU3F5FBtLqyFLaVGTgcn6VReKIxtIVIHUbWcL3wB/Sr9PWpDeb04pf8AxFPiRCsbsCPnXGn+/wB6DJ4qIfEpLd0k6UcIldgOcnA3/wCb04GgqAdhj3FTpXVoCgZ7isyXxEs8UaI8euR0YPsRpXJ4pWzm0WtvKA003SMsmH3CnPrzxgCmwbxUAds4pGRJvjFkjlUhU0shXI33z9aUl8TUwRyxxdQSRGUZcDYc1WW804dYWUCESswYcH0A5qWh+OeTXlrdlLHAYsNhTKFj/Nq9qxopndYl0OS0hVSDkcZzn/gpuyaeW2SdADqXZS3P3pKrTJAwBtml4ruG9EggmD6G0sOCD7isqz8WmNrFJNEnUndsFnxjHbj9O9Hu+nIbaUI1vdybJKcjScZw3qPalqNOONtfPlz61zx6pNROdJ3FZdt4rcGLrzQKFVfMFBGl9WN8/nWjl4oJG6+tghOrT7bbd6aIvJVjtixyApGcc0F4QELM5Tv5e1ZwnuLi1DykNERCcgYIfUM08pkuZHZj04lcr0mXc4/mz/Sp2piz6xs16p/EIz/z9KpnRKXYk4OAM80ubu4Sd4400rGTqBTOVAyCDwSTtil3upTAJQS+SN1XBAPJx6ig12chcnk8DFUE2UGteT3rPkuLqC6hjWQTRTAKpKDIIIzkj1Hf2qXkvQbthpIWYIgEe4XbLDfehjSeRfpRoSCpAIIG+1Y8ZnNwLV2JjMY/Hxjf335q9tLdx24MhDMZ9LaU3CZ55/X3pqNEsLgSBTjSxXPqRz/ahRo6XLMshEejcMcgNntWfE04DQgEIbiTMinJG4Iz7c70zcdZTGkBJRi2pwRldtufemqZKyMjCTGPTPIqAAGUKPlGDmkVn8Sa1RW0NJ0WLZAOXzsNqiUXIucOrNGzKuYz8oK7kD61KNjCtEct5qUeeN5AiEu2nO24HuaFeiWTwa4htHzNo0o3c9vzpO1trmB5yJMaxGqEDgAb7elLSHIpmOOPKSG232odxKxdgoG3NUZrlpJShUBpkC5ThMeY0GZ7koQQygyMWKqCdI+X7VA1aTNwdmxvtVURpJWYMQG5BpaEyN8OsyuVkTqNIqkYYYwDiiTdVRH0C2ksdbAYKjGx396aGCBEeMgDsK5AA2tiATwOMUg13eR26Ek61hLSHSN3/tQ53vGmQwuWClPNsAy/zZz3qjWd26q4A0Y3OaDcT6MRxHMhzpB9qCJbnqqxkiK9YggD/wBPH96Wl68hPVYfFdKQDRxu2B+mKlDlvftcW6sufMcEHkUa3mZW0tv3BNJWomWWOFnKQRRrhgBlmGxU+1Xu1mmESxOAOqDJ/wCwb9/fFNDUl0U1Mwy3+n2q0T9VBj5fU85pGNJ1kkMjxlpJ9Z2z5MYGaLarcNGJJCyORhkyNIPtjtTQXXK7sCoCrsCKIG4Xlv2rOhivFjjE8hIeVjIykZA/lx+lWkbxBVZkIZhI5CswGVx5R+dNDyyLq0AbevvQ3z5SdsUgFvAisxmJeQHy6dSjHftjPpRL1rktEsAbpnIkMenWNtiM7c0DUkoVFJGrBzn2qzEmPIOcmsq3jvGvYxcrLjog60YaGbO4I7Y2+tVmlvh4nPawPIQ0IePIUgEHH2FUPaW6+ScLjYe9RIGIK4B3/SkmbxP4oq0YMXWXDjAHT079880KM+JvZXRk8kwz0vl396yHo0wzSnbAwBmuYsygA7tWfC3iF1aruyJLCMuNIKv6j2q6Q3KSEyMS/TA6wbALey9t6XjhRpY/5tthXhP4pz8dD/7T+9e6tkuoo4I7iYPpiw4Azqf1zXiP4tyL6E5J+bn7U9f3PLp54jbNVP0q/fmq4r2OaMnFdXGo2Pagk5zUZFTk5rvt+lB96J8wxz6etXAGng1U8bc9iKkBsZ59QK4NiDA42rjEOxyTUAnOw781bVv71DFCrqPK33pN5OijuV1Hk45pyViFOfpSF0THYu3JPb1rNajGIBCg4BxnGeM71yIus5wQBS4b/qpCpyoJFMREtnnbv61YzU5bXn+U44oqyNpIIGPfvVOoACTk4/eoiUyeY5IBxvWpETFhIRIwIYk4z2ooQOYnYnyHVzjepCqRpHY4oiKoZhgEsKonCltToCcY1YycelQzwpHqmCIrHAyQAccftXCRI9KyMAzHygnn6Unpj8QhPURWcsSA3CDJGfrtQPKkKt10GuSRQNjtj/horRxNKrmNS68NjehQCGGJIYwF0qBjO9EVlHDLnnnaoKsIYHRBBkO5bUEyqnnJ96Yit0Yx8gRsXBbkk9/3qwcRxmV20qoJP9arHcSMS7qsaEDSS2+/Y9s0os9naSLIhjQiT5tsZ+td8LGY2hG0ZBBXGxz/AFonl1ZB7ZrtYJG+N8D3qKG9gkiInUYFGDhx82R6nvUzxRGWGWZwGibKNjGCdqOCflOD6etRIqSK2tQwI3yMg1cAre2jt3kkQqrNz5c4Gc7b7b0vBagXAiwRCYXQ98ZI4/WoSOCZUaCRVBPy9Q7j0xnamYpAJTEgBK7sB2zxWQM+HKxEglkJwi5zv5eP3pi3tfh4yiS6lLFvPvjO/wC9cJljJD4GWAXbk0UlcamIxjc9gK1JEDmijZ4pJWjyjeTynOSMeu9KDw9UnuGZ00THV0wnBIwT9TRpFivI0GSVJBRgcE9wQaL0tMmdbMR3Y5qLoUNktu6NG+GWNY9wTlRxnfeuS1jVNCnACldhjnn70aSZUQknCryT2FVik16Sq4B4yN6YaDFZRxSJKjOuiPpj0052q89nHPNHLK51KCAQMZB5B9RRWlSM+ZwB6k8VEjI6lSwDZx96uIr8HCZlmIxIq6VYbbenvVmtYnLGRdetdDalXceh2rmuEjjjBkXLHSCf5j7VV7oQ6dbKg4BJ5NBEkUKdJSOAQowBjP2qYoLZV8kenSugjA2Hp9KhZY5JHAdWcbsM7ioSaEP5ZkIORgN3HNTFSsMCxqRHgLkLgDbPNX0RI2QGAwBnPA9PpQjfW0aq0k0aq3yszYBpCW9Y+JzxF0EUWkEMeNsk/tQaz9NVBOrB2GGOKunR4wcAf6jWfbyI0btG3kBJORgD1+1R8fbkvh2wpAJKkYz6UD0y24PmQY9yaBNJBChYRKSTtUSXFu+lUfLligHfI3IoEMiXE2EVlSPGC38+dwRRDkYhZVYouD6etWYruukA9sUob+JGKBH8s4hwB/MRnNDm8UhjQuquzKfMFAJA1af3opp0R1ZdIYnDDPbB2oLySM6gJkfzbVE9+kLznpszwL51JA2x2qy3cUcSSIhPUBK+YA4HOc0Qz1FYgkKQBvsNqWkj6scpBClgRq9Kol2Aiv0yqsoIU4zvsO9DinM7zR6xpR9GAe+N8/nU4UaO6Zf84KgAAGNwT7Cix3KyW8jnCnUVAPesi4ZY/ENL6zHDCXJHYnuPsMfemDeRLBpSNVKuqKGbY7bYNNMaSOyBE052z/emElARicDHpWHceJvBq8oDaWkAY4yBjIB9ak3zrGVWIkdJJDgk/MeKmjTjlDIzBSpyTVBeMsoTVqY76fb1rPi8TkfxCW2aBQYX/lP8mMhqC16YbrxCdoi2lYyO2NuM/fNUaa3EzXDx+XSuGDD3zt+lEubl0Gl3Cgjmsr/E5I2ZY7bVm4ETMzdyBvxUxy3DSzF4t2nKjUTnSByPapo0YruNp5EjlKtjJjIwfqPUe9VIKln68iIxLN5h5fv2rNuW6ssUCDRKE1xsVyAeMChT3MrqYDlXWWONgNwx2J+2f2qDT+ImhtHaIpmNS34g5o7NM6edxgjzKBjn3rHF+7eITWjJGWQqVUEktn+vemVubiWOGQQ5WZwuDnKDBzn8qQaAmXT82D8qgftSVwbuCN3EoDLuGxnV7felXnZzZT9MqSJX0j2U4+9WPik/wkk3QQlJIwmvIBVsb/bOKDQdpZYwXQMSB5R6/ejRmUspde3OaRl8RljunjNsmmMEs2o5xpJyNuNsUzZXpn1RtGUKxo+f/dnb7VcF7mURyAF9wM49M7VI1K+sg5wFz7ZrM+JaCS+naJmZbtUy4ONOAoI9QMmpm8Tuw1yohjCpMsSsVY4DDOo+o3qYNFpNm25OM1YtL0CqkrttjmkZL6eKWSM24k6ZiXUoOCWO/wCQ3rn8UmjjvHaBdMEwjXLHg48x29/0pgZiMyqEd8rxsMUyTJjJOn2pQy3FvbPLIvXdELHpjGrvsKVfxaZbbr4jaNmjCOQQDq7fb1oNBJQxbXn0NSxZHKgkgbUjfTXEcMC265MkyKxAJwvf+2apL4jdLFcslsMwh8+U5yBt9j/Sg0eoMYL744zXZJiyp5GxrBhnFvPJPIrh+hEgBXAyxOd/qd6ck8Rmivba16ShZFOWAJ0t+WwoNFnZV3O+KWOkSi4MZ140B/bnFIr4lLPcIvSARg+5BBypxj+tda+LSy2MbtCnUkVnCgnscYHvTTDLzSPcbYMeN2zwfpUOzGPB7n9KXhvtU4jMGnU7rnP+kbn8zVpZHjvIIlXaUF2YngAcCoq8UQtkESHTGuygcCgPu50nUuo70WC4ExfEZChQwP1z+u1I28syW0OYyUY44+XJ5NQNS6gFOcYrxH8XJpubc9zq3/KvcOhRokZdYIOZCcYrxP8AF6sJbfP+pv6Vrw+8L081wdq4jJ7V3BruRzXrc0VGfapJ3qO1BHau2/4an7VG3eg+/HI7+1dwcd64jAOxyKjAZvTHrXBtfVt6j61DHfioAxVHOMkk49qixSZ20hQN80heMyokTKSGbb7b07rJk1EEgCs7xWbMb482lCPoTtWK0yLXcb996eSIKCxGe/NJ2Kgqdt12p3JIOQdOK3GA9GQAuwJ+mKY8scfTznPFAkJXO59jVlOFB3PvWkHxhCyk53/OqprQDLatIz9arMpeHQrbnnPpRkiAYAZBHp3oB/Dh7gSMxwQupexwcj6UOxtWjYSs5UsCHj+5I++9OM4jdRuzMcADvihtM8aHMLMQ2MKc/epkUBfCQriQ3Dt5WXTgDOTncjmqv4TH8K0SMDJ01RS3Yg5B9uafinSRQUbV6juD7+lC6OmV3V2CuQxQjO/tUIJ8Gslk1okgUldJZTwTudqrc+HtcZ1TYyqrjGcYOcj600gA3Ub871Kg6sseaoTks2kaSWN8M7I2528v96LHbNFP1MKyAHy84Oc5HpzVpzJHC7QIskoHlQnAb71NpdR3cbFQVdTh4yN0PoaYKG0kkuJJWYZJLIcbrkYwT3HtRYIpY7YRARiQfzAeXPrijxtpQDHbipX5s0Rniymd5luVhkjZRpMaBWz+dV+BlE0pRmUyvqfJ5XTjHP3rTZ8YAoLSBZA3P3qKWTw9wLMuXJgB1YPznH12qxspmjkj1NpdHU792Ox57DamixBA9TzUtLoXff6VQCGxaOdHILRrEECsflYdxv3Fc9lLJPIzMxQnKrn5dsEf+3vimlbJYDbaiKQRnv3FMRnSWJl8Na1ZQNS4LKds+vNRDZBLjrAjy/KFwMbYP274p+VVcFOx5A70utuAcLJIq42GrI/WmYELux6l4JiFcSvEpU8gAk7H0o3+GOZlcsBplkkGMDOoYx/vTIkggZWllA1MEXPr6U4YwRnNMGdbeGNA6srq6rGE0tjbHBHpRJ/DevKskmw0lGUNswJz6bfUU8gAyMgiudsAnnHGaYFIoHjMmdJDNkD0Hpn0pZfC44yDkZzIQSe789qcd28wJO+4xxXA5UAqdQ9amDPbweKWIdRyyBFjI1H+U5B+uaO3hccjTO7k9ZcONRwRjHHrRZJobZVkmkCDf70VpVUgYNFBNmxiNuXBjKFSDnJGMc5qEsreMyOPmZlLEjOorxnejiUvI2ScAduxqp0YZs421EnbapgX+FiBWRTw7SA4HJ5+vOKrGgtQI4htwAANqpBch1WGNSSYxKWbgDOBt6mmbWSWQMZVVQDjXwD771YBSWSuMlFcM5kII/m9frVnt0LZeNThcfKNhzTJdCwUEZ7DNUZgh8zALg5JpiFgY5FeSRVCvsc9/Y+tFCo2kaBj+XPaqKYriEICrDGVPYj1qZJ0gERJB6jaECnk9/tRVWUElSNQBxnPcVV444tTAEdQ5JBxn60JLk3L3AiKppfQuoZ1Ecn+lHSVXhw7oWBAKg5wfSs0LwR4uZZWTCmNUG/oT/eiEQORH010Ag4xsKALhjdJFDoAYEvr5I7Y+9BumZXgt1bAclm7HA7VQ8ssDzCJSpkxkAn9qrPL0Q/STqMF8ozyaHbi2iLzNIAUGn5s6c0bUpbqArpxznYVBS3eJmaSOBldhhy6kHapRBG882lWMmnAx6CrRaSHkjlVg5wpBzk1eJgGAdkBOQPNjOOaCGkxgdEHIznFARndAzQaXGQ2eB9KamkSKJneRAg3JJ2FKmePQ7CVWVcaip4zSghtyqIRgbb+9Ukh3i1YZQ4YDG23ajmWExKpdNS4BGrffihSXUPUEIkRZM7ITvQTDCvxbz6QC6hSO2BmrSOqhjJo0jfJpP8AxQE2+pFCT5CHVv8AX6YokksTQl1ZZFBI8u+TwagI/SM8UnTVsfLt6jejNhMHQpXOdx2+tLPNFAFLPpUDuOfp61eS7iMaRx4ckZG+NqA1w8KR6VRASO/AqYJYXd4goZkxq7Y22rJNykl/JCz+WBFPm41Enc/Tb86Ml1EgYRuWkdhqfGck/tVDzGJGJeMD29qKsttJGkiqCjDKn1BrEWYyS3QE6BtejUW4GBsPfOafN7ZW/h5ld1ZYkB9x6bdqYGvw2kJVVx+1MBYyThQAKSgmUKzOUVjjy5B54q7TKTrWRNIOM6hgH0qAp8znyAj37UYqrqFZFK+hrL+P0WySvMqySHTox8p9/T60SWZrW1hDy9SdisWsjAZj3x+dUPFVDbJjtUEoQRjbHpQI5FZ5dVyCVcALkZX2P1ogeJti651aee/p9aCUJ0HIBPbNVQFQBpGTVy8CJrMyqgOOds8UrPfW8Mjq5BKIHc+mTgD6mmINIXKEggHjaoBOADjigXLK/wCAkpimY6lIIyP+elRBc6yYptAuF5AOzD1HtUUWQZiYpjOD2qxchF27enFJRXUUq3DO6hFdlUE7ADYn86JCRoADBgACDq7VFEJPAAUE0rIH0MNWWI2z2qWvbbLDqoAvzHPFBluIll80i51aBv8AzelQUdnKAHnG9eN/iskfDKTnDNXtT0yivqBMjaV9z6V4n+LDh4B31t+1X1/eF6ecPNdnAqDzXZr2OatcDipzUc0Ek1HNd3qd+xFB96yAanOG1c+tcUGKgYKjGxHauDa+o7UOV/LXMSM9h60Mgk+9SqsgwmMb1ieMN5m2GWKqf3rXD6CcnFYXiEgnZRjJLkk/Tasfq1WyjJbb86fKgKS2M44ztSMHDDPFNSSZQDGQOTW4yCBmQyZ2xgCiquVyBx6VBK42bc8CpiJY7g6cYxVRDkCdMnYEE+1MnqhlKhOfNqJ49velHURuzbtsARTa3AK4bY4q6E51uf8AEklDFbcRMCQM4P071Oq9a307BukrHCjdydxvxtR2JMnVEoCIu4I2+tEV1ZV0nZ9wD+9QKdOU3uooy6WADjhlx39Tn8qL1bt7ll0lY0JGSowy42wfXNH42XmiKxKgk/pzUUCzeUWRL9USYJw/IPp70BZPEBEmtlLi3JbIG8p4FaQ3GBncc1GBgkt+tAjLcXgk0xoQqhCW0ghs/N+VVZ5TcTXCoVmhJAVdhMmNgT33/KtEam+1DLgMSQdvagmJ2EbShmfUNYRvLjbj2pQ31w0JmiKhNCnJQ+Vs7r/v2rQJIA4zU9dC/TGOoAGx6D3qhDxOd2toUiKgSzIkhBPB+narR3Mst10+kEVGZTkHgYwQeN6kSOl4QArRAZYhd1b096YWbV/Jhc7MBn/xUC8V+01zCvTCo5dSTnKlTgD6mqwXlxcXSI6xxDSWZTnOM4Az+tOrMpOFGrHfFWChp0mOAQhUfc05CNvfXTWbO8WmUTaCAh+Un5gM77USKSc3XTllKiLB142lyP0x6UwbhNIAKqdWBnud6KZFKsVKkqcHHY1UI3dxcrP04MZ0q6tjIc53UnttRbaR3aYSO2zkDUBuPbHamdWADsDxVhxvTFZ9tqiga1khLsrFkkxqVjkkE+9RG3iQiJLYdtAKlgcHPmI24xWjklMZ4GN6jqDRpzwfzphpWRbsyFxJlBOGC4/kxv29aVtbm9nlvEWSTMMmY9YG4IyAQPtWsjkjBO3rUIiwozIihmOpio5PvTDSYF+5iLucGVSVKDKrjzDI25qIhfqEEhYlVkLYGzHPlH5VoLMZFGcg1QPobJySdqWIybyzu76LpMCjJGuiUdyR5gR77UzJHJLYmIkiYpjK+XLY7egzTUzsGHbf86EF1ZOGXB9ali6S+EkDKFkfSY0UsGOSwOTsPyo7WkjR3seonrElMt8mRj1ok7rbguEycgLv8xO39a4AgkybEfrUXSUFlFIbhkKOQqRMVbOgrz9/2pu9tTeOqkhVEbDQ66hknY49arZ2dtaiWXpqryO0jEfyj0okUiyRJMSwWQZVQcHFEAk8MeVuoHVZDbmIYyBk98fbiul8Mdo5lE+FcpjUNWNPIPsaYiXpxIJJSCTgEtknfgUaJxNI6YIZMZDDG3aoAXNkZIU6YRNOMDGwx7elLnwmEtbsXBETtINhhs8j2FNT3AtgzNtGuFAHJJOBUW6u0jxSxABCNJ1Z53xVAE8OSNAowQJDLq2z64GKG3hxNiIDJpCyFw4XDd/78070kiZFQlVAIAJ4rridba3AA1OSEUerHYZqZyF47BRcdXqZOQ2MdwMc+ntQPELQXNzE5AACujNjgEUaKDqSI7YPRyS/Go8Y+lWbztoXGSckA5pSEh4bHbW4KzkN5AZEUbgcZH70ecxO8aGRh02zlVz2xuKZlUEaMAaTnJ71zYUjSFyTzis1SEFrDBHDGsrEW8hkGV+Y7/3oBtFaC10zf/TzHVIychs5AHrvTd4zRJ1AvmLrGqngknAqw8OUaUaRniR9fnxz6A/WnIi9Eb+HSpEc4jKgJueKVtLeKLoMrTdSPTqyu2y/KR9zWsscRh0qFBU+ZQc4PPNBMatIyMxAO+x5oALaRyyyuH0yGRHYkf6eBVYvDo45BKZXOC5GTkebkU2iCLzgbH5s0vNNarPAHlZes2lToJVj6Z4oOXw+OBbV2kZvh1KjUB5s+tWh8PSOSKVJJAF1YU4wQ25FHa0wdJkkOfRqGkANz5skY2yc4qo6e2Mxj85RkOQRzuN6oLMW8mQzdIoAI87DHp9aWmt7uC7e4hkaaIN5oC24/wDaf6U5/nRwyxP+Ec8g5P8AbegDJYC5uZ3kOI5Y0UaeQVJOf1FFNgDKjrK6srFiwPz55z61ZZpOqyph9AwwP8pq3xL/ACMoDdwKoT+ER5pHlfRpnEqMu2cKB+R3q0lja3EdyrSEi406gozjT6URpGzgDA5zzihxOLi2MjIpWQHQg2wM4/3qA0tmjzmUzH51fSuwBUYFUi8JWAOOu283XB0jAPp7ijpGixJAzFmVRljTDER9Nc7McYqBS5tYLmTLM2WUowH8wPY1e5tY5ui7ylRDIJB9RtipM7ayAi0q14l601vJDqhUhSBsS3P9qaoiWA/xaS6VgsbKoZMfMwzhqvH4bDHIrsxIWVphnuxzUW8i2lt0iwLZLEHtmqwXks7zHRkxlVUdtxnJqxEf4dE8IjilcRibrEggkkHPP1oc3hNvJcNKwfW8iSE+pXgfSm4leO1IhOGzkk+vJNRDM8tssy+cHgnv70FIrWPpTKWcmUkknkEjG1THbpEkShmcqNGsgDH/ADFFHkRjnOfSljIWEqRnLJgsO4qAa2EUYMQkZ86mwwHc70GKzigsfhXkLHTpLLtt6UVImMomaXS42OD69iKkwsXLAhu+fWiobw+CVJGZmcSMrNq76cYH6UO5toJonjB0lnEhYchvWjJqSJw5wc7ZNJPMsLNgtoU4bvgn/n61FMMqxwIidjgV4r+LR5YTvkSH9q9kwYRMcAkfoa8f/FyFI4QScl84+xq+H2iXp5U96gVJBzUDmvY5urs7VOfp96g8Dig76VGa7v2qaD7/AN/TbmuKd1OKoQC2W3IOx9KnUcjfauDYbBgTsD9KAXBJOKYJ0k+YnNBYKOQMnes1qKM69Jj8xA3rzt5qaWNAMALnI963rjC2zsoGrGBWK6BrpvMSAAv5VmdlEt7fpxFgcZohQiLnJI3Io4UGPRjy+tUMTLHzn0FbZLpE4fI2zuds0wvkxg781Yx4ALZ43qhID4GOKsRMudJbnPr6Us4y2tX74IPajpKJMowwRjBNcCIjpYA7Z4z9alUtNPFbyLI9yqYBUh0JX6n0q73k1vbXLLAjdNNUbRjY04BHcQ7JlTyrd6JoTp6WA08Yx2oEvjyihWiLMoTXltxq71Px8giuJ+kHSOXpqA4AAGxJppTH1Cqrlu4xwKE7tFPFH042SRiDgbjbOfegi4vpPhgIkwTOItRI9eaKh+IuSsefwGKsG7kgUdlRRnQPXiiBY2JIX8qmAMs5s16jtqV3CAHYL7k+lBF48jwZjSN5NRKscEgHcj/emii7g434HrQ42imlZTCQ8RGCw9R2NUVur9bZOno1SmNnALYBApRZJIbyd9DaZJUVnVclBoGB+Z+1aQhhZ1LqGI+UkcH2q0dukUsr5P4hzz6DFApNdQQzCHSxBlEJxjZm3H/miJfQ5UBHUF3Qbf6OTTHQhDmTRhjye+1X6MWnYEc439eaBNbv4iKNbZRqljEihzjyn+tWu5Xt7IuPKFZQ7AZ0rnc0wI4wykIMqMKfQegqwK5wR+pqjOCB9ckWZUL6lzJwfYj61A8TS3MQMDA3DEE+jbD7/WnUt7aOQtHCiZ7gYyakqjn5FOPWnKFWvn+IESxggzdIgMcjbOeKv/iLaNXQYgdTv2X+9F6caqSEAfn61QPlhlF374qgb+IyCByICJFtusAdzk9uKFHJcsyQAKpVVZ2ck68j1xTaFV1Z05zxigGbFwIsJllLDVxtj+9QRdX0lqFSNcuyEqWB0kj+XbuavDeTtcmKTCgqGACcewb+9UkuQrIjLp1EAEpsT9aKsut2VIE5G+3FAG7u5re6tlWQKkhKnyaiNs5/2rhc3pntg6ho2UiRsDynOxP27Ud+mWEjyxExksDsdG29QjrNIIxrGV1htIAIpyF1uLxRM7DLJqwpA0t/pxjc5+1Ge4u8TBRFkFAm+Qc41H6D+lWW4SaSSOG4/EQ+ZcYIon42ggStnO1S6FrqUldUjAhbhNGMYK+u39aJbO0oaW4bpyAlcA5XnYiulFw646xyGyAQORxXNLcppMk+5Gyjc59qihM9y80uQOgA4YbYddOxB5zmi2AdCol0GPpoUYHcbbrj675rkmmubYtrLLkjuD6YNXkRhAp1sOOGqBK3hnS8juJ3HTWSViRgncALgfTP0psyOTCjedXBMzjykf6f+ChR20jTMxmzG3AYnIplLZApTJOacgN+HlhiWNmkIlV2wcHSOcVaA3AmCys5jVcq4ON8nIPrtiri1jDqVXBB9eKXEsCTOjhlZcffPcetOQL/AK8IheYB+k5Or/UT5c7elRNGz21spaRZS6s4JB33zv8A85p4WyrkFhg78ZNWWCMYZwMggjFORmyW08kRjEo89wCzDsg9sY57Ubw23ks4ZJLhiXZ2bHJxnbj2xTl2mtQEHfYj1odhG51NKc9gPQVBkv8AHN4lNEjOVePUoV8aTnGfWmFt77r3TiRimkdEn/WBvtjYc0/OIYSZm0q3yl++52H51HWaSQooZdGM5HNOV0ldw3LW6l5JAPiI2CsclRkAjOPWiXdpeyhU1uY/iw+R/wDiAz6evajC9DXBiZN40Du3I34++1HhlnEQ6rnJJODyBnYUQp4fZTQWQF07GUszPjfOSfb0xSgtbpXeWQuAur5ScPk7dvLtXoFkDqSBjHr3pLqM7yHDgAbKwxvTAqVkm8PMGmaMupGHGStAuBdNZfCpAqzoAFkG424PqKfs7qO4Lx6WjuI/mifke/uKrbhXkk1bMzYO/NQJfDXnS0iaVGLqwBJOlRyM981dYL2NC4lziQvhs/LjYfnitJoyxCsDjHaquw82d1QcZ71RlC3vsPKJGWfQoYFiQ2Dkn2yNtqKI5Y7iOSFmELOWdOxJGNvvvTiSmQMeO1TG6MGyCVX2oMyCzuYVcJJIS911WwxyUPY+9N28UwkeSbW0hYjI7rnYY9qeBjWMMmkChvLGoy5Re+xzVCNxYuwSOJWSBYyoXJGk9mHr96D4bBOiwyNIWjaP5Cu4Psc8d61gQO30x3qFiCqiquFAwAO1QZV1ZzzXSyyOMRzh1yN9PYVwtZyg67Oy/iFhn/UdsfQVoXETsV0kqgO49as9vIxjcTYZOxGQc+tTkAsoDBZD4hWEmAuR6DYD60AWBeW+6Mbqeqp33B2BIO/etUM7HJAcKdtsD60UZ05XAJO+O9UZqeGOgiGlXTza9XK54A9hQI7aTVdR2oKN1k1FuCABkc9xWpc3QgKRZ87b49QOf6Uob0xJLO0TugbdUGT7n3oKG0kEk2nIjeHpBT/LzuN/ehN4fIlvbQpJgxRGPPqSMZ5p+K5injWWMqyNuCOKKXzvgEDegzksXSfWJsKIBFpHYjg80S2ha3tkjITUqgMyjGqnAI23A+uKA1zCl0LfSSx2JHAJGQD9gaDGe0mlvb6OOQICUI2OxxnI/rTZs2MmdapiNlwvGT3rUYJ6UvLJHEup2AXnJous2Xw53i0PLnSEwMcFf6GulsdcUiOcdSUSnjYjH9qfMiM7LnJABO3Y0vK/UQqGxpIP/BUC8ttIbiSRdo20toG2WHc+1eZ/i9S9pFKQMh8bV67ragdRGfYV5j+MiP8AD4wo+Vx9qeP2henie9Rn0ria6vY5uqcbcCq53qc+9BFRvU5HvXZ96D74zDsR9a5dxkb/AHoedhvVgwU4H6153SKs2psdqo5GrTnniozpRm4zx7VUkkAg4Xn61KsAvABEFJOGbf7VjwnVIzZ2JzitHxByUww4BNZUI85wduw9azDyaybLUsQEYUMtpiBNRs6k5wMVtkRSSoBO+KWbBbzDGnfNMbIdORxzQXXL49tq0ituv4xc/amXKx7k89qFbIC7YXbtXTDdFwDvvmgHcXa27kqpYquohf5RnGfeiRXTMcSRhV37/uKt0YiwZ1Viu4JHFS0EWppAg14wW74rPKkredbdJGbWzSXDbKOfp7CmXlgWUTOXZigIY5AUE42qkVsgB1KGJcuMjgk00kUcqkugJ2OT7cU5FRfRtGViVpZASugc5HP0xmjSTpbRNI4bGkkqBvtXJBCHDiMAgltQGNzyau0Mc5XWNWnJGaBBL1Y7m4kd9MbCIB2OyAg/1pl5orKB5HJ0jcnkn3q3wypcSyFdQkVU09jjPP51doIpYzHMSdR82DjPegp8XAsjKWOpWVDgcFuKL8dbkMCxwql86dio5I9a4wRjLdNSxcOSe5xgGoW0tUjaEABCPMM9j29hQS17blmBf5QpJ0n+biqrcobjQgZhkqWHyqw7fWpeGAsylQwYgkY5xx+Vd0o4pCEXTrbWSO7GgXu79IWiX+eR9C7E789qCLv4hJWcnT1TGmnIx2GffNOyQxSPGXQsyHUpPY+tCj0uD+CyFWJKkYGr196CqX0ayR2+XcsSuvGxYc11tdiWJ5ACE3K/QUWG3hbzdMatRbUB39aIkEaKEUBVwdhsKuhC4v4ZoIowWj+IVSzK2GjQnGr89vbNFu7pbQFEQyOi6sasbA4+5po29tGqYiBEYwmANh7UOURLJqYKSpzk8iiBwO0ryakAAOx1b/cVnKOpLbidiz9eXIU75A2we2K1VaJJCVj87bMRSsaTQ3BzCWikd2JU7qSdvzFFLnxK2FsrzCRtKiXSzAkb4H13FCuZDLfCOTGgXSoPoFzz9a2BHCVUdNScYGRwPSuDK2RpyQcgCiEL+MQ2Eh0gl5F1njO4/wBqLFcuZCI+n1HY4cnZlGM4/amjMTKyaQyhcnfg+lcNDquFBIPlGM7e1QKX3T+KgDoEkckJMDjScbDPf6VUX8sEKfEqrTdJ3bfGoL6D3puXUik9MFs4AokaCTEhCnbdgKBaO9e6kEcelWRUeQE8hhnb+9L3MskfiauIzJiDSq53yWHH2H6U+Spnwsag4wSBv+ddJ1lt26Koz4JCng0Uva3LrdPaNCqaWBGGzlD/ADVS5vZ9fTjjKrHOI2BQnKn+bbtTERaSMPHEVYgBtS4JphAQoGhRioFobq4EmmWDZpWVSAdgByfShxz3EksKyxyRMydQsF2zn5fyp5c63zjbYHFTrGA3OT3ogXiGhIc9RgchhoUsTj2HNJ2ktxcoJ4JOoA+krJFp+uPStKBW1uGRSufyqDKRKF0gD3FFZVnd3qm4mljU9W8MKkhjoUbD7f3qGubu4azZ4gA87JKoRgBp4z7VskkthlUgDiqtKiuqCMkMcDanISTxKeaEhbf8TRIw2P8AKcAcd+amxe5IjiHkcIryM6nz5G4HoQafV0UlSnP51ZlTpllwp9qDN8RgkAt2B3+IRjsTgDO9cpnM0EQHTZ2ZuppOGCnYe2Rv9qP8UyTFDGoVBqckevFEFyiZZkBxyAucVBmSGaDxW9njhWTTHF5VBJIyd8dyNzTyzyPPbRThY3k1H5D5wPT0J5waZgNu5eSOJPPjJxz6UUMwGQU3OBigBbSCeLrDUqHYRsMFCNqTM0puQOidPUcE6T8qjb8zWlKxB+UAd8ihv54yV2wd8DmlGYTPdNbuYzFMYtSyBOGzup9Bj1qyG5+KOkIqmTScjcgDOfvijvIY5SCA2P5c70eWLWI5ANOhsgY5zUUD4i4+FWRVy80igIU/yxnfP96VSWZny0LBXZ1wBvgcfnWjO769MIGeKmTHTwrKJAMkniqjKhlkxbPpJMz6XVkK9MYJOfy7+tSJZ57jw8dPpxSB3kUqdmHAP+9aMgcwhgoDA7471JbybgBv3qDP8VSYWSLAwfXMgcAEkrnfjt6+1dD147q7do0xLMqrvymkA4+m9aluhwcgfcVEccqKwmEZbcCQDBP2qjJ690IFaGBgGk09PQSVUbbfvmmczSPOBJJGYxpTCBtQI+b65rQZUKqgyANtjUkKBjVjPOKzyrAe4v1sGcjMixZOqPfWO3vtUv4ldr4Q99Gq/wCUkgXR3/mH0x3raaJWXDHIJx9qGlvA1pJbPGRCV0ac9vSrKjNW7v3C4j/DdQ8ZCcnA8p9O+5poXV4twqmBQhnCZ58mnJP57VoL04lVVUBQMD2AopdGi1IBuKDDvo7r/EXuUAWNbUqH2Pn1ZwB+Vcz+IAjowEMpQscAhgR5ue4p8fEdZ2ZlMQGQD/KRyaLHdRNArwusqtuCN8/Sis2G2nS6nlEfRjLnUm2lxjZh6H1qsz+JGItbRgFJgNDAYkT1zWosjSZ6mFzwvpVixBwMHbG9QZh+OSSfTH5NaBMAcfzGlTa3sl2t5EoRw2JYXOxxkAg/Q1rqh6vmc5ouFBK5OcZ4qoyb6S9D6IE/kznGRnsKTuoLyeCcGMsxRQMnn1rbMIDFmPPNVRMH3PHvUqlHWRcaF1ZI1DOMiqxQsFOtF1HPB7UZj+J3yOBQ+u2n5STxtUUK5WRYm6agSdieK8x/FpV/DpWXPK5H3r08zSpGM8k747V5r+JVA8JnOd8A/qKeP2henhwcetdnvU52quM+1e1yTzXbg79q4fnUZ53oJP3qK7711B93U+32qkj754wK45Vs9uaE7AaR3Y8153QVvMulQc459Kq5XuOK7X68VR3HYb1mtMzxCXVkZ9F5+9BhC7Y+tBvWHxGkhiM9hn2o0K9Py5yexqRKeG6AGoIyp22qrFtAA/OhF2TUqjIArbIued8VLeZdqCjNkFjlvSrnjNAa2bEuG4NcYdRySM9jQxjqpjk70xLgxBuxFVA3ZISisfNIdKj1qonTrrCWIYjy7bGlPEYnm+HMTgCOYHBXI9KP0nkdDcOmpCSujPpzUUwGGCMgj60SAqcFZFZScAg8mkI/DytsIlmxpKkEjbY8EdxRD4eoktn1AGJ2c/8AcT+25oG2uVAdYkLlHCHHb3+1FBwQ23NIr4eSpxLlGlZ3UjYg9vtV1sGhW3j6mpYi2M98g4/LNA4Tvkj70JnARizgLyTnilXsZOgVE7K/R6YbOcHnNDfw/Xbzx6kAk0lvJsMe3fig0EcEgMedhk81IgjGoBR5zls75z60kfDUkn6racZUhQoGCPQ8gUVbOSNY8spIkdzj/uzjH0oCdTVelIpI+nGpEiY3B2x+maI+Q4JxnON6DbWbQIMuHfQEONsgcE+9WubPrtAW2MT6wM+2PyogjSIYww8wGdxSq9We2jfWQ0hDgZwEHp+VQvhscKoXkIVI3VmyBnVyal/D1a2aBcKGjEab5IQdzRUy3SpPHEjhQQzu2cbDH9TRo5Eit3MkoCjLHU3yg+/pQ5rBZ5klEgUqhTGAdjz96q/g6NFcQgjpyhcdyoAH58UDf4YCguvm43/ahlIijbo2tsEE5LVw8Li63UYeUsraOwYDHOP0qqeFxxsrg+ZXeTOcZJ5ogcMhk8QYRuAkfkdSNyTwR6d6PLNFDKqu4BY7ZqtrZLaBcEu4XQpO2Fznf1+tdcWjS9PEmkq2piBkMPQg0/FXLwiYR6xrdSdI9BSFr4kixlXdQ/T6sjttyTsPtTyWqxvLKJP8wDKkcEDFLWfh0RsgzZEksQRwT2ptES3VvEAzOACNQzuT71e2urd4y3UGlU15x/L60X/CYxHGpYlFQp8x3U8g1K+HQIrRgDDR9I5J+X05oBzX8SI8hbUscYk0juDx+dGWbTHDiMtrIU9MbLn19qFJaW7F4GQeZQrkZGQOKY26D6jiM/6diaCk80FspaTAxgE/WhSX0EbMhYApgMACcZq00Ud3EwkOQw4C8Dmua3haQyamyQAwHBxxtRFDfwxuseSWZ9IIBxnuM1c3kTok4Zumx0jAOx9/ShG3tolMzKxUMZMk/KTyRXJawi36SxMI2If5juaKia8jgjkDCVlUDJAzgHYVBvUjlKt5hqUEAbjPGPvRZLWB+p1IwSwAOrvjirmyiYkupJJDnJ7jigrDeqbyRATpTCn3Y1El3vI0kZiRH0gtvq9xUCDpyuyrgOwkY57ij3SLJGUkQMrc/vUCl5exkwOGZUSU9VWXB2U7UwZ0RFkc4c+VVUZOT2HvVOhE7xoYxoXOoE5zkY3qzQwdOOBYhojwQCcafSgF8ck72xQMFkchiwwdgdvzqiTJD4nKSxVCVAVe7HajLCheMIioEYtgeuP96v8ADATOXUNrKnccYFAteSGOO+DDUWkSLYb7gf3q8c8MMiQIJlRmKDURsRyOc0Z4YutM06AxvIGGeMgDeirFE8oZY99Won39frUFILm3SFUTJ1lsYH+nmhrf9SNDHE2tgCAcfLmmugqBR0wNOQuDkjPNSiImkBV8vAxxUABKUhaWUnSDjGffYUNfEYxbXDtE3/TE6l1A6sehphpbYIygKVRtJ3wAfSu1w6mAiJJ5A4P1qjMuXg6zTYaK4Up5jjlhwR6U8LiRLF5ZlCsraRp3H1FXmDuGbpJj05JqxjD25yDvQZSeJsWlQIFZZliZywI37/lRLNDJFPcTzM0SM/mHcDtTehFhOuNQO2d9663RTaB0i06zqK/WoE5vEunDiGNtRdYlOQQSwBz6bV1tdmWWcyxyNGs3SVWIxgDc/wB6PMTHHq6QYA7AdvfFGCxsuuPzDsQxoKw36Q2SSkEQOwWM5ycHuf7US6uxHCJGRjkhVA7knFXECLCE205z9K7TDpAYAgkEZOce9ABbsDAKPhpTF7ZHJ+lDF6080ASIGOTUCcnK4/TembieGKN3wW6Y/lParQ6DkiIKW3ANBlWt5cTmwWSIr8Q7u4LcKoOB7Dj60z8eXgknVAUDYUb55wc0/KoxkovHYVWFEZCwQKfSlCr3gfTH0sxvu64OWU7YHvRLi8+EgkS2twxjTXpYkZGcYHvRlXqDToXA4oqR6CwIGCMDapyvBCS+mRZNEBPTjVzzuT2qkflvZ1tRpdCNaYwr53yPT61p9JsYzgDYjFVfSrAKoBPJxQJT3MkXiNrbBMo6s7Pn07frUW03xNnCJYjrnLMxOxXc4Pt2pq4kEUZICgnYEjvUQsWi1aFWXT33H/iqFEuZXaIm3YK5bJJ+UDg/eqS+ISJFHKsRw0ZfBzsfSnC3GV3O3saHLGZdUf8AL3FAs73LsmjSVB/EzyduB6b1dppY3UaWJI2wKbEZQEjvuKoAdxznk4qBU+dOo6kMd9HcVWDXK5125iXSCCxGSe4pvSCxY84xViSzDYbUCd35FZh5iBsK87/FCD/Crgrxoz9dxXp2IZmGck9q8/8AxKM+C3WCB5DtUnavm+Sa41ANccCva5O3qAcVJ+1QaCc+1Rj3qea7AI5oPuBcdNtRAqg3lPOAP1qt0upTGrBWI1as8Y74paxu/jTMRIrNG+liowM47V5q6m84qNxHnbYcmuYkHJwR6Cl7iXETHO2OKzVZMrFrgjODjJBpiNgAN6UYlrwtlRqOFVu59KZCOCW0EjbYGkZN6hgjO9VCEuMnAqjTJ0yGJQnbdTV1lCyncHua0gpAA35quQRkcUNnJlO/PYjmrKe2/wC2aoumzsd9hzUiQKixnbUMntih5IYckjc+9DMZDAluRsDS0NKFyADzV3wCCSBj2pSVbjpJ09nLj5TtjP8AahzJdStIB1AuskMSMEY4xUlBjdhkMkaa4wcZ1bnfGwpo7p7HbOPyrKiSdLeJFUZjiAK47/8AijhbpoZlDuQyjQCBketNMOQXAWZYdWdSkgjjA7/rV5GIuoOm7A7lx2098/es+RHgeN4WHU0FVyBgHaixpcNKiyuxUZfWAMsc8N7Ypo0GAK5XJoUZ0qct+dJJHeqkqpqYq7FGdtmU8D/zV0jnj6MeXMRXD68Zz/U00aJ2C4ON/WrljnB3pS4EpiHQ+bIzq22770rHDdKAvUORMWwxJ8nYVdMa2tc/74qT8uBnJPPasho72MW5WVnfWyyKBtpOcH7bU9PFK9lLFEzCUpgNxg45pov1g6YK6hv2qcIseEUJ2AAxtSS2kutgCdJCg78EcnA9amO1uOqrzO/yMr4J5J2I+gqaYZ36oxjLDimVOF24I/KsiK3vVsl1swmj8q5PzDVz7HFOyaTBNBCrKShVcfy5FNMNQTLPCGj3UnIbPNAuZ54pNYh6kHDaT51P070pZ2EkPQV+oVhjxgMfm9fpRktLk5PUILTGXkkaewpphqCaKaHVFJke3aiFdLt6DjekF8PuNMkhdVnZWDMp2Y+p+lQfD5GGeu7DKY1bgBee/erofONPIBx3qjuhGEYuy4yFG4pJrSRbpWYlw8xPG4GNu/anLWzaC3AlHUlUeZxsW9M71dMc8uFjiIIkkJCDOScDJq6WzLlixLGlpvDlm8QhvRt00dCvrngjftV7Cza2165jIWUA74yR355PeoBvPAz9RiWPU6QI7t6CjBwjDqRYUKWDqcjHv70pbeDRQRQRhy7xSmU4OM7nY/8AO1MfCltMQLIUk6pIIwfaoLFlniDREAcg12uNVJ1A6xkAnn3okkKsjJ2YEHDY3IoK+HW+gIcsnQ6G7747njmmgM8sZW4idPwFhDE55znah9Oc2KiSZA+gMGV+Bj0ptrNZ7idDsjRInP19qkeGqHZtRy0Qhxq7D7c05AbWeOWNJHdA0gwoDbkUaa6h6kcIca3Gcg9vWhjwy3JjRmcCONowAex23q6eGxK8basmKLp5ONwO525poqs6lGAdNQOB5qKJI3AZiuD6n9BScXhsMQUk5KymQZOMk/birPYRrD5JGwoYDOCN/tTQ6vS6YdWBU8Ggm4tpYwYpFZW+UqRvSixfGWbW7ZjR4QupW3yecV0nhsckUK9TSYzq1ooBO2DTQc3MKFBlUZgcZPpzQZPE41WIrLE/VbSpDZFGW1V5JycMkoC6Svy7Y2oMHhUNuLRGYsbfGhs6ckDGTj2oDStEx0vKORsG2Gaqbnoy4aRVXOCdQ2NDn8OhmeaTLEyurtjjy4wPpVP8JjeXUZDlpTN8owMjigbPidqoPn1EHGwzk1S9vHhhVk062ZVXbjJpWwsowsExYxSxxsmBsGXPP3wDV5oHkjt9TBgZwDjO4GSKUKwyQteXkjzRC3jbDRyNsG5LCtC1eGNAQxfrEFFXJ0j1+nc1WOwjijn05xOSzg+pHb0qFtYYkgVCyNGNK5Y5xz96gaW6jPlEi51FB7kc1Zb+2kCosy6iCdvQc0ulvBqRsnZy+c8k80MW+i60JloxEUHO2TTTA5L1ZoIMYHW1MMDJVQP3O1N29xFAgJnGkxBwrHcY5P0oCRxoUhTZogY1z2BH/N6s9gJItTgMxi6RUbeXPamrgkl7DqKtKqkEA+bgngfeoknhTzNN5dWnOc7+n1pdYbe5Yv0/MzKx9crxt7Uz8AmAwzs/UGc/N7b1EQl7byxaoiXJzpUDdsckZqt1JHbWMkw8r6DoyO+KDaWmlF1jBhZ1jbuVP9P7U1NbyyWsiFlLupAAGOeBQLo1tHAkcj7pGJCCCc9sn79qZS4Trtblg0yjUVAOSDXP4fC7s0nmJQJx2Bz6+tR8PA178QVPVVdGr29KoUfxXqPhFYap+gmpcZPcmmo3j6yFZHJJIZBn6b+2ar8NarcpGAFdWMoyOCc5IphIIIpVmDYYLpzjtzUVUXVsIHnD5hX5mwdqN8Zbxs4eVcppyAN9+KW+FtUhkgVMRSnLDPzVeW3ikdwyq5cgsMc44/Kqhk3tv1TEXGrVpO3B5pW8v4LWXLtkAjUQMhM7An0FCktV6yOjMp1l2AORxvRUsYJSs06apQoVjwHA3GRxQS0omZlKOMDZiNjQIL+3wZEZyocxnyHzN6D1pkRWkdw7IfxJjkqX+Y/Srf4ZZ4YGIYaTqHJPzetSBaTxGzKB+oNOkOSQeCcD9albyIy6A3mL6MYPzYz+1Ems7bWWKjPlHthTkUMxRZBUANrLg84Y8mgBF4nHLGzBXI1lEAU5bHJoqXMDEgOMiTRwdmAzj8qulhbpoIQKUYsuD3PJqGtLcHSY1PmL7+p5NFCN9ArNucBDITjbT610l9B0yQzEYXOB/q4qPhLZQE6K40lB/wC09vpUPb2+liYgcgZ98cVDAzdwiZlIYYZVOF7kZFee8bu4brwu6EKsco252xtn+351vRzLJH1ejoYnLBlwQeN/tSPiiRtYXC6FB6bDZcbYqW8q+WjgVNVQeUfSpr2uSc1B47VI3qKDs/Spx7GqmpyO5oPs88RuW1BgBoKgHtnY0OztxZwdNWY+pJzTCHBJPHauz5TXmdXFVbalL7THH7Gj7ht80j4g40BBvgZOay0VjydJGCwPJFNxo53JzgZOKWjARdZIx3NPQ4yPrRlzp1E0nOMbiuIwykqMHbionnS3YAjfyjHrk4pvILAtxjaqhUouS2kVI8x4II74opK5IAqpAV8hTuMVUcka9Usc+1QUDKCcZHfFEOVU7bdvWqxN+CmQu4oK6iqDLAH1NCujrQxB8Oy52OMD1qJ5zoQiPOp9JJBOn3IHahMJHlE/SxL0gpTPC6tyP3oJQP5Y9eW2y3t9Kb6gUbSAADGD3obKTHriG+nYkfvSyCWOeMyRKQsJYvvgPmgbSSOVJCjamQZ3G4/OrFtSLnGtuKBFFJrDN5HdQ0hUc47ewrnkZLmNlRnYQNhce4qaplzNFCvTIJLAaCM6qblizGNzms+OS6TrO8IOCvROnGQecjPb+lNCafUcwfh9bTkc6MfN+e1VB1Xy4qkqFiRwSNj6GotTI69SQldW+gj5fb3pZJ7mUu5j0KFPlIwwIO2M85oGoRKGxIi528wPPvTIy2og+2aRaWdLddHnlbGCVAPvtVIVv0VlaUMPiAASB/l9zt3oHx5jqzuTQpVnFxrj0lcYKsSPvSmb9TA5I3kZXVQCApzpOfbam5ZZliTp4eTIDDjbuRQVZh1Y0OOo2e22Byalo9UqAA4U5Yg/pScsVys1u4dXmWNydR53G23t3pi+V5rKRIca3XGnOB7jNAydCOBkksCdIOSaJBKjBsasq2kqwwRtWdHFcrLNIJMsUSOM6PTnbt/WmFMpjncECQAiNQNiexNTVw6UEiMkg2IxiguNAC6ie25oDvd4k0upOEC7d/5jVbxpCoETaYyp1EbEHt9q1qYZDalV1IGRjJFXdtydeRjFZ8YlCW6ljgfPpP8AtvTEZxI7SqWIYhNGcae2fepphoL5QM4GPSomkit1Lu4Ud/zxWdMt7NnpytGVcFdJwCvcHbnmq3aXci32nSGkCiJvoOD+tXTD6xxyziVCeMalYgH+9F0ESZ1DfaslhdIyKszrEoTTjbTjkYA3zXGS6dR+IzS9PIIIGDnft6VNi413jJ2z98VTEUMfmYKFGeazZ0uWjfoyvGQAUw/Dd8+tDuUeSSVRIAGVAuoE5wdwampjW+JICuI2KtjGdj+VEZzv5cY/WsyV2kkAV9UesBlbIOnH96snxHx8jvIDblcIoYgg4/8ANNXD4dWxjmqumpNTOSQcrp2pKXXObcQuwUNlwv8Aeo+HulvcmZliD5HmyCuOCPXPempg8sbSsAkhBHI9KvHGhGBIWHryDWeieIGGWN5V6jo6jDAHPbtRRBdo9v0XGlECyZI/Taop8QgDPPviuZMgAbH6Ukbe8Nwji4IAl8yiQ4KfSoEN6y3IadkOomJwR9sj0qph4Q6GABJJ33oVzGk6MmrKNt5T/WgObqW0fEhE7R4XtpJH96A1neLbrbxyuiBFCsHGzd8+oqaYbePoQlnnfA23xk/pzVo3ViwUtIyHSRkbH0PvQr63kuDaFH2jmDvlguMd+Dn6UC1tprTREtyXZp2lf00k9/UmroaDiZ1YDGpSMMNxXdcKksMSB3jHHG/YfWgKvw6Ry3DAzsxV2QnB5xt9KrHaXMcs5SaJepcCTG+SmMYJ9dqaNFC3TAIAbG4qj8YZAT2DDY0ivhziSE/FMwid3IBbzZ4HPAoSWkkKxKJC2nCyZY+ddz3paGJWihQkQqWJOF759qI1x090APr7UqLTTdGXZVBBTTyo7j6GpuwSRMhwgX5ffOc1lQ47l576UyK2mPyL7k77U4iCNi4IDHcjOwApKzS5fJ1GPRJnAHzAgH+tVubTqXE82SiSRaCpOwP+rn9KByUySQpOYlIyOfmINE1LDMI1RWZ9wvoO5+lISR5gEWllIj6YIY78VaGJpZ452dQFA0/6h2xn0NWIflkd4ioQBuzNxQU8QuFkeCW2DSKutWiPlccd+DVy0kkZaNUzjSurJ378UhD4Y6iV2Ecd0VIWWMtgA8bE0VsCVpI8lVHY78GhSTlZDFHGrSBQxHpnikZbDqxGEsqRtHp0hdg2clgKvNZu63OlmUzRpGCu2nHeiG26rTxnCgjO1c7anZAw1DGVzk0oLVluC3XkGDrGTnG2kCrRCWG0VNQaVAAXK7kevuashR2xGVDhN+M7VWSNyshikjjkxsSM4+opW4tPi2cmb/NCgDTnTg/1o0tkMzyAL+IVLbcAelTRe2uVM/SuAI5j/Ljyt9D3q7zlbrpbLGsRkbPc5wP60OG2Kuzueqhk6qqf5D7Gg3Nu91fE4dFEanUOMhs4pobMsE/w7a0Ka9UZz8zD0o8lyluNUjomdhqbAzS1rbiBmljDedQpUtkck5/MmgXNitw0olZ9LlSQrYwRxiqGGm6juhdNajJX0oEelvxVdSvJyaiS2DLKru5jkIwAfkAxsD+tXugJIdO43BypwcioLx3UM2rTMhVWwd8YPpSzxyJNJKj7Z88bNt9j2NSLFWDlst1HEm5zxV5YRIH5UswfIPBHf9KK6N+uhIDAjbSRwaFcCQKcbtwAD3oizNrwjKQeWB70A2+k52wGL7k8nmoOWK4KrqUDIwRmkbxhNbXHTcMFBQ/UDenXlkHcflWdeMUtJgrDzaicDfJqVXy5flqwqqnbirE17J05O4FQM1Oa7vVEVG9STttUgZG9B9ucKVxjHfcUMHHLAVD3ALlO3AwRVVUEHYV5q7LEqRsdsVheITDr41bk/t/5radVEZPOAdhXk552l8SmQnyxhVCj1Iyf3FZK0IU60qanYKOQODWgpMYYhcqKSttzkAn70/MdNo2hGZsbBd96IzhYR3vi0d68sgMWQI9W31IrX1b6Ox3ArHkmurcAzwPGp4YnOP7VpwSrOyOrZ8mCKsuoKBhs8fapQ6gW4XPFQ08aeUjGeKorSGMaACCScn61UHU9yNs0KJA8BXOykgV0ZZly7YyaqI3KtpfBLHB9BVF1jCOMZVc8CqF1eSTSdwdDZ4Hf+tCu3kitJHD5ZR3+tLyMUnmy406FLHRnPpUGgrhyVVt+Qo9qrCLgSMJEymfI2aAZzH5TK8hBHyL8ueKDJJK7MrSHy3CxkZ5XnelGnGV31MA2cHvUoUVA74DBdOSe1K5Q7q34urTuR2Pt9am9RYLR5dAYrv5jtjNBoCZSdmB+9F1/hkE7YrAnm/yxFE+TcCIgEYxjORVrO5mnEEbBxJIGfDPjyg4/Og2opA0CnIzjtXFwuGYjHrWLLMjWdyR5ZYSQd843xmpaeOG++Hlic5j1ISdnxyAKDWZw8q86RkZB7miZLDGr6jvWZdSm1tRKoHlYA5PYkD896DJcgq2Y9TqW0fieVgBnn134oHvizbSRxXKFSf8A1dQ0E+lOKoLN5gTn1rIjnSa7e2a3AbCsoY51Ke/2oa3A0Gbm2JK6ScGNs4wfTPPtTRuiJGcOV8yjAPpXBQVIzggncUjDCUR2mGpwPMUJwfpWfHfO3UKQAqLfrp5mOT/pJ9ao17ZvMYTcJI8Z3KjBH1plCyAgDIyawp53EWXjkhIjSQtEx1Ak439h96dhaeOykmnzIUBIMWfxABsQKkgdllSIF3Uhf5sUG4nVrUsrBP8Atasu5uDd+E3rAAxpGrK6sSD37jkYp20xcqokgZHXdlZcY+h7j3oHklt8f5i4AG/artLbg6dSZO+M1ir4gRbdZrRlHTdysZJJCtgAfWiG7lWIyJaK6vKiIVyMq3J39PyqjWEkLKCGGocChzxwzsnzBlOQUOD/AL1mNclmaHpGNmuDCjnOkbZyaNdt8HamSROoUUZ057kDP65oG3AhAYu6j3xk0pJPC7FoQdcZIkDbEfWlb2OVEsCziUrOAScgNkHFUkkNvPenRnaM6VGRuMZ9wKzRrwsZog7BPKflB2qsqKkschZU2IO4IxSEnW+Mt7XUmgxlmYpkEj9qi1MpsOpMF1GQ5ypB5xRWk7QQspMiajtzQJbmFHQdJzG3MijYfWlLtboXJWKBtACDWgXzZO/PoKLC18Zn8sfS6xUZTfRj+/emGnI7iBygSZMDcbVMkoKh00yENkDH6VnWkNwbsuU6SnPUj0jSD2K/1oMkV18bII4goVl0HfBU4yTv9aJrZ+IYshWE4PuKgyyLKMQH0zkDalA8kJAfUU14AO+1ASa6HQ6i5J6hkwNPHy59M1BoTXao2poiAO5qEumaZisZdTjcDikI5LuSJ3YFslQFVRlQfmwM/vRphNFYTpbEtKhGnbJNKDJcorlnSQEsAByFrpPFVTMZjIcthAf5qUkF4Z2UKuAUKkpgf929DuHnb4SSSAGVZ3wNOMjS2PzFRWpcSq8eWE+kjGUGnn0pSyWa2t9Ewkk05ALckdgfWiWQuGhWSViC4B0FQOntxSNvc+JxRia4UESzlTpjYmNOxx3G361rEOXFyuhS0TBUkyeOB3oovw8gVoDoK6skHI+opO6iu28MOYs3EinUFO/P9qgteqQnnEc0gRWCDVEMbk/U7b0g0zOuyxKcscA+gqGBiYOMtnysB+9K+KSzW9pHJG5Glhq0pqJH09KE015nJJMbzKBqVQ4TG+3YZ+9KHSZCC2MD3qJhJJEIwoBfYn09azpHvbj4LLOoE5LgqDgDOCdxtT1/JcraKYGDTBhvjtnf9KBhVfV5i2BsBnY0J4etCUZQQ2xGTvSqNfm4LPOnRE5wNgenjb9aDfPefGwvAzlCrAhBqAONiffP5U4RorCwyuDnHLnNDtk0xaGXzAnIpNZLxJJAQ7yrCGA26bv6D03/ADpqFWiDTF3Z5E1FGI2b09qYo4QKNyQc7YPFShdQ2XG3qKxxJ4g8M0xeTUY1Kw+VWDfzY9v3p67lK2UaxsXkYjVqIBC9/YbUoajmZ1zlSD3HepZsgjUPzrIuI7gPE1mfwNJjaPqY54bf0q5im+JnBBLrF+E6sPMMdx66qDSDaXBCltiNqpK50qQrDzDO1Z8SX8VnaKGLEI3UDsAdWNv1oQhvy9qeq4C27CQdQf5nYn1pKjSeGR5FJJCA5AB5+tFK6DsW85C7mscR+IPHqE7hnMeVZgSuPmOeB9KZAnNrdQu+bjU7xDOSFJwvFLinZrpbdGkddUQ3Ok501n2c88sszk6lfSSBsVJ4UfbB+9HGm4tDHokhBXQVdcY7H60rb215FaqnUVJHuS7Fd/KT/bbagdtrtY3+EnEgkyShfhh6A+1HmmjhQOVPIAGdyTwKzJoLmc6Jo3ZJC3mU4KHPlP5d6rd20mi2RGkbpuCzasE4Hv3qdDTExLOrqoC4wQc5J7VzSI0bjHArNhhdHUPnSu64buc5B9aEXkbxQhZWWIgFlLcEHt9aDTSUPGo7jY+1Im46kkq4yqHQPc9z9BVbMyxNIH3LOz/NnYnbtVLe3dkZlZtfXZnDP8w7cVAzCsaJp3b3Peoa4jQlQ+SCFK98ntS6WsqzW7l10opEihick0IWWHjLYyszS41E5/OgdLFmIwp980nfMek66RweKsVbqgvp2UkEMQQTQ9OizkDnLMSdzn9azWny4cn61biqg7kA96n617Z05J3qDUVwqjs1P3H51FdnFB9IuvCfFZ/4lWWO56FnoUMM549B67816UqFOFJx9as4yR+lCw2c5P8ASvLXWBXBMULtq7bV4uzmS7vr+fUQnXKqD3wAM/pXqPG7j4Xw6WZyVVELZHOwrw/8LMvwIL5P4jZp+aW8vU20ErFNEpUDdsruR7elaSlo8KH/AL0vAcMMimio5P23qRECMSqyTZdcb5rLt4Ht7xoy7aCoIx6dq0yrmIqvlJHNJyhj4jEucsFC/oTSh6NAqDCk+55qUI0BDnI22PNQscyDbPt3okaEaywwXwB7VvUSh6SaAuBwu9c8bLFq5YZOBya5YWMmX+i0ZUbWSxohS5g6tu6OCQy7g81VoEEwTpPl0wXA2wO3tVrw3UMgkjCyw/zxjZh7g9/pUrf2vwTXAl/DXn1B9MetMVw8OhY63jBbbn24+9F+EiLtt851Hbk+9VHiFsrMgnVnWMOVBycetBt7rMFveTzCJWUu0eM7H2527mmB02sR0KFGzZGO1ElgDALgkH14oK3sDzRhZAcprXAO4PFLTDF0bi0mYSMcMjZMcp9PY/SgcWBQFAGkLwF2xVxCFIO5/cUOO7jlhSU5QE6SrchuNP1zQpLuzu41hdjiVjHpYFTqH7YpgZdECEgZGOPWlYFt7vpTsAZUBAUE5QnkUukrWSBkmN1bldQPLovqfUfrTj3scMcZfOpyNIHcev0xUBeivLAkdxnOBUSxKkZKx6ioJVR+1U+PtmlaISZZXEZGDyRn9qJHd27qpWQEFS4PbSOTVwCtuhMvWTeUqAdtx7e1MiNQoBUHPIpVvF7eOO4kYS6YFV2OjkNxium8QVbuCAI2l42lZsfKooGozG0jBSDg/wApzir+VdsCsc6FuPibMPDJIdgy4S4OM/8ADTU9+D4RJdxqVbpFgGG6n/zQPhVPberaQe1ZQvLaGeEuJNYxHqKH5iOSfenfik+GM+hyAC2kDfA9qAk1ulxA8DbLIpUkVaNUy2APKcD8qw/D/FWvDbvKJCrwPMyhSM+bAA9gKfs5YtbR2+42eQE40ZG2BQaPlGAVX2rtKBshQPXbms648TjjuUtlRnLSdLUCAFbGcHPO1TD4ojyRRBGzIXC8fy804RoaBp2HFC1KGd3ZVHyjJxxWbP4nI1paTRoyCeVVOCNhnjPvig2tynQmeZGkMtw0RJGQo4G3/OaaNaSASFC2cK4cY9RVEhxePKMjUoBHbbvSMPiyragIrMiBAHdwAwOw++3FWu/FXgt7wwp+JboCSxGAWGx+1A+6hVLcb5qekzxhWb33pD/EHjnSCSJs9NXDawdeTg/rTFzfdArojLuysyrqxso33qcKOxjCqSuXJ0gdyaD1H+KePpYUKG1Kd9+1IC9eXxG0mWJum1s8mAQcHAz+1FtfFY5k8kRGqQAFnHnyM9u/tQxpAyYBPHfahZLPrQjSRznalZrt5YL6NBhIlZdQO4bGePT3qI/EI9SwBRpysbk4wCVBG3pU0MavidsaWRyDncZA7GryMukMxIUDJwucj7VnLOlukUlmraZC/wCC7clTjb0PtT9+862MkltvKq5A5waCsMltcrmKRXXnKjigTCOKdCZAFOxznnt/w0uVtJLc+IxSapoo2YMH3Jx/MO5+td11t/DbdJI3K9NHDE8kkfN6ZNKHhbkMNRJxtg1aW3V9BcHynas+48Tlm8PEqRmNzcLCw142zznG2aauLprfphlUNI2lQzeXIHc4pkDAjbR5ZG29d81BScrtIPNxtWe13Pdx2RWNo+tI2tcHYKDsav4ZBnwuBwuXALKxGcHf/mKBvpXBxmffblQaq5lWQhZguRgArsDWd1rlwvTkYiS80IG32HOfbbirQXCxxN8xaSd0xI2wI9T24/WiNB0L2pS40vluQcZpfVNKCofSQdz7UP8AxFzboWtGH4BmIzuMdqpBeNLNohg85ZdYbIOCM5HsKLoxa4j0jqtxxjmrRXEiqS8mQeQfSk/8VmYzI8KFoZCGCZJYeooRuGuhECgEbyIFdTkYIJwffbeg3MQ3CKRpORyDvS/SjEi5dlGcDLYyfQUlDeNlrWOPQ7TMgcrsCByfrRGMtxeJkD8NijKoO22dYzx6fegbMDiQMW27LmqXcrWzpL0HkVdiEGSKXvLy6ttaxRa5UiMi5Utr342qs15dgSabfUotxNnB3bPy4oNG3e2vI1mjOV/r6fWokhW6gkXJTUNCMO3v+dZ7CR71hbRtBNhMkr5ZgRufYj86NeXM9pGYLdNcixa1LAkMQflGO9AdHdV/HKKw/mVtj+dCeWCOR5DMdSqDsed8DHrvWddLPcLOJIGbMEeyqSMlvN9wKdv0VUtFVFAa4jzt2GaBxZpHjZA+GXnI3peGeTS8skh6evTGe5/vvSyz3UkoToADquhODjSBsc+hNBthdT29g8kSxnrs8oAKhQAQDv8A84qQa0rOS8EalZGXUrHg+vFQiEtgnSx2z3NCBkkjjlUaJcngn5c7Z/elrd4ryya1unInAKyAvpcHPzD/AGoNFWY3EsbA4OCKHdnfRvgYIxWbHeXDRGeJGPTiIETjcMDgAnknvTNzPda5dMCOQYwmDnJPzfYUBWuzHGqufOTjJ9apBLrEsYB1o3m1DilpOq5Tqx6dF0FQ/wCpcc/nU6pY7uRYkJV5VV2AzgaaAp6krTIThT5UYDB43/I1SJAF6cuBIo0k+vvQEub51ldLfSFRwsZTfUDtv3zV5/ipYpEkhJVtK5Qb4I8xFQFhmWWQhM6RkenfFWaEAtgnOM7UtFHcwWp0x6pwmB744/SqF7xo5jHlpF0AKyge5pVis0kkO4Yt3NWDLcKk4LLIq42Pb0NVuI7qQsEUrgKc7YJzuPyrkS5R9CqAmvvg5XFBJ1sM4IzVHkLWsittscVf/qRBIpUFzCSNv5iePyqk8bvYuJtpIV30bA5Ws1XzFeasTtVU4qTXtnTk47VArt67NUcMehqDzXV2fTFQfdGCgDHpQT5seaiPq0jbahasD0Feauzyv8eXJi8Dki1BWdlXGeQTk/tWF/CSBvDwdOSJGqf/ANIVxquLaIceZv2H96J/BxI8OX3lNas/0Y//AE9jGhCgqmpgM4JplIcqNRwSN19KXDlZQEO/cGmOppOSx+3rWFWkeOBWDMAQu2aQ8Phaa6a5OCoBAOOSeaFfxyTXCy9DqbadQO6/SnoXMEKRqo0qN170/Q4Ac5J29K44L78AbUs1xJ8ujHpRELdQAjI5zWkGZho1EAf0oENzDcQrNE6ujbhl4NFfGglsADmlLVrZrJHtdIgO6aRtzVFriFprcx9TSSRuB/T0qi2aSFZGk/FVw5bSN9scfSjNIFjZmOlV3z2FUSUy6GUeRhkNxt22qDvg4hdvPqIZ4+mRgYx/w1EPh0CJHGHciKIxAk8qexoxOX529quieQEncGgAljAskToXHSXSAG7D19auvh9t0ljGsBZOqvnOVY+ntvRkGkEH0oXUjQSEygaN2yfl+tVBJoknZEcfIwfbbcd6j4G3R1ZQQVkMoGdgxGCatC5cMXUDDHBznK+tVEzTQ9WNGZSPKBjJqKEnh9ukiumsFE0Y1bMuc4I770WaCGRoXcEtFuhBxjO2KWt7t7kqqIUYprIcbqM4GfrRIeuwcSgAhsArnBHqKCR4fb9UzICrl+oSD/NjH7VAsIoolVRqVYzGAf8AS25oobSSM8DvVBexG2M5cCIbavXt+9XAJrO26cidPaVAjE/zAcA0VrW3Z45WjBZVKA54U8irdRSudSYBxnIpSGdrotIj/gfKq+hBOTn8qgZMFoIEgCfhx4KDUdiPemHEE0TROuUYYK+vtWfMxEbFCDIuCVB396PG8aaEDHddfm5+/wCdBzR2UolsdJVRpYgndu4xnnimFdWJGny8YoKeIwSyQrEcmVS6n/tHf710V1BJKwWVS2rRgt/NVwVd7eMtaiLpKEAXAwGU9hTMXTz1RGFJAUHG+BQ55wdFvE6iZzldW4AHP3xxUXVylv0EC6jLIEHfHvQFMcOTIY01MdROO/Y1EMEIdiI1BBLAgdzyaDfyz28JmijgZUGWWQnJA9MbUb421jt3kklSMomtwTuo96Yi2mMR4WMBF3CjYCgQyxShfwnRxvpKkAHv/wCa6G+hmtYpSQgmGUUnJA98V0E8MpVhKhDAlcHkDmgIIYBC6NBHpY6mXTsTQpZIY2LtGgDkKxI2I9DQ18ThltDcIC6YY6VPmIHemE6Jg1uAF05IYcDneorpYkMqTFQzKCFPoDzijIinRqRdS/LtxS0F5ZMq9BkCsNiFwKoL2Ex9XrAKflODueeKBmWE/FQTLgBAwI9c4qAE6wRokKNvgjYMKBceJW/SlaKQSSRR6yo9DxvVZLpLdEkurndgoCYz5j9Btmg0HgSSOVdIVpF0lgN+KosMcZjXSpKqBkjc4oTeJWoVmFwgKMEbPZjwKo3iMJUyhgQAw8oJJxzj6VahjSgfIRRhTgYHOea4aY4sKqguSxz3NKr4hbi4QMz/AIkPUGU4X1PpXJ4hZebz7gquWUj5uMZ7H1qBqNU0t04owxG508n3qscTmM9eKMsfm31BvtQHvY4FdgGfz6MKCTnvt3x7U1ajTax5mMw056jfzd80ioiKPlWUHfOMVYqBuQNt6At9Y9ZVSdNZYrjPJHIpee9gnvLdFcNE8RmGAfPg4H9TRDyvG7kKykjnG5FVLLq0+UHGwpSW+gS3muYijukHUC8bfy5+9DhvLdpIVkciXCrupyzMOf3oHYEjVwiooAOdh61Z1iVymlOc6cfrSkfidos0yl5D0XEb/hnAY8Abe9X+Os2lXS+h3Zl0suDleQaYDSLpBIUajtxS8GpncOM7+lRcXENxbxRxSNpnAxKpxpB4z9cYo0jLEpcqWYjOlRuaYBraqkszqT+I2or6bYokZQYTSC3YCgG5UMp0NrcfKRggeuPQUqbwW08hZSzSXCwpgE42/wDNZinDJKlygCrpk8uB296bOxw4BAx2pN7m2CzoGIaIhXJG+/GKqviduWQlnVtfSOpD81UOKxVivIohGlDsOfSlUv7VommV9QEZkzgjIFDtr2WWBD02klOkuBtpz9aAsA6l1I+kBFGAPfuaNIUA3UeuCKVkuYvDraSabOjXjyjJOSBn6ZqTfxG4kh6Uh0uqEkY54IqfgLgJHnYb5wKHoS4AEq5CMGHsR3oUt9byTaEWQ/h9QPo2ZR6V0F7A0Mc2o9KRtIYjv6UDSgEEFds1DRuZUIZNABDIw596Vn8TtrWURuJN3CEqmQGPANFXxC3EjLqJZZRCcqfnPariCyoWwU2+m1Qp/BLMo1A7E0rBe/E/EuEcrC5VAF3bA3575rpL+NdAMUhVmVZBkfhluAfzqYpgyHQQPMcbgdq6zuOqhUgqQdJJ9aS8PmDQmJW/E1OzDuMsR/SqtcKrmKPOGRnVuxxzVGjcRIzITnKkMPril1KLckAnJBk378ClYpHnSxkZ31tGeoTw22ahZ+pNbTRuSsgIGobkYJP54FS8ApmSREnU+U7nbt71aQsSrq+FHII2akrW5t4PDhKeqS6tI6Ac77kU217baAxzjpq/y9icCgldQfJUYPoa4oInYr/Nuf2qhu4y8kSxMzRsF+XGonsKM0umBXeMozEDB9T2qBc6i3H2HeoKb5O5FUF+Fimd0ZeicMAATVnulMbqrBZNkXI21EbUVAkbAII96DeShLK43GSh/alW8QNragSkhwSWUHVgZ/belrmaSeK4cRrp3ADn7ZA7/Wpg8AvHFTUJxU5r2Rzd37VG9cK41RPAqNvWoqBmg+5u45xt+1BYrgtngE4q7nkdqWmYLA+PSvLXZ8u/jS56/jpj/wDxRqp+p3P71ufwXj/CxnH+Y2PzrxvjFwbrxe7mJzqlbH0BwP2r2X8FYHhGrGWMrAV085njHOdvV4USpq1EE6cKM89z7Ufplc4GwoKZLZJxttTS8fbk1zaQWIQVRx5tW2Kufaq4JztketByANuaOhGM5/KhgqqgHvU6TvpO1VB2JyNqXbSAdAAUfygYoxP4QzsRtSozng8dz3oF7pZLnw+VUTzSJgKTvk9qpNBdRzWwgkk0kaJI8jCjGzfY0+B5M432zihRCa3QiSSN0znWSdX37UCslldPdTskr46IEf4hGG+gpmKyljki0ExRiNtaiQkFzjf996J10y2nLkeZtIyd+KOriSBZEOxAIPqKBJfDrj4iykeXX0YGjkOs7ttg47/eq/4a/QiSURSNkiXJI6g4BJ5zWizZwM8igsjFi2cgnbFKLQalXolGPTCguT821Vs4Lq1XosEkiXIRg2CB6EUSF84U81eWeNSQzgacZ+/FArPaCaW5bX5pY1Qb40YzvQLzwtr8FzOVwV6YO+NPfOe9PrBGJXOWzIclS22fXFWlwi5LAD1O1AstqPi5pmfIlGNONhtihw+FrDFaxrIP+nznyjz55yKbQF1VnQxtjdSQSPyq7K5ibp6deNiw2z70CX+GIfiQZGxPnYYGnPpV4LMwMFEitq3kyMZwMDGOOKoLpw/SmTpSk4G+VP0NGnkWGIyO2F2HvkmoqkvhkD30V4n4ciAglQPMD2NXFiiifXIGWZid+VyMYzVlmkleSNFClNmLb4Pp+WK6PqSRDqJgkZ2qoUTwi0hZXBxphMWAo3/7vrRxYwtDBGzsDEQQyqATjarrGdRbSRnjeiS3MMciozqGc+QdzQR8JGJzLrbGoPozsDjGf9qUv7OSWa1MM8qfi5JXBCjB3waLNcrqWPV5ydgP3q6To+dMmNOxJ7GqCxwN0QtzKs3G+jTn60E+FRi2aJpXZTCYTk76Sc+nNB+Kkjj0XDIcthZV+VvY+hp/qLoC6hx69qAEFnDA8ciOcLGI8EDBAq6eHwx/DsrE9FXUEnnVzmiaRg6nBHcHAxRUeM5RWDFTvg8UQnb28VqkcS5McSYBY5JyaIrLKMjZcenNWPTaUqHXUBgqDv8AlQIJOqZJUlDxasKMfKRsailLGxWGKTqhtpXZFZs4B2z9cVdLG0jgjjUyqsLF10scjbB+2KNcX0KWk7xSxMyKdgwOD2qqPCYo4eqoLrudQ1N61RKWlpLDJoH4M6BCBsCtDfwy2mDhnlKFlYjWcZXg0z8VbRwswkQIm23agJcZvZEZ16KRqy54ySd6ZiJaKzJKyZOuUOM5wWHGPy4okVrbFZAEJGokrk4Oef8AxSdwwupI3t7iMhXyEJyHYf2p2ymjkWTH+YMEqdyP71FStjatJoKsdMPTALHGg9v0rvhLWONUCkhGVgWJJyvG/tUi6t/jCgkBcrgYz2zn2pe5ZHcTQXYDBC5Rj5GX39PrVQVra3GJNT6lkMgOrGCeftTVskcakxsdJxhTwoAxsKRt7+GdJC6tGYxiRGHG2fuMVSO/Eslqq+RZdTEEb4AyMUkDAsbWKeJQmXTWUJO+WPmNSsNnE4giTpyQwiIHuEO+B6/Wl9ccdxFPHqMbcIMs3OC2DvR7y9UXtnBqIR9TMACc4G36/tUxVDDZyTOjxsOrF09O+kovb9aO1jbvoJViQyvqyc5HGTQEntnleQMzvpyulTgr7eu9WS+gUBWkZWKdQhlI0r7+lQHHhlswnDx5W4cPIG3ywxgj04FQ9lCFXEYwoYLjtq5/OjrdRvCZDlUAyS4wMetKL4jBIZkJcCMgMWQjGeKqKw2tpGiCEalVQgAfIOnjP0olxBHPG8M66xKulsHG3tSfSitbh5rKQKzPoeA7LI2M7ehx34plbhbuETLqUjKlSNwQcEUENBAJY5GUmREKKxO+k9j61SK3hZpGlUN+L1FyM6TgAUJPEUeMNNC6HLjUfl8vO9Ae6R0dEMiOZUjJZcfN6faop97e2/EfoAtOQzngsRxUm3gEsZ6SjfWuAPmG2fyNZY0xO1xauza5ChhOfMRzpHqP1p+PxKGWHUgdmVQ5Gk5Az/samC629qsYVYV0CPpb7+XOcVQuYpNKIV6mFXHoNqHb3ontoHZTHJMpfGMAAf7UaOYupl0gQBQ6SeoxvtTBedI2IhmTXnDb8DBz+hrmjhEq3HS/EkONXvj+1J3t8kkBysq9J4ywI+ZCe3qDij3t0I/DprxVMiqhYaDnA9qAsNrajypGF0oUz6Ke1CktLSGFII4VWJDqVQMYPrSC3TC4MUiy6Y7cSsAuMk+vtRhLpk6MSkgLrbPYEbAVKsNGC3ctK0eS7q5z/qHBqyWsDKzBBlpeqSdyH9aRj8WhFuWa3kUdJZTxtltIpm6v1s00KmuYo0gDNpUBeSTSJVxDHa6kjQgOxdj2LHvXQR20khuYwrMfmZSDnFIy+KFREXgbDWpuSVYYAHagxEpe9Tw9QsjBHmhPyyK38w9x61oaFvZRxmKRlxMgYagexOcVUQ2mWEaoGjJGonOknkfrVLy/MNwYFRWcBSQTgsCceX1Ipezkb4i4iaNtBlcowGx33z6dqgPZ2zxxWwlddMOeBgkYwP0ph7NI5IBEoWGMNj77f3pMzTym56eAkOpNMgOSQMg/Srx+JzG3wEQDSgVsk6WJxv8ATmgYNlaqqAQx4UEAY235qRHbD/0EGQF42wOPyoD3c5uzatEBiPUJACQT70C0u5bm3aWWJQUBDKuc6gdx/wA9aA7/AA8bNI8SnUwJONyRsPvVpFJjMR0uS+pg4yOc/pSTSyTwRSFAq9WPAII57HPocVEtxer4a00VuVnJCaG33JwSPagbf4fLroT8Q6mUD5v71KNFIrOsa5ZvNlcHIpILcrd3DmNfKihDvgnckCmEWXquNLKqjPGzE781LiqXNmk6a2Cl1OxIB+1KTRa7SQsqghSAQOKOJL8JGHCklV1YTuTv37CiyOjRSGNgwUlT9ag+VDIz9a7vUt87ezH96jIr2Rzcag7ip+tdVFa7NTtUGg+3PjfelL09K1ZmYKMZJPAxTT4NYn8UzCHwK6LMF/CYD3JGB+9eX9dq+QStrldttyTXv/4Ix/hJJ7SsB+lfPjXvP4Jb/wCWOpz/AJxx+Qrr7OnPx7eyCqMFnCj1JwKMqFH0k8cVSJowfP6b6htTDSoASWX03Nco2XZWZsLkYFF+VOd6ujo5yCu3ODUNgnBG1WRkMLrOewqOoS2lTxtRE0hSBuc8VQweclQc96AjAmHcnPOxxQJA251YyeRTLHpJ3zilNLMy5GFDcE5OKK7rSx2ksqxs8gXaMb70rILy5igLLsLjzDpkFkHBIzt9PatRSqIduwpfVM8rgoAgPlIOSfrTULJDKjXQLHXLNqUhdyMD9KY0zmF28wkBwqgbFQdv0q9vE6opm0GQD5gTv/ais3k2Jz2oIbqGPuXx2Hekltr7RGvxDjFsVLZ5kJ2P2p0yDKnHaiMNSnBOcbUCDW9zLLH59OiRWVlYjUoG4/P1qLjw2eSZpFdjm7SUrqwNIGPTkVoR5RSSTkVe4kwQinLHzaRyRVkChtZ9FziWQTOCkb6zsMbfrQ5LW7ubKKGZ1dgpEq7hWPYjvtz709bydWLWARyPMMHaiIpAJB2zQJXMc7xwxIWwAVkOrST5cA5+u9Ct7a6Q2qvIziKFlkOo+djxWgXCIzMwVQMksdhVEfK6xgjGQQdiKgSXw+ZgiTESJ0gjg8hh3FGvrIX8CxMCoV1YH6dqY6pCM3+kZwOaXjvDJCsigONOfKePrRVUsgDIUbIeUSHDY0gY2qvwzGZi8uNc/UUauQBjSBXWrKA0kSlVLbKe3r7c0eRoW0glXcbgcsP60gXawYREtL5UMjb/APd/UVyIyGIGNcmMY3+Uj/zTcHTaAMMkNvkk7VMhUnII9/cUw0lJ4ak1yk7MupUKbjPPvVo/Dk6MEeUPSYMSFxrIq5lMiv08BQSobnUw7AU3ADFCvUxqIGr60SkB4T5Y/wAXG75GkYIY5P0PvVz4Yp6o14LRiIKBkgA8+9P9TUAFXg1zxIztKNSswAYqxGcUwKSWOrq5k+dkbGM40+vrVLOMqLmLZT1Gw4GM5Gf0zR+jx55GPO7cVzvHGckklN2CjOmgXXwvp5LyeYxdJigxqHr9aubPFvKhckzDDuABntwKf0BgDk5qHi+U5xvTBlvY9O0u5FkMjSxBSAo5AwMVb4JRKJSc7JlMbZUYBp8MsaMzkBFBJ9hWc1yrXpQO3ZokGwZcZJPtTBYWGlI9dxIxSTqByBn6e9DktetfSk6kjaNMOo7gk06snUVtS6SjY2OxqUOqTJO2MkVQiPD4Q/VRnBVmYjPJYYNEsgkaYj8owASRnI9PamJmXDYOMenYVSzKF5ECjY4z2rIBDGqSSqscuVBAZmP82SR9N6strHIvRdCI+l08Z/lpo6RO5HAx+dLC40XJh6cnGrX/AC59M9zVBejDhozqJxgseT259aAJLaMhF/DaJdCnTuo9v0ppUynUH8xzQrm5trZY+rHrkPGlQSq5AyT2GSKoGkMTTCRJCpCBE9wDRJ9S3sLl9o0fO3c4/tRZ3SCPWSNiBsNyfSrCQyymB4QMpqBDZ9sGohD4e1KNGhbSxxsTtvnA9N6l7Yyli2pi6dNtTYyP60yiBJPKuwHy1aW6jtbd5JQVVTgADUSfYVlVBamS2a0mfKldJAbcr9fWqGwtolZT1NMjKXbOSxHBNNJGJFDnOTvkGqxSapHiWQOE2bbcH0pgG9nBLEchixkMvlODq9QaupOsBUK7/lRYkEChSSxJ234rpWXTh20k/LVQj/h9vCJdEWepnKk5G/OB2zVfhoVGWtxkEbj1HFDchrrpdSQs2RnsCBnH5U2sA0ed2DD/ALjUUBrKPC4hcaHL4DkEE8mpSJDcM5hkDaRGcPtjsMff9aYHkDEzZHYN2paO4e3u+lGhk6jp1GLcBttvXigmO3gIjAiYdIFFGdgPpRliiS2ESxuIgNIXJ4oTyXNtKXZFkg1Ycpu6j1x3FMmSNsSrMpRiNJU5BJq4M9LW1MYhtwYkSUdzvjcDenmtYZIGgZDpIwVDHFViEa9VdYbQ/mbgKccE/Sjsylc6hjGTv2pgzkeOZiOmVkzoZXByQDt9qsFk6jeXBPO5/LNOrdRuo05I9RXAoxypAqXxNLRQKzMjRgjSBx6cCrtbRsgPRUuM7c/am10jOAPyrKM01tdyzpMbi3LfiREjVF/7f7UkNMxQ25XBhC7aQpHb0+lcGCHaEKfQdqrez28dkbtHD6sBGB5JOB+poiGIyRu0yk4IyX+f7e1MElQ+HCjyjjG9UgtekjAjdnLH6mjG6iiOXZFXPzE4H51El3FLC6JOsTafmBGV96g4Iu4Kg+1cY8KDowPQCg2t08T/AA94V6hHklX5X+vof3pia6ggKLJMq6jpAPc0UO4cLImlCEZTqIGcN2FVSJQAFTSM5wByarJ4pZRTlTMusMIyAd8+lWkvrdGVFmXJJwAe/pVRSeHqppfVsQ23qDmjpLqAyBxjissmRblruBneNz+LC2c59Vz39qahu49OpmXGNW5xtmghLgsWWSIrIpIORsR7GrK4yxIzU3U0SguXXG2RngmoaaBbUuj6jvsu5OOcVlVDcCXVgYI4oFwgELKBp1HLfWjR6JHOBsO9CuCSzLp296ivlTj8R/8A3H96qavIfxpP/e370OvbOnKu77121dXZxVHHmozipNVwDzQfa1BdSGOPpXk/48kEfg5jLZZ3UD88/wBK9V1FDDUwH1Nef8asLTxhjFO76EYEFDvnFeWXK63p8oNe4/glgLJwW0/jbD12FWn/AIP8JtY2ne+cIoJ0y4AP5YNOeC2Jhlla2VRbu4dNJyBkbgfcGt+flLGZLHrFOOdwfajKqMAMDPallXWmh2ZNhnScEH60dZBqyVx/asRag28YyNC5NV6MbcqMrVm8w0jb3rihK5DebvWkWRY0GMAURmK7KPvSKxytLufL70ysRC6gxz6E0HXAyA3LDYVW3kBdgTgA71ZyHiIVufTtSPQeF5HCHUFAL4B1D09dqgduJ4lR2ZtKqMkmhSXMflEiOrawhX0OM/liggxSxMHGoONwd81aAQSJ09A0xsCusHYjuKDp7+JIVY6iGRnGkcKKoJ2kuYInUhHiMhT+Y8Yz7UeW2tpYGiSJGOlguB8pI/SrRxqGETL+IsYXqY+Yd8GqFRJHHcQxxI34+XI07AD2pq7nNrEpVCXkkWNR9T/ar9KISI3TGtAVU+gorRxTEK6g4ORnfB9aAAvUM8cSxPpdnXXkbFeaFLciPxK5YKHfCRAau3sPqaPHAiM3TQKWbJb1NHkhjWXUqKGPcDf86qFBfkpGsKDTKSkLZ225z+VHnvOgiKQvUcEqC2BkDJqyRIDnQAo4271c6G7br+lUJDxEPbpI8SlHgaVwW2AHA470OPVbOUtQOFZ4C2Rv/o+n5Vo4Rlw6qVO29UMlvjV5cgYzms2KWvkc3VjhvL1vMPXY/wC9KeHYEcAMOPiHlLMGxwSc4p2V45JIGDAhGLHB9sD9arHKslurvEUl0lSNts9hUCg8S1W1x0YQqiAyo2rPtjGNjVNklkEQyzRRhSc+YEcDH1rSE6OhEcLYA2GnaqSTy6SRCVQDJLMM/lQKwvMYEeMgRSvoUDP4fuQK0milyNOjVj+bOM0q08yRFhEoB4DbEk+gFXdpQwxEpyN98gU1SEFxPbW8Uf4bO2sqSD5iG3Ue53rQEsrXjQnygKGC6SRv70KCN+llWQAMc6Bnk04sSHY7+uSaDNkvZTayTrKYnJx02XcEHgfX1q3x00s0qrJgRgNGOn85I/vRZ5bK2OqQafViCcfUjimkSM6ZIdLLIMgg5B96copaXcrRB543V8/LoxsO9K2bXUbJG6LlpJHZdPzLnnPrxTPVZdYeNc5wMDmh2c2UMMxjMoyGZTkkepHagEl34i9n8QkbNI7g9PSMgdwPbbmiG5vpLjR03UJGHyF2ZjyKbjeJNQjKacVCXEekk42PpTRkyt4g8Fy0+pIjBq+UbHuvrVobSf4sajrQW66SUGCfT2rTuE+It5YlZVMilRt3IqkNzDKmmNlOnyk4wcigSaC6McDBnOt8yKw06NuPpRLqEqY0id9DnTLIp8yrjY77AZpx5ELKNYPfFCvQRbeUBgGDMM/MAeKBCZbqO7iEOp1mIJZkGAARnPoMZpu364mEjBlDatQOOe3FMR3QlIKxyAn/AFDGKHMJCo0s2Q2rb9qULabt4w2DkQElcDeQnYfX3q0kd2sUzJJqkEaKjbfN/McU0s4WEZyCOc96o79eJuk5IB0kAYNQLTNfu7xIuqIuAWBCnQRvj70vc2E9w7IZGUoR0pWYEAY3GO+4HNaLLN04wupd9/ejRRt0yhbLb00ITRTzWdqeqjSRyB3cDbbOTiuWSY28SlnZXlIffDaO2/ary21wXi6TKwX51JwB6HI/aiSrKssbI34uoAAjbH836U0KdDxCTVJ1f/SddJk/m/lI9qlrO5uIYI55GZihLlXxpft9RjNarhFLDWFLcAnBNJ3MsvXjtLeQpJIfM+MkDv8Ap+4oDWvVgXoTSNLkEhxHgBeAPrSll4fLaWd4hlkaSV5GQhjw3GfetBCpmeJJgXA8yk5Iqk7zQ20hVgCFJVm4z2FBniC+ja2cyu0wYBkBOnTjGTTBgklv1En4kUUa4ZwQQ2+Tj1NMWl6LgNGbeeKRVBYSrj9auk6kMGODnGo8GrRkvYTKouZGeGdHyWj83UyccfTaj3do11K5YDRlTFuQVxzt9e9aaqFHmOd6BJcKzThchYgNTYzuRkADuePzFQKT2k0jTMZjpdUVVORjByfzpW48PnmuhN1zEVk1I6g6tP8Ap9BWtbxt8MiytmbHmOMVMkSFSCcD1qAXiNubqH8JmjJxl+x74OKzxZs869IRiLLO0ag4yQACB7YrbjlhjiVFYlc6dQGRn0zUMEVtQA8vFMprz8fhlwYtBcyAzGSQMNmBPB3psWTR35uGU9E4whx5iBjnNaaSIzHy6Pc8VLqD5s7Kaowl8IaKARh1ASGSIbd3Oc88CoXw4yeJ9ZABb9NNWDuzqdsVsSIJldN11g7gcUtbxSrEEeRGUDSCoI4qaEofD7lLYDrHPTkDHUThmPI+lENhMJLdgsJaMYkDDynb5vr9aekmSJUj1eY7Ko5bHNDe9MVxHC8TDUuzEjBPpQUvvD/ifD1tkRY1DKwzuNjmlLjw15nhMaxrKkxdnHAUjzAD+la7XCRx5YYAGSTwKVs4yhIQydNsuqsRtn3570FZfDEuAI1JWIRGIqG7bb5xztVW8LRiWY7mNY88nY88c05LqUgjY9vpQ+uVIHdjgaNyTUFIrJ4XkJlDxyMHKEfzDg5oDWiNctJLK4zIJNI4yBiniXdlTDIw3OdwaKY+GIGamLrOWxgbWwlP+eJueCOw9qIPDkiPU1sw1l1VjkKx5Ip8RRkE4GeeKo00aIEdgWyBgDck8CtIzobVQsSNPJqiJ0MSATntVbmKGTV5Thk6baewzmmDGslxpePJHmznirdONI2GWG+NmqKAbSJgrgnzSCQY7YGP6VRY9Co4B1IXC4OxBNFD6MRk5A33NXaUdHUfyAqKGpwCAMHOaRm8hlcai0hGxowuG0mQAlcZAB3NVvIzpIBwQM1nofLphieXn52/eqYNFnB+Jl//AGjfvQvtXunTlXGurjXHFURmuP2qMYBPPtU/aoPtgcFSQoArDvpS02QBjOPpWw0bIpIavP3EwEzKce49a8ldg5oLe5QrMittyRuKH4QkVmJIImIiEmw9M1SWQKp05IxsAe9K/wAN3Ru455ZQFPV0hc5xir+J+vYReZc9qmMlsgjBAwKojHo4QqGI2LcUQNpVScFwN8f0qwWVCO5x71KgggnGKGXGNVD65DAKNvT0rTJjUoXJwB60BZnZmCDCHhj3q0sIuF5wew7GrxLIpw6gr6g0FYDojCkcd/WiJ5lYE0JpY3UlM4Q4O1D1oysBPpLDffBoJYdM520gZJI7UC2urd4xIswSPcjHJx7Ue3jMcITq6goxzmhr4bAuhUeQaAQMHkHkVAea9it3gjZsvM2lfYetUW466MeoVBcqmDgnHfNEkhiXpu7lVjPkOcYPFQtmkSY3VAxbA9TWkVhkYqc6mI2D4+b3qrNNc2zGKQxSZIRtOdx6imIohHCo1OMcA42oTW8QuC0c0isfmEb/ANKioivCrRQygvIQQ0ijCll5q0niUelWUHLRmQZH8oq62sMcrOAwZ85Or15q5soHTBUlRH0v/wB30pygTXwRo0OSzFVYBc6S3AP1ro7pZZ1QBwS7ICBjdeTRktoROZQhWQALq9hVo4IkI0AggnHsTzVCM2B4hHE7N0xG0jEnbnFVaa0iEupZgY1DklOQe9aEttDI+qUFm0ldz2Paq/AW5i0lTpK6Tk7kehPNRS6T28JfylVTAd9GwzxmoeZkgkdYsPK2mHbZz2po2cDOzMrHUPN5tj24rvgoGgWEqxjXGlSxOMcb0wL28sMPhssrI0ax6jKp3II3NIyzvchF06VWaFshgwZWO2cftWyYY0j0Y8p5HY/3oMlsjRRwxIEQSByF24Oe1QLQTC56kuD1IXZGQblcdvqRg0hDczXPwBwxjuWkdhkbqBsBvx61uuUUBTq83OGOaQknS3vIbT4SRYGQ6HjJIB7jA4oAwXsMc5doyhkhLYAxshxx3NH8NnE0MmVGtmy0iHIYEbb+oG2O1OLGg0YXCKMKO4/tVkRFIAUAeg2xQJXdzFaEQjQ7kYVDKq5275NKW7fBImmBy1tF+PqYakBydvX+m1aTWdrI2hoEKKwfcd+c0aeOFQzmNdTrpZjyR6UGJceJvJaXYWMRtEFyVkz82N8imjcQW8khMTgRdNNYxjzcYH3p6GCHp5WFB5dOQuNu1c/RVQzrnvjGTmgUaZZJelGQJ+o6IGOx08kkVFwotIGdxgllXSTtufX0p6IW841oqko3cYKt/Q1WRs5Gk/T3qUjJW5nE2GXzdYRgqdjkZzQRO3xK3EK/iODrUnIcA449dq3tCHSWQE6v19as0MEcWUiRSMkYHB9qZVZCNqljLwlmkkCYBwVzV5r6GIH8DU/mOGfspxt6k+grWhjGAXjGR3965oozPHmJduDjiiM6Gaee9mVVCrGFXGrgncn39K5PEtUbtHF1FAfUwYZBX1HatBo4w5KoAfWgBQkjKsS6WOTgcnvSjOtJJ2uzM0RcR2oYPrwCSc/n22pqO9cRz3KxrhTpkRjhgRgflR0mjBeNkOpG+Qj9av8AFKjAPGF1N6U0De8lkMBijQxShmyxIIA70GK9mWNZjDHpKjUwJ8pLYwftvTsrxqhfSCMZ4odvcpKBlQBnGcU0ItO0ZlSPOuS4YZIJGcDnHtTb3BRZAu9wkeojBxxtRJEWJmeP/wBRskf8+lCSZncERYyeSO1RQbi2hu7IOMSOUBU8nV655BzS0Jnia9uHVnlgAjUkYDnbP5kitYoElUiBFVgckDk+9SCS+4GnttQrNmYCbMqPHKkoRZhtgkZyT6dqvfTzLa2hnAVxcKTjYEZOM+natQqW+bTj6VWYRoR5VweTpqoQiuZ+qkWFRpCzBgMh1Uj981N4nXnit9H4UilmYA5yO3tT/T1AHSoHrjeoOhHwQBkfNigy/BxcMk7XDcysApUg4Gw57YpeB7mOa8clGJugukAkKcDf8q2I1BldCATuQaoIBA0jKRl3Ln6kD+1AsLq4OgmEjLsuCp2Hb/zSV219LPfAHCrGoj8p3J5xg81uEApllGT7UF0ZnUqvkAOrgHPaoA/EPBAsRVNC6EDLvp7E49qjrTvO8DaFRMEOR82315puO2AwzgFgeNqMY1LEGMb9yKozRNJJddAnRGqBg+nIc5wRntiqwzXg0ByvTaVweNlHH5mtPQFjbKL7bCghF0eVdRz3FQZyzXSdOZgrERMzKMDfsvNCY3/TuWDn+TpYC7Z+Y49vetJZSzSxGMB0OMjjGM5q6h2ReNvagy3iuBdyzRl5OnEBEBjBPertq6CLMXkWVvPqA1KCPT6/lWmEIyP5qtEq6Wzv9anKse7SU+EvAGE0gXTsckjP9qDd3F0lpLPBJ5VdCFKYJXuuK3GjKylgwKFcYpdlkF0cmJo2I0gnBX24qxKVme5aylVXbrOG6R2yvoKUhiuYZI/Mw6dqEUbHL53G323rZlQYzncHOKAkc0aETSo+SSGAIOPegHE8s1yyvqVI9OlwcB2xv+XpQro3kk5VHZI1dMFHAyv8xP7Yp+EeQj34q4XUPMSB6Y5oM9WvWl5IQSM2NQ3XHlH0zS1pYXf/AEktxNhk1vIMgkufStcvy2DsapCkys5aRWRiSMjce1AgyXpk6OthlA3UQjZtW+r12qstnIglEIKFmyDr5Gdz7HmtU7ZxsT3qkZ8xOeRUqszoTPfTyu+mIxBIyCNjvn+ldbLdrYYlcdYDTk4335+4ptWK3csU2tdwY20nBGPX1zRZgCowdl3+tAnFF0pW4xzVJ5C6SBhgfynB4xRWVWYNvk+9VnYdAqcnas1Xyub/AOol/wDe233ofFGuVxeXGMbSN+9CIIr2TpyqD7Co7VJrhiqIxn/xUjcV29RVH2V9ekgNqAGd681NpednI3r0sr4iZhjivPsoMh7jNeSuzLnBUEhj396B/CKEW9yhPmE5/YVoXaBYtgMkgKDxQfBIXgu7nOnEkgYYPtTeE/Xp0hLIDyMUXoa8e3vUQI4TZzj86KkhKBwuM9nGDSFUjhKpgZ29d6lYlUk8mpkllTIEZI9QaWF62rSYZB74yKqG842C7VCSgbbkd6D8bGy7nHtgiqpdRONjsR6VpB1AGWXcHtXaIyG8oO3cc0L4iNNtY+marI7MjNCATsdztUFNCqdUY0b7qpq4m6aSPrHlGphih3FqZI2eIkPpIUk8GgQWrLHKGjQM8JUgevY5oHJ9NxapHcBMS4yCf0HvV4ZreJWVQ2lTjUWzj8zSVvYdQwTHZTGoaP3G+x7e9S1lO2oMkRHV1HbAZfQ0DzT6r1oQDoVAzE980C5ZhNFdKiGKL5wuzb7ZHqPahTwSPNhV0x9NRjsQDwaunhcqtGA+y68422YdvcUD4lSQjQ4JrrqIFEzPNESdK9Nsaj6Y70olhLHoZGXqZXqv/qUZ/X3o11byzrEYn0SRtrUncE+9VAVuL+x1/GRpJCBlZVOGJJwFx602OosiOZo9OfOBjAH1+tBuIpL22EV0I1IdWxG/JBzjcUGWw6zlQQgZmZ1XBGCMfnRWj14xOiFhqfJUZHA5NXeSOLTrdFzsuSN6z47KNGWXZjDF0wCAduc1Z7UTNLI0mFkZG04GxXt9ParqOu/Ejb9ToormNlVtROMt/wAFNJI8eo3EyKhwEyAu9IPaCd5MOQXmWU+gK/vVvGYWu/DXSJVZtiANzz2zTVNtdQZdusmlDg78GrLNGJWUOrEYzjtmkVsv+qjnEv4ibEEDBGMYxjb60xHYiK9luteTIACh4GO9QVtrhZYfiHOCzsAD3wdgKsEUydV2GrBCjPApOHw8yKrOw06mBQjka8jB7UaLw1UdPxBsXJA7ljn7VBY3iwkCaRVXIxn34q13K4j/AOlmgMmrGhmznHI9jQG8NVXkfruOoV22Iyp2PFdH4dGkhZWUEuz5AxgtTQeyvBdSYIKSKcSRtsR/ce9dceI2rReW4QgErkcZqbW2FsqkyLKY10qwXGF9NqSTw7UboyPIsbzdRMEbkDOeP3oGYr5Gh2dWOkEjO4+oqlrdhbKEzOpmlGRk7sxq3wObn4hXw7poP0qtn4aY0jaZ2UhRlM7ZGwNNMEjZFfaYM75YtnYnv+WKtYytc9VlYY16QAOMe/vzVD4ZGYenrO8Rjz9Tkk+9MQhbY4MimRiNTNycDH7VAjFIt6W1SLqMp0g9gvAHpxkmrRTvEZI45xcxKQGQnLr32PeriwtxE8ZZzC4bTlztq5xVxaRsoIlfqKwbqavNsMD24pqm4b+3dQVk8ukvv2A239KTa9j1L0m8xcKCwPc7kj0/vRJrK3dWHGtOnhDgHfP55q/wULSlmZi2AG3Ol8HIzRF5ruG3QmdwgZwgIGdzQ/i7eNDIZCWUkEaTkY52+9V8Vs3vLN44mXVqVuSMYNQbGJ3DF5SwGG8/z9/N60oq96z3caQqulpDGSx9BnIq730KvHFJKshkdtBA4A5zj0q4s7eN9WPN1DKdz8x571SO0tomiZFYGLUEJY7atzQGF5amDqiQNGc4wp3xzgcmgi8s2jB1KUZOpkj+Ud6FLYIsK9EsHVXCHUf5u30rksY/h4YplLMsQiJUkDH0oCPdp1FVAzLtq0jZNsjP1olxe28C4bJAGshBnC+p9qqLaOAsyBsuBkEk5wKWewguCWK8qVIyQCP/ADUUxcX9oyMjyMAEGoEEEauKDbXXQnS1Z2mXVoWTG4PODRn8PhlX8WPJYANkngcVeKwSOV3jypbffJAPqKApnzcm3XGoR6yT23wKCl2FiVruPpyZ3UHVpGcBiewNWlsRLIsusrIgwHQkHHpVTYsZi7MWBADAnZsHIzRF/j4VilkPU0xjLeQ8e1cb+1kTIlyFxsAd/THrx2paexk6NxGhZhNltOvABPOKiOx0W0CyK4eMDzo2TkDHPpzTVMRX0EssbQq2HQnVp227Ggz+KWyrIVZvw11N5TuD6etStvFHMZMFEMXT0jOkrvtj1oaeH27B10kxMACNR4HFTTDUNwjdKNgxdl1MApwv1q0t1HFMsZzqkzjAyNhXJDGkrXBOHdQmd8YHFClEKuXcglAQGxwDzVQC58QjSKJUeSN5WTDFeFY/7GjNdW0MxlJkXQGBXG7AYJP0GaqQitGqLlQNQYoWC49Per/ApKVZ40YAFRqGdjzmglr8STtDGHGiHqEleM8D60CCcR2iKNchKrnG+nV6mmfg0EkgQhXZNJIXtjAqYvDxDhgyhggUto5wMDO9ACK7iQk4Z0dv8wDZs9/p2qTeIpZEyzAkKmN9sZ+29ESziEQtgw6edQRVxg5z61LW0cBRwyqVz5tPGfWoqkdwk26ZIBwc7Yq09wkIiUBiZG0gKM1RrKNIfIQqFg5Cjk1d4SSrl8lTlfIPKeKqEJ/Flt7aZkWQPpfRqX+ZRvVoblY4EjbWAgjyCu7FuPzNEltUhtmVYeqHbLKRnGTucUcWi3EZVslSwckrgkjj6VFK3t8kaXSoH6sWlCxQ4y3G/eiRqkzaASWiYZLDfjarXVqkcckgjEhkZdeEzxwee1FghaNcqxUHzHUm5NNTC4vrdjpjZlbU6kkEDKfNUp4tCuoyLIqqqsG07MGOARTCWNsEChVIXURlc7tz+dctjCkSxLGoRSCBjIBHFUCF7CQVYtgOULaTgEDJrviQYyzjQgO3uO1TLaRor+UeYnUCOc81DW0UsARwCgx5T2xxQKP4pbQq2rqJiURnK58xqySSGQ6QTjZ8/wAp5xRZLGzlUo8StqYOduWHBonSjjLOAAXOTjvQBbxDSwXzMchCVGwJ4zVevJKrAoVAPOQc0VYIRMZlXEjYyaiG3htlfpgjLFiM7ZPNRQgurQdxjtQ5WWTXpJGglTn6ZoxcBsDf0zQLpSIm0scnfes1XzC8/wDrrjj/ADW/ehAmj3iFL2fIxmRsH7mlya9k6jne0nPoKjPoK7IxUbetVEHNTXVGfeg+wXUmISBgAjestUywI5rRucC2ZiOBSMOV7civLXYjdxO8qKxA5YUHwiVW8Vu4jv0wv9abnAeZyWGFGKwf4Um+J8av5M/Ocj6ZOKScWpby90sq6QFNSW1gAHehqgOfLUqseMppPbIOcGiURmLL7+tcETTt+VDePy8kfSoMbsdpG961ES0SshGBURQrEfKAv0qUjlXlwexzUsG1HHptQVkiU7Fj60rLHBEyCSUp1G0oOMmmGaXBIXVtnFLyzN1FHRdgQSCNwp96AyQyiUETvpxwSMVSR5EmUB0ydtJFViu3k3VeCQfrQrZykcLEalO7b7k7nNBomV1A/DyccCpWTJIdGAPc0obiQQwt/mdRvMAu6+32qHuZUlmYZKxnAQL82cb5oG2uVjwreunjue1UguQV87f9SoIZdWBztSbfEOmqXSGS4XR5cAr680RXnCszBQzXBTUUPlHr7ig0bRzJEWc6SeRU3FwYoWWIDrFSVXuf70ujMbiSKQhVXBDjYHNCmj03uUYsy2z43zk5qiwkhvLbWHVirko0pKn6bU3DMnQjbR08ruD2rOhuru0hSFYQypCgOxJVjznHOOa4NeTJH1lI03AOy4yBvTQ+L2DBKBnUOFYqucH0NGfCyFMnS35VjwPcwxNIkTOyySOVZefTB9ff0p2EnA6khZpcsoZcHjcUQwW0KyjBkwSqZwWx6UG1uvibYMCpf5SpOAG7il5C/wAeJFyXW3cAe+2KErXEEESrCh0QamXG+rtk/ntRWnG6mLWwwGGSG7VV7yF9SIdbIAWXjHpuazJnvZoZY3BbzpoKx6dSkgmmYIJ4rm7YxjQ8gZd+dqaOuLlnheGIFZRH1CDtgH/xXQXAltupblONWG2P09qDcQyvPeBFJZ4F2Hrk1xivFIEZYFdAzoXzD+bf2qKelmjiijaQFFYjJxsv19K6bDIqY1KTjb96XzdONDIGQu40ldiANgfrQ7CKaJNTBlTAKo+xU9x9KI0VaGMEA49vahT3UEOhWfSr7AkbD6ntS6LefFRs5/CIbWMjA9Md6pi+kjQyRozdNtSuAMt/L9qDRZ0QK4UsdhtUJP1vPGMqCVznnHpSdlBLHCww6AqMRvjY99x2oEdvfRWYVQwKZ8m2+T2/WoGZ7u4gcOluJlHziM+YD2HejJLHeIs0eGQjIIoCQXKRydGTMmD09Zzg+9KSWd3FbvNB1Y5HKtLCCCSc+Yg8Db0oNEOswaFFAEJCk++M4FKyO6XcMcRbzBi4J8pUD/ccVQi5FzciElQ0ql2BAIBTtn3AqiWd+3RkkZTIImjdxJjcnOrYfSgdiuzIysYCSpCFVPy5/fbf2pma8hhljVy2pyB5d8ZOAT7ZpGOzug0qgr0ppyztrwxQrj02ORQ5fCLiaVn65jkRvwpg2fKOAR9asg2xCm+w3GNqU0OobpNmVScB+Cfeh30V1cEQRvpRojlg5Uh+x23I9qCbG60uPiCGa3VNmO7jlj3oDW169w7QTxdG5UZKchh6g9xTRICjOMkbD1pGfw6a7uWM5XQpVopFbDJjkAe/rXXlpNLcwXERGYmIw7ldiMbUDwUjB79qrrJm06cgjOfQUgbC50BVu3wIXXIc4Dk7fkO/NVfw2ZruafqgF7dY0JLeVhycelEahUsPMONsUuJFiY6iSdzxvWe9hLDa30gfPUiwFVm8pA3OT+dUgsp5YIn8vniXWpydQxyT3OTmosakt5gwxouXkDH6AVMN3IEOtcsjAOc4Az/Yc1mfATm3ii6wGITG2CQc5zmmobS4VQjOrRtKzSbnLKeAaShy4uBAplZxoJGMDck8Y9aIrtp1MDuOKRv7D4yS0YNoSCTUVOfMMY7GojsZFvevLMWCOxU7/KR8p3xgVUGW5+JknClgkTaCw7tjJx9KLCXW2851MOc8gds/as2Pwx47d1WVgzTPMJBwueO/51w8KJWRtYV5kVWwm3lO/fv71KrSUh1O42GSM8UsZg+HV+23pQj4fKJiwkGhphIy6eRjGDTE9osqOoQbjGntWV0O7k1eHvKukMq5GD68HNTJFFhYVYAlRrzzj1+9Kmwmjs9DlC0cfSXR/MMjmnoLLomXqFpdUhdCeVB/lzncURMckcGQzouBnBbgdqZ60EYBZ1C7cnAz9axjZPc209rJKDCSQH0eYnOd/YGpTwpnto4pNDMJlmOlfL5QBjHvVlG01zAJWUuocKGO/ahyXCfKrrqJwATyaRfw0zC6jJ09YkodIyg9K5/CzJJaagSbdtTM2Dr2x67U0wy8nQ6KcvI+lm9Nsmpe4UBhGAxXlR2+tLS2zxGJhgn4gtkehBq1vbzQWawykPLgqZRgE+hPqaijxtDDahHYAKMEmpluYYkXW6qrcEnmsv8Awu5WHOuJp9KqSR5WAOSSPU+vap8bsHubC3REAKSLsBnA4+wqxGoHhYhgy6TsCDzUS3CI8aoylpDhRnnbc1nnwrUUZJCvkdSABy3celEHhmua0lfGq2QoMAeYYx9sYqh46RgEjJ3AzzVkZCoLuDttjvSk3h/XuIZiSvSDYA33IxXWnh62ZjdCSEh6W/ffOaC5uYEdx14wUALgngHijLNFITolXK7sAdxSk3hyyzNKG0a4+m4AB1DOfsaG/h2OqVmdVcqQox5Mdh7bVA8Ck6CRG2PqMUqLm1VpV68Z6eOpk/LniiPpuYGUsQGUqSDvS0nhMTrJ1GkImVFfLDcLx22oCme1j5uEXLBACf5jviiKqMgbUrLzkGlLnwyO5jdYnK9SZZi2x0kY4/Kmmt0kg+HGQh2OGwcUFvIFJyNh2NCYeU7HeugtYojJp1edtTEtnfGKtIyrgA7VFLqi6sH86DcgFDg7g42o0pUJnPHvSc6hVdh/OB+lZqvm1+c+JXOCcdVv3pY7imb4Y8RuRj/1Gpfg17PHqOd7RiuP1qSKqSfpWkTnao2rhXDNB9auFLW7+bbB2pGKQ75Gw7U5K34bKDyKQA968ldiHiMkkXh1/IEA0q2GzWD/AAS5TxOYAgZQc1v+N+Xwi8K8SRZI9xXnf4MYDxeTPHT/AKitz6Vm/Z9EWVsYIH2qxGMlAq5OTgYyaqVJXKnJqvmwDpOeDWFMK34QzjnG9VyVbPK4qrSKIs5O3NUVsrhiRtVjJjqqykH0zQ99YydjVR2OO1TGdS78iqVdn044yNqV1OZXBHPG1HZhkqwJGKGzE6goOKDolOdQGogHYdzVopNaK5jAOMNkYwahWMTKQM6ttPvS3x8jlDoGC7pgH0zgVRokLjAxn6UJWCvnYjOB70pD4h1LdZXXzspbSm+w70T4qDraW1FgUA8uc6uKgY0h2XXp0hgcD1FMJIGbGDgfrSYuoml0xoz+UlWA2bBwQK6DxGJolk0sgkTUmRnO+MfnVDRlbS2I1ODj1qk0LsWdXw7RaFIHGTnNKfEm4ZoxqjUI5ck75Bx29N+KYNwz2kCW+ppCFcqdm0ZwT9aAlnFIjDqlGwOQMb45+tMBQrDbY0MziANJINMewUAeYk7Y/agSXrEAJAwcSFNBYA7eh7mqhtCWcbjI5qzoMZz9DSz3K2h+QvIVL6MgeUc5J2qT4gjpb6Y3/HjMi8bAb/1oLvCuouGIZlK59Kr0ujEgeQSONgAPm9zmhyeIASGNoWHkV1wQdeTjaomkEfiglk3ijtXbA34IzQH0lWZ28oxyO1RbtI0EbzNhm+2fT9KDP4nAsDyMsjLEqOygA/NxQRek+Izu8UhSJUQDT8urck/pUDscSNNI6khjgHI4xxRQMDANBnmFtLFqGOs4RmPAGCaHMklu6TtcSdMtpaI4wSTgY9KKZCa98/3obqWLHOxoH+JhGRJIGBYO2VOR5ecVVvEkVA5ifT0euc9h6UQ2ZViTLkKqjJJO1ck+xGQePNnI34pS3LT3s/UUaTAukZzgHNAtbpLezt4dw5haQn2B3pqtCKWV554ZCCFAwwHr2q00rlRGuQcZzSkV+sSYEDnU6DUCDkt3PvRre4WaNptJCqzKM75wcZ/SpRI6ilSSfeiSO24VSx/SkW8Qka3MiwDHTaQDWOB60M+LmG2V0iVsx9TBbBIzj+9A7FbyDVqKgndmA5q8qskYEbZ70m/iEkTyB48oIeucHjtiqz33TMoETHRo78lu1QhyMyackgNjg+tSsrxHS57Z5pWKe4PiTRLGNCKCd8c96nxna1Yhv8wqMg9iRn601R2mMk8XTJIxv6U0ZAZEQ7/Wsya4eO76YiA21RnV82OR9d6g3jC5uJCg6dsMYB3J2/Lmg0ZpDrUDPFUdNRBBNKSXUuSJIkkZYurlGwDvgD/eoubwwTzKqIRBEHAJOWz/AEqofQBRjepLrgZwPrSsaTsoLMhYnWAo4BpW36s008EriOVXJKtyw7faoNVwunUXx/eqhzriaPSyklSQeKyPhZbS+lFuuESHqnkLqJxge+BRzdydRY4lbU85Ri3KsBnJ247UD8sXU0/hgnOzZowjIGFRTn3rPa7uGiihChWacITgggbk/tXN4nLoeeNVMYk06dJLAA7mnAdkUxjIQfTNKTT5VonjJDgjSDuRxRzMWiWQ58wyADWYt00rTTtbyRz22UKnfVqxg7du9BowAxwrHqdwBsXxx6UaN9Z1A7DasuZrzrW0SoJdKM8j7gMRwP8Aaq2XxhtoIXVo2kBldiCTnPyn0/2q1GxoBJNdHpOtdQLJgNjsecVnvNdCGVQpyG0Bgp2HrjvTMErrar1Uw+kZGDzWVFGG4OwO9FA1EHUMHuKw/DriK4a5R5BqM7ERtscccVdnksZpUhQBZF6iJgkAr2A9/wClUaRs445GKM6qxyVB2z/SjqEGnpgEexrGu7u7Ek7IrMot8ppQ/Of60W1nmV1h0iOOGIE7fOccZ9qg1wSZXAwBgfnQ+o2s4wwHcVmm9vDBKxjVXa317D+Y7Y+wq8cUklrDCLhowI1OU8pz7/rQNGTOpT349q6JwVAc7+9Z3il49qsDo6YaYI/l1bH6VMVxcC6jSSUhC7aT0xgr2z6GpitBGCnLN3NWknTpnJAXFZT3d9/h1zMqBJlRikbpw2e3rtXdSfr9R4taLbZGnYF+4pBpxNiDOeKtqOM42zWKbu/EMxSNc4QxDRjk7g79qOJ753cBECC40A9+njn86qNVJG0nGPvQZWkR+dSkcelZ6XV60sJ0lUbVrUqMLjjfn70BZPEP8Ph1NIbiXVrJRcodyNvTgVFa4VzE2qVlbOcjt9KIMMNx+VY5PiYaQB1IAjAAUYLH58ewpq5adRF8Oy6mlVWzvhc7mtIfaNNmA0tSz3AYOFGox7MM435xSqS33UjEgTQZ3Dcf5YBwf2oNrDcwrIJHGtppZdJwfKT5d/XigbhjNoiRCYMhJCKy+b1xmjIwZQwyD71ltHdtJbSkPq6L6tONnOOfSrSy3iw3Spu6wjpELy3eoNGRgivp3Hek/OxxkAdqGZLrpLHrJ8i4cqNz3zVYxedSNpARGdZIwNv9NSrBwnlIwSfel7hcLv6U1rAI34pN9REhdictlfYYrNV858UXR4rcr/35/SlSCGKsMEdqd8Z28YufqD+lI16/H6xzvbsiqmpPNdmtIjvXcGuzvU4FUfVGkGNj9s4pEkh2JOB39q+fReP+KQ403kpA7MdQ/WnI/wCK70bSxwyD1wVP6VwvrrpPJueP+I9CwkXKlpPIg/risb+EP/vLADmI9/cVkXt7LfT9WXA7Kq8AVq/wgcePL7xt/Sr8c8azu19NCAxeh74qseI1YM7HIwAeB7/WuVyAcc5q5Xbf7Zrk0EFTf3q5C6RpGRjmuEY1dtxUsgC4OftVFUP4Y23HPtVUBOSvrvmhlWTIGontVhrXcD3IqoMGUADv7dqpKwUFsE4GdqE+JGB39K5hhRg5yPzqiVkXVqbGQQPoKo0VtAUCxsxV2cb925qI7YDBOc5o3ViFyYSV1qMYzQDS3tCIl6ICxg6R6etXm+GLlmjLanUs/ow+XNUupEjgMkTBmDhSB2Od6oElN1MFx0A3yscebHb2oG44YURtKBQ4Od/+Ypa0s44bFYJIgxA8xHB3q8WmIgs64LYxng0fMYQqZF9ee3rQFWKLIJUZC6R7D0qUt4I9LJHp0LpXHYelCkuY4YGdmB0jfHNGWQPGpLLkjhTkCgtJFHOhjkUsrcgmqSW8LxpGykqrAqNRGCPShJf23lXrAksVGN9xzUz3tskaOZ1CtuMelaQfpRSuC6KxAwCwyanRDCq6kARBoQegPYUNLqCNWdpVwmzd8GryXFq0bdZgUIPYnigk20bPHM6+eMEJv8oNVe3V7gSP8mgoRnnJFSk1nHEhWRAHUshJ5AHO9Ua8jN4lum7Mmsn0HapVEFlbGMqYVKsoRhjkDgUJWgmd8DDBsac+Y44J/pR3uIkKRNKquxwATzSttOMspOqV5XC59Af2G1QGKxXUTRSRkqDhlcmr/DQ9HplNSY+V2LfvUSSQWqZkkCk5OT39TQZJHdrtVbSI0DBl7kjNAc9GMBnVAFGAT2FcBG7MAuSOQD2pZnM9qkZKmSWMM2/C9/7UoJS13a6ZFR3iLupOAwHAqDWEEaTGcZyVCYHoKpHbRQwogUOVBUMRv70KO7tE6pEqDGC2BgL2+9S15D58uowQpJPBPAqi2pUSMJACu+dI+U/Su6sLcNgDgYNCiurdCgLjzvoH17irxTRSXTxK2cDJI4HtUFlWNpzL5dlKhfr3oimJhqKY07A4oLzQxMYw2TkjAGd/TPr7V0dwhidmUogOSW2oDIySnGnIHf2qGBDHKDc4OB+tLNfQwpHpzrkkEYDKRg981WK8juVmd3ygmMaDB2A9fqc1MDWoLcBVXIJwTVrkpEclAUQZ2GcUC3nhiRSxcjOFfGx781e6lWNWmkkZF23x+VXOBUokyCTKM4B0kb4zV44ypDYQKy77YyaqLiIlx1BlXEZBH8x7Vy3kAcQBmZzkkgZAxzv7VMB1cav8sAcbGql0V3GACO+OazrfxSK4YcooQyEkcDNXluNeFKshY5BPcf8ACKBrqp1M+XWRjI5o7RxOVZ40YjjUucUl04ICNedRwPXGTyfSrLqaR1USDB2btimhpXLlg0WCDtngjsau2k4yBnvWTN4i0E1zH1MiBAxYrnJ5x+1THeCa11SSkypEJSyhhgeoHcfnQaKlGnKBNICAgntS6O0xyowu4O2KrF4jZuysJ1ywBwQeDwaKLq1hdYRJ5i2ABk4J/YVMF0hYeXJx237UXCKg1YJG+wpPxS7e0hjEIJlmkEanbAz/AFxnFVl8SijhnYwzdO32c4BOecc781cU4uG1FWRt8HBzj2rgQM+Ubc4rJlFujvNamS1uRoBOnyyFuAy/12xR4/EgqB54mSVpeiEA1eb1z6VUPiRdYGAO/FWDKX4H19KQS/t5GRgWGp2jzjuoyf2qLe9Se9RYonwyaySOVzseagcjtoEZ3jVcsxY5Hc0Qhc7qox7UreeIpZnAhZyoUsAwGATgc0I3gm8XjjZcxRnSCDusunO/tpoH440cEaQN+QKDI0az9JQrPp1FQB5R6ml73xOO1kESwsx1KrEEALq455pf4xLfxTxGSZZBEqRKWUDI5Hr3Jpmh+CQzdRWRQiPhWHDbUSKNFd3J1Z7EDbHYUit3J0wqxKr9QoqmQHIHcEc0aO4eeduhpMUJZHzsdQ9PaoLzJbzIzOq9ONw2o7AFaDbTPLeyIGSSMRiRWUcZOMe9Ki9S08Lg1IXHTUsMgY1HHfmhA21l1ZLQyR6Z+iYjjS7/AP8Ar9ao2sruMDIGeKhFXBPA53oLXCrZtcSBlVThhz3xt6j3pRvEWVtLxpH+IIwWkyHJGwBHeorUWOIgtgb+1SUABxis+58RNssiiMO6R9RgWxt7epqW8V6bSK1uxKxpJkHOdRxiiGWUAhdY52Aq7yRpHucbcdzSK3LSX81q8QzGVKnV8ynvQ3Yr4ndMckQwKQo5IOScfkKYNFLiNkUd3B0gcnFUiYsMgEDJBB5rGkuZo/Ew0Ma6jbLpVif5m3wO52p/46RVaZVBgDiMA7EYOCTQOZyduRVYEdEdS7Pv3G/+9JXM79S0iXyiaTzb9hviiC+keMLGipLI7pGWOQNPJP8AaqGjwBkZpfpMzYzgUe5ZkgZ10iRUJ34Bx3rMh8UeeO2k0oEmypO/lb3P9KmB1oVZtGdsZOPWhlCiE537Us95NEQGg36TSNuQMg7D71D3UjwluidJ0gEHPzc/lWVGOoKWBG9LSAlNzyKu0k0TrFoBGn5sEDOaqxy0gI8oxg+ueaivn3jq6fG519lO30rO7Vp/xAMeNy+6qf0rNwPavX4fWOd7cMVUipru2K2iDUg4qNq7OKBOuqKsMVkSBW1/CbFf4hhwM5Vhj7VjVqfw2xX+ILbHJJH6Gp5dVZ2+riNcazx3FSh8xyFMeNv9Wf7VWM/h6TziqcoSTjfFedsXqLuRtvUF8gZoBjIOQ2xoxB2ANXRYnO4Gce9dpBBJWrIFUZODUsd8dj3rSKHQyDuRQtgckH71cgAgD022qrMGcLk/ariKAlgdI7844oUtuOs7FyA66RtuD6g0dpNMYAI9ql0VolaQkHFMC80YSwKKAXGkZC4J3FXazUNNllAkcPkr8v3oy4fSGYUvC7TkyIM5YhAeMA4z+dTFTJ4et0rB5QyMgXZR27iry2ccpbLYzH0tseX6UeKEQwLED9T71R2WNVLnckD6k1cQI+HKdQV9IcrnAHC0wyuGKkoMY0gDiuglWRiVDZHI9KMVBkHmUk749qKUXw/YaXZWV2kDADk89qt/hURJwWUaVXAbbynIp9RgcfWpOAdQ4q4hZfD41M5//P8AOMn/AIKlvD0OjcgLGY9id1POaZU6jtRTkDj70wZ3+GwBI0OSsaNGDk5w2xows0WdZk2kEQi740iqXa3YCyWrIwX54nHzD2PauhvkdGLMInUeeN9mX/nqKgg2Cm4eYufMVZl7FhsDQobJSgMq4ZZWkUjYjJ/apuvEWt7hI1VWDYZyTuFLBdvzpz5mweBTFAms0uW1sxB0FMrkZBrntpgLvGkiRQF258uKYLKoBLDnH1qwkKnScZ7b80wJpapGyyhiHWLp7cECh29grxwO5IkERTjsaaaePWIywDtkhe+PWqSXUNuZGklUdNdTDPAqYB/4XEUdHkdkeNYzn0HFWaxt3EgK/Mwdt+SvH2oouI5FTEihnXIXUM4pQC+tpHdXS5hO+g4V1+h4NLAWK0h1B1DKVlMoIO2SMVeG3jt3ZEY+Yltznk70GG7hnKtGcAtjB2OfTFLG9aTxjoZUBCQY8b6cAhqyH1s0t3ZwS2pi2G30k84+tUWzgW0Nv5ulnO7cd9qm6u0SWOHWBK+SBnsO9WSRWDIGRpBvpDbgVRAht3WIMGIifqKdW+r1z3roI4OlqjOIyxfTgfMTuT/as/qRztPGzqHMpjiGr5QOTj15rShuI7i11qRpyQT9O9BMdrAYUi0npp8q84qbhI2TRKSy6g2MehyKBHdQq5HVXQE189vWulnikIYTphlyDmgILeFnJ0/O+sg927H9Kp8NDFLrWIBwWIbPrVBNHE6ZkXSMHncCiyCN5RqnRRxp1bmoOEEEcYVYBoKaCB6elX+Hh/DYKBoHk74/OlHnlti8nVFxbE7Fcak9tuR+tFS+gCRjqKdY1L9KA5gieYytqJIAIzsccbV3QiSSWZSweT5t+/GcUn4fefFGVjJGV2woBBU75Bz9Ku97Gk5iyNQXURigrOLSKCcujuJVCS5PI4+wpwW8M6NGRlXjCMVOxX0FAjvrUb9VTlNeBknH0q0fiNqZVVbmMsy6gM8r60CksdozSlojkhQVbIJC/LTZskklguYQygMXfJ+YkYxj/nFUmmikvIijI64zs2dj3rn8XjZSsTRgddYFLHv3P0H60BHs4rmRNSlgraxnsRwa5rKMrIrKuZSOplc6vr+Vc88cUpkjkeTptodFOSSRxj9atJf265HVAIYKc7bngb0oBJaB3lEsEUglxq9Tj1qOpHqRHhZeifIWBOk4xt9qdjmjmi1xsrAErkeo5FK/HwvJpUuzaSVCoTrwcHT61ASIWrKuMaQSRnbBPJxiqx2Ucd2ssK6EVCgA75Of6VCXlu1v1S+lDt5lwcntj60GHxCz1FzIUxL0sshB1+lA61vCz6nQOWXTlhk49KoViSTUEUSEY1AbmgHxG0NysSXDF3DaBpO+Dgj6+1ENyEVZG0dNwMPn1q0EeG2Z9ckaaiN2YdqBMI0umVgxWYBQCuxwNxmhvdoZ4CsnkAZsOOWBA/Peo8UvobBY5bjeSVwiDnBPNQGSGKVgrwgqmCuex9qOlvFrfQukucsQSMn1rNW+gukmbqkRxS9FdJI1Hbfbjc1ZL5LW36szSuiEKXA1ZOcY+x2oHGtoLe2iidQy4CEn0qoETMQI10tuds5PrVZfEoXcRBWOmTpk4xpbGf2rjIpRgk3TJHzbEj89qKLIcRlXQae+o0uBGx6TRBcjKqynt+1J2t3cXFzDDcEkqjOSy41HOAcfT9aM0ltdTLKLl0lAYAqfKAvOQe1QOFIkGphqbGM0Ga8t7bQWGWbbYE4HqQO1EjmDnptGQQAQ2PK4PBFIxShZrtpQVTrEauwCrnf2qh0dMO0ugFmGNR9PSjoVIyygE0s16i+Hm5nikjwMlcZPO39KAbqRvEDaRo2I0Vnb3PAoHmKIRlRknAHqfapQxzjaPTuQQaQaSY+ORIQ4RYWIJx3I3qLfxeI5xEd1kKgEfyHGPqaYjU6a42UflQpCsYyVGRwPWs8eOK/h0d3DF5JGVB5h5STjeuhuwzzySRsdU7pn/SFH7f3q4HgiBMkAseTS0EMdqiwrkgEnJ9SaG3iCwpAZVys74iwe2Ns0SVytwkQ0mZ/MAT/KDvUUxpRgScc7YqqgKuMbelLR3iFV1KV1FyNxwvNUPiYCTMIjlFVsahvms0EmHqAKQuJV0FFIbTsQO1FvLsidgRhFj1nfnNJSpmYHZJmXI32I96K8b48CPFSf9Uan96zSScbbVrfxJlfE4yRpJiG33NZIG/Nen1/WOd7R9q6uJNca6Ig711dke9cONqgTFWFQBUioLdqe8DbT47Z//tAKR7U34O2jxuzb0mX96l6WdvrajTvnIqpcSFlweDuBt/5osqHpeTv2pQxuFcEEZA3FcI3RkGodPO4HNE1BRkENilYQztnJz3xRFDZwQeauBmIllydx6elcSGxj1qVPTjx2oWRzn606RSQYJyT+dRoIYMDkY4NWbLb+vFC4wASDV0WXS5DcehApaWO4luiWyqBgVcNtp77etOwqxyGG3Y1SeRY8IMlgM6R6VdQGG2eNJEYYUk6Srk5H9DQLW1keEIhIUFwp1nynOx961Id4xkcj8qonThyCQoXfniopc2M/456h1OqgMZD2G9WNnI0wYlSvWWTGTsoXGKbB1uRkgjfjtVyBvpqoSFhOizFTl5Jw+dZHkyNvyFNW8UiSyyzKrMWIRgeE7CjSKZIWUOVJGAV5FCaYwo3UaPCgsdjnA5OKKD4hBczMJIc6UifbqFfMRsduaraWsrTWtxESLb4cI0bOSTtmmlZ5ETKeR+RnBxTCEKgAXYbDHakRnf4fcmKUPIeoyMgIc4OTsT6Y9BVZfD7ppvJMyoYUjLdQhgQc6gOPbFaTSiLDOeTgADcn0qcmRjwO43zVwIrYTiUP1mwLjq6dWQVxjSageGSfglnR5IpC4dkGWU52P51oE6QSdgBvWeZjd+H9Rc5mzoUEjSPU4/Olgq/h3Wlb4iONkL60YHDAdlz2H0qzW8p8LW3jkYuABrc7nfv9abU6Y1UtkqACTz9aEk/UuZYxkLHjV/3E7/lTAu3hziMdJIQTLrdH3XGOB6VTxNJDJZSqketZlUk5PPbbtV1lMF5LI0JS3fAV14yO5Hv607q2DLuCNqilRZPFLCVSBohqL6uck5GDjYD0oMnhhufDntJ3jMjsT1RufmyM5/Ki3M93GqtEYWywGhgQT9Dn+lVt/Fo5m0PFJFOG0mJl3P0piLP4UHS5VukBMoVSE/y9sbfvUyWGvWqTaVwigYzsv7g00ZSWaMLpwAcg5G9DaYBgNtQ3AHOKKGLPF7LO/SZWVQpx5lI9PagReEQl45ZHMjxNqR84OMk4PrzTzXCRxOzjKqpYkUPVm1BYeZ18qA4xmphoc1nHL4hFeOUOiMoUK55PNTZ+Hw2h6iEuRkKW5Ck5I99/WiwBlRQ7Z0gb+vvV2cmMgfXegQNpAryKJWbWWbGN1J5PFNGIS2RtwwYFNJbGDxjNU0ncNjPqBV4YY2Y6lBPFTAksKKJFGMGERlgmB34FWtfDFWzhi67FkcuH0bnbGCOOKZwrSac4KDf0rhcFrsWyrhVj1uR7nAH71AGTw+zQNGkgV3jEQwNwPb3ox8OiGl387K6vnTjJAwNvSolXrSIMloU823BPamkcnbBx3oE/g1iKOkrhxIXAwCDq5GKFL4fCizqJH0THOBjyn1FPMV1+w2NS8eTqz5RQJixtluVudJaZDnX/AKjxwKtc28TypJ1HR1yBo22PIoiHMzr6VRj1bwWw3AXW+/vgCgXntkF5ZMk3SjjVlPHfgb9zRovC7YK6JnTghVO+kkYJHvR50WWMRjHTBBYjv7VIlRZFQai774HYdz9KCi2EVv8AjKMaY1XHoB/5qVsbcFI0JYtKbhQ3Gr1/2px8GAg8EYrPt7q2jEqTYYQnJLDOMnb71Az8IGlDHIkDayw23xj8vaqtaQNI5kALNIJCT3I4+3tTakKS58oxvntSkhjkcPrUhvlIPNWg0EKRRusWwZi5zvuTvSi+E28cEsepyroUAJ+RSckL6b01GU1qFKk+gPbuahLiGRpCrAkEr7ZFABvDopII4zNIREysHJ8xK8b1y+HW6HVh/wDOE+5Pz+tWivYmlnj1IiwAdR2OBk9qMZFKklxsfmJ2qDPksre4W3MLGNIpGkDpySc5H3yacltorqEIxIRWBUr5SpHBBroYYoAVTZGOSNWwPt6USOSIXDRqdwAaoWfw1DMhxqRY2B1AHJJBqt1ZQNDCs8hWOEiRMdiucfWm5LuCKRUlnjSRtgpYAmsq7vi4cOyJNFdBIgeGzgb+253oGYYLd7WOaAkRSP1hgDzMd8mjJ4bAYmjKYVpOpp9GzkH+tLwyR2rOrSweUa2WJcKvrv8A8NPrdRE7vggb5pwAT2KAbNly5kGQPmOxbigDwpFtpYGy8b5J4G59PSgN43DLarcxyoerMIY9XA3xk/qcfSmjcIh6izPKBlTGNyzemKAUVpE80cgDK8aaUIPaujgt2x5VBUEAEDvz+dEubpYIkOhmdiMIB5j67e1AuI7HxSKNTIuQ56bKcMGHOKYGIxFEixLlVGwHpVja2uh20j8TZthhvrSNrcBpPhZj1JcErKo8sgHcHsR3osl3FGxt1bMpDaRjbIGSM8Z9qmA8qxdMxaNURGCo3FTH0WAmRCrOdJYjc44+1I+HS9W1EUci5RQXBOG33/rzUpcBPE1szOpRF1FFB3OdqKbkjCXzTs50iPQBnfOc/wBqvHIhU6A4GorjGN6QYxp4jOWcpGoD6ewJ70zDdx6AESTCNpI0bj3NIlMlAkbFEOcZwDyaHEBI2oh9RHfI+1LS+IRrJcRuZESDSGdRnc0wbhB3yxOkbck8Cgs6xpoUgah8oJG30rpOnqDNyOD3FKX0JmjikkPTlVgEYcgnt9KmORgoWeMibOjSO5xnb2opk9MrsOBiqCOMbBQF9MUq19GiwkxOUlYpq2wDwKMswlcJEMsoBYE8CpYJlK5CHHmHHqKXnKgbJkjZfahmczXDuF1JGMLvup3zke+KuV1KTncjOKivDfxUpXxCA77x9/rWJxW//FwPxdscfysP1rz9en1/WOd7cag1PvUGuiIA3Jrqnio3PegVFWFRU4rIntTHhx0+KWpzxMv70uaJanTeQH0kX9xS9EfZogCgO5ouxXDfYGl4iBGukb43qUAdyzDLLwT27bV5o6VMnTRlJIXJxRVXcHuNhSE4/EGdxnamYH/DJGCK0LtqJ2II967pYyRgnvQ1bU5VvtvU6tLFdW9EWIyMAbfWhshJycg4rmk0Dkc1X4jJ2O3FBxMiuAu5xjmgOs6+ISaI2Icp5iPLjvv2okwlLKyn6jFGuDL0UaLBxuyk4z7Zqhbw43TXU6TSaoom0qxUANnf9OKotvcy4Zl5u+o4bAyo4PuNhtT0Ts0anGMfy+lTIsjyxSJKoVc6kbg+9AOPqOpDO3TZzuMBtParz9clI4BlCramDhSD239PpRy++CTmuVsvigSdL9bULG5aToqN2XZ877nmhy200huzrI1lArMV3Ubnttj9a0JrkpcLHkKCpOo8Z9PrVJHMs6aZCAm5Vl2b3oFne8OFV2dXd/MMK4XHlz6DNEh663IR5JWIiGZP5C3pjt/Wn0GBqyd+TUNIFXLMFGcZJxVGetvcyvYPLI2uEsZcEc454olm1wbiZJWfppKcSEZDqRsBt2o08zmSKOM98sr5UOPY0fWSACdPsDRGckF7IS1w7CNlcOqt+WNuMUvbWlxJHAOpIsGmN0IYgqR8wxjfPatSe9FroMquUJwXUZC+5o3UBw6sCrDykGrisuO0nKorRlA8pMoVzuOxH6VeSOU386xAhG6ZfOQSMEf2rT1YXJ70ublHMpQgBW0s5HJFTEJx2t0vT1SBisTrk6jhs7HiiQQPEFYoQzKA6gkgY5P1pqAyNAOsRrPoMfSoe4ijBJOVGxIGQPrVCs0UpnhmjTUUBBRhjIPfPrVJYHkvLedg0SxhtQ5OSMDFOSyBDyAPXNAkVXnRyzBlyAQeQealAGguniKAnSUPLEFWznkc7USGzaO6uJ3LlZdKoMnYAcfnTAmCjGy0CW7RWYk+VRkkelQDnglzcnmFoMLk8EZzt+VXWC5WGV0l3kjXRld0bHr6VaOYPEGfyqVzjNLweICMyIAxVnygO+BQQPDp8SKjFNbRnAc5AHzDJ9aIbOfzBpSQZy+7HAXsKZFwp9M/WgT3LiSMopMZJ1EDP0pirWlo8URMx1TE+dg2dXocdqUhspZb+6jyojUqdQJJUnfb3pqO5JALgoe2e9cPEokAUai7nKYGzD2NMRDeGSSW6o7KJw2oygbn355qHspJL6URYUhELFhkNudjvTKzv12XyldIJ23Den5UysgGSBtipis5vDXA0pJpVYGjCnsxPOx4os9nPL0VQaoQmlgX0nO2G2+lOLIjSHKjbvQDIz2qSwZQucouOR70wTFYiGWQgKEIGNvN75PfNZ9na3HxF1CMqkc+pG1HbO5+taD3G8ojlRmUDWD/AC9xmog8QjugwjkRnT5lGxFKFJ/Dp5beJV0xzq4ZpMnzc710tnK1xOsJVMxJnPfck5x61oJcr8pPmPapN1GyMwwSCFbA4zUGcfDpViISZlXplQF4BJznGeO1RHZXBuxKzAoreRg2CFxumOMZ3zWomWGCR6VGlQxAO4qBa7sHuy3mGgqoXO5Ug74370lN4E8ss7agOpMj4zwq9q29ek7j71SScq+RnGKAU1q0nR05REJ8uc5yMd6UHhQSOFFY4gRlU7Zya0kkV49skA4ODxSl1emCEsmWEcirJgb4Pp77iqAN4SzIUWZlHRWIEAZGDnP3p8weTGkBgMEjaq/EsCqqNXAO+4+9WM+CCzDGcb7faoEYPC44mu1ZRKtyxZlONhjFLp4UEsTbvLsdK6vRQdhTouVNy8tsS5YhXUjYkbbU1LIsZJkwAoLZ7Ae9Bnt4WGm6wJB64mP2GAP96Pb2rQKV1ahqLAnnf1phbsvHG6oND42Oxwe9VnnlSASQxqz5y0bHfHcDHegTk8JWUSEyvhphPjbysPfG4oMPhpuru4DsQq3QlXA5IUeo4rUgu4plLK3HzKwwVPuKOsiljpIzg4+tUIL4fhbpQ+FuWy4HAOMEirRW3w0McGpGCjSCQSfvTTTojhcgsfelIvEorjxDpiI9MISJSeSDggD+vtQAHhVrDFBZhsiBhLGpJJGCd/pk1Y2qJMjsTrViwYZGSeR79q0JBAzq7RqWHysRxUEqTgc9qYEZbQT3cFxnEkIIVgCBvyDvvVB4bHE0ZQnUrvJ9S3OafDKvJxgb5rjOhGRggigz7W1SzCxx5KrnTnfTvnA9qgWUa69GsnUzAMSQC3JFMzXPSieRiNCgscDfFK217PdQyMiRhwSE3yvGRn86mibazMMcRMY6qRCMtp7DfH51y28ieKPc4IQxKgx65J/tU21+Zx0pYjFcL86E/qPapubs2zwroGJZAhJPHvVAnszcXN2Jsss2kAeoA/vRW8PjZFRtezawQcEt7nvVbCeZZJLYtrjgwocbEk74P0FNpMUZwzFgTlCxzj2qYF/g4ZYnMZJWXIfByD2OK5bKMLHEiHTGcjVv96FrW1vI7WFmjWQtIw1ZVR3xnjJpuKdUkdC2R8wzuQP/ADVFJYGkVo3ClT/KaoYQFUvGWVOB6VWx8QN5lgUKkBhgfLknY/lTRukRwrlFycbnGT6CmBJBbXVvkoOlq1AAbEg7VcGIuGBAK7au9XWOzaWTpKusHzBSRv8ASpkWJlIaNcfSsqCRrkcoDnG59aBNH5w/BUEfnVxI4ldEXEQ31A9/ShPKzAqsiszDIUdxUV4z+LhmW1Oc/MP2rzoNem/jIYNocjPm/pXme1ej1fVz8u3DYbVBIFcag11R2fWuz6V33qcZqBYVNdXYoJqY20zxsOzA/rUdqqPmH1qUfZIpm6anTvgcCiKGGWx9aDC5jtofdRz2q4x1FyzEg5Az/wAzXmjohiGcZG3btV4Rsy7+1ClQE/075o8I0Jn96qUFkIfKjzfWpbKJlzk+3YVfBD5LAg9sVeSMMoyaoA0euPykZPc0IalU+p2NMkIFzyRzSUt0ovF1RtoYABuwNA3JKII1Dem9RPcFYoBGgPUYJv270C7DOw0E4X9qYhdBa5B1MORyR9aaAw3MrLGgUI8jFQx3AxUm7lW+MDJ5GVdDJ3zzVZpnaPYFlDDXgb4ohl0qJFjyPUjGB7VQO3lmlaWSTHllKqAflA7f1qReyi4GlR09ZRtjkYozajjT3/SoEzDykbg4z2oFkzK1rHIiMuuR8Fu+eeKMlyVh+IVUaMsFUDJYeufejWyqAY2UZznj3o6lQQoUD6CoOMskcLyBQSELBTt2zis23e6uR4e8q5DK0rtnYNjbO3vsK0HlGsjQD7kVTzCXJVDEV9QCD/WqKdadmgUqI5ZA2lyMquP6ketHneRbiKNGVTID5yMgY/rUiWNAXkKDOw22FFV0bJXSQeCN81UKC5uXcI0alTOYyQp+Qd6FY9QuNC9ODL6omHyHPY+hp9WznIAx6ipUZAO35VFIPdXBmaCLAaNlwrLnqA8nPbFRZdQMqaMw6nZW1cHUef6U+GCvp0gZ42oeI4E0kqgBzlvc0CF4158XN0wGVIC8eATlj+5q4WaCz6Sxo4jgB0g8t6e9aDgiLyaNXY4rkOY89PQO4wD+1UZ+qae5jVow0XlO67Pnkn0we1T4tK9tbCVGbyONl7jvn2rTZQFGAPyockcbgRyKGXI2IqIylEvXUyGQxu5C5AOnYc+mf0qskUrWc8rI65Vl6Z7em9aqsjTPEGQuozp2yBUEayUYeUjcVFZrrcOshCupTZEIBDDsa6WG40uEAOSqjTjj+Y81rSYCKVHO5qhYId6oV6SiPGgttjSMDNLRxSyPKrQTwlcaSZsg7eua0hLqyV4B7DiqxM2+R3P70CASaQypI2NEZXGNnJHINVVAwsmUAkRMQPU6a0y6FunrAJztnmoMUaGPHl6QwoHpioEBPdsIESIo7IGLaSQTncHPFH6131CiquBNoBx/JjmmtTsCAdq5yAVDNg9iTiqEddysxycBcq2RyMc5+tN+FvL8EnVTSQihWzsRjbH9aujrIcKwcbqcHijIShVBxjYelEYVu11B4veE2YkUlMtDJ8uR6NjOe9MXi3fxLz26MJHgKqygEgjcA523J/StF4ysmtMLn5j61ePjck5/SoMeGPxBry31g9J4gZWIA0t3qFW9tPDOspOsTkujjJILY2rb1ZlwNgvNALSmd9Sq0Y3QhuPqKYpK5N/pZYTpfTqQqF3Od1OfbFEJvutIVZAupNJJHH81Ox6jknGrse9FDH+YjIqDOVrt5QJ/8oM5Olxnnyfp2oaxzjQ7TsRlyQW9T5e3atg5On9qCSsz4VcgZGe2aYFPB0eC0Ecx35O+d+aq8LzKwjkCkXmss2flG5py2fI4VfMcMu2QO9LeJBLaBHlmljUzBtca5wfU+1BVBdq5IZnjeY4yfMI8cj03oZgvnt7YOQZEm1SYPIGfb6bVoxykHIBbIHm9at10177GgybGC+i64kkAJeR0HIIPy/rRpbWWbwuSGQ6biRPMScjV3rRbzHUpGR3qlypmQKJChPDDmpgTeKcWrC3eQvlQpbsARk8fWrdG8MmpnXp9bIXG/Tx9PWjdVogpZ8n09aC3isCMFcSAHYsV2U9s+maYoSwXGHkZlFwurQw4Ydgfb+1FKSxyQdMMI0z1NTHfPpUXDmGAzFJHC74QZP5UW1u1vYw0Tao3GVYA7Y7GohZ7eTTLKP8AOyRG2TsvpS9r4c9rfSTxy4t5F/ysE6TnsfTc1otMjMEjI6jBtIPfH/BStupdpNMnUIOGVhgqe4pyql7b3LMJVl0xxxnSNeMN6++1SttOJYXjkbQq6W8xJx7U7NB1rQoxAXHb0qsimOMKr/SgWK3IWUaSVebJDNuUxx7fSlZbGT4kSwoR+GUbLnHtt7VqEkRqHPmA7VnxTSPI8Eq9KX+XfOoe1BSKGdLdUYBnJwx1fMo/aiWlr/huyuwhbJ6f8qn27+1HW2kMisxOB29ateKZPKhyBzipyFGhmnuWkcqArBo3B8yj0xVDbPqt0Zw5Nw0mc9sE0ZZRHcLFkZKliWOyqKMuPifmLAKeRsPpVCi+HlY7uONx1J5NYJOMDIyKJdeHTzCQpMqu04lRv9IAxinY7Ztbt1D/AGoYlcMingnn1qoFceHCa8EuUU9MxnI5z3qg8Nwk2iQksMKwO4Hp+lPSjDhwc+uTUMwSIlR9MVRn2Xh3wd3LLG5UOPNGPlznnFHksupcO8jao2KnQe2Pf0oyyBF1yEbDJNRHcJOhZDqBJHfY1BWJHR5WkdHDN5CBggelDlgEsgeRmHlKlQdt6Z0KGyM71RiFB4yDUoC0YAK/ynynPJpdbaFEgaIYEO2B3G/96PJqIOOOaohxqL8AVlp4z+MWDPbEDBy39K8z2r1H8ZL5bdgPLqIzj2ry44r0+r6seXbjxvUVJrs4rqy4DFdxXHBqDjNQAqa6p3oK1B5q1VapR9gtcmziBIOEG3PbmqySLgMowc7nFRYP/wBHACDvGpz9qMYWdwyMqt3yMj8q8zogOXCnBxyKu0oWMgg6feg6THMzHJXP5Vd5Tg5GV75FUdHKUkWMKSCOTTLAdLc8d6UZRpWRTsecd6K0mrUh7DIFVEaVTGeSea5lQxhdO5riutQT27+lWLBANhkb5xRcBmk6aMcc9qFOVi0PBpWd1LHVsGUdjRtPWzqXI7DFEWHXF+JGpCnUmR8tELSuHtmAUp8uc++DirNeRGYRhHI0ltWBjajlY5mIwPMPMRztQ3tohcrOF0lVZQF4OeaoVk8SjWEsEZvwuqBkcVPULyMqYJiGXycHcZH1pwCNkK6U4wBjb6VJOhQ2gelApaXbyRQ+VTLIodvN/KTjI/tXNeSGZJ1DG2ztoOSOQcj64orMOor6U1cLkbinApMWQoGRk9t6CkssahBhdchONTYXI9aBFI8syhlVAy6tDHzAetNRRoyAOoIG+KsVV2VgNxtnO/50GbHIrXl2xRy8cqxKB2GBx+dHS8RAYoiFYSGNdTdxvk0QCZZH6se6sdBztj+9ERV6ZLJlmOSSO9ECnlENmsxaQasYBPcnvntQI7i41KpKlmYhfNjIHOPXFOSmMqcqMHdg2+asyRdJTpB0HI9vpVwLXcs5vLWGMFg5ZnwQCcDIFL2ly3+H9WeNx1Q8jsTk4zjH07CtJlcWjyRoHlxlQTiqdUNGSsMmSBnOx/epVCE06skJRQTFrGk5AA7VePxBpYI1g0GWVdSZO2O/39qNBJHKgkQEb6cHIII5FVijA+e3YbnATcD6YNB01xNEoYRfM4UZO2/vSkviNwhIES5JYLyQSO31rSLY2VGx6HIoCoIMqoJMhLHLHcmgzTcPLm5kt9IAXRJEDrjPfPqKYXxCRGbrIF6Q/EwcavQgVoIoZgxBBPPmNXeMEk6RgjBzvUwZgvCbeeVl/EVh8vBXkY+1DPiTz28s0cSBI4hIG1ZA9jjv9KekUorKi4HbHarWbxyx6WTTg4IztmoEknboNIQBkZOjzAZ70tcdNbdr2KZyYlLKVfyvtwfXetWSExyaYlAGOO1Ly24tl1wW6ambD6QBt3+pqhZbhYbdOpAzdONJMg76icb/AJ5rnuZpgNKCNut0xgkZH3G2abEmJEQwuqudjnk4770WZnWMtuMHnFBn215O4Hk0STSsqsckKFPH3x/WoZnvLoCUYxdsoBG2FGwH71sgjygg71zMqNxnegzIJUe+zpGgamRs7hxsxYdtuKnxDxCeFNEKqz6Q+WB3BONsVpqsTEkxqS3PvUspEflHHfNAgbqZ43CweeNkQZz5tVUS9ZswHEchkZAwGdOB3z3rRjBBXJ+oFTcAIhdF1ad8VOQjc3E1rayToglYAcAjJ+lBlvZ4p5I0SNpAisFOdyeRT8EvXyQMIeMHerdNw2plxTaM4+IXDyxmOJDE7MnfKsPUjgHFdb+KSNBJNJCpMOpZVQk6WBp1JBKrBBsraWOTzVlVMaQuPNkkE71QGSe4SzlJYMxVipVeNtqBaXLtFDaomESJdediwI7f1puZOpE6gDJUgZJqYIkhVEwcqoH6URm/4q7WkU5AhfUwI0ErgHj/AHp26uJ3k6IjyscQd8ISJQc7Cg3Ak+PCvEzW+FI0gEH1B+9Owukw6mCMsVw22MdqYrN8PklhjOBm2ZdSoAdSN/p37UWG/kuZQFgUgxlwd+c8H3rS6CGXqDOvTpzntVhGFGSc0HnLKS+eW3+JjwzF53XzZbnA9NtsCmUvbw9VxDhRD1ELK2NXdSa1TGjMQFDk7kYoDO4uo4GiADAlWBzx6+lQZqy3j3UMsoUBbfXrwQoJ5wPX+lWEs80k0bQkMsYZlKn8TI4HpitJTK2pZYN1bKsMFSO1FCAAsVGttzgUGfbmaJUGSYmXIUqcqfT1xQbR5WvZ5LSPQVm0TQlSAy42fPqfatTpJ6AZ524q5SJYicge+KgyY5JZbuxnZTG8kcgIxjfY0lD4rf2dhbgW5clmL4RiVAO+fet+S0gkaKV/N08kbeoxRenHjGDv3qjOlvrvQwjRGboiQYjbzZ7Deq3FzeCeFVVOlMmFbTuH5OfanyoYHpktgcEd/rS0LRTW0ZZSsp+YY4+nrUNDkuZ/icxqGHU0jShOVxz+dJTSSzrFI8b4mO+EOYv962ummRqA0gYwRzVhFE/y6fyFF0jGt3F4fIWkLzAHSW7+lZlob+OxSHpur9HXnRklskkHJ5r0TQLpUeQY58tQtmmDkg981UefYTPfPJLGWIgA/wAogFuSPanUN0ssB1Bw6s0h0YxtkCtM28eNsZ71CxRDABFTAg892PBeofJdNGWI0/KfpQFW7MMSapCWiJL6ADqwMA54+tbIjQrsOPWhXBCgDVjfvjeqEA96Gt0calMf4hAHlaq28tys88Ej9TQ2Q2kDKkbAe9NXLyRRpJHqddY6gVckL3xRCyPHmLgjbIxigz5FkntE1hysp0uAN0H/AAVFrHfW5k1hZAwLqSfNq7A9q049IQKN8c0QMAuSNqDOgN41xqkLBDHkqcYDd6GI7vRBktkqTJjGx7ZrU1KewFCkuIkwO+e1QZyR3WtGklxjKtpIwR2NUjNyemGyEBKuW5Ydjj3pqW5zMpQjC5yp2z71AmMjMxBArNaeR/i5cWUPbEnGfY15MfWvX/xkddpGdOMSDn6GvH52rv6fqx5dpOKg/Sp7VFdmXGoIJ96nvvXbVAD6VNdXUHVVu9X2qjcUH1jw5HFhaOrZBiXI57Cm3dkRWwQRWV4a0/8Ahdqyg4ESsCO+3Fao6jRhnTVtuB3ryujmlDjftyPWpSQEacDBHFc0flVmVs86eSK7o4HG361UWjKFdOPeu8moHbPJqiwuuTjOfepS30nUxJ7iqJbJYdkParMVClTv3qwUOqlsAg+tS8Cybk/nVA0YOfLsOc1LXCxEamAUnBJNE6ACYGQAKE9qJHVtRGkEYxkHNALXGlwY1JJYb9wfb60ABbLECsxhzkdyn+1NRwIZBKjkDTo0DjapW1USSSaiepjUvbagWeaG36mtgBGuokb0QTRskSyMmqQeVQc+9R8LGbR7UyNpbO4xlQTUmGJJXmVyVYAFcenp/agvGIZB/mKwYnGDkUdW20AjJG2/agQW6KJJQymNwdCgbLkc1MFhGEQdRiEh6W2Bkev1qis10lvbNIH1Kp0nb3wT70e2kElqswk1rgtq4yBmoa1Mix+ZvwgVyMDUCMcYq8FrBFavbwRlI3Bzg8Z5ohVLmJzHcS3AUYycttk8CnozG2spIulT59+KWTw+JbZ7dcu3TCBmxldtqKloBaNbM2syLh34J2xmpFBluLKXOJlUowQk7ZJ3GM81aFrdomZblGQNgkttmrjw6MiMlizJIHLk7sQMb7cYqY/D0jRUjdlxMZl3zgntxxvVQEy9R7YRyhoHlOSp22HH5/tTOq3I6wmj0sMKxOxoZszD0YI9lDM+WbJ3z/U1I8O0lCX2C6Cu24z9KypiNbeFBGJVzqwckZLHf86s00FucNIAfTP/ADahmzRirZ8wl6o3xvjGPpXPZq84lyQSull1bMM5329aoNHcQSu4QnUhwQRjFLf4l4e8h/HXKNpbY7f7e9FithCjpksHcsdTk4J9Pas1vDC/idzLJq6baCCW2Yj7VBordQF2GSukZyykDHrmgy+KxJJBDpIeZiFBU8DmhyWsRM0cruyztqyDsDtjB+wo728c08Uzgl4shWye+xpout9bMkjaspH8zadv96WnvrS2jeZWDDGrbvnir20MQjkhQExKxXSxzk5yftvVf8Mt4rVoyrPGcAAtuADkY9qEOrMhh6kjLgDJPArOuL23eeNwx0RswcYIIbG3P1pqWGO9tWikGY2xwSDtuKClrHNIUZcnSwk1nJbOBn32FQcJ4YpC8zYYA4wCcDv/AOamS6twrEzAgAMdjweKtcWUIwxUgKnTwp20+9R8HCY9IUsGCqdzwOKAgmhfIyGKEDHueBRAmtC5VlY76G5zQHsomZiQw1MGJDEYI4xR2ADAgE45FNGeLuUOy6UP45iGNs4G9MR3mLRXldRq3U4xkZ22rltYolGEJwWbLHu3NC/wyKCJem8ulUMeNWdS84P+1A4l1baQBOhO4+buBvXLfWpQoZowc6Rv3xSr+HW6oUOrBLHIPdtzS9zZCWJFjLGTWrliRv7n7dqaYdF5ZWiuqydzvg5HqP60Ka76jTgvoijUDPGSRnP7V134bFMomJdpFySc/ODyDXGyt5I3bLAy4Y4Ppxj0oOd4Y542WLW2wdxklR2yBRHvIoFLynTzgYyceuB2oaRCOOTpa01nOSc7n0qXsVlZS2dYBGxO4ParoJHeRyygJk5GdWnarC9hklWEOS5BxhTg4534oUfh6xzPIjsC2MjtsNq6PwxYVd1kcHDFBnIXPOPrQUhlM1v09QZ2XW+TvztV3vbWBkj1kA5KbHBA53qIfCYljSSRW6nTx8x2yNwK5bCGW2XWrZG254HoKnIs3iNssZlMh0qurCgk4o0NzHcMdDZUAHfb3pZLC0Uusec40E54FWWzW2gjCsXbGCzcn3q1FILxIbZDI4DsrSHuSM7mhNfRCd5CxZxGGGFJGn0q8Xh0RKF9Q8mkjPaoNkkUwGFwy6RkkZFZ1UxXIkt4xK5aQ6WJwR77Vwu5Hu5lU4VVUjHJz3/pRmi6bZBTOMeYcV3wsbsjYUsmwbcEe1ULrdS27TfFyCVGAaMJHhgo5J9qOL23wdbEKCoyw5zxiomtI9ayvEGA2PmPB9fUVaWCJj5l87uHAJ/mA2NBVL63kk0rJnLlMAHcgb0hK0k1m0zMQwkwrZxp82NqeayWKOMRqvlcuPUE8mqNZ/8ASJEo21AnP/uzUEte28VoSjEgFlCgbnHOM/vUtf26yLFEsgwUQLpx8w2FFHhtqRqKZKksMnO55oelGnZ2tWA1BxJp1amxjPtjitClzei3njhZHdpCVVUGSe5NVj8Zt4ooJmt5USZiitjjnH544ph2trkozopcNlda9/Y+tdB4ekdnHbyxrJoJbBAwMnO351IAzeKqs4RoJctKIScjAYjPrVB4yiN0+hJkzNDnblRknnin2gQEkxJl2DMcDJI4JqrtbmREbp62J0g4JOecUCUXii3HwZWMj4onp6yBwM0BPEzcSM3ScJ1jBGhIGphznetVI7bqRaVB0grGQNl9QD2qot4G1L0IwNevGOW9frQSrO0YWXCud2UHOKy5bhRayXs8TuuvzAHOlQcZ/wBq1innLqmJJMBjnsKXdYXea1jQJt51IxnPp61AvNemCyeeJGYIwUAsADnG/wCtElllnuWiRQGjI1gsO47UytuscKRRqNIAAB3x9aYEffC6uM4/rSjCgmaV4GKMqzOyjzemf3okV5rhiMkKo0sjKnnJAxnf9K1QjY2xnvQ0hYTPll06cgDGxopG7uTZWaSyLG26ht9PPpSTXkjXUqCJWZGAAGcOD/praurJL23NvI5wcHIG+xzVjGsaqA2NI9KgyopdbajDpBkZASfQbmqrc6pFgWNlONZzwR2rRl8+USQjHzGhSBEjGDlv9R5qVXkf4plabwpHaPRmQbHkV5EcV7L+LTq8KUk79QDGa8YK7+n6seXaTXdqn7VXgV2Zd+dRtU81wyNqANdmoqfeoJ2qpzVqqeKD6f4FfMvgtoMLlY12+1a63JkUMoGPTFY38OMr+AWZ6WoaACwO4xW8FBg4K49a8v66KCSRgRpBwdt+1c3UBByMURIgcEYIO+as8JI2Ow7VYUt+IWyPWoUS5BJzimhF5sMF/vUmLC7YqoWVZSO2ntiuRHVyCTj1oulwSF7780TSdOTVAD1ORt7dqur6N5MDJ/KiaFxtx+9CukDRxqGI865wM7c0oqgWMSEnyg6iSOBVVLsFKrhH3OdmAxUXbM4uYQmVMQYEZyTncVzyzFemuEV2CCXQTgY9Pr3oLmDSDgc71X4XWdmZXBO6ncGoSa5ea4iAVSnyOVODVIpJbTw6B3XbIDrpOrc00HtYDErwsSdJyp9qEsjOsvTz8xjjHBY+vsAa0EDmIBmVZcbnGQPtWbbCa3QLEAxMsgL6BtjcbZ7mg1YYmjiRWbUQACT3PrVWXEip/qbkUskl6bmBZTpXpFpAEGNWe5z+VRBcXDorPEwYo5zpxg8AU0EzbG8LJM6swJOk+VsbfTNNaBnIHJ3JNZQt5uj4WiKUEZBlzglcDbOfemhLdSZhlDaWkZTIMKQmNiP70DulQpbgDegxSpKQYySCupTjYiou1Y+GTRRtlzGVBPJOKFF1FaGIKY4xECzgA5I201UGmAwrlsaMg0fTkb1hmG7klyz4HxhbAH8oGxO/HtTOq7+FlnR2+IZsaGUAYB7Z9u9TVaEmUQtyAM4FVimV7RbiQdIMuo69tP1pGcXcl9ayJ/lrgsocAAn5s9+OKt44Q3hjhAzEEE6WA798800Nzz28IzNMkY7ajirkB0wMMDwaWV0ubZ4ek8RZSp6oB57870C2N0JEjB0QJqQqVXAA+XBzk1LTDRjWZGQncenajRxaVC54/WsyyW4ACy3DKzuXdtI9dh9KYhmvGaMvjBaTV5QMAfLnepCjGFRKzKSHPOk8/UUVEJUDORWfZrKYUS4PmldmkBAyfy+1NTIbfw5oYHYFUOgqRq/WqLQxCMupzg8A/tV3gGUkXZl/X2rNinurq0WZS2emSyKQPN2Cn+tHaS7kESIJlDRhtZUDDZ3DDsMVA3IVdCc4HegwsGIVBsRqVuxHtSc0V90vENLuS7YhGABjA4ojG6L5jDhQVAKkcDnOefpUqnwhZcMN/SqKjKW1Dcc0qwvWckOyjrDGFGNGP+e9UlPiXT0qN2LgsrYIH8vageaJc+hoEiltKa9iQMY2pdhfZtB1ZQqIVl3HmbGxO29CEV+dDa3DY82TncnkfQUqtD4dsFXkZyTnJwMVYRFCpwNK855P0oUInM2kytg6sHAOB2qTFcsMdTSetuSc4T8ufajNXnuIoVQFvM7aVA3yfSl48CV0bbfKr6A0MWtwek08g1CRy/GcfygbenpVoY7hLpNe+VOo5/IUtVKvcF8RxLo1YGs4JUcn+1Ma5OMAb+tKJZ3EcTASOuEYALLyScjtt9aq9ozXsbgzqqxY/wA44DfTG/1qxDhjdnVzIwA/lC9/eiRoyA5kZzkkFu3t9Kz0s7wxPi4dXYIpAkJGx3bJG2R2FN2xdJZlnZsySHpZOTpAG/tVDJwyEBjqApGd+rEtqrGNpY3Yup3XHf8AOhLFPC1wEjQSsSRljh1zsT6HGarNZnWsUYVD8O4UknbJH6VNFYYprmAzIHiLrlAoBVvQnPFaiowjUtnXgZx60lDZzxJbrnJQYYCVsD6D866C0nE8UkrjKFs4LebPHftTUOmPKE8sRQCI3ZYSdb4LBSOB6+1DNpdMo03MikRMnzHGsnn6DtREsSt2bhmYho1QAsc5996KtGiA6MoN+FonSXVnYb+tRdWguWgIIXpSiT6gfSk/8LOud1kiRmdnRlByC3qc/wDM1Qy0bICCSVOx24FCRz1k1YLRg5wM7djQpLArFOqOgaVw4wDhcferJG4lRmTddnxnJFZoacK2DgFMceh9auyMUxsR7Cs+O1VblXeU5TVtjGrUNs79qvDaOqqodm0xGL237800Ht7hJY9aHyZIBPBx6e1AvWeOxfEgQs4UH0BP9qgWc1vaiFW30Y1nufUgVVrI6EV1H4si5C7DYfnU0MQxxyImNIgUgxj/AFY4P0ot3dfCwqy4Yu6oBnuT3oAspfhFtkkYKCME44Hagf4eIfKg2M/VI2GPyq6LO80nigtWdGgMfUbbBG+APvXShPjLaPSuPNpKnA1Y5+gFQ1qs91OSXUmEJkHGN85qxtibm3U4ykbjIGM5AGfamgHh6O1oTLJH8KpKRkvpOkHGT709ZoYIhEZEfSM6s8+9Ip4KggihVtlRlbIB1au/1FHbwtNIGMEQ9FWA498UVoBlLkNIoYbgZ4HrQWS1uo2lwkgQkayBtihP4aZJp3aUAyxLHsgyMd8/0o01sbi1MPU0bjzAeh9KIqLi1BULNGA2y4Iq81zFbxL150jzsNRxmhLZMswdJcMXLyeXZ9vT27VzWavcs8krFXIPTIGNuPfHtQDlvFiWRUVXMYXhuWPAq0m0TMJDrTGsodh65FCfwy3+IdXOppnEojwMDTt+VM/CKX1hsvr1nHHGMfQUHK0bufOoOA2M7getVePXqxklf5gMZ/vUmzU3nxDO2SACgG23BqZrJZ2VZCSiEMoBxvQLxx6otMZB35BzvSrRurEOVLFiAvrWktn0U0QqEQEkAep3peayLack5DZ1VnGni/4wcnw6LClfxRkH6GvILxXs/wCMI3j8NUOo/wA0ZNeNXiu/q+rHl27FRzU6ajGK6spxg1BHtXZ3qeaoBU81FdmoJqGzXcVB+tB9F/hmcDwC12zpBBOfevRW8sjqpYA57egry/8ACBT/AAWLWTs7fTmtXxK4ml0QWMgScYcN2XBGxx6jI+9eW/aun42HkK7Nt6EelTvpB17Uj8U+lNcYVsb9wTRTOZEJB3PcVYlFndlVSG4YUTUdHzZ2zScmpljDYOSBzTDNjYDP1qiWY7n/AE70YkacnvSraghJI549qL1QqgP2HaqOWQKHRTxxmp6gI15xjelFcO0jqwwfWjwhDAcAkt2NQM6vLnUNJ4qysGGd81lfGAwI/TZQVZjjceWi/GiMDCMxLqp3GxPFVDkj6dA4y3B9KpHLJ1HLrlc5VhjGP71nz+IE3TIqNhJBEDpzv3NM/EjVIVDNFHkE+9FPrKXxj1xUxRKgYL3Ysc+podu4kjEig6e5/ehrfIQSqtoKa0YkBSPX2oHDICcAbVWA6lY4AySaVnke3sZJdOGA4LDA9yaBHckXE6SanSCFPw/9Rbv/AGoNIqWBIbiojD6ASNyN6VjuIbYTIqPlZVVgo/mbgAUc30QUbNlpTENxyKqDIdzuc+9WckYIG5OwpEXzS6EjiAllDMgd9iAcfn7ULxOe4trRpIwS7usakHGjJxmpqtIAEacjUBuBzQre5SdWCt5k2YEYI+1Im9eBZ+nCix2i4dGfzk4yPt+5oUkiG6JkTpOrrGsgbGCRnc+n1qUbKnzE8mhyoJQyumpD/KeDS63FxHJHHNEpLFgHQ4BAGc4/Shx35cRHosBJGZF39KodKnp4X5s5oyDzHPpWZa3kl1IAY0GUD+Vs7E8US7vZIJTFFFqkRBJgkgsM4wPU1AzOjBSynBU5G9SMlNQO596zri7M5MAAKawskbbM6sOQPTJrmuXtouksYLqDpBOxA7D3psMNPKySBhlmbygaqokk0lwyOwMYTDYG+o9s/Ss6We4a5tJ44wQI3OnfVnG/b7UWK9ma3d0jVRGA4YZYb8g+pqLjRhiW3CQwArGi6QPSr9bVqRDlkwG9jSwvpHkhRAoYjWxG4I9BSou5YJbgKmXeZsMQSM4B7etNQa6uJIpo4VnHVkYaUZNiM770zGJC7cgM23felkLXBjWe1BMkWs5BJBzwD2q8TXSqurZRggsdx7H1270/Vpzo4cMzHP12oczG3jaVgxUHhBk4+lJm6vpbqIrFIELsGXp7ADjf39a5Li5kuEEkJBLuMhTgKODRIcSWOSFZosMnOakBlXCkBvSs+z6stxIdHS1MRKhXA9iD3J2q7TXeucrp/DQaDpJyf60BNciXbxooLaAQM8DfiolnEYKzzojHY74wTxQzJciZZQikO6oH04Ok87UvAk0kttI0b6XnkdwVOxHy5/pSBmVMyRv1nSRDoUY5J3xg1adpYmiUFS0jYK4O4xuardRs15aINjl2B98Uo812rPIbaU4EgOEO2ngA+9MDh6utRoY49KOoDPpY+Ydh2rrYypZuTIXdxrUuvBI4x6Vk213fQWkGUw8rN1D0SWRtzk775O3pVwbEkgtow7jdmCqo5ZjwKvZs0uvXEEKHTnOc9+ayvEZbrR4cX09VHLSFELAHTgce5roWu2u40cNGIkD5Ths8g9qDVGWuSxBCY0gn1qwgRZDJkBgCM+1IXE0oubYAssbcDTkff09qHdPcTeGXchDiRvIIQNwNWNvXIqDQ6kDEMrHjUCAcY770bSPmC8is2e4nhlliihJVYAyALy2cYz7DtQruW/gtIWjm1lpFLAR5OnvkegoNaYusbmJVeTTlVY4BNBtb4Xa6gpVlJWRG5RvSk4ZrzVHEzMVcuwmKYIA+UEds71W36sniDtKvTkRtJcLhZE7b+tBrlgoOR27Cq6lbG2Pb1rMvZr4Tzi2ClFgBQkZy+eKYtfiDJN1tGlSBHjbVtv8ArVDhIU4wM0GY6W6oGwFZvVv5SzuTGBGcxlQDrzsFPpjuaMI3l8OdJHZWMbEZADDapRPxMt1Ak0Z6XVwy5GcL6n3I7U5GpRFyRkD07VkWsd4LeCBWAjCJ5sDYjkHufan7eW4Lyl0cDJ0hyCD6EY9amhxmDAEA4POaGpDHbcA1nL/iI6jtkZg2XUCBJ9PSulXxLpHQ66yibYA82fN+lBqavwxkBT37gVRnAy2OBnYdqWijlaSU3JYMGIjw3l09tqXKXZvWzI6RI+Rj5XTTwRznNUMW9x17RZmBw4yFGxxVlK2sWXk3ALnU2Qo9N+1K+HRyLBG+oGJohtg5Uj09qWn8MuZmvMTH8WWMpqO2gYyOP0oNeOUMYQqnS4JDH+1HDHTkYIzzSLi4BYRMcFlVcrjbOWxTBCmJoo1kQHkoMflTQckcmuUjbgZ4rDsPi57Fnd3aVdaec5UnOAD7CnIYJetE8mkxpGPJnOl/X3qDSJwaG5wC4IAA3NJx2UwSDXOx0OzuA3IOcCujtZYlj1yM2kPqyec8flQXhaO6jSSZQcjK57CrJoW4dlBHlAwBgfelrNHMUMkmnR0wAuN1PrUKjW6sRKC5O5wfMfU+9AzeNMkOqKRVbsGXIb29aVt/EJ3JE9s8LhghBOzH1HtTM0a3KIBIyvGwdWA7/SgyRpPMitIDJD5tOcDfYE1NMMGUsVZZMLk6txg1R5FlBVWBI534pE2wdjGHIUDfygjnO1MJDFBNJKPmk59O39qlaed/jJA3g0hJyAykfnXz0D2NfQv4x38HlPuv718+HFdvT9WfN1dmoya7NdmE712cdxXDneuoAVOBUY3qftQdmoY4FTXCMyEKBuTgUo9r/COn/BGdmGA7cmtq2Q/Mmeq/mc+noKw/Ard7Pw54cAjq8t74zXpIoyVDEHOdsV5r3XQUgGBo3I+YA5PbtRERVxoTA9qlLN3Kue/OKlCkEzxh2Lc49KI5oJJtlbCqaYYqoHDOBg4qvVBVgPJvjc0ByTLzj1OaoupZ5RnZTUvhQxxnIqI85JBzjmukkOy6QdRwKBaGRXQ6UA3pmDJBUjDfvXdJYdW+AKmV0gtnuGUkKpJAGTVkRZUi0lQi6QMYxtjvV4gnUICgbbkCkornXIFbUoWEyOANz7UWKfpzrGgaUt5yM/Ip4oCXKwQukjxoAX1ZI31etFdo413RdL87c/WknvYrrpABgZCxUMv+k70Wa7jijCOjthghKDgnigfjZVGnQUU8ehqDBDHGyRxKEbkAbGlLiS1uIxbyI5xMIgR2bGQQarZXMh0rvNESVWUDnH+odj796B544fhlTQOljGjsftQkcdZhJERhtiDsR2NBu/EoYDKulj0UVyR7nAFdCzPK6lSCpHP/ADalDbxN1kZUVo+SA2Dq7GpAUZAhIycnPc/nSjeIGO2ecJqiU4DasE74NVF87TGJIvxdeylv5diTn134oHIbZI4kU4Ygk59MnO1Xfpj5htzyaQ+OebqLHCS8ZKsuoDj3/OrxXHxcZIRgCAM+/cfagaAiZSwjBYjzDPb3oEjt1VieFPxQxQhidx6g0va3PwwnWZSWe60ArwMgY3+lCHiYa9jEUDO0moZJGwB4qKca6CwFmCLIMA6ice9GiKyKMxk579qy7OQTxqXjcmfUxb6HimlvHivVtkiUqsJcktg4G2wxvQNfDxrL1iAAqkY9O+9WjcSnyqATwTmse58Qe8guI0QKphEmQ2Tgkbf3pm1m61xIq7pG3TfJ3z9PSpQwhZssyJkkgEdx60Od+hPEQq6X2b296rfXckfiFvbLH5HjZyc4zgce1BhkK+ExGWEtqiMzknJ59PvTA+sDNKsh/lBAA75qVcMB0ygTG5K8/SqGaVvC5nfSGERIKfSkVugOjBHCXACK3Y4IG42496BxDMzzoGDxoQqPoA37j7UzbwrCrjOpmbJzWeLxzpiS0KjqSINJOAFGc0WC9ku3CBRGyxrI4YHcH0oHGYJ5iBvztQHdZN9IVlO21D8TupbWx6sYQkMNWoE7fb96CbiRpIkUoBK3kl0HBAGSMe9BpQksh1Ae21Ks7yNmHBXOnLDahG6u3FzGFCBAxD6Dg+wpWC7kMUFtFGeoFQN2JBGSR7e9A/bPKZ5gxQxx7Z043xuKYKsmlhgpjJpG0vJJDFGYQiyFyMZ4XvXN4lIlzHaqiEBxExYnPGc4/vUHXcyxMsgZQjHG47mn4XDxj1rG+P8AiV0TW66HdhjOwx/WjeGTSSgqqgwqPIc7g+h/vQaRto5JFlI8yKcDHrUDB2ZQfqKzLbxqR+oZIk/Cd1kVCSSAOR7VeS8mhWCQ6XWZiRoB2GMirqH3nVJY4sKXYZII4FCuICJ4RGQS7eZdIxp7mknneHxSZmCjUIlXJ2Gc8nsKufE5Yg2uDJWFpXbXyAcDtsDV0aEj29s8SyaQZCI18ucsTt9Ks0OCA2kR7k7bn0+1Zkl4734UYbChQndWIzrHt2zU3s5vLG0KnKyTxk8jIz/tQMrcCeP8NtJUlWXuMbb+lWtWkmZhqwBsRjes+BZIZ3ZIFzJcFCXODpHcewx3qIvE7tplEFsOmUkJypyrLwCeN6yraeVFUqzqHUZIyM4ofxGiPqDdTuDWRaRyy3Vm1wrrm1JdmGPMSM/Q1Px13cy26wQqkOtkdXQ+THG/vQaMt8YJYmlRulJtrA2X6+lMKFC6g2QeN6zBeXDxRRS26Ev1A6ewzpHtnbmqWkc+FUsypgFVYY0H/SM8j3oNdArA4YmuZnHyk+1ZlxPeRTypAuoLBqBC/M2dh71z3N6NsKPMqllQkAYyT777U1MaanV5TnWu5xtVjp1qH/mBXFYjXniKwWshXzGYpInT3Yb4NNGa5+IXW2yKp1KuzE81bTGhO8cQBLhcHAH9KAkqs2N8r60G6jae5hOT0otTFtsZxgf1xSpS7KFIk0sUyGwPmzwazqtQsrN5iRtxmrqQU74rHePxDGQST0RjgHXnemVEq3OqUuqr/l7gA5Hf1NXUMmSGKVU3ZyM6QcnHrVwwfzhDqU6SCazDbTrfXEiuF1oiRbZJxkn6DJozyXQSXTGSokGCoHyY3I9801WhEYgpVCMDYgdvaumhZzGySadPK8g/Ws8LcReHroD9XYfLuRnnfvjeuWK+EcgR31GZShY6vw87/fmroa+LSK86NwnTz/lOT5W/sfajlkTy8GkZEvGLJJGs0TSnUGxnp42xS99BI0C2yTOsjKwUsd/b8qgfM8eVjjPmYahpG2PWrxy6crNgHOAfWkIrOSO5Mgkcr0ViCA8Ed6KYZDOpcho0QDBP83rWdMaGtRhdQDEbAnmhF1Y6WYasZI74rOjs5IRABKkgjJ1BxznjH0pm0RkDPMEaUk/iBt2GdqoO4DgxrjYDYdqUEiTR5BB0nn1wd6DJBO0l0fw4+oMRzr8yj0P96JJarI+vIUiMx4Vdt+9A07hEyKyurpkEkgR43+SXTgj2NEltSDpR304UcZxj1qzQJJIZNbYKFChAx/tUVaJ1ZiNXm5IHajOCRSQhV7iN0fAUFHXGdS+lNyNiVXVsYBGntWVeb/i0t/hMwwMYH7ivADivoP8AFZ1eEznbj+or59jAzXo9HVZ83Y9K47e9dmu713YdUb13eo/OgFXV1SBUHVIkMbBlOGG4NR9ag8UHuP4TklvvCrvqMCySZU49hXrrN0eBCo1H34FeJ/gcn4e7QD/1B29q9faL8LKYXOlTuh7GvP5Tmtw7NKIyWLnSwAAHY+tJwW+h3l6hZ270Sc4GCNW/PpRFA6Y0jINZXHaA5YEg7YNLojpGATk8ZprUqgZBGanGvsDvVRQjQhb1FVhDOodxjHy1eZirKgxj6VDlggwPyq6iG37VDxhkEbAMrDBB77VzawmonJxsKrGzZJkOcfpVC8JjM7QtEVOkIDp+ZecZ9KcEC9VptAMpGM47DtWarSTyQSs2xbXttgdhmtVrlIpMZU5wcZ4pFUS3jXSqwhTGMJsNh7VcRxtIzNGpY41EjJOOKpJfRxamc4KIXYegrklfWsh0qp3dcZwMetVBnEcZJKAkNqH19frVQ8cKuwQRjOolRyfWoup0W3WVNLF2VF+pNRLKApiiKiQjGCd/qaYIWKKcNI0aOJMZP+rHFcOoJTgAA9+9EjKQwRoBsB3oBuEE/T1KJMZx7VLAZOmcpIile4I2z9KIYYo0UpGo0/Lp/lHtQi4CZLANwCTjJqPilMqQA6mK6jg7AcZqwVhmWYylFKqHKnGxOOfpR0jAZRGAqIpBAJx7UvOLeKVJGhVpZGCDGxY0QXLyGVEZI0j2LYzk9wB7VBb4eKMymQa9cmsA9tsD9qq8QjiaVY1DLkgHarW8xmUCXT10AZlHbPFVluXl6yQordIhSXOxP/ipVWRFaPWsTKxADFv/ADxUk6Hy8ergbelBtblmjAuEWCZ2IWPOds7H70VpUkXAlAOrTs3JHIqC1xFG9uyKoUOuM+lUjZFkJRArE+Y45rurbiFWLx+iNkbn2qA6qjeZAQRnfvQHuGEcAcRl8nBxk4HrQTLG8YCgZYcnbNXe5YdGAYLyk744UDfagI9uJOm80ZkAJxncCgvFontWjcg6gVOB9qMAsKKuwAAUfSlUntoypikUiQFxp9PWjpNE0iRrlyyhtXYCgYwOcAYG5oWrUhBGoHg8ilLm5RL5kdvw44g2MZ3J5I+lGtrq109BXUsraSoH83NURcW6XFo8LkqHXDFeRRiyqgXAKgd980FryBJlh851NpGFyM+mahZbd3OXwQ+jGOTzRDGTIjIRjIK1aOFUiSIeYIAuTzSy3lvdkCJzlWKEYIORV/joxOsShmYsVLAbAgZIoGGQaThRqHpUqilDlVBPJxzSE/ikXR1Qh3LSdMHQTvnc+9EF7E0bMusYbpjKHLHHAFA4tqojIA59aTEbQz6TgqW/Opjv4MdTWANGsnH8oOKtM6oxJ1McagqjJOOagtHbxWiyvkt1X1kHgewog0lRgbHvjihG7EkqxiKQqFB1adv9qqfEIlniTQ7dSQxggbA1QWO1jS5eXcs6qCCOw/8ANGZUDHKj3yORWTdeK5izFDKrPL0Y2dRgnPP77Gj/ABtuhlUGTVG4h843d8ZoG4NMoYEqSDsQOKE1v1JkJJ/Ck1Y9djSNt4nDHHloZBhGkLYBwAcc/Wiz3omuoUXUIchZWU4IfGVU+2OcVAZIplmlMkokjd8gacED0z6U0VDDTq+vY1neI3c9p0ljTeaQIHyMAn/ar2visNxcrbCNwfN5yQd1IyD3HPemBid47c6dWM+tXQkyBd8YxjNY1pd655tUZZWuHZmDgkBRtt6DA/OtOG4kFnJdhFkUprjjXnjgmpimbhGdUCNpIO/vtUJgqobcrWYfEbll16YiyRh9Kk4Oe39Khr66JUxW41Sxl01I2M+n1pg0dIeLSuQc0l4hfHw6GNmilZWbSZQMrGPU96iW7uouqRbBnVkRQM4YtjP5UZ7idnZTAOkZemDgnK43Jpwg6MjxakdXLLnK7g1AUxxESuADuWbtSEAmtI5ZYIGELZzbld1OcZHt3xV7sXKrHCjuzAaxII+SDsDvtQPQhmbWHR4WAKkdv70QRiLz4JJ4zStiXNhGHQRSAEeu+eaBbz3/AEArFg6B9RkQEH/SRjk0xWkh6upiOKDNbsxyBkseCeKybfxTxGSCKQRYDMY5wIs6Dn5h6/SmFu/FYodUkcchWBmOF3L5wo+vqBUBkV0LCR1YasgkHIHpRioExRWy2nUVX9zSvicFxJajoN52Kh1VQdjziqwJeRSXbs6AySqI/LygGM7cbZoHY2MgJ4KnBB7USGZCpkUjTjk7CsuZbuazaMxMutmyykAjByv2PeizyKLdlkSVyVBxECWB9qBtJ2a4cO5Rc+UadmHr+9CKCe7WXzLpGN6TiuZLiMfD3FwGVsHqoANuc5G/2qlpB4gcsplw8j5OVBA/lNIVqJE8MkrGUFHIJDDcHjGaOI8Zyfc1lra3hnsWlkd1iDGTzAZbsRXRxeIM0Rmc+WJw2HyS5Ox/KqG1kSbWY2BCNgntmilVU+Yg7YrKtrG4jitoJcNEoYzDX8zE5B/OtEZYuOkVK7KzEHVtz+dQJHxMxXwtLq3eMyf5bp5kbH7GnI5hLbdaDDIflJ21UqkMo8OEUqBJghGonPmOd80GGzureySOKUs0cYQa22JzuRttVGiZkVWfVkKMnBpSWEzWwkxhnXOB29qrd4jspYgoXMbHAPeuWyuXmjlaVCqNlQMg4xjT6bVmrEwao9pANZ5wKJM6IwJAGdsk0ubKdo8CU69BUEseSeaOIJFkYuVaIjBBG44rNVgfxLpfwyfvhDivn3Ir6D/EbL/hFwFG+k7elfPc+9ej0dVjySee9dn2ru1d3rsyiuxXEV2PaqBc1LLpYgkHHcGoqdqgipO9dXUHq/4HOlrs5xgqcevNe1WfqMVcDQR3rxH8EEGe8Qk7qpGPqa9osZkcEY05wSDXn8+250pbwQpcO6l8nYs0jHI9MGjpKRIAScHjaoli6KZ1A47USNSwDNttsKzFWfDKAdz2q6ZjTJPNcFGBmucg7cVpC8q6nDckb0WKMaB2x3qMhRjFQjk/2qatTIwOwO1AIRyU1kfQ4q+khSGOcnahhCJh/pNaQtbWmbeBhKylN9J3H5Vo9H8TdhoAxgj9aFbqRII9Q0rTBYSswXgHST796gSn8PgmMpL4MsYTIUZ9dqYewBw8b6GLKRsCCB60WS2juFXIbKHYqcEUeJdCYY5I23OSauITv0C2qkAEpIjcf93+9VHhyCZZWfU6liGKjJz6+tNyKCxVxnvvSkl01vcaLlMQs3kkXJA/93pQUHhSCEAyNkRdPIGO+c0W2sxG8rM4ZXbUBp3H3pmMg6uCBXAJkaWGnnIO1XArc+Fi7dtUrKpj0YCg4Oc5B7GrQWEaXDTkhyEVBlRkY71czGS4a3j4jALP6E8D8qaC6EOKAF1ZQ3E1vK2FMLaskc7fpSyeHwkYVi6tN1ixx65wP703OFmhZHY6HQhu2BS1mJZLbLSF4zkRnbzL2JpQzZw9JZXwzh5CVJxkD696CLOaK8kmtiAkpBljk3GfUHO1HtLgSxao90Pyk8HG21DkuGScwAkYj1lhjPOABWRVrH/qJHdyyO6u0e2NQ439PahjwyNdLEklXd+w8zf2FHEx0BWYNIAA2PXFAile6a4LMRGjaFCnBJHJz98faoqq+FxqQmWMfTEZRiDkD37VdrCN3bc5aZZeRgaeB9KvFNojAkkBIGGOeD71ZZV1kjTkjJGaArwo80cu4aNSBg85+1BjtokKDBYxqVVmfgHkYAqtpdvPdXEfTCrH8pB3O+DmrFgsqhmUZz5c7mgG1hEggaNnURr0wA3IJ77frTMcXw0kjhsCXB052XAxt9qUlMrShoXGVODEx2b+xohuUuomiBw+CpU8qcd6CjLZS3Bmdm1uBsSQHA4wO4oiWaLdm5JxlQFU+vqaQEiXNrDHgh4JUQtwVYc4+1NP4hEkSnXqJfQNbAZPr9KoP8Haaw+hQyv1AQTyahraJJUYHzdQyKMk5YjB+1U+LgIZesgZTg78E1MwUurdcRyIDg5HHfIoi8dpHBLJKcanYsfQeuKsLS3WYSrGA+otnfYnnbNUkmj0AvKpAXVnOMD1xRPioVAGoFicDHr6UHGzt/8AL0Lgv1CCDjV681L2ls2dUeSzats8+vO1QJY3ZfOCGOB7ml4r8v4lJAzIFXOFxzxvnvnf8qcBk2UMqOHjUqyhCMbaRwKmS2SRoy6gspOD6Z5HNWkmgQKJJ1RmBYAtjIHP2qYLiMt5XRgwDDBzt60A4IU6rSFAJANJbvjtU/B2pbIiRiG1qWGdLeo9PtS897+LN8PjUrBNTZwT3P2qkhw7SxzPmI6XTPzHGwAoHPhYSBmGM+fXjSPm9frVLiyg6MrGBHZzqI0/M3rVGmeOB51diqrqKlcGumNzL4cs0MyCQqGw48m/NBZli6X+ShyoQ5Ucen0zV4oouqXESrIdi2kAmlhewswDalLaQuVI1Z4I9qMl9b5hUOTrZgvlO5HNAd0RlXWuoKdtXY0J8Qq7xoC5Bz6t96At6Z5ZVVWGhiiqRjLYycmrm5HQjaZCkj50xr5iSOw+1QRG8ClTusrj5cFTRPiMy9EowJTXqDZx7GkZLtYrhJ2LaTCcZ/lyw59PemJbu3t5UDyqOqBpfsxPH2oLSvFHMzYZ5JAAFG5Cj/c06AvpvjJOay3wt3NMWaM2yDVsDledvrTMPilq8S5Y5Kofl/1fLUU0ERiwAXXjIFcFAXOBjG4FLr4lGZuksbkByhYDuOapG11mWRlTQwzGF9PerUOoFyQFGD2xXdIHIIXn0pMyXLTJ0cuMHWvlGn0wfWheGTssTxHqNKkjApIRqVc8k8HenA0Y4lGV22b0q50rucDHtWeviashbpv51aUYwThdu1Km/e9u7DRHII2jaYoQBnsPrzUg0YI4Lf8ABhAUc6R77k0wCORsKzrqaRvD5bi3RuoEyBjfGd8fqaXvTbPYpdmaQxo6srRSEHcjY/1zSK0ZJiJgAQfrQYJponaN9LgsdLZORnsRSLXUkj24MBLTTtGGR9sLnzD2qkd5L1IWa1cakd+c/Kdh96YNsISPY7k+9SkK+oJ71lnxK6SEypFGys0YQ74OojI+3rRmvZ38PuZ0jxJGzrGAhbODgHHfNKh9ol6Z1YAxz6VeAxlPw2BA2JFedm8QuL/wsSBR036WsKp2OvzAetPyX1xCbt44gY4SAF0ks2cZbPp7e1FaUuCRjal4rhJ0EkRJVtskY42pGe6upI7mKSJmTUqo0alSUPLD3HpVhcyx2reRpZkcLjTg6CdmIHtvigebAcHJqqyxSSMinLJypGCPes1JvEMTkorOswRCy4ymdyQD6USV5ywLR5Im0q6Y1KmOR671NMMXgI6ZV9Ols4IyGztiiRuSQPKy7glexFIXbyLBbNNIuRKutgNhzvS4N5BaabfpGYTapBF8pXPAB743oY1pShU68aQN88UPquY1eMakOMdjg98VnXsd/cxdNHIDQsrLgYZu2aMDd5VNjEcAnOCMDt96GHsEb80IyNg5471mm58RW4MXUBcwatAxsdWMjb0o0puJC2R+GXGcNuB/5qVWb/E6D/Cpjn+QmvnfbivoX8QK7eHXOokoFbGe+1fPewrt6eqz5OrhXH7VxxXZl1dXV29UBrq4fSuqDqnFR9qnG9B6L+DC3+IzqoB/DB+m9e/VmCDVj7V8+/gxWfxiVVBOYiTjnYiveISC4Xcd64ef2bnQmrrMVMbKqYw7cN9PpTKhdOBx9aTZmVFY533xVkd1IGd8/nWVNgYJyaG583r2qsz7ZHb0oIbUinB5+lEMk5J4IxxUsVAzsM0DUQed/erSZYL3bOwpguVGME7dsUK5id4wIyDuMgnGR33oqjRgsBse1QZMnHvVCENiU6TBzhGYkKSBk8USCwmt449LrgO7Md988HfvTUar8oIzmmDpCkMfpQZnwU5iOifEz6ckMcEBskn3pvozA3Z6xJkYtHk/IMYFETV1ATttxVlOX2Hbf2qozm8PuDFM4kCySxquNbbHuc+9HkspS5ImBRnB0NnDLjGD+9PjZcD5aG7fKMc9zVwLSWQa0MEJVAWBK9iM5I+lBPgy48rLpE4lCgYGO64rRC4Cng4qkNwHhEgYKhzg43q4FJPCsNOY2jUzSK+44Axkfepk8Nmla4kM34jhghDMMA8A9sD2piIyR6us7Eu2UDndV9KK92gCYVyrsFVwvl3oEP8AD5tMifE5DCMDOT8o3B9jRksj8A9uzjzasFcgLnsPYU0FwxON+1SWyMnAweKDMt/CpkeBdcXTjVM4yG1A52+tHn8Paa+eWTpmNlVcHORg52+taa4wCBQ3cAnnc1KFbe1MRkd9DO8hbVgg4zsD9KUFonSLRyZUytJqHOo7YFauA5Kig9FIyWWMLk+bTyalgz/gGZFR5YyAmh/J39frVltgbnqh8N0tB0r+RolxKjQzqrYaIAt/QUWMTELIw0YPnU8Ad96igweFqjxTuwMkQxkDTnbG471zWAM/XeRTiXWPJvxjBPoKYkmLRqUUmI9+CR6ijaBjHOO1BnR2Ai0BZQpAcFgu51ftR4Ywugth5NIXWFxtn0FGjAfU2k4z3PNWCqOO/JqBRPDYsMGYvq1YJG66ud6L8GrJB+Ix6ByCeTtjejR6SQq1R7hFKxr5ncnAB2AHJP0qxAG8PRrZ4eo2HctnAyM74qXtld48klkQoMjYg9/0o8byNKUdVwqggqf0NWZgD/WqE9EakQqxLmIxgeg9TVorUxRwpI+p4zqLAcnGK67iiRDdPqHRUnKHBx6e9FieV3wUGnSCfUH0z3qYLRW6oyOJCQqFNwN980WO0iTSuA+OGYbjbaralUpq9eKuR9tuaBeeyjkOo6g4Up5TjANQlmkTM6khiAv2HH70UTdSaSKPGYsa2PAz2qFd5I1aReTjA2780AWgiaVYphrLuJtJPykcEUWWBS2QuX1hww234/aiPBFKydWNW0jy5HFEZ1QADAA7CmAay6jhgAOCdNBFjFCAI9QiIJKAnT+VWaZFmESjU5XVjPb1NWjmUxqWBXHAY9qAPw1rHEsIQ6QwYA55HG+amO1t10FEwYySu3yk8kUyzLIBwcjINLJK/UABQjO+/wCdMFjaiIFoVI6j63IxufWqy2sFy0fU1kxtqQhtJU/UVMt+sDP1DhI11EAZ27VEkukBpIwsZGTlt1+tToQLNPikIXydMpp7YNWnsoHjEbIGj2wp4GOKuZAHUggkHGM0le3ZGoxuB0kNxqO4ODjFA88ImheOTzBlIKnhhS8dvCsIEluUzjK6P9PH5VeHqS2wed1SYqGOhxhc8bf3ql3eRKqGORXaR9CldxxvSq74ZXmEi4QglgBsSSMb0ykYKBGckYwRmsux8Q+LjBlnCSBi2BthAcY96dS/iZ4hGC4kP8pzp9z6VEcthYw3Ak6IjcHZlYr+3NVuZILWZJjA5ziPqD+XJ275xn2rrk48QgDuFjSJ3OTtnIA/r+dSs1tdvE5JYBjpjAOQw2yw7VQWK3gcEKmAq6cLtt6V0MFuj9IRMhQYXGdx7f2oAuI472eJ30rEoLKOTn+ld8TAuqCSVChwGDHgNwKyptoo4CZVBGcA7/lVxHAE2iU6vmGOaQJMEJEUxuLcEqYycuuOQD3x6UWK6iUakOtFXU+k5KjGRtQ/DpVSuUAGO1LMCH3G3rUPdIjIyEkyeVFxy2M4rPvvEDBJFJOzRQAqJCoyFbfUD9sYxQa6pHIASAcbVRolB0r+vNBlu4reKNtZPUZVTSMkk8YpQeJKCJSrlTJ08ge+M/Spq4ahgSztI4QS4QY1MN6ajlBj4yTQGu7dZHiYFNEfUdiuAo/5mlm8Q6AjY2zlJXCgoc7H5Tj1PpViY0So1DjB7YrmVVQ8b75pGK8MgACHqhjmMsNgDgnNJT3hj8SS5dHe2kXSrqM6e2CPQk80GtpQoWVgRjYjerIFMern3FZWj4O4mWwGdIDy25PlOeNPof0rp75pfDZdKGIrKIyucn5hnjigcWeO4Mq480blWTGfz+tUtojFb6EdGh3K+XSw34IrPiuQl5eXLwnInWEEPjbYbj070WTxEwyg9HyGfo7H9aBiSBkMXSkAcHJRuGFMqnUUEjBBIx70g0kg8QuGGkkMiAHPGMnFd8VL8JJMFyj7LjlM7ZP71IpjTE0jOhRmA0FgN6IUCxeUe1Znhr3QiljmgZTHhVftIAMAj8v1phL6U25aVCqgcBfMGzsozz9aUhH+JFx4XMBgfht+1fM+VFfTvHT1/C5MDP4bb49vSvmIHlH0rt6P1nycRtXDvXV3fiu7Lq7711dUAa4V1cOaCa7g11dQb38HyaPG2xqBMR4+or6CLohsbkemK+d/wkcePL69NsV7+NWErMxB32Jrj5/ZqdLNJHIdKuARyud8fT0qyvjGSOOe9UcaAQukFjzjmpETaF0rg96wovlbSxbO5waggKTnGMjNVCKQQRwanogoTkg/WqJ0r1Mk7VYHQckHnvQ9OlQM4P15qrhwurUT7CgdbLKQBnalrnXBDI8a63C5A9Tj2q0BZgAT2zUl3Uhm2TOKBMNMqRygMAZANaJ2Pcj0ztTV+0ywRm3AMjyqp1LnYnc+1FQuzZPFXeUxoeD6Y71QhFNdidQ0QMbTMmoDhAOedqJdzXcbSR28ZyqBlbRqDnuPaifGNG8XUjOh2CagRsewNNu+gE8nPFBnvceIBptKKVBjEeE7H5vy3qbWa5lv5beUxlYnOpguNseX/ntV72+aJo1ETGNs6nxnH2o9vMksRKggNycYzV1C7S3U14VBMaJIQymPYpjnV6k+lU8NS40Qak1Q9JdLavkIznI9T61plsZXO2PyromCKFAKgABfpVGPd215NdeIurMVMaRxKF+Ze+KZeWWMEK+pC6xoVTJX/UQKauDPIU6LLgNllYkBx6ZFMKupVLAArwq8Cgzp/jY5Zem7SKkIKHp7s+cffaiRC4M1wJ8dPy9Mgc7b/rTyMTKMkD+tTIpdNBJB33B4oMfVfG4iZeoqrKRIoYaWTtgfvVUN4Z1EzHUTIFG2D/p47YrUjjeGEqxVwN9Q2zVhgx9Rly6504+lZCMCXaMZHkPmhOVzkLJ6gYxQiPEeifPl+gmAQPnzvv8ASnre9SWFCW3xiTynyn0PpTEk0cK/iuo7b0GPcQGZ7qOIMCSjH39afuULWE8cJdpCjBS4PJH0qdcfVkl1HLY2+lEuUeW3TpShGDBiG4YDsfapFIIJ44GVXOVhAXK7Bx3FDmHiXmETZOlApCgb/wAx3ptpHkOk6cqdwp2orOEXJJz7VAOON0lcFj0vKEwu/vSyrevMS6ShVD+XbSw/lA9/c1oiRGHIAHNWS4jcZRlYcZBoELeKU+GyKizRTMhxr3Ktjilbfwy5ieGSRmwlt09IA2bOSB/etyFhz696C4MUxfr7SkAIVzuPSmhWO3uHkQSMxVI1IIbB1d8jvS3w9+sUep21iFgSTsXJ27frWpFKhYgBgQ2Dk80R3VlyasRnXtrPP4W1umRIygZPc5Gd6Vms7mKIPE0qyCQOsQfb0OT77mtt9PTBJ4pUlRIWDlhKR/LkZ9j6UFXgc2pRWczBSRvjfsM0I2t4cKruEMIQkvw3rtTqyKrDfkcmpVwVB0jcdjQJJZujy4d8yyh2I7AAbfpQ/h7qVHYzMJBlchjvvnPtt6U3EptkCGYGNeMjBA9zXPOmVTQwDbK+Nj3qKAYrmOSRuqTqlBAYnZAOKJbxsfxblQ8+o4dfTsKtM66ViLBZHyFBPJG9EBAUElfeiFZreSW6nmGcSRKirnBUjO+fTeqNbzysAdEmHzucZTHFHtodLyaZDpJLYPYn3rkuFjQasL2FXAG4t3e0+HhIQqRgMdsDsfahwWLR3CydOIoCSe2CTnb29q0I5o5V1IQe1S7hhhAM9s0GZL4eJzNIxYCWRHGDuAvajtAxmRzkecuUzqU7Y700YvOsisR5dJGNqBNGxxokBOdRUnn2qKXt7PF/PcjCwsQwXjzgYJ+lVvIonmlSbKRvbEMw7DO9PPO0aKREXTPmKnOPf3qyywyaZtJYEEBuRg1NRnfBI56kTARv08FdxheM/WiJ4Ykci5ZiqyGQebG55Gw4p3rQwgiNARwsaKASfaquJFlDxspT0pVKHwuE2Pw4BwMhDqyV3zt96PZ2SwzvcrrDSqA41bHHf60dVBUEDBPzb1WS4FpG7S56aem5P2oBXFil7c4k4RSAQxHcEfcYqY7RIboSrgSlSrMWJLDOd/U5qes4lTUow5xsdxRCIo5D1HABIVc9yeAPWgoLSGaSaZCmuXCyMp+bTtioksLaSZpWOW1KzZ4yvFXjkjMj9IcMVLHbJ71FxcxwkjBclxGQvZjwPeoKpYo8hI2KszZyf5ue/FXSziikk3UGbZ9tjgY/aqO9xGjiNYxKQemMk5+tVu5EnL2wJEgjBZhwM0BxawqkalQVhfWhzwfzoMKWs5eSPSyysSdW4J7nFWtZ57mzSST8In5cYIPpzRTEiw63WMMBlsce9AM28M5AdtQRwygbEEVVLBBarFMAQGL4HY5Jro51inZFKBREH1t6k4A980czYCCQjrMuWXPFMNVEULM7EAs66GJxgj0NLzi3S0bXaB4oeF4wB6V1rIZb+4RzhYFXBOMDOd6i5khkhDGVfh2bJYb69+BjkUFxDDlZ0jwVTSpGQcc4oyxRwx4RSFxkhd6VvrkQpDGDgyyqpI9M71c+JRojr1FDqwUqO2aAqpBcYliwZMY18ED3od7bxPCIl3ZnUnH1BzUxzQRg26MdY3bIxms+8vltmVw2nJOGZSQMDOfofWhGt8Pz8vrgVUKBnUu1CFwrW3VEilMZLKdh96DJ4pHFE7sxYiQRgEEeY8f3oDudLj371RmIz6UFb+CeeYK4xHJ0x6u2MnAoRvrYwQyAyESy6FGk5z/tUxYaTLbnIoiquAHGoZ/WsuC6MzXLnVoSbpKNO2OP1pk3DG3YLlRgKknOSdh+tAHxxtVpLgqRgg4+lfLVxoFfQbiR3guIntzGyqBqG6tgYyDXzwZxjNdfTO08kk812K7G1dXoYdiurjUY9qAPapFdzXVBOfWurq7NBt/wi4X+II9s5jcfpX0oqpTI0D67Zr5l/Cp0/wAQwZIA0uN/pX0wFSdzwOwrj58eTc6DfSVGogb7YFWOkHHIHfFQqAaycnOw32H29aqXQTrES2W3BxWRDuTqIGQKjWwAHFFCKU427UHKOcMcdqsRDr5gdQ3239KYwcAA52qQi6jkjGKtGE6YIOcVR0SEHOarNaJdQGOVQyN2Pai5C7D86jWUGo9hvigz7KeSKRlOqW1BPTnA9Ox9frUyzq10JiT02tgyk9hnn9qPDDBFLIUjCB/n9DV57WCMKNP4SoUwT25qBRL6B3YOsqm3YZDL/MePrTzXMTShDkky9MbfzYpeC1iFxM3mMcirgAenG/JpmG0hAZ1QjMnUzk/N60Ure3wjS5kSAmOJTh+xYHBHrVoJ0jGkxysVAaRyMBARnNNvZ2/SdHQdOTOoE855q3wlv5gUBDIEO/K+lEZljcO/ik0cwlWQrkahsy5OCPTbFO3F6lsACGcqhcqvZQcZoyQwpE0IXCYwcnJx7k1D2ltK8bSRq7Rjyk9h6fSqAW1w0s+hUJwM6sjg+o7V154gkT4AYlHVXwwGCeB70d47aCT4plHUJClxzUNFaySSPKsLI4wzMRvigE3iKxO6LE7MjKhOQBqPA3/erTeKBLlYliI/EWJzrHlJGePT3olzBBPHIsZTqyKAGHbHfNNKsYGrBLEeZhtmoEP8RAaSIwP5bgW+QQckjOaokzSzQOgIjfqqyE8la0lihDFlXSS2r6n1octuJbiB8nEZbO57jFXADwZQ9gsrQqGfLFs5LHPeg2Mks9gpmhIMoeR99+f7U9IClsxiUySgbLqIzUIiyocRupYYOvIqDLHiCNGLgxuuIOvggHy5x+tNpM92ZogOmsbhWPqSM/bmmxbQqoURrgDSPoKtpTG6/episkXWEkaNUWNVOGJ+Ug43A9arczTReGST6V1BRhs7b7ZrXSOIBvIuDz712iM5GgY9KgwoXuI7+V3jz0olCqTnnvn1NMzXDxi4aOMER5LjVvq5/anIwXJ6tuyspzuPKfTBq8aDdtlPJxx9KgQivpoi3UjwqaB92ot48iXUQX5hG5UlSRq2Han9ChflXOewqhYZkWIoXUfLnv2z6UCAnuYrhYnhUMwDqRk5/wBWavJJc/FRRBSY2DayV2wON6cj3UExkPjDZHH+1XOgDAO/0oMW6e9ubREIcCRgsirERgE9u/HNWu7uaMqqRYGSI3CE7gbDHvWrIhOlo1Qr/N2NQYwoDDSCBgAdqDKFxeJrL2ny6AACdy3P1php5mPSWIxlpWjEmCcYGc/enBOhYqGXVjzDnFXbO2MFfpzQZ11b3M1t09Opmdck7DGcmrXUkySF1QMvVK5UbYx/fbNFYTmRGSPKZOobA+2KLKdUA8oQk4AoM+zW4nveq8TqhUghlx0iPfvn1qY5LifWwGgYbUmndcHbHqTWkoYlQp8uN9q4ZaU5APeqEpusfCzJblzMy6l8uk/l60skV0biaSRAQAiRBhjVtk4H71qku8jhcHbYVSBJtOXVg3uaiElFwY7loCRIjFVQgHPvmru9zEZTjVpQFRjZj3wa0OnpU4yM7k+poZiIkJIyTx2q1QIFkSBmaQuzHUAwwR7Uir3zp8w65jZtLKAC3p9K1I5BpI07Fj34qRHE0zZcF9PAO4H0qDKiHiRdkBkWN0BRyFBVu4PoKOy3SqzxqRIJsYTGlk9QPWtJkwwJY4HaihCyEZ3I2zQZUkEvXi0F8x4Ik9cnzBvbFRftdyXDRwmVUCZiaMD58/zZ7YrTEbBSD65qZdwhwck4zVRmWaTLdTdRpcAjSTurYHIHb6UpNY3knWV7iVWa6EikvkdMHsMbGtnOD5cajxXTJlovO3V30gcH7elRSEsNw7tiRyrSZKscMExjnHrvQ4fD52jsRcTO7wylnYE5YYOMH1p+VZY1BjI1MwGCM5zzTOV1KTgADGTQY1p4XNF0Ekd5Y1LtIMtuScqftR/gZ1keTI8111uOV9PrT8TIdRQlmGx2ohGFOe9QIQQzC46z7kM3nXllPCke1DGD4jds2pB00DE/fendGkHzcmgmGC4M0ZAcNgSb7DbYf1oAR2axQ28epmaFWCO3diMfkKGvhS6WWWQCWSDpMyDv/q55pyKJo7hlDFkVR825B9M99qu8P4monGD5QDTQtL4SslwZXIZWiWMgqMjT3B7GjLZsDKZGL63LqS2NPtUTMYVYvrIA4UZP1oBuWYxmOQOjbCouIewNw86IxRzJG4zuCEHcdwautgIJ43RiulWUqMEHUck+1OI+kEt8zDGQOKC0jDUCrDHABpbwAXcAb4YxqGKzqWJ39aU+Ft0tzau7lY26ms7EDOeRTqznDj5VC5JbtUJEHJkJxlQSO+CO9TTAntet1S8zC3lh0aFPr3HptRUsotaNrclY+mQeGA3GamDw/oxEklQxyAe3tU286XEYdA6YJUq644OKuiz28Jtjb9ILHz5Bp752+9ctjAXRiDqWTrfN/PjGauy7Agn86D1l1MiHLquo57A8ZpoKfD7YDdNxKZR/7zyaHJBBHBkxoBEeoqqP5h7VMHVkjDSZVjyB2qq4Gs5DOuxAOADSisYSSPVHp51gLwW9TV0tlW2aBVCKRvj1qEOYw2kqW3weRUmZBIsRfzsCwX1AOM/rUCXiw/BIXGAMV8rIwWHoTX1bxGIGIHUdua+WT7XEo9Hb966+jup5dKZru9dXdq9LCPWuxXAe36VxA9qAP3rtsV2O9TUHV1dXA0Gt/DJA/iK1zv8ANt/+6a+kkjTsCBjjO1fM/wCHSF/iGyLfLr3/ACNfTmWIRhEycnGfSuHs+zfj0iN0KEttjnFLQlLi4FwA4KEqAePrUywsiliRj07+2KvErhFGnSe2TWFNcgahj2NK8McEflTTkEAkfcUEBcnGSQO1aRSOTc5PtmmkTyYzgnigJFkZI3osJdfmX6VUGNvuAWyKDe2sgjR4ZSkijAz8rfWiMXkjKqdxkirglrdA++e1BnJcJJKY7hhFIi6mQnb3IPeo8Qu4xKGZ823wzOQD824x/wA96IlkolKySGTGdGQBpzz9arc+GR3MhhJYItv01Y7kb/7UC9tMGt4viJoyJFyFJII27YPb1pqzvIIVZGuldU2Llsj6fWqy+GRyrEmoqIBjIUebj+1EitVjEsWWYzNrx/pqg5uI5FZTIuzY53z2pe7yenKl30+m3l3yHPoal7NJZUbUdSydQ4HzbYA+lTB4dDaSRyLIQED7ORg6tz9KYOhvY5mMUmEmP8urOfoatdXgsEjVsapWEaZOAPc+1Xgt4ABJEwkUuXU5BCk84ok1rFPJDI43hbUhB74xQTDcWykRi4RpGOwzv9MVl297A0c9wUQ5dgxK50gHCgD1PpWhHaQiQOoYkOXXJ2UnmpHh0CRaNcuDIJBlycMDnI9KCY3tIbJEWVF0gMQSMjUfT61aa+t7dY1mlCM7BFGOT/b3ob2UNy0xnJHVCAkHgKcjH3o09os8sDu2GikEi49Rtv7UFHvbWOUI8wBJ0jYnB9Cexoy3tt0uosqlQ2kkA7GhvYwazLIzHMolxqOAwqiWVrHbTLqIikbqyFieec5ztxQEjvrSO5+H6nnKGTg4wOd6DfrBczQmGcx3CgvHIp8q7Z83sak2SXMkEisAkKlQADllI454q4sXZboMwCXJOoZ9sbUA7HxE3auhCieI6ZFByPqPY0aO8h6gg6weUgkbHBxzvxtV7e0EQJDhmOAzsNzgYFCSzhtWh0AEocIxBOkHtzx7VkA/xW3LoVkVkfOnKnO3bFE/xS3ARtRYNg+VScAnAz6b1b/DIVSKNSy9PJQrkEZ571B8OtwSD5c6QAMgeXcYGaKk+K28kksKsRJHII2ypAB5/L3q1vd/EIxVfK3+W44cev50EWEbeJSXWvzMoUpp8pIzv9cHFGtYkt4hFCuhATp2zj6ZqCqeIxRvDG2s62MerTkFx/Ln1oMqQT6r/wA9rNGD+IRtgeuPmFHSwhW4Mw2bc4PygnYkDgGiR2MMUBtiC8TArpbcY9B6CgV/xIplZrd0l0hlA4fOwx339DQ5PFFF00DwyRqkQlkYJnGTsB7e9OnwyEW6wgsFUhlOo6gRxvnNVaxtpnkaRMu6CNmxjy5z+9AOO+jj0iSKdHdC+kodgOx96tN4hbR/MWysYkPk/lJwKiS3ivkt5llfRCxKkbatsYNEEcUyy6kDZABDLsccCoM24kgadpkLRvGCGmAyu38p9aftrkyDEiaXCgkY5B70JIol634SKJDmTPBP9KNbRxKgWPGnGQc6s/egqviMRIxFKPxOn8md6CLuK4nL5Z4Y4RIqgf6ickimHs4G1qYyQX1nkbnvzQ4Ol1JEXTHoYDSEAyBx9RU0UW9itIJz05GRDyBsTncD2FE+OVnjjijMjy+bGoDCetEMEQRh0UIc5ZSBgmuhhh6sbmFFaMEKQo8o9KoiC9g+JI0yBpJDChK913NXjvo5LP4lSViwWy3YAnP7UWK3t48ARKNLMwPO7ckfWqssNtamNVVIkGAigYxRGZ/jJ6d2UUkxgaNWN9XHFFsXkuJZ8zyaY5cfN6AfvVZrmBU6SIpQYOMDH9qLFLCruUAQOdZwOT701cTbX0La0KOQA8qsBkFQaBcT2l0VuI2aCaOITCbGMKeAfUH0pu1ggaAOIwuQwGNtieKh4LdFKCMNqQIc4xoHb6UExXckpdZIRG6AFiGyu4ztVG8VYWMl5FF1ItIdDqxkdyfSmtKRQqEGlAMYzwKBCLV4nt4lHTTZowMLv2xQdL4iVZkEZV2ZUjLHylmGR9K6S/b4k2vRPVUBlAYebb9KIsUYUIUwi4YDsCO9VlaMXUcYyHdSdZPYds0tE2V1FeoJFhZeQxJzpIOMUC4vY7K9uJnVmEcSKMe5/vUrHHbjpQIV1PqY5J55J9zXMHEsrmMMjBdjvuKmiLnxMRrPKkfUaNxEMsACTjj86G8848UciEEQwagpfjJ3P12xTTRFlJeNWBOcftUQlZmYPEVOSByQR9aaqbm4a1sZJ0jHU062DHGaRHiTzQCZ0QRvpClcnST/AKjx+Vahi6iso2ypA7igR26W1skQk1GNQu/NTQq9/IbwW/TGGGzb8jnPpQIbqWDqgITJJO+WClgCBtt78Vpak6WTg49eKpoWK3Z1CnctgetNAPjrhIpF6HmVEOwPmZjvx6Va+urmGOXoxBpUj1r5S2r22phCQqkhRkZBFVuNRKmNiBnGR+9TQKe8ukcqkCuywq+dJ3cnj7b0NUF3cySRIIZEfGCuzj1NdJIYDgszlmC+bt6k+1HXAYMSzAb6l3GKBXxKW4tLeN4mORKAwADbGrxC6eXTK5CjJDtjJ9NQ/tTJhS4XMrLLGxDKAMe4o5niVCXwoyFzjJz9qs6GTEtw/hs5uA6PoxjyjXnvjmjI96JZJEXGgMEU4Ifbyn1zmnXGqTDYMff332ohmSRR0yNPAbt/vUw1m3BvJeojprjYqp0kAlSPMR96JDBKtiqSSZkVSAR39PvxRYHlkecOV0K+Fcfzev5VUSq8pVTnTsTng0CEUHiGiGOSR2JtysjBgNMh4Pr96vFZzw3Up65LSGIAgZJCjDZphmlN5GEI6eD1AV3HoQfrRY4Sry4kcK5zjPB9qoUdbx+mpkZdN1qOGAzHnj9qm1t5YQQ8jFjMznG4Kk7fejfExdc2y6iVyM42JGMjPruKtBEI1KqTp7AtnFQCkM9wSYSFjKbMw3zmmpIz8K/R0fEadIc1UlA4UuuTwCdzUzyrBEzkMeBhR61FLeI8AAYI75r5VdbXlwD/APkb9zX0y8XfUQc/1r5pebX9yD/+Rv3rt6e6z5AZ2qKnmu7c16WEftXHmpwajegF22rq77VH1qCRU12K6g0f4eAP8Q2QJwOpz9jX1AFITl859a+W+B5/x2yHH4oFfUWDKRkZBwPpXH2dtzpOQw1fNQJXaMq22nNFfWJFGl8E4yvb/arZBwrDbmsjv8xcAgetSqFWI/WiKMDIG30qC2AM5yaogIRGQalW39asuRsd/eqsFWUk7gUQRhgA5xUM4RAiYz275oMkjF1APlz271DOiN7Gg5nEk0sYOJEj1aseUZ4oVm8s9qkpBSXTw4bzbc7etTKrSfECNsu0YUAnAzUM07dRYJyr9IKCfl1Z3x9u9NU3LKtradacFc4yuMnJ7VmrdfHK01skivEdAxJjV7e+2+e1Gks3ljZTKobrLIPMWAA5G9MQ2Tp1pI5NId2ddJ9QBg/Sqjo9KsxVtSgkFs5+uaBbsZ4BcuSzSMWRfQZ2A+1PW9pHbRExqylskrqJGTzis2Dw6SSK3l6mFjVGjO+VxnIxxvkb0D8Cx2dtLJPpG5kcjgUKaWdpIQoQI25X+ZR6ntQjYyP4XJFqRZ5FGtznDHIyT+VTJayYkkR2TXIuxJ+XYE/fegK8tzEEeKJZIsedQfN9R6/SmYJ0uY9UZz2weQfQjtSyWt0sit1Do1sxQ8YxhRsOM70EWt0zQSuCHYabjpt8w9R257UGoqjUCx9qrPJHC+qQnnAA5J9qUIuVFwolc6iDGxIyP0pe7sWmQ2uZDA4J1F9w2fzxVGojJJErLnSw1D6UQ28csDRyDKuulhS9spt7MRmUyOgIU6fypKKW6ZpY3nnWRLcMASCdZJ9BjttTRoxW5tYTiR5AMDBAzj7UVXOnSftWXB8f8PCZXlWTqKJVBVvL6j/maieO4lhu3JlSUsVQRsBlRxj096g0pG6SM5BYYzhRkn7UFJ/iY1kgOtffY/Q+hpNZLp0YFpRHI6gE4DxjG+O3NRBDKL6V2d4yHHmwNMqY7++agdt7wTnRhop0+eN+R/eh38amON3kZJFcBJExkE7cUK76k1yFAK/h5jnX+Vu+fb2pe5eUxHqliVu00H1XIxUVe1il1zF2Z8MYxKMAtg75+9PW6TaB1GywY4Pt2zWfDFdQRwKHLDqu0q7Ywc6e3rirL8Zm3YyMq6D1QWzvmoG/iHaeaNSAIgCzn1PbFcLvRbrJKQZSQugY3Y9hSMMV7FJPIhIJLumWJDkjAyMdqtLbPPCscqEqy5cknKv67D9qg1ba4+ItoptOkOurHpVTMAzYYetKxwSQ+GfDmbXOqELJpKgem3tSJ8KlaG4ZfnlCaYndmUkfMSfU1QV5ktr1jNAIVlPlkRzpY/8AcOAadlmS2tpZtyqrnQO//M0rNbSC3iCQiQBsSRMx8y+me+9KtZzw28yvlo+iqgFjhW1cY/rUGyYisAZhqbGSBv8AYVFjadGAkkAsS5A4Ge1Zbx3i+I2qs8ukyOdQY4CgbAjijQ2d4qp1JcY6gYByCxPyn7UGjr0ZeVgqnAGfWowhfCEEhsHFKRQSpMnXAkhWJVw2SVYdx659aBa+HvHFGjsWjOsyjW2GJOc0pDF3PHHcxRsrMzsoJB2UE4BP3pxUYEb8Vjv4XJJPDM8nTeKTUsi+YumdlOdhj701drLOQhAEZ1hk1EBgeDt6elBoZG4I471lXUyyscbLwM96pcRmFE0k+WMJ1GG/1z7j8qQMVw0qOJyUL6guCcbYIoplFUefICpt5e4+9ORJHnUzIFzgjNIWdlN1epNKXXSBp0ld+5x6miz2BYO4ZVLTiZcjIAA4rKnprpEeG3hAJcE5yMKBVIteGElwhjLgIWwuQR+RrPFpbLPoDhZwrtpOMHXtnHtiiL4U0vk65MBRVMRUeULxpPY+v1qocWVTHcTTNhUkMaAngDb8zTESpAHkndBJMwzlhjYbAfas23ETzmXqMxhkkJjByMN/qH2+tFmKztFciQgRasgLkEEe9NMPS31rHE00k8aID8xYUndXGq6LQXEM+FDNbSEYI9VPY0tFaxiGBmkaJzCIWUb5X042PvVpPCIFt4ozLKengRPnJQA52pwQ2txbyAMkunVyCMFfY+lTbXLS3LJGYWto1wzAnVr9Ppj96rBZK8N1F1GKSjzA88YJB5okVssKs5OtyBl2G7Y4zioKyeK2rFoetl1BOADv/wC31+1RFcxGDqrIQgBOSOPXNAtfD+giqZHYLqEakDyBucGmLeBbaBYVd3CjSC4BOKuJpMeLwXT2axTFI5pDqJBUlQDsPqcUxJLZJIt0QFVFYkInmxwSfYVSO1t7XoRaiGhVjEX3wDsaMPDIZI/MXxpKEA7MCcn9aYaWu/E7ezLqEkKqiyEhCfmOFFH+K0wPqViIkLOQMBWG+k1d7GCfUWOSwUMSNyFOR+VdHaQsJ8sSLg5k48+2KZDSmsdaMzyDRHb9aQlvLknv7CmPDAp60aho9B0pGeCp3D/fejR2NtqZQu+jQQe6+lGgtIrUosahN8ADvtQY9xOrLOJXZupddDG+AvGB9cU013bQdSHpMhV+mi6gFby6ue23arxJPFGGW3dw1w7OAcMBk4IBpuOAKGJGDnVpzk5Pf61cGS98LiLyoREbYyBP0H7USCYW1lCDENA0Kjbka2HJ/vR9U2Cw3JOCpHaiRT5Koynf3xiooPiJnisLguo1spUFPfbNLyXVxJKY4oMRQEq6lTqZQuxB4APArTubdLi2eKQ4Ujcg1BU9IED6E1UAs5JZbZZiylHGpQEI0j0+1Z9tcXOmCMKQ0oaUyFCQd+PY07b3MshuElC+R9KsmcNtRIQEjWNPkUYUVlST304hncqYlSXSJOkWyNtyP60Rrm6aaaNFX8FRyuOpkZ2PbfarZmN0xIV4CBgE7q39aOMac8nPOKDL6F4b6K8tdISTHVik2wT8xHvtTVxc3CTKILfrRaGJbOxYcDNMCaIOIi6iRtwudzVUj0grjSBwKCssTyw9ZEQXgjITVuFJ5FVHXiE090wk0AdNI+229GklVMAsAWOlQTyfauGpfoRQBvwFgBHpnevmF+uPE7rbH4hNfTrkh48nnFfM/FFI8Wuhz5zXT0/ZPLoqaiuPNd2r0sOBrhj3rt/SuxQB4rj9KjkVIqDs13euzXUD3g50+OWRO46y19VjdS5BJx7ivk/hrFfFrMg8TJ+9fWGUNgjY964+ztvx6EbGkb5pWeQQ6MqSWYLkds8Ud5I1CoSFJOAPU+lVRxqI07A+lZUwQVQEj6iu5wcbVXWDkVZWA+lWMowVfO5B/SqSA5JI2+tGOOc1UyqBqbGBVANIJGGwD96IkYZmDdhhSaIjJn5VHrgc1bC9X5hnHGaggxRsHRu40n1ocFtHEFDMXwDguRtQLu4uSzLbo6sjqp8mcqeTn+1Au4Lp1uNAYBmRV0gHUveg1SqHDDB9DRA0caO7kKijJJrLaS+NyI0L9NJFyQgAKY3P5+lTcR3MwuI+pJo6qYXQMFeaoa+IQyqBrOsakyNm9cf2rra7S5BCjjZkYYIPuKVeS485U9QFwiPpBKA/MR6jirSJI1y6BCsojGiZRgP6g9qBi7a2WEJcEiNzgMoOB357VMcfTjUMzuexY5oU0v8A0BlijMqnYqRyM4Jx+tBZbm3tpDAC0ekFFYebc7gD6etAzeXTRWrPG2TGVMoB8wXvj3q0N4B0V0SSK+3U2yP/AHDt9azZraTVeLF59dxE2DvtgU8ZbhfE+mwUwGPyvjYH3P8ASgZI6mtT3OKiaN57bTG+lwQcnfOOx9jSUct9LKF16UaNvOYsBHztyd6Hb3N81m8pOpkATCqPM2rBI9sf1poeljkSJpGgbWF3SJ+fpQLeNZw1xFIWZtm33GO361M13cjXHjTqm6YkRM6FK/NjvvtVEEhu3aPEU0RClyuFmU8k9vX3pRpxpo7nJ9aEyYcluAMk+lCumkfxG30S4hVWJCjPm7Z3/KlJTcXEUmstpeFvLpxhuw5/5mloM166x9WKJTp3aLV5yCdvbPtTk0/SwNyewzWbbvJi20h4xINUhdBmMgbL9PeiydRpArOCrS4JUEYTH96mhprgFc6WyNjtmqsEmVSVJAYEZ7EetITCWS7MUErRqjIQ2PKwPzZPt6Cr2xmdGzKwJcjEq7jfbigcaUKmdW9WjlSRM5H0rHt1v/h1WbqGRpG1tlc43xj07VMUHiPwlqdbCUMesGA3GeeN6g2YpUdSwPlFcrEsxBJFZ7wTJdlY3ka2YAMScEc5xt9KXs47geKXCSSStFG4ZHIwCpX5dhzmorXdhGjFn0ADOo1S1uIZSxicsq5BOCN/fNZnQnubCGSRJn6v+fGTvp9Vz9qZ8MsZrJn6s+uN/Np0kvq9z32xQPnz98HFBkdSChIPueKUS3upLmGeVnXQ761Vjhl/lwB/Womt7kK7R9ViZ9QAO5TH/NqIdEjJjO5I7etWLgR6nyQf0NZhsrtomXXJgq5UGRsqT8uW5OP61RkuxNHEHkZGhAc5J6bAjfOO9ZabIYOApIzjgmocKm23HrSVmjySyyTDLAlVZdxpHAofiFtdXEqpB5Y9BGQxQq2djxuPakQxctN8I/Q0iUDylhkUG0vDcAxXEfRuR8yHv7j1BrltJhdM7Z0kDS+Tue+V/ag3lhcyGd42XIT/AKdhkNG/f86oeaaKNVV1DajpAAzk+lFihiaNhjDenGKzm8OZpbOQJ01j1NIhc7EjkUG4sZV8Pd8st0MNlJD52B2FQazRhFIXYc/ekbgPpJidVcDYtwD9KrHYyh7Z+qyaWaSVA2QSRwPpQorOSNo0nlWSIqdSkHds5B/KiiWs/wAR5ZI9FxGNLKw3+oPpV7mZBFcwvqJSDqErz7D9KFFasZC9w6yaZOpG3DAeh9qiaNJrqcSOI4ntwrNkZ3Y4pwLnw97kCYStBdaABJGxAPfcd6YVUjkBZ2Oo6VLHOSfSgXHhspMpinKF0UAk52Bzv+1Vt/DDDc9ZWUgzdbp6cAHTjFXhB1uVlT8K2kfEhjfOBgjk/wDirXQuDGpgEIIOyvnf8uKJaRPaROhOvLM+eOTnFUvLd7y2ZQsRx/8AkXNBW0vddst0YRFCU1O5PfOKLNJEMhZEYj+XWOKS+CjRofhgsKoxd413V9sd+KsfCnmjuVDKnXYEMFGV4/OgYFwgVWMsWC+gEMPmPb60RpYEjMkkyaS4TOcjV6Uo3hCtC8YKLK8iyu+nYkdsdhRR4eFu0nEg1h2d1C+VsgDb04oGwbWQf5kbaTjkHBoc17BC8UbOqvM5EYJxxzUwWnws81wjKepuQRsN+1Cu4ozdQXszIpt1Yq2TjB5yKIXW/W8gLwyrGWkZIwpGWwcfrTFpOrW6/ESxGSIYdlYYBHNVt7CK3toUjUCKNjIg5LE9z+dUbwyCMzRlji5bU/Ox5GPSirC+i6izJ1GDtpwQRgcaiOcf3q154kkN9bQqQJJCVUkEgDkn9gPrTHwwE4nz+Jo0Fjnce9AukiEsE8jYkjyIxkjJPbGd+KSCIvF7WSR40n1v1NGApyD6Hb610XilpIBomUs7lFz3YciqR2kaXsviDMNTqPIBtn1+vaip4dBEsemPHTLMozndtyaATXSSQ60DO5J0og8z45xSKTxXfisSqGRY1YxuduoeGH2p2Pw63jeCRA4eAFVOs8Hcg+orvhbe3n1pAoJJbO5wTzjPFODU3U2i8tEZ/wALDu++3lGRn96GfGLdi8QLrkKUJH+ZqzjT+VTJA0l9FKQTGqOG1D1xtUx+H23w4txAnSU5C42BHFACa8Wy8OE80TJpXJjUZIPpVH8XgiimJilYwlFYAYyWxgD86fmhRhodBIuc4YVXoRkktEnmbUTp5PY1nF0o3iUUbzRlHHTlWNmxtluN/vS954k/Ru0igkUwyrEWDDJzjcD71sdBX5VcE5O3f1pe4CwMjJGcO2JGAzgY5qxNBiPVvQksRXoKGTfI3yP70K48UCXCwpGGxMIpCTjTkZzj096eVGZD0eW5Y1QRgIcjzbAnHNDSUc/X8TA064xkKCN42Xkke/Y1oudSkAbCuAwvlAz+9RrdQTz7VKpWRVe3DI2UIypHevnHjGP8aucd2B/QV9ObSsRUJpAGABXzLxtdPjVx33B/QVv0/ZPLoic12Kk1XvXqYduDUVNRtQB+1TXV2+ag6p7VGN+K6gZsTp8TtT2Ey/uK+nCY6mB5HBNfMLHbxG1P/wCuX96+nKATqx964+ztqGkkBOTjj0qWbKsFOGxsaEnmYCrhSPesxoSASBfxHDZ4wMYoqjHNDGoAHH1o2VxjvVZSUwuQTnsaodxxmiHYHNVXSPv3qgikLgYoTxt1AVUbnvRdiQTVJG8me/A+tUEcHAOeKr1VXCM4DHgE80s0sokKhWKxoXIJA1nt9qBbSa7GFpo2xKhd3JyR3Oe/0qBua8hgMOuQIZDpXPBP1ok6XEiJ0mXGfMGzuPqKXVTd2761RrdwGUHcge/vQoLySKNIkCNFJkQlpOMdmoH4VZCAWyFGBtRRjfODWZD4lI6QD4cB5Vdtm4C/3o1v4isyxFoymuEy4J3A/rTgPbah6EYxXb4G437UhF4g00nyAL0zICCd/bjmgp4rIyo8kMYVozKdLklRsMcc71dGmiDqMdvMc5okbKYhocOPUd6TkuXihLMyL1DiOReFyNiaKrmKwMgiCsqsxXO2RuT9+aCJpJUuwrRs1uU5QZ83v3xRnlSNRvgY2UDf8hSS+JNiANAQZbczYOxyMbAe9BSWdLq6n6BUOY1Uud8Y4G25yaDRS4WQa42DIRsR3qfiAiDJzkEgAbkfSs83IggmWOA4hkC4Lc57/cmq65Ibm6nNu7MNEarkfkPXmpo0EuYpozKsgKjntipS6jkkZY3DMoyRjBx60le25WONURyJZ1aTH82++fbYVU3DmQOAouJGaGMtkoMbn/ntQaWpmB9xUoQEGrfGxzScE1xczOo6SpGSjrk5Leo24rri/EM6W6xiRgyh/MARq7gd/c1A465I0mpRcE7EZpW0uJJELOqaCx0GNtQYdjWbL4jdM/iTNEwFvpRArDy5Hze/rQbTaeoEJGo8ZO/5VZW0tgHasu4eGO3AlhdXi0MHbBLEnAJPbfmuuLy4trqK2mhSSR0BVkbGts4IxjaoGr26mgmDGItbBcs6sMqfcHt9KhHkuItI1wow2z82D39qp4wjfBoQf/Wj1DGcjVQzey9do+kxAuBESAdlxnVxRVRdm1jEUsg6fW6UcrDACgd/2php1hZC5bSxAD48uTxWTLFO/hcEUSCRHutEmvJyNR59qaE8xsLiWK0iIgJURgnOpTueOMbiiNQS/TNL3V2beB5UjeXSM6UxnFKi4kmlgMcUbRSNpSTUdxpycevpQIrlp2SFVEbldbaw265xtx+dQaSXLXHh4ktnHmGzE8f70uLtkfotEytpJIDBifehW0GGWa10iKQ6ZYs8c+b6+1AdmXxW5UbswiULg5I74PtmitK2CiEdMnHO/NG1HVgDcb1k293PLcSW+lVMLssgUHZcbfn/AHoi3l2JG6caSA3CwqMEYGPMf96g0Znb5d8Ab4FDZtOG38pzilHubmWNMo0TSOy6tB8oHG3vVJZ7jqsEBQpKqH8AkOp5bNBoM5LgsOdselLi3mW6eRZEaJyPI2crjbb2oLyXck8i9MaVkCjA5XG5oJEz24nBlwz6SujUUHrjk1FaWI2ZsOGK7HH8poMsKlkZX3ztvxVLGycWh16upkklju2+xP2xS8Bu5Wwuww3UUxkdPHABPJoHliU5BOMg7ipjgiZSsiKwbynO+VpYCZPDmaMSSSZBAZMH3GNs1WUXcSJ+Ix1TqN1DMExufakRqJDGi6UQKuNgKFLMsWkYyzsFX6mkY7i8W2keTWzdfQNMe4TPIHfahRmcxwPdq2tbrALADynIB22qjRuG0RHDN8vzKd89sCr22tIF65UEjBA9azWuL74eLVAVdg+oqASCPlwPT3qYnvnkdZGVkzGq4C75GXP2oNIRKCAnHtV47hXZ4k/9M6WPvis66e4S5aOJiq6RodACCe4bPArtMrSu8JjA67agwxqGBv8A7UDPU0zlS7ZfdQxyAByT6b0aCRzCrygAkngdu1ZskU0l3JJh1Bh0KRjGrOamQXbmfEkupU0xsuNLHGc4+tBrMdQ8p8tQdDroK6uxBHNZgPiPSIaQnFuMAAZMmfWommuIZnYM6xjQFOB3Pmz71Q4/SsoWkCKkachR+lXf5S8y5PAQfTilfE3D2Lxnc614B/1ClX/xBmlkEidTdUUA4I1fTY42qB4K9rZh5JCyIuWNVnzc2Yd4kdTg9Nxv+fY1SSJpbB7eJih2wTk4GQeTUTR3AS5MEjMzRhU1H+bufagJGHgtCYfx5Bkqrtj7flUpeLOMAMki/NG2zL/z1oLQ3QMwSYjIQKe4A+Y1b4d57lnm3CNqiYDcD0ohlLhGDAhdSjcA7ig3kgNr5ZFjZiFRyM4Y8UlP4W81reRuw6spOiYIcqOwP0okdjK0tv1nEwSPEgZeX/1CijWN21wTb3UXSnQeZeQw/wBQ9qcJWNcAfMay0tHabE4VmhctHID58ehHYV1zbTT3cT5GiNHBjbPcbMPcUGgJ430kEEN8u/NcNOlhq2Hoc1jQeGG6tPDZkCp0MO4IILAjcDHFNyeHyE3RhlWLrOjbL6cg+xoh2O8gMalZY2DAkYbkDmhvdw4jcHUsjYRlOQT9aBc+GmeWCaNkjaLO3TBDZ7H2qYPDlhkXTK2hYzGU7HJzn2NFBfxNo/FUtw0aocKVPzNkHcH2x+tNyMAMkYHfNAfwqOS0+GuGMyKCEJABGe/196tNYCRPhptrfphBpc6j9acCWmVCArLkjIXuR9KpCZ3LdVQp1bAbbds+9Xg8OtrSZbiINr0dNstnUM9/emABqLNjHv2qGlLpCIshs1848fGPGpvdVP6V9KlhWOExKSQWLDcnk5xXzb+ItvHJhnPlX9q16vsXpmnau7VJqK9TCvepqajf2oA9q7mu4rs71B1TvmuIGK7FUEtzi6h3/wDUX96+qqmANJyMV8oi2uIv/ev719XSYAjbANcfZ234iLArNrYBiCCM9iODVwC4zwRQBKxYjtxXdUgc7e9c4prGnBXf2ox3pJJTqYZ2O9FMxU89q1qCklyQDjbO1ETBUZpdJC2+QCe+K5STweasqGdJJ32I7VDaMnPJ/Q0DURIhB271zNEc5Gc1dFm0rA1zEqPLp0551Y7fvVxpMOoKw8m5xg4x2FYsUbWDzyW0rS2wOloCcCPcd6aF357bpawnVdMcZIB/Pepo0Ip4unE5lRFceVSR+9GRYlJUIuxzxtmsW0mjW2iSaNyZy2rHynkk/Sm47+MvCqK2mZMpkbAD1qaNKRo4114XjHG/0oEjOYUktUjcg7jYEjuAexpD4tkv5pJUbTGqRqQM6S3J/aifFuIjHBF5WIEJ1Y6nr9O9ND8dwsoAEEyHHDpjFSLWP4jrMoyE0gdgO9Zfh92Wt5FZJFWNyQWOfKSe/fFXHiwaVhobTo1KSMax/SmjTCqw0qAFWrF0yUKjPestpRdwku7QaQHzq+Ujv9KpHf8Aw5ZbrLOFyJAu0g/vTRpB4SgZQu5223pWCWSW4WOe20yAFl8wK/bFUS4Ed9cG4dBgJpHoD/Umpi8StjOdRYTaxBoZSCpO+KaHAoyFbGCeCe9RHFIHfrKjefKMDwvbb1oQvo3lQIc5dk2Hcc1M3iaJbmQRPhnCISPmz3GN/Wmgk0MoZNKAxnOrzYb2xRI7fChQoULwKSupYpUUGR0eMkrKAfIe+aNZ3szxmOeMibGQwHlceo9KaGemoGQgzUGCHIcxJ1CMA43pGfxJIZmUpK/TUNJoXIUH1NGS9Ls69KQaeGcbf8+tAykCxL5UCjnyjAoExZUzDbB2yNQzvjO596Re9+LmuoZsmPPSj8pK7Llj7nPH0otr4jC8cEUZYgg6cg5wNt/eoGX2ido7Yu+NWGONR7CoWWF3STonqadtakaQeageIxR5RgQyKWIAzsOah7y3AEjlsFdQIGds/wC9AW6iS4twoXB1KSfoc0fC/wCgaaRa9Cq6mBi67sgZdgeO/wClS3iCjqRkv1I0DMoUk4P05qKagjSKLSqjBJJ296DLIFnMMsYjgZdmI2Ynke1UN28b/LmIAl37IfQ0OG5kurgkq6iIgxgnGQRsx9RV1DscaKiKkSKg2GFwAKhiutisQcjbj+tKi/0SrE2olydEgHlJA3GfWg2l0ksSwvLpZUDONW5z/wA5qaHl6U0KSiPpg+v1qkpZNLxrrUN5tAyceuO9Lx38Z6rtG0saydJNK+VcbY375qUvILZUhRGwzlSwXyhjvioo4iG7ImC25ONz9asqMjBmI3HGKUTxF23eBwFfQcnfHY571f8AxS1lRcamDOY8gZ3FAfMik5AHocVMbj+dQD9KX/xJTpbpyHLaVXTv7/tURXHxUZlVGRG4J3yM80BprhEGXKKuc5070QT6zGYtDK3BFZEM0iospB1NORkfy74A/Spadooitu6s4k0KGbGpuT/Wpg2lAL4GB6nFSwwNmGM+nNZtlME8PVgrdPJ2bds5OR+eau1+yoQIW1BwhV2A3PYGgbdGOSNgT2q5AWPBI2HftWT4jeNawLKowSQm/AY+tD+MMs9z1EkIhQDTqHl7kkev9Ko1UIlAMUikA76TmouVGE6mSFcONPtSCXPQF3OirJ0gNaphTnHf+9My3OGk1gBVTU/m8yj6YoCmdZo8LuSNx9aJpKxoqNuMZ96UtSJR1lUCNwCp1ZOMd6Eb/OD00UayPM3mwO+P6elEPXEgiBlfUE7hRk/pVIXiltOtbOJV1HJz+/vWZJ4qXjBkjAhIUhlfjJwMngfSpWXROrKghlkYguMlGAPBPc+9FaMUmsse3PPNdtceeKXSMHBXfekp7iQwiSEQor+RctsG9c+n1o1rM0fh5bo4MJIbAzqxyR9aBpviEQBVRjjBIYjf6VUrJJGrOAdBHlzyRWX/AIzcTB3iji6egOsmSyr/ANre9O3F3NB4PNdrFFJIE1YVvLn1z3FMB5XQKHkHHAxnJ9hVLeaK5QtA5DKcMGUgj7GkutO13I8kQ8tupUa8rk7nBA7/ANKXmvp7fMkNqWnZUaRGJJwdtgPQVUbU1vqiVUkKkHVkb/nV41GfNjI9BtXm7+9vQ910jjEkcSYVsgHkjHHvzTjXF4wuiDoECsqpp+Y42YGhjVkKorO5UAd2NVjmtyqlZVOseXHce1YYR0vY36bMxtNiBye/3+tX8Pa4eWTqqVAA6eU0hR/p370G4LhXl6C+Zwups9h2odxriaMRyMspcAcaSO+1Y8ks9t4ldvbx9V+nEuAckDJyftRB8XHchGaRoennWcE6s9+/FRWjFA8CaYp3xq3DqCefXvQ7q5S3Yay0nlJKqoBIHNIwXVw6x6VmZWmaN2YglAByCORnv2qs1lLcyNEjyjpgdKUsCCuPMD6543oNyQgYIOnYEDHFc7YQHb3pK5N4tgCpR7lU4VcAn2FZ08HiMlteJHPINYXoliM/9w42qdj0CyRgKMjJHGe1C2fOnufSshrK8S6uJYpnJECRwMxG55bO1Unsr82t5ElxKDJjpEvkj1yao2jLGbgW4J1aNZONgOBQGmYSyJO4ZVK6HAxnPY1ni0njmklS5c6oFjVSckMO+fSjGGW4u9TOpiiAC52OvualDqX9u118KpZmwTkDbbtn13FXlCFcYrGfwuabM3xPQusHDxHbJPJ+1aiKyhC5y4AB96fgrINKDY4+vFfNf4kXT43Ltyi/tX0aXWsLLKQzaiRgY2zsK+d/xMc+NN/7F/rW/V9i9Mk123/DXVGwr0sOrq4VIG3JoAVP5VH1rgDUFtqiuqRvVEpjrRn/ALh+9fV1j21DGM7V8oX/ADE/9w/evriHTEMKCcZrj7O414hNCx8wYrg52x+VQYi25wO9H6q6CcZyfSqhzvtv71zkUNYfN6d6kwtIxI4PJq6ykuARtRUlypwN/pVAypTA5qqCQH5Rgep5ovW3JONuDiq9cjfn6VUGGHXIzkcCglS7aSmx71d5+nC0gHHtQYPE0ll6beV/egKtnHG7ShCJGIzucH3xVBZJGyGONVAcuw5ySCP60JL28tXaO9KMjHyTKMA+xHY0a5vxFAZShbBGQPeipEMARF6S/hnZVX5CautpEAn4KgRnKbfLSQudF7PiUJDqGsFsebG5B7CtCCUpEA7hz3JO5qC/w0YkM4jAlPJA3NCTw6HQqCIBEOtR6E80ys40njjNQlyDGSCMDnPatIHJEShTBK4xp7Y9Kz18OAAjVAEb+XcjH7/amrjxQQlQih1bDMdWPKTjI9aZFwoO5UDOKgALCJYTEEGjSRg77elXWxhNv0SpMRXGCc7ema4X0Do0vWjEYyNRIAoNx4gwniitk6mpS7YOMjgAfU0Fj4Yj3DM2TGY1TGd9jkVWDw1UmuGlBIaYOmOdhjP70RWR7oyoVUKDGdJ5bO+fpTeoY5BI2NAq1hAuNMXEhcYP8xrntYzCIiuVVtQBJ2PP1phLuEp1BIhUb6sjFS11DjJdPUDPapi6TNkmmdoh/m7yBs4P0HarxhoNMMUMiqoxkkH9aOt7CysyOhVfmIOwrhe2+gMsisNOvY529aBYwxG46gTMjAZOdjj17GjpAgmaVFId92weT9OKRtrpoZS8kivbOS0ch+ZPY+1P/FxhA5IK4zqHBzRC4MEFwMnTLKTgZ5PfGeKIsCxlpVGXY9u30qvxVjdx63wyo+PMpGG9PrRTfW0alUYAqQvJOCeKYIWBZJHd4vMydMn1XOcVZ7SCQfiRZyujf09Kk+IwlzGXQMoy2/HvUPcwk/OGGM7HgVFV+FtwNXTy7LoJIByPTeoe1g6khYNmRBG2GxlRwP1qy3MbIsnyjBPm2x9aW/xK2kDShyY0OD5TU0MRWsaGYqpCv86k7HbHFFWGO2TEKY24B/KsdpTYObi1lkkif8SS3YliR6r6fSnY/EI5TG0QLKwycdge5qgsVrHAGEUZTVvjOw+nYUv0kt7NGZdUiRhSQAcgb4qn+KxupZtQBYqigHLH+59KsfEbbOJGdDHH1Cuk8f7UwXgktzGGjIPmL6EYfMe596osCYBkiUu75IO4yfSrG8giLjykbErjffiukuomk0hT5VyW7D7+tZFzCiB51RQ3difShr0VEelIsRsWUKeGPJ/ekbK+Zp5PiJdiAVRjpw2TsAe2MVoTXEEaapFUqBqIC5+9Fc0cAiQ9JGOvVgnO/rXWaTQwdMqMBjj2BNTHe2/TB6aoGGobYJGPSl4LxbXSqs8tuRlRjLr7+43oDxyySfPC6Mp2UrsPfPFF+GjKMskaNqYMw07Z7UrPJLqSaNzrwR0iCdXcjHrXHxRTF1NDcZcY3UZxv6b1UOOouEaFkJiOxBJoJjiSPpyxroU6gGzge+/eobxKCPVH5tQYJpHcnelUuRJeyZ1lXcRjC+UbZIHuf2oHhE06/Irx8gNuPyoUcJlB6kTpJ3XSe3vwapHcdVEnJZyHYxRqcHAOMY9BzWhNd9OB5dLkIpJUDf6VcNJx2LiV2ZVOs5bI3Yds1eaCRZhcdNSFBBYHzEdqFZ+NR3UMMjwujyRdU8FVHqTnih317JHHd8nKxoABnBY/71BZJsSFdJXbZFXJHrwasYOtLDJ8iI5fjBY4/wB6kdUSRiFX+bB6hGVHNEubtLeQIzLnTrO+ABnGfzqCegnTOuNSnuNqYRFWHIGokbDNIm6XqSQyFiqR9RhgEEelCtrgWUgjtoyU2LxZOYweP/FUaC2gVFIjTQRqfIGPqaJ8PIT5Aun0HBFDl8RjjuTbsW1uhfAXIwOapH4oJRaiON/+oBZMkDAAyc1qIK1u4bprjUdyANgKDNHNC0KRxxEM4Tp6OR3I9MUst1JBd+ITMW3kiQAe4AA/Wjt4iiuAiySSGc2+VAPmAye/FTP4IiD5c3dqYgrYAbAQjOxzxTKQppMwZGVznK7g9hisy3v7h7u7eSJzidYFBGdO39+aiUNY3dvoB6UFvJIQPUtucUU/IJFvYoejtIrHVn5ceopjoFdiNz3rOHiaoJHKMXBRWYsP5uB9BQzd3LeLzAxa0hhBA1YAyef6URqmA4UAZ9agxPnTpyOxoFu92Ef4gKx1nT01xhfelI/EbiW5TppmBkYtgEsjD1/tQNfBmOeSfTksArbjYDNJ3XxsyxvbIehICBhgGY9j9KuLuebwl5FkjdijZ1AgYxxj1pcXtzbwQRRxqZeiGXIJ1ceUe9RY0YraUwIskGnAAYZFHWJ0YMqgJjsRSyXrP4i8JlQBVBKFd9+4PcUnPdXwkv2jwekgESAE5J7j33oNGY6S7nJQDfG4H1q/w5AxnFZ/xMkMLKY+okSJ5VO5buPem1J04LuQTnc7jNQVuJo4rWWZJARE2HPpgjV96trSVEaJgQ4wCOVPuKyY0lktI1Quc3bNIQAeGO+PTimVN816jaysKyMGGld1xsfXmqGbO2njgCXDRsw2LoSS3vg8U0sEaLpXYViQXHiTC5xIJJIHdVymkOcjHbsKaNrOvw4gndEEmqUFs+XBOPuaodeBHY5k3HGNqqI0zpMhbAzxikUgvVWEtJq/GZnHGE3wM9+1Bgiv/jSZ5CsbSNkahgj+XA9Oc1MD0rxxgtuc/pXzn+JyG8ZJHeNf619GIkaPzppxkaQcjmvnf8UjHjeMY/DX+ta9X2L0x9gKgjAqfYmp7V6WFM1OfapxvUYoA7H0rgMCqq2avnbmoOFcBXdq7NBI2ZT7ivq6uvSAyTqANfJydwfevq0Wkpqx5cDH5Vx9v414jEM8REYQuBtr4z2ziuchmGCAx2qA2B7HioIjeVSVBZDkcjB9axFcinWDmrNkJleTSsV9BLdTwRvqliwGHptTaPqXSRgD9aoAxOoA+XPocUN1xOAHIJ3wKa0asgrmpSIiVSVHOBQH0r0AhxxQfh4dWQo1Kcg0WTUJD5SfeqmNg2rIxiqhe5sWuJZBLKDBIBgAbr9DVZrJUgmCnUkrINB7cDnvWizaVXgnHeqbFSwUauasgQk8KDw3EZcBZmyPL8tWn8N64RGcCPp9NgBvn1B7GrW928jGK5VYrhM5QHZh6j2pxZAQVGAcZA9qgzpfDsxSqr6dcaxBtyQAalrOQyEJJhTIrFSM6lAxg01FdCWSJEjzG+4fP9PQ022DMM4HaqMuWxEjv1hG0JYFECYK7cZ9O9HW1QQdJFAGnSAd8CmDjqktjPbFSBmTCjB9RUGePDECJEXXaExHSgGff2oxsVEutSA3S6anSMr75pxSBq1bYqSyhAzHA4zQLrZlYYRqXyMGchcF8DvUpaiO3kgXfXqYsfVjXTXixI7AO4Q4fQM6frROptn5sjegUPhsSxwIXQKsRjICjDZ7/WuSzjXoBWDCJAuNI82OM1eSQANrYAc5zXSXAtbKSXAJRC23eornW2tWmmkI0yAgqx298UrDboltCpdWbVuQNio3x780OAXSxvHLGGuZF80mQV3/AKe1OwwxwoiJuFUDJpQVbdRcPNqUo6BShXYf+aNPbCSFIl0xqjBl09iOK73Ow4Ge9Bacyz4DDAGSM1BV/DInhlhJwrv1DuTvkH+lEjslEssgYaXZWKY8oIGxqrT6ZUUybncUE+Ij8J1UmGTIVs7k5xjH50DS+HxxBctrIjMe/wDMD3x6+9LpY9KGOOWXVIjDS6DBAHA9+d6Xc3QgWJpcu0gIZCQQM5OfWtDrqWyBv70HXUHXhMbEjI5XYigy2gYKvUZXLiQuuxLD19fpTbYZ89gOf6UJJQ8pyOOMVAI2SPcJONQkQFcgkZHofWuSzWGWSeMEa1AKjONuO9OLIPue3eokbyMAN/eqEDaW8dvHyiRsZNRY5B71E1ib25juGwOkGAUcPnHPtTS9Oe3Orzx4xg71EcYjUCNXAzggkkAewoF3torhnLgh3ZdRye3GN+KMljG0U0TMXSVizDOMZ9KNJb9YDle5xscV3UETBMcDtUA2ggVwrorFSGDsMkkbZzVZY4JWZpEJ8uDzx6YqGDPP1HGwxtTJTVGDj35pQqIIZBgR7CPpDY/LXLawiRH6fmRNAbJ4ppF0vggj0NQW2bIGAeSKgA8cVyFMi56ZyGGxX8jUGK3eUOIVLrtkr2zn/epi0hOko2OTn2oilQTo4xvRVXgt5Gy1umvIbUVGSRwassFvA/VWFVdjqyfXufrQY7hbhWkfOhZCqqOTih63jDxqfOo1Z3bDHhRnmqgwgto5lMcIDoDgA8A80bqaiVzjI34oCDSDI5/E0jU3YGhJOullXJ33IHFNQdba3eVHMUZ6YIQ6QMZ9KsIC8s7SIHVmXAYA8Dn86oXXWBG243YfapAaR8FsDPY1FEXUWk1lcM3C+mKqRHNKuUVwBp1MBsPTilphcwXfWhczKV80J5+qn1pyG5hlTWrjp5x9D6H3qigiheR2KklxpbIHmA4H70VIIs9VY1EoXQGA3wOBRdSDSxIIz32rhLGgLNIoAOME437CgXhQTSzlhnT+Hq7+pFWFuIxGI0HkGlCB8o9BUrLHEv4jKuonckDJoyTqAfMCB770gWHh+prnrKHWaQPpO42AAz+Vdc28MCJL8PqZXLgg4Ib1+tNLeRPK0WfMgGrfjPFGZk7iqjOhmSZVZoJVcHJBBGD65710lsslwLhicdIx6NznfNNrLBI4EbqwBI8pB39KEt1bTCQRSodGdedsVAJYY5EKsilc7DG3tXSRI0TKMLq5OMkj0q5lRSYzIqtp1AE9vWhM6415UmNdRIPA9aoKqpggD6VYiMMpAUb77VnvI1xas07qttIgAUZByffmq205tCILyZTGPNFMTyvo3v8AvQPTxK8TqEHmBFUgheOCMMcsqgE45okd3ayOQtxGSTgYaojuIpXl0scx7nG/5etARow0WwGo+1VcSNBG8aAnUNXAJXvVGmtyyxSyhTIpYITglRz9KJHdW+AkcqtqTqKPVfX9aCCgaHVp0jOwxXIgUDOpvrUJe2bBQkwwwLr5uQOce1Q13assWHBEw1J/3ACooUUfw6aDg5dm29ySKpNdSwyIOkzRHIZlXOD229KO99aqkTgkiUEppBJYDmlx4vbmFbhI5CjAsAF8xA9BQG1GT8LSQWGT5SNqtKtxp/CxjPmz3HtVW8YgKlgTp6Yl4/l9aK10sY1yEKpIA2zkngD1NVEqpBy6tjG9VdQzq5XGjgY7+tDXxFHjWREkdS5RvLgqfcc00ramxsNs1FLOCSxYYFfNv4q28cbb/wBNf619KeZJIVlhZXQjY9q+a/xV/wDesjAzGP3NX1/cvTHxmuH1/Ou7VBBxXqYdtUY9zU+tRQAuLeSznMcg+h7EVKnIr13iXh0dxGVcZ7g9wfUV5Ke3ks5unIPo3qKx4+Wjq6uHFSK2OI2r6xbITbppjbGBz9K+TnmvrUMrrCiAENpFcPb+N+K7kABij+Tkac/+av0o2IZifUAUQOVGkH60NpUAGMZ9K5xaSgsLK0vZruNPx5dmY+lPIdRIAGB6VVBGx3Gc70dQFGAv3rSK7kjHPFWEeWDZ2WrbHHB9KnBJwOe9VEOMMQfWhkdyxFFbBkO3fY1QoGO2NqBC/FzLOFj6iKArI4I0ZzuCOTtVrWIrPK7IwYnZg2Qw+nrTzIrAA9hS5dUuFjZsO24BHNApcWcl1O6So6hCGglU/Lxnb1piK0naG4MoJmYsI2H+k8D2pxgFA+nFFQkYG2f3q4MeewmkRIE0ooh0nzkFX7HbmjtFIiRgIzz6ApJY4Hqc/wDM0+8Rd2ZPLJjCkjg0jaXMtwjl1EaRko0usEsw5P50HfCyJPbpCZGjiyHLNxttkdySapbwX0S23VkLEBhJg9zx9aZSCUWpEjPlyTqONQB4471CQyC3Eby5C/zEY/aoEI4Lhbq1Fw0hJVtfmyC3/jimGiuP8TEiyOtssBCjA+bPp9KUuLhetbXDkvbsjLGwBHmPH02FMTzTSoYYUAdQpDM+Vdc8ZHBooEEdzFZQq5BeNHaUYyrNuQPrneryW8z28bW76LgyK8mpyQw78e1H0u+lCuhWz5dWcj0+lNJCQ6knCg7HFEJXFm80xVlDwFdwc7Htmk2glFs8k8RH4WlwZNWTnsOAK1pJBGGBbBJ9e1CZQ8ZDEkbFvaoodlBNHrEmCNXkYZyR6n3qJ4J5pndeoFERCjJA1H/nNXaZYriKN2Ijdfwwv8zdx+W9HNxiYxshUEFlPOfWoFJILiRYkcfKF3DkYxyT6mptrdw7yyqeqzblDnI7bU7jy5Jx3zVevCkxTUNeDhR3oE1gkkuH6+VXV5GUkZXsMetBjBaxsgBg9UBhjH8x/tTzk58qbjuexq8irHCqgKTkY24PtQIwxXTM0rq6SCNgyA5Dtny6fQY9amWK6WF+mGDdNdjg5Ynfc+gpyAiRhv8AKam5cLGOD2yTTQOEu1xI86ny7R6T/L7+9JeLAxTWk4aQDqaWw2kDO3FaUCLpG/nxn1zVHSO4IWaJSuQ2H9e1RS3wk4uIVeEtFqZyytp6ZzsB6jHNckF/JHI8pkRgjr5SMMSfKR6YrT0HBwc5744qs1ylvHlzpXfJIzjFEZ0NrMq28UjGSIR6ZVyfm5BH3zUPZTSNIX1AGZSPMwyg7H3rShIkjEjKQrDIHfB3pe2Ui5nYFhFkBASTk9zvQLR2twswkaV16bschidYPA0nYUW0juI5ITMzPhCZMgnLE7Y9uaO5zIxKk7+tXJ+Y+3rQUZHuJYZc+RNRbST6YH9aTFrfNHjIimTVpYSFgc8bdvvT1szRwhDGAfY81SMtA6wCeNixJVX+f/egWWyuoPiWV2BkQacOfKe/P70F4JpLhoMOyFU1q0p3TcEZ+ta5WQ+ZsDPoc0IhIyzAbk7kmmBdLV4bpirkQkDCkknIGOaFcQTz3AWPCqpVkcORpwd8jvTaAyzZfOjbb1NSinqSoFHOVPtUNL21u2tZ9ZGJHBAGzLnYf71Q2U7SXrxusbSurJqByAAMg/XFOdAgac6fTAq8iHK9wNqozT4S0kc/4pxLKr6VzhAOQMmijw5uo6k6ozKJRvuMdvTtz9abedLeNmYkIvfHNWjkjuoEnhzpYcEYP5UA7S3MESiRg8m+p8bt7mlo7GQSwzTmPKB1k05y+e5NNXU0drB15VfSvJRckD1NQWkkKTwaZ7dlyAGwR7j1+lBnweFSRWcx19J9LpCRnYE5BO9Hi8NRbpZpBGQUCuiA6Sw4PufenQmqPByu/BI5q8cGhDgnV2Lb0CPjERawm6cZDKmsEjPBzke9AFnLJadZVRJHjj8rDIA7/cjvWsXCsC5AA23NLSXai6e2niMepSY31ZDj+h9qBL4GS7jb8VGhKrpGkErg52+tQfD3S/aXSOk4DuTt5xxitGO3MVgPhxhgAQG+u4qxuHZfxI+mTthyDj8qDLkhE1qIBN+KkmsS6BnOcjNakLxLGqqAWUYJzvnvmqx9KNF0EEEkk6ckmiyNbwRLLMgLE4XbLH6U2jKtfDrlry4V0TorOsq4XTk43Cn09fWmpbO4e3uYHlDCZ8oSRlBkHGe9FHiEdxHB0I5THM2lXG2D3yDvROkrz4Ez5XfffFUK3NtO86zDpLhGU6jk79x9Kg2QVJTqCI8Qj0jf78c705LCxdtBB2/mpe4f4W36s8hKg6cLuWJ7D3piIMfwkKTSMXWGLBGM5A749aJDFE8buFRo5WEmNWQDXW0jXFtFOqHRIuQGO9SLaMJhYVXJ/lGKtCk1g8fQijbUh1qfVQwOT9qcgAigjQBCY1C5xvTARVCx6SAR81Ce21qwU7Z5HepwAm2juZhKxGTE0ed+G5x70SKxiimhMaqGji6SbnAWhLFLkqo8q8DvTcCZB1bEfpUCCWVvDIAP5EaNScnAPJ+tFW1hxARktChjjzvgEYz9cCpxHBMkUnzzSYTO4zjOP3orgjLKdl7VFL/BJF0QBjoKUT2B2NUTw2JVQjISJSib8g8g0ZpiCrMANv8AhovXRLVnkYLGu5ZjjAqgYs45lfUgOpQjbcqOB9Ki4iFzH0ZEymc5GxBHBHpUS3dtHbdXrlY9hkHOcnFdcSxW8fUfcAgc8k9qyR3wcMiJGQdKNrB1YOr1z60UOFIAZucbUmlx1riaJWVCmAWyD5iM4FUt5pNc8clwrdJx5mwCARnellU6yfhmMABTwPSvm/8AFa6fGAM5zGP3NfSm0sjPkHGxAOcV83/ixtXjIwMARj9zWvV90vTEx+dRU1x4r1sIrvrj71GO9dQfRp7YFfKP9qw/EfDI7uFlIww4I5B9RXq2j2wRj2NITwb5xtXnlafNJYZLWdoZRhh39RXKa9f4v4Wl3EcrpcfK4HBrx7JJbzNFKul1rrPLWV6+swJogQljnAz+VfJgQQPrX1dQ/TRo21ADcfauft/G/EZ28ow2Mcn2qs8aPGNTBVK4yD2qzYMeh1yTzkZFCmjXRqdS0cIGlFGM+grnFSIGLREMxAGDTikqAM7+lKWFyLlDKgZQWIIYYwRV5NfUyg425qxDPyuNu3NEOxwDhsbGhJk7b59Ku5IwR96qOYAqQSQc9qqsY18813VDowHzg4IoRYqMajq9RVAfEL17acQoF19MspYE6iOwA70K4kM8MvxKrpjCtpQHWp7YP9afcjSDnJ2ro31Asu4zQZhvLpgluzKkr/JMoyHAx2Pc+lNWfiVxcTTwNCivC2C+k6SO2KZ0sWJ5/vVTkx6lJ1jY+lUBXxMyXxt4wpKSaJtWQRtyB6Z70tZzvEyRdFjG7MVIGynJJLf0rRbOdWMEjmhpEwIVcaOW/tTAKa/Mk8AM0cQfIRXHznuf7UI3UkjSujAxaSunHHuaZOkTMxBJxpx6e9EkVXiKsPm9BioMdWne6thFEOklvldQOAT/AFq3xtyIY26aoplCbqcd8n6fvWirIC0ZZc8ge1GRRggGikLWeeaFHmXS7MRgIRgDvvV1vbl0h/BwH1EnB2A4+maNJIusjbb0oQfX5VOCTtQIW0txiKWRCJrgNgspIjPYH+gpu7V08JlR5Sz9PBfG/pV5J2XSirljyB+1dtexyR4OARq29Dx+lRC8kLm5UlAwijJVpB5QeP6VM11NHDlYVMgAHB3zyB9KIbjRPJ1HiMWcgHlSO2O9Lt4iwheSCJGUplHD5DNng7c96iq3yXFwGIjLsigRKDsDnc1eG4uFmMHSRXwyxOc6dIxn3yaLBKya3YHUQFCdtRGTV47tmuWjMGFBOX1AgY71Fi88k8Ns8qoDJsADuCScV0txOI3Xpq3mVFwTuTzVTdMGCrEMdXGT6YzQZr1zA/TgYN5eMEgE/odqIs8k0EgjiK6mBcF9xt2qLp7qSMSYXCxlmCE5LemKI9wiSOohbKAEZ4OagSM0sg6flQ7nUOTvx9KKCbu4jRS0W5i1EIpO+eM0WNZ41MzyJI53GxH0AoR8RxcCAQPkuFGCNzgniuF/qCGKNiHBO57j+WmCvxl/pgLoF6kfmwhOlu21LzzXsltNHdKv+SrMB6k9z27U61zIZs9MFQhY6T/Q1KsLhZYyp06AeAdiM0AbZruR9I8qxEqynlhjY/SqXV5c2xiZSojZ9LK2ePXPYZqI79WMTIX0yauUJwF5potHL07eTIJcOukcnkDP9KAaXF2Zo45JERmZivkP4ijvzV4b2eeVMIOi6NkEHKsOAT60T4k/CS3AVX0qxVQOcfWgLcs0kaAOxZAzHYAE/wBPpQEhu55XggXSsnTErllOCAcaR70FfiZruG7hhD5Op1zgrtpC5P5/anUnYERiNSvCt6j1q0F0qonUVizA4PIOKRKteTXMQRYgjanAJbcKO/FIm4vmt5p0VS6zdPpquWwDjv8AvV5b4ORIokCKrMQqgbA9zS6lExKHmXqSByCwAJO++fpQMXV1dxnp2+lWaItGCmSzZ+Xc+lXd7kXUUhxtBl8qR5vTH9K52jurbrMDmPVh8ZII9Ksb7MYACltQLb7EcnBpok3l9pAZIifhzI2M51dh/tQbiS8NzGMZEcBl0gHDP6f7USHxQ3CKUiUajjOffB+h2q85S4ZQwdGRmKsDxjmgHP1ZoIy0jsZdxoXzRnGQPz9aN4fFdW0bxSdIooBRlOCx5OfvUi7JSItExYvg6Txt+tUHiDYJWE/5eQC2e/tU0CWa9mdJNEhiaNi8bIAFYcDPP3otrHJbRt8OCsUiZ6bjGh/QD0o1vM91G2Y9JVtJIOQfpSc8kpsUWMsrFt2XcqAc/emg88t7ErMqRuRECNOd39K6ee7NvdLGqrKkQMZU5y5G+KNLM8MSMiKwYjkkaRQPjJB0VZAGkUEKD+nFNUsq3MdyJD+IIbYBdR3Zu45596vcRyTW0UD6pNYJLkAMh7D/AHqVcud1C6nAySdt8b0YXJeaEhNgGYr9OM0Rf4no+HaI51mdTpYqNRX7D2pORZejEs87tmUgMiZIX1YYpqDpQ9SdYynWQO6A7ZPcfnvS13JeJEekjM6kNpSUDVnjB7/TvV7DEquGWOJnCFDl1OGDdvoKqizu1iZiWMUTiTWc+Ygb570xPcT/AAfUSJkkI1aX30/l3pWS/litzJpGBIqlsnYGrRXRdweHW1qkUihkYSPC3mVu2/YZ5NEEPiEdyircNoW1Idwgw0nbGf3NGTxCWO4jg6SkuMqQDhvNg4+29Ee4ldUcRE5YgqCR2J7/AK01CcZ8WW2EitK0ohRHR8bvnzFcbcZ5q11Ym5BtkSRLfRqQgt5JM84/53rRS6wsQ07uPoo+9J30t2b+KOKMdPBdyGO4UcH700MeHLLb2MFvcxlnTK6o0IAUcE+9ANlcfETSJPLlrhXVCx0hANwf12qbZ7poVaZcyuykAE4APr6HHambGIrPNIY8GXd20kbjt70CKWN09x1LqVg6s4Uqx0yKflBXtj86tDHPb+FyW8QSK7YZ8hOnOeR6bUaSO4uLk4jaIxuNGrBBGOQfTfiqQQeIxBiWGXZjwD/7aKXHhREl4wVVNyvlWNmGlsevcd67/DZvhNBmmZRbiHzMd2zzR2nuElmkZX0CMDypqKN3qT8XN4XKgbGpF0EY++agIvVilaR9MkThemuMlSOcZOPvVL3w9bk28heROnJrIU4ztxVpSItE1xLpCLjXp8o/tTqMBGTuwxkE0GND4fJCUKsGfrNI4c7YPGN+1LR+FXTSSSTTBrgIyIw3BOchiDtn2rbkZ1CIqjJHNXWF8ZZvXir0MiKzkWWN9S6EjKtGFwCfUVN/apfLCH0qsMokOTkHHIrUEUS7srE8ZNCuOkyLA0YYzAqFPp3qajPi8PiE5lESaTMJskjc42A22FM29krWxhdtatLryw3YZzgn610Fg8FsiNrYrsAX1ADtimEVxJ3qKpDAtrCYAWYZLEsc5r53/FmP8WQjjpbfma+h3EmY3Oo4TY4G+wzXz7+LRjxKDbmL+ta9f3L0wtsV1dXDNephB5rsf8xU7123r+tB9dKDGO3pS8sWxwBTewBUjI70NlAOncY4NeSVvGVPDgZ5Q7V5/wAZ8FS7jLJtKvyt/Q16+aHYnb3FIyQ5G4yO1alxMfLiWicxyKVdTgg9q+uwZEUbBfmUH9K8j454B8WhmgUddeP+4elestGjlto9LnAUZ24IFXzu4viOBoB8p9fWhpKwmMR3Gcsf2FXCmdDGdWkg5I2/I0bpqigEYAHes4qmAi6EUKnIxVElcOQ4B9DjmiaiuBkbbY9aqV6iYICnkHNEGUaW1DJFVadusV0ZQISWHY+n5VMakoDk+bfjYURIcat2fPr2rURlW14SpkljKPI+Srcgdht7U5HcRTYKkN/3KakWSLnSvm7ADius7BLeJUCLHjOy8Ugpd3UVshBjd2C62VceVfU1VfELePWqiQlFDHSnIPpTT2EEkwlkQMyrjk4I5wfWrCzjCsSrNrA1DPpVgWa9PX6ax6lTaR8/K3p+VRJ4nBBNLG4clE1nC5GPSmBYRoZHjjCvIwZ/QmhtaxySOGQsWGlh2IHpQV+NjKa1VimAQMHf6UGTxGKO4Ns8U3UChl0rnUMZOPpTRtYyzAxk6gAw9R2pebwpbi+inKMAsZBOs757YpgAHEsxNvIzx6A7sB8uRkD8qrNdM/h8tzalpNCnGdvNWj0Fg1SKqhsBTgb47CipbRaHTprpc6mXSN/r61MGW76dA1LrADSbbjI2/OjCXTqRTg5GN+Saee0hDiUxrrC6c4Hy+lDFpFPr1xgrkEA+29MGYkzRyTRSq7GIjqPp2BI7e1NW6zADqRBN91NPSWUEgl6iZMow5B5HaoEAMiMNZZAVGWpgz7oMsiRwyR9YYIhyMlc7nfsKmyuo7bwoTuC4kkPBznUxA9N602t4mk1yAFl+VjjIqkdnaW8CxxxqqK2oLzg+v1oMq5it3uA8DaLlnZEUH5mxvkVdAV8OWWWCRH1bqu+MHt7VpPYwOAXjVgG1Kcd/WrSQiRCkg1KRuDUGPNOkF1KXJSJiqh1GQm2+faoupPhLhiyxs0cXVfJx5c4+5rSghXrSSlcalUfl7UWSCKRurJECdJXURvj0+lTF1itcSMVIi1HpdRWXkj6UaZljTRofzJqyDWg4jEe6FUJCjB3PtRntIgQXUsT6nOaisaZp7ePqNFEQFAZmfAA4+9Dkm+IuFjRAHc4EiN2Azz/Stv4RShDqQzZ2znFVFlpjDacY+UcfeoMiNZpLh0AwY28jHcHbn61RJ0gtIFMXVGRjTHnST9f6VtCJAM9M5bYkDmpisFUBnVRjbBPb+lVGXFdprP4RVnZlzj05q0t9GpTTCxBIRmX+X7cmtD4WPQJFwGHcc4qjWYDq8enW2xck5qKz4HMjlhGQoBGnb9MUv/ikZEkjWjAKwWQkjKkfvWlBYlQ4xGuk5Okc1VLYCR0W26qyNnUPlFSUJNdvH04ZIVCykkFCCCDxt96qSyz4aML+JhV+2ea2/gIxhvh9IxthsUI+HQtEA8DOdWVHOaozhfRQvhYHOlNbHsD6frQ7i6WWTpW8OkN87EYKk+1bkduJQC0L4Ixn1peaALMGCDJHzFdz7U6GYYkF0kZGqAQNq9zwRVfD3jht4RliJMsSyghTjjP0rVEErTB1g20lcHbJ7Vb4KaSPZEUgYydh74poTspoE/DjWTABYau9LRia4vFLyOAYssmfKMmtOLw6bUqBI4tII2JJx6ZqZrRkUrHldI1eXnA7ZpphGG6W0ne0EDGKKPUzkiuPijPMQYjo0awQd8fStJPB7aUrLIZNbAcsRt6bU7F4VYxjT0FO/wDMc0RhzXBls5olj0lYtXPryv1rmkSS6DK5SJcRkYwNXt6itua2tVjdTojyOR296I9vEiaikZiU59qKw1v4oXEUcLtGHKFx/q+np71e2nE4HUhVQCSmATt68bVoyWsLyRtHEql2zuSCBjnFXFlFEXdiWORuSdhQYYvZJSPKjYkKyckAc5+mKlfEVhCAoskkrHS4OldI3ydtvpW6vh0IclgGLb5yR/5qws7a2AKiNFJG7HIz96FYY8Rlklh/6bSmgszas6W7CrR3pDu/TzK0TSBWyNh2rbktvKwCx5xyNqqLWKRdQJB2BKjn86IxU8U66WhwENwDhsbDAyRv+VN3lxHBJCQI9ch0Bm4Uc/8ABTh8NgAODqOcgvuRU/CREYIUb9h3rSMq1vLq5ht5BCjFpSsg3XSBn1oqXbzRorw/NIy/LnKjv+laa2y6gEUem4ohs0XcYY47gVFY9m5kR7+cvspKxkbrjOQM774qlp4hLc3RC9IxPAJIyoOAe6574rbHh4J1aguf5dIOKGbaGFxG0sCsflUgAmqjGie8uZLLq6cOrl9UWyn0O/5VaGe5EjMkKgKH1KUxgj5cH+bNbnw2kZOnOcZAqI7ZQW9znJG4qBG1kmN3GJwAvQDyEfKJCePyoUviVw90iwoREk2iUBMnT65Pr7VrmBABncevFW6EY7mrBjQSyN4leSSvhQQkYK7FcZyPvQpxdyeMa1fFtFCdPlyC5PHPP9625NCKCy5AO5zQXjaeAtblVOPKxO1P/BiWfxcVrBbyKmemzSqR3O+59zTkT4tyWGmR1BYAZw1PGItpEoUDclUOxNRGmXZgNtWwoMuyZ3thZ3sLMANLYTKv9aGIb55nZjoKMwXDbMmPKMdj71uqoVTnCem1cUGQTpx9aDCSO8NvEDNmRYSrH1c8farrb3cjKszsFQqVdW3OBvkHkk+tbLAEEBQTnbI4qojXjcfTvUVjpaXUc0bM7aRMzkaifKc4FNSWzG6juFDAIjAA+p7/AKU2wGW0jfvneqkp1o4cgyOpKrjGw5/eoRlN4fcMHZpz1pIdDHUcavWj/BvlS0pKBUX5jklf703iYHBtvuCDVVdpodceSu+4PNRS8NsVhcyaHlLliR39P0rwP8YknxSDIx+Ft+dfQFjlKeYYOfrXz/8AjKEx+KxEtkGPYHtvWvX90vTz+c4qK7jvXfevYw6u2HeoxU1B9eYkZwp37GoBdj5gMA7DmmWII3FBOxzjb9q8NmOkqhyRsQD9KWkiKn1FMEYO3B7VYrqTarLpWcyE7igqWtpNenVETll9Pf3p8xkHGKFLHj1GexrSG0fWgdQCh4weatuW074/ascSy2OV36DHfB+Q/wBqeaWSNI+gVmfAzq21HvxVgdABJwcH3qrIWlRCchQScfpUDWGLadjwPSuhkGhmxuW5qhgEgYwMGpaQKFVSRnnFA6hDZb14rmDdRSOMUQyGyduauxz67Un8QsUqRvszk6cnmrCSTqEOpwN81rQaW4jgQPLIkanABYgZoYv7eRAyzoU1ac6hz6UC4t1upbe41BTAWOSuRgjfmhR+HRXPgsMEwZVGGGQNXOaB+W9giXS0satkDGfWqNJHC5ZnUAeU5bueBQGsFkl1tM58gRhgAMB9tvtRJLaOckEL84J22OOKUdPcqVk/GWLAxr/0k8UtH4i6XAtboKkxP4bdpB/f2qs3hyF3zI4ZphMW2O47fSpFnlpW1FjI+tSVBKnG2D7dqoLNdqI5ih1NFnUme/OK6wvlvLdihBKtjYe2aEli8UEUUkuXjIJbQPNj1FXggt1uWmSMCUjS7Z3Pep+gzXMQUs0qYDaTlhz6fWhx3GhiHYKQdIyRg54oR8OBefLjROwZkC42GNs/agCzlkv50ZEELoCGCkgb+/8ANtSjSa4UTdNpFVguSCd8fSrpIrKdLZOe3ekRZdMhZDHLswTK7786vU0zEiRuzqVAwF08YxUBpJF1FcjyqS7EjY84+tBRGu7FXaR45CmsKrjIqzWkYa4kkCYnGDnsMY22ofSjMUkZjCqIjGMbHB9/U7UBJ5QttEvW0tL5UfG2SNjRisqRZwrMBnHvQEsyTh5icxCNx6gft9qbuYRcIEZ3T3iYqf0qBFWzdRM0mmTSRoddsjkrvtR4bg/CSlWL4b5mI3JPA9hRba0IjRJpRO8ecM6+v+1R8KkPTiUjzSa9l+X/AGqWKFLdQrYRElJNTaF1HAJ/2piGW3hRViZPMcLgcnv+1WHh6FYlDtiKTqLkkkH+29StlGzB1YhkZm42OedqYFvjoJ7l0DACH527k43wKZXE0XUVjpzsMc/nVB4YqKziV1YydTI7HjH09qZc+dArAaeSB396lgQivYrpC6TII0bTnknBx9hXS+IR/CTzRnOkMGLqQAw2we/NGjsIIrd4BnSzFx2IJOdj2qHtg0Zt9IMUmQxGcn1OaBK0lhikeQoXk6YXBzl++fvjanJboLFExU5eRVIxgrmojsI+kqMpYAh1LEk5HG/tV7qIuIlJzlwTgAcUXSK3sfVmZVZVWQxspU7n1/2oyeJWkTxFWYLK5AypwSORijNbwhHbSpBbWTpxv65oC2qT2qoyKgV9R0ryfX2zU4NOyXcbiPpgtqGonTwOxNI/4iYrgSymfonV5gmVK7YPqN6YVCZGIC7phjp59BVoQsMQRAACNwRn7URa4v4rONdUcjsidRlTchRy1Cd4fE5dGiZQFDLJgjbsfarmKG5kV5lTUg2cjYD096i3MXxEk6ONbnBYcMBxt9KoXF69mwilLT24bSZiuCh9G9aJJePLcRW6RmLUGZtS4OB/eiSQwuZDIhZZlww3wftmrG3h6cUjKCY1KqDvgEb/AFpwAxXUUVwAFkkGguDg+YH0zzV4/ELKQNIA+jRlttvTH1zQ1S3W5SOBB1Y02cnJA7D3okdlA1v0lBYSNqfV+ZzUgDPdFUiCxXACjLqg8yrjmi+H3YubOKcMCApDEnfI5z70SeKMz6+l5kXAY7Z3496gOvTAj8oLZK4AG/JpeFKWXiETW6NckhZNUjuRscHjPpxXeKXbv4eFS2cB5lGdsFdXc9s0ylraxxMixr0ipUgjOR3Fc3SubJY1ICahjI4IIOKCReILrSY3LawjYA8vcDHNX/xNANUsYRNWhcENknYCjdJep1cjWdtQUZx9aCYYATGFjDN5m8o3P96I64uRbeHs90men5sLvkZ2oFz4jbCKaKWB20xhmBAxvwKJcyQNERMQVGxBXPFWEUE7ZLQsrgas4OrHANNCVrNNbjplnmhQgHu0YPYnuKafxNVMSJFIxdiASABgcn7UcRQLKXMihsBSVAzS720UpU2xVtMgbOOB3/PegML5WgExgbQzAK22GBOAalL+HXoCHPUEY25PNXWCJIEiBQIDlVwMChSRwKxBMYKtrGcc+v1oBf4oArzGImFW0KykEsSccfWjT38SOQCQzN0hgd+9RDDZiJUVotIbWFXB35zULHbO8hZRu2dwNz61Q3dTtDaTSJkFIywzvwDWPbX+bBXkgeQwwCfIIPUOOT781pNJEV0vIzBhup3/AKUFPhYVkjRuivJOAoOftV1BrS/S8h1orAAA743yM0r1ZvEYTouJLaQMw0xkZXB2zt/zNRFFZxWy21qxSMHGx4Gcn70XpWTTCYkGQfz9/wA6Ag8RjkZUwXQuYtfq45AH9aVHi0RiLFW8sbuST2U43+9HElhFKrR7NIca1Xv7mp12erQG2I04G39KozpJwtw8lxO4RLVZHGcjJO2B+dFTxIxa7aK1VRG6qpMgAYEZwPf2/WnWFswIdjuMYJ5HpQHs45VCNGDECMKeKCt34gkUhUKOp0y4RnwDiptvEHkuFjAjjGgM8bt+IhPG3erz21sGWWRASpwCdyKsI7ZZwdGqUrnON9P1qcANz4mY7qSExBkig6zNq98AVY3ioskrW5VkiEhA5JPaimBFYPgb85FEiWDJJUAgcEcUCU19cx6kUo8gi6gIQ4Y9gBXPf3AjOqFTi36hO4y2dhTeEw2WBVuM9qr1IUYIACxGcDc/WopZpVkleOOIK0ShioG7kjt6VNl10kuJJCSCimPbBXbdd/fvRIpupPKGVAUfCkd9t6YLoDuN+dqBC3vbmdWdwvS6JY+Uqyt6ZPNTYySjpQSRERrGoD5GOBuaKZI7i2dI2AVwQH+b7ihSGaO7to45WdSCZAyjAUDkEcHNZUUa2jLsNDaiNOrOwPP3r59/HH/3O3BOT0zt96+gmXH4bDPpivnn8a6f8TtyDnMZ/etev7wvTze2O9dXcV1etzQdv/FTgDmox6V2faqPspX0FVPODuKKAWJyNs/lUiM5yQa8cjZULg87miCPK77j3NW6eSdvvXEYwO1TMAigUas9uKG66lzufamGGoEH9qHg/L+VSeS4Rnh1x4IyCMHasyGR7K+SKTLQHZGPKn0NbzrnfGDSVzaLNGVPB/Stah93UgAkb8Yoaq4bCp5M5BNY9rK1pcC3vD1B/wCnJ7VvaxJjcAY2IqgaiTUynHOR7D60aQNpwdz3xVDkMdJyT+lFBLAZrSKvHG8YEyKw9GGaB8PDrGiMx4G2liD+9NEAggkkVUsMgAUFIEAHzyNk/wA5zR2GT5Sc+ppK8SeQIsJHS8wkwxQ8bHNBgt71bezikuCGilPUZWzqTf1+21WDSCFc4O/OarHGFQHVjHP1rMntrtILd1md7lJCCgk2dSTz9sb+1M6XSAWazMZjET1Sc47ZpoeCpJEwO7cUGaWS1dSYMwY3kB+U+49KVEHWt2ilsVSRlwX1DBPY5G9GWG4SaLLu6pHpLa8AsPUelNBFfqKXbBDbg+1QojUEqBvvq9azxZTpbyERuDIQJIw4wBnzFfSpa0uUvl6ZJtggU6pPlx7U0OdTzLvt6mi9TQmP3oLwBoWTqEZUgEHfNZrWt8qW6CRziDQ7LJjDevv9aDUjy7+fHt96N0Yi2nHv9ayY4bs3MTO7FUkwSr7acckfWmmgu2sHWOUpcK+ULOCSM9/7VBpy28csJjbOk+hwftQY9MSjq65N85Y53oFxBdXDyKlwyjQpRlcjB/m2xVpLac3DN1nMbGMBQxGAPmO3egaWSN5zGg1sFBbAzp+tMAbNwtJWtqbeW5lZnJmkLAajjGPSlPEA58VtmQpiUMhVy2GwM8UGqCSdhxztVwoaVSw3xWTb2EsLprm1GIko2+rSRjSe2KoLCVIoY/iCRHG6tknctwftUG4s8azaC2GIzj0Aq6OvO2W43rHNgZI5YpZS4ZNCkjdRpx60a1tWtrdImkMpB2cgAkdu9XQ/JJ00AdztknJHFUjlRtTKRjG5znH3rOk8Ndp+uxDShCgZhnIJzuM747USS00RRJGqoVYMwIyGHoRmoHS6BQ2VIJ2PNCadEIYadOrB370onhnTihVGKrFMZBkDv2qieFRhYU1g6JmlIIHmznb/AHqYGn8QiDy+bHSXVL/298fXApYT3M3RnVQM4JiYcKe+fpXSeHR5u8lczgAHSMxnGMiqy2hMEmrKM0aoCDnODnf1zTA+11byR9N3TQ+VHmG+KqipA0wkmcoFDnWRwO5/KlhZskOmMIHaTqOSAVb2x2FdPY/EpdAv/nqF3A2x35pinI7pGiy+FUjKgncg98UreSsLOWcgoiD5SN29PpQLrw4Sz2zxAKiApKQRjSR2980xehPhLiBFwSoIydhuAKYGYo0jAIfG3BPNDtY444G1EKzyk4zuD6VSXw4XFwWdzjKOowCVK9t+1WhjWQiUk5SRiDtsdwcVBYNHLMQpy6fMv1oiTxtJ0FdCSNRX0HrVYIRbwKo3UZxnnmk4rKOKcuzGTDs65/l1c/WmBg/DSqgxC5z5CcEn6UKHxApMbZQNXUwPYYyfrQ47SO3hijWR9KBgcEZOr+2akvDFLA2CDHsoPfO1A5BKXbUZlfUxC4Pb0qJjbwjoK6dVssqat2pK2sujJLO2CjuWRc/KDjP7farW8IZzNK4Zeo0qDGGydtz6elWg/hxZ7OJy2ZHXUxPY1VprW0juX1lmhXVLn1O/51SytobJUkyNbIFYajgn1x60OWzsnW5U4zcsH2IyD7bVAeO4uWliAePOnVLGB8gxznnmjtNEtu91nKqpLH6UpNEh+RgsjYAK74A3wfUetNSYlJjdQyshB/0kd6BKae8EkXRsleKTSGPU8yg9+KKr2PWljWeJtGNQONqiJDCrQrcl4wNIVtyB7NQYvCoRFGnU1GMKFZwCQoOcf70Roxm0EoDNCXYlVAxuRzQB4jaxX5tAUGV1sxOyjtS4sIdKRl38shcEd8nJH0o8lrA1xLOdeqSPpsM7Y/4aKZjlt5myijHAbT8w9R6iuaewZWdpIxpfQfdvSutIAkEQLl+mNKlxvgfSgz2KiMjVgtN1ie+qrIjmvIFeJYdAaRmUkDGAvPPerRSQwS5ilPTlXyqSW45b2qgt0aXyNmWNTnOTjUc5+u1GgtI4pGdCVBjEZGdiBx996CEv7eSDqowOrjAySfb3qfjbQpplZVYIHYOuCo9TmgrZwQxosbKqpJ1FwTkN9c1aaOG4eR5NLNKgjYgHdQc4opqGSCVmjUISmNgOM8UOGeITzCVguZujGuOcDf8ArXCNIpWkBjV5cZOMFiBgd6XhiDs7StpMdyzg/XaiGXurBZYHedfOxEQ3ILDk0EXlvcNP+JpVZDEmnYs3rntuaslpbwxxSBii2pZlO5Azz9aEIoljHTK6Hczeupjvnmmg015FZQRLPKC+ncn8s1SbxOzgVxLOquoGobkjPFCuLASuWkkYmRVUquQNuKiWwikmk1OdUjIW0kjdTkUFF8QtknFsJTq1aV1KdjjOCcc0U3cUxiWOUEOpdccEDY1Q2EKXc07nDM+s54DYxkD1xUW9tb6o/h3BMCGMKDnSD/4pgiTxKGKaOJlkbVII8oMhWPANRPJBPepbA7BiVkU/+ov8p+1Q/hsDTMzJqZ3Dkk/zDuB2NGljhhn1iLMh5Ycmp0pS78TitvIyFzEVV/MBjVxSjXfw/jN/K8T9JY4kByAACTuPqTWvJaJvMAC7DkDfFLQxgXszvpYSIqaeeM/3q9Cq3Q1RgwJG7OUUM2zY7g96h7prmG56JXoojoXz5gwG+3pTDpGzKrxhwhymd9P0rriNWt5VjGlpFIONsnFZ0ZsHiMdulrAIixxHGxDAaSw2+tMT3jFXgQdOaV2SNidvKM5JpiFdEagjZQBnHpTQRcAhBgbiorGsZ3mRW6Dxggvvxuexrx38aEnxC2Jxjpnj617+Vo4k8qjY778GvAfxgQ17asM7xnb03rXrv+8L087tjg12Pau3rsepr1uaNzXfap471Gao+06pGOVA+pri7YOdqPgqOaC0bBvJnf0rx9NO2xgCuUbZzzVQN8EYxnJqrFlK44PpTdVJGPlxtXFda/bc1wGV4/pU/wA2O/J22qW4B6c7E5HpigsmDkUyynGQcVVRqBDUGVeWaXMJVtjyGHY0r4fePBKbW4GGHfPPvW3JCV5rN8R8PF1HrTaZN1I7+1WB8thdQyVxVrd9Ywdh6VjeHeKeXpSNhl2IPIrZgkV48KMDPY1sEkI2AONu9D5wMbA+tEcDWMnciuLhQMDv3qogqscZJOBnAyaVSUvLJGoYTox/Dzjy9j7g1PiI1Qw7n/Pjxj60GWO5aW6kjjTqakETONWR3x6d6CbP4qSLEsYLKxDPr5we9GQxQTkPIolbnJwcDt9KqLm6F2FSPTCs2l8KCCmOQfrSoikmngkaKQMLmQs2OAc4I9uN6itTqxiISdQMhOzD8tqvFIWZ49LqUxnPG9JX4KLZpHlFEwJKqTpABxtUxPcHpxO7IwHULsvz7nY+hxirEOTOsSggsSSEC+pNRA5k6gdAuliMqdjSt8GaS26ZYYLMWUZIONv3qsUtzFdx25RGjaMEuFwFPfJoHJQVGO3tVlAEYI77ikJbu4DSMqLpi1ZGk74GxBqpv5VjlwFdo1QgAHctyfoKWjQDBTqLaQNz2ovxKLJpbWpYalDLjP0NZZe4njVtCH/qFUhSeAc7/vRfEmlliBwNZm6aMh59/wBCKmqfidpXJB8vsaJqIXJOGHrSutrK26jxoSMeRDsO1CM1559ZQ5lVYzpx5T3pqG4LmGWUxB8SLyrDBPvXXE8EGkyhgDt1NOQv1PakJGeURrLbtoMxUyKpBQDhh3+9NO88fh8gD9WcZ05HI9x3OKaGCIyFOeeDnmqqoLs/HbmstI5YY1SLqNbysNuGjGDk47ZP5UKS4uR4i1uOpoaLKkYXcf0qDe6iatO2cbml/jI1vBEylP8AQ/ZvpSWLhxORqSRRpRtIIz6j171111yJiY9QUIFIXn/UQB3po1bi5SJDrIGffmohmS4hR8Z44rIUzrcW67tAWfUXTLKgXbJ9SaPZ3Nyr26umAVdn0r37fSqHZpvxGXptpFShzhyp1UlDdSC7jFw+kOhYKVwS2dx9q64e7kuWjtzojAVkbHlO/mDfb0qBuaFZSuWZN+VO5rnQAqgJJzjLdqUjWZruYyNNoBAUkjSw9R6fSgqbt7tHlDhCzKy5GAP5SO/1pQzc3dv0Y5CxaCQmPI4z7+2xrraRpA8QBTSSmoHVkeoNZtrDcf8ARaX1RqsjZK8E8D70zILuOyWaEM9w8i6o2xsO4+lRT6wyrB0i0bADAYZBNTbwKsZYkk9ya6NtOAZdbkYPoPelybtiwRtAMwHmxgIPT6/nVQ3b3kckpjZXhk4CyY83uPWh2qGOzbz5Jdjn6saBJHNLGVmjSQGc4wRlU7Eeh/WhRpeQ6I4yTGS7fKCcjgZ9/WmK0GUrEBk++DQgrErvpB9e9LwI86xCSZ2jH4mvIzrz8u3YVRVvcIZX7uxAUcfyjNRDhQZ1Z9+OKzvEI3knV9JkTSANLYKnPNHw0zRiVZEVAHVtgdXfOP2oFst5+CZmbJVy7HTsc+UGgdy08XSVgpXYjnb09qFJOxkeOMeZBg5yBmp8Oia2tAJ2zMxLvtncn2pO1huYmxLPrxJI5HbB4HH/AIoLNeMkUEskTGLBDuN+meMkdx70x0I5tMmpvLurg4NK2ovz+IQNLxHyFhjX9MU5a23RLZkIDAYjzkKe/t+VMVeGNiUOosP5jnFMXMZlj/D2UelZccF3HdTICQjSaxIzagwA3Hrz2pZY/EZJZ1V5epFKHjJk2AwdiBzmpg0FtzAANO5bIwdzTFy5tYesRpjjU5pSOC9AaTU4LsjFWbOn1z/YVa5S5FlfCWXUDkx5PC4/TfNQNKrPbK7gK7AHAPHtQ4I47Vppt44+WDHy4HfFBkW/ZiIGUIEj0ZIHfzfpUT2ktwl2ruxWSQdNc8JtkHb61QxPeTi0imgjXSSDoOdTA/saZlbqQEuMf3paBDG00xaR4wgC6v5j6j9qElvctcpJIWULrVlViQQflwOBiqh5hbRwdSRVYoMagMk+g96LkhAuMDHBNY9rZTCO0hkkkZo5epKSxy3OMfnRvhfECnm1sDI5YGQgsv8ALv2HtQONbmTy5xvx6UO4c2EQfQH8wHPqcUBbW7jVcTSvoh0LuRqYnck/T71a+hU2kKsHLLKgGfc4oFZZpfjLhNLSx6tesLlk22H2x29aYtpLmWTRJqdFYEHTjt3Ht60KXw9ytyqzSfiTBjp20AYzn1O1Vmsr+4nEgc6RKHVdTfJ/pOOPrUU9eeMLZroELSedUIUjPm427n2rkRnmkRI1gVSDqUDf2pL/AAqYzs5k0gXXXC6cnTjGCc0a9s5J/ELOZGmWKFyZEDFdsdsd6sRqM6oNTkeXk0LAMxlVsJjfI596x3gvTco8hyqSsSSW80Z+UfaiWNrcR6HldmVdeVyTq1HIP1xVFrO669ut1IQBITpU74GcD603axr1ZbnHnkAAxwAOBWZ4daPJbW5cK8Kp5F4IbJ35q8/h1xcXLB3HTDK0bCQhkA5GB6+tBordQySsqOjuhw2DwfShSzZnbdMAgHLDbNACfB3Es0ixsGxowuGUemayZ7JJ/HLiM9PRNErk6DlTncg8Z25qK3DewPM0SOCybMtAa8tEjaV54lEbAMdQ2PYGlZLE3CXMJuSIpRhNIwyD0B7iok8Hjntx1W1SMyOz6QD5eNu1Z2DQe6t2bImjONz5hsTxQ0uIy8idRSVbSwz8p9KXewhd5HZmXW6PgYG68VHwMHXuptTFrhcMufl9xU4Uz8bbKJfxVCRfM2rYUeOQsu7Y2zkml0ijVFGlSVUKCQMnFFjYDIVRg7EVAvcQGRhlsg75HevDfxipW/ts4+Q8fWvfrFi3CRjSFG1eA/jDJ8Qtw3+g/vWvX94eXTz2BiuOa47Deur2OaD7132Bqc1GRQfdNjkHBPeqEEADGDXROSSCPb2qXwpyNzXlaB6eT5dl5oZhLYGfpvTCtzjGc/nUiMltyOPSs1QNDAgHPtmj9Jc79uRRURVbL5Pt6VWWWMsd/wCtAJwBsi/rQioRipNWMucnGqqnJXJ2+lBV91x+dAeIZyv5UbGTvmqHIBUj6UHnvF/Dirm+gGHA/EUdx61Xwu+xIzO5OcYBNb5UMTqGx2rBfwsW/iBWMeR/Mo9PatSjcExePOAQewqxUPjTg79tqEqhAoxg4ooPTXUfXetaik8bydFcDSsoYn2GaiOOdLmVhIrRuQRkHUu2MDtRWmDRsW2Ve9ZaeKxyNb6XA60xT/2qM7/U/wBaDXVQEAH1zUaWOSN/WkRJDHdNJGzKVHTZGyC7H5ef3po3Xw9n1J4wsh8oXPLHgZoL+YHc4B49asXLDT6Gk5PEXheCKWD8WUH5XBGoDj6UeG7ErIUUkOgc/wDZkbZqhmNCVbjFcchSCB/SlbbxJZUifQ6rKxVcgds5/arNfQNJbKEkYzgshC8AetB0gIcaWABzkdz9KLC2VVlQFSM5yMGgfG2/mbDhVj1hyNmA9PWmI7mGaQqj6imnVgeoyP0qALQNE7skZbqku7KBsdhxTLRrLAML5kGwG2/vXSyoJNCHLHP0yO2aX8KuAYo0aQdaRQ5z3JzQHt5dfUUx4MZwSDkE4q/4mcDAAFBe7t7a4FuGYsScFUJGr0z3NFjnEqlxE6Ec6v8AagiIShyzNztj+9EIJ2Gccik28UjLaTFKuJemcrwT60P/ABaKORjJDMqpJokZsYQ8jP2oHpEYoygkbetL21nh2mfzSgFVZuQD2qv+JqJJNUEqxrGJFY4OoH2H9aYhuo2jlYhlWP5i4x2zQUeOQAgHb0oiCXucgjc4pQeJxtPoaJwAmsHbzDttXR+MRNoBilUNCZvMBsoqcBjEr2uWJ3+32xSyTyRtmQOqjnOwoovnmRY4ItUpVZGVjjCn39aW8UeQiIKp0mRcqe+DxSwMXNu1wUlKY0g4BbHIwa61dpISFUx9N+mQDnj0PeqN4ksrGPSykyiIe574pd/E0MUUcEU0cTT9IHT2B3xUVpjfKq2SOd+KhxKsJAIzjkVW1UTStOECaNUZXTgk5FKLfNjOJdLTaOMnPY47CgbsoBFGkayaumoB3424poA686iAOaymaM3DS2zFJ9ZQgDyykDuP60U+KRLFh4pA2CXUDOkA4J+lAcK5m2Pc96s6tFokycg7ge9LRXbSXAQQupABfjyDtQ5/E43tdURJBj6gypzjjNQaEKSJHhZCckka9+/rVbd5RG3UZdnIP50nb+ISrCzPCzLGvmZSMA+n5VWK4dWkZ9ZwnVI22BztVlGhEiINCkhmJbGdyTuasck4PB71n2kzv03kDa3Gpc9s8Afaif4gBc3AKSiGDZzp2BAySTnjHpRDWllQbZH17UC4ljjyX1HA82kE6frR4LhLrqKkbrpI2YYzkZH6VkWN67IHuYx05HllZg4ONJ2yPpj8qo0jE7xuMlcqVGOaUhfSXt5JEzEEzgYyDx3pvrO/hU0kqqmqNipRsjGNqyumr3tjGYWZorXqLpcAgbfc0waUWmZnhDsJNOQCMZHqKuba4RhpORycnGTSKeIyQyXCi3UtFEHUh8sRzg7bUZfE2kiEqRN+IQqF2wCSM70D0SODrdgDULbpFLI+o5cZY+/H7VlX4lu2TQoEsJGqMNuGOCCPXH9TWhLeBLRZmj0vKwVFkbSATxk9qYCJbqWOXJ1b7sarGbGXqRo6OUJSQA7j2pe1u5Z7iFZYo43IYsNfABxkbcH86H4nFo8QQwL0rlkLLJv+IQfkPrUwamYIwzFwATtmkpCsswNvcR6ozlo2OxB9cbilri5umt7qQBVEKaCmDnXt5h7UMN0bhVtoBI6lI2DZGFIzqG35k0wa5ZDJEJGTI3Cg5GaJLKkTbfzbmsaO7kbxBoJbZFkhY7qSTpxkEe54opL3dtHqdhHdE4bR/lD025qh9LiEvrUgjOMg1aW5LdQQqrNGBr1HABPbYc/3rMsrS7WWUTKgXVqVgcZJ9vWl/D7qVgCBFMZJ5GkQZ1KezHH0AxQbxZwgLeU8lfT2qzCOVlBB2Ib2yKzPC7u8v3eOe3jj6RIlwTsw7UL4u/EszFAYFnREKRsRoIzq23OKQPiO2tJDpMmZXLCMvkE8nApmGXrxsVUoQxU6t/yxWMPiYbtZ5oWcJBIToUjJ1bc8HFM2t7drOEMEZgeQBHVSPLpyc/fbNA8UEZOkHfud6pgg5bfHek2vr4raObPUJiyyLpIKHO2fQe9G8QuZLSOLdMyPpLMDoXbviqGZv/p9anYnvQ1kVV0jgDekjdXEi2qOOkZEy0XTJH1z2PtSl3dXVvPOsMasEg6uCCfMTsKg1kSKKAKg0oP0FdqTqaxjOw996zJbu9CsDD/IhAC5xk+b649KBIL5WEUPWEayqS4dcunfPvUG1MkeG1HbvQhFGE0jIJ5PrSS/HyStqkxH8SMLtnpgf3qkiXUtq8igpck6c69Pkz/L9vWmKbiSCZ5VGoCE6SSdiedjU3DRx28txktoGAOBSttBLZeESRQhHmQsYQx5yds+9KmC7lguJZZJtDqgCSsCwbO/GwFZsGhJZoYjqctKRhSpxv8A2oqwIkSJrLFRgkjmlNHiEcU40xu4H4bjbJPqPalGt/EGF1oeRTLGBFqf5D3NBrqgUHy6h2xVyMLlVArJayu5IrnXPIAYlVCGOQw5/P2pmzS++DIkZklYZYtuF2qKZlJRe2T2r59/GakeIWx/7D+9e+VGa3QzOxk0jVtjNeD/AIyAW8tgpOnS3J9616/vC9PN525qN67Fd+Vetzdk+9dnPc1XHtUn6VR9uU4l09varvkkjA470nayF9mO44J70zI+D8pIO/sK8UuulCcZz5gMb7bUQNISuHA9ciqRxA5aU8HIFF0o+htHyny/WiDAP/N343qwgjONZJzttVCx3VvtXA4yuc4O/vVFzBCm4Ut96C0SjGDk1cA6gBk+tdncA59jQAMYUjJ2zVJEOk6d/Sm5PNHgAn7UtJMkCl5AQu2B6n2qBaYrGhkdtOB96BFaO7fFXBKn+Ve4p2K06ji6ulwf/Tj/ANPv9aid2eTTgDTvzQUeMMAwXzDnFC2bIGCR69jRFkwcastnt2qkysyNhsHtWxPbB270straW/QiSPJVy8QLk4ONyPzognRVDSHDEgbevtQTIzznNrr05xqYe3FVDItkkLdVVcswckjuOPyq9xFHJAVkjDqd9J3ye1Ajvka2aQLJGVYoU05KMPYUCK9lgCpfsAG3S4VcK49x/Kf0qglulveWMZmVWJIdhnGlh29sU2kCrN1VUKSoXI2yBS7XdnDclXMato1lyvb1JpyGeKVFaNw4YAqw4NIBiyhjiVRH5EYuoIzgnv8ArVVtIIzHpTHSzoA/lzzRGvreNpI5Z1Vo1DMPQE7UM3cLK7dZAqHSxzwfSqOFhB0Xj04RwVI9j2owtUjd5FA1vpBOPTYVQXML6SJo/OCV35A5/KjJPA4/DmR9JwdJzioAraxwnXlm8xZQ24UnnHpVbWFgtupxrRcAlePWjfEW8zsqXERZPmCsNvrVFmS3VpHbZPzPoKcCPhRDMzdRjnPlxsD7CrWsQhi0ox0jsd8USRzJGZNSrgZ54+9LxXUDOoEyMWGoHPIqYLLZRpMZVjGtjqLc5Pr9aWt7ER3lzPIECMQEAAPbcn70STxK3SJiJk8rBTv39Kst9alumJ4y2vQBq31elBDW1usfRIARyCVwMbHO/wB6OkKtrOpsSDU2w822KSW4guLo5kAIcRgMdmb29adM8agjUAFG59KBQ2dtEA6oQdBj9tPcVyR2uNOjGqIRbDbR2WqS30AVH6g0Ocg+3rTBmtorUtI2hR8pxz9KzVTFbRKwaMMrqNAYAbD04qLmJmOSzsBIpIOKgXcUMaZkGps6Mndsc4pS48ShWeJWkX8WMvuf5cfvSobS2jmV3dQWLZ4HI71wghVtCKuoN1SAB8x7/WgxTre2UbCfpzyJrVVbTge/9aLLJZsNnRnHlJUZPr27UBUIBEamQDJLEnk8mlXWO2lSNEOgyGQN/pbfc0We8gt7dpi4bQoJHH059amOaGWYedPiFXUcD5R/b96Yro7eGZ9RAD69epTjf1zU3MCys23UYIQDkbA9vpQVvFDuU1MRkhSeccY9jUG6Ml7DFIelEIzLIrHvnABPpzQHig0xa8M0zIEcg4DYGKm1ihubddMTLHjp6WAxhTx9Ko3iVpPHKsdwNKbOwO/0FFS8hSN1JCiIAFew22H19qAiwQRzSoVI17sMbPTBiVic5OoaTkDcVlveCQwyyq0Datw44ppPELYiNhcp5yQozg5Ht2qQNNEscQVTgLxjGBQjEhaTKYLDDnA3HvSst2J7yFEk/DMbSsf9Sj39KLZ3lv0kjScSLuRvvz/SqHEgSG3WOLUsajZV4peO3jVsJEi5yD5QNvypaW4iurqa2ZwqjEagnYsRkn7DtR7Ke0kiRYZlkXGlPNu2OaqL3UDt4fcRRgnMZVFGPTFGECoiHHnCgA7Z+lUa5igljWVwDIcKP71zeJ2eYk6mC5IU4ONqCow6ssZOASh0+vcVV7SNIIYkGmNGUhc8YNC12UmZJEdC7hNPmXUx42FLz+MQx3EsCqxMbpHuhOSedwOAKDU6ahsjLNjBOd6pMiqqq41Z7HfP2ql1dR26q+XY4JCKpLMBztScl6pu3uQ2YDboUYg7aick+nFAy8miSENBq1NpU6tx6mm1TjVk+mSc0i9yiKsqFZZpMKgzyOdj2GN6sniqyPNDHEzTxZJQkDb1z96gaCjPLY7b0GSaNbpbUHEjKXySeM4296SXxqO5s4Z445G6r6Ej1Bctvtn7V0V2t2bUvZxgSxmTRIw1KM8j2/eqHI4o1Zmij1SMd2PLfU0WGy6dqqMRsOxO/rQri8W0VUjgMkxVnSJSASF53NdbeJfEywiKMlZE1+Y6WA9cHt70Fjax68lf1NLzPHbyIjIEWTOWPG3AzV7q9jtZZnA6jxIHZS4GFzjP1od34jLHc20SQyMrqZJCpU4UDOBk/rV7DKpH0ykMarn+Yb7nvURpKFCxxRlMYGRWfD4qWsEu5kOWj62gMNkJwMZp1/F47e8Fr8PL1DEsiYx58nGB7ipgZWCTWpYgf9oqzQjfCqTzlhQF8VWWaNFhkAkmaIMSOVGSfptiq2d5JdXd5lPw4ZOkoz3A3Jq4LPJGseqWPAOxIUnA+1CtbqyuZtME8LjgqD5s/Q1a88QEFg91FhgpxkcDfBz9K5vD7G703ZRZHUBllU7nG/NTBed4o0lKxmUocsI8ZXb/AJtQ1WGaFJU/y2UMO3O9Zvh1zLFZJ1YGVbgSSu6nzdzx78VefxHFvKYYAY0gEkeDnPov271BoiNQNgCvG9DlKxuMeUDliKqrzweGvJLGXkSMsVByWOM0lJHfvB4e04XBbqXBJ4wM4x+W3tVDyTQvKYEfEuCcFSM/Sr25VjpAOBwKzDLctfQrsrtqctpzhc7L7Z7mjI98OmSIlDzHVhcER++/JP71BpyIijzNhRySeKFiJIymguRuwUZP3pK/juZ/EYDGVWCNS5JGcvwBzQrVbiGx1SuNZLyyrsM54Un14rPCxsoq3EKsgHmAZc7Gl4j15iVwQradXuOai3d+gHaTzNgsp/l24FZ9q13/AIcFtyqFgzh8jJbVnBz2xUU3Kt0PFAY3Ji0kFDuAex+tFgnSa4aEMxKrknGzYODv9aE0l2rSaQmyjSCe/fNL21jJDdGWO4KRHbpkZwOefc5NA3IHfWHBU9jXz/8AjJWS9tgxHyN+9e6SeV0zJGEkDEYBzt2NeF/jTB8RtzknMZ/etev7wvTzRqN6sa77V63NXf0rsfapxvUYHtVH1iCVkbnBB3rThcTqNYwfQHNZc66XWReCd6vDMYznON9j6V4PHydbGpJ82AD9BTAj6aDLA7ZOPWqQDqsJR2AJHpVpWKjYgj3FbZQirg7nNDcESK+MKRgmrxqXIfPl7mrygNGxbYAZ371KOWUA4II9xVGIJBOdt80CGV2tk0DLHO57b1aPw952xNMRnsP+bVnVxRrlWlMUAaSTso4/OjLZqrCaZhJN2/0r9KPFDFAhSNdPr6n6+tdJlRjUCCM1QGZ9XfivP3F3rmZffYe3atW7kPTKrywxvWSIAsyhju3BFPGaGLcMhJUn/wBtMv51xjP70LQIzkMNPp60XO+R3FdIlKT2SXkAUlo2DalZTupHBFEgt51Y9eRJQOG04P70ZCOowBOe+ar1UlYOk8boSVAVhufaqiJ7MSQ6EkaI69epPXOfvUG2DXLTNLIQ8YjkXbS4/p9qKkkeWUuuVxqGflql7cG2gQqF1NIiZ9ATzQVEVta/EapwonPDMAF2xgfYUextorS1S2hBEYyQWOe+ameJWiaFERiwKhSNt+5q9vbLbW0UGosEULn1x3qwCuPD4Zxcly2bhFRyDjCjsKD/AIfEwU63Lq4Yvq3Pl0jO2OK0GaInpGRdZGdORn8qVumuEVWs1jkIPmQnGoegPY0oB/hlvHFbplwsBOgB/U5323qR4XGsl3KHkzdLpO48v02o1vPDdRkx7Mpw6Nsyn0Io+uPhnUaTggtjnikCD+Gp0phI5cTRrG/AwF9ABtXTeHpKjLq2aVJDkA40jGB7U3IVI0ZwRuRnil7pzHJawrt1nIJ9ABnaoDkRLAYm6eHBBDEbj6VmWnhvXtGhnlPSMjlFVdPO2a0riES2/wAKFGWHmbHyjPP1qk0ph6cSEGZxmMH0759hQDk8MgkRknzKzMpZjjzaeBsOKqLOJJi2S2WL6RjAP5UbxKdo0iRPnmOhSOVwMk/lUIFAWIbEY8o5oFRDE0UNnIZozGNSMSM+n+1MXEWtY9DiNonDrpOePY+1WEQLGUsp1DAK7gD0FVupOj0gF1NI4jUe5/ptmgDHZonTSN2QBy7A76yfWrtELm6BWVgUBwARvkYPal1aaW8uInKN02GkrtqyOD7Cmooms4gkCq7di2wPrUwAltoW6cQLhYw0YXPII+lXksoLd4p5Wf8AyxAAcHV98Zz9KuJ4nmVTG8UvBVsfp609LFFc23SdFkGxINAiY4JkKupbyFEGrsff7UQWyiPpSSuSAC0mrdscdvbijW9jFAoKADfgUS5CIgYnfGKBOexhkhmDOQs2Cx1cY71R7OG4ErLK2qSMRkq3YHNAu7k3HQ6KM4kVvIcbAd/r2oiJJqi6ZkRR84cjBH96mhxZBEANicYJ9aSu7MXFx5lzGYSGIJGBqGKrcXPw6ydNQWCGTc9hxxvzTltNPKyq8apGUGfNkgntRQZLG16TrI51SadbBjkkcH67Vc+GxMjqeqRI4kOXOzeoNFEQLaXIIPyjucVVsOy4cY9jnPrUHXccU0JVmZdJDApkMpHeuNtAGSU5DDUSe7FhglvU0RArkpqXHBGf0o56ZXUGTSDgnPHrUgWhs7eJYHQuzRRmNMtyPSrwWyWyyu41PIxIA4UH+UVS7lNsDch0ZQAhUjPfkGrC5TOt5UbSuSR8q/etCEhgglaTzMZJdZDcFuBgVS0t1t2uLpTu7FkQjaM4wcfXFVN7ZXMeTdINLqQ+eG7c80C4lmstVzHci4g1+dTjKH/t9fpTajW0mQ20sq6ZVAOANtRHerLZwI2rLuynIVstj3A7Glp7z/5as8GXd9IVh6k8078RbrG8etQVwCM75PGfc1RmotoGFsfiFaFhIockHc9scjNNLBCHeVYWVjN1Dty2MZ/Ksm4uUDXrSsFlWVI4mznT3B/UmnEeEzRrJdRdZPOzqSCyjnPbeopq5t453jeVGLxk6GBxzzx2oRjeO4lmwBE8Kx6QNsDO360Vru2kAAnTGnX82PL61D3MAiiDSACT5fQ9/wAqUUSNJcSdJNSbrtx9KPHEmTII1V3+chRk/U0OSWG1ieaRwsajJNLt4lG7xxRyoupDIzAg4HAH1z+1EMPZ2zw9B4UMQbIXSMA+vFWmhiMiM8aM0eyMQMr9KUinWJXkM7SxsfIudR25/X8qvc3aW0JmkdsbDAGT+VAxNbw3GhphqdDlCe1WNpDK0cki6njHlbO4pBfEIpGK9RtsFQAfPnjHrRoPFI5oI5ULASOUXUvcc1YGXtohMrEZdhyVzt3GcVYIjHJzsMD2HoKCPFLSVF0zgrgtqIwABsT+dK3XiJhtWlWCQy6Swj76e7fTG9aQ3dfDQRdSRciNcAeg9PYVC2yGVLl95EUhCT8oPpSPUnjtsGNpvICHYZMmfbvQre/tEgV442RSpOQNsjlcZ96it5EDtqUnSPfv7VyxJkgHc7nBxWb/AI5EsZDpIjLHrZSu4GcURfE4viI4gjsZWKBlAwCBk537UDjw6SFU+XBzk5/ShfBRQwyNbRhZDvhfKCaz28SdohfAPoaQxxIBkNk4BP70/wDHoplj1EGLSCzLjLNwAPWgn4cvGSSyk9i2T96l0QRqoGPQCse4vJfiIopoyGV1aZVbcAnC/YnmnvEJTCy9MEy6SwXOBgckk8CoCMwV1XRk8c0rBN8TPcRSoweN8BQuwXsc+9Ah8SaWO1kMJLzPoVVIODvz9hSzuk8vxcSmG4d2RHVsBiNvN2NBoukUCvMzqDyT2wKo/VzE8aaNRGVK5wvfPpWd4ks83gyyNAqTOVEkZ9M9v0pzXegm2WOMTKVyTkqQRvg+1ZqnPEcHw8uZBGV82rGfKKTS0luhCHcgkiRgh8qjkA+pO1LXfx0nhM6MwOjIwUIJGaYRrvLrjpmJPLhSRIcd6ziw/IunOolRnBOatDAsEWFB0DjtWUbi+kubEnIABMmV4OO9HivLtiFkBAZmJwmwA4H35zTA6mos7ajg8V0snThLMdKrkms2Ka/ey/EXSzSaOACFzzj6VWZLx7yKNQXSMqyueG5BJ+lIHGDdPqDOGGQSMEV4T+MTm9tcZ/yzz9a9zDcSTQhtDKdRUhtuDivC/wAYsW8SgyD8hxn61r1/eF6eePHaoxXV1etzR3xXZx/4ria77/pVH12JI3UxuMkjY52pM9SOco5zjY+9MuArDBwfbtUXI6qCQLuow3uK+c6nbGbpoct5c4zTUqtJIqk7HnHpWNDIV1b54IrQt7gyLgfNxn2rcqHAwjJGMADY5oV1J1Ldli8z4IwBzmqtbyHDOcD1FW06SF5HfHepyOtdMdvHHkalG/1p1FIQs3J5FZtyDEmtdjkfvWkJCYlI4IBH5VYOc6vMRv8AvQScrzmrjOQD23JpK/nFrAz53OwHuaUIXUjvISPlBxziqwNlm1LnB+uKFDKSN9l+lEWQLOGKgAjBrUgIxQkkt39a4ySddFWMGLSSWzuDtgY/OofSCGXT+fNX6gZNgSP0rTKm5kcFcZH51l2Ph5HiN2ZcGPUkg0pgE87elax+c+UY7mqdbyMQrNpGcLuT9PeqF0sWazkinZHlZyeqFySM5Gfer3UJ+AVBl5A6EsRuTqFWtfELa5zoZhIp80cgwy/UU8SMZLbdqDNi8PkBnme4zKyNHkMQHzwWHqPam7O1+GfqGRpH6KRb+3f70REQFiCPTmpXkgtjJ2+lUKw+GMJYJZJNbxltTaQC4b1Oc5odr4Y9qIgsx8sciagN/Mc5H0p6aUW8bMxbHGw3PtURyrJarKpyGXUPvQBsrPoCNpQrXEcfTLptqGc5PqaSmtA/jkieXRLAWcac43xkb8+9aokVQCSM4396HJewQyKrnSX2DY2PtmnATl8Pmns7mBmUySNlZWGSFyCAR9sUK5t51NkofF0Ef8XT/Np5rUD5fY81YqhlBYjKjHvQI2tpeRxxESsgaQvIqtqx5cbE85O9Am8PupXg6smto13Ykgq2fmHr9K1ml0y6Ac52rpI2Y6i2MdvaoErhOtfWkm5KlskHtilU8NkTrSddPiWBRZAukldWTn3xtTRmQ3RgfMbDGgsMA/Q1LQEN5mOPUCoqbiANaGO1AibbGNh7jb1FZ91Yqvw2pTEzXYfTE2AvlxsftTck0NoiNPNjUccE5pmZkYhmx5RsfTbmrqMo2kwub4QPIGLRkFm5GN9+3cZpqWw1E9NdOIiiJk4BJyTVorlTIAqECVdfUyPMO23P0psSAqpBJ+opozrmymkuCzkaRpMbBsFCPQUa2guxHHLJMwOXLKrbHPFNXAjKEGXQFAJI5FLxmZHVCzmMvpH4YG/vjigVure6eIPFcsqxwOCuvGGI+b3pq26fwECAnCRA6W5+WjxQlQRNIZF7jSBmqySmVWa3QyLq0uBjJHBxvUC9tCsiWsrNxBgr3YH+ld/h3Uiihd8qkZDLjgk8jfmpS2YS9V2eFyNOhSDt2/4KbC6AAHJYHO/p70GfN4OzRugnADQrEPKN8f8AOK0JYy8bJn+XAHoce1W1q5GN9sg4q6ALgsOe1QIr4XCVijBIEcLRgKOSRzzn7UNPCI1ubZ20P0YekwZefQgcCtMrGkgkCspOxBFL3MqwyKVYlmzhfXbJ/Kig2vhvRkUo+RHKz4K42b9z70NPBT8BcWjTD8UYUhdk7nbPc0wGneMSByGI2AUc/enIsjTrOWwM4G2aBePw0mS3Z5dZiTS2cYc+uO1Eu7RJwiq4TS4fjI27YomRqyTx2FSSCNQByDniiEB4PCVB6jFRMJQpA5Hviijw4xOj/EbK7PpKgqC39femJ5xFESwJJIUfU7Vzx6dOTrBO6kfN9KKVuoom8IZFj8iuuFU/9wq7eHF5XkWUjVMs2ABgEDHpRBF0oljVsHUSwHYn0o8GuO3YMAxHGDzRGabUT3t3G5ZELxS+U9wD7e1Ora6TeYc4uc5zuFOMbVIiJ5JzjJxtStveskotbpOlcEkpgkrIPY/0oCL4ZEANDcQdAE9vf61dLIwTaviC66FUow222BohkbjGe42qDJ1Bg/zbVaBXKR3cJhZRpYj5aGltC8jSRIpkVdGvHGKOZo4Ymld1CDls5oSRW8JZkYgM2op1PLk98VAP4fozK6O2UXQAv82Tk1M1uZ4ZEkQtqzkAkZ9PtRdMUTmSWRR66jgCiCeKRQySqQxwGUgjNArb+GxpawRygPNGFy+TkED1z70wltBEYzGsY0sWXSDjUdj3qkzEsoZyqsSoC48xoCXkJDydVWSIEsQR5QPpU0Hbw62WER9NdAj6WBnAXOcc1d4oyqNIisYxhSVycfnvVYLkzIGjwYyMg45o0bqxH4qZI1AAjitdgU0kjIVY69Q06QuMD7UvY+ELDalJoU1OxON9gTkD9qenIS3Oi6jt3f5ZDg7/AH2NLWt9NHKtp4hLGbnfRImyyD19j7VZAeTwu1IYtGpZgA23IByBVksLWMhwiKdRfOgbMeTVhewK5QFpCMZwNqDd3EMUp1XCo6rrK530/SgOLS3aCOLpp0kbUoCjAPrQ5bSF5JDIisXZWY45I4NMW1xbXGI4GViACQp4B70G58Rt4ppIldfwULynkgdgB60EmCF5FlkReoNlfQMj710scckqu6B3T5WYDIpSSY3FqGW56c2kSbHCopPJ9dv1ptJeqrkxMig4ywxketAHyQELHGAFyyhcbfShS3DL0Q0DYd9IIYHB+lUsZ1aBWkQtNcFmUAfygnA+gFCi8Tt5rrpdKUOkhj4BVTgnP3A5rNFruI3eIBnGpSSR6EGnJToc4QNnFJReIPNbxHoDXc5MClxjSKvJfswuJUVDDbKQyE4bUP6VMVedWddJOAxA2plwEjzt752rNk8RljtppZLVVeGISMok4J7VEd1ctNbwzQsT0zK51AjPv6UwORTxPGyoQzg7jG9VMTHUV4pXqzy3CIiGIsgdm05xv8tddX91b3CR9KNopAQDkg6hvWcU3HGShDHNQ7iB+RilUvZQ8mYwqou4YHzHGeaALxpoEkMfmfy7cZP9KinpLgmPUMe1eE/jElvELfO/4Z/evVQtJPCoV12bBbBI2O/9a8p/GAP+IW+f9B/eter7xL089iu71x9K7H0r2OaDsdq7NSQKg59DVg+uk5PpVNeiQZGx2q+wHH1qrqCuOx718z5OwDr0yUxsTlCP2q8MpD5Ocg7mpKdSApndd1NUXGjWBuNiB+orfjdRuwSF0ABz6g1aSHWMhgGNZ1nKUkXJ2PHuK0SxWQbfT3rbJafzxNEwPGc0xZS67JVJ3Q4/tXOFZs/fPcUBUMLdT+X+bHp61OlOvkj342rB8Ql69yUG6Jvn3rSubj4eM7+Y7Ljuay2aMncAZ9aTsBVXDAKulQP5jVNMkl0unGB8wzTsYUZLd+KIo0uGBGG/OtoVLsdWF3HbFTFI7LgqR7U0JV1FW3PerfhDYIMHf61RnzPOqyMkZYqpKqe59KU1XjwyvqkVSgKroAbV3AHpWqXRp9AByATjPaqvNFHEZHbEQ5zv9KDMkikubtEkjZCI8rcINJDensPY02i3byiGaQ6Y0UiVcAO3fP8Aanekjjz6g3OBsRS0sz2KRdZZJImY62G7Ln5Rgc1UKWD3UhkhluCWhldHfSMEYyP3/Suhlv8AoRyOjPIIGYrpAy4Ow/Kn4riCaVkiSRHUZKuhXGe+DzTMbDrFSxJAyavARmhaWOONxOyyecnbKNyPpVrW2uLa2kR5VnI/y9sduPzpv4jVnzEnjioWRsLrGkGgzHF/07lz1CTbgxKwBAk7gCiMZ1hniMKyYVNCkDfI82PXBrSkZtJYZJ9M4qvVOMcYoA2kSRKylwybFNfzDbg/ekbZ55bqRHdhJHMCGYDAQ+ta6Ekk9qA0cVvI02MPMQvux4ApQml2Y0kCGSR1mKkOuWjH+r/uq5e8ZomlmJVWYZRd8dmI9fam7gSi3JjkIlP+WABz757UNpnjbPzZ8uw5JqBaVpZlnSSJZMQrpXGRqOc79zUFJoF6SySvDKQoZjlo9t67W8EggkfW51MNPp249KMlzklWIJAAyAd/pUGddQTzvIqudUY0xllAVlOCcnvxxRrpDN4ZOMp8V0sMiNnBPaitNqcAbktp4O3r9aqQkVyJTgFly+RgAcZzQJETCxaZGdVXTgOMEqAM1oWyyCAdS4YGRyyLgbKeAfsKUXxBGutMysEJ/DbT5fzPeiRO0s3VZ20AsoQD07+v3qVUolzgGUBg02psqB22PPGwojySxKFHmEspUOo3C45xV5pFUxtlgo3I9e2ao0pjkDEngkYGT700OaitsQmGk22LYpH4frmRmthby5GHVufcY5ozu6BWUc7/AFoL3jk+QEtg+2MdqumIY3KXssmZGAUKjBQfr9alobuW0aJ2YNJKAWyvyd+KuXeZ01ZbPvjAo08jrMw1YAB8nc57+wpKgcsl0rSpFqZF0BGwPXzH8qpIbr4ueUa8BkRQMYK9yM96ssnlfQxOMAHWTUJdOTGuhA7EhhqOQfy4OKapmR2hsneJmmlAyobk0gBK1wJHkdtRcxdUYYeUcjtvXPPdLbSOraZRIVG+R/4xUSSXTsqSoJCgBIXILf8AdxUD1p1/8PxOVWTByU8x+3vSUBvnsw79ZtCMHTjUe2DzmmGuNMjRRgicJqRX2B7nHrQopJ1towQikRkupJwT6e1Aw4uJVSJRciJoz+IThg//AHe30qphuRcTRmaVleNR1Q2NLDk45FKp4sTcGCPUBDp6mRtjucn/AIaNZXsZuSkky9V2JBaMjV9+KoYlSZYSJMsPiUZWJzlcjt2qxF9o0sSwMj6ir6SVPy79selBae5a5ABwuDjOCA3b3q4a6SFS7gM0e+QMq396mis0FwobNy2yLhj3I5NGvJJZraIRH8NmPV85UkdsEVQy/wDUJBcBih3WRgADtx9c0NopCEjYsitjy6d0O/A9OKlC9vaTwfBxm4JSGV3kZJCNS42yDzVhbXc1skM8sTx+YkliSGzs3vj0rpJMzdAOGdXzpC76PX0pgPIJOiEYKWKs2knbGxBpoclkV7dk0kqRoy22vbFYHg1o2pJbgp+GzRoy6tTAbYGeF/etASSh5U0khOCV2PsKiMzmOQAAYIK+Tcjvz96uoFFZlRHGxi1I5aVY4jpkHbPoRnbtV5/A4rlp5Ad5jHjfGkLyB9aZCzLK3IXfGwAO233zVI1uFaJWlYEx7jtq77U0Lz+DRtrjlm0xvcGbSBnbYAZ+1Mp4UsFrFC7a0STWc7ZGcgbd843qsk0gkZkjaaAaSGXg+u9Vv/immhVW8rS7oVydhtjff1q6uLWnhyLNHLGxARpNQZd2LH9B9KiGxkPl+IjbEuvPTHm9j60xHJP8D8RpKgecqccb5oeuT4yIFfLMmqPAxj6/nUD0iRxxlG6aBwVwSAN9uKQi8HSEQrlSUhaLOPmJ7/7VeW3knkWJ5jpDlpNuRnKj60ZGk5kbEnTC7Hv3qxCo8MY4i6gYdONWXp9lPAzwD6UwLaICSKYswMgkBK8N23Hp70pPfXC3DRDqLrAjQ4O7bnJPpjvRZZpXl6IkZUK/N3B+neqGYx8PbhQwcRKcyFcbCqJ4fFdCeaVmVnTovhtgAcnBrLaW+j8SWEo3wEi4yzjBPpxnf603JbyQWlwvUkZGXCoOFyeB+dA7FJDbXEkkJJZ1UaQcKQuwxRZbKB5bjXk/GABlbvpHb04pYW41qsTlGCgMSflUe32q8tqWRJUCzlG8wz81TaLSxwPqt8a9ahW042QHgU27IilS+wGNz37CkohZW5gHXUszNGu/J5P0xUpd2U0DTgHRI4Chdy2DjOP+bU5CmRaWNuZlJa3wrsDupPPH2pox2+o3aojSMujUBuR2FSZfD+hdAvlIzh9jt3odjIt51LiQNGwbR0zkaMcbeu9TlXG6hjkVQmRGOBH8v0qkU4mZXCkrMNWCvA4qlvJPLfXUPRGlEAR/rnn1J9KALgWt0VkKMir5NEZDA/6QO/c1kGLAq2oEKM5OAc4ocd2gvOlI50sAYiNwavJ4pbuts65XqEkak3VRycChWc0DwpJpfLuSqomdIJ5/3pixf4nE03UV9CYwBXNPFLG8gIAU5Gd+3NUS7t5J9IV/M5XOjkjmhWd7bTLIwQMXcqiadsD7VOQxHMqGXVqJGModiCav1I4i5IbCEDA757/Ter27q0OqS2VJSdBTOc4O1Q7anlBCnOzE+vpWaqmpSGAXSAfMvoa8V/GAxfW+CCCrHn3r27aOkujGOeeTXiP4v811bP6hh+orfq+8Ty6edP5io+wq2ajfsa9sc0duDXfc11dgUH10gc+9SMj8qJgY9/60NjhT7V8z4uwMgKMHB8veqsypL1MfhOMN7e9EPnQr9qAo8jwtvng1ZwDrsME432Poa0bWbrp038rrWLayFSYn5H6itGNiSGU4kT9RWtTDZcqTrOMdwKS8Riup4nWFsNoOiMnClu2r+1aWFnjV0+b96UuZDDE8md8HYdqVHnLvxGWKG0a9u4onjOH1nAbbf7inNYlCSIQ0ZXKld8++azp/D0vREZ0jk0uHKyfKR/NkeuOK1lKQxqAAEUAKANgPSushVGlLDpE6XJzk0dpPMq+h7d6ErJIS+nfse+KJsp1A5+tXELyTD4xpihZI1KqQe/fPtRrKV5baNpciRhkhhxUMmtGBUIGbJxyagjS2dXlzsDVR0gFq8tx5nKqTj1HsKTneWSAsWVolmiaMoMAgnce+DT4jActnIO4FQYhLpDZKgh9zkZB2pglrm6iivHMSfh5MJB+YYzv/AM3pG3+Kkfw4yYYaHkdyCPNjYtng78VplyG2G9LmWQ3hjkhYwlRpZRkE9waoXjkld41P4c8+oCYAkBV4wPemvEZ5bW01wR9WbKg6RnO++B9M0URESGTbXjSPYUR5Ai4AG3rTBnC5uVhVli/FljMiroJxgbL9aL8ZP04xLGQ62/WfyH5v9I9KN8UGlMYGCDwRjP09qY1xbBnQN/p5Jpgyz4ndiGc6IX6SJgDOWZjt24q0l5LDNIskYBDpGjDOMkcn6U6lu3xMszBfNpUDHAHf60WOJQSz4OeNqYaG1w1jYGe485QDV0xyfWl0nluZbczGNmW4bQY86XAQkY/PH2p5tAGFUUBoo2mjdhgR5wPcjFQCW7mPhclzJbzdRMiRMbnHOPUUtDdGaK0kAHQlfBYKdsg4P50/OwSJmMBZQDqBbG1WhEZhGmMxggELxgY2FKM6aTo3bxpCzdALuG04Ddv39657yKKVxDB+IJekiBwMtjJ54pnVIJn6kLBNXlKnOR6nvmulWKU6TbM2SG3TG/rv3oE1vDNOwFkoYuxhBcb45JPbemGhaY27zJpIzqAORnHH0q9vaLbwpGQC4ZmB9CTnamkXIxv7+Y0GPej4iP4SOKKRjnQGlAK+9MI0SyiGS3ZXEPUYHfHt7k0f4eJ7qOXpKSmdL9x9KYktkdzIVy2nSd98emfSorJaaSS5sykYVJEZggOfp/z3qzXf4KSLAxZQSQT8oBxt6k0wWWGRI+kyxqMK0S5K57e1Mq8A6YwEwMLznHpUCMl0814kKoisYVlClvX7dqqwdhHdQxxS6f5P5vz/AKVp6xrzvx68URFBUkIc9t8VRlXhnjijMaFGkYLjVgg996hHugLiSOAAhtK6jk7bY/OtNmYkBV+hzVI5DKima3kSRN9JzpB+vegVtmZXaBNAWIYZCCWJO+c1R2aG4uZyNunGBnsd+cdqciYksoGATue2asuoyO4QtnAG/GKITa4uIp449UGWjJJKklz7DbH0pUeIXjwPcKkUkax5ZVyAGJwB71uIdTNlTtyc1EQ1amK7Z44oMp7pWaQOvyusSkcq5757UxGlw7aJMN0js2k/igj09adWPGoEAg78VQxLqRn/AJDgb+tBiiaOHxO4W4hnjBRQMKGC84JxkfSnGiE1rCqlp+m2oyDkY7e57VeSCWCWa5WLXqCghnxsO3vTSwucZyB/pzShFHHRiZSx6rFdbRHKHGeMetCuTf64FlJVjESvTTOJBx+fvWuIpcsQRsO/NWEbjBIG43wBtTBjSzXZt3iuIdWh04XIO25996biM6SrbtKwcJ1FZxkuP9PoKamiPmU/K4x9qNbb2OT2GM43qKx4YLx5hcRspD5YqwxpLc/XGBVrhvEEvFSPToKMxIXPHAzWpl1BdlAHA+lXGvAwnlwDvRGRD8VcTIHd4XjjDEFPnyN89tvShwSeIGyjlDMzoG1o6Yzzj3zn0rcRHQMdO5JIyePaqqs0ko8vlXbPrVGcyX8ctiqyF4Xz1SUzjO4JPagzW1+8nigjnJ1II4tSjzDG4B7cmtl+qsgGANjv79qBKk0jIi6VY4Ygg+cDtkUAI47qCBzCUbRGiKuByPT6D9avHbOl7aY1yoqSambGzHHNaJRtEZlC5BzheM1yu+4VTnGM0GY6TP4VdPOZI3dG1RbALjsuO1RLE6raCPMki27FdfPI2+wrTaIyRPFKrYYFTVprdWaNlUFlBUfQ/wDiqE44lhUKpc6tzqOWyfeqSB45Il0uVY7kLx9afMkcEscZB6kuQpxtsM7+lVeFh5mIIqDHu7F7q5hmAcFWxqJxoXufqaiPwyZkcO4J6uUyx3XbmtKSN2UhQTvwKbSELEvUO+MYNXRl3do0s0WDG0QU61YHOexH+9MwKiQiIF20jTlu9XncQupeIiIH/MG+PrTUTRmEynSAO54xUAZxBBGjTBDlgoyuTvQv8JSGK76LGIXGNWkbKR3A96ZECXSktnQRhQefrXXUrRLDbLu8raAfQAZJP2FIAjw9ZpIJ206oVZQNOxyMEkVSPw6GGOBYy2IAVXfnPOaPbkW0ja5fI2AoZs70eSaGONpGZQgBJOdqoQPh9uq3AaIMJ21SZydRrordIYxCihUY79yfcnvR5L2HKICC0qllGe3rVTdxMsmllZ401aAwyKzaMv8Aw+K2vJpviJLeM6VQRyaQT3/WjXFlbysraCxVs5zjeqWkgubJZZ2XDAOzE4y2chR7D+lNxyxPmNJUMi/MurcGopVLS3iaPSNOhGVccAHmix2CKysi6WjTQu/b0qYXimJOpTpJyfpUxXcTMfxkII1KQeR61AE2kUAjARRpPlHoTQunFbNBBEh+YnbYKp+Y5q91JHMwlF50So8pyCrZ9RVVvEjiUzacH/1FPlapVXktYpVC6TkNqX2I71HwUYkLFirN83vRfioFkiUyDL/Lg1VrgSSMEI8pwcUoT6CQxpEurpoMAZ7V5L+Mcde14/m7fSvZzTIhGeeD7V4v+L36kts/bLD9qvr+8L0852qMb713Irs/Wva5uqKmuOe1B9nKgOQd/wCtLumDhcYpqTCgbZIFLtsP39q+fXUswZGH50Kbs6/MvamJM7k8+woDHJGeMVmxdJTk5WZc5NaFvMWVZFO9KGPMgUkjfjsaCJRDJo1YBOQPQ0g9HBKEGpTsR8vO9ZPiVyGl077fNg7U5CypBrIwPU1ksiSzNMV1PvuTwDWvGcpVoxpYlMMMZNMHSQqle360KIDBCbYzmo1KBkk6QPyrrGR0XcnTsed6ll8qhe+2KX67SaQoznsO/wB6sXcYJViAc7VdDIXOQCN6qV4yNxQy76yGOkfTmqaHNypaVGgCbofmLev0xQWknHXVVfGFORn2oC+JRRu8apINC628u2PWmTHCVkUaRlTkYwSPSqwWFsYmyhOtNDZJJK+hqoFJMLiNkMzRAxdQyDbA9c1fw+eR/wACRHMioCJCNnHr/tRJxZrcdKTpCRowuHwCV9PemYIEgiWOLyqOBzirAtLepbSOhWRzGupyq7L6fnXNeW6yjqLIJNOrGk/lXXdsriQqPxZVCE+2e9Hks4pCkh8zD5cjinICviluJliKSBmbSPJtn0o6+IW6yMuWyJBFkL/MRSrW1tDkMu+dWMFiDzn2qI0hcJNBiQay4P8A3Hk1OQ5/iFu2FWQsxcoNj8w5FIxX/wAXPJoP4aPoTGfMe5/56VC2rB00oqqhOn/97k0VLBoNAiJC6y59j/vV5oKl2Oh1JgYQGKAE5yc7Y9c0ul2k19Cw1rFGJGYMCMED09s0zL4ct2mick4IYYOCCPeqDw8JMGLARCNl3HOo75pgJdXUSQdaTeMDIAHNLv4inwwdQ5YjVqC7EZ/YV01opsTFbSLpVNKqn04zUL4botIoGL6iqhjknGO30qUWiuo3yzyFdKFyp5A9au3iNoIlY3CrlNW/OK4eHCOTqI+WZQpyO3r9aqvhC/DiHUdgVD8EDOTj60FZbh5Z5LdHZdKDzLsQSM5z2wKCNEZ+NsJQ5HlmTIAmxsT/AO796buPD0cTgs2q4UKQp9BzTC2T/gtnS0Q5H822+RjFBWGSARrN1UWM5+Y4x61aW+ttEbrLqViANO+xOMn0FDuvDVm1vqCeRgyqdmycnnvtzTFvEit8QNMfVALIdhnFTVZ13LLEzMmMllXnGASMnP0p8dJwrAqAoxEo7e9CvI4JsAhGbUoVgucHNHW1COZYiEXuqjb/AMVAtBMiyyJqBfOfY1JvV6rRKMkJqbfH0GKZSFmJfqqyNvpYcf7Uu9tbZlDsfxxo0g44HaqhdkdwojuCtwMMdD4VRnfbuKcE0VxbOI8smNOCCMj60N4kMcjNjJTpIFyNI/53o9mE6AgWcSGMYJJyTQZ1lDI6xyxS/wDTknUrjO3se33ppPEY8rq1gSHSoKkf0oqQQKJYgpCNsVDHG/pvtV5beKVVSXJxgjc5Ppn1oBPf2sLYdyGCmQ4UnbjPFTFd24kkYuQAqsQQcYPGPc0eS3jZyXBII0EdsVRrCCQyBwQZSNRBI44x6UAzdKELlWUDlSpyPbHelzcxy3dm6hggErMDyCBjceu5py6hSWLQwOx2IJBB9QaC0IF1A66Qqhy225JxQXgvYLiBLrUGUnyqNzq9Metcl/A+nUkiP1Onhl3De+K6WGFoQgXSNWsFBgg+u3eriOI9LKHMbdRT/wB2OffnvQWF7G0IaNWctkKoGCcHBOD2q016lvHqeORiBqIUDIHcn0oSW8ETRYQ5hzoJYnGec1eeOGSUSvGCwXTk9x6VQrd3FtchNQmV0jE4ypGB/f2otvdSWZ0Sr8QinzPGMMudxqX137VZls5I5FChzoCsnt2FRALYXwKoVlkUEnOxx7cZqCLi8kFzDbKjanc5KgZwOef3qDex3DCIRzaXlMK4wDlc+/tT8sKGZJHGqRc6HIGRnnBoZt7d1RDGCEYsvbDHvQDS8N1LCkULZI1uHIBReAffJocHiayTxIsLgyyvEuoj+Ubn9KeMMZm6hx1ANIbO+KuESMBguAvBA4+npVGTb+JNcIJbiNgJrgxw4IwAM/2NOxXLzXBWAK0EbFJCTg6h6UVYIUhUdJNKkuqgcH1HvU5ihUuy6Fc745Zjx9TQI3XiTxX5tWtmJKaozrA174IHvU3N+ymd0KhYXERVh8zHG/sBTfw8cs4uJgpeIHp7/IDyc+tCS6R7iNViYo4JD9tv1x71AgfFL5IAzRiVviOnhY2GpMZz/vTkk128+iMqqqqyagD589qcOTJsNvXG1EGnJ8oBxVGZZSy3EzSy/JIuV2x0jnBT+tEN/LJerCkahFZldXBzjGzg8YztinhFr77e9VRT1GB7D0oFrG7eZCXZwwYjDx6SN6TB8R+MEfVmWPrai7oCCmNx/YVrkMJAG/SrEqzYBOVGalGXD/iCpFqZmcByysfU+UH1wKlLSbprlXAkws6atsb5K+hNaX4UbFvlGMsxoCXltPJJbo7dVRqKMpXb135oAR28n+KtN1D8P0wixZOxHeiXMCS3kTnJMKsRHn12yaYjQ5yRj3oEkcYm6+plkK6SFOzCqF4rZY3VGOtVXCqR8p7n9aDD4a0EEcZn1COTWMqMEemKNJc6zILSBZXj2bW+kA+mcHJq8E5ltY5SgRXGSpbj796yBTWqG/FxjzCMxhQB3759RVFsoba0cyhZD0yhZhuV5wf70ytxHLbmZo3jQc6xucH+tKX9zLFb9YW7dJDlm1DIGfSlC9r4RCLeM48ojUMpGx7/AGPrRmsxIZysukSjGyjKD0+lHgnSRJIycYONxigzZiDs0gVFXJOcVOVMPHm2MRxjSVJrPXwmJVUKwBSHpD+pPvTFrcGYyRvC6mPG7Y8wP0o5iMilRqAI+Y9v70RkP4crM0BlYDphDsPMPajJZxYyXYhU0HgBhTpiL7rjKHYkYqPI66TlTndT2qVS0dsil2jGQ5B0ngbYplIRgjIX6VBkC7rINqqkoCnhqy0otp048PJ1XyfMRzvXjP4wTS9vx87dvYV6+W6KbYAGa8j/ABW3UitWIySzE/lWvX9ol6eaC1BHtV8bcCoI35r2OauB6VGwq3FcD7/rVH2cntjJ7k+lBfG4IomQF3BoJYNkDGRyK+e6qP8ApSpyTxgA/nTb4wNX15oLgEE7CoM+4YqykHfvSV6/kE2RnvinrjzoQN8bj6VhzS7vAx2cYH1pJyr0DXX/AMuiUMcv2oKrJjZgMbnag2ebiG3DKVKoAynnPemNIQa23IGwBx7V08YzQkjKZJkJyd98UxEq5wN9jmhDJXAXcjNQsrmUaV3A3raHCoiVSMgA9ualgSM5AyearEToycA980c6SBpAzj7VUVUaiMjvjJ70U28GvqsmGKhScds8UoJXI8wwWBwAaYiLTQDUCoHr3oo5hiCsygbDtSs80aQHoyhn6qxnG+nJ70SQLLHNbElRIhGVO/pSr2bxW2xMkpkjBbGMgH0ohqfw+K6iKnDKd8nctj3pWQhwgtm1NIxRCHIG3J542p2G0gt0mijzplZmwTsM+noKVi8Ot7d7ELLqe1VgOPPnbzUER9eAu0k0LwfKGH+r0zVry4mhsi6AhjpUH0ycZFGit4GnQpMNcTM7hcYJbkY7VPirFvDJQrAFdJ2HuNqoFNPHADpKKFXOWPGPWl7Vvh8K7Ius5HqWO5psWqTQTaboFZNWlgAdOT+tWSxdZGcTK0ZXZSnf60FlbAwSMsdhRklUqGDKfoeaUfw8mdZ1YnEZXQW2JPf2pePwZ/hlDzKGVNKuuckbc+23FUaZnjDKutQWOwzzSb3QN6wIaRY9K6BjGpu/vtVW8KwqBennqamDL5SP9IHaoitGgu7maXpP1TmLkMuBjH0+lQXZCtwSq6Q5zgDYU5K/TwABgd+9ILHK6IOopdItJIJPmpK6ic2uZDlkhKkBzue+Pr70GtJMUcAZyRnapjuMg+3OaXuYXks9Np5XwukFu3ffttQhaAxqpRNQkDFS58q+gPOfeoHTplI8x9tOQav0mVRiabg7a6BLGr2/Tjm0EkHIPAzvQyuXQrKGCy9TJcnb055qao6AhcOC+/LNnak7Od7pR1YWLnLgsBpAycAe+BQYreSS5inaVXl1EONZ8w3x7DAxtRI7F4LKG3JCTqwLPFyUB/eoGhF0kUOCzFidhzk5pvWvwuNWlQDn6VmL1mddbMy9VmwSeD2qskMnVUEA+ZySSSBt5Tj0FIVsW2l7dVXbAxgdqHPbwysgdSSpJDDIx96rayLDCuI/Njzle5+9IQtKLvryFywZg2knSyngaeBiqjQsUjlgE+nZh5QdzjO1MQx4maR93I0jHYelZ9hHNi2ZWlCxowaPGQ4Jzn610llc3F0sjgBElBGonOn/AE0DI8t5MGOxwQKMCjLqXSQKSksp4p45tILCUuTnkHt+1WsfD3t2kwp6YYmNSflB5/LG31NAdoy+x7jJ710MLKwBclc5OKWm8Ne5eeQtpMsIjXfjB5qzWMihmWQAMV2YndQDsTUDbR6CW1Hff1xQnQ+Yg5IoK+ECO3WNZDpEwk2GCB6VP+E6imZj5Z+qSDyPSqIEwhVRKecAEdzRom8hGFZgBnHahr4Y8Uis8iFOo7sMYzq4+4piGxCXMk3lKSEMExjfGOe9Bytp09QaQTsW9aFbStJNM0m2JWjRTtsP+Zol5Yi6fDuvT0gMhXPfOx7GhRWsR6zTqTouS6b49MfWgMsSKrvMy6zuzE4AHYZ9qEURZ1ZSPw99h2xyaLd28d3ZyW7qqh/Tt70A2QmeYiYp1CgwBxp/cGmh34mG4QYddLLqGdtqtb9ItlTGSBnY5IB4oNzbByZndRpjKYxnnvQrW3isiJGKmUoEJx/KOBtTQ9PJaoHaSRAEXUwyPKPepSSHDLlcqAX34BrPkgs3eaORxquWUFeM43x+lN/BpJIziV1Yur4U7ZAwMD0qg8XiFnJAHSeIxlumrA9/T60C4ntJ4jGzRupk0Dzfzj+ooa+GQdOKIAmKObqjLZ839dzRVsbeJoyAPLK0q5H8x5NWDNvrqGOyt4opGcXFwsZOSSVB839qca5t7eQswZndgh0oSFJ4HtXTWqL8HFBnpxz6274wCf3NXa1hLs+kklw7A74bsfY1MArnxKKMTsscjCH5iIzj86mK9SOFPiGfqSxGVjpwAB9frgUYQxKJF0AiQ5fbZvXNc0MfeFWAGgDGcD0pgsbqONypGyJrbzDKj6VFtK0xaVlGh8GMBt8Y7+9U6cbsXKoXUY1d8elSp0lQF0DsCaBceKmR4yLbANw0ALPxjv71C+IXDXDxNbaSVYqxJwcHA+n3ptemGI0qSvYdv7VZULZY4GfWgw7e5vZxYOYATI7sx1nYgHBbbgdvtTcUt1JbJcrGhnkkKFhwIwTggHt3pq4do3IkiVoSvOoDf3z2okTqWABBxwF7CgUiuPEhIpkEIiMjLsCCFA2O57mhTC9fxmFlkC26xnJ0Bhkn1rSuZhCqM+VXIUEDO5OBVZo7homWOQIxGAT2pgyLW2vYkijkkDF5XMq7FdO+5PvttRJ47ye1MLqWDSlZCCo8nbT+lOxJNgCUhGA4V9Q/59aISNGFyAD3qAVusywRrcyIzgebA2OPak7uN72f4V0mhiI1CRJNudsitSM752+wqrYlkyHxvjANQZE0U4W6k0v1UOmFRghl23+vNLS21w8Eyt1JA0iBVLLumcn6Gt3YHSxIX1qj25kJLNzwPSorMeK9WecW7aU6YEfG7Hn8qJMPEI+qEy5VFCEAYJ/mNPiA+ZVG/Y+lWYOFVAwJ7k0CMdu0EfzOUO5Dc5O9B6d88l0SFZSuIEK7fnTqQzMzB5Mn0qzMYmyXCxqMsScCsrGXBZXRDNPk5+Xyaceu1HFodPl1gj1FPapSjSHKqeB3peJbjRqkbzdx60ozXtJ5F/Gbzajsg2xnb9K81/FUfTittz8x5+letnco2nJzXlP4rJ+Ets8dQ7/ateF/2henmjxmq99xU52qDvjP5163NxAHaoGPU1xrtxwDVH14ZkBByB69/rQLKya2MzS3Uk4kORqxt9MUwfMvpjj+tSGx9PpXz3VBiGkDbI4oLt5SO3rV5JemMnf1rzvjH8QRWQ05Bkx8oPIqybxEWvr6O2UlpAuPftXmD4o974tbCNdKCQccms6/8Sm8QlLyHA/lUcCp8KGfFbQE4BmXf7138fX8Zt7T5bXuLeWdZQdGQfSjuZHBVUYMTua0YIo42+vc1E0cbDKyFG4DL9axCk4wybt/p/SpjljVsAjJ333xTDwI2+s/2ro7aISZYitIozdQYGSO9HiULCqDGRnNEa3i0+RsHtiiLbxBMfrQJrEEClm3UbZ4q0U2k4eQENwM8irvbxg7DOTvQJLZZpC+AD2xscVFNAlZtR2AG+aoLnWU0ANrGoDtgDn6UBoZPg5oVk0vIpCsTwK6KwZZQwbX+CItJbk55z6UDEcr9dxcoq6CAGVjhs+nvS1/AguIisjRGZhHJpwcqMn7Htn3ow8OZ3iikYSRQpggj+bsa6eydr+zJkY5ZtgxwuF9KsQe1t0g1SMqq0jDb/SMYA+uKHeyLI8kC4V0QS6jxsc4P5VUeDSGJ8SrraUyDUCQP+etUubJ5b14i+NUGGZfc4/KryGIjI8EcqRqiOuShwfcb+v96PG5C6SAG7UE2jJamOOTDdPSrEk4OMUnH4VcHqEyIGeIKCGbAf8A1b0wNT3Yt5VEyt0id5Bwp96KlxHrAG6kbY4xSz2FyiydORM9NUXJO2OfzokNisOWVNJOPIGyAfUUyg8dwkrOufKu33oTwxuurTsNzWdH4bdRWxWOXRL1jIWLnBGc4pr4eXrSursAU0rlzyT+n2pgMsYijdoQS22FNUS31YV1yG3bfmiRxSiZzIuUUDpYbjbzferSRSvNbmMMEVsv5gM4G1BR7cEl1BBxj0rlsVB8w1nvk1aK3uV6JkOWwdfmzv8A1rre0uUjZdKqVJKNryPYY/eoJFpAUKaAGJ3OeaF8MqLjyDLacEbk+lHPh8rvCclQpZ5MPySNv1qkfh02q1MmJDGG6hLkZJ4NRR4o9LriFAVPIO4q86lzpYYXPI52NLixk+IMpcaQSVUEg8Ywfar2lvNBbaXCq+DurZGo+mf2qUdIZHdV8pIP+jiixyKJD5WORjUaTg8NmILTkl3Qo+lyQ57E+lOwWjx2ohclWC/Mrd6gL5CB8oAOTkf8xVgsIA0kb8YNJQ+F3McVsgnkOhW1nXnUTx9qvL4VPJ8OQylo1xICdIk/tWoh+I4XIwANhUyKCc5rPTwqbrDW2YcZ0qxBDZzke2Nqn/D5WdizPjq6/nOABxgZpRe4MnWURsrnT8jHGBn5qNqKIWcqqnnfakJfDJnnnkyQXAVH1nK/bNU/w24B3iWQMQSrMSAB6Z7+9YU9LOqFEwS77Ig5Y8miupbSoODWc9jdTTxkxrHHHjp6X3Qjn65FGmhnupggysSggqrlTr7HI9PStBiRy1ybc7BYw5J75OMUCYLZpJeOpyi6Qq999s+9cbaTryFi2TAqB2GckNnJq3iQabwuZAhc4BGMZyCKuoJNG8igMMnG4G4BocVvJbqfNpQsWC/6Rjiq3EN7JJL0iArxBVBfGk53Ix7d6iXw+5mF7qnkXq4EYMg0gY9OaAc5uSgmj0tGceQ5ywPp+9FYSHJAPl4PrR7ayMc/U82npCMBnzqPc70vdeGTTyzlZiokRUXDcb7napgGEdmcSOw2GMb5rrdbgS62ZjjcDGM1eTw64BkaGZU1MvlYk+UcjPvQl8EcWzQ9XytOJcqxBCg5wN6Yp3Ikd1JxkDOe9IeLJ0LVOmxGplQEHO5OKIfCtWQ8rHM/UIDfyg505/LeqXnhidHBRHZ7lWBP8oJG35CkiKrBJFcRCPQ2AdKs4yPf1zT4ukW3M8mEhQedlYEDHPFATwwLMsuvJDu3yjcMMY47URvCIT4eLTSgQFcsBucHNakDKXUGDl1RgMlSdwKlbu3aVoVlUyIdxncf7UCTw5JbiWQyEa2Q6QMAaOP3qsvhomFxG102mU8aRlPofT2qist/bLbtIJ0XWTGh7au3601FHLFCnWbW+BqI7mlrjwuCaRXeQg9MxlQgIcHnb125FXVnyIYWOqIKpEgwQO36UER+K20nT0M7tISqBUO5HNBkuTcmAQl1jd2D6gQx08jH12qxt0tYoXLSL0M407hQeSanVDK/4cgBUFdQwCAdzj6+tNHWslqJJZkIw0QcqFx5F7n3/tQm8QS6mszFFKFlDMMx4JUDtTaWsIKMFYKq9MY229PpV4ba0MfShIVIgYwA26juB3AoFx8O3RvjlAw0KAMFiTsPfjaqt4gsjWsMcUoa4dlAYZK6efvTslrby24hljDRZGFffjilrq6svD2hVlABbQDjIjz3PoKVCthOZLTqSRsRNJIQzfyoCe32oon6YtriCAPHKQoC7si4742pxEhyxiVcY2bG1WCRBVWKMEeoFRSbSXkvi2koBbrgaWBwds6weNjtQ7q9mSVokjBdWUHVnG/fbsKfV0LlGUKVGdwKguF3A243FBiXFxcPNcKsR2lWCJgf5u5rV0lYx5ThRwDzj3oygOCdvrp4rmdeB5+3FSjDj8QnaG1LxNquptJZTnC7n7bDFHWYieTTGYi0nRDLwNs6j79q0llbrtG8bADGlgudX37VMmlAGKAKvC47+tApdK6RomsM0jBPoO5rknljn6BjUgAFTnPl7kmm2yIJJkQMQNhgDJqVuE1DSh1Eb5GDWVIG8uSAFh0ZlKnOfk9ahrmfRgJokJPm07KP65p8y5fAcavf0ory4VtiRxxUCElysVtJNguVHC8n6VmyTyXcDLNGiAzoq4fIcZz3rYachfIMEcgigm4SYI3lIDAkruD7UIAtxM08sbRnCHyuPlYH0q807qFCqHJPGcYpiS5AkGkbY4xXGfKHC/kKyrH19WHrSpodicpnjBrzX8XOptbfHHU2/KvWtKHUkYz22ryX8YPm2tx36hOMe1a8PtC9PK5yOTU4OBUbehqRxjfH517XNGMVGcbaanPFTkmg+sGdEGSw9hml7nxSG3icyOoVRz2rzfif8RQW2qOM9ST0B4+teSvPELi9kLTSEjso4FePw9d8nS2Rv+K/xW8oMNplRwXP9K8w8rSOWdizHknmqE13evT4+E8ZwxbqQac8MOPE7Un/APKv70mBTdh/9fbf/tV/cVb0kfSGkZWBGcHmuBbWpySMcVCks2nHC70UjzgAYAryx0q4fSVHr60MvhxjG/BrtDs6l2BbbOnYZo5iBYH88d62ymIGQqCNWO/GKN8PHvjUSTndjiqQnAz3J2xRlAjy5OfL60AWU6GXqsCdsntQSs8YOl1cAdxyaPgs7EZ+9QwOkDtigpbNJqxJGmCvlIPf6VQPHDNJIXkT/Wc7ff0q8wkwrIMkEDHtSj2c7QpGshQdfqOGAORn277UU8t/G7mIKwIGQTsDTiTIcMGBwOayuhLK5RlDJJJhtRAYIB2+9Ni10q3SYg6SFycjPaiGGudR2HuKqjsxdwMk9/pWa1he4Ui4JfoEN5sZkPf6CrzW92HAjk0qqrjD8t3ztvV5BLrxAJcpCG0KF1O2O2cAD6+tck8gvjh2MejzAnI1Z2x9qDb2Uq+JSzSgmBgoXzA4x6jHrRYorgmIvgZkfXt/L2pgP8SzzeRT9TVy7qcbHHNImC+Pw+SUJkbqkAatPbHtxQYVvLkaZZGaIsyyY2ZWB2wfTitDUKyspPGRn6ClpZdDRRgEySZxtsAOTRruOcxJ0mcnYNjZsd8ZpWK3mjlgV5H1dGQaidRBJG/uRtUFmVyBLJK6LCdbkMeB29DWgshkQbmMHcAcigOkp8Lfrxq0mkkhRsccVEpuXgboqSzRrpBAyDnfn2rIYteqiv1ZuouolWIwQtXF0rBSgJR/lbbG9KulxILpBIQGQKgwBjbff61cA6kTJKog3IGNXtU0MG50Ps2WIO2cbDk/SoS5Ogs7BF05OTxSEsMvxUskaofwgsYLd85NUmsjOI49Tgaw0vnH/Oe1ZU+twkrFQx1dwf0q6zKwU6ids5HFZsVjOPiMT4MkoO5ySvoftTfwDi9EiNojKhSu+307f+KA/wAWRKqKAxYajv8AJ9avNedDQWIBZgoz3Y9qRtvDLhLtnkkAJJDaSTrXtseMUHxa0meJChiK9ZPLIpznPqO3rRWo9+qDCCRuc6ELYolvcCeNZ0kLR427Zpe3WdgqyRLHj+ZGz+QxS0VrPFcQtK4jjUMGHU2J7EDirEaa3IMjR6tTDkA5wKIW0Y9PWsi18NuAgWV2YSSs02mQ7g8femmt7ltQSdwDKCpOSQgG4xVQ4WDeRW35O+4FWJ+Ug5xWdHayrJK0shdJZ8kaeVAwAf7VeSJoYYYbVXWLJD6TggfU+9RTrnTHrUM2AcAcmg2U63PUAyGzllYYIPvSkEd+IoxK5yEbJBzk527elWEU7yRLMjKTGMzoQGDj1xQahRdWc523zUCFA2oIAcc0ldfFLDH02LuCA7qu+O5AO1AW5u3t5GWUmRZSoTQB5QcEfeqjUK4Q6Fyc5oM0XWAWTgHYg4IPqKVuTdSDRHI8ZMWryYAD+mfSuZr/AEgoWOLcncAkyUgcKsiBQ7NtyxqpYJoVmyznSoHc80sHuwkhkYOwiBAVcanxuB96FHDet4pC8rnppbHJ0baydx9dqodbWu5/Ib0KzvUvYSYG8ynEisMFD7irxwAyLcF2LdMKfT8qXlt5ZbhyoeKQHCzIMBl9/WpYLS3UXWNpLriLDyyMPK/sD607pXYsRkcEjis547uSGZJEEmZfwwxGNG3HvjPNM29n0YygklIzsGOrSMcZ71YGgcbd/pVXlWKNmkbSFG5rOTw++it4dF63UWN1JkyQWJyD9qh/DWktnDMRI7q0h1kjar0HQ4dS8/kRfN5jjA9/Sl72cJaPcWxSR9OpFzz6H6UWS36yMjBTGexGR96QlsQttJICJZkTQmFAJ3B7fSpQ9FKkUccRlUzugbDEZY+v0zQJS8Tw26vh55MySewG4Hp2H0olvadGSVmfX1H1LkDK7Yxn0oV1ZG5ljDBsaXBYH5cjFAeS6ge2mRZR01Oh2Q5xnkADk71NxcWltBERoyWVEDbc+/oKVt7PTPE7O46JyGOFDHGOPpTclrFK0MsxA6L9QEnGPr7UgCt2s0sokmAgjIRSpx1G77/pVF8RjtY8O5kKjzSc434yB2pr4SLLMAArv1SMbse32oS2dvHBJaKAFbaQjfBPIFBFveGYvKxyqg7UlY3SSQCWVSJZfxAG/nOTgD8q0hGFXooNMfygAdqXEEUOI44lCpjBO+PTFBW4upYrNrgqVWMZccfbNQviegkyRlD5MKWxgtwCe31prKzIYpCcEfKwGDVmQtnUmpQM42qDOF9Nd3NtGsRQyqzyDI2UHGx+u/0q019JBdyQPEOnHGJDhsnHsKcWQIASCDj8vvV0k62GUg55INBnf4jMtvK3SV1yoUq+Qc+/rVprx47WVo42BjcRglu5HNaR0KUjUDIPbtVmjRRk5G+fv61MCRu3tp4rV4860znXvn32/Whx3fWeNekxWRiu7fKR7VpDGNbDjvQY7hSxyDjPapVKG8ZraSYQn8NsFCew5I+1RIkkqGWNATjI1HG1MahMCT8jDYH09aG8jKMRnLEjYelQJ2Vyy2MEk6oHnzknOx9/SmL27uYfCJJlizKqjyDO2T+vNMDU7ZAwM45qZsRjUx2PG9BnSdb4m1i0FkaMyMc8n1JIoULojAiLQ9ySzYB0gDYH70WO/huLia2ZXSRD8jAjK9j96bTcluBjAHtTQA2UjrGushkYHUO/1qJg8MLkoxjAJwBmmC6jKrjI537VxlKoSVBB2qKzWZQikKQGAYZ5xXlf4vIaGF+/Ux+leznAkiGEAwOa8Z/FrBrWAAn/ADTyfar4faF6eXrjtXdvWuwa9jmnnfFdkelcB+dcRiqEyc7k11RjNd2qCcb+1TUCrUHAUzYnF/bH/wDWr+4pcCmLED4+2zx1V/epeh9OhZAQwIJNFlAzzj+tKwlWGAu3Y0Zicqh5J59BXljpVQQm7Z3PGKKH1oTg44OKBJqwJGXp+XdSc7+lFizIFU50/wA2DW2RoYh82W42FXILA5IHrpPNWAVdOnIxtj0pcnpTYAIRuT6bVRAeQyEgnSDwO1GkXUE4BO+M0NFdJGLHC4yB3q7ApCzEhCFPmbhfeoJV8au59aTd5zK0kUisyfhujbANzhT64pmOHVHD1GLsoHnXYMfXFI20c8IuGWHMxuWI1NvoJ5HviqHknXUSSONJyeKYRts5yKygt2kLCRi7dUaSqgnQTxxzV1a7WSaJNWkMvSOjYjuCfzpBpiXzkAb1R889u9K2wMv48uuOUEpo7Yz+v1qZmuOvAquoiOoPkbk42qhzqhQe2d6DEZEGFbqED5mG5pT/AKl44wVaORkOWUDZuwPoKcj6gncNIdOkEDTsfvVFVMxbzMSPYUwjiBQANjnn19zSck00T3AQIVSLUoIOS1X6kxdj01wsYY4383p70DLXKySpED+Iy6gMZ2zigXBaM27a3MnU0DfkHnb7CpRJBe9RCA5tznI2znb/AMVKmYm1eVcKFJlOMFWx6VKDLIJSbZ1dX0ncjZl45opjCtpGfalhHO3SViwU5LSIMEY3APtQplujDdKJiHc/hAbHt+QrNB5rZZMMshjcNqBAyD7Ed6lYm14c5JFKSC8dlkXqBWIBQAZX1I7enrRGN8qALh8Q8g/z59+dqzVNtCAqLwc9jRUgTHt9aSSGdrsSHUoOncNsQOdQ9ai4juGv7fpSMsKKxbAGzduaitBYUDjSO2aNIQAMcnjesyzjuviS9w2EXUAAchs8H8vWqta3nXv5A0h1oEhGR6cD03Joh57gqMhXKnbWMECitFqG4UlTn70k6ToqRxEFY4sAMuwbtvR0HTVXkPnI8++d6CiO/wARLGNWFALt7nsPtXGJ516YP4ZyGyPmpGWKa6N1FATvOjsdenK4ye3tTPQu9b5lcAONGH5X325zQOjNuiqWXJ2xVBI8aluoAP5ge1K9C7LXbiQhmwIicYx/5zV3tS1s66yzMDgvvyKovbSSMVkD642OBv8A/wCWKZkYnjAI4z3rJUXdt4fmICJo0UKrLq45G3rtT0Zk0M8rAEnK5GCKsQZmnBUppKgHIyQaqsk4JLRKMnYB+aX/AOoSa5YLI2kZQF/K+36UJ5PECLjpoGAiDRZAzq7igcS8cssegagMnzcD1xQHeaKACF2EjHVpIB1EnJpdWminnZFzN8MMK3JOScVdLi4TINupZQgLZPJ5H2oNfWVBycg8b0OGZuGzntSAv7gXJjCLpMhRQ2QSAM/rR4VkmTrTMQW/9MjGk0DSz6xjG3Y0MXJnjwmVXPzDvjtSHxUzXRSONRFG5VxpOrAGc54qnhpK28EBRun0uprxkMSSTv8AeqNCGaQhg4yoOFOMZFG6ja9lrLuLiWK+ijXX05Ac6UzpI/59qNHNMLiJJXbUY8thfKT6Z9aaHnl0n5BnHrUrLhCzYU99+KzVkuXa2B2BV2kGnG44HtQZVnnhQSNKpkIEgUDMeOMDvU0avW6kYxwRkZGKXmnKdJEBLSNp+m2SfyFVZ5ktFkGJJgoDBe57n+tLMJBcWxYsCZJMFhuAV2zTQaeHrgRgkNsOpqIKb+3emMssj6R829LtDLN4d05DomxuY+x9j60u1rcaYoUkm0BRlmlOQQe+2TSjTR2GFOM+ldMJJIGWKQxvwHG+D64PNIvb3BklQybPIughipC96gw3TQvGrgFpCwLMSGX024+lTRdJ5FYQXqhX/llGyP8A2PsabmjEkZVzmN1IO/akzZvKCkgDQ9MJuNwe5FEWwZkuY8akkGFyeNsD8qSAlg6GNGjz0jshZjqP59qo01usmtijMZBGxGxLelBFiQYYI540niiKnQOc/wAwos3g6SxRI4i8q4cBdnz39cj1rUBokMS6rmZWIOongAelAe9sUia4WdZAWCDzYGfTJok9tqWEa2QROrA85I9c0BvDoOkkQLKqzdYYOfNz37VASe8hWKM6ozI7hEc/Lv8A7Zocl3bRv10u/wABQQ5LZGf70xJFHdSRB1RnhbqAY2B4yaVuLKCSQuxbq6yzEfzZGD9sUV3+I27uriSPQoDFtW2D60wlzbwRyP1FbzYCruSecD3pc+D28mfINLhAFA2CrwPpnmuuLJLeWElWbMxkVlJ8pPP2x2qYhyGTEZuJcoDgAMNxn29aGfE7aVY2zKEL6WGjdCD/ADDtRJokvIxEZBiNg4MZwQRxVGtwhhWMuhRy4I/mJ5LetUFvb1I5YIMlerk5I4AG/wB+KQt3jimMizSyRzOFiXnJ7/T/AGpsvmcSbM8eU1AbrnmhrFBMkCGMgQsWXtv7+tZUpPPBEkQjYp1XKqcEjPf6UOC5kbxF4BE3kQMx08E9qcawtZViTTkQvqTJOxoxtlR3kVVWR8am9ccVDSz3UEBUSyhWY4AG5yf2oZlLeIzCSQkp5Yk42ABJ/M0QWsTTsxOS7K5Gdsjg0NoYxcM0qZbrF0YjfgDNIKy3MUM8UY0iaY5ZjuQAKgXkUkjBGyUODseeaMbRZLyOUOdcalRgADeqG0hilkIGeqfMT3oE5RDNc9W3lCXIXnBwy+9Hjvo5y0T5ikRdRDcaR3B7imI7G3kLr5sMug5PIHapksYJIdBJ0jAOQDkDsfaouhmZRbdRCSCK8b/GCj4eBsf+qf2r2cyoY1CgYwAABivIfxkgW0gxwJfT2NXw+0L08iN/SrcDG9QowtTzv2r2Obh64/Su1H3rjt9KgfX9aoTrq7epI3qDh9qmo+lcKommvD//ALja/wD7VdvvSwpixP8A8ytd/wD1V3+9Z8uiPp8FuwY/6au8RXLMDgfnUJINQI5/eiTsFiJO30rzRtVU16iVyCODRBlcBR9x2oQlLxqUUqrKCuRjkd6srSHYnbnPFaQwoxhu+ODQ9JdSp2X9akM2rY4AqEZnkYNwKAaysZtIwDjHmxvTJzg6lyMfnSU0Z+JDLGGzuNLYwBTZucQdUgBcDDGgux6cRY4BA/Ws9tZcNkk53Apoyq8QViCG39qzZLySW9MMSoAjaTk+YbZ1fSr2HA34mDyNqj4ghiuM/Wkbe6YxFy/UIJOykEfUetKL4jcTyJpt1w8hU+bBAH9ag2BMCDq29/SgJIl8qFo9P4uzc/Ke31rL+OmWHqtEpGsLjVuN8AY9afS7YvpWPSQ4BTO5HcmtQakjHGNRyDkioe50x5LHUNyFGTWLL4tIAqpGSr6lACnKkcUCW7uZLG3uCmArqrlRvg9h9+9Bu/EFoQ4wC3yjNK6md9pD9RwKy/E4Lu5eKNZXjBU6Y4/5W9T7Vr2KSR2ymQjWAAw4wfvQPQzOF0kEN7eldJcSKzjRlcjTv+lCQ3JuJ9IXCIDHtvk1eX4joSqgUMJMKdGrK7b4qUWjuXbDYOMgUEXNw/iMqPETGFXSQMep2ojCdZGjj0rsGQlfK3qCe1WE12k65C6DLpOBwmOd/esVQ5Lu6NozrAFYBTjcjf0+lXuGufhQI4+TvjIIHtQori568keqU4lzqZRgr9f6USOe7eFXUYd5gCjJ/lrnf7Y71MVSNrkzkPGyqr4Qqdj/AM9aM807xSsIwrKo0EgksfpVS9yHw0Y0mRhledPY81dZ7kxSyFSsieVEYbH3+9MTV2W6Fs5QgMVBA75PNdcSS/gKqEwhd9LEEHgVSee66d0EUAqo6ZG+dt8UzBCfh4SZQSFGQV4P96YIe6BdVyFUd8g5I2x/tSs7S/EQtoJRScb8t2yKGkWuO0AVSA7s5PY77mrvLdPGEEahtJIITbnYc7bUsXRg8yvMdChjghuAxxsMfpVhPN1CkiYGrse2KHM8zRyERa2WEaR6t3pjpaFDEAkKBz7URVZtZ3OATgDPFGjcksDwOwrItVuGcO2tWy7shTjPG/qabjWdYHlGXbBKqDjfHFARnaFpHlDGMHy43xRmE3STBwzMPKR271nhrua3YsxKPpxqjKlWzuPcU8sc7wEuWVwSMAj86sB+qpBVcEjY+3fegySSpLEUwwZwuByPes+JngiuWClm+K0nYnnG+PpUrcXYuItEI88jx+ckHSPTb71UPSqsU4mZ/NoIP0znijqfwVfUvTxknIxWZFJc+ZzEVM0xQkk6tIG32H9aP4grJaQxiJOn1kB1NjvsPfemAtzJqntz0xpDbDO/B3osT6t8EZ2we1KSzzS3TJHAOqrAEtn5TuSDjGNqhbyVYbqRAJDEDpXQQQRQaUmdOwz60GGHoxJGoOFAAFLveXLtFAVEcjxiQspJBHoNuaNcXjwmPTGGZyVGo4AIGaoIYtdykpXVIgIG+wzUxyibzKAQCVOD3pKTxJ3sY5UQJLLlQTnCH3pyKQrApEWlcZIxnegJlhuVwe9LmfTcRxsQSxxpzwaSe/urmGLGE68oC6Tk6ecfXamtTNIfwwGTCBuwzuagckj0uAg8o7UMjTgckknPpQJ7u4F8LbShJQMhBPn7H+9deNcW9s0tvGJJBgAN7nH9aBtiRFkDGODVYlct5sjbNKyyXbXUluuhdIUqwUnPrvxtVLiW9+BnuIFzOSFSErkqAceu/rmlGg8JkOokAiqBjlkA2HGRtQnM07xRszRoyanIIyG28tWv3khtS1qvUl1AEAZOCdyB3wO1MBYtZUqw/tXXEwtmjQbdQ6Bj19azwt4kMbSSyu6yHHTAU6M8sOCfajX6NLLZPqOROMbb4weaoi0leIPafzw4BlxnOdx96ZgkkcSCTBw2FYDGRjNKmzkYyHrP5pxIGGwVB2PrQRZXTwySvKFuNLKGVjgg8c8UDU9+1u7daE/DDiVTnH1HaiW1xDeRtIinZsZ9aUmtJWTKsDh0bTn+Ve1VmgxK7sVRNQKMpwfoR3+tAS8QWsizRSyLNMViADbHPqParoUV3bqkq2FGTnJ9qFc23x0luwCsYn1YYkAj7Vf4YC4AZY2jwSVxjDE8ioHA4VlGrO2OeKXS4E7ySM2VDlI1HtyfrXNbub2OcadKRlNJPr3FAtbbLmUllMcsmBkAEGlB1Iiu1AbM8gJVPRRz+9LJevOA6vEhyQuoZ1Y9OKI/h8cviHxjEELCUxqIxvzQ7fwiG2W3wpIhVgHY5LE9/wDap+Ct01vFEl24IdyqMFJwWPrTKKLGzPWn1YYksx4yeB7elZ0PhkjJEjXGpYtSBHQFWU9yPX3ot5auLa2iiEj/AA8qPpG5cDtWaplklDal0YB4bPNBN4Z10FMYJ1Ln07Z/5tTLM7IAFZNXdjj9Kz4LCWO9fTOOiyY0cnOdzmosNwyqjSPLghR/L39hUTyLrjV3CuSdAPJxSh8E6ViIS7f5vVZtRy2/FTBZASySs3UMjZXVvoHoKsSmJrgq0SKwLvnSD+p+1VQzCcM0wkiK+bUoGk+1VuLdXvI2K6jGhXSO5PvQfg8Rxxg6UBZnXTkMT7e1NBpJLm3kNwMS222pV5T3HqKZSdZY9URVlO4I3pCKzSK0hgaQssL5Hl2b6jvTIjhSKQRro1kk6fU1KocxOgnIGeK8l/F5Bsom1agZR+xr06xqIY4dbEIoUE15n+Lo+l4bEuduvnf6Gr4faF6eRBwBzU5OO9QDt7VJ9q9rmgbGpJOea4HepJ+tAlVuRUY2rselQdn0qRUYqQMHcUEjmmPD/wD7nabZ/FX96XHNNeGAHxaz9Osv71L0R9KtmfnbY77U0xWRwMjnihREBAQ1RLIFwFHmz25rzRtSR/xh83mOBRlIG2Tk+1CKhiTkFhUFymBnft71oMOVLbsNtsVGSzkbBT3pZiEAz68A96Nq1uEGyruT60QRcRlmTOp/Lk70bXqIUjVjkmgeVpYwXwRlgAee1UubgxLgEDf67VQPxB3Rcpq04ycdjRoTqUMBsw5pcy5ASRSVYY1iomuEt2igIkbyM+3oNqDpeoVPTAyDjLUMRAKpYgsPNgcZ9RQJvEgrBViZnZVbTkAgHYfWrxTtJcyJIjqkYXcDYnkk0FpSGi2UY21EjcVZHUINDZI2PqDQbm6L3Ma4ZkWJpDoHJzgfpmjdSPpyuikxxIWdgf5hyP2qgwbLKHAwPMMc1SaQHSANs12pdgVI+UAHGcngU18BmNSxw6896oWt7S7klWXERx/OScn7UQrE0pguJAqO2ltR+bbinILtIo0BRsmNpMbcDagSNDBBIHiWWR16zB9wwzjAxUoeto54ohA5VtGysCcke9XZQqadY3ON/SloGdA8Nm6lkUHDksPoO9ELme90JzD84bbJx2+lZB3VvlVjnPNUm6VupaV9C7ZY1W4vXileKKIPJGoZs582ewxS97esJChjyVjDvndSMcVKCrDCDqBzr3BG4IpgKUViGOcYpAq0E6w2IRfKHaNxsQedNOS3UcT9PYuV6mjOPLnG2eT7VFcNPV0Z1Od9PoP7VExlR1jjxk4yuO3rQg5hub+fQz6TGuFXJxjt+eaPdzizg6nTeRmZVABAJycUwDgV2n84ICj+bvVWinkvheLOejGemI98EfzH65/arNdRpM4KAYfpjJ5OMnfsBULfyC3iElqUkkLKVJ2AHceo4qC4UxvoRgY99j6k5+9XJUR5Ynbn0pCCczRQhSDJMWxvsMep/pTpVYIjLOM7AaR3NAOGcxupckK2y0606MmsNtnFZN5dM0EebUrK0/RC6gcHPOam2kGid5YnZI5emMfl9zmg0GOdXc9tJyCKpASIiGJPtS8brbtKIfMkeRsAMHnFNK8UsAlKkKcDJ7mgk4kiDOANLZH2q6SqVyMZ9MUCMtcs+rKRxtpGDgttvSt6z2Ku0bPIpX5WOcE8DPvV1DcTIs7LEueoxdznj3/SidUkSmIByq5UDGDQIp47eJ4Supli6sj9jnbB9PahQiOxlKQhniOAYsjMWd/uKB7qK8BZAQxA3dcVaeOOaKKJyNSMsmAPQ5od7MR04gh8++QcAClLe4WLqGR/NJcsmr3HAqjQExM4i0DcEhgc7D19KoGMd0EPytutCluI7WWMLkyytp4Jpd7hbqGWV0k2mMcSgYKgbA/U0Gmw7mh6ycYAGeB3NVFyXwFjPTK41H1pSWcReIanBEccBOR9R/tTRoamZcKyhjsNs4qtpctLCTKiagxXKjY4OM0uL9QJQ8Lr0iqnGDnPAGKKLmOMMuhgQ4jyB/Maui73aRyKnR8pGzquQDxirMVeIsuyKDwMZNdDcq7HQgaJSVL5/mB3od3cFJoohHqDgksHHlwPSporA+qDW8RMwXGSuPyo8N2n849uKVg8RK2cbvEBEFJdg+ogDg1Et3LBFHI4tgHl0rqbYg8DI/egbF1EdYAY4/7avDMrDKxHHckUI3LTSNFb9I9Ijq5PORwP71a8uDZQxlI9ZeRUIzjmgvHMWdl6eMdyaXj8Vga7Nqfw5VPEgK6vcHvQH8SkjlkaSBUQTrFqD5G/J47UK5vI7iREa1SSDq9Ny4OUP+r2qjVmV5UOkoPrml+k8gHVfGjjSvG2KBbXMqu6xo/QjZg0cu7bDYqTyD6b0G6uJH8HubgtkzoVWIgqUyMYz3+tQE+KlitoegyzIxCrr2JX1qGlOclxv6tis+F5YgkQEZCxqPLkA/8AiieGiS4AZtTFXIJaPTjfj3pBq24YrrbT9jUXKiWMlV2xyaTie9ZrcY0xs7l8x6cIPlHsaoZPEFESMrBmVizRgHDZ8ufbHNUPQfgxFnyM9/ahRSPLOW/loMqsJyzMzv0xkLwx9MdqohxbanLLKyhWAOMewrIcurkxoxAwAOT7UrFdtOjiND1AATqOAM/1rPuILm5nttExWLWGcBc4A9z/AGppIJ1+WZnLzFmwoAI98fain4Sl1ZlXVgJFwRncb+tMLIYUVXeSU99WP1xWVFDdoYW1SLIZQZgH8uADwPy2pkrdnw+TSw+KLNpLcYztvj0oHZEWWUSx5VvX1qIwyz4Ydvm9az/g72K2IgndJHlQlWYvpX+bJP7CiFrpWuC+tlMo0nUM6MDOPSliCTutwysmfKSCR2q0MaodZO5H6UCdWtrVhaRsXOMDHGTgnf0FJvB4gsF0IXkJYDoksDp9d/Ws4pk+JGOYx3SqmW8kgyVI9z2NOxugAZVrM6N6rzFlEo0KF1EYJ/m2pi2t+kjjU4DbhWOdP0oDBoWuWYF9W2oBtq6QxMdmA+/NZC+HXvwMgMrmdpSRpONs9/7VeKwvevJrd+mJNSk76lxxtxvRWjKplUKhXbsDmlpLeSNSWPmIz9KAnht6bePQ0iTNIGkKt774/tUSeH30qyqJHUvch9yThB2z24qYaPFDqGGV1AOck815r+NUxYwnXn8UbfY16FVv1CaixZoyGCjZWzzXnf4zJFnCGXGZBz32NXw+0L08aBtsa76VKnAwa417HNAG9Tpz6/lUcdqn6A1QnU131rv3qDq4ZrsfnUjGKo4c80z4aCfF7QDnqrS2cU14Qf8A51Z//tRWfLpZ2+lxowA2OM710kerIYAqQRj1FFjn2+TYcCpkZNeCi4Aya80aLKAi4AwAAoHtXcsTnvwTVgwkYEJ3qyxuzdgp7iqKHOdsZ9aLEnzMAcHv60VQicKGx3rnnLEKqjUeSe1VC8rFJNQA2BGaVcGQgv3327086rIFD7Z7CpDRrghQFzg5qhRImDBivJyMdqnp6yofzMQRqI99ximC+lScZJHlUDn3pa5u2tHgjERZZG06yeD6VBKwYkA6KKyjCsBwKYSCJopBt5vmIGKH12dV0giRyQgON8c1xv4hOqKpLFyhOe/fb+tUTb2EIcuYwCDhWI82KbisrdElJRNDnLDHP1ocV2zB5HQBVfR66vpUPedSLQYmGT+MuPkTjPvvVDgt435jU75OR6cGigBthknuaIoUbn07jtSMUUF3HHOVKahkLG5AH5cmgaEcQj0poGE059vSrrJqVSqZXgaTzS6TBJ7hhEHWHSoUcgnc/feifGRwyIkMYZDMYyQcYbucelQNqhYAhNOf2qvTAfZM5oUFzJNPN5GCI+geYAH39aWvryeO9ggiiLqY2kchsEAcDNQO/hrsSBn1PNUkQFkcLxmkLe4kW3i6sPnlRmZhyO+AP0FMrcTrapPHGkgfSEiOQV9cmopwIGIVVyQN89qk28ZALKpK8EjiqxzFtYIGQ230rJvL27N1dhYTotosppbIZiOcY3I9KfiNFY4Y5mVpI9cjatJIzxRmgXY4BxuM1jyTdO2RJogUjiWZ/NltWds/etOKRymt2RgfMNPpUVLohfp6FLkBiMfqaDcpIIs5TWGGnbk+lKW1zLA985USSNc6dRzgDAxnHYCipfzlYWkiXrPMYtO4wPXf23qUPpaoqDUgz7dqs0SMpRowR7ikIfGCZkSWIRq2vB1ZLafQYpiC8e4QSgIImXK4O4PvVAry7tbaRIn0GRhlVbYYzjOe1RY6LmHqOiAM2oKhyPZqQuJZ/wDFGaWIyQrBnQrfNg54x60RfGnEMzpFBGo0iNtyMnsdh/amDUSBAXyqgsd9ufSp0DLBgCo3GeKBe3s0Fl1hErybKdJyATtt6igC9cXE4lhLLbIvlzuWI59KAr2kCvJcF3jDbsVkIDfYVyPaXIURzRyIDkAMDv6/WhpcPJcskQUKpywzg7jtVruC2AjMkUZkkYLk7b+pNQNKiAsAM6uduRXNgggrp9Ce1KxW0XhsslyJ5ioGDGWyCT/T9qi+8QmghZWgV5On1DpYkYz22q/iDtKJJETKsN98c/SrxWqoWXAOty+fc0ulwXuYIQkOCmsaic/aui8RLzooiYB5WTkcL3qKK8eZNbxF+lkoeMbVZI45EUjYgkgZ4PrXf4ikkKGOP8SYsEViBjHOamW5EFsbiZSukdvWqOASL5iqryTjG9c9u0k3WOlVEZUh1znekJ7h57V3eIDRcINn1BtxvkU+tyshm6kci9LJOVOMb7j1oCQQI0KCWKNcnOAMccbUUW8eo4XPm1HI7+tZ6+Jo8Rl6Z6YAKsGByCcb+h9uaZfxARmZCmkxFQSdgSeMVZUNx2kcROlQMkk4GMmgXCxhizELgbn2rhcyQWsk90BhD/Kc5pJr5h1zNENKkDnIbP24pQ/bxq1uihQVx9jVmijOlGVDHngjbas8yxRzlYjNE3UCA6sods5IOwHankE+HMugFW8jKMahj0oDCCFSxYKCe9WZY1TJ3ArJiurtri8lmiTEAwignGMZ223z60b/ABCYOI3iTUYRJyfmP8tUPaIlXJGcnIzVhGrYxgb8YrNa8kMM88Y1dLKiPByzf2qtz4heLBc9OEa00KhGTljz9cUGqEjQZIA9TigXUKzwsitgng+lKjxGSFbhZEBaCNW8pJLEijwyOyeZ1851ZG2KBT4P8fK6fJ2xT0UQSPGoCltdwLrphwQpDliRuDnI9u1BElw4jkCSRtK2JBsSn09vep0HwgYHzCoMcYJy5P3rOzeKkYkZxJrILKFxpzsSB7VKNI7yTudLxlgkLnAPoc+9AwAsdzHGsWzqW1ZJII7USVI3IDrkcYpWw1/iO7FRIdeHYZUnkD29KAtzPJrcjQq6sxlcEY4IP82ag0Y4o1U9xnihpCkMQEpXyn5jsf8AzSLX80cjK0e2hMOoONRJz+VdiT422jMplCo7628oztjJ+9UaiNDMiNFhkJIyDRGTC74G+cDisXw65uGuprd2iDQy+fAIBUjIxvTXij3LGBbeTbqqJUVcnHPrxQagVWBL7k+lJ3JRWRIotcuNSqWwB7k+maXS/uJbwxFAFjcqxKEeXGxBzjc0vMZX8RkKoQfKNWNmA7ZqWrI0rOWWaHM8arIdyFOQPpRygKHWu/akbfXJGZJJnWQ7GPAAGOw9qCl1ePOhAZIgxV1YDjsQag0GiXTjSPvU4TGMb53wKxGub5wS8smOvpwEBGn29qOlxePdEHKoGI0smxUcEH1qaY1SACNwDUkDUBn8u9Za3V2enmJdw5YlSOOBzQJvEZIZYBK+kON/JwfX/ammNzUinc4xSc2biKU2sraxlQw4zWVNd3k1vbAEoXlAcrHny+pH9KbS7uZJ5SzOvw5OhQuBKMc0qrG7T/JdJVI8pyPLnHrXjf41z8PBuNCyEDfOdq9NFdXJeQSxHp62YM225/pvXmv40TNjBIMYWTG30p4faF6ePFTxv2qFxirD6V7HNAxnOa7nvU8Dn86771QkDXDOK4VOdqDqkdvSoG9TUHZxTngq6vHLUZx585+xpLFO+CLq8at8HByT+hqefVI+jRLvjV2q8meQ+AMHYc+1Agj08bsdqOIlUjWfMeM15Y3UjSoyNs8bVyqTtq99+1UWNcsS5Y+goiISuTsM7VtFtQUgA81GcMR3FUwBLudhVyCr9RjgcgUEa8MNWxNJzXapbqSck+UKvOackIwGBAPY8UgkCl+pkbkYHZfelDSpqQKGIAA1HO9CWa3vC0WgMiPpfVvkj9vrTkMfTjKkknO5NZcrWaeNKqxedELyEZGojGM4qh55YTdJCY8FRqTI2H0qsUMU8kkqouEfBwP5vWoEkEitKN1J0lscHjFMRTQxlI11hnYqcrwQO9UFjtImzmIaWIJztv8ASiGGFZdZTz406sncf1oUdws0kYDEawWXvkDvUyXKx3sNthm1IXYgfKP96ofTSMvpGpsBj644paZre1V5EjjV8bHTjFKwyfF20EiqW6rFQMbLz/apA620YDIOHJySRztU0N2N7BcW6SK4YdwBsD9+9OKIxqKqgJGTtisWSApKyWWgSLhpImbAOfT3owu2EiRKhf8AE6ZIb5Wx/wA3qDVXTGgGMsfX1pW9uGthHIsOtGOHIHyD1xWal5MzdV1zqlZIvP5QfcVNzcTRW+qYFQoGsrx9qg0VeI25lOFU8sRjA9veomaaMEpCmNgFbk+1Zclw8sdtEV0hbhCw1as9xuPtWjHdvKTqidXVsEMv7UB5oniCuo1HPy1WUtDKgWJnDcsig4+1Zk3ic8sLyrG6qZhEhPAXPP1O9NNIsUvUaHR0hjIPzFtt6ypxYA6a2GFJDEEbk+9Ce7UpOYyhEWQ7NwD6D1NFiknVdMhDb5GkY+1Zfh0kkVrbmaJXE07aSjZ3JJzjHbeg0rRVQaiAssh6jr2ycbVVpVNw0OFTEYZSFBLHO+KXurqeO3uwcAhSAyg9/wDnNBRZLi/WFbdikMCorA4Ck9/0oHXuLQQh06es9tOPzoMXVuJMImrucbAD61aa3CeI2kUpXEgdiMdwP96u15Jb+H3E1tbqUBzH5uSTjJ+/b0qhuGxSNurKfxCApI9BvUNZBroyCTUhHyEZFLreMLmYzq6pEiLkkbs3/B9qaW9MUsVvLFiSQE4VsjaiIuJY7ZGdxhFXJwahOlKqtswzqADZ+lKTXYub0wNbpJAdgcgguNyCKp4jdRWljJEjRQu2BpTAxk78cfWsq0SoGdt9iBnioEEUgIkQMp7NvQF6V0gdrw4PBhfA+2OaoL8wRrGR1ZFkVHLtpIzx+lUOpGFQ6QoAPA2qW/zsAeUj35pF/EpOtPHFbscTLCu457n+1MG/027yrE7Kh0/MMk5wRRBIWTqaSPMO5Haqzbq4jXzBcqTS0t4U68phfVCAOcZOKIJbhrYNFGpm1APr2z64ookEcbRIREA47Y2z6+1MNHE0fnUb7ebvWa94YJJCAWdV1NGrDIX+9FuL22ngkjmtnYJGkhzj+bYb+tVDUtrDLGsXC5BAA9DmrSIqEYG2MbUhC1xEWNsBPFG2ko7eYfQ1oS3EcfTXps7yNhVXb370HaIVi0iBB6gDb61I6ejPTX6Ypf8AxSNjAOmV6xZUJxvg4/WpS9jknSEISHcpryAARzQNOcLrVFYHt6VCRxktqA83AxxSgvgTHoik80roMHbC8mpS763SIhkBdOpjG4Gauh5IgAQVX/tOKgpqA2UHjilbSWa5tw+ko8hYjVghcbCqy3FxDd21qUDu4LOwbGQBvgfWgbZ0hCtIVUYxvRGRWUOoUg77cGsq0ubmZWn+HOZJigBbhQccY+9GjuSti8kAAjQFUiYENkHf86sDsSgzN5RjHGKJ01Gc6R7YrN+IuZ/hljXoGZCxZlyVwePbvUR3t7LcOxQLHFI4kUxkeUDYg57+1UOo2ssEwVU4Le/pStxdyWriSQk27MF16Pk9Tt24FA8HeQwQwNG4RohMJMeUkkkg++9XufEJ4Z7qOOFXEEAlDZ+ZjnA2+lQNQTRSnMEqMDv5TnNBS7jmvZbdtcM4OQsgxrX1X1qjeKPbmVZIMFIkfSmTuxxjPtSz3RvIpluYFdUmEaNEGBH/AHeox6ig1JmxGN9x+tBjdsYJz9qUmluLVBDPJrMjdOGUr7Zy37e9VWdxHoKDq4wTUGm7oijUQMilpriPQcEZ9zWHH4lcXCqXhYBgeDnJBwR9qV8RvLhLlIUhZyVLppbnHbig9HFIGVirAjHA7Uhf+IS2dvESCInl0STAZ6Yxz+dRZQziEN5ipXfkfpQFZWgsbUZkS4laRx/rA3wfbOKg0La9iWNGVuoh5ZcHA9wP3p2aM+eQ4UnG2eAPX86yYbpILZI4oD51YiJ32IBxgff0o0l69zHbZhYK0bysMZGQNgaBtZ4FkVeqp1fKpI3+lFYq0ittpIwBWH4fdiG2iEkSFQvUyD/Nnv6H9q1Jmkt7eSeRRhAZGC+ntUUeVljR3fyqozk9hQVmLw60OgFcgkZ296z7u8e68OvA0QVBErKyvqyD2PvTcN3FJcS2+weLHkPfYHP0qAcMziPqXBCE4Bxtvnb7+1GkmYRsV0jRzmlLolvErIH5RrfSR3HehJ4qlxLADE2mVyoB2AI9f7UGtaTF0UlMZUHBPFCu4bOe4iLMFlQ6lUNv+VZ6eLhreaT4aWNtfSQnBLHONv1q73MCx9bQAYXwPKM5+v3qB2JAjsTkgDNXTTgnbOaBBJNrIKBs/wDdsBQryb4WJpApK6gDjtU0NSAybLvgHtXmf4yhVPAzudXUTk1uQ3RkWVNDeXYk8j+1Yv8AFf8A/wA5KBjAZMdzzTx+0X8fPhxv+tX7fT3qqkY3qxwPpXtc0bHP96qQc96sTnOKjP8AzFUJ57CpzUDFT2oie3vXD3FQTXb0Vxp7wHbxuA88/tSJ5rQ/h3/75Bxw37Vnz6pO30FSVxj5jsT6VGmUyo+klRzv+tXTygLk+5q7sFX1Hsa80jdSmQpODjgZ70KSRmk6ZJJPABqbiUx6UTGcDbNTEix5fl353zit4gqosQ1Hd8Y+lWyrDDHfFAmlIbSANhvvQRPl8LueM4qhiaJpwFUAgUVII4cDc6BgZ9aCuWCoNgT5mNHmZVlYscEgDGe1QUlJK6sgEjAB2pYoF8Qi1bqITv6nUKiadGgUxHJDaSccURmdrlIdAwkYZtuSTtQWWK10yxgB1ZtUilsjP9KKiJqXEQBGVUDtnmhxJHC7vLMuS2X32z2FPpKmsRllDEZG43FUQbVCwYDgYGOw9BROjDEhnaPLxpjV3x6V0TxFnEcgbRgMAc80Y3dvFKkTy4kc4VQCc0AYViIV49JAGFCnZQaJDCELBECjOSR3JqBPCL0xu2Co29G9fuKHdeLWttKsLSLrKs7b/Ko/qe1Ay0SmUExoXG2ojcCrLbIrMwVRncnTzWcL8XEKOs4WZwHCowwq+/rtRf8AFrdJFV2KhmwpYHemhlraNl86IVByBp71WaFSMMgZSN1I2NQt4kxDJvG3BB2oT+KWp0Ym+ZzGvlO7DmpaJSwDNGihY4o3DhVGM4os4aMIqLnUeag38UccRTzdTgjsPU1PxsDq8ralEZ0+ZcZPtS4ADoWsyQSAKCuoHTtn296uxiTgqFXfGOTS73kk0QZNaFv5SMEUGERSyMJpCNABZVUkkH09ftWFMiYyyMsYHoMb79qJa22IzDABphOlmJ743+vNWubiG18Nke2XJ0nRpBzn1pKG7EN0TI4WPoLJKrbl5DwcfSqHLiDrW0sasjArg4pxIIzGuEUnG5pGW7iSdTI5XXhMgbDO4ye1RLdRq6yQXzRYjLhGXUhUbE+1QaTW0EY1mMZxzk5oLpAjhY4xg8gE4rMj8TZ2EtySBIuVWI6v05FMtcxpA164cKUzuMHigYaONvKYwV75HNSQjaWCDI254rOV7ae2QTTj4lk6hlOQFH/afbiiteo3W8zoIV1uGQjC+vvUwOCOGMmbpIHOzMOTVbi3S6twhIVdSs23IBzihpp8/UlYmNVLAjGkHgfWrRqzK/URkAznJ7etWSi6R20chaOGNDnlQAaYURksdIycZNeftbiC6iHX1kyAyFyhwozsoPrxWg/iFrC2LkSRHRqKlCcDOO1BoEKrjYAA5zROlCsbPGqjPmPvSdxKGkWONWZVOJCBnSewoonWIaXwsZAVcnck9gKCjOrRjUqmM86jzQxL5mOggsdtjg0CRkW6YSSeWMKiLnAy3r+1Hu7qKxjWVhrdiEjTPJJpEFypHUMQ1kYzjJoqBXXJCnPO9I/EA3UkJkBijUFnUgc/TtTEU3RHR80mWJz82gHjJrQa0xR5bSFPdqBKqykHpCQg5XUCMH69qDO7m9hj1aY1jaVj2J4H5bmqp4rbtcTQszgwKC76CBvxiqO8LiboPHLGFeGRlJByNznY/etCNY0U+Vc84ApNL63g1xjKiNQ7Ag7A96s10FmVY8SHI1j/AEg8ZqA4dcgCNRk102EjA6YyaVvLhInt0DBHmfGojgAZNUE1tHKJ8trQMCqqct65HfFQOWi4ISVRx5feiXAEccrrCGZVyAO9ZvXiikEluzSwyDqGMDJTP8w9vaj311qe0jCkid9wvO2+Pzqyg8NxBOv4YJbH88ZG33pnpqMYGSPWsxvENWmSMfiSDhuQATyBRI/FIpmjQgh3BIxuMD3oH2ReopC87UOaMSRumkAMpGccZ2odvdmY5MTxqWwpb+YetCfxa3Wd4zr8sohJ0HGojNAVI47W1jQ6dEaBcn0HeihYsKwRN9wQKRn8QiSDLgur6sIV3YDnb0paK4ihRXtS5iK6/h/Qeo9PpTRpzRoQNKqD64qAqKAuFFLG+jkkRUy2VDMQD5cjbP1pTxm4eO2EacuyqcckE7gfagdkmtwx6bRNp+YCl4BFPcMwOx39KRkbWwITzOcY7DHb7VxuXjjRlXHUI0k8DPeswaM8KMQEIyfU81zRLHq0xayB2GaWjd1V3LE4BYHTzipivoE8PWRhKQE1sFU6sdz/AL1dDkH48epkzkc8Gk4IGt1SGW1c6IgBIozk9+9PR30Mk3SiifAQMH04Uj2NCPiaN4q9mAV6MYd2KnBz2z223oKpEJNGiMjgbgjAp3oKE7g5zuaCPFI1iZjBN09QVSqE6geG+lTc39tEWimkCOq62B7LTASOGN2DKgwd8n0o/TQjSV2+vallvoBFq1YCkJgep4A9aMJCEcyLoC53z2qcAN5ZxPZPDGoQEjge++1DCxCNp+iXwu7rgbfXvSnidytxZXEMbOrLo1ZUg4Y9vrWiJIzGI0wVU6Qo7EetAFbbXcwyqMKqEFSNyTimTbxZUiNQBuNqR/xaDriDLDUCQ+PKSOQD3osXicE+kBiRp15IIGM470EyJHKzxpEoZCM5xVDbR9LphVAPzd81eKSG4zIYSDwC64P/AIoIvbcyGMNliC+oA40jkg1FXVEEoAXVtkkUToJq1MnO2PQUrHfRSJiJwwkBdSO4Helbe+z4kI3klBkU6VYHQd9iv2rKtJoUUswQAtucd683/FyAeAXGAMArt/8AvCt6Zn0tp3IO/fBrzn8Tsx8Cug/JKn6bik7g+fqOKuM8Y/WqJjbPH1o4Bxso+te1zUPPcVUCpPFdk+lAiOOakemKgVPeqic4rqnBxvUYwaKhuDtWl/Da58bj7YRj+lZp+1av8LR9XxxV2B6bVnz6qx7YuVOkIXbkAUQxuNMt0SBkeVdzuadCw25HlLOew5ogjd1Lvhe4Uf1rhIpaQqrgkIAOwFBaQ9QEgnP2ApqSLppqDYB5OKGkWSDnn1rQV0PK2V4J2BoyRKh1M3m9OauuA2MlmO2KF8PcMMsdI9OaDgWfUijSwzpIPNBk6xJZzlW4IGP+d6dWBIQWBzKdgT2oRWQHzggBwCM5X7VAS3ASMDTn60H4ZZb65z5dUS4cc5OabiiBc53H0ojusY3UajsuOc1aFDY4j1akMhAU4TykD2ppbOJrlpQcEx9MgAbe49KiMOyKwz7CrorKQN1yd81Ae1hS2gSHOoKNIY7FqlbSMzBi8hIfqqNWwbiqhjHkncnYV0VwzudADKDjVxuOcUF0tYUzp3wxYZOQpPp6Utd21vLKZNREhjMXlONjv+Ypl51eMhck55A70o0QeQSRToGjyrKw1DJ3+xqiRBEIjlAQIukgxyP96lreO8hWANhInGXyc5HYftmpU5kKMwaTnA2/SrRwQwSMwdkDN5hrwpJqC+FSZUUIFjXBABx9Kr8GiBTncOzggnOW5rpMRsrEqoLAD3JonxGq5MCMA0QDSAjJII2A/vUEJbx2jh4tKKFCFd8YHFQlnDcxbM2kNqA1EBT6iplWTKhnA17AE4x/emYodMBTXj3oKta9eF1bRoZSpIBzj2NLGLRC6vcNqKiPUR5lHbFM3F7HDGVJyykLpHqeBSM8LyO2HDADGnbn2qVU3sjN4ZOokeVtGnUV3OahUt7gS40j5YpWA3bTwM54oiWU4GdKgDYg1zW0JciNoFnXd9IGr7+lM4EpZRLPLKZCdbBtLDYNjGcetAktLWFcppI0mMfQ8jmouFnt7gSBVng0/iop86+4HcU3BDaTxBo2DrnJ83f396gXitITJH01yVXSpBPFHvAI7YiWMNHjSVI2Odqaga3UlI3TqAYKgjNDjkju5pl1K8CfhsjD+bk/piqKixEiFZkQhlCqo20j2qZLa0CuJSo1LodiCcj3NCuJPhzaQwqojlkIbR6AZxTA0uuXP4Yw2CcA4poqljGWkyAdWkMSNzjjvTLIWjaNnGGBB8vrSfxwd4BF/wCvllY9lAyW/b86tGZes6mbqRlNiQAQfQY52oKL4XaRoIsMVACqGYnQM5wN9txRLi2tp2fqAFpECMRyVBzjn1qkV0kkziNgY48rJ3IYelIX3iapFKFHSn8uhpcDUpIGoCiNaG3SFXkX/wBQ6iMbZ9a6a1julAdiArBxpODkUMzxhNPWUkLrwSPl9a6znWW16vCkZGfT3oKfBpLdXSTIGhkCYV1yDgUxcW8U0aRyKMIwZQNsEcUL4iS5tknhKjOCikZ1DP6ZqLm6dJV6QSTT88YPn+oqgsaRTl3GkB8Fm07sBxv6USGJVuJZUGlpMZ9DjvilbUQSwh7ZiYyeA2w+3ajtIY2A1A6Tjmg5raR/EDKxUx9HRpxyScmoFjaSTMGiGWTBPqAc1zXEYZgZ1VgBkZ4zxV47mFThplOW0g+relUVmtbdpZEdRmbDPtzjipjto4p5JRs0m2rHOPX3okzrqRxgkAjOaU+LFxdyxE/hxAKFPDOd/wBKlDLrE0ya8dSMFlOPtVGtoXdGIJxqGfY859aFH0daoSjdM6fofamBJDEMyOAAcDf1qCsdjbIy4jUMgwhA4HpQ5IoboAyRtmEkoRtj6Va4u1jwEYa3ON+w7moWb8PNs0bE7AO5Kk+xqaCLDE5WXpLqC6M6RsPSqN4bAIx04UGgFFGOAahPEEP4MqdKUDaMnn3HrRVu1j/zXVR2JIHNBEIMCaHdgIxtnf8AWqx2lvKNSqCwkMuSP5yNzRuvFKSpYahgYzzURtGrYXY9+1agEfD4CqeVSFzpBXjPP51VPD4IymkYZRpU+3p70wz+TSHKZJNZwuriwlHWL3Fs3MoGWT/3AdvegbFph5rhDh5Bg6htsMDagXXh6y2qq7lsEEEHBJH0ptp4pItSzxdBtyQcgj2NXVViUJgaQOSeKoQi8JRSrOdlzgg+tE+AiZFjBKqh2A2puN0fJB8vqDkGkzfNbSsLyJYoycLOpyvOwPcftUBY4gYsDHBG4oFp4ekdvAsmBIsQjYdiPQ+tPBFEZKkaW4I32pPxC7+EttaBTIzqi6uASeTQH0xwTMxkVHbAPofTbirNaRGaSV0BklTQ5x8w9DQ9COghBBiVssf9ZB4/PmmVdC2rOTvxxQAPh69KBUdgsRymCQR+tVubWCQSPPk9RVV/QqNwKcEgG2d6FcPG8RTAON8cfWpRRbG2nhcsmQ7Bip4yOCB2okyB4TDIco40kY7URZY2gVt9xt9KDI8MSGSRjp43Pc8CoFJfD4zbtBGTlygLOcnAPrzTPSjjnklGBKwALYG+OKCxlmkeOJuiUwGfGcZ7DO1At3aNmhubjrMGyjFApI+1RTEVhbwszacE5I74J5x6UT4CGRCCHGpAmONhxRVdchwQ2dgRxS58Wj/xNrMA6gmvPrvwPWgM9ijAqZJCCMEZ7UGPwmBCrIzlkjMQYnPl9KSfxt0luo5IHieEg4LAgqeGFDfx7yq0XmB9dvyqjSj8Mgt0jVNgkfTAI5Wuijt7VVjjBAAAwTk/rQTdLcxgrOF6q4RlIyDjt7ilYzOkei7YNgEC4U7Nj19DWbpDLJFD1SinMjlm35NYH8TEN4HdnGMKMb+4rTmkBBUNnylsE8gd6wfG3c+DXgMmsFAQfuKk7jTw4PG/2q5bBO43rlkUoAygZ71BzXtckMdu2Pao474riTjHv2rsn1NUJ9qkCoI2qe1QTntzU9sVAwO1cDnmqIJ9t63P4R38aJzjETb/AJVhsAK9D/BQB8akLdoTj8xWPPpY9zCmJDI7YA33owuckhVznih7PkAYw2+3NFEUbKQVDDI3I+9cVD6jPvhjjtioZmKnYqeBmmlUM+ANj60KZPKTjPpttWoBROEXJOT277VbzSgkeUc71QR6UyTg0wjKqhc+UigVmwXRSDtvgUysYdCmOdyDUsFGWxuO5q0b4k04+ZdjigqMj5V3pWW1nmvoHZ3ESoc6WAwTTbufTegzyz6yIhjyZzjO/pQLiCRFGufzfEdQAuflA4zTbWRDRgsrxBi7BiQcnjH0oTIFsV1ASOSDg7Ee/wBaot7M8MjoGdEUlGKY6g7EemMVAZPD0ilWVpSMTGQ5JxgjGNzS7eFaLO3S3KtPFLr6hbbGd/0q9rPcSS4uWYxtkRkp7b7j74pRLiSzuY4Y2/6VmIKupJiwM8+lWDWhgjgwiklTwM/rS6+GKt/LMFRbV1DOp5Lg8g/vQbPxFrt5k6bLGVxHJjBG24I7HvTTyS/BOMg7bkrkgfTvQVNs+nKujMXLlivzL6GqDw8pZmCLQza9QMgyB7UxatM9svXQJIBgqp2FLMt2bmXpzjosAEDPuH7gbbDFZBHtxFIJpHQRKgTp4yAfaiWnh5jlExcEhThl21Kdxq9aBcJcFGj6w1GQlSANtts/T070zNKYfD0QBmlbChV2ZlHOPTago/h0s1xIZZFeJpBIhx51x/KD2H0qRZaeieqQySM+SM89uai2kmdFlZZUh6mcSMM6Mck+gNUEk7AY1F3VimGG/owB4HHNBdbANHEjSqzrIJNekBmwe9Va1W2lkcIq2jFXbJ31A9vrtUNBdG4EkcjFwqhkJG4HIqbhZWtwmqQPIdw+MasbY749qgfL3Elu6kqruDoZTwDway28MCrO8skWuaERZAwAR39TTd7M1r4cAzASsBGpTbBOwApaYmCfMt0w8i7BdenHOcClos3h8kYlME6qvTRQGP8Ap9/emIbVVWZoY1R5xlirYGcYyBQtE1zaMYpwwkUFHVjgnO+x9qYM/RhCBw0qkJgNklvQe+KihReGyx6NUo8sRj8gAyD3+tFhs2RDrwzFOmSDp2HB+vvVY4r7SgkmGRKc7g+TtvQ5TPF0Q9wcqDqAbsTgE+p7UC8EbI9nZlSWgkOSRgFdJp5rDNjLbCRz1FZdTNqKg9voKtNcL1o0RlWQhtI1AH6+9BuZ7mOZGifYyYcEA+QA4I9KCsVjBDNbKoVpYIigUbas43P/ADvUx+GrG8La21LG0RAOASxySPSkhNfeHMXZFnEzMxYg+Q+m3amlurloXk2ZsgxkgYI7jY1UMW3h8cCatbOwUDWcA4HGcfvStxZpcdeNbvVLlXGcZUDcA45GaO09xiMJgg4JBTYj+lRMXDyZjG0nlbpg4XHPvQVbwpZpJpXIJmiCMNI2P+oen0o0dlDa2rRMxC6dOo4HbHauN3Mp/wAsYKLgBSSCTvUeJI05hiAJRmOo4yBgbGr3BWCyiMcIh+WOMrrz5m2xQo7CMy4WZw7Q9IyBRvg5z9f3o0MUsXTUyPkDbUAV++MVWFZY1OlgSTk4HHtUgdt7RIXZkVQzABiu2ce1LReGdN1YkHE7THI9dsCrNLP1GGMqoJBxyew5qwuDr6Kg5CB2P1OwqiknhpksWt+oCxfV1CozzmrQ2JSfqkq+QdQZc+bbcem21AVbtpyADp6owwY7Lj0pp5JUVNaMNRJYgUFre3MEDA+fk5IxgUi1tHbzSXMmyNKHACHVqxjn0pyC4un+ZAAWYcdhwaCnxirGHw2Vy34Y59Pb61AOO0j0KEfLW51N5catjjP51MFrjooWR1jU5UjnJzmg3F9Na3cpeBmiOFLJg4B/1VyLdG6S4hdWjK4PYc8/lUDUlrG0glUEug2Ut5d+5FKzeHrI+l5QAQORuDnOfuf2pi6RgwlhbS7MA2+zD6etKM5heaVo3ZHYYWNsnHbb6/vQaEdmeo7TaZhr6i5GCp9M+lAubJp7lmzE0LJ02RxkofVfrVZOrNNGHRlKShmZc4x6VNrDK92HnVisiYbK7Ag5+1aDK2zi9MmmMxhQFUgal9cH3pLxDwX42SZ2lkRZAoVQ5wCOTitKQq8xYTEhCdZzgJt+ppeKa5mMMbB1fRkkjHfnfmqAt4ZIyTpDIiFlRUbJY4XsfaotvDLm0RQ1yjqJS7Lo0hlPbY9u1FK38QLwsuztiFl+YeoPagxeMw3N5HbzRSQTqpJjbY5H1qfgI/hQ6kZQIlvqZpIWGxJ77bbUa4sWmSDpuFjVwxRlyrLjjH61y9eWFwZ8lg2kZyCDxn6UaCO4AiEjk4TdlxjPpTQingzLbW1uJAI45+qWXylhknHsf7UvBA111BHIHVJ36iONmzxn6VqobtdWpdwmRtyc/vQLfw+4gjuT1yRKSyAgAqfrUFfgFXwya0s2aPWSwbVkKT2HtSz+HrCqrGoLy3EbMq7Kunc4H2p63gu4oolEhYBd8gbH39RQb95/jI4IdQ1HWWUjGnbO3rU1RorOONXRTKULFgpYeXPYGlIPCZIYbdQ+iaEP5l3Hm9MntRJLSRZWbrMF6gOdR2X0P1qguIIdF2WlaF5NKya9tzscfpVQA+BSPBKzSFbmSMRsyMcNg51H3xRLizlt55JFnCrNKh0PndQNxmtLrt8WqKB09JLE9vSpljSZCSvY6SeaUDmVpoFEWncjWCSAR3GaQfwlHiWIM6r1usRrOFA7CtCJViiAGSa6ZY5LdllfSH8uR7+nvUGefD1OvS7Mryh9RPAHYf3q6WYaaeScLIjsdOrGcemfSjokieWWYuOBhQKMAuvSdx6GkgShtvhQiKhdSMa8gCMD0HuaUigvR41NLFNGxjjVSsybYbJwCPpWw4UEgnZtsVAVFfkhzsSe9AvLYSXWqVSiztpUlhldIJOMe+eaFJ4EJbgtJ0lj2OhBjBHofSn+qI2AGMUNbl2chAcf6jT5BG38D6OI5DGenIzxlTwG9f8AajR2LQ29vDqBWDIwPlYH1FOtKFG5FBaUCGRwQTg435NS0ZstlIsEkRlJ1SAqcfIv+n6Vh+PWRTw64kjDIuliyjADH1r0TsxTUcgsBkA96xvGNP8AhF2D8+hgQfWpOLGngAew4qwPv+lUXGaICoFexzRkA123+kmp3OdqgE45P2NUJfQVPaoyT9qmg4g7V3G+9dU54FIip969B/BQ/wDm0x22h/qK8+eK9B/Be3idwcZ/CH71jz6aj3wOZBgHO3NMaiyAYx9KVaVI0DMSBwT61aPRcR4WR8qQfKffg+1cdaNoS2Dnj0FLyg6WywxnNFd+imrbGPyoAc3Kk4Gk+1WI5DqHPGwFWBOvB4PFQo0A5zk1DZHff6VoTPcBI8hDITthBxU27B3QtnUF2BHGaEA2ZNW2eAO4oiuq+YAajgHbc1kXIYOdK755pO5uJ0MyW64dFDDKZ1H2pt30kk7ZAxmod00AZztVCU0jE3ZkBCiEaMDHYk/rVbOWcJDEIisaou+xVhjcZp1lWeJ0YEqy4J+tXjEcaKgAwowBTAO3kkeMyNrHV/kK40Y7UNIla4ny2NgMYp9QCNue1cyNtjcjmiM23W4MTCQuMT8ouCw/tUkXDQEASKGkKk4AZV7YHpxvT8HUOdQUHO4zRSG5OBRSwSVbdVJ1OOcmlIY54YjJNGzSxltITGD9KeJbJ3HOCRRukXXOoe9QJWrB4NYWQ57SjBFSY5PjVkYB0WPSu/fNGnVYI9QJZ2OFUDkmotiZrItLuyseNs49KlC0sN1NZyEO6TS4LIcHHsPSpWxvFv3n+IV16IRdgN85pqO4jdC58+oA6UG4pqCVJI9UeQBkEHYg+4oM4W9w0B2fW4HUwwGT7EcD2olxBO7IVIKxjKFic6vU+u1aEbgNjbGfzqXkUnTwT6UwY/iiSiC1QRhg9woGk+bO/B7UcxPOypJb9JUOwIBP2xTlxdQRbdMyGMayFAyo9d/vRC6/N2PFMNZMFteK8f8AJEqldAbYb7HFAi8NvIWtiZsyL1JGbSSA542rcWVF5BPvQZ/Eba2mjimJTqDZyPL9Ce1QIR2l0BHqncSNKGl0kgY7nj9KrP4U80kDSSSsBIzPuTgdgNq2hjGQcj3Nc0qr3q4M5LaDRHlXJVjktnIPFAWxkMwdi6oHIKZJBXsfrWkgjCKFxpHGKrLcMGWKHzNywXkCscqQS2uVc5YlfiPlIP8Al0e1tMNqI6TaiXQbqw7YHamILhpDIpjkVkIGGIP60w8iQ4d2C528xArcRl3gniM7kuIl0hdOMEZGT65ooiuBfFWUtblAFcNsD9PypuTTIuhxs22Ociqs7vkRnIBxqoEoba766SMz4CNqXUPm7faqhPEOnEr+ZxBlhkbye1OxSzfFyRllZFAIIGCCe1G1yM4wBjHNAkkN8FVXfJEIyxx5n+gqLaCZLWKJmIZgS+2+TzWgsjnkigPKEZmOc/XYUC1xFPEsdvDr6RyruD5h6c/qaq0VzrkVShmEKHJBwxGdqdkZymxH1oT3HSZe7v5R9v6UAr97iHw4zJ/mRgMwVsAetV6c7qJi8hJYMoD505G5/wBqLmWV2gnEbxSKeMjb3/OmxpMeldIA2ApgVlS5YXKBmUMoEeDvnG/03qskd00IKmQEsoZScbZ3+lN62Zs6ccVzTMWCgbmrgQe3ulM2lQQ8gIb2xvVYLCeKd0WVljIyrgg5PfIpt+ozF9QIAwFYZAqizzAaAqk9jxmpgBouFkRJXwhkOCBkY/lqt7bNHbyOJMsxXAxtnI3psM7jzONSbjHGal2N0rooSRUbS+o7AjfH7UwLrbXXxQDXDmJX1A6vmGPlIx60xbI7w63aWKXchXw2k+2ORV4Z5ZATo0kEg53/AOCjtJ+EHyMjmkxGbFBcxWaKD52kzIrKFxk5JNMr1ZF1hh53xnGCErhJK0rI0LlCNmDDH3o0MbqxZ2ztgUVV0eK2KRPqZUxGXOd+2aU8rxiZrXXcxJgdRfNnvvRUuXnDtEfIGK6j6j0qkfWdpWZyyqfKy7Z+1AN4riNdFvr06Cwfyhi3YGjItwJbclpVBTzkMMA+hH9agzSSny5xjfJprWXQYJyMHJoFYm8TNwzvIvSMzALgbIBt+Zqw68yxRXDkbanZP9QOQPpijFXJOXIJ71dEkJOTj3qBWdpLcDpvIwdsMUGooMcgfWgyJLJeQFpEEhgfJHrtT0yMuNO5+tW+GBmWbOXClQM9j/4pgXulH+DzFnRJeiTp1ZCtj9azjYuPCbGOSeIlXiAGDhf17Vq3AEsTQtkrINLDPalpC3lR1/m1L6bcUAr1LoXHThchWwRIuNJOdw3fGKql1fZCyEBeq4JAGNOPKPz703qMg31q2diDXHCqBgljx2+9KM9p5mtIw5dFdsSMw3jHtR7iOaW8tSkrdKNCxIUfN2zXMsjXRhbDRhd9ts+nvRhLDCpy4APoagTCXErKWkmTqZEmAAY/TAq+L3r3IV/w1CiEldyf5qMtzblsrLgfSiJLGgLiXIHsaih6JWeXqmRAreQgbMPf3oV008M8LxSu0ROiRAMn605M5eLMbYHqaUjmHmikkAkzgHPI9qgoyyyu3VySqAo6nGpu+fpQFWaLrEM8xKjQgYA578cVoys+jCsQMYLUWOSNQpVhnGCTzQZbiR2ihCzdILlmJ82rOw+lcsUz3K645FWP/LwNmB5zTlzcxs8giYK0fzvjv2A9TXCSRIYy51zKPNtyaADdQzOjxsiqBpbO5rI8XGrw66OogaG/atK4eR5MnVqztjgfWkPEjq8MusjBMbcH2pDHztd9sjNFXnOQaHGCMZG4oxUjfA2r2MK5OeCRXOQTxjarZOMZqCPU0COKnvVc1YDNUdiuHuKn2zXURBxXqv4OiRRPMASxXB37ZryjfnXqv4QeQQXOgLsw5Nc/Z0349vVmFLtAGXBwDseKegt4oY2VAd6UjcRQqZNmPb3q8kxSL5hnGw9688aXuIROVViQgOSM0cdNF04pAswjYg7421etUMzADU3mPORV0w68i6sb5P6VQBVJ5Pf6UtK4Khg2wGARVRcKsWrVnI/OrKlGMpyWGck747CpimSSTytnfFIfENHAxfZ23IrrFvMcoEJ35qjZlZMKo4AzmlLieJAyogdowC4zggH96Ksmpk4xxVZkjWUTdNWk4DY3Apo6IFpmAKaFOPm3B9CPWomvIre66TxMx6ZfUDzjsB9O9RG8YnLBFEjfMwG5q0i28rK8sSvIvBI3FNFJrizuoWSWNyqxibOdJGePpRUmkt0CMxmi1BOrtqU+h9frVy1sytrjjLOApyAcgcA0WJUC9QRqrtzjvQDFyI4y8cepD8rkgZ/OlrrxAxAse5C4z6/1pqdIIrfo9NSnJXGRn70pLcRLKgKqpY4GRttUolbtOqQsQD/Kvvtnmn4rnLGPC5Rcsc8VmSuqhQkQclgc4yM+tG1qZDIVTWBgn2poM10rhXPyybRH1z/elHuUd7R40kCB22x3x9abT4aWJFVE0qcgY2B9qieALc22EAUa2ONsbCgUspoxaa4Iy80zkDOwcj+wrXt5gsxi6OBp1M2Rt9R70h/08aCNYYwkbahtjB9qhpokna50fisAGPrTQ3PftD4jFbLbMyspdpMgAADtk/nTUV3BKUZQfNHrVuxUnFLQ4mZZpIhqC7MeQP6Uu0iW7PHAoVB2UbZoFob1evcl48xyXTiRi2+FHGPQAVqW1wZYiz6ArbppOdjxWdHdRMx/BRGb5jp5FGiugi6QAFX+VdtqmiI/FYGmRRE+lpmhBGORz+1dL4rC1qSYBKGDkRtjcL61xOBrjhwBkqcDvz+dBWaMEKtuuld9xwTQWsLjXGqWYIVk6nQkbIUex5H0p2KczhYVjCyBQZVJ3XPAqto0Eoz0wpQbadsfSraYuqZlzrbyk75qiJbiHw9XyrSsqayiY2X13qkV1El7OMFeo6gHHGFziqzLFJIJWXLqMFiTx6H2oIbp3E0rAMHYMpPbAAqapg+Jxx3nwqxS6ghkYhCR/wA96Db33XsoWlQlpkZi7Dbv+gqZpkCG6RckLo1HnHp9KPbPFJFiPGw047AfSmo63nJGFXEajCHVyMbGlra6aO1t4UBdtAdgCBhS2MjPJ9qd2iwkSgLjAXH2oASG3EKlFZ41CBsb49qorJPGyXGs+QTdNN+SOT9c01aSlrYtIDqA4HekLho0IiiiVhI2vSRnzZ5pqC5y2lzztnioYrbeJI6xOsRxMGI3xjFCbxNJWVeiQ2FZ1zuMnAx605LHbiNdUaFVHlBGw+lZ7z4cSiNS3AbG4qhlr5oYJZnRXUNhQje+N6XM7XHiGSkimNABx3O9WnBWAOoGh9yCveojuVMuoxjUBgMBvQFi8SV9JWJ8uzoNxwv9KoviH+SwjJMgLEah5VHNEtZlkJHlXTxtiqyOFbSFj2UhT6Zpphtr9I7MXMwK7DYb87ClT4i+D+Git1jH5pNmx/pNXKhbFY3QMAAoUjOa54hHZLrijbSdlwMCmmDPPoaIDDF207tj8vWhreCRoz08B3aMMWG2M/2rkZZVVmUahuuf5TRJNKIuBg571dTAIvERJdpHHGhDSNGSTggqO9JeHSmx8Pa7lXWUd8qrHJLN3zWgtwC+nPzfajTPEihWClG3y3Gamrga+IRtK8apIpSUQkHGNRGag+JKxZY4mbDsgywGccmpkmt1XJ086vv61JjiuZIjEArCQOzjbj96mom1uJpl1iICMjyknc/Whp4i814I4oS0RZk6mobMvO3pWiI44xpGAPahJDBHKzqEV2OSRsTVGTZ3eiK1tGQgyozDb5jqOaPDeyNfIscIETMUdiTkEev17U9HDHFGiJ5tG2f3qZF8oI29d6DMgvJ7hVItgoLPnzcBc7/eiWtzLPFGkbKkpUOwbPGeKedSiDSDioyCRqDAnvncVNFLiVo2iRVy0jaQM9+aGt/LqhTp6Q8rICT2XO9HOkD5gSON+K5XiAOX1MNuamqVPiTTTQqiKUlDHUX3Gn1H9K6HxgNErtbSAGF5vmGyqf609JDEi+VRzXBISmMLgDG3p6fSgVHiCM28bIREspDHgE7CoU3COI5QjuxJ8rb4+h7CjGOIKSDHkjBy1Dlht5ZFkkZWKnynO4porNeLbyogi1TPq0KTpBwMnelbi+KST3IjPlgiYr3UEkn706sds7dRyjAHylt8GuSG36882pW6iquM9hn+9ApcTyuLeSNmCNJGI1Rsa87nNWnMK6mU63lkMYVmwuocn24qsMkEbkvMpRSSuo8H2pm2Nm+oxqnmbUcdz600IySpbvcabUfglNRBAyWo8l8zR3LdNwIM5yR59s/ai3DWZRo5Wj83ORnV/egRz2kR0lxoxgKF2xSgQ8SfoktAyjoiYkn9KFP4ksDRhU1FnCHfYEj/AJvTkt3aZwZBgjjSar8VZIurOT6hDUUvJ4h+IUMTEifpbHnbOaCniRaRFELKHZ8EngDvUvf2hY4Ev1ERqq3UZ15jlbI28hANQLW168FspNvqlfVMuSSGJPsOaunic0jziOHyxgZJJyW7gDvULcGO3x05WZUAJC1SLxCQRkiCQgccCtFFS7Y4AAbG3Pc80nfOxsp1cEalY8bYwacN83TC/DEH3Yb0tPOxtShjjBY4B1Zxk0R4VVOBhgfvRVHl5G1UkUJPKvGlyB+dWGCcV62E5I9Tn0qpYd6kHfjarDT3YD2IoM/tVv5dhvVQTirHgVRAyc1bTjmq5INWzmgoxr0f8JySILkIpY6l2A9jXniNs16n+DINcFyx284AP2rn7Pqvi38zkhp0ZQDn61d4rm4aNkClFOSM1prYLOoEvnU7EZo48Ohjj0IuNIxzvXCeLWssRXTKRoweF3pWWxvi4JZcKd/f1r0CKUAIC+X1FMLqf5lUCrhrzaWt3doHClUPCmiR+G3SFSVGFznAr0RIiXy8egqyOJMbDeria8xP4XdSs2kKMnuasPD7pE8qqGQ+YnPFenEfnOwx71ZgucHBPFXB5azMsqZiQtg48xwc/Tmjm3u5FGYyBxxXoHt0YK2hQ4OxxvRFB7kZxU+JrzjWMsSCRyQqjLcUSG0eaESR+ZW3GTXoSqkgECoJiQb6QB7VcGCnhj8qSSOx4oywTqYwzHyDJwOa2I2jkGpMMPUVyhH8yDO5G470w1iSQTPJ1CrHfbtVekQT1LYuCM7jIrfwq8rVHKhhgc+tMHlrhLlpPw7ZgBvj1qOjcSDLWpGR/qA/rXqCoYfLketBkvbNSsLzxLLnAVts0yGsmBOlEALds47EHFFS7N2zxwqNabEE71rxjzZMYBx6UZbeJSZFjUM3LBdz9afE151rS63QxqMjY5yc+tFtbF4hhoiTzW+yIpHy596GqHLMAD6CnxNZcpaCM5ikYE4AUZ/aoaHEWhYfOd/U1sKjagSo9xRWGMHFPiawRYKQFMTD1OKG9o2oYhIA49xW92yFB3rhktkEEjtT4msCbMCpFINPVbSMnv7VeLw9wApyWPqK9CYlkVTJGCQcjI4PrVNLLIMjJJ5p8TWGlnNbyakQEMTk43FDe2uS6MI5CynuMbV6Mx6m3G1T0sDip8TXl2SQ3TRGJw7Jng4x9aObeaRQj27begreWIg5JNDkGMuchQMk0+K6xIreVUaP4Zyv/cKTvImiQSG2CgODu+FyD3xXqYmXfLDJ3Azvj1qk0aMjB4g4HYimJrz2u9EvUW2kO2MaO351R5LgDW9hMTyRtW8LtI1QxoXBIUYOx+nrRDPGYDJkFe/2pkNeaWWaGXqm2m3GAuxxV5ZGBKtaXBIGrCqOPzr0AlSOOSWTTGoGcv2+tE1a4UdkQSEbqKmRdeZe5dgA8EwQlQmoAHP9aOJemixi0mPp5e9bsUccsh6kaF0+XIziryRqJAdK4HA96YmsFp5WToNayEj/ALaBGw6nUFtJzuNPFehe2AcHRv68b1QWqknyLudqYawJpGtUkmW2lU4zuhxmu8soDvK4YDhVzXojCGOAB/So+ETQVCgfalXXnmnMoC9WT0GItzXPO5TpPLIMdzEc1v8Aw5TSdAODzihMLe5Zui6Ng4cDkH3qYayIiqnKzTnO5/D/ANq6eQywyF5Jumv+mIkrW8LYiULp7bGjraI4ZCgA4PbNX4przMcSqmwuzkYz0yP6VbCLH09dxjGdOk5/avRvbrHIx/lxnFVFspZn5yNqfFdebKQsB1BOCBvqyDVZFESarZJ9X+o6iB9favTm3DIFzt7jNdHZRyLpcAgbEGr8U153pWsqiSWWQuw48wB+lVVLXUR02UqeQzbivRfARIgjUbKMDfgUEWqdchXzp5UN+9PiayNFtLjUmSBtknNVaK3dF0s0WSNgx/UE1vLDCAzMMBd2zxQZli6QaOEEY2ztn6VMNZwNqW0ABgNsZP370xDHa6gwhjPYHV/vR1tYn18iVsFgDxttmhvbHriIJlSpORSwDmjRQXWFST6D/ekpJum2I4ekdiXVck/atb4aOPChVUY4pW3t3a9kk1iWFx5VG2jHb3qZR0T20gzgHI4YVYTWiKVEajO5IWnEhj6R8qiRTucVUxRyHUEC4+2auBRJbUh8xpv2wcUI3Noo8sELZzwDketaKwxu/mjHpvVpLaDJd8AKMnfGKlis6CSyVtZjjEZOyngH2+tHlKrvDAhiO5CL5l9/cUERw3LiOJXZGIOAcd85FOiDFx5XdABtUmhdWjdRoRJAd9gDS3iESvZuUieNkGrMa4batBvDYpGEjSuWHB2ob28nWULO4HBAPNXEAiuAbaKZY/K6g7rVmkOoDpqMjbCiitbKrlWYkHjNLPYxMw0jfvzUUQIWPyqwzv5RtXGyglKykOjKflGAD/eofw2NItSd+fMeaW/w2O6HTlTyA52c5/OqGTbQMCWjz9RUNY2zKMKQB/p5qOksI0hUdTxmpWyVlLaQPoxqCRbW3SIMeMf6gKQUIspihhJjJ1M5bg+1EkgJQxsqaD5WGvO1EtrRIbZY4z1ABsHfJ/OsgbJFnVgf+4rmlfEI06DEYYgasfTempo0B0rCqMe2eayb8EoUAK7HfPtUafPiSzM3qSavj2qFGN8fnV1JxgV7o5K8Df09K76gVZiCST6YO9SHUKNXP1qjOBxVieDjeqj71btQdya7io781OPeggnNe7/gFM2FyxXK9X09q8KeK93/AABIV8PnA2xNnP2Fc/Z0se1jAUYwBtxiiDzANjtxQtbmTI3x2Hf61YFwedqxFcBucrsauucnK71I1agCQe+1WB3znmgFpy2ymjIApyRjsMVZMck12AeNxTBxcaTkYqqEEFucGrIAQRjmpCsp5O/ariBeIXPwti1wiazGpbTnGcCkX8TuFkaIWg6vRSVU1HctyvHIrVfGlc+u9ccMMZ3qKyrnxG5Frf8AQtz1rchY9ic5A83Hv+lB616ni2hbYPFDa6t2IBcn1xudsVtg6iFPIGKC0E4u9YaMxacBWB8p9aYmlJPEGtZJVFqSywfEPhv5icaact7lp55omhaLpBQTnOSRnA+lEVVOSQCeM4ohjXAOOauDFuL6/Ed88VsS0UqxRAHOeMnHfmuuFfW7i20SQuiK/Uzktzk47Vo3EhgdPwWaIg5ZBkg/Squ2hMpCSh3Ixg1KrOjmnuJFtWQiPqMj6DiRCNwx7aT/AFo/jbwS+HtbSPCskw0r1WwAfWm4WMxJaDQuNj6mjG3hcaHjRgRwwyDSIzrcyRC3jnVfimTgyEjAxk59aLb+LCe+it0hGiRC4k19h2x606Yo/m0jI/SoSKMxgIgU84G2KYM2G5RreG4mRpHnuCiaQDpOSB+QFN2/iMUzrEInQs7oCcY8vJp0W8IC+QeXcY7H2qI4Y840gAE4weKYF7a6MsbSqn4DDKNncj3FZCeOu/iMsbQN0YmRFUMMkt3P/Nq9GkMYxGqALg7DgUJ7O1R2boxjUPMSBvTDVY7sNbSTCFsRlhp2JbHcVlW3ic95H4c3SkBuQ7tjA2HA9h/atRp4YpEjdHUMQoYg6cngVaRT12jaA9LT5WU7E9/pSqStrsmTTEgWSUasOSBgHG1Gv7uaO5sreJf89zqbPAAzj70wIljTU0a5GyqO1E/CAHUQKDwSamBAeJssFzKY1KwsUKq2+c47/WpPin4zQhcSdQxIWPlzpzk02vQdCYQmM+Ygd/eoYBl1NjC/9vFAG6u5LWBGmXJLKpI4BPc+1ZT+JXF54bdJPYsrLIIQFJGrJAyO9bceXyWjQ+4FSEKsS+jA3p2Ma5eN1kEsTQ9GVYY5kJym3zE+lEupbn/ArsOo6gBGsHAZf9XtmtQ9Q6tMKn0ycZpaTF94bIEjCdVGQ6uVPH71MNAM7LcW8QtgxZCMqdlAHbalPizLHbPhTiRmKjIyQCQDmtoL04dHcKACaVNm8skMhYfhuWz74xTACzE194cJLiJepImSH357YoNrc3omjjFgpVZWjD5wAi961DcRoGcDOdthxRA5aPKnBI22pgz3uZ0FrcdARmRiJFILaBvvt9qJFc3D9NGQRs+pi5UkHB2HsSN96dtyx0pJjVz9RVYcLNNG2QT5hnvQKi5u3mYG3HTEwjU5Py4yW/Ol4H8Q6l1LJHnFxoiGk+WPjUPWtJyDIuMii4bYAnAOMUGY8l/H4hFbqgaAp5ptPyt7701PJNbxh1UynUAcDgE84709ox3OajBJH5mmDGjuPEgjK6KXNyEUlcfh922NTPDLLLFKIDHJ1WUyxjzKnYkdwfetg9zjvgV0TYx6b0wLObuOwDIqPc5A2G2M8/lQ1lvOrJ5E0/EBV9enjc0+jkZJbjtUsdyOPStYjKaS/NxOmrKllML6Bp09waoZL4xmREKy6gvTbBQDPI+1a+/dh9qh+QM71Mi6y7iW6MTqo0nrqAFG5j2yf3oge9NwyoRGglHmKgqyY3OeQfatMKrIcjP1qgVFfYc0xGeLi5+Hll6btKHIEbKBpGeQf5tt6myjZDNK4Uyu+denSXGNsjt6U+sKlmbJBO3NdokXHnJApgx2W6uLS5M8fSR4DqjI4f2PcYpqyhlw4uVUlSAjjgjHp2xT8mthjAIPOaF8RhxEw85UsB6jimYaz8yxS3rQprbrIMYz5cDP5VDXNyryCO1IPWCBipIKHvWiGxqYLgk5b1+9XG5BGfekgyh8TFe3cpVCG0LFk8jvRbpGhaIW8akvKNZ9B3NOLDJGG/ELgkkZG/51DAEMWJGRxUxWXBNe6USSAa8SZJ2yAfLn61EL37GV3QKohyilR8/pzxWiWBK6fz9aKHVlwN/Y0w1lSG+6TMI1LpGmN9i5O/2FK3qzm1uwwClnEannUCRxW+5Eaas+2KRecHpI0WrU4AI7HncUsC8slzA7x20SsFVSGK/NvuOdsCjLNcNcTIyp01UaTg7nvTSuucckdh2pSczTmQQOY2icBwxGMEZ2NQCt5buK3RpYw0skuG/7Fzz+VXF1IZIsxdPWWzkEgAfsaZ19QrkYbuKo8uW50kbbUC0l3O6F1ixltADKcrv8x9RRIwIoDIEbOC5UnvV3ZlXMbEjPB35qyPrXIwR64oE47+5dEBsiGeAylGPDdl45pb4iQ3dw7279JNCKg7kjJ+p3/StMEE8D8qXtmYzyxyEMynI8u+DwKBV7y3tIJXWKQiKXQVJAJJPI9t6PJf8ATvXhMbrHHD1XIGSSTgAduxpiUBRocA9+KWENy0js6xlS2UOePTb1qAnwiZd2YnV5gCOBSq3duZRFEGLlygIXbIGTTpVguWwxbYjtU6QVJOM/TipgGGdi2tUI2x3PvSV8irZTtgZwTk/StBl0YI49qzr+L/prsmR2V0LKrcLt2rNjT5WFIXOds7+1WGQDtnPFQBtzmp4ORz617XN3BGR9cVxG/FQpUHBGQaqeTv37GqEwcVb2HFV53+1SDjmoJzvtU8ZzVO9WztmqOYV7n+Ayq+H3BbGOtx9hXhiMLzv6V7j+CU1eEznA/wA/v9BXP29L4vbAo5DRHf2q0s3TbQyjOOBVbYJ01BGlhVZSDLgDI9K5qKsi5GDnbYiraiDx/vVUKg5wN/ajIAzHPPvQD62CBp/WuafQwAUkURgoePjOcirY3OcVQNZQRqNFSUOM549KoUAIIG/tUiMgkqeeaqJnniiiVnIUFsDPr6UifF4NduiOC85OkHIwF5J/aj3Vol2I1kLBo5A6MpwVI70D4K0gMczll+HDYfUf5jvn1zUV0HiMVz1l6wTTKYownzMQOd/ejwXp6OiYs7xoDI6r5Se+KHHZW6QKI121GRUznLHufzokXh0KWfwweQD/AFBt88805ApvEUisXMbeZ9kbGdOdgx9hTvVENpGJpAWwAWH8xx2FIGwgWcatZL5SQlvmHofajTRQzyISzK0Rymk49qAU3iUBggdJVbqSdNSdt+/PpTN1dxW8BmkkUIowN+SeAKXHh9qkaNobEcjMozw3eiT2kd1GscoJQMHAB3yOKCsd+kjMisi9NQzEnIUngUeK4fSizKC+TkoNh6Z9M0tbQWc6XE6YxMdMhPJxtgelN21sI1dkBUO2rSePypBSe8t7e7hgZ0EkoJ8zYCgUa3vLadNUcyOMlcqe45pe4it4biO7lP4uOkpI9Tx6Va3sls5pZcn8ZixUDYE7bfWgN/iFqUIjuosYJ2YcDmqC+CyqmhmLYzgfKDwT6ChJ4HbKiqVOBGYwM9icnf196ZjsUinedHYSOoVu+ccGnKcCTXC2wjZycu2lQOSfQetJHxO3uZrSSJ2aFhI7AKc5UcEeoPam7iziulQTksEbWrDYqfUEUFrMQ3NtJFssZcnC7nUP70UcG3ubcXZYNCoLqRuNu9Lr43ZBI2Ly6XiMoPTY5UU2sCPbtAGxGwKlAAARQzZWzIQUBBjEOCo+Qfy/SiK3PiVtbRGSTqMAquQi5IB2BNIzzSzeOOkYkykCFTpyF1HJP12xTs3h1o28kQJKhTn0HG1WFtEk3xCKFlbCl8bkelMv6oaX3h5y6z5ExZskHzadj+WKmW8t4WIDnzR9XYb6fX2oEcVpKmlVWONQ0QVjhgCdxjtmmWsYHQKqiQqunGxOn0zUAW8QjWSOEIzO2CwX+RT3NTJNq8StVOVRY5HOfUYA/c1S0tWjAlmyJQNAfYnT2BNXeANcRzmQkorLjbfOKnIhvF4OlI+JNKRdQ6V3wTgUCW/UXS2yxSxxJD1GXHbtuDxz9aaWyt0QlY0wV04AG49D7UBjGbhomhkVNIUMq51j0z2HtV5FVmEHhtxdEFkAMiRkk4GP71eF3Z4mZ3ZwoEgU5AyM5I7e1MGPXAyyAhG20HG4966O2VWMiKVLgBsYyccUwZdvdidYdEbr15G0nST5F5P1NOyXv4TuqkRA6Ufbc8EVY/BQPCGKRupKRjOMZ7D61d4I3/D6eY2OSO2fWoB/GRCaCNZGGWXquP5M/KD9ar4zM1nNDOkypqlWM5OMg80zDbRa1k0kuBjP0rryzW8iWOTVjWrnO/B4pgE8IuSA/wCIh9Nt/WusrvQtvA+ZC2pTIWHK80dbeK2j0QpoUcKpxVRbxIc4AJOdu7UwRbeK/ExQARfjTAsqZGyg4Jq8PiEMsyxxCTLuyAkYGU5rgkay6xB5kXynuM84piGCNUXRHpHI9s81YE0vZ7u1kkih/ELusSE4Bx6n7UaS4EEClkZp2BIiTk4GTgnsKMsEcZAjXSAScKcb1Z7W3l0SSrqdCdJPaqhG38WtZ47R9Mo+LLBMr6DJJpNLnSY5bCdpVnDSfDyvtgHcqx4PtvWvFY2kaRdKPTpzoA/lzzj0oIjgR168YRlJKHGw+hqK5rqNPDReMjrHpBCkYO/ANQl8Hjui0On4fBclwQNsn8qOBbzqULa8jgHINVhs40muZHA0yaV0DjSBjegDJ4ssMPUkjyzIZFjDjdRyc8d6FJ42qLr+Gk2tviCcjYelPC0t1RQsSgJsoA+X6Vywpp+TkUC/+MxCKaUwSjo6A2w3ZsYX671x8QY+LG1CuEjh6rkDkk4A+mxpgRxkEaRzlvc1SWBVVnQKGYadRz9qIussz287PD0ipbpktnUMZBrKZhKng8TFtUql9a/Nsuf1J3rWEQ+HZEzkrgZJ9KXjRoilsYCY44gFlB78Ee1WhY3sJRJxE/VAk0pspbScH/ahXnikiRN0wyf9MJgDzknH6VqpHGIl6UYbTxg4ApWCdbi9mtZYRHLGoYkNqVlPBqYrpbn/AA+2kupGllVEGRqzn3+tVufE4o2m1BgISisDjctxTpgidSki6lxuDVHgiZWUx5BG+d80xGS3iDyT2kQiZFmdwSSD8vofej31w1sYPw9XVlEedQGM8U8IoxjCbdvaolhhkGl0WQDfS29MVjG/CXayzM6xJG+x3wQcE7c1pRRt0zM6AMoOjBBH1+pqTZwtOkhA0LGU0423/wDFHKIqYQ4QDAGeKgxrW9EdhCBl5iA0h7+Y8n1pi1lWZC6IGik36hO7nvkUe3soba3iVgC0a41naqxtCAyW7JhCSVX+XNShZvE0W8iijjDa5DESWAKke3pVOqs99EIwyw5bzLw7DkEdh3rREY1Bioy3OPX1oSxIkzdONVLblgNz60gBNfQ23VUKX0FVYAgYLfvQw8o+JkQqqwMy4H8wAyf1p4RZI2xtuRvmhSxiSGdVYgMMZ+1KEY7+BYI4TqLKg6hI2XK6t+9NW5XoNLpIVvNrzkuO30+lGQQPjG406c+1CuG+GVFQAx52A2xTAo/iUVz0DEuTLKY0LAjjk/pR1mADHXrDHCKBhsjkVMYjkbTHGVVBlCg9efpUSGKJOo6EmPdQoyRmgq08alkMhDgZxj1O1SZxHGTOQijbUTtULHC06zM4aRVwoG4Aq72wnB6nmB4UjioOWaJwQGBwcHG9K+JNnw6cAEERtv8AamshfLqAPas3xQyReG3rmXKNHlRp+XbfBrNWPl2MLnOfvViNJOGz2yKjOMZPao4bOw9/WvbGBDjSBtlfftQiN/T2q4O3yDPtUlQxyNs+9BnZ253rhnIx9q76VI2PpUE1y8g4qNWeakY2qjmOfqa9x/Ayg+GzgkgiffB52FeG9q9z/AeB4ddv36wwD9K5+zpfF7WPCAjP1FFVUJz2Byfalo420Fhqwd9zxR7clic4rlFTIoVyBnBoqL5RvzVLhXO4O30qISdOGOe+a0D6QrjIzgbZFcV82QdqEznQWG+TQy7qBnfcHaqDlhqyCdqpHOGkcBhgVUsQN++21VhUnLnGnGAAOKIvdXKWtu9w/wAqjUff2pZnmkuMsVEIT8dSBpXPGD+9d4rayeIeHSQRMiFiMls4ABzQIrGVSuqVAryFpIsEqwK4wM/nUqtYCOGLMaqBjYKABV9Q0jDDIxkelIX9it34ebZCIkyucegIz+1CPhsjJP0Z1iEsqSKFXIAUDZt9wcVUR4rOFaPRINUjeQg7nHoaVj8RHVcsTvud/QVz+FWySx6mJWEOdIG2WO5x2xWTc2M09u8XTWMN32Nc/LWpj0Vhd296rt1QoDAY1AZyK0TpQgjttgH1ryEPhESXke/4UgUMFUZyDnI9OK2z4ZEl205mZS86zEadvKMAf71rxvCVpokKXMgRVMuAXKqNs+tHzhR5t/eslPCUP+IvnL3nysc+QYx6713+Ch7C2tZJy4iRkdiN3yMZ9iK0jTcwviOQo2sHCsQdWPSiQpEiBYlUaTjCnis4WMcNtaw58tuRhnA8wHY0GLw3T4tNdRDEUmksudy4PPO1QbLzIs0cRbDyZ0g98c1WW4WOaO35llyVX2HJpOwR+pcXMmX6kpZC2PKo2GKi58MS68Xi8RZnLJEYwurv681Rprj5TyPaqTTRRSxxkjVITpXuQOazPDrBrKRpZnMs7xiNmBO+CTnc81M/hxl8VN60swVYGjVNWApPcb8e1A0b/EHxEFu00WrTlWwTvjIHemxJGXdFZS6ncen1rKs7I2lraKGk/wCmjIaQn5tscenf7U1ZwG2tkEidSXHmkAALe535qCt5ehbyKzXaR0aQtjOANth3JNXjLi3QXDL1iMnHc0A2rnxR708tF0gukbDOc80GDw50ube4nJleFWGdIBbPcnNOVaCgSL5sDHY1eUhSGLAA+Ue5rHh8HkSG2XqajHJJI2rJDF8479s0xFZtBdZb8SFI1WMPuUI7/egekHl2P1NKpqaQ4XI7n0ql2qeJJFHESRDOryYYbgdtjS/wNxDjpYZTcNK0Z2VlP8p+lTsacpHSA1que3c/SgWuzlCds/lSsNgYjboAumMNqVlBJJORg52A9Ki4sXlv0kBbCK5C5xkkYH5UGnpy2pQCVGBnjNAM5fxP4U/KkXUfHck4ArPTwtvhxG1zKMW3QOG21Z3bmjmGV7+fKsUe2WPUNt980FvFn68VtZoo/HlAOewXzE/pTwk0OOq6BWIVSRjJPasi38NEDWMWtne0RtuNedt99qehtmjlt26hk6SlWVtwSTnPt6fSgbE0McpV5IwC2kDO5b0okkgyGDAdqyZLBnSNNYyk3V1EA75JwB6VD+HBn8zBo8MJFx3Yjceh2qbRpMys4J4HNVaQPcpEmjI8zjuBwCPvSJtA0zN1CE6yygeoUYANEt7X4dhKWLedsZ5OTnc96QNPcQpeC36gMpUsVyNh6mm4JY2UhJVcqcNg5xWPL4VFcXtzcnOZ4ui4BGRjuD2NPWdotqjFPO741MSBnAwNgKotN4lDGZACG0OIzju54Ue9WmuZYdOtU6W+sjPkGOc1mjwiHAhOWdLj4k4YDzHOAT6UxHbBZEUsQVdpDhhpye1TRph1eMMvykZHvWaknxbxSJIqmMkvCc5GRjf6UaW1kuIdAkaMYwGjbBFCi8NcCFppTLNCpHU4LfWryiLa+W4M5E0emJyhYkAAjt/vRTdxKyBXEjSnyBWyCByc+lL2vg8VvD0Aw062fGAM5oqeERRvGYxpKRGJQD/KT9OacqO19ACV6qFlOCB6msiXxeC58VurGWYDQFSKHVjWxGSdua1IvD1ht44iA+hQupticfSkp/DbW1uJb6VtpJVcqcfONlwcZ+1ORfw67txEkKXCyD5AS+SW9KZu7iOKNFfOW4IUnBpe28OSC9muG0hXcSaCMBXxznvTVzAs8ttOdaOmcaWxnI7jvT8RVPEYECRSShJGbSoPc+n1pTxK7L2g6cnz3KwuV7ebcf0og8PjEwfL4EvXUa8BX4NUnsMLGkCkhrtZmBYkDfJxTkPpNGAU6keVOkqGG2eBQ4hb27vNLMhkc4Z2YDjgD6Ug/hlub9tWJJZZfiWXHGBpGfYH9aibwlYbVVjeRjHHIiAHnXyOP1oNUXFu0JmEy9MDUWDZGPXNLr4rYSYEd3GxK6wqnJI9hUW8MieHxW8pQMI1QkDggVmeFeBm3sDFLlJNUgRg26Kx5BHfAFFa8V3BIIysy4kOEGdzQh4p4czSabuDUjYfzDbHrQjZfiW0juWlgyFfjORg52pGw8PtJ7a56WQs1wZDtpIZT224yKIemv4bi2QQTMhnOlHAwU98GmWcW8eqRlwBgsxxmhS2oklMpADMmhgDsw9DVZ7QzzRSiUoYwQANwQdjnNRQ/jE+OlEhzFGiCMDfLNn9eKIXgsw891NHGZSFLOQB7KKU/wAK1TyBwyxgR9Mq5BBXPBo3iPhsfikUSyaR0pVkU4ycjtv2NWA4nt+oESeMseEDgk/QVbqwsQBJESTjGRzSh8JVrxp3w+qRZQpHBAxzzj2rovCIonhkGNUcrzcDzM3r9KgJeQWc1mDNciJA2pJVk06T6g0O2neGcWV86O7bRzKMCT2I7N+9V/wmIRpGXYoIjCyk/MpOd6Inh8KTM3IMnUCMchWxjIoKXV1BZxxPrQmR+mihhhmJ9e2KaYRSL53jbTu3tSz+E2pt7VJCXFq+uPjJ+u3FdL4esjyMspXqSrIfqMbe42oF71xFaia0ZQ8raYS2wBPr+tNQn8JTJjIHmYcZ71FxYw3MrNJgBo9DLtgjOfsfeh3NurqsYYqqMG8u/Hr61KLTXNpHbm66iNGm2pTn7bftRl1MgYrp74NZbeF27wR2upiiSiTOPmOScE43rRTTCdKpjPpUBOikiZ04YnesjxmNYvCbrzco1a+s6PLsc71keMG4+EvhKqdHpExFeTsc5rNWPlIGwxUlSMlhuDuKkdgB+tdsQSSffFe1hHzA5AOPSixCLR5tz9M1Qb8Y37EVVtIOApxQI+1dXcHNTtUE7DtXZxntmo71OTnYVRB3Fe8/gVQfC7kEbifI/IV4QnBr3H8BsTYXi8sJQf0rn7Olj3OzQADGe9ViKx4GdJrolYAcfSoki352rnimi2V0kjYbGl+oEfcEDjFFQKq6y/YUhd3IExhjTW4AZhnGxz/aqG47hGhDj5W4yMVwdSCc7DY5rG8QvpLawjkERYygYA3xQEurqWAI0bIXAOSMY4rN8sXG7Mn4i6dquDpBAIwdxis7qSZSEuW23bHanQhJTB0jHHatSoKPkYHcUvJeW6yxDUSC2kMFOM+meKB4o0w8IuFgy0hAXy87kA/oTQpZZYklPQBS3jDKF3wfT7CiNpW1gjnNUUMgK6hjPFZkV1dJAHSASFpkRTuMqeWx2xv+VFW6vJJ9L2mIzcNHqAPygfMfqdqKamKhmYAYx9qy5XRJfMcA9j3p62WWdBK8fTUZXoOnG/OfWsq9CvKcwKiAuralII9Dnvn0FTymwjrctc3C6cKqSDQc81uyPGtwnXcDHGfWvNLrgiRIcvOFwoUYye21bircx2OiSESFLcM6DJJf0Pr61nwWtRN2bPaq6guQSAue4pfrTuswMTKBGpV1XdmPOB7Ut4vb3MtjAlqAS8qdYhTnTnJNdGTV7bRXSK3XMTQN1FlUjyn3HerlRbxySXEuUAySBgEfSumi1QSM0fUULnpAY143ArOuprmewmkcnoyJHpBj0FGLDUPU0D9wshtyEYrIRhFA7+9NxAxxKpYZxg4HJpKD4rqyidFBDbOD8w9h2xScN3dRW1/dXClWWcqo0k+QYAx7d6itW6nhtkR5mKgnGrBIH19Ki4gS9t2jaQiORcBkP60lP4hMhKLb9U6UydJ0tqODjbgVEfWgvZI7OJkVWXMT/I4PLL6Y/wCCmo047eURBZpupj/txn3NXfXxqpSyuJbqaSXdEVmi6TA5GD833oN74jMlzLbQRr1EjDqHUnqkngY/U1eA9pPlJbYGrTMAgIrPhuZpLq5ik6f4WAFUEY2z35+tBvJbgRaowHdmC6WbAGe9TRo/ExRnAbOOcUpe3kYAyCQx3A5b2x3rNju3mU/hqjl2UAscEA8/erGYi4bVGNpekG1YwCAam1T9sZVMlzKAskigadsIBwBRBPI4OGG229JT3TxxJjQwY4USHTqx6etRHeiWJHiCMHYKxDfL7HPf2oNBmJYZPfINDmR2kVlYBsEZNK9YsZXBH4Rxpzx9f7UfW7qDrXOrYruCKUGgAMep2GONu5psx/LqDeY42FZ1yLhLRmtzmfUoUacjc4oZuPFFutIAMZnKhioOFC8n6mgfezUztN5kkwBlWxkdgRVyTEgA5zmsqCfxWS1EkxPUeV1dRGqlFGcEZ+1TNJ4kI3AMTMkChcAeeTv34FBoxAsWYdjRWiXbUSO5rHPx0dzcLG0pVkURkKNIbv8A8711zN4lHDcTAHr6unFHsVxnZvyzmpBqGNkmTRkjOGyeKrNE2h/MTg5HtSIm8TduBo6+kjAVumBz9zQ5j4mLSWaJZFuWlC6MBlVAfmH2qDXCEKSMDbv2NFt1dozg4x8hA2NY12PEZ4ArBijXQ1AKP8oY/rWskkrQOpfSxBAIXiqM34kL42sN6nTeTaKaFyUkP+k+hp9zbF0XzFGbSHUErn60pbpcw+FtC0OLiOIqjZBUtjYg9jVNF3BYwxQuC0cAXSVGNe2cH6ZoNR5vhLXURq3CqM/MScCq3srQ2jroaeZhhUQ6dR9qXugVjs4E1FeuuzbkY3O9DMXiDyGZnKPokXZvLn+TAxxTQ5YOk1vCA7PJGAsmvZlOO4q93ddCa2gX/MnYgE/ygDJNIpDdGaOR3KFYlHUX5iw5ztuDUeJIZ/FLJo3dWCSkYJwPLsfzNXeBoC3drgzZYKFKhcnze5oktvHNG0bqHVh5lYZFZEVnepBIwmfryIisTIWAIO5yeMj0FHKXalTIA+ZyThyNKdsU0NRWkNuAiLjPA1E/vU9YPq6ZBEbaSe2e4oAt5WuJZZcFgxEJUkaFIpGy8Knt7S1t5WV9Mjdcamw6kn/mKqNYlWbTqwfQd6sAE3/U1lSeH3LQ3OHInkcBXVyPw8/pgZqZLW8LMmoPbvN5kc7mPHA9N6nI0HtoJpBI6+dcgMpIOPTI7VKBYxjIA9zWde263nhzwanjnXeMAnZhx9aqIJozB1UQq7a54wTs2NsfQiro1PKRQJZ+lGTCnUbHlQHGqkzHckTiNQhaQFcMfMm2c+hxmrLZul4JFyIo8BF32XGCMflvUDcsqxgamALNpUep9KsUPYY9sUhe2RuPELG4USBIXLMMkZ2wMCqQ9W0cTXU0jnDJpGTqycg47YFKo8d3JcO/RACpL0xkZ1AfMfam8gjUpBHFYkHh9xDEejJh/MQyk4cMwP22/enblGW2MFqeiW35O2+T7770DurLcnauB823PfHIrGm8MJhv4kmCm50nGCBH+vBqqeGlWupLZ95SgU6m2C8jNBuM4A+1Vdwq5PasqTw+5WNRDPJGGuFkZSSQq9wPXNXNrddQuZGwbkyaSSfw8YA/PepyHipZssQCOMUMyjU6xgMybHfbPYVnWVvMb68Ds7RrMGU5JxtkgZ+tXWBrZZE1nU85lYb7qe2afgct7sXDGOaPo3C7tGTkEeoPcVHiVylrZNKMFwQFHuTigtatIfKfwgFMLg7x+v1qni9uJ7VVCyDMqDbbO/eoGZ4Fmi6JBKsMOx9P70fQMcZztSi21wt68mpjEY9IBOcH1xVfh7n4OWMSOsrqBqyThu5/2qi+OmwKHy+mKvKcIZAPrSktlcM0rxzOpbQFzvpC8/c05jKAOhxxjFZFYkBQlt870j43g+EXJHPSYD8q0tQVcFW29qxfFZ2bwu8JRogupN/5hjkVKsfLRsFwSDjfbNTndQux/epUZGWYAAZ+vtVdOcnJB+9eyMLhgrAEZOMZJ4qrqythgQcelRpdwMA4Udq4FiOT+dAhxXV2KnB96g7tXA711dVgkjY17n+AFza3jAZPUG3tivDHivb/AP6P5AsN2p2/EH7Vz9n1WPbxMe2Rjn2qS5aNmz9NqtjfI296sEG4I2O9c1VhYk4f02pO8sGnvBMyoQgAQjOr3/enMaX2NDu7tfiorRMNI/mxnhe5qoWMUbaIXyqjGMciqxmWWaRWddIbCEDcjipt5hPM41xHS5ClHzkd6Pb2qRyllJ2HFTFdBEEd2P0pgjy74qqrpkIycjeiMMoATjFaiEGa5kj/AOmKhhJ5gxxrUc79qaVVaNVlAX1Ub59iaB4hcDw3w+S5CklRgL6knaloblTNco3UMdqqmTIwSTudqitrKrjI2NXzHLFqidGU/wAwORWZBqaZ1iJdDJ5wWz0zjj+/pQ5olsbpnsgBKE1zW67LIvqPRvSiNTSdOPSl5beOZdEiCQDcBu1VbxKNCAqO5LqhAwNJYZAOfrQofEUea5aUFIYpeiGxy3/k1dAJPBHM8c8EiKyOH04wCB2zWwiah5lAI3KjfNCSUxW0jz6UKAksDsAKQuPEmMExjR1ZIBIrEjBVts7cVOINQsirlVyB6dzUwOsrMGi074GcHVSsd3A9tMPMi2w8643AA/2pS08VN5NaoqOgaFpiqDcDOFGaaraCKTpKYxtuK57aF49DKNOQSMehzSFndciMvIZMSJGx3Rc4ySfftVvG7hoPBLqRNQbQVBAJxnbtxTUElmjiwwTqhmCjGO5x96OIFLHKjH0rOF1CJoImRw5iLIvAQAdz2PvVpr1jBaMA0YllUHBzledvypqnE0SRB4yCOQexFSVULkqvvtWV4Yi3ltJPEXEcsj6YiuUUZxtRpUYeIWdqGPTSJnYE7HGw+tBpxrGy6kCEHuKqyrrUaMehxWW198NYmWCMmN3VYD2csdyfvmrf4kwlu3k1dOBliXjdz6/cipo0mj1LgAjNICQzzSxPDhlOAHGx9x603BcN144ZogH06n0uCF/2peG6W8v0wuEKs8LD+YDZvpQSIXxjSGPcnap+HaWMh1VvUY5pW/ukhvLYNOYzqIIJ8uMd6NJr6aTW92Xww2BBUjO+30oLtGoChlHbYjg+1U+Eg6fTCIEB14C7A85+uarL4lCTqWNyghMysGGSoPpVLa9bSmqNmaRBI4GMKp4xUF7i3cqukZQt+IM4yKmK3JKFiFWI+XHJrofEoJcFUcK0bSkMB8o/rRrdpbnwpLmOHVK6h1jzgbn+1UMJMHbAQA+9BmYsG0N9AKi+uY7ExKVy7glQWCg4GTue9ViuY3uoY2jCrJF1VDthsfSgZMo8zJktxj0oEbmV8AbZxv2pXxHxZbCeaNbYsyQ9XUWwDvjA+/NES6xfwwFold49ZBzv64P9Kgc6bM5G5yf0qskDEgbYPGe1ZyeNGe7iijgzHKHOsvgqVzsRjYn610HjrSwQFrV/PHJL/mDYL3470D8KMisrbDGOfSiIkiEDOxJO3pWfF4jNMVJgKgwGVsncZOyjtmo8DmluLf46caZZicgn5VB2AHag0A5CJH3ORkmuW7WZWMLoVU4LHcHHOKRur+VrxoYo8LGfPqU5I05yDwPSl/C1D2dtCY2WIwh1YfKckk5/tVDcl209s0ZcB3c9Mp/Oo7kelWkluEjtWJRnZghjxx6kfQUvGpTxe7YLreO2QIvruTj9KH8ZchHuPhyZFtjIuVOA3+gf8yag2+qE0dYgHVse+aj4pWZwCcKdLZ2NYXxt1F4klxcQriO1yCCSutjxxz2xTl/cSWXh3xEcaM7FTIHJJ9wMelBrBQUwW37V2NTgFfMARqxwKx2vLp4nbiISr03VDlsjv7D1orXd0zXMagpoUdOTRnfGT9d6umNCSSREZxg4HGOaWvb0RRYJbJGcKMnA52pJL3xAWRfpAkRKWzGQRITgjHfbeumSSO4v7l4mdVjQRrj5gOR+dQxpWfiEV2mYHBK41AjBHvimGYsOe9eekFwt1CzMFudJZJVQhSv+gj70wPFZ1zCbZI5FVch2O7N6ewq7/TGxGGALMffapkkWNRrOMkBfUn0pKOeS5uXjyYTbNuMbSgjn6UG8a4/xe0kVQYIopGZm2VWOAD+VXUWLzC+eExdTWpkVtQBUcYNHQStJ+LgKOBnJ/OlVlmuJoMq0AZeq8gGcsDsh9sVdrmVJ7sKkjiMalQps+RwppA9nSdmHvtQb2R7e0ldCNZXEY5yx4/WlJJLi3ii/EMombcuhHSyM9t8dqSlvbmW1sTLGBN8UoKYK4Azz9hSkalpcRvAgjcytpDOS3Bx3zwfak7vq3lxbvGsqrEzrKFwSDj9aX8PvQYJ5ZIwslzdMgcfyngZyPatKGTVdmImIhVBOxB+vvU7XoJXv4kGsLpDJuAANONwPfNdbRXYu7tpXIV3BTKgjGKpdpcv47Z9MkWyIzElcrq439/Srx3F1JeRl4xHF5xIpH/8ASQe+auGs6eS8Tq22VaWSXWSRgCMEDJ/tToe96RKKplZzg6ew4z6ZoE6Sy+IXmhHUNGixtp8rEdsntTkEOq5d3DR9IlUIOzggZNZwtSjXbzRahhNAJ8vDd+9Z7zeJxyXj9ISIJRgAnVjjb2pueW+W5uOgoKLBlBp5cnberSSXJWRHQOCUXyjGx+Y++KWGqWl0ZZiiJ0mJJZWHONsVEDSxyXjcl5CATk8CrRicRaZ16uJSNTYBVexHvXIsiE2pkIHziQr82/BI/WplXULcXC2yPoSNdJ1KR8p7UOO5uJboxSYWWPzFP2NMeIgMtrHqHnnXUAew3/pQAZVmuphHH1GmVY9YzqUYG3p3pgLbtcTKzk4ZW3GMfamNfTU9VwoPqcUFru4acJHFpjWUq7N/p9RSsyy3MEoZCxa6HPZARuB6VUPQuS2jO4GeOxojKGB1MAe1KM06v0xt1WY9UY8oHGfrXLJLOQ7nphJGGj/UON/3oGm82M7HO+KyfG1VvCbnQ2cRnb1p8iQsHDjA/l9qzPEpo5LS70ZLxKytt3Iz+VYqx8xD6vlRRq3BPahhyM4IGRvVeAM5B/SuGDjYZ9K9bC22luBuMev2rtbKAF0Ae4zVQdI2OM+lcpwMYX7mqEcVPFQDtU5zQcMb13pXDmpojsnBr2P8DkdG6HGXB/SvHEbcbV7D+BwBFck8F8D8q5+36teL3sUzFBgZxtRFlIQlhpPvQbRgQVU7dhTLxh1Oce4rl4rQHcysNGcY3NDWH/qlckkZ1b4xqximjGFAIAG1DfCrr2x71oToRCSqIvuABVwQc4wCRQ+trkSNk0lkLc8e1WQaGPvVBWUY17ZG29dpypwNzvUqPIQTnPpRMYGR296qF5oomt3Eyh4wMsDvxvS8Xw88RkwgWbDnH84HGf7U/KFEJJwo7kmsaaW1VYks+lqe4WF9HIzuR9alGhHsZZVhJZyPlG5A9amNre8SO5Ee4yAzr5l7GuimW6jPRfEIypdfbYgUp4ZdpPaNcMFijV2VVOwVVOBQHM9ot3pwvVkGd0xrx7kb0VraN4yphiMb+Z1I5PrSt28M1zGzyokVueozMw5Iwv2qIb6O9lnjE6xJFJ0hpYanIG5FTVNSbNpC/hkYOaWltoRbi1jaOISkLpG2RnO1Dnke08GlmuJMtGGZdXJHbPvxQLaaN7C1u5pFwEWQ6iAXkIxn6DJoNpwFJjIBVx5vpQYo4WgWSAKF0aFZdvL6D0FWS4jaZUMw1hNRB7ClLeey+He4hkiMbEkEHGTnsKBqONS/VSNQVUIu++B6e1ReQtd+HzW+QpkXTztyKBBdq8C3Dqx6hCqq78nuKp8bDDPplkAd30qg9fSmjRaNUIYIWGnSSecf2pea3WSODojQsUofSNsDehT30bXa2kUoWVwctjIUjt9fauuvEYLGSMM4JmISNC2Mk9/oKUPRrFDGI48Ko2ABxiuMEJlVwgLsd2xv+dI/HxyNNBFJEjQYBdzkEngAZ3o8XiUKQsbg6HiUGUgEhT6U0wcW8CxpG0ahA2pVzsDnmgyy26XDWqwdR3UyMuQAd+T75oqXltOSIpEfCg4B7GvPGQXFrBcSu8cst20QkB0tGmTt+Qqf8G6fh2lVnCCUjCgt5gPQ+tFjijR/w0WMtuxUYrKd7WSxLyXIMC7DpxebKnfjf70e6uYyuiK+EUuVJYJqB1cD7+1OQ1Na/ETwOHC9InI9cjFXEKREgBRvuF2zWEk/iT9dQCIopdDSREY8vzZB3rahniklASQSEYDqOQTuKC8UVvoK9JAPlwBjA9KKlqNa4jQDRpJHYDgVmW11HdNNI8oXNyyRjgAL/U70xN4jH0UeAltbkb7VNDDRRI6RpEAMYO22KLbAKJNaIgUkIFJxp7UpNdJAIUlfpyTtpUYJzSlx4hF8TZt1MWumRmJBGWXb9N6ofurmzgjAlUPIWGkYJ3J5+3NXDWsr6vI2Bsx3x9KXvbuOzgN5IQVQAIM8s23P/Nqj/EgL1rYyKBFD1ZGXO+ewoL3UccyugQEMpXcbcUS0tFt7WCIjWY0C6252HNLx3EbGUPMHVF6jZ3IXtmrw3ZeBrlpcRPhlVh8gHIJqaGOhGT5VGPajpbqHACgYG21Zz+K21vFPLJ1FSAjUdB5PGPWrTeKavE7e1j1hXjMrkKdWBwKoYNsxnYEjYZP0riCWZQPNnv2pXxG8NsLaOMuOvMEY4JbHJA/aoEltNI7yRkEB4xEFwzbZP6VA5c2hkiYBipKkbD25ottaLFZxRDGEVQNuwrJtbzoRRSWzyz2bxGQwSfPGgOMg+nsa0pPFIbaO11rJmdlVAqEnfjNXgxEVqT4lPcgjDIqAY9CaYdCbiMAjAByKUTxNZdBt1LtK7AIdiQpwx+1D/wAVU3Lh4JYxDKI3ZsfzcGmwGis5GuMzxq+lyyMG2Hpt61W7tOpBLFKW0Nyy7DFX+MkUddY9UDaekQQC+fr+1U8eeRPCWKqfO8aFTyQWG1PwVhnSWUwQsWKqD8pG1OGByAo2IPPrSK3LLfSBY83DOECkj5QMnH0B/M0wni8ck5hEUisLgQZOMZxnNOEMGIjA7Duao6O8Z04DYOknj2qLa5e7kd0VfhwSoYncsDg7elLyeLwx9bMcxEUywEgcs2OPzq8C8svw8PUnCqqgajr2peW2e+CMjARalfY51YORjFNtewMWidcnqmEKQPM2M4/KsyB4iscthqtnlZgINmR8c5GcD6ipwrULNGCzLkUHE0k4kUoYsaWRuzZ5HrQ7bxCS4Zka1IKOY5SGBVSB29ai6u4bYnVrYhdZVP5VzyaWxDpj1b4UAVZwAmwGc42rPl8RhWSa2ljdlWISSZXYKaGs0lmWMTNPbKoZo+Xizx9fpzV0xrYUp8oz32pS7tlme2OBmOUPgDnYj+tWe8jhQF9ZcqW0IupsDvikz4hGt20mvyMqBWPy+bJyfSlsMMyIjTCLpMGC6gwA4q8Qwo1qpI7gcfaoe6htpVidj1JFL5xyByaHJ4jarEZCWI0q50KcqDwT6U2QNaFdAV04+lVKKDp0qPtSUl7DC8pLNmIqCwHduMjvXR3wlm0FGYDIaRflDDt9aaGni1keUDB3NcY/NsBx6VU30WvpKWdgVDaRsueM0jJ40BH4hIkcmmzBGDGcEgb5P1oNNUIySgxjsKgBCpC4GKzEureW1j60jmRFSTWVIJJ4x9TtTKzSCeOKWHzlcuwYYX7elNDOlCp2BPpSl87mMQQ+V5OWA+Qdz/aq3rNFParFkdSQ6iOAApJzSdkS9zfJHcs4VwMlsncZOPuazao0Fuy29kvmcRktqc5PG2/3pyNJUkkZijKTlRjdfakIJ5raNoXbqjrlImkOGYY4HqaMb49VkAyEdUffcE8YHegfzpIAA3qQ4K5UqxBwcY29qzf8RJYBrdsC46B0tnHvSss8QkhvbFGWWdSzxdpFHJ9jTTGxJKABsMmho5OxXikR4jFNF1o1bogHVIf5T6YoXh/iEgnNpcpIs4TO4yG9SD+W1QaWGOokDGPSsrxFHPh9wHwPIx2HtWsGw+oHaszxRsw3WMHETZweNqzVj5RjC4IBB21e9djAOO1RqYLp1HTjjtUH1OPz5r1sOKsy7EfTiu0nA4rmI8pGTkevFQTqOSTVCW2a4c+9dnG/epyCKg4H09akCo9KkbYx96o4+lex/gnz2s6g8S8favG9/wC9ey/gZwsc+cbyj/8Ahrn7fqvj29rbkRzBudvXatEkGM9j6YrOVdILe9OwuGhLHkbVx8a1VGLscZAx3qk0TPbDBXOe9GkXSMnGKhCskONsVuMhLgSrI7k4GFXsCeTUTajJts3YiunXTjBwAaKd1VsDPYiirLJjSDucbmrxzJMutDkZx96EHIXjf96jXpJC4U8nNVFru3W6spbeYkRyDSSp4rOPhrK9uyyGWT4hHkcgAkKpA2FaHWXpknVsOK57iKONpCcBec+9AS3t4rcu0MYTqNrfHc+tZMPh8cnhk1rcydJpnfAyMjLkjApqLxRLm/NrGrpoQtIzDHfGB/eqeJRpMqwgAAMrvIdtABzz6mlFbvweGWOfrzuFl0NISF5TvUxeGW8RZo8CNpviCSAN8bAe1P3SQGBviMGDQdeo7Y96UjMCFYY+pI2jUEkfJC++ePvRVr7TN4VcaowVaNsAjnbb9aWTweFre2WXUjLbiKREwAw2z9N+9O29wJdaFGV430FTv2ztR2ZGkVTgNj5TzRAlt0S41LIQrADR2AAwB9KDH4fDFbwQQu6pBJ1E1+bPO3601JGMKUGdJ71Wa7trc4mk377E4/LigIFyMBcDvgYpH/BIHkWTqS4WYzqur5WNNReIRdKWSQNGI+Qw/arQX0Fy3kL7MQQQRvQATwmCOV2GoqZer0ydg/qO9XuvDLeaWCeVgptm6ikccd8jing6Kp7ADJJ7Cl43S8tmEsRVJcrpJ+YetAnHY2zdV0TEc0gmZyN2xgjHoNqvIILaNo01Mt1KcIx8uTzvRIVjhiZHumeOM6MMwOn2yBUrNaX8ckAeOQIRqUjg9uayodjZxeHqsAkZpNhk8nHH0FIW6W6O1vOo6yXrmIk+UN8wJ+xrXaSK3RWwsYzp1ep4xV3hicEuqnfVgjv60Ci+FQkj8RyyqyuVOBIGOWz9farv4bA8hIBXDq4UHABUYGPtTvVWGEu5VFHJPaqdORpS+Do96tQo9lCIpoSCUuGLOMnk84otvbrGS6EGQnLuTudsAn7Vdw2UONgcYqlzLPaqJo7Vp1J8+kjUo9QO9RSg8KigjeHqO8chbk/Lq5Io62eiWKbzM0SaASeR7j7UxDPDdRdaB1ft9PqOxqZPOoGSM75oEvFNNz0LaeUw6mEiTKMaWB4B9aJLZq1zZdIL0otYIxtgjv602R5DqAPsRUxBxnON/SgpPYJcW0cEir01KsFUYHl3A+lAZLe4ubsghZiohlJ5YDfYZ435pxi+pQThRzXS6ch9Klh3xv8AnQZ7eHrMZGOwkAVsAjIHHepktQ8LxSHUjnLbbsfXNONMquI85YjOB6etVOlUMrthANRJOwFRQj4bBNbyxumVmx1PVscZ3pgW0fxCz4zMiFA/oPSuaZ16ZWIlGwDvuM98VdJo2TysCDsDnn6UQresqSQGRSSG1JIVyEOP3qws7eeNdaFtBJVjzvz+dM9ZSWjYgFRk78D1oqSp0A4+UjYnap+hVPDrdGRljC6FKqFAAAPIx3FE6Ed08bMdbwNqTBHkOMftQ3m1eJRQE5j6TSMB/Mc4A+nNHgRYGmmYBXkYFvQY2AqgUfh8MbRkRgGMkoRgaSeat/h1v1ml6eJH3Zuc0xJKoChmAZjsPU1yMCMHIPpViBfAQNbC2aPMCYKqT8pHGKvPapcRdOUF0yNn3FFDjG1ZcM91Yu6TSG7twSRIMGRB6MO/1FUO/CJrTVGPJ8h22okdpEgyqj5tecD5j3+tU+Oha3M4cNEP5hvRGnjjj6jOipyWJGKDliSNjpyoY5OkDc1QWsKk4QeZ+oSVHzev1966RxNEyxzBdSnDowyPcUnDcz2oVLxlkjJwlyvB9NXoffigca2iYYZAfNr3A59frQ/hYC+npocHVwBg+tFubkW0QfGpmZUUepJwKDcO0EgkEmqNQTKNP5Yx3qihso4pXlhUiSQguQeft61V7OKU63jDuV0kkcj0o63EUjsqSDUACV7jNSs8Rj19RdA5YnAFTgLm0gBdzEpLqEbI5UcA1K2sauJFULLpxqAxkehoXiLGXpxI6BGUyFuQQuDj6GoFzJ8DFdOwj1FSByACePypsPxaS2hkmUvE2tAQrgkc8j6VMVqqyzOT5XK+U4xgDA2pkMJCdJDYODvxSsdzHO0ywvtHJobcYz3xVBHtYpJOo4LNoKZP+k8iq/BW6yLJ0xqUBQccAcCqveJFDI+oEIpOQc5xURy6zHJ1s6F1SkHbjjFBc20GuQMC3UYMwONyOD+lCS1RWkZVKFzlh6n1oxkVwsiNlGGc1YSKd9SnbPPb1qAEdjF1GmC6ZGxlh398cUGeFLS2uZFh1mVtUigZD9skfSiu91DMWV1mhb/0jhWH0Pejx3McytoJDLyjbMPtQLxQRSKX1dUORkkDAA427Yor20bv8QQTIF0h8b49K5wjagrbqfMAeD71dbiJCI3YA6f0pTGbeQSwPDPbIZtBdnQsAWLDkUvDERcyXc1jIXlcGNgQSowBg4rStZ1urZZmA/EyQvoM7UPqxWcc2MswYFlX/U3ArNVWVhNGOrazkKQwDAHB9ahiqzaxaXHUI3cID+tHaWRZFBxobOcZ8u3P0oguEEIlLgJtuTtUCqMkcjvHaz65D5tOBmqMsIVc+GzYiOU2G303p5pYiciRecc9/ShtcIg87jGePegS1I/UU2EyrJ84OBqP570REEZ2R0QDABOTRpySy6XUD0PJ+lCS4VwshOI23yf0/OgM7AIN2ycVm+KwILe7dfnkiOo+uAcVdVYTPk/i9TfP8ynip8TVpLdscFCD+VZqx8k/lGV7YzUt5dw2c7Z96j7gfSuIGkbnGdxXrjCus6cZ552rs/eikIAPKQxwfmyDQySSSMb1Qjj19KnFQDzU7cd6IkY5NdtXA7Y981w3HvRXcivZ/wACorJPk7l/6V408HmvW/wQ5X4jJ21gge+K5+36r49vfYwMAY9arBLpdk9R9qJgEZoWgKQQBXBTIy6EHFBjYREp+lGRgI9WOaWkJEhftWgw6LKmNR+tQuoRgbbUO3kWRPLwKIrDWcZ39RWoiS41gZG9JXU/TZlBYM2wx3NNkDVkjJ52oUzRtqyF1BSP0pVDIku/Cka3KpKdOoE4yM7jPalF8MuDDIpmXQ0wljXJYIBvjenPDWH+GRadtu59+9MkhV85xk4GO59qDMngnfxGUWxSKWS18r42yGFH/wAOkLqjNqgdy00JkY9hgA88705C7GaSIINKAebOcH0qZisMeoyAAetMQHxW0kvrAW0Umk61JycZUHig/BPDd3lwZXcyoqRgt5sgdz9TWijbBwNiAQaSMebh4PijIzHqaSN0B9T6elFJXK+JTStFbzFVhkjGtWC6hjz5GNzvTtrBcDxK7uJZvIxCxjY+UD9N81S/jaC1AgmZJSQqaT8zE0+qIAFYjDc+5oEZvjpZT05RGgmGnBBDR9/vQZrGdjcOmh2luUcAnGUGNs/atohSgAXYVSN9yCdxTEJ+IRyyrEkS6gJ0dgDjCg5NSVkW9kZInBjj/CYN5WJ7H03/ADp5WUscDg43q5IAJ7VcGRLbzvZqgdyZ2/6lQRnBG+n74p201xWsYlYPOEAY52Jq4dS2zGrF88NxUV5+zdvjLmN4LmNhdlxJCdS/+0/Wn7hJkvxPCCRNhJdIGpVAOOffvT6RIrMVUAsdTEdz61DuqzCIEtIQWC54HrSjONveTN4d1pGHSdnlIYf/ALv1qji9WJpY5JEuZZlVgCCoQHn8qdke5iuoYxodJCdQGcqB3plCSu435qDMnS7u4tGp8G7VgNv8sY3/AEzWmIImuhcPNIZE1KMk4IPtVkYoDknNAkkEA6hJwdtzyaBGWbxOW/tWAkSJbhhMowAY/wCUjufejxt4gmkvOGHxTEhiB+D2HFCl8SXzRx517s+ewpO+v2eOLpMSUAcpjIcY747VNGjFF1JPiJ2Mc6yfPGdnTOwx/fejXdzL1UaFnEKozMVG+oDYb9qFaeJQyxhTpV8brkbVMjm4Vo0/DDbFvSpoDbySPB4eSZ5gy9R5Ne4J347j9qv/ANW99DLJrVEmbOlyAU7DH75ptYRFHGkaEqgCgccVU3MCPpYsylwhIGVVvQ1QkI/ENS5uJNJuzI2TxF2HH6USJbxHRZp3ZTO7tjfCfyrWkAm+cEDtSzXSTdboBGEJKszHA1DkfagXijdLu6mmJZZJF0bZ8gH96tcWWvwhrK2cpnA1MOBqyaYiQTxI7ppYgMU9DQb3qpPapbqjsWYtEzY1ADnPtQEdZ2Fy0ErrrChNYzv3Pt6VR4nee3aGNOkjHqRsvttg+xrrhZXnhRJWV9QZwDtpHOaPaSRLqjEiFyc6A24H0oF5bCWewuYWY/ETMfxdx5c5APsBtRbqxluGCN/9P09BUjOD/qG++3rTbAIVYKWJONu31qspldRHEyqW5YjgUCMtsf8AFdMLyIGtGUNq+U5wKhPDZxaOpwZXCBsnKErydznJ9afWKVblTmIQaTqGPMW7HPpTJIAOMVZAoIGF+0sgDxaVCIcfhkckfWuuLZZ763uMkNCrDSG5JGB37U0+AM4/SoVVB1Y371cRlw+EywxiNJiP+mMOvPm1E5Lc1H+GyI7uLhVdxHq0oBnT+4Petjb9KozRCQRtjWwyBjt61MNKfDabtJ0ymWLSJkaWJA3x2O1Xurf4pwxJEfTaJkBGCD+xo7FVwpAwOKuMaTTBlp4VGksLKWKwwNAoOM796NHYsnSjMheJYOiyNg6h6+xptiFOqqGdZLtoVGNCB2Y+54/SqBXdqs6WsRJRIZBIqg/NpHFQLYrJEwYq3VaTQp8u4xx/zeq3Fok91FOCyGPJ1hyNWe30q5u4xB1lUvH3cfqfegFPbSypcRPc/wCc3lON0Hp7ijXEBmKln8qoUK9t+/saIulpdQHAorjUOKYMl7YfEwWuxQWrxhj6bfrTEVqiNCokDiOLplCRuPXHrVbdY7pxdNsELLGO2M4yfyq8rqlx12XPTjOlRsSO5/oKmAltHLArhyjlicEbbdgaUXw2NbWeEZAmlMmtcAqc529RT4OvScEd8VJAJZc784BrWGlWsQbaWBdurkuRjcn24FDPhpCKOowZShztuF4BFMxTdSSQDJVSBqxsfpRWXy85qZDS08TXVrNBp06lK6jvjPtS8nhihXGplDwrCvHlA7j1NNWziUyDBAR9HPJqrhI7lpGJWIrjSSfMecgewoAvZtJMWZyfxFkAIG2BjH0rhayuGMjZmUtomHzAHOM/TNHDKcNG4ZcZosalHLZ2oA28TJCuYx1AMOyn5j60uLIpOHc6wHLrkDVk9ic8VoBQgJGfWhlkkBOcHNShKzspIkhcakxHpZNQ0tvtQR4YiGRSSDJOJlCncY7c1q5CjHOaT6IeYyanVsYO/I+lFS1szHIJUmQOUyCNuxoPitq83hk6RxknGVAwd/amSGTdc78miBjsM8/qKgSW0fQjMFJOnWpUAEAY232qHsCUkAYBml6gJAOPbn2plpVRsM+M8Z70KW6ij1klmCbOVGdP1pwBCyKzxyFjlS5IGP5vTeqJaNE0MRkLRqCNJA83vTYOWJB4FcVLYIzsagUuYTLOxEoEmnyDunvzxSvTmVLuR2YqQQFPAx3H/O1PTW9vbzSXhcozhVZidtuNqFOWPUQgACM5Pqaz5LHyNh9aggE1ZyA5/wDdXBs8Y35zwBXrnTDgm5xnPYYqRKU20x/dc12pRpAJGnk5/apkcM5IyR2zVGccA7VIGT9aj3rgaCRtU5Oe1RjOSKnODQd2zivV/wAGyIkVyzDZZAT9MV5TOQc163+CYw0V4WGQWUY+1c/b9V8e3u0cPFrU81yN5TqIO/aq22lItH8o4+lSVTVnAFcI0KHOk4OwqHUsud8GqqMZA3ztTAXy7D7VUIxao5RyaYdzjbc+1UZdLHIpiMKY84xxzWoA3EuiAtqAbHc1kSTOxzpZyWGcHt603d28zzllTWDxg1WDw6QNmQDB4pyJtp1svDlLDOX0eoX3OO1Ba8uWv7VjAXZI5Gwu2RnGoA+3A96f8NTqWQ7NqZT9jijGyP8AiMNwzHyo0eMc5I/tVnQSv7ieF7G3t0cC4lGvfDY5I9ifX60KzuZXS6uXt9Wq6MKBjwoOnAHtufet/o7nNIWhnkXNzbSJOrEY0+X6g8cVUCtOr1OnAxWC2ZonVxu+2cj29KCt0lt4nfSOpOtoYlPAGQeT2FaccZUlXkAkY506v0FdDYlJp5id5SuR9BioMpZJbu9txcKEYRyOQucEA6QRnf3puzYTWgbYRbdIn5h9fetHpYOpuQOe9UjiLPrxgY2X0/3q4M638WmdZEa1y8U4hYK/rxj1PrVpPEvhrS5vHVJYo20gREb74xv703beGpBe3NyMZnIOAMYIGDV5ba3WNleNcO2WGn5j/U0wLJ4lGLjo9JwesIckjGdOaT/xaRYfEbmaJ2jglKBFYbAYHP1rRiMUlxJGsZVkIckrjJPerSQxmNkZAwY5YY2PvUCi38CySR9KUNGUzkDl+BzRfj4zP0ljZvxelqyANWMn8hV+jbuDqK+YhjnuRxUS2ImVREpVuorlxtwefc9qKtdTrblOS750JxnAyd6zmvdM73yxMw+ERsd8Fu/0rTntkkkRZULgNlcjOD7UT4MJcmUOwLKE+wz/AHohC+vmtI4ekjSS3Eixq2n19vp2oMniJmnvFMMjRW6omlhjzHkn1xttWu9nHIyNICxRta57N60pamC9jMhGnz5Mf8xIP8w+wpVXt3Kzm3XDxwKFdnPm1c1jeOXEU+bbqgzn/LAfGD+1bzRTBCVzqY8dwKTufC4p4xFNHG6k7KRxUo8+snwV4JbiAMUhwWUkkkkDzdvpRRcCG6vPwtQ6ojGlhthM8elegh8Jgjt+mYxozkjkGmB4baamYQoHYYJCjeriPM2GuRYkjw0gjV5CeSG3wK0YZiNBVS6yBjG2rAyvOfQe9a6WUUJ1ogViMagN8UMWltbKxjjC6sk42z61nF1SKaaWzSdlVPLnY5B25+lYvht06WlqkighzqVte2piT5j2716KFIumERdK9gOPyqogjOU0gqOAKDNtPFZLuRALcIRJodSxzjBOobcVn+GzOlu+U1SvcvHk5wuTnJ9q9E8YQFiCBj1NJyOisCdRB4AzSiLm7ayhiaTSWZljLk4UE9yewpZbq7uJLaZYVS5MM2EOdJYED8jTKyx6dBVmzuAe/wBqKIVlu45DCwKKVGeMHB/pRSk8k9x4OJY4JBK2l3jbZyAfMKm5mt5oBfW0BmuLYExxhCGBPYjnbfamisrXGgRgA9yabW3JONAB9SKajCbxDxSMr0VW4SWVUVpEKaQRlthwB71Fv4v4ii9aayLIwc4QHIAYAbe+c/atl7fVIcuD2IA3zTCQ6QfLv/3c0gzTeeIAxFY43WW40BipH4eM5x2otneTXVo8kw6ba3XAHYEgEZ9qaMy6lRRry2jUB5c+maMYSFzhc+mKDzdjceJSwEyTTMYDIjowALbeXfu3vTaXd2tpHHH1Q7wl1d0yQ/ZD/c1oQwKAHhClZG1Mx7mqxfEG5nhJRkTGHAxgnsaDNe68SjurZVkJWaEhl0DKSAZyfQUzKbhlubgh2uEXREsTBda7b/XOTTVmMLpnEnWHzNo2J9j6Uy2lVO59qvQTna4Wy1QP1Jgnl14yTjv70vouTbytmdlfSRGXAcH+Y5/pWroQqGY/WhmWJVJ14X88UCdzJchYIoizoQRI2QGzjY/nzSzRSytcQ9cCcwxEtjysQSfyNbQQSIRn8qAtuEkLYbLAZP0pnKEr8XVxPaCNwFVJDIQNtenA/U1WKGe38PhgjkUmG30nI8pft+VM+JtJFYu0bSAqQdhk4zvkenrRI5lnt0ZnRkIz5ODQTbYii5Ys25B3x671j+Gxzte3Al6gENxqDM5bykfKPz3rZBJYYJweKuqrjzZHvmqMSOO9msES3kMa6SVYErhtR5232phorwS3kqNlnjVYGP8AKQO+3qSa0AFyqxNpA2A7YogIJI3CqOfepgzQl+jSYuTjMejI7D5jx3q2LoRSzA4uWONj5SoOw9tqbN1bNIAsuptGoADkeo9quWLDUudxttxVAbIfD23SIbSHOgHJwpOwJrI0TN4ndwrqCnRIuZCdJz+5xW8uP59X2pdLqGW4aBlaOVT8snLj1HrSwIEXciSpGdCvLJqOoqeNiPbNGhgm6sRnbWUg0Els5Yn9eKeeJsgxsfpUgkSYLbmmDKs47nRHb3CuqtqeRlxnVq239MUzZPIFl6rSbudpOw9j3BrRZ40jMrSBVAyWPahApLMUJZTgHzDGQalgT+JuWuAiAIiyFW1LsVxswPr7UOCacW7nQxkGrCPgZ9N+9aXT20kjAoNxKsCorHdmwoHLGlVnQy35eR2LiPpDSCF+fvtziqo/iCQIxOqQQEtsN5Ow/wCbU3LM7wZt5UL5wFXDZPoafWMqoXTz3xU7GSjXc1yNRKJHgrjGHyN8/wBqm6uLtbkRwJvoDKdOoMc7r7bVrMN8AHPbbaoJVAdX19qDIkhu38YMmwhEBEbadg2eOeaBaC6ighhkVNZR2lQ9jyMn3JrVvJGjtOohyuoatPIXvj3qscsUkKvAuVJySpBzUGZm4jtISGlSSVwXwobpk9iP9Panbm4kihKwnMxXKCjzzJbwmZ9lGNvehC4nWeJTEvmyW7lR23oF1aW5leK7iURHDKqnI9dz9arfNIA64DRshwRzqp1gxBOM/ekblH6Egwdx96xVj5M/+Y31NTq/C0HjOdql8rK+edRB9qqMA8Zx+teydMOIOD3PvXYLbnf6VznDAg529MVTzDsKqFK6oxXVFW9K4DzYFRmp7VR3Y5r1/wDBLaYLp8Z/EGw+leQPHGa9j/BCkWty2RgyAH8q5e36r49vZWsgc5A2xg5pjSM7AUpCcHHoaMeoV2YZz3FcI1TKjBz2o6nUAc0msrLGOon5HNWhuUYMEYEr2NbiCSxhzx9atG4IK9hVmx0ieO+aWSRY38wAFAScokYGnHuKB8aWOVGVHOaXvLnqSOFzpXY0vOoa0ndVCnR82cZzt/WtaNjw4N8MAQQw31MOc+1AZ7thLFIzkFiscsceGAx2Hr2FXsoulYRI8jsHGSc+1TFZRwyAxTzIobUU1ZB/Pigixv4ovDUaebJj1AgIdQAPceo71a68Zt1R0hcmUx64jpOlu2QeNjVj4fazHUQynSysFbAYE5OfWuHhlpHaPD5zG6FN2OQuc6QewzVTWejQ/wDS6m6gRkfUqEuT3YnkDNaUd0l34h01kZRD5l0ttJnY/XB/Wpgs7dCs0ZfV0xHux3A4zVbaOCDPSQgpkAHfSCcnHtmoDT3bC8jtIzhmjaRmHIA22qtveRxL0pbpZZAhdnxyPXbahzJFNcm4dG1iMx5yR5TzS6WsCw4Uv/ldHJOTpop0eKWulT1lwY+oMf6fWkD4jG/jUuqVdEMClctspJ3P5Yq0dtGzrojbAiEWO2kGo+CWa8u1mB0OqJ5dsjGagI15BaxyzK3Uk1LqxsSx2AqI/EWLyGUwxRRzdNnbIzt++TRbnw236DoxYK8iyHLHORVJfDoJra6tVCkzEuxJyEJ70D6lCzEupC8nPFQniFmzSqtwhMWNe/y54pRLeKWxe0LuNQ0tJ3Y+v6VdvComWcmWQtNp1tnuvBHpWuUVuvEbOCbMlwq6ZAhGeGPajTeJ26XSWyyrrZDIWzsqikT4NbyyO5lY65RLue4NGuYraG4kupvmeLoZHGCf3qKlbt7rw8XEU4iZhqQErsudi2e1NR31o6oyzRsXOnUo7+9Z8ltaLFFbSTiIxBUiCndSDn7nanhZIJUlRyjAszaf5yedVAQ3tsqs5l1BDobSCcGhXyxTRph2Vx5lkjPyZHJ9qXFnHNFcW0MzKwkLFlJGhjv2/amhYojTMzF+soWQHg4GOKmDrK71kW04AmxlWVSFkHqKm4v4IJEhLklnCEqpPm7DPrRbe2WFFVZCdIwCwyQPTJob+F2pcSY8wl6uQTs3rzV/AC4uYLtQlvfGKaGXRqTca/QjuK6LxDrSpazoevlgHj3jfHJB/pUNa2qXBymWaXrE/wDfjGaags47fU0ShAxLHHvz9KgDdeIw2ezhm0sqNoUeUnjNJX17K63scfk6TRxgg4OW5P2rS+FheVmeNSz41EqDqqWtIAJD0g3UwWyPmI4/KlgWW6t4rnpDqO7MYiw3GVGcH3ocfiVvcC3ZInxNr0lgB8vrTkdtEsryBArNuWHJqy2sDFToU9PIXIHl9cVMGbM8HiBih6JMhAkJJ0vEp7g+tHtbyRisTnqIVYx3HGoA4OfQ+/emhGvxJyPPjY9wKrHaxgNGYxpfJcKMZ+tIF57+O0lYdNpJBGZdIIHlG2cn9qdt7pp53UoAq4GQ2SDjgjsaubdGIbQrFflJG4qUgjjLylQrN8xWrgwob4JfX8hjYQWrCM5YZLE7k/pT7Xj/AAF6+gq0AYK2dQOBnIP3piGa1kYqpj1PuR3b6+tFkCaCMbDgdqmT8GPaXqwwQRMo1LGgibVldbc6vQ5p/wAQ6o8GnMpAkWMlmXg/SmB0tIwvv7VW4iS4tpIWyokXSWG+nNAiniEiqkKQsUhQCTynUV0ZyvbHamFm+EsDMyhldgUVRxn1P7mnohGqiPbygAfSuYKSBgYPFVGS9/dxQXUktuoMcipHpBw4J59xUXF3clZjDECyzoi6lPynlsVqsi4xpGfWgtPDCp1jCjlgpIFLP6us25fxA3120UWVhgAhGThnO+R6miiW5gsRH0urhEVypySx+b64pm7V2WIwuhAbUVbhhj1okKllHURBjsu9Akk9whhDllGsr5Y9tPYkdqvNcTRC7dwwjH+WUIBwBufrToCYJwDj2pRDItzJ1EDoTlGUjCj0IpQKaW4OE8xCRhw+w1t6GlLW3dGDiRlVxmSJlAGfb0rXRxLlgVI4wKFMFXQuRqbZB3JpiMW7vfEIrwLHFIirLjZAyNH6k+vtTclzcvFcGJ3Uk4TWowNuR7e1OKvmw3KjUMHOe29XVVcbZq4aRjkkj8PbpsJZwoAyMaj3OKhzdG0vozIWV10wDbJB54p/KRLpOD9O9V66rIoCZDNp5wR74pSFEV4JbidYlc9FEiXI3xyDUtc3igdJh5pVA1oMqv8ANmtTy8EbVVmAOB6elMCCXdy/UGFDCbC5XAKD70G4aW4tldojrdgNJxmH/uXvWmCVQelWRyDgjJPpTAk015H4VIV6T3aodAzsx7Ussl9DbwL00aRo9TvjfX6Hf9a1jKNRyN/SuDhjwM439qYazvEfiJLK3jGC5kUy9MZwBuTj0zVA907CLDIHy7S9+dgfTatdG1q3l423FLoGjkbVggmlhpO+nvOnF8O2SHGrA3I70tO8rXlo51N53KKQAcae4rUKxxsWAPm4A3qAqsVkZVJTIGR61LFZXSmdoZmQJM7YLouGiGOD/qHanZ7u6g8OeUFJbldlRQcHfHFNMUGNzQw5dmBAAHBNAsbu8MkmiJcIUUEn5s/MfoKLezzDEcMevKMQwGQD2FXS5GSunYcEjtVmuYsHHf2qcDMSXxCIRgRoWERkfb+bso3qcT9UvCpgmMYZnx5Xb0IpwXYTBfO+2Md6M5zvuPeoM3xIzSQWyFlDGZNQAzvz+W1X+IuGnkjVQqh8ZK/MMc5puXYpJjOKnWChIHvShS2knzJ1dQ8xwGxx7EVN1OBMsOhyWjLBv5dux96YEgI4wR60Cdshh7bGsVXyWYDryeupufrQ257Y24olwPxpMDHnP70L1ztvzmvZOmKpuMqRjerDRjjNTgjY5Pv6VxUg4xx71UIdtq6oGakZqK7vU13pXbmg6vafwQQLC8BP/qDH5V4s8V7L+Cf/AKS6PcuP2rn7Pqvj29ZCd/bPIp1QTnNZ0RxISQdxjnan1AdA2cHjIrlGqKqAqcjFV6ESuGxg+tdHqGd81VpWGAVI3+taQ0qFcjUWB9aTvUlTToGTTSTKwBIHFXkCyLjb6Vcgx0ieR1cBtTHcgYo/icejwx1GAAAT9AafjjKqdxn0FDuohPA8Wcahv71M4BYJo0sBKXAiCZ1egxQ47jqSLESBKyF8Y4XjJpC2iTxP+H2g09M6ypB3wQacjso1uWmXTkwiPQBgD3P9qoIjvC56zgxkhVbGMk0WaVEQAsB2Go8mhWlqsE3kkLAIE0nfih+L2Mt3ABEFMiurDI96v4n6YV0MaspXJ4wfSlpLkNO0SMAUUEsN8k8AVz+EkuWEuglXDYXu3celSvhYE2t5AR5NguPl437VOREEskpIADlG0Oe2e5HtTTxeUqD9qAnh7IhVJME3HWbI53zil/gbiPxOB3/FwsmqXGDvxmnIYigk1sXY4zgelVBkfrRQzBbhBtkZwe2ai38PkhMQMxLRxMmw5yeeeaNbwfDoqFQ7AaS4GC3uaYoMF9LKOldRmK5XlDw3up7irW1vKkryrcFVkbddsE/eqjw92uevMwfTIZIz/MMjGk+1VPh0n+HxQIQXimEoz5RznG370wMCC4SYMGVseuwp1hI0WAw371lC3lW4hIlKqsjSOqHYkjj6VWG2vIEjQXB1rA66mJPnJyCB6CgaRJPjd5FIUYKjse1Uun+Ju1sWCPG0ZkcY5wcAVaG3jg/FfaZwDJpJOo45qkwZ/EQ8KlWNs6htOwbIxRFLm2VrX4WJQHkwqjPy78/atOXWIyiMA42zWYLRnggyqGTKtOHJIfHofXNRP4fLLdTtrVIZtJJUnKlTzjjPaopqJEinLFUEgwDIds/WiTXbwlQzKoY6QMck8Vl31g9zbXiGfAuGDKT2Axz6/Smxao93qk0yRdMKsZ/lI7img9tJJKSwdW0MVYjsR2oxmZoyRJGwzjIIIoFxaM9toVnjywbYDBweCPSgHwSJY3jAbQ9ws5XYAY7D0pgpLNcWN31pis9pnBZB5ovr6itdXWSLqCRGQjOoHI/OkBZOsmYnC/jNKVYAg5GMY74pg24itmghiCqwbbIwSeaYCm6hRVPVQ6hkYYbj1+lBuPEIo2jVnUNJ8o1Df+9KJ4T047cBhqig6XAOc8moPhAkcsxPSyhEZI8pUYGD6e1AZ79RZPNEAxUhd+M5xQ/D5ZY5J7TdoYnwrg+bffB+meaHd28sPhDRvJ1mR1YscAkahz61ceHpJJI8b6tVz1S+rZcfyioGnmS3kZ5ZMx7BdbDIY9qk30CRq7SLgtp3O4PpWffeCyTWV1HDIvUlkMoDbYPp/vU3fgzy2TqgTrsyscDAyABgegpyNaO6idQyOpTuQeKXmvEd7ZI5g4eXDFTtgAnH6UF/DRLaPbRyFHZ+p1MDGoEbY9NuKibw1i0afzSyO8hTYbrjb0HFOQQtbwRJNIvlR8RjG7MdqtNdaAC8scel9wc4I9/Sr/CLc2AtLgh9t2B0nI7j0qYLW5t4uk1yskeMeZPMR7nvQK3c7RRLLFeRguxZVcjSwPCjv96LaeKQXSFWyko8rRtyDQx4OhaQKR0pFVSh7Y9DyKZg8PjtpGdTqyxZQx2XPOKYarJeW0Uya5ArDCkH3o5u4pIWcMVKHJ1KRgUAeHxiaSYklWfqFGJ0hgNjVRbqLR7Z5TJG4K5POD70FJ/E4ZYNEMmphIgbG2xP9a6TxKGaJgFPT/mOMZH9qgeH6RFg5bWpZ35IXiijw2JIJIV+SQ5IBO309BVyikXitpJG7ElREAXJUjH2q8niFk8c0TsSoA1AA8NxxVT4bCxkRsjqkF/MfMR9/arizgIkUhV1sGbY7kcftTKKw+IiRtKxkoNmbPB9DQ3ulF8c56cMatuOGJ5P0FXgSDqzpEQG15kGkjc1c2kXW6rAa2Iz749d6coW/wASiiYYRnVgz61Aw2OSKWkuo5PFOrIziKO1DjB41Hf+lPx2Nl1CiiMumWwBwD/Q0Y2cJJZo01YK50jOPSmLpZ75IyQYizOCYwpB1ADO57VEc6QwwsHMhnOIwDznfG9FNtCxSMxqVHyjHFWeygZArKpUHOCOKvKM436LKty4bTHG5ZecHVjP+9MX91HaWPxTKJXYAR7EjJ447UY2ifEiU/Lo0Bce+aPJaxTQ6JAGQEEKeNtxSQ1nrdyJcSxiRzDCqh20nUWP22FMWt0ZJei4JZCQ8h2GeQPf3okccUhcsG1FgWUDBYjgmiLbRoG1Y1MxY49TTAOK5iuLiaMMMRADAO5J5+1DgmNs7RyyvOWlwrFR5MjIU45qZLOPaRSCRuM7HH1qkIjDvLLGyPndgedqC8fiVq8ihSwLl9yv+nk1Zr6IbqGbZWOBwG4J/tUR21ugURpnSCB7A8/nRjBEhEhUKQMBvQU5Ah4lCsjRecOJRFgryxGf2q17MUntYlGBMx1H2AzQg9sTHKyjpkmUOexx8x+ooxnt53QB9TsmpAR24zQLxXcIbQkbtr1MGGADjnFDg8Rj0xsI5NMilxtwop/4eJcqqgewqggijwUQAoulR6D0qZQpJdYk6ixv0guXYj5T6flQ7d1uLl5PN5QCgPDK3etARR62wmz/ADe5965IIoxojQKPRdsUCQuoutHoQtGXZFYb7+w9Nq6GYSmTUFC6yoIbPHrTSwwLM4WMK2ckj1qDDHhsDDNyR3qKzZXDynTJFMgUakR/MprpfEI0uxAVkAWHrSOew7D96fW1iR2m6KrIQFZl5YCoaO3fWWgViy6WJG5HpUGfN4xHHbXUnSl1QYDKwG5PHer/AB8VrkT6wwiMrHHA/wDNHe2iwypCmlsEjGzfWrGJGYM8alsadx29KgTPiEb+Iw2g1IJIuqTjJI7CrSzo+u3IKSnVpVuXUdx7UeQrEQ8cQLgBAQBsPSq3WjUrlQXUFVcjcZqXMWPkk6Hqv/7j+9UzkY0jPrRpyBNKCc+dhn70Mliv0r1zpiqvnJypGK4ZxyPzxUuCwJAONqgDG3FVGf2qR613Nd96ipHNdt9qipHb1oOIr138EsRBdjO2tdvtXkjxXqv4LB6V0w/1qP0rHs+q+Pb2MbZ+vrTUJJiJO5BpEApklvoKdtmyp3zXCdtUwmMZ/rVZ0DRnkH2qpJU51DSajUdO+duDW4gsAPTwRjG2M0bQoIwPvQ4nBXOMGjAnY4qxHYbVkbg84oYVlkDNuPai7cUGV3CakXLlgq7bDJ70wI+ABPgZ9BOPiH7e9NzJEkiMokEszaQA2Acdz9qRs7hrDw9mOlle5MepVOEJJyze2aYmMjS+HOxDSdRxq06eVPbtT8X9EukcKBbyyLOT5QpwB6kj0p9J1UYlOnH61lsbv/Bp5EjKXwBA1DOojuPb0qbOGURWklwQJIoixLKRgkb535q4jSju4Zi6xvl15DAjA+9cJ1MzJ5vKAxYjb6Vlob8zGYxBXaHI9C2TgHuPp70bw6G4iixJkKcEK58wJ5H0zTkNz3vw6F2t52RdyyoDgeuM5q4vYXiiljYPHKQFZRnOaTvriZSI4RIhchdaxhgM+u9K26XNmkFiMMI1Zuqi7Hf5fYnPNBrlnZ86Rz68ihC5R5xGvmG+43G3NZsc3iUs0bsCiPCxZSoGl+w9arCLy2Szjjj2W3Yy5XJDAbAH3NRW8QdiO1Vw+o9s1l/H30MA12/UItw50rj8TOCPy3xT9uzRwAPMZCdwzjB3q6gWh1diFJJO5piOI6QWO9ZieI3siyEwhAEbK6PMrA7AZ2bNMtdzxeH9UKZpFUErpwW+1SKPKqRhA2NROlATzS0yXCadEgZmYDRoG4zvvQGuLiWa2ZkBcSOU/lDLp2JHbmireSDw9LnoOZWIDKy7g5wdh2FBoLEAigjg9tqrO4SKSSOIyuqk6By3tWd8Z4kISGiTX8SI1JXAMf8AqxmrRT3azgFB03nZTjtGBsTv3NEaCRK6qDGMYG3YVdYgp1aAT22pSykmkzPMzJrGOkRgJgnik5fEb3/ELu1ickgK0J0bb8gn05+tBuqdYwVFUlJJyoyed6ylvp4lkX8Rm6+nLJ8q/wCoY5HoKkXV2lxaRM8RSQuZWZflUfKDjYGmjQDxKy6mVXbYAnc0Z01Y01iQzTrBGHibrO8jlyucMPl2+nGauL+/EdvqRMiB3lAT+ccKN6K1REynbIqZGKFFRNWo4J7D61m/GXsKa5o1PkjGUGwYnzHHoKo914gIJgjanEyqjdPfQcZOKIdaGZnKjR0znIO+aJHbGFc9OPrN5nKZAJ+9KvNepdsisphXSVbSPMN8jmr2dzeu8RuliRTFqkI7PnZefSpFEJeS6MatjSAz7cZ4/Peq3SK8lukYPUEgctnhRzn68UAzOlxePEpkYzJGSP5RpHm98Zpe+W/aWf4ds6IAEYL87k4P3AqDYklSDqSucRqupj6YobzSSWfWVihdcxBcZ345pLxCJ08EnVZFLLAV4znbeqxXd3rt4VjQqIo2EgQ4YH5hnO2BVD1mrsiMxBZdmx696YkXEiHJwKzRe3RmVVj0oZXDNo4UDy/me9LXUt7N4chjMolaZQ4ZBqCZ3ojXeVF2DZZhnSu5IoQlEkfUhOpKzrcXcVxcM5QvJOqJkcxgcjHA5pq6En4KWw1QEkShDpPG2PvzUUwCxC789qvB01OkkFicgd/ypC0iaC5HWLvpjA6uvIJ9CKolrcf4lf3CT46sSpAc504zyPrVg132OaUgvGneJolBjd2UZ5IH830zQobaeOCcvNJJJIBhck6SFxyfU70nZW17b2mgPoZY1QAnIznJOcbbU5RsXVwkFtJOMNoQt9cVSJsQL1DmVlDHHr7UpeiFPDZo4lKjQQAAdqiOCXVPIxJZhpiYA+QY4I+tXQa3liZy5dWkmbt3x2H0oV9IBcWsJzokcl8dwBnH3OKFY+HCCaGSRiRFB08ZPzE5JrryBZvFbPDSYCvtqwBtzj71PwPwIVZ5mGHk2wP5VHAoshCrkkfc1kJaTramJ5CZSFViCcOAeT742oos5SSzaGBuDIAw7Y2H2poaeaOGV8vkquuT/sWpSWWSOGQIFWQg6CNwvr+1I3PhpmN0zPpe5CjbsB2FNxRtGWeQHzAKFzn/AIaoD4ldiOS2hV9IlYl2HIVRk/nxU2s0InmYMgLAHTrGy9j96m6s0eZLqRxGIkZd8EaTznNLt4TE9xBKqLHBFGUKnlxkEZ9BQPXlybWEOSCzusaKNssTgVKyFZiJJ0aMgLkYGHzx96Tu4IvEenHKMskglVM42HGr0FXNipeNW3l6vXJQ4wQMD7dqBlXR7hrdWAMWGZcZyDQr24a1e2RYg/WmEeM4I2JyPyokVoI5TKM8swy+wJ57VSWD4q5t5RIpFu7NpU5BJGKoTmv5XMnQRFkjuRASckNkjGPfn8qa8SYSWs1mZkEkiFV3339u9DXwpUjjCuRpuDOTnlj2q3+FgyxyszMY5jMuSNie3G9TkIJ4essjxw3LI2lFCk7gLse/Bp+3CdJjC+nLMF0gEsRtnftmjTokRlupWUII8Hjyj64zSdv4cLMRFD5I1OkMcltXJJoGnvUtrH4iZkcqMMU7nvig3d3JZ+Hy3LOrvyg7eY4UZ7jfmgJZxpFBG7OhhLaMkbA52O2+xo15HaGyitplBgLKg82AMcZPptRRPLpAE4eSIhncHj1H39Kul5CzMA+HCBjGfmX029aGbNZZCwIBLq7OhwBp4Aq8tpE8zyvnW8fT1A4IHt6Gojnu4ljjmGrzkADGD9T7UFrsy3i28Mq+T8SUkcqeAPvRo4AJjMrMzsgQ6m2IFDhs4oGDIm4BVctnAJyQPvUUVr2IMFaVULHABPNDe6jkmMUcoLgAkcf+aXm8Pje4ZizESBQ6Z8pxx22q8cPTnaQOzKwACHhfp6VAz1Y49ndQedzjiuSVZiyqpKDBD9j9KUFhFcP1btFkkCsvzHSFPbFMtGRb9OIoowFHsP8AxQVmZFBIwTjIUbk/ShzRs0JOCDp4PahxWsNrPH0YiMRdPJOfKDnmovANUczZDR6tOG9Rjes1Y+U3IAu5wSSokb96D6EcUW5Utd3AG+JGJ/Og6WxxzXr8emKkE6hv9a7n3+9QAcgbY4Fc2WJIGB7VcCGann6VFSKg7FTkVBORXc0Ek7bV63+CnxBeIf8AUp2+leROK9V/Bfz3YH/b/Wsez6rO3sdiMjvTNsoI+29K6NI2Occ07AMYG+cVxjVSQjbZwQahQpzhuPemOmpGwGTQulpYjYg1tFoQwJy21GJKnYEnvVACq754q6+/61UTnfJHapDFcc49hV1AOxoUuYnQgEgncnttQD8MKL4bnV5eo5JJ/wC40Qr12jfhkJKnGeRjOKyEm1+E6SPK15pYE9tdP3d6YZ5o1jLFIeps253xgVJeFwS2muJS4lIYK5UOBjUKtILsXCMmh4wuChJGDnn3pK68Su7eS4SCGLpQwq65DZOfTH7UaO4upL1Y3aNCoDNhT5wewPtV6QxNeJEdU74K84BIX3NH63UYpGc4A1N7nsKz/Coura3IlIZmmk1H17ftSsFxJFYQRIVV2jMmpsnqYONI96DV8PEsizl2Z4zKemWOTj+2c04EVVCnFZy3zxSyaigjjjDNGB5l27etdYTfEXU8smkvtpdTkaDuB9RvmkD7rpYFRUdPUQxOM+9IS+Jv8d0IY1YLKI5ASdW4zqHsKtbXrPBLIX6oUt5VQhgB2IpoZnKQoZHbAB7fXahTtLmNIyuWbzLjgfWs+W+lu410oqqZIypBzyePrWhblyh6qGORTgk8N9Pagq0/TnSLYs+ee2KZUsEBfSTnlRyKx/ExKbm1Q4+HeTDHPJxsPpmjSXk0UjQpAToeNF2JGDy30FTQ+qqbgSlSGVSo9NzRVyTj71mi9ui7BLckLOYs/wDaBktQB4tdCFJDbks1u02nSeQcBaaNmRkwC+lcnA35NcqgHOKzRcyTeIxqYiY49mQr3IyH+g4ol3e3MVx0YIdRUqSSpOQTvjHpV0PySxoQWdVBOkZON6GsURunnVCZCgQn2BzSSyyXjGC5s1MTzumSCfKo2P3pjwwzkKpLNblTp6o86EHGknvQTP4nFbsEuYZIlztKyeT8xxTsbI6agFIO4I3BpOYa/EXhuo2a1aMCMaSUz3z78Uu90lo0sUS4htgqiMKRjPBB9KnQ1CQBjH2xXIRp+X7Vny3E9vLawqqzGRXZnGwAUZFUXxVhb9aSBlAhWRh6FjjFNGsozvVsjgLWRcTz6Y7dpNLNC8hki744xQIrxIUtJZw0kpt2lMpbHA49zTVxsMSkiHGex2oytGW5G2+KyV8YJR2aMDSsZJByPN3+gpnw2UtADOFW4LFWbH+ZjuPbFTUOKI1kYouDI2pvrx/SuE8fWMWoa8Z09wPWs7xRrbouJmcMAcFQx0++1KdY2xW7ijFxEIAFmJIJye/rV1cal3NCUMDnLOD5AMll70WGeF0jCEKCuVU7HH0rBlnZvHbpVKsRHEgQncgk5xRLWTJgACtcyPI6avlAB3++NgKmjayNYGQGOcA1zsyxsBgtjbPGe1ZtjdG4v2crlWTyE7mLBwQfTPNUl8VlaciBU0I7JIGB1LgfN9P3oNaAzGPzxqjYwTq1ZrmZLeNEOCzNpUdyazn8WMHg3xj6ZTtnRsNzjf096UF7dTXduXijJWaQRFSQsg0bHf64po1JlnUqsUi63YEppyNPfNdNetHfR2sUYMhAbznA053x6kUOCa4msurDEqXJ2InB5HPHb0oNvO/isLx3Vp0pYJMSDORkb5U0GuzAJqY6cdzSS3luXx1gQX0eUH5vQ+hpFrma+Twx5I2RZJS7KAfLgHGaBZXMtpDGBaSOzRyStqU5Lg8e2aumNt5oV1ayMKNR+lQZ1WIygDRjIZjgYrJuZrvKxoxfWFmx09iM7xj029aY8YWSazjNsEdopFk6bHAcD+Wmoq02qVQZJNBOHKqTp9PtTFvGrly6EMGIQsckj1peJ0u4mMhuY5CN13j0n6/1qsKzxTprYyOIdpteFZvQj+veoNTRtwM1GkKN9zWXbR3ouTNLO2hoMGMuTiT12GMVWO0vFW3DXUhKW7Ru25y54P2q6NExrI65ZgynIINFGEYb5b3rLk8PuXD9K4kU/DLEpORhs7t+VWe2uEZ2EzPGXU4fOSgGCM9t99qmjQnihmhMUgUo2xBOx9q6OFI4wvmI48zE1lReHyR2ccQImCzF/OD8noPQinruGSeBRGWRldSQVOGA7H2qwXe2ja46+tklK6Tpb5gPUURI40B0gnJ3Pc0jFZmG5UhNaeYnUDlSTtj29qHJaTS3xnklkCLIrR6dQKgcrjg59aB2KTrrJIf5XKovsNq5TDZjXNIA88gH1Y8AUpZiZI4pMeRgdSspyPMTkfnQfGWdltRHErsZ0GHyM98ZoNR7y3SRYmlGpjgDsT9eKOrqyEqc774pCSNr22WOeExAEMVHm49D2pa4tZl8HlRB0bo+cGEHDMDkY+tORpSIXGlgjKRurcEVAgS3RVjAVRtyTikljuWW2YyzRnqiSVTknTj5fzoaRXyIqi4LuI5PM2fmJ2+uBQaDhXQ6grY2xS7IVnVIgrBj51J2UepFU6JM0L9PZVOvGc6vX371S2ingk6zrqlwVdhk699j7YoHOo0T/iDCAAbURGjmBKsG+hrPmtZbi6aSXVoDq0ZGQVGN1xxv61WO2lgt7toYUSdywjZBgEfy/SpyHmmgjBJOEHJA2FJXkvXuktYZNO3UldT8q/70S1kdrZYTayoFUA9QDnvwd6TWzcxSxqAC8o1AHcRg8VKsaccitIyaWyqjcjYg1KogYrjA5pK4S9L3HRdkRtAiwOP9RqCLoysCX0NJ22IXTt+tA9hVyAcCoIAXisv4e6iSMG4kLJG4yWOGY8Z9qk29y6xBpWGgrg5PmAG/571A9NMkELyyEBFGSfalLhmljVlK4J8643A+tLTWU8iSjqyZecNs2fL6b0S8Q5hJUGNMkkjDBu1Yqvl12R8XMe/Ub9zQi2Tn022FFvR/1twOMSN+9BUbZPH1r2ePUYrsnGfSu1f8xUtpGSoz6EmhnKkg81pCnbmuB2qKnOayrqkVGB3rh6UHHevT/wAFsfirlTxpBrzB+tem/g1Qbi533wv9ax5/VZ29ojh8k8dqdgbURg4AHFB6C6Rhe3ar28XTYHUeK4tGg5WTBz9aIfMc0vJEx88b6T6neojjnEbDqA+me1b5Q124qMn/AMmgr1tG2kkd6lOrnzKu++xoD6iGA9aI2GTBGaXDHIJT8quZAqlmzjG5pEIWtp8R4MsZIDM2rVzvqzWg00YnWMKDKykgcbDvmkYZjbeESyAZ6asw/Wl7tHll8Oj6pSdkJaUckYBIx3yaTpWxFP1EJZNDAnK5BqUdQTqUDessXEEKreSyxppyMhSNXY5HtUXl034wt2TIg6xLDIppjVigijjZYx87Fj33PNCBht1VFjGlBhRjikLK96mmR5Sp6QZowDuTxgU710aISkhQwB8wpKYOGhbzBBkbcVXqJHhdPPAApI38Jjj6REnVk0A4799qHbvIt7cNcso6caqCNgM5P58U0OvcGKdFaEfinSrjHOM4NGBXfjVSQminnhcuGXcxhfX1P7Uc3ESyLEWAc7Bc8miJlRGKjGSjasCqRyLJ1DhlZCFZXAwDztQ/D5VkWZS+ZXlc79gDipufLeWtsB5ZGZ3JHzYHf70VWaSJYxPOkjxxHVlU2HvTytGw2AwRkUhcT281u4669EoXcjuoO9VTxGOWeCKJlVGjMjPjBCDsB61Uag0adlqxWOP5hueMd6BaArG7tIWjY6kJbOFx61n+HeIC4t7u5lmUEzMoOc6EHGB+tNMasTQzRpJGMqfUYo2lGGyg/akoru1iSKKN/KyZVgNiPrXR+KWskHVjlDqcgaQcsR6DvTTDuleNI96sEj7qKAZl6CuzYDYxSv8AikUloZoQ7kMUCMCCWHIxS0xpGKL/AEj2oJSINgquazbq+Tw6yFyrGRZmGgMx3Zv2FCk8TLzTx6jpgRTKyjfUfT0AqDWVE1ABcj0ojRqVwEBFZkXiBhi6cqtI0akyui5GR2+tM2l/DcorIxwyh12O4poOYlGG6aZ4xVGjRvKEAFKnxizPV0s7COURHyn5j/SuHiETtiKOR5DIY9OMHbk79hUtDqhBHp0DOcZxXLjXpaMaQNj6UtFexBZGmR10tpGcHUeBjHf2or3ccVr1pgYuAVbfcnYUBY1TTIWQHLVQrDBE0jIoRBk4HAFJr4iTKUSCUOJNDKQNts55oPiV7cQNcIoXRHbF/MM5JOKKeSe2IEsiogYAqxO5Bog6QkXyA5zis2zS1t7cxfEuI1jUlZFyN9tvqe1SLmxSZrWOZleFcNsQy4GTUGjoTJOhQCecneqmJCpwAT3IrNe5vRJJDBJ10RFcyOArrq3APY4Ap5L6CQYUsG0gkEEHHrQDOnpmORAM8EH/AJmjR28EgimRR5c4I77YrI+N1eLzM2RHGywqw/lzuTWtBexmNo7eFuoN0jYYLj/V9N6QOpErHOkD3qQYVcJpBkP8v9aFPcpZ2/UdGPmC6RzknFISXS2Xid9cEFwkEZ0gZ7mtdIfld0u4U6ETI2QSM6lHr9KLL00GSFA7nFJeJ3zWXhst1EutyAFI7knA+29LNeFLxg0UzLAqKdWMl2+/p/Wg1EaJ4y8elhx5d6gSRhGKgEAEnG/HP3rPN+kS3XTwrmfp624DEfMfQUa2ZV8OWTBh1AmT1JzuR9ammDC6Q2sM7qY+oQArDByTttR9JzzXm1dhcWQWYtbG6Lw6sk6cev14zTVzdeJGzvyiAOshSIKhzp23HrSK2WYEEAg45xSkt3IkEkkMYl0tpALY1HOMCr65EtAF0s4TbAxvjas+2W8tbO1j2aVIyZE2xqwcb+uaVGlJdx2zRrO2jqHAJG2fTPajlQwzgZrBU+JySTNMgmt5IBiGTSMSdx9KftRNbWjq07MQPww/KjHBxzTA8iqF4+1E5G9Yttd3/wAPbvINTGFmkXSB5+w9qtPLdCGGaF5dRdWkjC9u/wBvaro1j9hXZG4xWSzXMrpDLqMTMzawMHAIKg+nejWlxIxkaTqqdZGl+2PQ+lNBPitT6YUVlWTptv374+lMFVLAlQQONqxPDkuYCzHqButI7BsaSp4x+lMI16y2z6mV3kzOhwQox29uKDWB+gFLzdWG5EoZXRwE6ZOCD7UkjXk3QjuEYKQWZ1IBDBts+2KH4q07zWzRS6I4yxZu+SMDHvS0aKzPmQPEBoO3myDSEHiK3juqgKUOCrDDD/ast7nxQxGGMkuFJV8DnOwOfarmO4aVJNJSVEGXK7vnkGpo1DPKhZVYhe21MrdKYtwCwrBuP8Re4VLcYQ4IbAI53zn29KbtI7gvNrMnz48+MH3FUay3CYOrI/pUs5ZGIQnAyBnc1iRW/iXWj1yHQztqDAbL2ptRe/DCMkrIUbLA8Nnb7YpyGYLpLmMlMqwOHRhgqfersvnDEfcUBoHldAx0yKg0yg76u+fWrxJIzM02VfJAAO2M7VFXJKH2HrVWkKxM+ksOcKMmk5UvRPGUZtBl0uuBjT2NDBvjKRqxH1SRtuVqUOLMlzEJIzlTt7j61JAVDqOcCkI4LsTGQlUViQ6jg+h+tSVui7M5KRqHzjBDLjbHfNZBw7PArx4GrBUEZyK65i/6bSWJ23J5pa1jnV4QBmDpKQ+d1b0xRbyQq6QENllJD42BHap5LHyy8AF/cZIyJW/elyQO+fpTPiQ/+Z3Xp1W/elCcdzmvX49Ri9iZ59PXFD5O+SfcVJcHfHf1qmxrWIUrhXVNZV3tUnBqM13tQd2Fen/gpl+NuVIJJVSPzrzGa9P/AAOAfFpxjI6Od/rWPP6rH0AEbEd6smknHcGhsAqDbbFDV8c8jiuOqe7eoqpfB2O1QGBjD4O44FSVVwPStwXSQMMYogOQc0BUUGiBtt/zqosArDI596iaNXjZWzpxnauxq4JH0qXH4bb4GDv9qDOuAW/h9xkeaPGR7mmddu1yULATwKFDNyAR2qnhbCXwmDIGdOMUdWQtltBceUNtn6VJ0tLyWVtLjUradGgrkgMuc7/erSeHwySSFteJYhHgHgDj70XWmrQSM/tRg4IBPaqhU2ER0kl9SEFXzvttRJbdZQmSw0sHBz3oodZUVkIKncEVzMAg1HnYe9AoLBNcZXYRsXXB7nmoNiZrqWV2IOpChU43A/3ovxGgyCFC/T+Yk439PrRVnVmxw2AdJ5GanAiCxjimMiEglQpBO239d6n/AA2NLl5jKcPIJNB4DAYz6/ajAgjbAxzSnx6vNNE8bIYsYJ31AjY1Qa3sohEj4DOrM+ruCTk1S4hkfxC0cDKrr1bcZFBhvVNybdUkjbTqGRgMPUUcB5GyX1D22qaKw+FQRxvGrHDRGI5P8v8Aw1It4TJmNvMkfQLdwvp9aOikN6bUpJLDbOjSKiSSMQD2yNxk1eg6uIowgwFUYAx2rGsrSNuozZikFzIUKDBKnb8q0GmAjLn0yfyzVYOhPAk6+bUoIOabotFZpFIhj1Ioj6fTB8uPpXQ+HRQxwIrMBASUbO+/P2qGbQrSSNhB/MaDa3o8RlaOPWscYBYkYLZOMfTaop26t1uFjMjHMbBgVOCDS6eG2qhdOY9MhcBWIwx5796sbVPi43hPTABEh9fT75osixxeZnIA3JPFEWmt4J4Y0cfhxMGUDbBHBoKRW9xG9xHgR3BDPtvJjYfapA0MWGpiBnSP61a2CGBJIounqGT5cc+1IOCxW50KoEtwWbQdxnuamys47G2W3Vi5UfMR/wA/KrSLBOF1p1NByCP5T9agTgPoUgMPMVB4HvQS/hltMsgIPnk6j4JGW9f0rj4fCrxsgwUzpI255z60E+JOyrJHGWiZgoYHBPuB3FG+KKhQy/iMcIgPze/0poCPCYhmPT+Gz9TGeG5yPSnJ7ZJ4TFKutG5UqDmih0I1E49655QSFUjVziopX4GESQnSw6RyhXbBP70C7QLdTzzI8sBhRGAXOfMTx6U1HcCTJQBkzp1Z2z7etKT3pa2Ux41PMEQNw2/+xpousdrfxyFH6qyEBzjA24A9MVaSwtJBqcMcIybdwcZz77DeuVZldXQMg1edWYFSO/3qbq8gtImLsdl1YG5xxQT8Jbv1N3/FQK/uAMD/AM13SCgAdgBkjfFVjIllwEZRgHUTx7GmGjLrhHX2xjioFY/DYSznQuXOW75PGadisoY2jddStGpVTntSzXZglhXWh6p0xjPJA3+1GaeVELsBgDO3JoCzQRzJok86EgkNjFD+BHxT3AkOWRUI+hP96pFfROXUzKHXTlTyM8fnVB4kjdbDoVibSW1d8biqHTDGw0sSw53OaVjBllbrW8qOjHST8p9Dn1oc91LpU21zCrqwDI+CDngHuKJ8e3VSCWPpyscAE5BPOx/vV2IMlvGqMxALMcsf6VaRF1KyqCB2pO48ThtrhbeQ+dwX4Jwo5Jq8N9BM8ixF/IAWypGx3H2qaYOiRDYIoA4AHFF0ajtj8qwj41G7RdEMVlmMSNpJzjk/2ppLxjM3RZmZgVWKQ48wO59hvV0xpsoVccZ9KBBE8MXTeUygbZIwT9aI34se4IyOAcGsW1uLhL24g6sxt1YFJJUJIAGWXVSja8q85A7UJ5sKWRGcD3A/elJbiVngSRTGGdiR6qBkVSLxKK8t1kSOXpSNpUBd2Hr9KyH4ZUliWRQQCMgEYqxkANJi9hF0kKhyXJUEDyggbihf4rbPEDpk0sjSfL/KDg1VaAlBBO9cWB4rOkvka8itlV8snUY6dgvYVEt5FHKqBmPmCkgEhSeAamjRIHeoDLq5waXjnE0eoq0eDghhS8d7aP0yGPnDMuVI2HNXUaYkGfMaUu0ieVH1Mh3A076ie1Ukv7eGFJGLFSAQApJweNqV+LaXxiRQGWO3QE6k2ydz98f1pphmOCMSOrq40jXv6H6UybSN12zxtvQIbu2bMolJMidTJUjyiiPfxLpxrJ22C554FWUWgtdA3OSKZEYUc0n8druenGhZVJEjY2U44+tS96sdzHA6sS4JUgbbdvrTTDZw2CDjB7VDLqbBY7jikR4nbGONtTAOwQeXgk4GfTil3uLe+cMjSxTQsyrIBwRzn2+tLTGgwwQACPeoWSRdiSfT3peHxHUNM66SF1awPK49R/aiNcoseqQacnbP6VBMlyyAMVOO9Ue8mUxhY8qxxzvS73sck0T4bSobKsMHVnGKYeeOIq0gJd9lVRn8qm6q8s8qkAjy+uKE0jMp8inJxxVJPE4McORoLHy8Ac1R7p5Qgt0J2V2GNwp/rUoJmQKACFA2wBS9ysjAENt3psZcnKFcHbJ5/tQb1lih3IBIzjNZqx8p8VQJ4rdgb4lO9KZ3Gwp7xg//ADe7AGfPSRON69fhf9Yxe0tg7hQBziqqVxuP1qCxO35V29WhPNcKgHNTUE/auqM4qc70HV6P+CSR44+CR+ETt3rzvat3+DmK/wAQIAcFo2FZ8ulj6V866aUchdS4waYw+2DS88TNgqRq75NcLGpTdo4aEKTRlIXb9ay7V5Y2ZSMHsCaYeWUKSE3x2q+NSnsH1qwHrWYl9MrAOgwe+acW5OM6MfQ1rUMAAGqXMYmi0aiBkE4747UH4lUJzt9aBL4jCowZVXPtV0d4dJiwjV9MZyQVBx3qnTtmm2kw6zdTOBzjGP1rM+OikieSPBVWKjHrmqN4hDpTDLltIwTWVag8KU20kckzMzRmPqDY4znJ9T70Y2DFpOnNgNo2IB2Xke+azGfUw3Og5zlqtbTyLFmNzgnAfkH6VRrz2zNDotysZ1A4xsQDuDjtQvgPNAykfhFj6Df0FR8aVhzLx/qOwx70M3BmUdNTGM7Me/0q6CQWDxdTzk67gzE5xgelS1nK9uGIjabqZLMD5lznHttQLZ1KyxxzyqsR0nUcgHnb86JG0gYJLdFZdGsr6DioHiXQtkYQYxtvWV0rlvEroBYZs6UdSCvlx2O9OpdLKh6c6SAHBI3xQZDNC7PF0hq5JG5oOmsi9nIiKOr0+nGMnCj61LWLM7qqBIpV1MQxBST/AFD1rkluyNTMpzQ5fEZIdKuhkyxUsgyFPvigKlvMbiYu8gTqq6EMeAMEY7Zpf4ad7aCGVBJGrsJUdicgnY59vSjLczSReQK6turK21FjaUgl8ADjNApBZ3cELhCxkjysZL5VlJyNuxxtvRktLiK3mFuDE8p1KhOQhp5JEZhhxn96Sm8UeVWNu4XD9ONsZ1nOD9BzTgc3hs7CRGfyNJG6qzscAfMKJJFcNezC3UBR0tQzp1LvkA9qf1jGda59jUlwqkrye+acAENpLHIqzsZIkUFNzlWyfz22qt/atdyWxR3REl1yAbFgOP1rn8QjQtmTIBwSBkA+5rpZVmhaOXUq+o2NNRW2glt8mWV5CXd2ONmzwvvVRZXhZpjcMJTEU0gnGrsfQflUx3kUiArNqA2QtjJxtkUm13KniLLFKSgTJVmyM+1TVaVjbm1sYLeR3ZlUau+/elz4bKYb8G4dXuGJUjgLjAz9qmC5ml1Mo2/aom68ipokAbVkA8H2pos1m4gdUkddMPTRm9fXHaufw+SWWNmbAQLowDmPHOPrRVaVgNYyF7D+tVe86LaSjD3Pegm6sprtmUkdJoyoBGdLZ+YVRvDh8UZX0k9ERDbg+o3ox8RiyEDAt3x2pmKUSpqwQPfanAWs7aOztIodiyDGoADNZ8ML3Ftav1dIjld8Y3O52FazaNZAXON80JYLcxxp5l6bEqVbBB+tAmlg7KIZJNIIcmNvMBq4I35FFk8JaQMmsBWhSInHoc557070QmGVQ2Bnc5NCg8QhuPJG2WXZlIwQfcU4Bp7cy2kkOlvOhXO2BtzzSX+EyorCKQoTHGgzvsu5zvwaPL4ksRJIJQbZ984Ao5lVUJlI4zgHgU4CsPg8SfCuQzG3d2A2wdXbHYDtTdzCxnhmGUEeV05GDnv7UpY3cFtBIpcEhi5jXcqp4p34pGj1AEqRnGmmoWm8O6l78TnCsirIhOdWk5BzVV8NjjVQgYFZzPnWPmP243p1JQyDK4JHGKo76fMwOPpQB/w6IyyTMPPJKspOruBsOOKtFaCJjhtZMjSDWc6SecVyTGW4kRSAkagknuT2qI4nNx1SAhCkAdz9aKvLYxTz9aRFZ+mYt8/KeRUw20dsmiMYGAMnJO2w3NS8jRr5TqbGcA1nS+KO8irHpR1kCujsMn2Bq6hmO2tICkMSqpiJdQd9JPJGfvTC2kSlZSBqTJViBkZ5qFubcPIGmjBTc5YDApaW9zfm3jeNtMStgtgHJ5+wH600w8pEiY1agR+lAhsYoIpIEU9JySVJzzz9qm06ENu79Ty5ZmYjAHr9q5b6ylt0uo5g0bfKR3+3NAOa3Lz25AOiPUD9CMUNbG3jihiSPSsLao1DY0n/AIau19BcLF8NIH6pYKwGRsMms09e9srSWe6eIyNkdFcH/t+3c9qg0ltbeOVZAmlyS2cdzzXGytzEYhGugroxgfL6fSh2l0XkFrOytKM6ZUHlkxzj0I7iuk8Uto7q4h1EG2j6kpA/QVRdraNZlm0+cLpDY3x6UN0tkuOs2A5xuds/71VbnrRQTdZU1IJWRuAh9/WmWSK4DLLCCnbWAQwqCvw0egqo8h7A7VUWkCIo0AKqdMDnC+lZ48MIvDJ4XO1usb6ZI2yyN64HaiW9yJ551kJKiYxR6QRqwN8kfegYe0icnybbA5PpxtV/h1DyMEGuUDqEfzdt6DDOIECOWkGcK+c6zuSB9P6VI8RR3gEaPmbJBZcYUd6BhrWIoysowyhMAdh2qrWw60ciYXDamPrtioF4xXWYXKM+EIHzD1ok0qxlQw8zbIo5Y4zgVeBOkR6iAqljqJxjf1pebRriaQSE50ow2xnmlD4gk7WTE9OJizkNtxsAfuf0pm4uhbBJZBrZ20RqozkmoJdLO2kXyKjsNQB42/rQYY4o3lK5dpzli3HpVjeR3MkygeWKRYiQDuxq9sVDCEEyBchpDxq9PrTtV5bVPhliUKU7AnjHvQbhFeFBIhbQwYYbBBHvRLucRtGm5LHB0jJAxv8AegQXtutu0spIVX0bxkNn0xUoExRpnUwvp06SNt8nOaal6PRRWhZlTGB6VxmtHlZQ+WLBTt3xxULfWrMQBIcP0z5eDQcRburMY9mXSduR6VC/Dq+UBDaQNvQVEd7DIiGNHIdiuMDapMv4qrCmtAxV2504qCwmy2FLbd6Wu8F0bQS266vQGmEBJcuoXzkL7r6mouABGMb4FZo+WeLf/drrJ36hpLmnvGd/Gbvf/wBSkcV6vDqM12QAdjmqHn/epO2CBUHOa2hUVIqo4NT2rKprhUZHpU96Ca1/4Xbp/wARWx9SR+lZH1rS8AJXx+zPrJ/Sp5dEfVhnSCDj1rmAOaop2yOO9WJ7gj71xaBCBJRkfc0U7HHaqS4PBwfWrqda4I3FBQ4zuNqsqld1Hl9KXZ21YzirIzNsGww7djSUXuF1xgDBxxikbi2BtZGI82nnn861EUGPYYJ3xSt7Fospzq20544qjOjtXWzZICkexY+XVvjJodhZSS2ypKI0VlBOld/bIPen7BoJ+mYZg7IuHU8iqXlxbpBcCCVDOELAZ9OaToKHwsiQsJ1ZyrJxgnPf6ipTw0RIqOW0qgRQM+U92G9Nx2cUqNGjKxHlkZtyDj96Zt5LcIsMcqsoOgANnjtQZslkWWaNJz+IqgAk4XFNzW08qxhH8qnzKxPmH1FNfgOXbIzHyccVcTQlkfrqoYeUFgM/Y0GXa2MnxhlSXZJcuHHzbYz9aZnhnPjAkjMbAQ486nHPGR3ph5o1neLUvVUaiMjYetVS4BVmVwQDjY5xQCm8OLTPKpGt2UsMkDA9x396maynk+IHX0rIF6e58pH9Kma8eJFZ0OkkDUD6+1RDcyytIJFVVGNBB2P19D7UF47a7WWNzNkdTLJnYDHHvvvVY7Z0jWJyozIxd1OGwTkY/rTQ1AeZsetADq1whSUMWXIXHIHf/eglLSVpHlVjE+rYIQVcD1Hr70ALeB1idyjPGSoYDSX9Nu1NOZ85Rgc/y4owjywlYlnA2JPy/SgDDB8PE7l2DkZOfNpOO1Ztlb3P+HWj25DOQdepQCAckY+9bJYaSrHIPOKErNCqxx+VQMKPQU2CYoLkSwiViQsY1soGlm77dqDdQXcniAaJ8QLC2kYH+Z2/800JiBhjvxWfe3jR6SJRHoOWzuD7Gpoi3tpoLZIHMbLHDk5XAMmc4z396ahiZLNmlaTqlCzAnIU47e1Ut3lmn6UpZGA16SuART5VNBDkEEHUCe1WDGtbe5aytURBpEaMGPrncH029Kn4K4XDNCdbTtv/AKV7H3rTadEcRJgEL5VwRsPSq9Zu+49TtTgBlimhtH6UjNIBsQM/pSFtJeXNqLlQzakOQowdWceXNahv4Y2WJzpZ/KMggH70cIsECpCoVAMKo4FTIM0tf2zOYg7oLcuNQyTJnYf7UxLLdm2uR01aVI00YGxY84+lNM7AA6gD7ipWQRxs8zaR9KuDNlhurcyR28SsiJHobSfMxO+d+3c0w8lypZFBH4oTUFJ0jHPvTCLcIcF1b0PGaHLdTW5DzBjGDuVGrT7kelSxCcS3U/TYyHRK7q2gf5eOM/fvTE9vPBHCkbO7Fwruu5Axzg07AE6AEJDI5L6gfmJ3Jo+sIuNP3pkXWJbv4pHaKHZ+qZtLBwNkzz+VBmSeaVZOm6yGVgJAvCjjI7g1uR4eQknOD2NS7r1Tpb6CoMW5aQ2UXWUBxImrG+d96K73JsrgMD138qJtsM8j6itOWOG4Ua0ySwO3qN6JLAJN3XzdsbVcGMwuFa9eGFtbKixZGePaj6r0dXpqxXWgQ6cnH8xplrY6wYZwCu5QjOfrVnknhYtqjIxuagXlku0naVuosJlQAA/y+n1zRvEVup9KRiQRlSCynSQ3Y/Spjuo3lMbEsyb6T2Prii3N2kcY2/mGRQJwW0xnkPUdXikTLAbNhN9vfNEmsp7uc63xGGVkGNxjkfenFuI5E1IedzgUtHdNPEXALZJ0jOMgbb4oGLiGSRWEb9Jj3wCR+dAjsJ2tzDdNGwJ5jGkmg2ty2HgBkLRAaydySeBvWlbCZYUE7apMbkCtTkZq+Bq80ckkgZlQpgoCGB9ff3o48Fi1Myuy6oxGQDtgcUybkyrOLcrmI6SSMgtjOKmS5WC068mAwAGM7ajtj86cM8iFfwjG5GGGM4pSDwqGG1toQ7kW/wDltnB323x9aYkm6Fr1Z8FlXLBBnJxk4pU+KwNGNCvlohKoO2oVdUVPDLaIRFEC9LVpC5wNXPeujtre2dXjYqyR6Nuy870ZLiMxJIWCKw2Ehwf1pWK10PJ1mMhmmLkDOAvYUQe2tYYYgITlQSVzvjPOKpNbWsbStLjVdYjfP822APyocjsubSyZY+iF1EjIXPb8qvLfWrxRZZHEzaUDcEjk/Tagr8LCsfTVQy6BGARsq+lHIUKACQB7UtH4hE1u1wAGTUUjA5fBwTijfFW5D+b5Bk7ftU1XCBEZpVJ1MNyO5oUUIIV1jaJtzpIHlJ5PuatZTrcwGR8KdRGjGCnsfegQXz3HiF1bqipFCq4cnkmqGBaWwjVQi4UkqMDYnmuW2iUqAi+VdI2Gw9KAly0UkyzhWjRdaugOT67e1Um8UtoGVTq3jMpOk7L/AL1NMOi3iVY1AIVN1weKiaCKbSZF1aDlSex9qBa3nVhjMg/EddZQD5FPGamO+guRCsZYmVSy+XsKujjaRNcBiB0+kYwnbc71adIYYFkERcwjyKv8vbb7UtHem5WVreLJVmSPXsGI5P51LzPF4d8TPCwbRl41OSp+tQHj6LL1Ihk/NxgZPeoSNIo2K51M2pivc0KTxG3gR2k1hUUE+UnIO21KTvEJpZbW5eKZWCsj5KMSNhg/0oHZESXSWVvKcg+hrpY0kUalBAIYD3FK/wCJvLa/hRFbnUVMbYOCMaseuAaOl11JHjEbAr/MRsf96guIImOQnmB1fc96Vht1ieQCLUzMXLHjJpdvGY3gmmibAR+kuVOC2cbn+lFlng1I5ZtcbqGbfLE8D71FxcRhAAI1Gk+XHarKxDtpjALbkjbNWSaZwA8CqxJzvsB7etCl8Rt0kaLVmRCqlFHduKmC5lfLBzpwcA0vcsSUbU2RnGON6YYOZM8EH5e1Vn1BVJQe+O1Yo+YeLnPi93tv1CKTGKa8TJPid2cf+q1JnfivX4dRKn96g/eu/wCc1GT71tkoPrXVPFRn6VlXVbFdmuJz2FBNOeFOY/FrR8cSr+9JUxZHHiFsc/8Aqr+9S9D67HkjarMp2NchytcWAIG2DXJpRlYqcVQgkdwaOG32qjgMBn9qgWdjJk4IdPUbGqqRseCKOAAeN6DLEQcgDT3qWBqB9QwDk1a6gMtrJHnDMpGfekLecMVlUEI3BPetSOTWmG+lWUpLw2OP4ZZkUB5ANZHqNsUKXwyH4eVYVwSrKuony55xntVvC2EbTwgp5ZCQBzTL30EchRpPOGC4Ck7nt6VZ0Jijhjl15USlQhbuQOKEtisM9t0AwiiZmOTkDI4H3oxmi+I0FGyBqLFdh96vHfQPHq1gDJUZGCcenrVRRvD42j6ZklK6xIBq+U5z+VUn8Mt5pJJJdZ1MrEZ2yODXP4jbqsJiYN12Koe23JokNwJGEZIZ8HJT5cjt9acAE9hb3DXBLHM4UMfTHBFXS3K+RcDbnA398VW8m6BVdDBW5cAkD8qBBL5o4Pi11g53B1OPTf8ApUUaSykZg3XBxuA8YI/2obeFoGDqY9ZdWby4BA7DHH1pl7i30kNKoC7Ek43oDXUTiLoyCUSkhCp225pwOm8OaeC8jE2nrqFX/s7flQ18KeGVpIZyD00iXJJwBz+f6UzCeBIdMxUEpniq3Vx0LeWT5jGpOM1AJba7jMYFyzIshZiTuVx8v51KR3qRwh59TDV1D654/KpkIaMocOxGN/60sblo2FupeQR6Fdgd8n+lOIGbZJIlJkJeRsa2zsSOPpQ5bWeR5mWdgZGQqNXAHPFHt7eR9RV26TcatzTCxGI5XvyaTkLQ2dwJImaVyisxYE854+uPelV8KcW8EM12TL8QZmwM6wDn+1ahcDC6yctp23wT61D2qsVkddbpkqe4rUiWptkKdQsxaQsSSdyo7DNZiWXiCxLrmyXutcpwPkB2/YbU/FcxXDGNcxSjmJxhv96rco0JW5a4KCMYKldQbPt60FJI55pASQdUhGTs3Tx+lEmtZDFEIcExOGCsfmA7E1QCRbtgykDAOvVx7U1FAxPztjNTAK5E80K6bYhwwOGKnA74PGaHBbXiQxpMztpmJyr76O3atBgzeUkj3FVGQxBBwO+auBPo3STXMuCxZwEAwcR98e9WS3ufjIjv0oSAmrGCpG+e+qmhrOQCfrVLe6WdQ0T5AOk52IpgH4hFfzSEW0gjQBSpDYyc+bO3pVnF8sk5DIY+ogjXAzp/mJpos/GQT9alpGHptTgJW9vMt2zxgQx9Qho9tLL2Ye9Xup5xeLGsatGImdmwTuOB/tTAkJJBx7bVcNhTkKKmjNF1cwxZaDU/TViEB+YnGPtS1zdTRWJmZPMs2NJUg6c81qiRdGdmHtUtBHPb9ORQVyCQfzqYMmS9vLYxAEMskoRcodwRzR2vPEGt5CUOuFshSmOoKauYonCGfA0OHXfG9MRnMYJ8x7elMXWdBJdiyuJ2iHxLA4OPnxwMcilLaK761n12GjBlmdx/PjYH13P6VuRiUsSxGD2xxQJbef4pZElGkDGkjj3FMTSZinuZYTMoUMNTup3BB2B9B3qtxYzyMQdRDuQWL50r6itNQdXnfLNxnn7Utc3gtQWJc5IA05JNQBWyvFcxiYqiMpWRTgFRyCMbmu8Ot7iOAefEbqGyFJI9vpT3h9yl3EWjbUM7nOc/2o7q0YVVKYxgbH8qsGdaWM8N/PO8pEcjk+XkjGB9KZsoZ4VfrSTY1FY8nJIztnPejyQCVI/MyGNgysh70XIaMq2ptQwT/wCKuBC18O6UpZZHOZWlLZxnPao+ADWywGRyoLYG3mB52/rTW0LwQa3cPkAseABVmjSSVGyumNs5xuTQDubQz2LW4YqdGlXJyV2xS8vhiSB8sVYwCJcHOketM3N7HAWR1ZX05TP8/sP7Uj4QplNxeyMC8z6EJPKrtt9804B5fDRchtTk6lUb74I78U6E8uDp9+akMgcI0q6iMhQRk0C4uoraMOWBJJAy22QMn9qoE/haOlyOo4NwRlgd1+lTL4bE8sDsQekGAXTsc9yKrZXk95HDKYVSN01N5slT2HvTZlhyv4yZIOPMO3NEKw+FQQJbiPK9DIX3zzn1q8vh8UqSIzNpkYOd9wRxg/amHnijgM7SqIgurXnbHrSf+IRSTrEJFX8LqsSR5VJ2+9A3FbrGG048xySRkk1nJ4PEniNxdH8MMVKFGK9t8gUyLjpMAXMiOV6eNzg8k+3vVbydlvrSLVhG1s49cDagtPBBIC5jZyqlSF7g8j3qvQtLq31lAUljCZxglPSqvfWitHqnwtyMRnGx29a5vELSNo4Y5F0mIy57LGO9FHFrBrZ1XBZQjEdwOBVY7WCOVHjGlkTprjsueMUusxu7eKSCXRLIA6qDsF9x32rn8RhhvWtn1CRY9edPzD29aahlII4cKi6FBJAHfPNRPHFNA0c3mjPIJqhu1ZyV0mKPIkY7aTzQhfQy9caH/BOlgRjOaauLNbW6RBNGUJBwxznHFS9pbyh9catrILbcn1qDNpKRqhZtiR3VT3NUa9hilEZJyWVSQNlJ4z6ZqaLSRwLIpKAvHkr6jPNBgeFJplWN0IYFstkEnvQLW5Vp5xJIBJJM4UMeQuBipkuWHiMVppOlkaR9PLY2AqdqNpttRgEcY36pBHfPP1zU6I3TIXUgbWxbfU1LI9nDOWKga1LgFdlC8n61fw+ZZ2mlCEcKqLxo5B+pzUDocFdxgcZoaW0IjKsgckguSN2PqaRTxC4KIzrGddy0Sqo7DsT9qNDeoiOZJGdtbAKBk7c4pomW7GpxEQQhAbUe/pUCaKQuyMxLeUgjgigC0guITLCw0zP1SWTB9qYcqucqNuNqxR8w8XGjxe7G/wDmmkuad8WOrxa7PrIaRIzxtXq8OozUZNSDUVxreoVqMVIxXVlXcV23auFdQWBxVo20yo3owP61Su4qUfXUaSWNRGeVBLY4+nvSy2yf4q0hlcCBQW1NnUTnn2xTFlIDZw43BjX9qCiNcXck7eWFgF/92P6VwaFSVkMsrN5XOUVuFUDc+3rV0llkhjBwsrjOccCgvFLM7NqQrrBwf5lHY0YQzGVy0nlYAbDce1WAdw5S30ozMwGA3ck7ChzdaSBLUS4LDEkhGdhz/wA96I9qOqG1sMNkeg2xUJZBJC5nkdf9DHaggBo1VWbWedWMCmo58SFcgkc1EiqRzv71SZEGMqN9uKmLoXhypHLeGPbznOR3zRpY0+IBiTztKHcZyNhz7Uj4a8f+IX8bgDDjTgnJGKauJxC69JWJI1BgNh7GqgstvHqmYltMww66tjtjiriKCYxRsXBi/wAtg5zxjn6Uk19DcMsQbDOdh299+Ksl1DGyapBpOdLD2/erodWzt4xCFBzASYvMfLmiQrFbqUTIBJbBOdzSL3kTumJc6wSq8cd66S5CEMCGD4xp3JHr9KaHbmIzrtPIm2PIQKj4QPAqzymXTnDtjI9/rVOqI4izsFUcknGKRuL9OvA5cNaCNpNQ3DEEAfvQNfDW0ZtIHeVmXKRtjAO24OPajQ+GwwND0iyiHUUGfXmhPII0a8uG0iNSwGeB/ehW7yXcPUkIYsuryPwT/KMelEMQQpChVWLnJOW3O59aQuPDDBY3LiTqExFc4wTk539TTcAmEYEpHUGM4p1WOgZ4pqloLERSSPrZjIAWUnYEDG3egJ4WsPiLT9MsrkMGV8FWHYjuKbNynWCAnJONhner3EzxRMyRGVx/IpAJoE/hHnluZre50rIiomgnCkHc1Fxa3RuxIJiymVCEDEeUcj6d6LbXVpcatCgNnzIVwwPuKaVlQ4Gke1OKheK0u4kKiRCrSu7EEgkHjfsRXR2t6vwwe5ZljLGQhjl/Sm+uq7FgKsJk05zketXg5JGymmSCO5KyqgOs5wxbsQea67s55bOGBHMjRurMztgsB7+tPIwZTg1ZWDEhTuKozY7S5VNDYZACyAsfK+cjfuKi3gvh1xM5IeNQoMmcN344p55TGrnGphwucavag2t7DdZKMQ42ZGGGU+4qcCrw3vUiMcjKqxNqDNnLY27VOfEEV1OJG6K6WwMF+9NlSxDBtvTGc0Q6+Mp/WgTtZJjdTRTM/lVWQEDcdzt70FYZviZbiMNHIHwyEeWRexz61oLGFZn5cgAt7UF72OOKVyciP5gvNQASa8aTU0WmPpFtJXBD+nNCU3TJbxuumWVCzSHOEOflxWkk6uVTYSFdWgkEgetFUeq7UwZV8bi3tzLbjqOCF0nJ52ztQ2e9F5KXjDxQKoUNnDsecev9K138q5VQTg4HqaDFqaNWeFVkA3LYOD7YpgBEpN1KIUCkMGlBHO3AolxdtBNbwohPVJLMP5QP60zGiKNJQepJHJpW+kSO2kKuiMBldXFQL2FzI6BpoSXnZ2yeVUfLt6Ve1muRFADH0kLlQujOF7Zpm2idozqBVsAEkgn9KriTWVC/hcAjmqOd70XF46orKiAQKeGPfvz2qwE0sqq5EaoFbWCPO3cEelOqpCjffGKB1SraMjVzjvQZVwPECrupjV5JxHnbyxDk81owr1GbqFSin8LAxgY3OKuwmMysNLpj5TsR71Yu6vqOPoKQZsUU8U7XESCJ8trjz5ZAPlx78b0ZvjJtTtKYsw7ZA8r/AEo9xdGGEyHC451HAqbbrPIZCFljZRpJOCv2pgUtp71vDUdjplYrqVlwcZ83503MHgtkW1QsQw2PZc74zRJiUwzthAefSujmWR9KOC4GdJ/egz3t7iSWKOSWTUzSlWIyVXAwD6/7048dzogfSrOjZdVGkHbtTOtSwXK9QLnTnfFEDe1XIms+5tGulBZSunLKCc4bGxrNvPDpbaz8PEfneCZRkjBOeRt2rWfxK2DqpkHmB0nScNjnB4JqZJJ9MRTALuBoIz5e9TheQo/DjHcpMoXYsxGkcn09KB/hK9KCJnkIhd2ByATqzkZ+9au+dmqqK2XDKunPlIOc/WriaXs4fhrKO2ViyxpoBYjJpe38KhhSFT5ulG6KTtnUdzxzTqzRvcvBg6kUMTjbf3oKyi4upkU6Y4MKxHdiM0oi48Oin8L+Adf+n0hAAdwBxQ4rC3aeaeAKC6CBmHAVdsCi2tu8UT5Ygu5YKd9I7CqLbfDFmU4Rmyyljjf2q7ReG2RbnqxYXQgiGCcEDtVbi3eW/hdsGNI3U498D+9Xe8SGLUUOheSozpoVyt4WL2tzGCP5JI8j8xvUUnHbW91D8JcBo2hk8ijIKqOMH6U3Pa20SPNIihOmIT/7PT6UmvjM8MyQ3tm0Rc4EkR1qf6itMSdRRpYMvce1NFUijjVelowi6ECjYD0oAt4L2aG8ZstFkIBt9c/2pvIAwBgfShrAA+pVXJ5IFBT4SFjKNKlJPnBGzGhvYwKGCBRrxq25xR2YIGZmCqNyTVWTCkjHrmoBjpo3UcaW06dfO31oXRtWuetg62I83Zscfepds3FvHsUIZj7kcfvXPECeqSU08MDgD1NQRBaRKvnw34rSJkcEmrShRMNSnGnGsDf6fSqdZox80bpjOQcED1qrXIadFBGTyDzRRSqAo2gYGy7ZIoydMKAihQOwpZp1DaCyhz8q5oE2p5VeC60OPIVJypPoR61NDgWFFOmMABi2AOCe9CNtbyKGKrhTn5eDVI71Q/RmXRMP5Qcg/Q0dJUZNgeM4IoA4hhUKg0gcYoUjSdZy0oaMoMLjhs1e8mSBNQUHGNvahXBUEEAZP61irHzLxE58TuSf/wArfvSozimvEtvE7rH/AOU0rtXq8eoxXV2B3/auGxzXNzzWtQlU1FTUVwO1TUV2aC2ajtXZrqD6v4Pl/CrR8HeIc0/09Qwc/Ss3wGQjwWzB/wDxjFaJkJGRXHFX0EAbYrsEHj7VAkJ5qruew3qiCAck96lVBwB2obNkbc0NJiBgnG/NQNmPO4H1qk8eqMjiuSU5NdK3kJFKrLtoSnjM7gnSyLg+h71ptZRtMsoLqCullU7GsKC5J8avCzgYCqq5423NaqeIrD045CAztpUE1J2LRWFoArxLqVQdJ1Zx61ZLG2jRMkkRghctk4Pb3rvjbIM4aSEYI1Hbk8ZohuLWKMyKU+YKdPOa0F7WyUiJpgweMMiAnhT6++KbgsooHLx5B0hCCc5A4qhvraJ2R5kBTBbJ4BqXvoUuGiDqHWPW2psBR2zRF7iyFx0j1GRon1qy9jx3+tAXw1Y7iJEQGBInUg75LHf+tPRzK6goysOcg5qq3UTuyrIjMjaWAbg+lOAGfw+OXw9rMALEU0LtnT6VW0s3gh0tBBG3LNFsGOOcY2ppbqJpWj1qHVQWB7VwuoNIbrx6WbSCGGCfSqM2Dwcx/DkXDMIxIGznz6u/O2KpZWL297HE7ddYoTh8nZi3ffkitOR4hMsTKhZhkDvtXLcEXvw4hOjp6+oOM54+tTgJR+FTRQGMTAkzmRiQfMp/lNCi8HuImiAujpjSQHBIyW429q28n7VAYElQckcj0pwMN/CndkWSTXojCdRch1fuc96dvbe5ls2S1kMc2Rhie2d6PJFEheZiyd2ZXIH3rkGQHE0pU8Akf2pwcsxIri7t7pNTaxNoAL7KBjgipuLTxAsOlIyqpTGl98fzZ23rXjCImI1CjPA9aDBdrcl+mfKrFM45I5pkOST29+JyYmURtKuBjOlMbn65olsl9HIC+NDSNqwNwnail2iv06ZcrpPUBJI9vvTqyhlOBj7U4GIIPEALmUjMry4UEA4T1H9qrJ4XN1IcMxO+qYbMD2zW5117g71bKtgjamQ2si8jvrfw5ngbq3CgeRRye+PeoWW+gSK3RGOUDGXGdTE7g+nrvW0SADnigC5hLlQwYjkAinAR8Se6ituohaVEkUuigZKjn60tHPNLMZLaS3Opd9s/nxWtBe208rxIcSId0ZcH6/T3o4WMsTgZ9cUyGsNLy9DpDFaRxSHJydgQDggUWPxu4eN5PhcKilidXy4OMN6VsELjAIpdVmUsJI0kViSNJxgemDUw0rN4wETEkTBun1GAIIA9c0SLxTqqoWB8jBkB/lz+5oskKSIUW3VDpKgsBsPtQhFBZWwkVC7JGFaQbEgbUwKeIeLzrNoggBRR3bSWPtSkHiMbTm9SNyzIFMZ3wQfXtWtLHC7aWVTnfcb0K3to0DQJA0cQPl08EHneopi18Zinhgd43RpWKhTvjHO/ptVj4xbaoVVZD1lZh5eAPWiLY20ixgxqel8o9O1EFnaRaSsagqpQYGcKeRiqhaLxWGckRK+8RlGRjakoL1VtxM6sblYxiTG2WrUhjtZFEsBUj5NS+3aii3hCadC6cg4xTBn28zR+IyIitICR1WB/y9tufWo8Q8VMBbpRCRo11Nk429vetL4eFGZwuGYeZs7nFd0YSxfSNWMZzTBiz30FxFOl1adVIollYEgqc8D61Nus9lLJa2WuWFUDGCRiCM/6D3FbKwwnPkBB571fC42Gw96oS8S1dfw+CJSYzNlwONgSM/ehreS/ExuYR5w4yu/y9h9aZlVyyGKNHTcOC2D7USNAOVUA8AcCmIT8LeYmeWVWKviRSRgqTym/pihfEX87EvmOB7d2YCPBR98DJrWCg9hVGQMGUqNwRxTDWX0kFr4NkDysu3p5aufEpzGjiNVYu4OVJCqoOPucUz8IsccSg6jEcqSN+Mb0QIXQpJ8pGCAMUwIC+8RdNSLGw+G6gZU+ZzwBvRTJcTzsQXjeBNUa4wshK9/v2pogJpVUACjA2og3Qgrz7UCfhiTokvVLYchwZANQYjzDbtnikrIXUSXhR+oxvCHKqAcbZIHrWvHwyhs4PY8UKKPo6wgOGYufcnmgpELhTCk0kpK5JcY9dgfU471S7F5J4rAYmxbJEzE6QfPwBTTdTIw5xQ5hOVASTBz3opSyS7jt0W5dXbps0gZdg5ORvT9suE1OGDuAX3zvQjHOwwZMDuORVwXIyJNRHO+aAaJIlxL1FDqzZVhyB6YoYimMClivVLfiEZAK/wBKPNOscYZ2x9N/2pOO6gnV5I5kZVOGOrGPr6VB0FgyW8UUknUKSFiWz5h2/pUSWUz3MkizsgeRDgE/KvI+5plRiM4wWwSBnmkY5hcqZYpWYAYZNhg/0NA3HC6rpkcMOozMDuCDwPtXXS9dIljZAEcMyMMq49DUJGHhVgCNQB3qGgUppzzxQDSyETwxgExqjhjnHJH5VeSzZ4ol6zZjOdTYbVtjcUL4fQv+Z+dXZ8RhMt9TtmgGfC7Xz4OnVEsQ3GwBzn70wtvHHNJJyXIJyeKUjtSzDMjHuAaK6aHADEA8ioLxWUalWLsdDl1JPc/vV1tYBgDAIk6uc7k+9AaAOVcu47bHaplSEIzuxCqMk57UUVLKKMk51DqdUAng/WgXfhnxcrySSSJlCiiN8DSfX3oOlfhTIkxV8AhF354FMRRnOzsO/wA1TQUQxpGqdPIAApO63lKdDyBdQfPf0o8yPv8AiHHalJI2CsRIQeftWaPnHiAB8Qus89Q7Umac8VP/AM1usf8A5DSZ45/SvT49RmoyK7FdXc+laQpXVFTUVNdmurvaoOxVuRUCpoPp/gJD+DWZ/wD1QrTBwNqwv4dcnwS0Gf5MVsgkiuajZDDBqjPp57UvNIQoUZDNsMdqKqlUUZywGMmgs4OdqWI849zv2pkHI3NUbY70BACU7596tFqbUGA2qoJA52rhIFb2oMaO3WPx69Vhu4jcfT/yKdNqkt5bzNkGNjjA9aUu5NH8SpI7qkTQDJPffan2ljWWL8RQHYBd/mNZvaivY2z9cOh/FxrOfTijC0g6iyjVrDFtQbfJGN/tULPGQ56ilV2Y54PpS/xsEgMcd0sbkZVticeu9aQy9hbyGdmUnrYDjPpxVPhoBczSBdUkyBHU8YFUS7kt2Ed0UBf5JF+Vj6e1XaKOS4EySOsgUBtJ5HuKCllaxeFWTZcNp5ZjjbsPoK6CyT/EZbrCLFIFIjxyw/m/2q140a2U5deoFQ+U96XjsB8MImmkkLqMl2zp27d6KOlkrwFFmYqJS4JAO+dx7iuh8LW3hMMMmEMvVKuAR9PpTgQKqheBtVyQB5sCiFksT155ZGVmkOUON02xt7VPh9m9oram1lsZxwSP5t+5pj2qrXMcRIZwCF1Eeg9fpQKpYzJoJlJYTtKSSTsc4H7UM2cs1rLC0jpdEYadGI37f87U6bpUMeVbTIcKcd6kxL1jKrujNjUFOxoMx7LxGfwyKG6m1SCZWfflByCQN6duYJJOjGpYwZPVBOGI7b/WjmVFYprGpV1HJ3x61ENzDMCElRyvOk5xVC5S8SRmWRinWUgMf/TA37c0tbpcxahApC/GMW2xlPv71r5XHtVgwPB2piayVS9l+HWbKodTSlCAQwPl+1TA3iaSJ1CjIZJNWVGQv8vHrWtgYOP3pZIZ0Qh5ElOTgtkGmGs6W5v0hicxAN0neTyg4YcDnim7a4zbxkvqLKCGxjciiSszf9OdId1Pyngdzv8AWhxIY5ooAsbRhdtOcqBxUVnL/iNzFGZ4vM91hxkgdMf/AOu33p1pDIUYRIshdoklAJVV9cfpTbtIlwB0dcJXYrjIPv7UZByWUAcBaBS/iRbVJJFLSKwAkiByn/d649qEb65gQLJErzEMUbBUOBxsM7n0p150jPy478bUJXWRvIADQLHxEu1pHoZTNG0rkHOkDt9aPb3fXg63TIhK6kfIOR7gUwi+XJ3xUDCjQqaQOy7UGVL4qt0qxwqwWQIwfbDKWwfoac60EkMtxktHFnUmN1x7etWNvCdMaoIwHEh0gDJFF0RYkCrjqfPsPNtjf7VMGOl+LuS3WMvGkwZ9TDzaRxj601HMkTq8Tu8bL8mSxJzuw9AKN0bSMgKY4jCmhDgAqvt7VMMVv5JowG0DQrrncZ7+tAaWdo5IIE+ad8Fs8KBk1eSaLS9tb3KJOBkbg6fc0KSJ57u2kByqa8nHGRioj8MjDIdbMyRmIZ/0nscUFLKcWkOi4K4di4nQ5WQk7n2NM312traGRd3LBVHuarHYxQKqa2KrH09LHIK1MttFPpEo1BCGUbgZHFUAkvILG5ke5lcIYwSTkqMep/1HPFWg8Ytp5ekrIAsYkck/KDwPrUta2cltPaNKGjlJZ0D5Iyc+uRVWsLaTr7E9YKHI5wuwxUB4b+3bBGQGcouxOaCt1Hc+KaQdJgU6ccSZ5x22/emFt1eWOTW2qMED3B5zQ4bCK2wY9WEzoUnIXPIHpQDa9mTxOC3jiHTdHZj9KrLfyoIbhHIgL4kjePBA3yfUYxQ5fB1n8RjukLRKEOpo3KsWJ2p9bZVUo8jyBhg68En61cApPGYVju36Tn4aMSHjzAjalE8VJu0WZZUiW2+IlJXueB9P3rRWGEKYlQaMYIwMYqxt4WLMVBLLpOcbj0+lVAZPE+i6xvC+toml8uMBR60s3iJnu7eFYWKSW5nI1AZ7AVo9KPkAZC6R9PSoMEZkD5xhcbbbelBWBrgNItx0hg+TR/px3pApBcXcb2k7CdHDS4c/L3yD61odGPU7ged10k57VyhFfJUdQgA45PpQZdn4jFFaCVV81xM+hNeACM8k8Ham7e/e4eMdLRrTWVY+YCiBoTP8ObfScawCBjn96MUXVllG3HtTBmzeLNHe3cbRN0rSMOxBGWzxTEN881vPOYNo8ldLZ1jGdv2pnTHknSMnn3qBp2GkYoMeK6nu5vDWkjYCVXmbBO2Bsp9BvT8ba5EeKMxNKuS2NsA8ferrNDMGAxkEqVI3qZLiOGMyOp6Yxuq5wKgNK6RQl3bQq7k+lYMDukt1esIZornQqSRA+uNx7d63crgkLnFVCqowsYA9tqKz7szJIukh5Ut5MEbZO2+KHZxypb2KlQpZB1Mx57dz2NPGD8fr77IU4980UY05ANMCMdxdvcKSjJH5wylNhj5d/egiTxIwqxCa+kzFQB82fKvNapxjge3vVcnstBlul4LyWYkMiQARLtu/emQ00dmW/wA2XBbBAG+OKb0kZOMH1oMjmJDJIwAUZJPGKgzkhvnDyGZwC6mMYAKjG+R6UxOlw724ikC/iDqtgZ00wHLKMDBzuOK55ShLMwCgEnPaooECXoROoytu5PH/AO7S01pfzW1whyWcIVBIwP8AUKd+ImltRPGQuQCqlefT86MzSnGMUCjw3UYk6TAgxeUMBkvUubxBKVRXYBdGBsSee++KalR3jADYIOfrQWNwgJULsagVeSe7gkUL/wCqY2wBqVfXnmokxA0cEkmXZPKAuM45pqJGjRlC+YsWJ9SeapOWMXmUah3rNHzDxUhvFLojjqGkj9Kd8V/+6XWNvxDSR4r0+PUZrs133qK7PpWkKjmpqKnesq7NdXVw370E1IqN8VOao+g/w02fArYnsSP1rdQ6mODXn/4WbX4Ci+jsP1rcQFVJrl+qvlTICwGRsKJkb+tCxk74q/I3/WgnI4qoYtkN2qACmcb1BLdQeXCkZzQFBCpqJ2FVBDHZs/WrgeUjGx3paQGN+ovA+YY7UGP4usj+M26gHOjy4+v961RZCWyijclMAYwN1xQ3C/4tZyuN2VkX27/nWlLkL5SAcbH0oALZASazI4kLatQwM4GOOOKF/h1tcC3lh2SMnzKfmB5FPFsBct96qkMSamSNQ7HJAoKvaCVpCxJjcAaCBjb0qIrYwRqDhnAwXA3b60yjNp82xHOKtkOuR24IoMgeGziORnZS5idCwyTJngn6Ub4OcQTIJiBKAR5d1bAzv6bU+JFDBHZQ54GdzUNOi6dRALHAHrQZ62j6o3LFMSh3EZIBwMYFWS2nEccc0geIO5dWJyQTld/atFsYzjY1BIA3agRvOpKyxIwMRUhhqKkHsc9xSUnh8mu4zdk9VI1DMxOdJ3yP2rYEiNuGDLnGQc0GaB5JkeKQKyZ8rDytn196ALK80ul2ZoC3JbDKMf1NM27aJpS7sdR2y2Rj+lClcRKzzk6V2AUcnNEZI5XCB8SABtPcD3oM+V9PjVyDC7JLAozGdWORnBpiWGWK7jljGfJ0iwALY5yfvTBtVMpcEhyANQ9B2rhDMjZEpPsaBd3vJHsoyB/M02RtkcA4NXjub34RZCq9WWYAIVP4a98/lzTJM67Eoc+oqRLKHAeNMn0NP+hS4uL1+kqJp6lwUJwRhB3+/rTN3eG1WJSE1StpVicIpxyTRUuFPIQE9s1KtG6agEI9RvVGVLdXJlWfoapxbZKL38/I+wzT0jPb+HTSh9D6CdTLwfpRNEXXMhTzadPH3q5e3dGUsBqBG+3NQIW0rXfgsMnxbmUx8xNuGx39TURXtzJG6yhVeKIO6g+cnGeKcgjs7aJUhiVigC5AGfuavBNDcCQhMaTpbPNAq18ubcNFlZYjIH1AbgZxVHvgIJTHGyMrIvmAyNWN8VoaIWCgou3GRx9KjpwS6joRw2NRO+cUwIvC4ui9tcyK67NnJj27MPU+tXjvwNXW/DkTBI5BzwQe+acjjiw7KoUP82O/1qjW9u8IT5VUgjGxGON6WGhJeW8jMqyjWp43G/pXJcgLGSj6pAcjGy49aHBAjTyMxOlZtcTd8kb/AGp84KgBh9PWpBkWF3HcXF7M8kQZJNERkIwgx/U1pwNbwwoiyq4ckggjznkkVnG0WSS8DMI8XCyq2O4UdvSjReHwiKHpuCiMzgqQQSTk/T7VQ8txboyIH88hwqDk+u1UlvGjiaaGPqRrnUdWM45x61m3dhDJ4hDfSMmmJCpVm5zwc1EVmYLaJVL6YFYBifMxPG3tUGqbuGRyuvdQCy43GeM0ON+ve3C68QwhRj1JGd/bihWln0QurDSAAFgAM/X3oJsnmuroayidVWIwCG8uMEd6CJHjPinWji1MsBCKuBrBPOfTsK0YtDKSDgj5lBzg+lJp4YkLkwvImIOgMMCQM8/Wmo4CkQRdKnGCRjc45qiIbyzcqRcIQxIU6vmxziiLeWs0auk6gOdKknGo+lZHhnhZj6/Vd9KTu0RKgbkY1cU9/haPHbdV9bQEsrkDLEjGTt96chxJoQmevGRgnIccDmgw31vchWWaII+enl92x3xSsPhkEBWKMsAIjFzyDyfrRX8NhWO3DamNshWMD3GM/WkQ6ssBYOJ1IK5wGGMetdFeWs7kRTI5xqOk52pCHw23+HEeGRTD0SuT8vP51e3spIp7kliYpUVd+dhj9qHA58SsleVTOoaJNbD0X1pRpnMzPbXwcDBaOZcgZ4AI3H60RfC7cIQUZg0YiOpjuo4FXNlAzSkxg9QhmPuOKKtb3fxCS6omili2dG7HGRv6UrYXoTw+3eXU883mYKMnc8n2FPmMCJsAAsMHA52pfw+xWC2gLriZIghYenOKqFvjpDcLJAsbdScwEvngc49B+9MwXq9SVZrqIt1NCpsCDjj61ceH2yEEJuJTMN/5j3oMdnAl1kQsCrM4c75ZuTUwGlvbQBC86AMC6kNyBz9qMJojEJQwCEatR2GKQk8MtnhIjRyRGYlBYgYO+D96aS2U2K2sxMidMI2f5tqoBc3sboiwvnVMsbnBGAd/2o5kgmtxO0iGAeYEHY/89KG9jGDCIyw0SByxOScDHNdNFZQ2jxyLiAnLhQcZJzk496g7/ErXUsZLq7SdMKUIOrGf2qHvo3hVoFMrvnQnBYA4J+lFFnbjQyoMoxZTnJyRjP5VHwdvG0ZWMKUzpxtjPNAKa/jgRQyOXZWcRgb4HJ9qUu/ElSV0RZMJbmdiBj6D2rQktYJ2Vpolcp8pPaqXKQRkyyRqdYEbNjPl9D7UGfHMPgYuvrLsiu0jDfJPb0p2K4m6qRNHltJZyGB0+ldoieNo49La+T7UTpRo+sKAcYyPSiueRdBMzqqe5xWeI2MciR9CSFmLBXkJAp8RxSaiyKx9SM0FILZZNcdunUG2obb1KEzd/D2+EtyWhRSyM++D6epoF3cy3XhtyUiGloCykNkjtg7c+1bFsVmzK0IVgSoPJ29D6UQ6F20gfSoMiydhbwImBJOmVfVqVSBx9adub/4OWJHid+pn5BnBA4+9M5RVyE+wFD6yEFtPPtzTgdHM0sKXB1JGU1aDyfrQo7v4hVEcUgZ0LAuuAO29F60RbDLjbuNqu8iqO5z6VB0SuvlbzKFHnPJagXJHTI1LqI2Hc0ZpcKG3waTutDssuBrQHSfY81m1XzLxT/7rdf8A7Q0nxTvi2B4tdb/+oaSJ22r0+PUZqNztUVNRmqFq6urqg6pqK6gsK4GozXUHu/4Sb/5QP/2rA16ZSBsM15b+EQW8IfHaU/0r0yHA71z/AFRCMn0IqAcZ2rlbOc5qf5uKorq83FWOGx+VVYb87VbTt3oL8gjjBrgu5O/pUKOcmrAioMXxi8WzltlVCzLIHGfTggVpXZnaGLpYV9YDDGcDvWN/EqNI9toOHB49RT9tBLCRquXcNwM7cUUSNbxoV1A5+II7Z6dC0X9raT3BlPUExbSQDqTP9q1kP4O5zigo8wncOmpc5RgRsPQ0RSdLqWBOlJjVKpOQBhM5INW13ZuQdOEExB4+THP50xHJklScN6Zqz5zv+lUJyLLJHF5CJWZgXx8nvSt6t410TDGB0yow3Dgb5B7HO1bC7DHNQyHTsamBKW6nTwySfojrKhYRk539NuaT03JuLcOmY0gMjMSSC/bP9q142OATzQyk3xLPhXhKgAZwVP8AXNAipcrHGi9Ga5BkdguQuMbfejeITTW1i8qEagRlgMkDO5+wo1vDiZ5WALHYbcD0ogXMhGAQdxtxQLRKZYmeNI5I3GRrYkMDQhcskYVYVguJH6YZtxt3z3HpTqW1tETogRD3KjFXZV2yoOOKYFJPEJY3uALbUISg1avmLc9u1E+NzLOyqBFb5EhPzZxnIHpTCaB5cVKhDkae+9WIzn8UdmuY1hAZIDKjas59qFb3cUdzECJJJ3SNZCG4zvnHf+laQADMDGVA2UgZ2qw6Q7NkexorNPiUMqsywSAKjSZBGdI29f0oy3qo8axDIEYlmJI2Qjt6mjm2DXiTBdKqjDHds+tM9FNIKqAcaeOB6Uw1nW12L6XrENEyfIhOzq3DH/m1XuLmKJ2BVnIKq7IB5M8ZpyO2iiXRHGqDOcKKj4OHr9bQOpgDXgZpgz7Bo1drTqefqyHc8jVj86YkuraG6+ETaRU1sQpwo/vUTLFaKsoQswkLZKgkZ5OaYf4eGOS+cHJjCu2NyvYfrUhWZb3Ut1CknU6cr5ZVBwAAe/rTkcvXLdNWCEZVwPK1EWOJURkxpRdKIoBABrvJaQYUgKi50qM4x2pgSt71rqKTRNobJEaqRlsbZNEa8jiTOUklyEKqR8x/pVIbO0a3UIwdcNpHc6ud6qtgscil3YGMq4c43xsB9KijQyOS3VUK2o7K2du2fSgm86viAiR9KBNRPf0xVHtF/wARa5bygjIUD5m9ahLBZ7mVmQiN4tAJ9c9qYNJrqIQ4LYOP5djU2KARSMHHnfXpHakl8IjjtIohoZkxl8YLeu3al7i1uIrW5MTMSZA6aWIIG21OUal4sbRMkiqY2+bJxVrUIIhgSPpOxkJP5ZrKPhlxIqEOQOsJChcny9xn1zTrRXvVYiUiMyKVHcIBuOOacjSDF1OcfXvUCQpEzFSVUE6V5OKyY4rxFkKK6s0m4LZ8vqPeqz2dyenFGzNGF2JYjS2c5I/mHtTkattN8XCkyIyB11AOMEfWjDVqGT9vSs66inmPSjkKwurBmDFW1dvtQLeyvPh7ES3D9SFgZcMfMoz+Z4qh+a/6V8IJEZFfAR2+Vj6explHJ2POePSsYWdzMEjnIliJfqKWOTk5Ug+1Gazd44Ieq7BBh+oPn2+tQPxEG4J1Ag9wdjTWUOG1DGM81iQeFm38Hax15OGAfHr3xmp/wlApKMw1JGgzwAu5796dFbJkXIGsDPAzzQxLFq09ZMk4HmG59KzjYPLOsrSqwWbqgEZPGMZ9KXg8Jk/xK7ebHTeRZFwBgnnHsM8+tVGuLiF2CrMjHJAAYbkciqyXdtBKsUkyq7HGD2P9KzbDwqSC6nklIEYuDLHsBnIwftudqdXw6M3Ek2tiryCQxk7Bx3ookE8cyOU1AIxB1jGMUEeKW0kUTQzK4mk0I2frk/pTEVv0IDGHLLvjXuQPSkoPCrWBLaJBqa3YuhPqe59aIO1zHG4n+JzBg62ZsjPt70Zbq3kKBJQxlGpMfzCgHw2EhTnzKWJ0nGS3OatFaRwxwKhYCEFV3J29KCsd9bySzRxyIVh2kOe/pTUEqTxK6g4I2yMGkR4TD0riNXYCaXqsQdw2c7VoBSFwWyfWrhWfdeIxdGYQkmUJlWxsd8ZB74NML0riLpoQY1Ol8dyORQG8JiWB4oSwypVNRyEyc4H3puK1jhZ3QANIcuQMZNTBnyeNQfDTTxFSqyiFPds4z9P7UaWVSC0UjNLG4UoCQWOM4x71HwNnbLFZiMMruZFV/UHOaI9mryKAxL9QSM42x/wbUVa6uxbWUk5BBVMgH17Us8kdvL1Z5mXKqNO5OT3I7U3cW8dyjRSrlTz70N7C3kLs4JL6dW/OODSwI3DWM9xpEzJcxuEDpkMCeB70W2u5GlEMwDhgenMq4V8cjHY0x8BbBmYplnk6pJP82MZq0VvFbJiMFVznGePpQLtfxxyrFg+ZigYDy6h2z60CxuI3SK3JGto+oQdick8Ux/h8MRd4w5yxfSWyAx7gdjU29nHFDAWGXiXSG9M80wcZtV4tujFAE14G2rfGKEWuLOZzLO08TkLEhA1aj2zR57WKbSGGWXdWzgj6GqSW6MgVtUmk5HUbODUAf8URkhzFJ+LIY1AHeqfHxOhkVWPlZtORwNs08lvCqqemgK+YY7GpW2gyPw0yM424pgypfEo2tVlVWbydQjbIFQbwRlWGskxdUgDYD61pmGASHyJsNjpG1W6NudtCfLp4HHpU4C0d0JIdbqVA5BFXcK4yuCMUVljUHA+wpW8H4QAdlwwOxrFV818c28avBx+JWfn3NaHjf/3q6GT8/wDSs816fH6xmurvvXZ2qKoWqaipqDq6urqDqkcVFSKD238GsT4fOg4WXOftXqEbyCvJfwW+Iblf+4HFesjbBYbYB7Vj9UWpqilcEirZz6UHHHNWUjgVQtxUBqoL9KjJxmqZwRvViRuKgyPGwWMDryCaWSa4SRImSRhrBwBjYDO/6U34qrtHB02wxlAGR+9MzwqenI6BnHJFTORWC8iACiORWdOsTjAONsCm5JjHbtMAwwhYAj2pIGG7NvKMhI8lQDjPbBHp7U0R11YPvGVxj19aBa0whtpJmleV1PmHYnc5/tT8l4iFtROhdi+Mgn0zS4jiBiOjHT2TTtpqVig+He30ExsSSrH1/wB6A9k5nHxDFgzeQxnYKQePrQnv5/jbuPpnpQQgjuSd/wC1Ht4kSAKg8pJPOc1n/wCFoPEpJ1LwxuqhTE2DnvkUBPiZoWgkMge3n4DJpKbZ39qM3ittHDO5YgRLlwVI+n50Se1SeIqxYlgPNnfagPYRSx3Echc/EEF8nf7flQcL8IyMzZ6gyQu+kY70zDcQ7ESqSU6mf+31pVrNJLiUKXHUQKxB4AGB96YhslhYaBnEQiweMCgCniKS2bXYVmTfCJuxA7/1pqS5hhtVnmcLEQDk+9IxW6WXw9tGQSnfHIPrWhcW3xVnJbsQodcEjkfSqBSXFsVkjFyEYYDMp3Qnj70OOW5tsib/AKmNeZE2ZfqO/wBqH/hKGNllcO7lNTaQMhTkDFG/w/UJT1NIkmEvl7EY29xtQE+Pt5BEY31dQ6QRtjHOaLHKkya4n1Lnkb0FLJI7qWcAEygalO4yO9VtLdraNlfS7MSSyjTmgtJfRI0gVtRjA14PBPA+pohuXhkUu0fSOdeP5PqazD4TbN11JH48wmULgHbt9KO1qBNDqO7SNI0YGQdsce3rUGqWAXOdvWqSyIqli4CgZJzwPWlL21F1ZSW41LqA35pRbcvJeRQxorMkZU6cqPUY9Nqu0a8oR4QGKgNgLnvVok0x6CBjGMYpJ7RmkDMF0LFpWPTsjeopS2sXtbiO4mlAcRlHG5yf9Wc80RqRNb6JOiQI1yCQMKCOaq0USr1c5GnJI7ikrbw5oLK2i6mUjZmlBJKyA084ZYAsAUADA1AkAfagShkV5EKW5EL7l0TJz2zjjanegLmAJMmNQ3XPG+1ZqWjyRyaoI7ecONMsJIGPXH9Ku0F7mSZXDTa8I2SDozx6CopiSBYirSuWAIA1ck+lHjOuPUilQDjBGOKzBaXmR1JjIBcCRSxJ0rjjejwNOUea5Do2SoQcac7YoHpZVigkkcDCKST7Ck5BK9uJAzI7rlUXHJ4FKCS5ntZjOWQ9J1dDwT20+2KPEs2pwSAmhDG2eNtx+dQGiuAQIdSiYEKS3dsZIAFGWRjrSRQHjI3Xgg8Gs3wwyIlxJJJC2h3Yx6cMG/PjFHj8TnMUbTW2NduZWCg5BH8tWB1CxwO9XkDGPJDbelZT+Kzi1uCkUamONWBDE4z9u1MS33QZxHE0rqqlxqIyD3HrQNZESapHCpwNRxvTCkqu4IOOazJr5JjNE1uJIVdI8nhi39qrFJLb3LQWxaSJXCNFJnUo9VPp9aDTJRFLsQigZJNUimjmkeII4dQGIZcbetZvjUsiJZIpVdV0mS+w2yd/alrXxO7LSTsiDTL0mGlvMSdn+mO1BvNHl1OcAe/NEk0CAuxAAGc1irfX5gm6yFJEmCoyxHzL2P0o8l34kssqxwoyB41QspGQfmPPaoNIKdIO31oEt9Bb3SQTFk1jKSEeQn0z61nt4reRwo0lvhiJGYlTgBflG3rTLyyS+DapEhnlaMEpjY59qqNExj7VGEjGSce+azIY7mGFYYZJGhdiVJxriXGw39/yoSQeIPJ4e0028RcykkHJ7H/nFUbIOdiaXkSDX1ZMAqCc5xgf2oVtDcMqz3Mmm406SoIK89qzpbG/PxQaXUJbhCCWH+WDvn+1Bri4XrJEY3XWPIxGx70SZ0iheWQ6URSxPoKz5hdPrMTalMirk4DaP5sGh+MQlfBJIY5n8qhR/wB24GDQHW+kW7giMOFnjLq2rdcc5FO24lMIMp8xJPGMDtWTNFMvilsEmLyLbSaSwGM7D0q7Q+ItA+m4aNnZNiwJGPmOfT2pg2eK6siZfEtDmCXL9fUvmG6elX+HZb6PSsnRVSyt1ScMTuCKB9445QOoivg5GRnFCe5+HfS0L9LG0ijI+4G4pGSK+km2ZlVZgRh8Bo+/3ro0vxMryStoNwxK6htHjb/xQaiOki60YMp7g1VgurGrfnFI21vIJurK2iTU2rSdnH8u1CitbhfEb64eVyrqFiGR2H96g0WAJA9PeuIU81mw2t4ggEkztiArI2v+c96p8JfNbyZlkW4+RXDDBXI3+tFablQu7AADO9UOpoCIjgkeUsM1nXVpeSWd1HHI2ppF6ZZv5BjP070UxXAF0oZ8NEBEdW4bG+fvU5FprqJTGoYvJj+Xvjk/SlpfEBqKywOFGCZE3UfXvS9v4bPDJG7tJn4fRjVkh8/TitCW1dbMRw5aUYLHOC3rTAxGyPGrBgcjOQdiKo3TDY3yed6Tazkj8sQYQyHzIHwU27H60FrW5j+FxIzSrlXAbI0ng70o0hIiMQWXBOFoi6eMfSs0LI9705Ax6aqUcbD0JNFZbtr3+ZYVK4Ixgjvkc5rIJ1o542k3CZIXGxONqEEPw6LI5ZwNzmhW0c4jgZdJQFg6sONzuKYuGKwsUX8QDbIrNV838fwvjl1j/UP2rM960/4hGPHLjtnScfasyvR4/WJXVGM1x3rgK0heuFdXVBNdUVwoJqajmuoPW/wXubtR20mvYIuCdq8X/BshWa6Ud1U16zqFZDnGk1i9qa04BwOan0pfXn/zU6yRsKIICxY7DHarYx3oIkI5JqRMWXOcVQfFQ1UEx7CqtKxPYe9RS3iCszWqoRkSZPsAKtPevFGX6GqFdydYzj1xQ55ibiGMhcuDg49KtcQmWaGTqlNLeZCNmqCLGW1YySsVQ68EMMYzx96be4gH/qjOdOx70pLZa7O5i1ljIS4yBnOPWixWmYImYssmFLcdhwRQG60UetmYHBClfc8VRLhmmk0xKQj6SQ35/lVZrVWBy+NUgfjgiiW0aw9bDswd9fm7f3oHYgFXAb/airjn0rNityDqyP8AML7DHPFGkjb4JoU0hiuMkbZ9/aqGPiI9aoh1MwJUD09apHOsjkSL02DlQCc5PsaTMD9R2TkwiMaWIIPv7UZYQ06mRhJoQDBHDDuPrUDceEB7k7miahsc1lzQTyXOpZSsYwRucjff2OfeoVboSEiTKmQtu38uNv8AxVD7KjS7Eax2+tG6mO35VmQxyLmSTSZ9/MDnV6UBI74M0rMzMYiGXqcP6jtj9qgcN8oujFcKYP8ASzHyuPrT2obaTkevrWOqXhXQQHAhAHUOct3+v1o9pCISSutFI/y85APege66azGGy68gb4+tF053rGhhvIY7lw7dWSbUACN149PSnR8U0kgEulOopQ4G69xVQWe0SaRJcsjx50shxzRUgjyHKecDGrvSBa8W1llBK3LuAE0ghRnG3tiouW8QaJ0QjecKMDmPbJqByW3ZyNMjDfcUWPpQx4THO+Dkk1nTzXbWV7Ekf4inTFoXTqX2PrzXRNNBNI7ooSOBdDdgfQD19ftVVorJ1GYLkFdiCNxVXhEj5YZA3+9TDKGt1ZgqyMoLbd8Vm293dh5INYkMIYl3AHUyPKAf3ojVXJjwwGPShBWST5jpJ4zxWekl4sCKsjs0mosSFyh7D0xRFlvOna9VmV9RWXCqQfeop2SJw2U70VSdA23pO0lnlmeSVjGikp0iNsZ2bPehw3skt6UACorlWQqc47NnigZjn6yNJGdKAkBsZzjmrRSOLcG40hz67Z9NvWs/wqWVY4Y2j1xYJV1PByc5qySPNFcZj8zzGPD84G2R7d6ge15Jj0+UjeuM4IUgZjY4BHakJb6UwiMI0TlmUEg7Acb+9Nsxe0XRiMkDIHI9vrTQdkTVqCrrI+bTvQ0WQDdY225INY9pJO4sQXmBMb6s5yRn9/SmbTxHpWFv1DI8kjMo6m2MdicVdEz3EFt4iIiVNxKuokjCqo4py2uY7hpAIXRoyFJZcZzvke1LRNBcgXpiIkZOnpJ7Z4+tWbxBIZIYnHztpBz/AMFTRoFY1ByOfeuwgG4pEeKwtMkagkO5RWyORzQ28WjIVxGcGXpgep/p96aY0BHHIvmjUjtkZqojAfdBp+lI/wCMjQrC3fzy9IAEc57+lE/xZHVQsZ6jsyqDxtyc1UOsFCkhBx6UGOV0hJmRMscIM7n0GPWh3HiMdtEruoGpgo34J9fSlpL0zyWMgiYFXchSeSBz/aimLkTsgi6SaJTpZVbzY79qMsyxQkxxkxptlRsMUvLft/h8lwInWQIW0tyDS0E/SsOq8ZCpDjHUB1jGc7d6DaSQkKVAIIzmrjUecVkr4uywNi2ZemiEKN+e32qG8Wkkj0pFuZhFqQ5x6njimo2NxxSd31Dcw9KaMOM/hsfmHrj2pSG/kiKxJbyuhlZWaRt09/pQ5bp72PFx4ewwpdWDeYEHYA9ieaDYAbILbn24qWCybOoIG+/qKz7O7nEY641DAKsdm+hH9aDF4zJLOiC3A1kkZfBVRsSaGNRlXqB9A1gYDdwKtlqzU8Vka4nha1cdPJR+VcD+tD/xa40u5sjpWLWuCcsf9PHNNMa4znaq5JY81mnxWVS4+EYkFFGH5zz9hXP4hKYm0wMrdURqTvkf6vpTRoySpFjW4XJwMnGTU+bTWZNcpcxzQSW2uOPIYavMSBnI/vXWFzN00BJeIoCrMfMv/afWitMH1NcTWQb65ZruVYNoTpRN8v7j/namILuWYNrUIAfKcEZH3pobZizMFYDGx+tWDGOMFzkjnArzZv7h/F7nNpnoLvh8g4GQQO5NOfH3dzaylYQAyKEOCCCfmBz6etTRpS3ARMgNpYgagNqImSoJO53rMku52VVSBXTqhFIbbHdvtTNpevNbiSSNY2yfKeRvT9Ar24+Cdp+tuy46enOT2+lHhnR9I1qzuuoldx+dISXiLeMUmaMyY2lhJXI22NQ9zcQ20sgSPKnylVwGGOcUo1JhmM6cBu1KGd7ey1tbuWUjXtn6n3pVPE5ZIVl6JKtoxgHbPr9Kutzcq5jHCYbV2k9R7VA7GoYCRWDa8HPt2q5U5JDD6VmRzzxRtMsbMjAsYSDlW9B7UYBmhmQlSJSTwcgGgO+V0qAAPalLvJdMbdzvTGV0BRjYYGaRuH0qcqW1Np27Viq8H/ELB/G5jnOw/asw7Gn/ABnH+MT6TtkftSHHHNejx6iV1Rn3rs1G54rSF6morqgmurq6g4VNRU5oPR/wg+m9uBvjpg/rXsiysRt+teI/hSTT4nKvZoj+9e2XzLgAg1mids1Ofao0hTnNdqVTioIKnV9asuwqGfPyiqAsT6D0oDDmp1YbtQQ2jvt71wYSEMAdNAC+8s9nICQFmwQO+QRT3leMbggHms7xJunEkmDhZF499v60eSGQwKsbhfNlv+4elFPqunIA5pZLt0m6dzEYXOwbOVb6Gh21rLELdDPkRszNufNngUT4OR44Y5pFkVc61YZDUA7yQK6s7FVUajV45mZwnTOGzv6Y9am6tIpLIW7PoXIAOcnniqzWhOtg2jLKT7gdvvQEE7xyrGPOSdwD8q+pp5DkVnRWZW6Nw0jEnt3wexPoKm7tnuC34ulSmnTjIB9frSIs5W3uZEgZ9bL1GQnyjPfjIzVLS8EsLSFDGFYqwzklu+KqUEV6zSkCMxImrOBnPFBtrVzGp1aVSd3wf5gTtRWrbRutuFkJLnJOTnGe1W0baQcYPNZYgmhuogZWkJ17hjgEjYn9quttdJEF+KPU6ITUxJ82ck0DnWjAYs6gLsSaFPcxpYvcspKquQp2JNKXFh8Q6rHKE7soOct61Pilq8vh3RXV/mJsD70B+pI8kShj5TqkKnbHpRXlVGUjOc43O1LJaXMd15ZW6AbIXP8ALjgj675o8MLaXEyscscb6tqgcjlBA1DGeK4XCpKEaQHUcKPesg218p8QZX3kGLf2GP0pgi4SFUjRCIwukEY83fHriqDXviC2zgTJKkRP+cBlR9cbinobiK6iEkEodTwynNJ3AmSxZIG6koXYvjf60jaRrZxSSwWrpJI4U5BJUHk49qg3wMYy1BCzGVteho85UknI+1Z89zfRsI4V1hCuWK51jv32Ioq3Uwe5yciPdVK4zt2PetIbuIjLbSR9Zo2YYDr2oMPxBjCTPEMfzRg5P2PFKjxC6MLM9soIhSTO/wAx5H2o6SvNdMB+GsR4I2kyOQagZWLTLkMcAYx7Vwl1zvFHjyAaz6Z4FIeIeIXEFysdvGDlNWoqSCc/Ltxtvk1USzGa4aAa1NwqyKGAJXSM4oHU6rXTDWTDjByB83tRgmnbnB9KRur24iuOjBEP8vWpKkhzn5duKrLf3iSTgWoYIE08nUTzj6UD8NskMQjTGF9aoLeUTu4lQowGxTdfpS63M8t44ClI4jpIK/OCOc0J/EZzdKsUXkE3TcFTkD/V9KBtp4YJRBLKiswyobbP3q6ga8aRg+1IpdS3LRxz2iGN5nQ5BOAvB+9VtOqJAYgywHIMchOYyOME+vpUDLyKsi6guAdxxmmVSN1BUeVuKyLtpZLu7JjBjhhGjcgE8ntzV1v7iK36QtgGW3EmNR5JxiorTCKxdWB2x3NVeKEYygwDkZFIf4jcC2muFiDMhCCPcEnOPT3q13dXa2l4yQ4kiwE5OrI7euKobEarK2FQg744P+9XUKQcRoud81n/ABEsJCNblgIOplQclh2+tMxJI34jynDgMF40+1AeK2hhTCgNlixJ3yTXSGNMEKPes9by6W+mt2CNpw66V2Kd9/WqTSTvCjAEmbLDyHyHGykf1ojTJj2yB+VX6UbSLIVBKg429ax4muAsGolWYHWungjtRI5rqS1kfzAt5emRhk33PvRWmJYpUfTsFYodsbioSK2gU6URBycDFBDSCzZsJ1lB0jGAT2yO2azoV8QkWy6+kfNJPkcHsOd+f0qo2etGSUVxq5wV3qYYlhQ6d8ksxPJJ70iizTdESJuwOtx2AOwx796jrXqW05WOVpNelVYAbZ5GOdqQaQkVkJAyR2qMeU5GSO5pF1vImCwOGjELeZ18xf8Alolq131B8UylekudI/n/AJvtQHVmwWOADxUxxLqaUrmQjBPoKTu/jWnYW5URiFiuV5ftvVI28QiglGFkcKmnbAJ/mqB7U2s4xioMhRWfTkjsOaU6NxHcwiCRugFcuHGSW/loXT8Qa6s2MmmMRn4gBRu3ag0wzMuVVc44JoRW4BXBjJ1ebY4C+3vSiN4kvVdtGQraVIG5z5f05zRxNeANrRGPTXGnbL96uhh3Ea63ICjk1OoMmpSCD6Vm3kV3L+BFJgKoKyOB5icgg/amIZGjto+ugR2OjSp1CooszhIWLSCMEbP6UkbtI4hIJFkCjJaPctj+tNSySEYjhDr2ZnC1nwIDMyutxBKWLHCjBJ7ggUsDNq8Nxm6RVEsmNRBydux+lHcyOyGNl2J1K2dxSapc25RAvUVnY6sDIGMjOO5Peoi+OlntWlVY4+lqkGn+fPHPpRGnpYjzbewqGZUHmb+9J3kl091aQxKDCSWmY+g4H3/pS8c90s9w5iUM0wRAW30DuP1NFaySo6B0cMpqsqrJEytwwwazFN0JESNNEXWIkDYJK/6s57mpt/iJHma5jUfiERjPCjjH15oDBBbKqxt5FAUKT2q4mjdxGrrr5Kg71ls9+y3h6EZIYpANWDp9agwyoodUQmFMoeMvjH3FQa5yo70vHOZm/DOU3GrPP0oEgkhtpW31EFjls747UtDDf/DwrCyIiqpG2cjuOKUM29wZr2RUdiiLgo2xznsPSrz5XnO9LSRXLysXK7NlCNiq+xxzRnYxQqH1SktjI7D1NZo8F46FXxicLxt+1ZprS8eIPjVwe2R+1Zv3rt49Qrq7I9KiurSAV1dXdqgniuFQeamg47V1QOKkd6Da/hdgPGVBOxRhXvC4XYY+tfPf4e/+8xfRv2r6APkFZvYrkk5JqAuXyan/ANY/SobkVAQbVxGO9VPFT2FUBkBd9IOKNHhVAqi8g96sOBUUDxRdVg44JI3x70frolqJCdS4AGO5NL+LEjw6UgkHbcfUVW4/+jiH/wCtT96DRVNWCx47dqm2UoJOdBclAewpaQkXJAJx0WP60jbyOVfLsf8ApM7nvk0GvNGsikOAyc4NcEQEFQcj71noT1bLc7rj7VHUf/GWTW2npttnage+Li6vTD5fSWAHBA9DxVJLtUijZlcazgKRgk+lIWG91YA7jot+9MeJf/U2P/7Rv/4aA0UxubckxkHOwYZBHrUPo6Wsr6aQvJJ9PWkrN2zdjUdjtvQ2JF1CoJChlwBwN6g2XmjtrXqSeVAN6FcXiRNr0SMundlXIAofiwB8MII22/cVRgOv4gMbYUfpVQ1A+rzLgjnNNo6SIHUgqRsfWvLl36l8NTY+GfbNHikcfBqHbHQJxn2pFeglzoOKREjyKGjY4zyDtQBLIfCpCZGJ+Ezknv60sSRbWABP/p/tUGj12eJo2yGIyuk4JI3q1nei5gWcv1CPmVV3Vu4pGb/7rD7Qyf0q3hKj4C32G6b7c0g2o5FlVXRsqRkGqtMiBtcqppPOaVvCU8OuChKkRtjG2NqwfAN3kz3iGffLb1ex6oudAYHUCM7elD6sme35Vdf/AKkjtpG33rpPmb6UoELiU6gqqcHAPrS6+ISKctAPmIBH82PSutf/ALZB/wCwUE7+MW4PHQfb7ioH4z10IdnXUc+U4x96pYq0MUpZ85lYh25Yev6VC7yEH0qyjPiSKd1EWw7DemhkS+Qk4wN9XagG8UNHlCwc4B00C78vhviYGwGvAHbYUSMAzpkZxEMe1Ayrq4+UA1K4GRp/SgHaHI2OaNHwKAbNMZPIiLHjfUNzRioODiqP/SqTEjw+Ug4Oht/tTeQV1C48oqkygRhsDSN2+lAjYnw+3JJJMa7/AGFC8RAawuyRkqowT2ojTGnTqCgChNLpYqIx+VTakm1jz/oFVQDDHG+qqLQzB2wUA+1Xl1iMtEAW9M4zQhsVokpIlIB7VFVjeQn/ACCnrqI/pRR75oWThtzQgT8SNzTQywA74z60GS7SCIu7AKGAJP8AL9amT5ftWKd0jB3Bu1yD33NLRsm5ZApZTpJxqA29qq8si3OerF02AAVm0kH29a4KoYDSMA8YqJYo5IH1oreXPmGaqDq6I2HlGttgCf0opZVQktgLuTnivN+Cuz3ulmLKHYgE5wcVp+LEjwy6wceSouHUuVn0hVcKV1q/qKISFUtuR7DNKwEizkIJyF29tqYtz+ClN5MU+JWQyqjACM6Wb39Ki1MqiTqOSpbyZHasyH+YdjeyZHrWlNzAO2o/saIM0giGWJPsBk/kKqsvUjDxsGVv2oSE/EXG/GkD22pK6JXwQkHByvH/ALqaNOGdZ4w8bZQ8bYoh9s0MbbDYVAY6AcnOaW4uLayp8xx9TXBuc8Urkt4lcA7gRpjPbmjRnOc1BVpliVv5lXnSM4qpvIjKsQdQ7jKj/UPb1pSzJ/w5T3OrPvuav4oqjw6XyjyJldvlPtVDbMw9KtqJ34oVuS0KEnJKg5P0pheKIpkk+v2pRY5V1B5dR3wdODir2pLPOSSSGxvRZvkz3p2qisQCGwfTaqSTKiktyN9hVxyPpWYxJ8QuVJJGqMYPpihhvU85jljkGgj5WB396q+rOdXBzRATql3Oz4H5ClpiRaynJyFOKgtI+lWaRhpAySakSuAMLgEbb7/lWbfM3wY3O7R539xTzE+bfuRUtMWhnEzeVvN3U7GiSEJGTSM5ISJhsQ43FNSb2+9ZHz/xs58YuSP9Q/as7NP+N/8A3e4/9w/YVn/2rv49Qru9dx3x9q4cGuFV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Fluxos Internacionais de Comércio</a:t>
            </a:r>
          </a:p>
        </p:txBody>
      </p:sp>
      <p:grpSp>
        <p:nvGrpSpPr>
          <p:cNvPr id="2" name="Grupo 8"/>
          <p:cNvGrpSpPr/>
          <p:nvPr/>
        </p:nvGrpSpPr>
        <p:grpSpPr>
          <a:xfrm>
            <a:off x="395536" y="1340768"/>
            <a:ext cx="8071074" cy="5517232"/>
            <a:chOff x="395536" y="1340768"/>
            <a:chExt cx="8071074" cy="5517232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1340768"/>
              <a:ext cx="7927058" cy="5517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tângulo 7"/>
            <p:cNvSpPr/>
            <p:nvPr/>
          </p:nvSpPr>
          <p:spPr>
            <a:xfrm>
              <a:off x="395536" y="1412776"/>
              <a:ext cx="576064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" name="Retângulo 9"/>
          <p:cNvSpPr/>
          <p:nvPr/>
        </p:nvSpPr>
        <p:spPr>
          <a:xfrm>
            <a:off x="0" y="1628800"/>
            <a:ext cx="4788024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Cadeia global de valor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/>
              <a:t>https://projectnorielblog.files.wordpress.com/2012/09/global-supply-chain.jpg</a:t>
            </a:r>
            <a:endParaRPr lang="pt-BR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data:image/gif;base64,/9j/4AAQSkZJRgABAQEASABIAAD/2wBDAAgGBgcGBQgHBwcJCQgKDBQNDAsLDBkSEw8UHRofHh0aHBwgJC4nICIsIxwcKDcpLDAxNDQ0Hyc5PTgyPC4zNDL/2wBDAQkJCQwLDBgNDRgyIRwhMjIyMjIyMjIyMjIyMjIyMjIyMjIyMjIyMjIyMjIyMjIyMjIyMjIyMjIyMjIyMjIyMjL/wAARCAd6ArwDASIAAhEBAxEB/8QAGwAAAgMBAQEAAAAAAAAAAAAAAwQBAgUABgf/xABIEAACAQMDAgQEBAQFAwIFAAsBAgMABBESITETQQUiUWEUMnGBI5GhsQZCwdEVM1Lh8CRi8UNyFiU0NVMHY3OCsoOSk6LCNv/EABkBAQEBAQEBAAAAAAAAAAAAAAABAgMEBf/EACQRAQEBAAICAwEAAwEBAQAAAAABESExAgMSMkFREyJxYQRC/9oADAMBAAIRAxEAPwD5B/ia4/zq7/Ex/wDn/T/ah/Dxf6a7oR/6a1yDJ4nrcATnJOBXu/DLPxuwtNVr4r0Q+5XT3rwMcUayxnH847e9fV1eJ3MODqwCCDnArl7PKzprxkJLN/FrAn/ECQP+8b/pU9X+LWyPi2b/APm/7U/Fk/LJjG2/ejxu+WZsrjfJ9K5fPz/q/Hx/jzsniH8VRzdMzT5JA2m9ftUSX/8AE6AF5rjH/bNWzomuJtMQyrY8xPFNW0cbJIHwdtx3xVvt8v6fCfx5seJfxAYhJJPehDvnqb/vVF8R8dmZljl8QJBwdcmN/wA69VBa6lLEABdwOce9VMQjcaBheNIp/l8j4eLzRn/iMkDXd7//AK41Zj/EunOq5x7zGvTxzlcZYEjYkU/bvri1HjtU/wAnn/V+Hi8Ln+I2/mnP/wDOao0ePknU0w+szV7bWGGFGCTz60s9uXfUzbZxgbVf8vn/AE+Hj/Hiur418R0tcvb/ANVqOlr/ABDI2AHx6mRq9xBbxRAgRgA7k4poxjV6bU/yef8AU+Hj/Hgj4f4+Mg5//uGuXw7xx206Tn/3nFe7ZW1bgY4OKmEkkYGfcVPn5/1fjP48OfCvG15ib/8AuGqjwrxonHS//wAzX0M5CAE5FLOpPmG4zvT5+f8AT4+P8eGPg3jWnJiH/wDWahfA/GnPEY9tRr6Bhki3AOaEY2Oc89qfPz/p8Z/Hz2XwPx4SqFSMr3OTtTS+A+MMoPTTHrqNe4jt5M/MAM7ig3i3sYVLYjDfMSM4p8/K/p8Z/HiJPBPF1ZVCR5Pfc4qf8B8ZEyKemQ2TnB2Fe7mjmjgLIQ0oGAT3NZYHjLFQwQLtnG29Pl5f0yfxgR/w140+5+HC/wDuNW/+HPFsHAhJ7ZJ/vXq7aOdLhjLNkZyFx/WnJmWNAzFQOMn1qfK/0yfx4Qfw74tkZaFcc4ycfrR//hrxXQW6kRGM5IP969QHkeVlSJiONeNh+dOLCSC0zatW3TB2x9KfLy/pkeC/wbxAthDE576c4H13osf8OeLSsVV4QR6A/wB69q8cSt040CDnCimrUOqgnAwKb5f0yPCt/DXimACYl3xnB/vVT/DXiAfT8RFn/wBv+9e+1xsjBiNQpYQAfiFfNjapt/pkeKf+F/ERqPxcQ9PLzVV/hy7AXqXsSk7YK8GvZtbmRRlcsTTItmdQHOvHrV2rkeLX+E758BbuI57hKWf+F73Xo+NUHf5VFe9Fgp8rBSvoNsUN0jV2XTwMDapt/pkeJT+F7zp6mu8gbbICf0oifwldONr3H1UV7YRKNB4UnbaruEQ4zV2/0yPFf/BV8cD44b/9opWT+Eb5biNFu2YnsAN695GupiSvkz60KRuhfwuBsVYnPYDbam3+pw8mn8F3TEa71h6gAVL/AMEzlCyXshUjI8oBr3hUTrqGF2zjFLSO8b4IGn1FTb/V4eCH8IXDaFFzMCwzj0q4/gi5Mr6ruTC8DPNe91hgCFzgZJHpXK6tcaQMakBINNv9Th4A/wAG3K4BlmOc/KeKon8KIVRf8QuAxAZ9Q04J7b19HjCr8uSeaUZY7tShXOGIbPsab5f04eQj/g8MxVfEWJ74wcUZv4NQHJv5SANzgCvUx+FQRpgRjc5zk0R7QdHSA2rvg1OV4eRP8Gh11JezE9ht/aiR/wAGtoLfGyLj1wa9eIHGwAA9cb1y2uEK5LDvk05HjF/g9jNkX0hAHO2BRx/BkkgBN6+/fb+1ete1XYA4TO47GiRQRouoNv605Th5AfwRGX3vpMAZIqD/AAYoXIuJj6YxXsgsajCj6+9Bxvgv6japYryI/gwEDRey6m4BxtUN/BRKsfjHbBxgHevZ6EUZ50ioGhYieD7UHz3/AOEVglIkuZljY6W34ParH+F0eboSXU+td+diK9fdsLhJIo8M6nDZbZM+vvWXJbz9VHikBdGGCc5KZ75pt/pjK/8Ag2DJDXcwx70FP4StcAfET5J382wr0txdKwUANhjsT/tUSSqFbC52x/vU2q89/wDBlpJkfEzAgZHn5NW/+D7aESaribMa7nV3rfaWOKEFhgZHfgVN1EbuEzDyKcb92xV1Hl//AIRjuEybqUDG3mO9Fh/hTVEVW9uExjbUSDTKXEseYz5uRlW3yaYtr9xC2mLzbKq9ye1W6MsfwzPEWQX824wQG5PtRU/hZtak3Nxt31Hb1rVuLuSNwWhbUhBkIA2J57+lHS6aaZD51BB1Ert7VOf6Vk3X8FBkLNdzEY/1mst/4RRmUxzThs7eY7V9AMmsgBgdI3B2pRmGTjIIJxv2qbR5P/4RdX1LczOu2ctgmuT+ErcnDXVxCeTrYivWLPtyw7ZzRmaJ4tMsauCNLZ32pt/q8PEv/BhdiOvKf9Lq5wRTsX8FRYCTXkxJ4Oo7n616ZILe3hEVrqiTOdOSQPzrOuJHRiTGjxgnGlsb98VNv9Hnr3+DbaA5+KnBPBLHH50nJ/CsTD8S8mUDg6iRmvbAxT22k6lXAwshBz+fNZslm9q4ILdM8oRkEelX5WfpmvLL/CsqMoN1JoYbYc/rU/8AwxEPK9xOGxkYc16KR57NQ/T60frxgHv9vSmJIRNAw2IAznGDS+Xl3pkeT/8AhnQCBdzEdiGNU/8Ah1C2JLuffjBJr19uqkGNkAOO52zS1xHpkaMcrgg+h9PpV+dTIS/hb+GWubu6hS/nQKiscHnc14Xxnw+6h8avYo7l2CTuqnYk4Jr67/CrFfE52G4MXb/3CvlvjEjP4zeuNs3En/8AEa7+vnljyYRgu873TDPsKlba7x/9Uw+wp0vqcFsbbb+lSMjPArsyRNrd5ybrfncCoEF3yLo++wp8hiRjO/tgVBUDUGbJHGD3oEujerxdH0+Ub1Bgvdv+pPH+kbfpT7eUYB25GRQySSaBDNTzVduTU7HatI5yRgjtvX1GzmgWBZpfmZQdjuc18tOCQDxnivp8MFvBE0YGkFAASc4rh7vx08VnlWVjoGkZyM+tHs4pGLG4Yt3GfSgwrh1EbgEmnrdTC27ZLDjvXHWjQaGG31MQqKMsT2FJPIhgWeLzQu2Y/wDuHrRBbm4LJI7qusElds+gpuWBWVQEGhMYB7VBRLgtB+GmrPc7ZqI4pXcmQg99qNgdDIOnG+9GjjJXnA7+9AOKz3JbTgiimKMAk5OOACcflUyOSNgVxVXB0lhnJqiYVRQSBgY9KrgBjtn0oOZWY6lwtc40xPMki6hsMnO/pQacUYbDMDj1qCingnPtVEmMsSOI2VSMgHmoR5A2yjB49qogwMrjS2Bjg75q8MOTr9N8jaogNwLx45jqjK6kfTjHqDRxsDhc49KmBaW4KykCN8YzkcVEUyHPlcHv5TTQiBIZx9qvqVSRx7UAy2pcb/TFWizyy1zyBRnjtXCYjyncnigFe3S2MepgSWOFAHJqhvDJ4f8AEPGy+oFOzKrRqrAE+4zQwisuhhkDbGNqqKxOHRW0kgiokmWMquDl+Mb4q8UJUMXY1JWOPAGaBdojLOvndNsgEbUwtkioM+bvlqsclwPMAN9quMtjAP3oORDqwFG1RJCTKpwBvtRGRkXUcCqxzSMWBUgjg+tMNVlty7MAoB9aFb28kORIxYHbNMM7KwypJNTqeQ4AGnvQBuLdUGRv9KuFUDirozFtLjA4FW1xqAMe31qDggK5AqmDqG4/Oqy3RVsDHsPSq4LssqSZKnfHBoGDkqSAfTNJySJGwDganOB7Uy7TaG377aRwKVWOR5vOGKkcEbH60UWOHSSWyTUyHYMqhgDv9KZVSF8w96oV6TE4yG9e1VCwkAn6OkhmXIJXb86Xn0G7TWPlXds+9Nh5C3mXA7UlNAJbwsUGAMHnapSHo549Jw2FG1Ud1LZJBPbFKlPJpRVO+Qgpm1ICFSNx7bVFWMg06RsTzil0mBuyCCBo7UWOG5mkPkVIwdsjmuPhqG7aZ5GZQmkBf70Q4D04CwGpsbe9ZIDRzHVIAHP8vcnmtGYiGHSrAsRgetDtAGRdeS4xnVtV0EGsbAEgDvvU6pB83c1W6kkRwI8AHk44rgzPHhfM/qeBUUVj5dIPn5AJqU/DjJbc98VVW4LkZB4qLllEIXVj6VUQkpkOSfIPaueYafKQdX6VBYG1KKwGBzSlsrBSoGe49/pUU1JkQnPH1GSaDDpJONTEYBIPB9MUaS3Z4cM2nA3NRDDHBGWkbk8nmiLMr9J5M552/akrgv8AB6ozlxll9zTd1Ppt85AXG2TWZJOCwiWbVkcLz9/SpVZ3hxK2XUd3JllLNnkt3pvSz2wkB0up8pzwKvawaiI3IJBMhA9farvHljGQRGo3NZUlIGlnjU51LwAffk10kZRGZWfU/I7LVpBodsYwU82fUnb9KstpczOu4ZTxk8+9UZ8Iae46bAnQR9zW28jG06QU6gQg9S2O/oKvHaMlzI5VccAAc+9TdPLGoxpyMbYoMua0VZlCs2rRuwXGr1+nehRozL1/lKjSp9Dnmn45S8UrnOkcj07UvGxx0kBxjJJpgRMr3X4ZXQVIAPYnnJ9a17HUjrEQ7Y34pK3tZjeuwbA2wpr0EUKY6pGlguxHY0Rl3dyTfloRnDaMEbMfT2oVwJZGKZ0nOkKAcZHJ+nYVoxdIsMjEhOTg0aSMazrJIJOMjYVOVYxN1GUXBIOR5h+xokLyoFQxmRgBnHp7U8hK5VzlORQFttUjFC0eds+3oP70A5JzcuIhqjRtnccqfT/ftRBgKYGCkE4UEZHGaKLVAgjB0f6Sp3FXjVo8u+lgu5OcD8qikpYkMek6kCHBA77bYH9arHJNqKOOoDgBjySe3vTSobiZpMhFUYC8H61ZYsRAxsef/NEJST27Q9OW3IVsZxvSs3UhYlZHlBOfdc+v1xW+ohmRYmVSMcEYpF7LpSYgIzzpbcA1U1kdWUMQdyfMQP70SO4+KUswKgfLk9qYuYXEmueDScbsm4NLCVAugEDHt8tFP/wzpj8ZYca4iPrgivlniRLeIXbhcgysSccZY19R8ECN4xBpYAGNh5fpXyu8Ie9mC5CtK22fc16fT05+XZcsDuf2qA4GMAHfarhiFIOMY7dx6VU6vlYnPIJrsy4OQVLbrnOBVSc5IHfNcRhjzsPpUA8Lx60ErlvKBk871GG7iuGCMcevvViockklTwRpzVGX9anP0qpFWAoOY8fWvp8aif8AD06QcZzXy8/MM+or6wrYgjwFLMMgA8e9cfd+N+K3TSBNOnLZ2FHtlyes+wO2PWq2qKWJlJ1cgHgitBYkCYB532ri0tH/AJZYjBJztQZpywKgEng/SmIxnUCcY7elSsC68gb8ZoKxxE2vnGxwOaYZlTy4AUUpJITpUDyZo0hzjYkcUHJJ1JCDkD1FTGHY4bYZoQXpgBQQlEiJAwFOPrQXMZXV5hgetC+Ht5BhokZdWvj+b1+tWKl/mk7cGjxISmPagtlgNRzg8VOoKMmrOFXvwKB1cLkLzxVDOo9PGNWaXiszF5o7mUZfWQ7ZUD0x6VEVwc7Z3FMAldgOaIucluQR7UCTSTjzE+md6543U5LE+3aqCHLDcrj0NFgkcauvn8mDtv8ArR4ggbUMH3ND6RVQA2oGjaMLjYbY2oC5Vj9a44G9AIYnCnIrkD5xqzg0DJIOxz9KoQrZ82G+lUcsG2B/KpVGDNzvvQXMioQCxOdian4hSSsSgkbZJqjp0oWkbBCjIzQ4MRRAOB1Cck47miDB3MmiTAGMgjg+1XV98bc9zQdS9QEnf1NDu7pIIMqupiQAPXNA7pyORj0oTlo1JBwx9RQTPLGo8mV7kGp6xYYzvyN6C41qRIcEHnNWaMOSSfrngUISkqSc/SrLJ8REGZTGc40tQQ0S6cDOT3qYIlAIyfftULCGJHUU7/cUwoWLOGJxtQXJWOMe371UOx4/WokdUGW7/nQ2njMixltyudjjFDtLRyZyJW23xnmoxL1TlQU23zvXI2uPK50HipBCKSZMAbY53oOIPUIONPtVQGEjdMIq7DJq0c0WorlSRufasa4u5by5eC1TSgOC+ds1m8DUaWKNAxUFnOxHepsbm1ukMsbEgNpIxgEj96yejCWjsjP5I95XzyP9I+tPxiCMCGJAIlHlVT5QKRTb3EjOylgo7ACiFw0elv5mGMHmsySORHVlYsuwVXPemtWNmXLAdt96qYrNC0DlkHJ2+po66UKalJYDcD0og1OSpb0IPp/w1KBXHU6mw7mgBPq2eMK3op2oUbTRTMsaKFJ7tyTT404wp1DPahLMrzGMAgDlscmoakQkuufNgZIFAmRZZchSADsTRpCqazsBjn2pACaJ2YklCfLntUU8NOytj/nerKqBmw/m/agC4iKqpGXPbHaoyLaLWQZJGzpQDcmqisl2Pi4rdCCfmbPYVE5VtWo7cnBpO1Q/FyGWPDBcEnHmJ3JHtsB9qo9wshkYIx0sRoU4JxQw9LCLuFRkGPt3oTrBBKlsi6QQSAO/1rpLkiFIg8Zd3GEAwQv071izXNzHf3Fy0aymMiOMEkDJ7flyaZFbOhoNbppBIAx9KVnvfhWhjIUyTNvk4AHJP2FdFcGYoskiyNnU2jge2aVzJfX0sqoq9I9ONiue/mJ9u3vUDbRmZhrCqGG2okd+aZublLX8NF6jAhUVT+may0F/dWjXSRsruxVFxuozgHB9Bv8AlVvDbaQTSG51hQNCq3bfdifU7VBrdZ5YxkBW05B96pFAwJeViwUZx6nFReu0IiiRPPt5mPI/vSiPer0YpPMxBLMSANR4H0H60BJbP4nyqQpY+Yj0qJLJYpNEIJYgk5PYVdbW6V0j1kBk8zjGWb7cCjRwSR3OZZjhVAXPOw3z7k1Qi0i9UOqsh79jTcNzKikS4ZD6Cl7e1ll8WmSeVpYwmNODpznOR+eKaNoqzNEit0wMYfg/SoFhE73TzAgK7aRg59ackkwqo3p2NKwamVIMgxhi7aDu2T+1PIS7NlcoBspGNqgUWDL6QdWkagTVYr4vKII4zoZCyv3OD6em9F3uElEDlY/lLYySR2H96QLS2s0byyLG0pBLSJgBf9IHY0wOGV1LMxUgDHB2rrVVznqNImQQD8tVSG5QSyzFXJQgKmBrbfb8sDNJQRTQNIdTxhlLCMjb9eKYrWmk1EvKhEWcA89+fagM0qsUtgpOP5uKD1bhYA0hSZjhcLgD3P8AWuEsyQQoEcc6m1DUT2ohyFX6RJA14G3G9BKTwRSySTB8b4A/Sl5J755giHpxmM5dh/NVtE+nTM2RqyAud9u+aC80oBVXOC38uM1nXCIy4BCt2K078M4Uj5VBBUD9aWeLq62MijHAxmopfwJHg8ctyWDKdeSBjtxXzwW011LdyRRs6Q5kkK48q55/M172xlePxaBnfUquQDpx2NeP8B8YTwfxOW4mh60EitHKgxupPbNej1W5cY8u2PobqbLkncAmo1DY6Rv2U1o+L3nh1xdIfC7NrSMDSwL51E9/as51wxQrkjc4zttXeW2bWKldLruG3OMVVY8KcyAbEj3rizhxlQNO2P8AnNSpVATgkg5BA5qiVjUq5JyxHl7Ch6W7ZI9gTRQ7MnlGy7+1VCOd9h9WoMvkVwwOagE4rs9+KonAZ0HYsP3r6p4fbiOJdROdud6+VDAlQ44YfvX1eBi6IcYyM5rh7u434H2QYJBGfU9qhC6xY1DI2Bqc6ozlTmrhMoNQxkbiuTSYHcSAybZ2pgyEkrnG9A0ABdWSR71XUZQwjJDZ2JqopIojkXXJyeTxTilVTd+eM0p0GaNUl87Md8dqaSJOkEY4x2NQXEeSCXzj0qzKgx5tqoVKldMgA7+lWOsrhmzVUZHhQc5JqrOzSjQ2ADuaAinOxzg9xRVjOh11ZPccURe4/EKhWAB3NWjYKACPoaBjA3we/PFFzudxk7VVEGgZ9fQUXOEUbLntil0iVWOTgkc0Q7YJbJG1EEkDmPFcsTLln5Hf1qpb8QYOAeRUyTFCMHUCcUFy3mwefQVPJxk0JW0FmdeD+dSZjkjHPGTQX1mMdz9qo04Vu/GcY3P2qJZ9EbADfHJqYmRQcYP/AHc6qYaF8U4Ykxy452Gf61e38QiuA3Tkyw5U7EVR5mT5F2PJxgChS28d3GNyj/8A5F2P5d6mA05MhA1HQhDNv+lGydWpj5AN6zrf/EbB1VgtzDk5JOCvvT0tzHNb40NGW4DLx/SioaQSatBIUc5G9KzKsm4LERjO3qaeVWMJU75Ocj1qYoEEeh98nfy4zTECjllVB1NTZFQA0lxhW+Uc45zVrOSEXMtlKm8PmQn/AEmmz00m1ADDd80kLQJIXaVUV8FzknvpFd01WURgFguzEng4o6wRtJ1GIzxzVmMSOXULq2zuP1phpUxss0Id9I1ev5CrTNLIY1j/AAz82orqB3/4aIk6A+eIH1OasLyDV5WG3vTDQ9Uoly8Z0ZIzp7Dv9zSssU6WzGOEtLO3mZhjSOMflT5vYS4PWRR6UWe+iaLUGVtPvUsNJ9C4kjWISlc7YC4wKKtilrGRqMh5OTuTVZPEo4kPTVWkPvSy+KSYIlMS+4HNVHTvFb27OF0E5+bavPJ8QINQciEEkgfzGtm+vbe6tWR3jDY2LMOa8yL8wL8PJGxlzsACwc+oxyKlab3h3hkrRfE3YYmQ5EQ7Ct2G3QxYXyAfnWS/it3DaxarOdAwGkqgb9M0F/HGjjDPHcx4PmZrdsH8qnBy31RIeW1E5wT2peO+MhIfQhPYb6fYnufpWQn8SWp3kuFB5GtGH9K6Pxjw9pEU3kGAdRGcGqjft7iOQsgIDLz9KGwZpWMeBGnYUhD4n4ewZzd27tk4w439O9clxAbxnjnVomUZywxnf3oDm5lnJWDGkck8ZqxjlCLknJ304wRR/jbYADB0ggDSM5oLTxSys8hYKowBpNQWSJmGGGoA8n0zSt8s6gSQt5lxsTsab+Mtkixrcljj5easklsTyxzwNNMNLQLO8RfKg8bD+lUaLRIxfIk7E70+GgQkLqGTvkUJxaSSFDIC6gMV1DIB4oaXD6ZCxVSuNzuNhSsd3bSuZ1bB5U45+lMTWyuJiJfnxoz/ACbVEdnbRRIpjLhFVQAcDYe1RWV4ld3FuUdHCTO4RQUDN7/+KbaGTpxZ8kpUdXScjNVurWNr+GQW+WiOrUGBJ98f1q0iRoZyS0XWwMhtuOT703gH6K20YjjIyT5ywyfpVJbl+mAQqgDAAqIUtQqaXUmJmYKGzue/27UCC3iuJlEevVbqwBc85qByO+YN02KrFGm54y1UiiW4vNIZerpBCg5IGeTQf8L2VndnkBOMn152pyGB7V2dNJkbCk6ce37UA75X+KCsw5GGzxvVheW0pWTrLlWx6Y7U7IgLDOnAycgd/wDhpCa2g6SBIV6cWdgMY25qgn+IwQXDF5QwVcnTuQTQPjVN/IpBaQcjsPaqWxgZzmFT1BhSB2Hb2+lMMwgVpEhyznGRyfc00Ycd+LjxO50GSUpOAiLkAKOfbn9sV6EXKy6OmCxJ0k9tu9JwxaJX0QqFxnKqATTAUh2fz/KBt2zU0UM0UL9cELHGrZbkEUoj3i3MMmnBkOoqXxj0X8tzT4hcoQQGQ48pGx96usUhfT0QB2I2x96oC14ltHHGqlHzgRAasj1z6e9HuJIpbd5mi1dNSV99uKrJAIAcZkkY4DMSxPoKFJ4e8lsPxn27Z0gn6YoE7dbhRbTB2LsdTA8Ae9aPxUU0Q6iMGU5KqMg+n/PelLeO6EZ1yZU425OkDgf3rmuZLhVjUlSfKVIxpHt6moCvd2zwSAQMUR9ICn5j7UWaeORRG0bYVwoJOMe9AktJI4kiijLIoJwDvj2PrSaWU5iISZmOc7nBBzxTQ/P4kiHPSD4BwM7jH966W7t2YDctqAIU8Gq2VtOV1zEbjH0ovQWNmV2D53UlQMVKRRpi86RooAUZbWcHFI3saoxYPgU901QmTBJIxnNUuoo5rcqUGD2NSq87POscikMNSeYj7V8+U4TOng9iQd6+i+MRIkLERqgIOT9jXzZN0UM2cHgfvXo/+fqsea4ByyZyD78VRshj3+1X1DGM6VJ8zYzVXk+b1J5xivQwghowdhuvf0qMkjggGpDZPmJIHf8ApUaiqnOfpQXJKgofqAORUFUB3L5+1Q0rZDYXGMcVyuQNtP3Wgy/vXAHODxXAYP1qcCtIjBZ0A7sP3r6xBHpSLQ4xgZXuK+V26a7uFRyZFH619Ow4dBg5G9ef3dx08Wp8QgQA88bCrr1GYDdVxnNKKH233oz61UKMcZyK5NGYo8nzOOaIoiAbSylgeBWfHmQqASCpycU1G6rEZFXDE7n1qoIBL1l8uNXzVYEq5Eh2/rSKTTtclTnRvvTLsCqlmGRyaAjuuvSQAB3NXCKdZRsH2peVyr7DK8b0QMQArHb2qpomktvqAA7EVS1u4pHljjmRmQ4YgnCn0z3oLvG0TiPJyCAwOwrN8Fnj8Pi+BmU6tRK5HzHG4+/NFbhCo2eqjewFGjeNk3A/KlQ6NkpHpA5FHjmRIzkAqO+KJosWmQDDH7GuChXOMkd/Wu2AXSuM8kCilQDrAyDzTAKUsHAB8vvzUqutdLtnPGDxQZi4mYqDpA2qS7bAx7f1pi6aCHSCpJA5yd6C0cnVJBVQTkUVG0xathnsalHwwGFYdyTTES0ZKZzk/WgtblU/D1Ie4ViB+VH06/LsDnbernYgAgke9XArFauMsxyx7nPFHjjcZDDVvye1WDSBySRgds1aOQLITsfvUwUMcuThQoPFI+I+IS200MEdm8i8yNkAAf1+lawfU4JAwO9Q5jJLALq4zyaYaxR4hMzuY7C7f/8AdwKJHdXuoFfD5c/97Af1rUIUeYk59c1LM2VIUY9amVdZrDxCSUSCygR+CTLufbiqM3iDyFdECMOwLHH6Vr51OOxFQVIlU6htud6Yazkh8RdR/wBRCmPSNj+5qrx3WCsk7A+qwf71uLIOnjI1c1Gny5q4msCO1updWq+nQKcDyAURvCZVUKL64JPJGkf0rU3eQ9UoAOMGjM8OjduPSpi6wG8MGkar+9dgcDS4/oKM/gaGFT1boyHnM53rRW5VWwIcKe5IoouC4+Vc4zuwpkNY3/w9AwGpZHOckvIx2/OiJ4FZ6v8A6ePI9s1rdQAksR+fFTFIm+uRB6binxiaAlhbRnBhi+oUClri0Vr5JUVSgXSc8/YU9rjZt3X65okYjXJDL65JpkNLxx6mClQR2BHeqXNsZBjQTnnS39KMcCXtjBxjP61Ua0cMsw2/l3xUqkpbIhwV1H9APenUsotIZ4xlR2A81WMzqB+IP/6TUNKzgksBntg/vTIbVDbQhBEtvH1JDnGgeUdzmr3PhtrJpVraBgRuTGKtasDNLMWIQgBcjnFXkl8+crhthmnxhtY0n8P2MjEm1hUA8qMftUDwGx6iqiyLnc6JmA/et2JUCHWRvzvUx9AOzFxn0x2p8TWLL4Paq4T4q8UnfT8QaIvgoXjxC80n1kBx+lbPSidtWkHbGcGpaIaBpBAB9KfE1jHwtkyRf3Jz2wpz+lDsvDbTw8XDgyPLM2pmlbUeMd/pxW2oGcnn6UGVImJBQ79iKmYazSIZpQgLncbKNgfc1R7hAzQQlTpGSc5Puaet4beMs+xOc5LVdIIQHDLHg8gbCopGFoUyEMhLnPB/XNWnlRlkVFLS8KWG2eP9/tTLtbqd9O/OSaApjvJ1UJ5BvvnBoEo2s5IpukvUaLy9QjZj3xVZrmRVjVIGhRgWJYH8sjfNatvFA0cojEJTWdeF2J780Rui7AvLHrGwGkUxNZlvdXCtN/0zMqYIYcE4/WoF+dLzOCiIPMT+Q29K0bqT4WAAsNJ2GB60CS3jvIVTrFfMGGw2I/eoro7lCOnry240gVYyx28Bd8n/ALV3JPYD60vJN0ZxCjmSTGWyQP24ronEs6PcARFThN9RJ4z+VUUltYkgaecEzNgnTnyn2HtRy6i36gRiAAScfrUDxG1WUx6zrBOxB/tVF8REpSE6x1Pl2qYDg4t1KJjVRrZV1SM2MfKoHoOf1NLLJLLdCMkhAPNgcUW2YjqLLnCsdO3AqwdPMFBZI2yDjergSpobcknjgb1CX9vqb5icdzzReuWjDqHJ9DnFVEpHILppGC5xgH0HpRQmpSdW1UWUSxkHORyM4NQxkeVDHJpRD51P8w+tVFlMYTzIVYZ4pV7WMvqUKw7KRx9KdjbXFk4BO4HpQywG4AAB59qlgVKzfDKsDFGU433NWKSadOr8QnkDj1qWUM2sZ09jvge9VIKOrSZ0KCSpGSaihO10iyCOMDSR5mycj6VWCSR8l2BBGcAc04GidQ4JGezGldDfEeSYBeSpXmpZVUY5cq23m23odwFjiYswCqNRJos7BZdiD70lMI5sxuy4YY2zxWVZfjGp7CUHYIpLEccV8yXKaRlx34719M8XaNfCbvLn/LbHvt2r5pHKxG+B6jHNej/5+qx5oBOrAyxG+a6Q4fceY745opYE40jBGO5qp0nO4xnjGa9DAfmA3yO+KlwFHbfB2H61JVccbj171xQ6efoC1AMYYFSTqzVukSM6c1PTVfmK5+tXjOFP82TnOTQZI3rsE1wOBUk7d8VQfw0E+K2i7bzL+9fWAcg4Ayfavk/hgz4vZ5GxmX96+rRjKZXOoHfeuHt7b8TMK/hqpOohcEnuaKSundd8UKHkgtz29DRVjD7t+dc1VUpnYDfbPpVodMY6TEBeRvXG1BQqDhT6UZbePoFWGrHc0A8LHITlcCjrHEyBsjekzaqJDgduKL08KoGQAd6sQK6u1huY7ZSGnl+RTwB61m+JfjXUFq945d3HURBgFN85/LH3rowkv8TTsxOYkZVy2QSNIyB25rrlc+O2uJAFIGRjnmixpZVOksbLoH8oHbsKVltBJ4ml0SVES4VV3LH1+1aSpGBviuktwZVZew3xzRAGfWoC5yDuSKsFOkqH1Y4oqI0ZIbzCpVUBbWGzjOFoJjdtONIO3pvRpJEijUFNTkEhRzihiNQWZGJ+tART/iTysAWEenURxxtV0ZTzXaePRlo26Mi6EDHAU9z9a3CJHkAIRCOMb5qojV50lIDFfl24zzTIDFhsu/v2oBlbjQVxHtsDp5piGJy6ZC6Rscbb1QyMwKrg4PeiQySIMsyn1FBZ+qXOAqnkZqEMoDElM+wqHRp3Ul0QLvqVv3q8UIyxM2cnsaDNvr+S2jDzOoDsFRFXzO2cAAVF1ceJWsXWSGEqoy67swH6A0r4scfxF4WG0FNgM77ljv8AtWzdW5liaFZFOoYZjwoNOVD8Pu5ruAloQrhtJA3GfY+lXnaaJ8LGhz3zTNpBBbQJFEVUL77miaUaQElfz4ojP0eIXGNRjhT2GTRZYZIol6bHOd2rQKqcbqfvVSFlyrEY9M0wKRW0w0nqbYyfXNOpHlfxCc98VViEUAFVH1q8RxsWBH1FIa6ZhoCpnONjUKXKFTqzVi2kjSucelcjBSMqck96Ioq4wcMQDgk1YBSTjhea7S7sSykb7LzXFHKtwM+gxQQmTlivlPAzV0YFiMD223NdGmlChycCqiRVbJxpHc0HBgxJwAQd6hpYwVII83bFRKVGSq5J247UWPB8oXGByBUCs0k8ZZkjDgeu1dbTTurNLGUIA2yMUwrljkqdjjBo2xGCv1BFMXSlvPLM2oxkDtXMs7ZZQdXbJpkvhiMBQPehuTqJDgZ7ZFTkDgW71/iaMHuM11/BH8ORNIEQD1q8TBSSZs79zUXEUVyw6rpp04wTQHHSaHTCylAuwXjFZ9xbCRB03JdSMb0zBaW0FuqqQBjGSeaFLZWzOCoGgDOkGgIylY47cSls7sVGTUR3DwK6yRKFzhCGzn6+lXhiwWGtdBOyg8CiyRLqOmRQCN9+aBKa5ugNaRLxnml0vb942LwlQAc5NasSCNNDzAkZ55qjwmQYEgCnnCmnIwU8YmjLlIHOnktT8DzXHnfCZ4J7+tOfARkadTEZySFoxhQ4PmGkelTleGTc2N8mgpMAiHVgetAzdtKiJI4Q/MSF2/StyR40j0scj3NBwju0ojyONmqWEKQ2M0hMks34Z5XTuR/SiBWQdG30kqdRZ8mnSspVQNAz2J4oMkTRBiNAz2BpgGkNw4IZIuewxvWffeHaXLFhktkYBrV1tCp1lQQM496VLtIykqSx+XfYVKsJLB8sMmfmyCi8fetGKCPreZSRg7Ek8+tVWeJAQcAcE+lXhuEeVkRt88kUg5rOEXCssUSk5yQu9MRwooLlELDggYNVDlTqdxwd8cD1oupWjDK+tSMggDBqyM6SWBWnlLQEAryCRmlEtXZzJ0QUUHSPetebyxa9z2AFC0EqSZGA7jamLpG1g0u7yQhMDGac0K0W7smTgY5oZdWkaAPIHKlgGTCkDnBxU2wZYwZScg8HbmkEywxAr5pSy/T+1XcooVcHnFUN1D1WDkjT771V7iMjYse4Boixtx05NPzNuTS8LNFasZAoduNIwKM92sBVdyX53qXKogOxyc80CkiuxRg2R3HINT0m1sxcFdPdRTDlAuvOAPU7VxkCgHc+tMUA6UCtqOeNvSiHChSXJGCNjiuaTQG1LkDdcVUXMbR69IHrQUkkSNtWgFT7bil41DNryQwORtxR1uYpwdJ1AHsaklUQNvn61mw0C4u3T5FB34AqI5pJAxaLS3fB7VdZ43lCYUkevahSytrKso0ZqNMnxkdbwmcjdekxDe2k18sRvKcYO3OK+r+JQIvhU6RnZYWwM9sV8njA8o425wa7+j9Y8x+pgaSgBxz7VAyFIVj5tua4K5OQuTU5YA6uDXoYR5tgxzj9q7qEMTmo1aThgeNt6hpCSNOMcYz2qos0pbJ0rgnGRU68AaSMe5GahMmMkBWJ29xVcrw3P0orNJya4+uKgb52/WpBwMfvVBbBgnilq/YSqf1r6spYRlo20tjY8gV8qsFD+IwAjI1jtX1K1byqMbYrz+3trxOwjUgJIzjf3pkMFRQCNzWfHqEx9OMYospzEWUZbgD3rEWm1cqcZz6+1VeVozqzkcEf1rzficN/Ahu0vJHZdyo2C/8AtH9DWr4bdm+sVlcAP8rjtkU0xpLKcggZyKXvvE5Yl6dpZyXEvfTsq/U/0qwnzsvIPcbCpjIEIX0P571dHlrS98WH8QzMfDVWRww0lMdh/NmnPFY/E5bi3nSFVkjAZcAHBDDIO+1M3ZCfxHB5gBIoyO5OCP7UbxGRzPaxQCTDt5ihxjHr7c1N1TlvPNj/AKmNYSGxgMG1GlZP4giivOjPbzxqTpEjrpGfcc496F4lcNa3tresv/Tx5LeXOD/Taiz/AA3jsUYt5UfTINb6eB3H3omCt4skfiK2jIVVtg7dz229PenXco4OkY9BuT9Kw7y8svEPFbe1YlxHJnWBsSOFz9uaPfX7WnisDvHI0EiaS6gnSf6mquOHiMkniqWT2kkLyDKszDj1x9qetjKbqVXiKLkjzDdthv8ASk7qKUeJW130i6oNK6fmPrt2/OmIFZ/G5JMuB0Qp28p39alQ18RH8WbZdmC6uNsf3qbTxK0nkuI1DN0QNTaDg7kbd+1DYCS/ClBgDdztjbmg2pVPF5tEDgMhUvjbOeP9+9NXDSX0brI6x+VT/pz9MVNvfrcWxlWFyANQATBO5GPrtUWaDEitsdWx7VWAmGedFV21EH2HPf70l6KL4Z4xF4jG79NounnWD3+32oS+MXniETt4VDHojfSWmPmbYEYHYb/Ws7wiVre/urT4dw+vOvAEY22Gf12oPgs93Y3k9jPazAltSuo8mAMbH0qoa8WkKeM+EG5iSS5fYvHkaTq7CtG68Wuba/SGVUji2I7lwTjUDxseRWT4s10PFLCaOB20vjC/zb5x7fetKaJvEL2FSu0eZJCd8DIwPvj9Kf8AFbx0qpLEknkiqqYzLsTsPKfWsk38klxHogPRw4bAOoMO3pviptpbh4ZpY41knG8ecgMMZx9uPrTWcbTNpBYEj2NCLOQPOBms+LxOW4iDLB5X+U4J3xup9DnI9NqK1w/4j/DOxTUDqOM6Rn9auh3cQ7vq3+ajR4VMcnFIQTPLbRyLHpidQ2nk1T/FkEQY284BiMurbAGcDftTRo6xkjOSR+VB65E2gBGZVDNk4Azx+xrPa7ht0niid+oFcattnC5x60rBIXulmkEgaBEijYH5mIyc5/rxWdXHon0MMxhPQEAVVJIW0oxUtn86z/EmNv4bNKsumQxkkZ7nY1WCWUmaLQSsRTogrp7dt96umNV1VSEwATwe2Kh4hoJL4IGwFZtt4rHLZG4IfSqlymnfY4P60N71I7i4dUkHSUs4Y8bZAxS4ZWrbqNAWRTqHOTUFIgDqUYz61lC6l+JkdpjoCoFAOMufT9hRL2csAut0bys4A28xwBU4DReLJOkDT29a7rRsqnpDIpOATXUk3mKpHKYwMc45oF015FNMEmxphU4VceZmwKlVsoolBIRRtuSKz7q4W1vIYzOoZ8kgqMKByaFBO8MUqmR2kmnZFBzgaRv9OK6O2S5tI7p0HXeNgACdgeRVRoRyhuJQ+pQ2FHY8UcszwKGjCE7EH61lwRm0jlmhTMnSA550jAGM70zJNeGQBjD09SgnuRjzd/XAqDSuZlitdY3IHFCkuk0oDkM4/Kkb6S5a5jWB1MMq6CABlWG+SfTtSs1vP1ppkALocIg4O43/ACzzS0kbLO2pVjJJz37CrzziCIkk5rKgnvlkg1ImXZg/lzoX+Unf07U0zMjvIzam7AA5ppiq+LwsmpJdeDg4H83pvXDxIkgeY59RjArMFlcq73ili0sgLxOiqVA22PGcb1JtbuGaJUmLLIG1kqPLvkH8tqmrjTk8RWOMvrx6bVnS+Lo05RmGBg5XJ/OhfBz3LzM0ykFJERQTjOfKcUU2SQjE0i6mxoGPQb02kkCuRJI46hYRYO4PfPFd8W1vLItsFKxYxE2xb1+9Mz2LNfwyRs3TVW1YfAGeMUKPwYLPI/xB85fB4bcbfXG9TlTD3rTLHNBkmQbAcge/pVzfiMhpo8SAhQuedqVPhZEDOsq9VAWfQCA2Bgfrv9asYESRJeqSOkqCM74I7/rRDwZJpDJIQe+PQ0OfphtDEamXI34GfSkl8MXTINZ0lOmCT2JyTVpIFPWWWbUjv1CP9IBBx9NqiunEYiQS/hqW0qpbJY+lEs7lZbrpxKFYDIz2HH50FVtxDbtksYXZ1+pznPrzV5NcVwk0CupZdB/D2Iz796BW7kmmuo7FnIE02l27aDkkfoacnleGTqW8yzwNgvHq3UcAr27cULrWyXB6uNcep9eNwTt/tUD4dilqsUpRgq6gCuFG4IPrmqhtruSey+ISQEAncgrsOQQeDtQz4gspgHUaNYy5m1DTggDHP/uo86wSRmHpymMkll0ck+/rS8q2sTrrwYyrq6uAxbIHOeeP0oG7i7hguIkkIV5cqhI1cDJ/b9K6e8tvh/NcKHKFhtgEd/8AxSkqW1xFbxs8kUMRV4yi8Y2Az+n0o/StkgJkAIl3b2zzj0+1VEwTQJBoldNRyMd9uQfpQvEHEIiMflaR1TI7ZO9QIrIyJIgxpkMqYO2rvmnJokuyhf5UIdSNjkcUGeWVr0pEAF6XUMnYb4G/5107NLLEqFtPTYlsYO2B+uaNdW9syOrqNLpoIzyP+GqsmmaIAnUIwg+lRS9pcpLarFJLrkwHcnsudh9aBa3r+MW0vSPQeNxhlzscfKw7+9NQ2Nv0JbddeW09RlONxwR+VXSKyiW5WOJl6zkzNk5ZiMZqiUuVkgZZgI5kA1b+Ug9we4pNrmOJ5esQqIVXB4yRnP60z8PbNbrC0kshUqQ5O/lOQM0v4j4e11bXqIpzKfJ2ycCoJjaCGN5TIMa9Rx29vyqk911ZyEYAKyjHrkZo6eHQuV1tJqQYJLfNkAEH8qqlgpuGcAqFkzHttjSBUUKKeIzO7SIRxsfSiPJDI4jJHmO2/JNQbWGBUTTr0t5c7bn/AIaubaLqI5AEgbUCOxxj9qgWvFjNhclhnED4P2NfH0Lrpx6Yya+veIp0f4fmQks6ROvtwd6+QoPw1JBz6V29H6z5rjO+x+9VcHODvVguMbjPvmoJxtsc+hNehzDzluTkVfdgRnA9xUgbnL74wKurAnTgZ9/SqoYcqhUMd/SqtkHB5HNXOlSSuWHrj+lcdB3wD9TjFQZnrXe29cBkV23bFaD/AIIhfxRD/pVm3+lfSrc/ga0BYhcgZxn2r57/AA3A0vibac+WFia9/ZZMEeRjA3xXn9v2b8TcWpkRyhUkAlTyKI+ygcDUM1ynAyp96JnKHIBzWFoUkYeMg7g7Gsfwq4NvdTWkgwznPHcbH9MGtnYALn2rO8Q8K6863UDBJgBuc7nsfY1L3pGoGXJUHJIqVB0tn5gc+xrHSa7gkzNEXB8vk5Pvjiti1m60QPSlB32dcfvQZt6pPjnh6IgJALsdOSAD/wA/Onbay0XktzKTrbyovZB/ei2kLRTzT3Dq80hwNPCL2Uf3phnJmxgYYcVcQJ1BiKlVIfYqRkUGBEgjMKp0487KoxTTIehkkkjtUKEkChj9+4q4K/DRdYSmNdQXAbTuKkNnSRkDPIoU86oo0ksAcMwGw3pjSeiMYJ71MVZR1MLqOSMg5roYV+KOHcDSBpz6Z4oUPV6hZxp2xtvvTceNbEY1YyBVRbRiTGW3GAc1dY9KamJDZ3pZrhEZdROoAkqOaObiN7dXbI34I3q4BqY5QQmQF5GcVaRAMENlfrQIQrTHTjVjcZ4oXVuLdT8SqSxch0GCB7r/AGqBiPzk9RdhuKtgFWBVtj6niqW9wjqZQwMek7ngVaOWPoBldSHPlYMMGrBKZZTpUY4G++KLZoOm+wIyc0tbzICxkYDO7eg9KNBeRKelw0g14bbSvFQMxhWdjpBXGAMUB9QuSiR6wB5gORXTXK20kbM3OAMD1OAT96DYya2kDMGncs5CncDJA/ag0bUJLGSF0BWK6TtuKPspBON+1KRXCAiEo0YV9I1LztnP+9D+JgmmA1O2cFSAcMCcf0qhmWUN/kKHI2wOKG0VxLbhSyLk8AZqba8tZAFWbOpdSgjGQDjb7ih3cpNqpU41TpGSPQneoAT2zdG6KxdSSRSoK4yfueaYspIriFSEypAIBod34gI7O4MbgOquFOn05x9KX8PKJIi9YacBFXPJAyT7bVMGlcpFNA8TDKkYYZPFRbQKkEZDTSBeC53FdHeWLyBDKqs5Kg4xq2zke1VFyGjeSBtUSSdMFN8kHfb0oCRWdoJbhY42BlOX5wSdzUtaQqXaRAxkGlm9fY+1CEk/h5f4otPbOSVnAyyezAcj3FFmuYIrKS4DCSOJAx0nJ33FXBZ4IFXpvGp1kcHnHFFeGJlLMDuQTlvTihWEi3kAlAAwxGxyDg8j2ozNbOGczR6Mb5YYHvQLpLCgY6dGSSck/nUPLGqEjGSNyTvQ/EDDbQqrMo6zhBk4yT7/AK0lBbRzqJTNsdXRUHGVU8k/rWVaU+hIw6ouMZ37UKBo3g1nJy2AQuM71UGIQlpRK6xL5vKcvjuB3q7XkUijpDUp0iJAMaiRnGfpvRDVtbATOxxpxkA80B8T3RViQikKABXJ4pFrljSN20KWLBcgaeR9aB/iBk+HWEkvc5ZC2BkDc/erwcmoUlAdZiNjnWDyO22KPbkRNguSztkDkkUvdXBgWOPSAZGwilsasDJBJ2FJi/Mcy3ZQqHiVVTQcrk96nQm/huHvfI3TCqCXVvfYGmrWCTU3VlZwFxk42NK/EzSIiNCWuTguvGx7jscUWF5YUcKvU0Ra/Lk6jnAFRSsls63DM9w4jXfTk4qnwsyQvdSyyGJV8oxvjua0oENxEruoUHcK22/uDVfiLyC8jtp4I5IZA2JI2JxgfzA0Ge8csdxrY4QHYDjHbimEhU9SWdgQMYZwBjPNQokaCSGKNo1iDBc7k44x6/0oEsF1cRpFnU2WYsxAXcacEdtiT33qf9VpFonfJbSFOBjvSFzcxiQIsDSsrbFc+UHninHtw/h6DTEkwAIUNkZHYn0rop4fP1YzHK+7kEEE/UdqajPNxdRxBhbyKofLNkscf+3mjG0zC1x1uqJDqXSaqsjwNIkUo6bZZCXzoOeN9yMelVguWW4kLFVZmJCruuM8gfSmqPdrKIoVTbfY55JpOWB1QRFyzMcFs52qzyyyyKzgjBYKM7N/p27VCS3DagrI2FRVL4+bPmP5fapaGba3hhCoSQrknzUd72FY1XWHwCT9B/TNLTrGtrOkcpV3j6cbMdx96B8OuWRpTvEqADbBAoNG0aOfqAourIGQPvRHhWI6gznfv29ftS1jFIrM4dQqkiM5+YacYI9c75qhS4XoRvNlhEAzZ/n7nHerwi0U7SXM4DgRqwXHcnFVmgQSy3UcY0lNAGN/Utihm3aR7gQOULF8EZBB20nbtzRma6ZJF6qxt01jTI4bO5P2oqIpLa3jiiGtjhFPfTk4GaYdIywtimypqYn0zgf1rLHhdzJeR3CyiKVJCWAORJHnYYp26jlkmmdXMRHTJJ2OBuf0pwiHsouovTITSctvuPYUe4do7YBZME7k0vJZTmZRGG6MmGZlbGnB9O+RRI7Kc24Z1DS5I1DOGXO23bagrHc/Eo7IoYJ5CT3b0orO7XCq8RwFG4PFLWln0IhHqbCO8jHGBg9qiS38Qmt2AmBJjAztuxP7AUBre4AnmR06UgbcE51L2IppRCwCnBzvvWfLb3RI8qvHrGgg4ZVxz9c0VYbsTx6irIEw2+N/UfpQc9ykJIVBoTJJ9Kut6jRFwCuk482xpM2l1JAFkikDTg9Yas6dtt/rRI7K9isnSZEmkD+UjbUO53780BRNgq+ed+KNLcLDGzybLsB9TsKSFtcDWmWC9UEZOSqeldLBLLD0JxmJnJbc5x2/I4qKIYmlORjAONzwa42+l13BOctvVQDHEYi7Mc5yTwKPHhDqChsDljUCPi7ovg10Ry0bbemxr43GxCgk59M19R8VuZz4DMWXDNE+rf2PFfKo2JAy35139H6z5GBtsRz3AqCSDgMwJ9D2rl0/zAsMcKa7pkjIXbfG+eK9DCC5z8+4FQvO2cmpwFYaiDjtXEatlGd9gOaguzDgaic7EbfaqKjEZAH54q2WDDSSMb443osUyBPO4LE5J3oMXgc135VG/rU81oep/gjpfH3pldE/6fC62Azv2r13hwHwi+YnbOTXx26VmXjNfW/A9X+EWuMkGNcD7V5/bOW/E8sm2pSCDvkGjGRsbVXohIwiIFQDGFGBURggjbPauS1K58rtwTuDRFkV20gHHvVWBxg/TeqxZBGRxsK0gxU5yvy9jVlcpGCFyedq5QcEqTjkiuGkf9oG1XDRlJILMKhAWkIzgjBBIqUdSdJ3z3rgwR1CncbfagUR7xLYExZkeVhuPlG+O/HFEuUneKAR6Q2sGQdtv96I0pMZA1cbVWVZuinTIJ1Avk4yKAMcdylssTBDpVQVb/VnJ37/AN6fTTFCsSSF2AJLMNwP70IKYwjOd/Qb1ILagBnGdzTDQViumRSZTq6eknUfK3rxvVzDKHYq34pYDVkjyZ4wKOwySoO5YVVnj6mksoxu2DvjOMUxAlsHjHkcBtLhWKk4YtkHGaZjgEcOlSdTfOSc7496r8QvS8hGtiVjBH8w7VSOUSBtL6TnBD8577VV1EXhwjMups9ZFUkADj+9MPZDAIcKSwbtvtiixuegHZMSaeD2qSvVdQ+ABjjamGl2tRqTBZDGxOFxvn12ocPhaiGAszK0cZTAPAJyfvT+gCVssN+Ks8QMYzISP1piaTFhE5bc4Yqfm7rxTDQKsglYguE05xvjOauy4cHOewGKHJLHC4DAlyuQKYI+GhuZhK6ENGMA47Zzx3q8McFnbJNLtIp0hsDPmPGaA1z03CyOEL7AE7mjIFnjZcpMoGGU4IoD6IjcSTodcoXQNJ/4PvVrexigt4007kljgDBP/DWbHdRoI0iYJqy24AAUbU1bXjPIyF1AbdGPLY5pwGo/DLVZInWMK8IPTI4APahyxCZdOoBRKjkH2NG6+lsbDbO53Ipee7RbmCKPBklBOOdKjfP6j86YLnwq0KlsNhtXc/zfNU/AWjuikMSuSCTzkY39dqvDO8kUjSFdK8NjFdHcdbRIqHQwyG4+m1TIatHZxR/DgOQLfIj9BkY/arwWwtRphcdMlmYHfcnNLX95Pap1Dbo9uBmRg51KPXGMGmba5iuNarnbY6hjOwP9auGp6ZnlRlkICqQVxswPrQR4aoOqORowJFkCrwCF04x6YoxWGHDu2hVy2qpW8iJIJ8oxuaYai1tEtYGS3VFXJJGDuT35oC+D2scPTzlemI9/TOf1NPC5t1DN1ByN6EzqDqCMwO4xUw0O8EPTE0m/RIkBVeD68+9A6EYh0RBDCQUAC5ABO/50yJxq1JEdWNlOBml18QW5hJCMku6tGV+U+hqYvKHu4YGEBZVOnI1bZHGKXJiVYY0XESHWM+uNqKuouOsyl2GQijj3qksEDygHUzHvqqWLosTIkkqlckjf3B5plVjCrpUjTnTjbH0pG6mtbEhmI1bnY7kDFEN6ozr0ooAO7jb1H2qzhLdCu3LZHT1kHbUcigw3LvNIDkuFX5RnvQr6cTyxrHIoRlLKVb58AnApYzrELUrOkc0sAebU+NQHC+25NZqxvqrqitIQ2CR6UrbSmWK4hVN0cjY42O44+tJxyq8AlhdeSCufmxyffFEs54LBbiVnDyazsO+eB9aAv+HyAKXkLHOdznH+9CnhkjjIhK7c53NLXHiLRSvpfWw2IT15oyXkcxZWRsEZzp5qANtfSNBKkNwjuuckPnvUwNPv1DuwxzvxWLdwQzW5u1i6L41rJHhSMcZ+taMN5kZdz1UO6gHdQMnb6b0VoRpOQCERVGANXOKm667WTomA77Eg4wKDHfma6SGPUVMauTpzzwKHcX5E4AJMSq76gNjp5qCqWbxRhpMeTcYo9is0zFpCAeBvuBSb3ss06RtKcaI22GQCRk/02osXiUIWSQiURouskJjIzzTBqqgiRmbTnPl96SsY2jmkkmONWcrnjei3Pi8MMYZY2ZFRWztsDsOTQJrtY5Wiw2TIiE/9zb0zAa18PV76SdiSFwV9qE4T412JZS7k6Afm98dqqviyLBdGJG1RxvJhjzhtI/Wm0SVYkmbRpRPxCRknbOQRTEUgZzIzMQoU7A/WoKPFfrJKCUYgAqeM+1USdZQsoQkF43GkhtQIO3124odzdyT+FPdW/UUvhULIQQdWMYPvRWnBIHuWCAaT82/FTcaVbpAeZ8YFZEJni8VOTN0RI3+WDvpXv96ca/Nx051gZlcxhSp38x4PuKqGcSRXkjk4BIx9qPdqJGGcadJGOxrP+PW4QxGBzKjNpB21BW07VP8AiOq8ntTDpMDAZ1ZJBGcgVUacAxEA0juo7HHFF60buQjjPGM1jPevc2DdJWRJGiw6gsSrNuD6Hbf0zV1vNV3KvRZZIm82+cjTkMB6dquhtkW3DnJZByCc43omnSp7EjtWXHKksz4UtMShJBzqRuNu+O9Eubw2A6KoGMaqSHfBK5xsd81A+HBTpkbjvQllDPq4wMMDQ2vg1zJCsTjSyLqPB1DIpC3uJZPF4lUPLaTK2llU4U/93pwfeg2DPpttZAG22apLcSR9PSiuHIGMnIpKW6EsUgjbUgOBjnIbBGKvcXj/AAMt3FFJ1EDfhuuk5HahhuR8uoO2TvUbSuw5U8HsayVubv5pY/8ALiQ7nOpzue1HgutTSpFGY1RiuD3Pr+tTVEmVFcgAZH50BnEiEKdKq3mGOa5dbyHWunBxqzs21DdijHRp996zqsvx4iPwq4UnGI3wBxxXy6MLgAEn3Ar6b41L1v4ZmkkAWZoWLCvmMQbSAM+o3rv6f1nyFVmAI3xjcZ5rmA4YaT7Vw1ZznB3qoA04J+nvXoYcCpHODUZ0qGG2K4jAPIGcHFR6gcD1oCa1O+r6jFDxnua4PuO9VwCTvigRqdqgDepxtVFW3HAr6d/DUgPhFopO/TH7V8ybjavo/wDDA/8AlNrg4PTGK4+7qNeL0SEnOeBXFWBORxVbeLQmMswJLeY5xk/tRtPI3O9cY1VBliVbegKrIdOPoaZZRpzg1IQNyKqKwEhyp4IqxJQMCARVkUaifarcqysNwOa0gayEYJUCpZgXVhnc4G3FWVQVG23G1WVE+Xk9t6ikheEvcMYwNL9JAxAGr3Nc85gOlkbWAuoA55OKcEaiQ+QbnPHNF6auuyYwe/cU5CRudUoQjOpiC2dhj/ehz3z200cKaW1ISuVJ3HG/vmtE28ZGw8p2paVLeJ1mcjKgqMDOM0FJbmbzaExknJxx5ec/WoRpNEGUxoZMnggAf3ps4K+RRtzipcN0/KnmxQLRnW8BYaNMxIzttg0MG5tI0VW1sAcqvGonsfzp5ZVEOqVHOgHZORRY16YAYs2BhdZ3xQDtQzvpclhjltzQhDetH+JK2rS2Nj8xO3bsKfhmTjHmLY2q7s3UY5wBxTEZPiKTjoGItkTLkAkZFH+GmMkJyDGrMzAk+XPGD3psqzYINc3GlifvVCYtpjcCTquwLlhg7YxgDn71dbFY50lwWZIxGCSPzp0kBSSQoA3zQY5Ud0VH1KRkEDY/eqKtZhpVlIBZQRjI3z9qLDZCCF40RcSAasnkYx6UWOZdQGgkHOCaI7AkEMdjvmriM+GxtyQV0Dpx9AnI2A57c0za2ojWV1GlGIwpI8oAwO3eiRiFJZH6KqTywHNXhmilVkUqWU+YZ4+1SRdDlsEnZiTpJhaIDOee5pNPCQl20iM0jpD0SowFX3O+c4rVZtMZIwD61mJLCtyZGH4jYyxOC3bccUw0SKw63XQs2CCqE4/04PfimY7Ro5F1anEaKsa7DSQME896q14m01uAyaiuojnscD0zT0LF4laQBXK5IzTDSN9a3N20cWhhanaXEhViPQAVX4GaOTShkMQjOhnJLLJvgn1GKfL4JwSc8CrI+dyaWGsf/CpWl1FgTmIsMk5C/N+dXns5Ek6hdlj6wbTjhQvy/c81pqQshYntnYbGpMmVBx3zUsNZVrb3QSHqASxBSzDBHn1ZB+1NXVvPPEyHZDGw4xhzweaZS5jeRoQ4MifMoO4HvVriYQocg6QCSScYqZway2tbkQeWeQHoqmRxqB3P5VaO1lF211KvDeUhsalI4I9jTDXcwtutFFGU2Ogk5IzV7iJmb5iAO1RWZP4a8s89xHpDSOpGo8Acqd++/FEHhjgRhSNCsSytjBBztitGGA5yzHnAFSFZmYEbE0w15u58LISOLqqOnCU2bG+rJOKSktJPE3SeCTU0dwhUYyMf2FanikUskrLBqDsdIK1oeGWSWFokZXfGWPvUis4eEG2MmJSwJ6mkAeVsHcHsN+KiTwyN1heQnWbZYivAC4/et6B4QqLksHOkNp2J9M0KeReoUUA74+tLDWStjFJFbRNLJmI4RlG5x60x8JFLdMru4dmVtjjcdx+VOIkY6j6GUodwR3ofWja6ZlQNIArY1AFc9v0qYM2XwiD4/q/jZaQy7NtnGDt6U9oiB0kff1rVaIbNtzvSVwVZgqqPtTEZHwtjA0iCJui7AMurKD7dhRngt3JK26yk5bURjkYx9MU7JGunI8urc4FW6SQwkLkk75zyamKXWCK1GuOJVJUKSvoOBVZLa2hh6nwy4ORsP9XP2psrGXKM+XUAlc8A8VJdciIHc7fT60GYhthLtHGSwAyoH2Bo1rZwr1T0QIpMLpxtge31NMRW1pCRKJEJfckOPN6UcTRg6gRpHv6UwL/BQE6TApIAUZHYcCmfhI1XLIuc6iSOD61V7uNHiJZQW83zDce1Xmuo2lIWRQWGfm5APNMTVIIYDcOoQMdPmOMd+KMkCRrIZiCDuANsDtSocS2+YZmhdvMXBB2z79qpJeSW5l+MAKrgdaP5fuvarFEEcOmJIolRFfIAGB3or3MFvu+cZ3AGaQkuXh8IN0rpoVGZGzkNvtj9KKZYlktodSsjMNQyDqIGd/3qB8IDMSYzoC75PfNX0o64KgduaTnvEa2edXRYBsdRwc5oS+IL8X0FK6EA8wPc9h61eEOkDqAIowPSgQ28S3c07eZnAD52AxUpKxnILKZdOWCjalbK7Ly3BaQAq5RM/wAoA/fNA9O0aWongQSDkKvpVQ9uYWuAAhxuxBBxUO8CQrEkgACagobcik7WeOeyeaWZFWSRkO42GcAD/neg1YQoTUoUAcYHah3B1SgmNSMHkVxuoYlhJdPxW0p5uf8AaoF1C4BEiY4yW98fvVxHQPncoq77VQssZYoqhR2od1N0JoxnTqJAGM/c+lCa6jhTXNKqBzgFjjNRRXSN8gRoFZgxwOSKvhSdeFG3NLi6gWTpq6O5UOAD/Ke4q897bJZSSPMFVCFYnbFAKRpg5Ro49WolSPShW0basyds8CjRTQatImViRnOQSaWufEYLSCWcOGAXVpU7nsPzNTFGfZ852oMp0AnbY5xVGvIgxDONQwWHoTS9xewOU/Exliu4I3AyRUsUl/ESJJ4JOynGIm9+1fLoiBy2MjsK+nXzCbwS7EQbS0RcEnYZFfMY3OjGf1rv6f1nyFBGljhs7bjioIHAz9cVfPkKYDE470MjbOMH0Fd2FR5WORn1GK5wuvy7rjk1JRgAxzknjFVxjYHI70EnSd0H1zXLJpGNKH6rmoJIGxGD6VbqOTkaR7DAoM4b96nBxVRVvp96qKt/zNfRP4Vy3htqTv8AhBRt7188cnFfQ/4NJfwi332wQM/U1x93Tfi9MgKncfrRurjBK0siTCVzJpMW2gjn3zTCrpG5z71xadIwHHBqNRG4Oxq0kY0bKfpXIgwBVEx4De+PzqurSSSNjxirquCc1bSNwBxViKFlCjGck1yFWYHVxviufFdGdMoIAweaIFHMbiSaPVgI5RRnBGOT+tM/FROMCRQSSF35NLfBIOrksdbEkEjYnY42qBbeaHOSEBAYnuRjeijPfRpBG5cFXO2N8+/0pWOWGeOUs64acjGckgcCipYRo0JQtmKPpjfYr7+vFctnkNqJAWYyLpGKaKx+JRG7MKg5LspOk7kDJIpmS4VcKpJY7HHYnilzbRK3UC6WDM33PJrhFGrGbA6hGNXfFAbw66iltMyKxkiTUwwd/f3qjXzyRTHo6dDKqc76sbnb3q9nEscark4C4BLVLTRzxZjUkkZBBwW9qv4ExdSwzRSGJdJmZGZsjHOP2p+/vZk8OMsWOqpUsuBv61aPQ6I3QbOAcuuMGiHCx9MgOWG+RQLRTTGUJIT0t2DjGfofT7VAa9YEsVL6PlHGc/2pxUbGWOKKgJBYHONsmiEo4Zzcq0ztIolZgGJyF07dt8HNEs7bowLEcltOnIBrSZVwTjtsfelf8vJZjkkAAdzVwLta3HSWFGxoiA1AkecHvtuMVNx8aWkaFyRrXSp7Ljft606kuuUqoIZcZDD1riHEmNQG/c80wZ4hvm6sRf8AkLRtq/m9Dt9KLbwzW1jNpYmY7qrnJzjuePWmVRgSVYt/3dqOTIuCGwMfnTBkTLe4iKSXADSgkDSWC44PYjPpUdGee7eNlZRlWDsgK47jPY1rsrtli2M85FczOrKVJOKuBLwtHiAgZU+H0Eq+rfVqOQap/id3HJcxxxdUwTBdITGUO+Qc8j071qRyusSgDarqioJHVArSHU59TjFMCTXdzEVBjVwRI2rg4A8uQOCfSu/xFysK6FTrYCyEHAbGSCOe2KYW680iDDdJQWOMnJ4H1xR4ZFuLZJVXGsZAdcEfWpgWtr7qTzROip0zgMcgMO2M0pLfXEd5cymHVHGUSIAZyD8zDHP+1axRSnnVRgelciAvkhcfSnIy7llmt4ppIsXAfSJIvmjGfmxzxjb3qks8z2dxBcuG/BJ6gGNRyfsDittI1OTgbcbVV0T5XUMG2wRzUsprDXxCRfFZIFVGSNEZdjuDzv24oj3Vw6RuAD1I3cqVKlWHC8/+a0UMZnlc4GkeZsfvRWIIUqxG21QZMl5cQ/EAKWUNGqYQnIONTe+PT2puZ54bCXpSCSYL5CwySaZWUldRfAxyauJHCY1bY9amLrG61y908cahQku7aDgrjkHvvQplvrmKMsSuYX1eUgaycD6bZrbbATUxOk44PNVlt2uQoZniAIKhG3GPWmGloerpZEXAjjCxfhnYhcZFKWtjdRm1kmkcvHGxfbUS59Nt++9bQj0yDLb+pPNCniPWaZZXAIGVztt6UwI9K7mb/qDlFRdJAIw+DqyO9LQ2d0Li5kQozSsmDnAKjGr6d60ZPNERnyZxgGlbIRRTdNCSWBIU1BMcV/bmJDOZEEzM2NyUwcDf7UJbfxFbcHZpS2GUtjK6t9+xxTcE6rOyMmGxkYORVnd47jSyN5lLav5djx9adgF5aTPalIHCsCMas4IB3B70BfDZo7iB8I8aBicndSTkAew3FN65NYZ903On3qs07nyZ3PaosI/AmW6u5RMwecBUxuVIGKNF4cFtZo8hnmBDEHABIwaNFB0FLA6nxqbHahvdwy24WF9iMNtgj61ABfD4YxEEddEcaoyhQMlTnPtvzUxeEgKnnYiNXX66jk03bxKDgHfGTkc07IpRG04zjt61cTWA/hsp8RsGilQpbZDagDgAbZ9eBTn+FwypIC5ZGU7c6SRgkH+lV6MwmbBwjNg/2p8IY0MbEDI29hQIfAWpikwSQyIjKP8ASpyB96u1rFIyNqILymXOQQxIwR9MV3yxyxKSzLjZTjAP9avb9OWdQBlAp0N2A4piiXSLNYXNtBo+TQAo2+1Ce1tviJJgxLNjgnTkAgEe+KpFavNdyRvKqRMuABsT9/pTnw6LEyx4Pse9EKmKG8tRaGbVHCUJdxjOncb1SK2hlmkmh6TK7hyFHOB29OKNNb2y2LJnBfygg5yc8Ci2dqttC8MAPVGCWJFXF10FvFZxMyk7sSV+Ygk5oEXh4kkd2kZCJmlXSeRx/eng8azCPI1nnHehE6pjHGDq3DH0FEdDZgMpBxGF0hORil47eK0RHkysqiTKrvkMc/nxTIumJaMDDA9u1K3SnpSSKy9cDbPHvUpEraxTpAylilsuF23ORj9Kpb+F2skLL1ZCrIExncAMSMe+TRbEuLcRsxLd27CrAvgG2HLZLHigL8HFHM8plkLuioQxyNu/13pO5soJpjK8jABNBQbAj3+9OvK+kErlvRdyfpQFlSQMytqGfMDsRVGcbRJcRmaTDRdLGBsB3B7GmZ7KOe3S1llB8yuTp3Ok5qA7fHNFGAQoH5n3pwRLGgyS7BMau5qBJLONZJSZWYSPrCkAAHGP2pO48JttBQZAKJHgHspyP1rRjmimyNLCTko2xArpbdZ1I3Ujgg1FZs9pHqM2ku7jSST/AEqRDbB44niXW7Mw2zxyfrV1JijYSuMDOTUXFxbgDqaSBxk8VlSV1bQw+DXEQBVRGwH5V8ojChQMbd6+neJXavY3HTYaQpTC+pB/pmvl6HONwNu1d/T+s+Q3JwOPSoIH+rJ9zVSPeuwAuoZ9K9DDtTbjP61Gojjt7VUtnNcOORvQWOy4KnJ71GnPp+VR7fvUliDQIAVOagEYqRxVRx4r6P8AwdGH8CttyPm/c184J2r6R/B2/gEHA3bf/wDeNcvb034vTpGQpUsWIG2a4nST2Ue1BjnYyyIyMApGG7NkdqYyZE9AeTXBoRV8oGd+xrsYJO2KomVb6CighwcDBoKE7jttXZ0gmoYYbV6VKbhsjIxWkDHOO3rXRgiTc5HpXDGoqQNquv8AqwDvVQQFTlCd/SqspUgY7fpSUUN4kVzJqUzySZTOANOwH6Zqbu3uJoI1SZlnR9QbO2DyD67VFNgnV+hqQzCMAb74NKtbSM7N1Dtshyc8YwexHehf4bI0JjM+GxHv6aR/WgeuJo4Ld5H4QZOBkmlhdxNhREzuWCkemRmmLq169s0JYKrrpJXmqrZQGXWTlmkEgPoQMCghlS9hmtUkw5QjI7duahsWVrPoOpkQBAfYY/er28EEFxmEFWOQT9Tk/rTbWy9QahqyMnigz/jBbydFyzatAc541f8AO1NfERwuw6RwJTGDnk4zRI+mZsBTqHck5pkRRsCdC5B2z+9MCBunkeTCECNQzrncbZGKJbyKwlkfSOoyhWU5BB+UfUb00yICW0KWxgnG9cmjIBiXjPFVAZ72SGeWNYNQjhDg59SRj9KEJLh7yBgAIVduod8Eadv1zWk8UboQoCk75AoCxyi4XVCrpjk42PvnmqKLPPGsztDlxDrB3AJycD225+tBe5uTdGRoY2WKBW0kndmPbbntTjbSMHXJ/l7iqQxS9Z9SQsmcoSDlR9P60EXNx/htqsvRLRmTMhyBpyeapP4r0UyI8sSdA1fMAe22/wBKJcklvh3tTNbsuCwGfNngj0plYkYjEQAAwB3qgEfiEZuOjpw3U6ZBbcHTqNHhukuoRKikA7EE8Vbp26tpKIH+bTnc+9cpizoRdI52NIjMN5dBlKeZXuzCqqu5ABz9NxzRF8YSC3la5k14LkaF30pzWgIIlUGOMDQSy4J2J5P71xtIJFXVCuRnHtnmk1eC9rZxkPPDqD3LibJAyoI2H25q8dzNby/D3JWcawnWjGNJO4Djtt3FORwIiqq6lCjAAbiqiC3WZ5SrCRtiwY70w0s19GFDPDLh3VYmVdWvPcVPxn4kyg6FiKqS4yWZt8YoptYUWOJEOhDqUAnCnsak20B1ll/zCGYFjuRU5ThRfFbdUVn1IGm6W47/AGqLy+RZI4lD6ml6eoYwGAyR+VSbe10FXhBUsW3J3J711xFFDFJIkfmc5O/JqW1ZikHiESw/ISzh2C7DIU4NEm8TjVmjEUrFWjTj+Z+BUG2gIjZ4lJQ+U53H0qxgtnzmEZJDZLHcjvzUlpwXv79LSRVcEaYmlYgZwBgEY70FZTNBc3BZ2/0ojZUjTlcH3zvR8wiVSI0LMSoJ59xVM2/VENrFGFhyH0jYHGcVFKpeStbeHrIml7lQxK74PbttzTT+KOUkAj/EVJMEHIyuB+Z/pV1mBLCRUVV2YnYUvfzyRsY4oWY6dWy78+lTcF4r918QW2aHLlU0sW3Kn5j9qi+8TkiuLhEiR4o4wcg+Ytvt6Uvb211cyCVkUKdgSuCB+9ay2sUKgFgATuTyTV2mR54XVzLIuUAGSfLkADGR987UOzluEuGkZCGdFOSM6Qc9ua25YY5uq0aESK2ka++2cj86CbdhIJc4+VfL9axqhpcSxy6+gC3kJ+rfN+QoRuru6ukOnRGEYnPYg8E54xW8VVY8KBxsTSt2FEBVFXWR6d6vKMY3F7LauVVkk6Gw9GJ/fGabZ3hiUonUkyFyBuq+uCdzRLWOWJmLkHVwMcU3LNHHEcFTjk+pqKykvp4oYRKBrMjCY430jOD+1Bhgnu5wZI2QmMt1VXg52BP0xTWuS7YBRsOM0/IzW9m6xt+IV2+tUI3IvdEgt8hjEMMuBlgcY3/5vXXL+ILOqnUsBMY1DGd/mzTUbzlFZ0jDAYJzURzi4IMmGkU/5Y5Ug9/0qoVZPEFN0qISuvXASw39sY9OKvcW96/USF5FGgFXLZOdW4J+lOu/UYY1Lo2I9DVnkaKH5u2+aDKks5zNc6UIjc5XBOdlwBj60a3sbmJYIpFKwxxLpKHBLjY5p+MuwY53B8wG1WZiZFiyTJjVj0HGamLpIeGSjxGK5DOI0gZMZ/mJ2OPSpt4LyC2fqO5kZQMLkgHfzDPGaed7j4iKMFdDAlgF3A7b1MglZihYKo4P96qM2Dw6VLazjdnYQKwkwT5j2x+tEtYHiZTIWZFQaSDghiTnPrtWhFb4YydR9TABgDscVwQCHAIwCc0NY89ndyX6zLKABIGXzblMbgj61CxXcd0peZ2YtI7gHkH5cfStRkXAdMApsD7UvJJawsWklOXbTnnzelQZgs76JreVGZmC6JDqODnv9qKLScmcHUWK6YWLcbDc+m9MRtcQzRwSTI0SqSWIww9MnOM01F+Ip/1EEDO+D61FIvYzG2njEzYfSqkHgDnP13o8kV2zKEbK4IbLYxttuKdcKQqLue7DG31rowNBB2OMFvXFaRljw69SFVS5xJ0sE+rnvmr/AAc5kaRyBoZemVO+nG4PrvTzvwvcnGxqkr9NdydximDNNqzz3ZTKl9IVyeNqsY5FnCvMQ2XYAcbjA/KnVbEYORg0u2lnL7alGRWcxS7WUjOCJVYLp0tgggjn865rQKo0yFQJC+23I/pmjpOJc6VI9c0ut0srvG0TJOvKN6eue9MNB+FiUousnSAD749fzzS7QIEOpRqU5U+u+d6YAkL6icfT0oeguDjJ96mKxbvw8Q+HuqMxKxsT2yTnf67182TK8Z+1fWPEUMkZRMklPNj6V8oQYyCcDvXb0frPktz3/M1IAIOT2qQgP8wG2cmox32ANehhHJJwAP2qpxn71c5HYVU8g8ZoIODVgD7VB+XOTn6VH60CNT96iu71UceMmvpH8DEN4HFjfDsCD23r5v2r6H/BDlfB49JG8j/vXL29N+L1rR4OR670ZQqrnbFKC6jkMkWsCRAGZO4zRxjQFzk1xaFAyuR34qQAO9VjfcDYDFXGdeftQRsxPcGuUYU+hrtIHfg5oTHBOTkGkSp8vYb+ntVAQrAgZye3aqGQK2DknkH0ruopkwNwa0CNKI5RqYdtvcmoit+izA3EjqSSA2Nvv3pFVuhNPIEyXnGksRsmBuB/eiRx37dISSDIZtZAGSMHH9Kg0kkXUFG59hQ45lM0seDrXBJwcb8YNIi0uQV6kmV6WD5jnWODTVrbzRB2kOHcDVhsjVjGd6AlxcCKNIseaSQIN/XJz+lLzaEMUh+YHC7bsTtihHw2QJGHIk866yPLwDv9d6O1lHLbQCYlzC4cMSSSR60FoZTLqljdEIzp14wcHc/Tmmrm6w0ao+CWUasZAB9frwKBFbwNB5CrgAqFO/zc1e1itpLhhH/mxqqsGUggdjvz9aDri7hhlETMFcgvj2HNGS9hTSpbBIznGw2zv74oM0Nve6Q7+aKQ7AgMdsbijQ2qr1ZGVQznBHfHFX9McPErdI2kdiFUKzeXOzcUeWGO4Daw2MfykjP5UNbW3ZCvRQoQAcAbgcD7UwY1MZQk6cY5xVRlWlzJbTzwGSToI4KPMhyBjLDJ+2KaTxHRJh9R1thV0HIzwD6UT4K2a3a3AbpPnKatqILO36on0kPkNk77gYB/KnIDFedQxSEhFkLBUbctj0/emBeQEAiTOQW4OAByc1y2NsFhwrDpElMDjPNc/h9toCkYjCdPAGBj7U5HR3cLQtISVAyTkYwB7UTrNoEgIVQMgae1CayiYqokcqEKaSc5B5z6/WujiSKMRi6LhezYJA+1OQla3K/EXU906LPI3SRck4AGcD86Zs74dZYbkKsz4KMpykg9Qf6GriytiAdQ1ZY8clhgn61aKxjhl1hsgKvlO4yuwP1xU5DXxFvCxVpVVlXWwzwvrVZb6ETLEsiKCut3J4Ht+dCkt4rgSqXyZE6bDTwO+KAGtW6sPW1FcQtqG+OcAfpmrtD0V3HE7RSzJrB7kDynj71YzwfE9EyJ1GBZFzvtSTeFm4spYXkKpJKZFyPMu+efrV28O8sxabeaIRnCgEYGMg/em0ww95AFZ+vFhB5sNnFC+OjFt15WRY3byMP9J4z70u/hsbPrEx6hKsWHqBgbccdqJ/h0TW6xBlICkA98HvTaDC6t0jeR5U0g4Pm4NBnnEskKJIpCvlsNt64oCWBjCs1wdQ2J0/MMY/arxWsenysAJST7DIxtWbVMT3kaRakZGB3znO1ZkXiU7hNMRKtM0a552pmO2igi6ETEhRqJbsPrVFNujJiTeMll8mwJ5qcisFy/ReS6KuUZ1/DXJx/zvS1tZsssYjZmUM0gJyD5uMj2qDNBJctEYmKqSucchuc1p2dwrSfDoWUKoGyjb0BqchfqW1l1on1SSKiyPgEhjnAJ++KvJ4romkEqAFV1En+UDGT+tMXcMCq5nYuXADZA8wByB9qTlWIKD0AdjyAdqA5unF0qR6yoB1FcEFsbKfT1zUfGrHdXD3CtiCJSMY5PpVYI9S9VUK4523NRatDJcyagzdTSGVvQD9s0Uaa9ht8xL1PLMICQQfMRn+tKfETCVoju3XWPIUYyd9vXArTmWOWXox7tnUT/AKff61wTpzIscTGIglmDYIb3+1MQP4zVcoi9TUxICu22kHBI9aFDcrf+eFGIjcq+dt6akhR5MDOcYXDHagwu9tqjeNwTjLDJX33FSqE/iapcPEtsxCsULlhyBk7fcUg98sqp+GVy268b4zjNMTYe8GEceUkggjO/NN23hysmtl53XfiptUlDeyxO0hhPSW2ExAG+52HHtTkl9qmKrGSI/n9QNOcjbjtTa2/SQ6gNRORyasnlhLMuSe1akZZct0bu1KBOnqaL6+Yg44rviVtrmW4lhLGa7ECsdsKF2PuM5/On5YOqillwEYOTn0NUYCe4CS2wKp5lxvv239aih3t89p4ZLdJEuqMBijd9x+tLtcTz3FoWGYjNqOkHGy5x+femjaie3lifbXyV2IHsaa6KnGEAA9qvKM+S+nKAxxmMyozoCm6kDgjPJqPjZVunmK6naKJTgfKSTk49q0mthsRj8qqkASZpNI1EAH7Z/vQZd29296kkS9T4eVda6tOsbHUp7+mKfubki8jgEmiMrq6owRkH5T6bUdI8ZyAQdgMVSWzZwunSGDBtJGx+tOTgpbXdwPEJoZHEkCvqSRV20kbDI7g0lBf309izecuVkGCo8x1YXGPavQZATSQq7bgUC1t4rcCOCMRxLsq525yaXThnNNdTtAnmiVoyzgj5SD8p+3elsMtmmliW+KyAefmPevQSZZSrAH3zQdMSRqjAEA52BP3phrLijupZEOnOqBtRkAwshOwI74H6UWzmnmsuoVMUhjwFKYIYbE/TPFPsjExSQFNAPmB21A1Fwy6W1OoIG5zxUGbG13BFDEoYnQNTEA4OeGP0zuK64muRcv0k1RiMFF0HBbPrTnXhmBRGDMhw68EfWuhnMjzI6hRG4AIbIO2aKRWS7E6FgDqZs5XBC4227HNdK961uS6IWEQIUcF99v2p7UHYnJB77ijnBGSxx9avKMdWulZxhSokC5xvjG5/Ol45bs3KMI/w2iOpCoyH7DNbLMFbn86CWXldzU5Xhnl70xrmJFkKJnc41E+b8hVZurO8eYn+ZgHXGUA4P3rQAOd8EUI+QHODmpRnRdcLqmLBzlSo4+oq2oxck4OwFEkUqcjB9KAYWYgEnH0rKlkASB1aTzFnyfqTXykgK7DfOSK+uyKVAwNgPzr5LKCLqUAEYdtse9dvReaz5dJ2Pc7V2PvUMSTtk/WoJIWvSw45zzVdJJ2qcnbepzz/AFoIAxvjer6wuy4x9KpkYPv71xG+1Bng1IqNq7jiqJO/FfQP4FOPCTsMCZt/tXz7PtXvP4EbPhco7rPn7YFcvZ0sevaOMsWUAFsAnvimQv4YIwce/alXbDkAgFP0qVkZXPGCcVwxs1qK+1QzlmAxkA7n0quc+v51CDG+4qgrsAuT+lUZclgOKkt/+7ihvLjK5596JQ2fGQd8gjAqseFcFcbVDE6ScHJ9RVhkpqYkVoHJVRuwHepWZCI2AOljgOBt7VlTx3M08oAARYtKEnYknzH64p/pytGUjZQrMAu2Cox2oGWcDGpgN8fX/emNRCZ5x2rM+GmEto8spYxA6/8AuJGM/vR5YTLJqLkL0ymB2JPNEM9TCZB3zwea6OdWQ6WB0nzY7Ypf4N3lZixY79PcApkYxmjxQGCHp4XUq4zxq2qKizkyiTsRh11HG2B6D6VeKSKO4uJWcB9IEhJ+QAbD+v3oaWGY4FYjaLpsp47H9xRTYIZRKAEfq9VsfzHGMHbcUmgyPFIC6lMnHmGPtQL1iNFvxHIrM7Y4AH96tHbmK6eYPs/Kfy52Gf0qt0rNcKWAKCNwzAZxsKqBQvNLGDNJGrsmsaH06QeDimy+uElJkOpchjuv1+lIwwRzrG0LqNlCkfygb7+tMy2UZGFIGlCgxzgnJpCgG9uIpek0HWIwS8RwN/UHetK3uVmiDhlYHsO1JLAs3XGpz1ANQzsMelGTJyUUD1b/AFVZQ3FImSVIOc4IPeq/ExvAXDJjOB6ZpC1gk+Il6qgKj5jOnTny+31NFS0bVBqlVhHnIkXIfPf2O1XTExO07SyHyoj6AB2x3P3zQ2iVbkzsAo06MgbnfNXSyaYyFdK/9SZN84IxiqnwhuiqFx5Ymj1ZwST/ADVA1GscSkl9ud+9WWVBEZWddHds7YoDeFEgNGyocp824Kr2PrmjX1gl7a9BlRYw6tgj0OcVQaJAX1A/LsMGoeDVLqCgY5Peh29mILxpYyCpOy542wRn0rm8O13Dy6yuuaOTAY8KOPvUDwIjA9ziqu4JIBXUPU4xWVJ4dcSqIzMrR5k1AnuxyCPccVeXwmSaWVlkVY5QoY8vkb5z600w4kf4pKNkD5t+/pXSLHjqKGV9IUFTyM10Nu0cBR0Quw/EZG06vf61mvYOtthG6aqoVSTq1KDnfvUofeIXAKqMKD5s96LECI1UsAAuKzYrK5g0qkn4eqPSXfOwG4/Wiw29xGX6ro7M+U0nGB6e9TTF9dlB1AzqWJywO5wTgVyz2rpIUQEI2gkrgZx6/egXFktxNIHwFYxnSCNgpzj70GezGel1iS7vJjY8/bt61FV8PjmUyMzK/wCI7cjBz8vA3qJZGFxME0pPEqlyuN3I2242FEgt2s7WKCNlOgY35IrFFoknic+pGVy2SAMqRoxye/fNSf8AqtY3nxVu0XV1zqAsjLjb1NNRppVepIMZxknb2pCwg0Xsqo7hWVQFwMKB2rQawQyEvI2GK5XfG24/3oGEmihiZushOogktsMcj7UGW4gtVI1KXdS/PaqyeH2+pgWZkk1BkGdLatzmiCxhIefSNXQ6eHGdqIi3uookTWw1aCz4ycD3o8t3FBGHdt24C75H0oaWcccby6iOsgLgbA7Y29K5LOB4lOH0xqVUZ3I7j3pyGI3MEayzhAcHJH9KBJeIl5JqcBNKCMZ2Ytk5/IUxLaJdCKRmdWjzp0nTsRgg+1Z5SG4upY/KwUoMaRgaeKUgjTQWxR5ZB1JThR645P0ApyG5E9rFMsyprCuq8+QnA+p+lDuorZEtzdHUEyFPABYYOftVWs4JY4lTBjGnRpOyqu4AqwEbxGFpIBHrJmcooKnkcn7Yq9xOlsUMkpCs4XjljwKGtnCjq6xhDCSUx2Y8kVZ4kk6ZbJMb9QD39TShee8tYYmZ5n0Lq1eXJOnk/SoPicK3UqBSVjRSXCZ3btXPbWzup6StGurGo7HVztRBaWskZYx5MmM6ds44rJwoviECuDqOC7JnH8w7e9Fhv1lc6UbprkGQ8Bh2qRa28aZI1ajlfqaA3wttE8pjCr8zHPJzjertMiT4wfiprdYSWRFdGLDEgJxt96pN4wVhkkji6kYcQo4I3ctpOR6CjSW6dZJMfIDj7+lQ9rDHF5IlyW1Y9T6mm04T4ZetdW5uCj4Z2UasDABx/SgHxosVcqyxtE02cZOlT/w0zFbQRxBTGM86RUokPKxoqgYO230pycF5L6SNIHZonWdjhtWMDGRUJ4iypKFjUNDF1HV2wTkEjHttTLxxFCqRR5PGV2o6BDEB00Bx/ppNOCDXs91DYSQBUSSXE4YcAA5+gzQ4LqaKF2kRXlLSOyg76R8uP0puUFEOmKMsQdGVGC1XTUwGYVi23GQT+lOaFVll/AR2WRRG8h6a6Rn+UEHjn86VuWkFpAW0qGnjYKOVGeDn3rTiuI2VumyPpOCRg7+hqpzKw1qNIIK7DY0ujLa6K3crNGU1BFJXzYG+59aaYhYSiOhfchu2fU02NKMZCMbBWyKCVWRmlUYI32HapyrPivbgWZkAUSdMsdSnZv61KeITz+Gm4RApEWsKyn5vT1NOhw8Thgo9DnerjorbpHGoKgaQM542pyMweIT3VpDNGg/GXkofIcce9QLi4RipgX/01LZz83zflT6RrCiRIoCIMKAOBUOoA5Gk+1NC885iVdK9Q5x5TwKhZSwy23qNQNWlKDOlePQc1VE1jVjSSNs8ipQvFcuxzJCY1xw3OaoXnDoW0qoB1KBz6GimNt8njuaCpWSbpmQMwGSudxUUsszSRsshOrLAgDgZ2/SvltyP+tuBjfqN+5r6vcFVYkDivlXiA/8Aml1jjrN+9dfT3WfLoIAZ2XNdx5dqgHAyDXasf716WHZ2qM571Or0Oajdu9Bx9hU8bFVqtTsKDO3P1qeKgHFd+tUTjY17L+CZNFlcjbeTH6CvG9q9P/B8p/6iIA4Lg7fSufs+qx7yCNHkE5bUWQqfQ75ozEKc7knt6UvA6BE6fHH0piMltRcbgbVwaHhLFQNO+dx61dmCkY4NVD+UadjUtuMjj0pg5mwAcAntS2kvIxwV+uN6IygjBJP3wMUUYUeXf1HtQCiRlznGPpV2J07kftV2ON+P1obyYIz+dXRQh3kUK+NHIxzRw2UAXkmkTexxzlDG5JZUyBtk1aO7E1sSildaOQT7bZqjRyZF1IVz6niqrKhturINC4ydvek4rp41ijjhLL8OGz2zwBVrnrNaTIVCKHQoTvq3GfyNNGlE7Gcx4XQEBz3BzxRjzk8ikRJdJcMBo6a51eXGrbbfPOagTXZt1wMv0ST1AAdfYbbVNGictKhHpRDIWJUp9azTNdhM4VsFANOxwR5j+dcDepEitLl+ruwAPk7VdTDUuGwdZVAc44zVm2KIHYs/BO/FJkXfUlDEFASUx3GNvvmgxvd9KaVdTzKmkZIwTnf700aEckfmVMZRipXHB9KIhDsSSBkcUknUSzaNcmQZ0MTk49z3NDitpo4p+k7MzMGjDyMSPXcjarA1HdRdcw6HR8bB1wG+hpwMoCkDbGMDtWVdW88usNGJYzKMDOk6MDONvWnIG6KtCpYgnIJB8opoOyFl1Bt+w4rgg2O5yNwaz7Q3UbCEdUrHKx1yEHWh4++aYf4n4cr1MuYSM9w/1xTQ5byKw8uyiis41hQcistFuI3tVV26axaZdxgH6Y3q6tcLcKC7aBNqPG6advpv96uo0ZZTHwuR+dBMhEfmPPpQYnZZC8r5Zs6v9Ptj0rMM9w3iU0IeTQjq2o404PI9fpU1cblvJsWYY9Kl7nzKdQG+y9zWTFLKuY9dz+JIVLkDKDGxHt70NlvILm7uVdGBRFjGnJwPm+/P1ppjfjcEHygDNTFIrRjtueaxpLi8i/DgZJFWAspcAEvnYflV+vdJdtnQsAiH8vLZ9fWmmHrqJ5XSaGYJIm+lhkMD2NAZ2t4V6zqSzhV0ggZNc+myhuXhJmfdlRnzv6CkbjrXccYmeMYnVo3Ix/Lxp+tS0aMaSSXcTdaTSobWD8vsPrTOgA68Y359KzJ2kj8Ld7eQpIqkjGCSRVVvJ2SMltYkYE4A2Gnf7Z+tTVNzvHBLp8xZwcY3471WIwkqRqJYjgZxkbZpTTPIYnYHX8OFdtOwbOSMelWi6sQbCH8S7LllXOEIH5cVNMO9PSdbEcYGeaAqo00rhdwMKMUjcyX5uE0ls6JDpUDQSPlqIzelDriOlnVXJIB048xHvmpsDcMIhu1KDAbJPc01J8jHkrvsKWuRKLTFqZDKcAN/NjIzgn2pWKO8uIwyTOEcyK2s4xvhSMc8cVf/AANtdyRTjqQ6bfIPV1cH0I7UzeeSylw2Cw0rg+tY4s5UiYynU4CrJvkPjO5J9fQUzcxO4jt42KRoowce/A/apphmR2CqiqzKqhdhRrWYMAhJDBvlJGRSrQqJOoCdWotjI7jA3paO1RGcmUhmjEOwwD75G/60G3LPHHH5nKqQcseKyVkWyuZblcMxGQOMnOMfqKJPFBIkkMkjSa1UKgbdNPcGoNrDoZsMCvcnP70tI1G0hBqKucbg7/kKWhljtLeOIFDI0h2J2U84+1APh0jzNKGPmdXI1c6RgfvQ1sEt7qPMcbEFnyxGAPp/WmjVVn6uDJldJJB7ntilXuYm2MsRTGSdQ9f/ADSkMpMBhjaMKy6Qcnvz9OaDDYO0fTIUq+lN9jpXg8UtJDU91DBIvVlCoudvb/zTTXNsqHVIuoELjONJPApOTwszqRIxCugVgCeAciiTW+7u6I2XWQnSd2Ubbe1Qoz3MOURJV+YjSDyw5H2pGW7gmMrgl4VYxFVGoPjYnHpRIrZBocSMGUu+yjcvyTnvQlRrOYJFlIRklmxyTUqjkRwXUVpF5QUaQgf6RgYFWku7WKWFwMdRQoKqTzwD6E1XXFNJI6XI66r0ywUZxzge29UhsEJLP5nZgfNvuODVDD3luXGmQCTDDOk48vzZ+lTDch42YI+OQSMAj2pWTw+NnfSqkFWy2n/VyKchtunGkaudKrgDI2H1qozovEFcLO6kEsXQZxqGcBR+lOy+JIiSLLEyFI1kkXG65OAPzrh4dZyxtGU8hI1KMdjt2ojtaRJKZHVgMCVpCMeoBpycIjvmmJ6URdI2KMcgYYciqp4gVupYmhYEOEVgc5yM5o8EUIDspxrOpih+b3OP3rs2wk0hg0oGrY74q7RlO1k+m4CyW0rK8vUTbZTuSODTMfiIDqsi+V90kQ7MNOon8hxvTfQh1qQmwBAweBUGGLZTGuldhtxUNIxXb3FwsoVgi2xkRCRkkn98D9amC/gNhJcorCJYg7HntnFNq1tFMYGCKQoIycZ+lRDb28MZjjiVIRwo753oMmS/aV4QYdCgv5Q4IbABByPrVobt0luSYTpVwi5YDLHk/qK1BFESAY1DLwAOBVRFEHOUUqe2KnK8Em8RkjuY4XtyrPGSpLcsDuP61WS8jWSRJFYBHEedWxJGc0aN0eYF4dMqZGCvH0NE6UWC2kaic7jvQZc9+7RoI4S4cagEbzFPb342o1tdA+GCciTMa4YMuDkc7U6II0QDSoA9BVWKYwqD32oMt7uXTcKIwQihlIz5s9qWllMFw0rW/nXADKN8Hn64rVlmj0tpXf2pMyKwfVu2O9ZqlNTS5LyDyyFc8Z2Br5r4pj/GLzBz+K3H1r6O8mlVAHmY1858WJPjF2wOfxCdq6+ntny6LjYfX2qORk9q4Z9zU5IOOPvXpYQN6sc9j+VVY881wIA5yaDt8VUfUVPJriPegzxtVq9pH/8Ao9uLqBZ7W9idH+TVGRqHrz3oSf8A6PPFi2Gkt1BJwck5/Ssf5PFfjXkMV6L+Dji9nGRwDitI/wD6OPEzjRcWx9zqFP8Agn8F+I+FXMkkrQSBgBiNuOfUVny8pYslaVvlbskM2gpx2znmtKFs4wMVmzw3No4kMLlc6Wxg4p+A5OV4J5rk0awVxsMEciu3YcfSpXJUEkmpXbtuDk1UQEJHGDUmJwcDj19KNGxJAI3qzA7Entk1AEhgQN84waG8ZMmDjA4o+78nvwK5l3w3p6VQCGFQxJB39qMbYdMjhTtigW91+NJBJH5g4UKpz5SOSKPHdmSZYukcFpF1av8ASOfvVRMMAVNJGNsDHNNEakXUAdtxWXFcEQx3PSD3Dxs7asjYH5RTMl7Ikcx6IOhEcbnck7/lU4UcuElVM+Zs4X1xzUwySPNLuOmMBSBj60nNLK17bOEjI/ECtqIyMfTaoNzI9mwWB0JiRsjndsFR7gUGgs0Z1R61BB4z60RMrGBqB7VlPK9mLu4MDMEnBOf9GwBH0rSjkVwHbCMd9OcikBiTpJJ3C96FCixW8agjcZ/OstPErub4jRGr9NnXOgjYcfX0ok17dy24EcQRhLGm4IypGWPt6U2GH9JB7AD0ogDYHp6k0lYrcZuGnK6mlOk5wMbYx7VCT3YkCsEwZHIwM4UDbPua1qHWlIByTtwSMiljM63URVX0ZKsf9WRsatLLKttqXQMkZJ/lrOvbi4hhWNJ1MTKY2dFBZX7H71NGsLjWxVSwIbSdQx77etMDJgCucYBB96xJbm4dZriJPPEhCxMPmOOR+Z/KmjeXKqQIg50ocKvqfNyew7VZRodRhGWjUsR8ozjNQskrMqmPG3zZ2pJ7y5SafQp0LIqriPOFI3I33qyS3qpKGMbsqBl8vcnGMZ9N6bA/odQSSpGdu2KiK3jjuHlCjU4Go45xxQPFBcfBD4YI7F1V1x/KTuRg9q61nnllQOoSMA6gRgj03z+gp+h3OV1ZAHbNUEuuVVEiagOBzWaqXspy6qUa6w3IxGB79j6980dpZHaBSoikd2VJNOVwPb3Apo0Bq+poMygzhQ3G+/eqzzSp0hGoZpH0liDhfypIXk7CKRoQ4cnaMHKDtn71LYSNOc5QEke5rmj6joAdlOrik557rVP+GCsIBKopPUz3H09KpJNdmONNKDVOFc6CmE5z/vTQ1KscbtEx1I6HyY2xwRXFxjyADTgDHHFUidriXW+lAmVEekg7HnPehJcztdlMBYyzBQV/lA9ayoixsgJyz541HaiMkgU6cb8b4zSc95NLApVQj9QKpIO2f5iKLbtOZHjdkYxxgiTsTv8A24ppg6gyNhv96A8TyzM8chGCVxyDQoruToxSOpkbKq5C6dLHn7Vcu0JZo4izsrSYBzx2+p9KmmLCKbUNchODsAMVzWzNgK5Cj09KG8tw00pwAixKy+X+bG4zmpV3igxraVz5gCAMHHBxV2GBXKiAOx4bGM7iqtPBd3K27MUkQ58wwGGO2eaUumuppGOooVRSuoggE8/kKZlSea38ipIGlGtXOPJ7HG3as91TLWhY7DSg7jmoFtoGWIySNJH9a7oyxWvRidiFAAY5J5yc/agpbyGdpMSNGJg+gnYADj896vCCx22bppI53XHlIGDn86ZICKYwxz3Y9/Y0ibSR7fRnHnZmbB3BztzyP6VD2twFOhzpJj8pB2Vec+uaDYhdEQLrJcds+vegsIpbxmcK5QAb7gHNLPbOru8WAHYEYzkH+tAis5PI4ZgwLatO2SR9aaY00kUSyY3Od9u1THImptJ8xUEDG+KxzYStNFpYsqR9OUk8j++aPHamSIpI+rEwYSAb6Q2dP6YpofLsAAT9TmhPco2uMfyfMT2pdLMxMnmJ0tIx9y39qrapHEumVVlkA0l8fN9fWmhlpADEA6gPsAf5qDBK15ZmRgAzswAIzpGSB+1BeIPd9RnbB0+QqM+U5GDyPpQ/C4TbwqxkkZJCT0mwBnJ3HfigbVLZYYUR0BUgKRg5xTQubeSIyJIjKCRkHuKwpLHoMtuoCK8jvGV/kB3x+dNXHhfWBALDVGysRgkliCTxtxUlU+sqSAqHCkYyAeM8ZoNzcTQXVtGqFg76T5sbHv74xQrazaC+nn17zAHQeFxtn9KYltXe4huGf/K1MFzsSwx+laQK2vmu5YumoSNgxJzvscZ+nb86pbWkTXM2ZxcRXE7yMNWVA04wfeqp4UujprJIgEQiBDbbNnP1otpCsPUUSg4dsDnBJyamhqGaI3NyjaVSFlRfTJH/AIFCnmU3SNG6AiJwG9gd/wBaGtrI8koZ+Z1lXSO4Axz9K4WsKYViwCAoMnkE5P1oGxexwwl5JUJiA1ld98Z2oVz4laRW08plLGNQWHueAKWa2RmWXLEiUSqVPBAwNvTFUlt4pesrMwWZlL47kcY/KrphuWRUaFui0jsQhZeE2zk0AeIxMxIEjKrsowhOogZ29avvoIebJZjgbZwfWoNpbpGBggrIXyvqealFHv4dWrOGyo0n1bcVNvfw3EazBSvUYpHkHBxXLawSNqKYy4fJHcDANSLSBSFWMaI8GNcbAk81FVN/bxzaNMjMUZ8hdiF5xUN4jD+HjOJvkIG2ccVV7eCIOSAiqrajgbKdyPvVUW06cSjSF1akwNg3OaDr28+HsWnETMRgKPc7DNVW4QzCIhnkB0sewbGfWjOglQrJllbjIG3pQ3jCsWHzEYyMZNQZtxOHnMMQZQJdDOT2AycftQ8gMoRSWIyQewzzResfiGikiljGSQ2rZsfSqzorDWTuNvtWapO4ljWZoxjKKDntvn+1fPPFhjxe6Az8+9e/bQ2tgNz+v1rwPiwU+L3OD/Pjn2FdfT9mfLotvjbGPpU4OeBVQcDYVO5A2r1MJwANwc+lQRk7VH1BzU4yf9qCwXbcioGs7qNvcVAPO2c1U7n5sfeg+6wxRwRpDEAERQAB/KANquCAq7cDFD1ZB7fSpD4GNs1wbTnDkbiqZKyZIJzxtU6iSQRzUtkMM8dqglIo5CS6g754pNrCKFCyLoJywxxT6knOQfaoucGPBzx6VLFlZRGxIB4yM1Cklh5SDwe9WK9SNN8HA3qUAUrk8HtWYVfHB4BOKKciTGAc0MDyDzbg1fCtINjtmtIv0wOMCo6YOcnOOBVguGxn8zVWG2CQDQXRBwQM9jREAAI0j0rKhvo5rZbkmQeZgFXcnBPb7Zo/+Iwg5JcARiQ5H8pOBVQ4X0rlVBzxXLJhNekKe+KXN9GSY4zrdWIKYwe2T+tDWXXcv52KFMKM+UkHcj3HFKHnWJnSRhgx5P5ihy3SxGMiFnV3Calxtng4rNv7yO4s5EjdsEHS4HlYqRkVe58Ut4bOe+z1Et8nSNjnj7H+9FaBlRrgwyRkY4JXIcf87UbToYsVXSBgZFY3+JxySlJpmVEhWWTGR83AHfFGa4SOGRVkErK+kK3Go7qM/eg0uhDBDKyjZmLN3yasmhFCgDB339azDdQwWUcqLJKgDOwAy3O/5HNGPiMTgOsbk6wqqRguSM7fapwNBQoBwB+VRghdwMfSs8eO2hg6hWQYQuwxjABxj652oiXyXNxLAoOuL5lb6Zz+taQR5TIGSCWMygcAg/pQbMXMSJDLCBoHmYYIb35zS3jCobYLHHIZ+YmiADK35io+Lljg6h6wkbHV6gH4QxyRnvUUyIjPeysr6IuAR3PJrRXSE2K1hNfGC1lt4ieqsiLkjjUf3xvRPjoIZpVQOzdVYmAGwbFIja3CgjSQTvU5VQSdP3FYc/jEYhBjcatWCG7ANpJ/OnZbuKK1eSRtKDvnjtvQaLqGiIAALcYHFRIemoBRDtttWUviyIZwYzqgwCAw3B4IoM05huZHjBQllXTI50ux/wD4aDXUym42jja3IA3OCD3+tWltmNwkqdIqAQYzt9wazpr+SLwtrp7c6o/mjDYAIP8AqO2PepbxGRFwYcOVDkawTgntjmrwNVQOOii49wamG3igg6aqNIORn1Jz/WspvEQzqgQ5eUwgkgA4GSaUTxdoY45Zi3TmuDEoUjy8j+lTgbsixCdBpG54C96FcRL5mXbfA8vPtWe3i/8A1iRYbJkZPnHIGahPE1uvD/i4FkdBtJlwOmcjP5ZoGVkdWUFI3YDc505H09aPEqMyySBcqpAwOM80gs7luqy5Cox06vmx9apD4m0duont2ad0MhGsAkZ4A/pWYrUPTdsKnI+bFTFGNOnGWBxqA5pCe+NnOkfScI6EozvjLDfT+VXjvg1zIiqWCnS2+6nG+fagYngVIjI2TjehwRq0Zyg+pFL+ITzSWdzHEgGlR/NjVnnH0opV0swwbToXJI37fvWcmqMcbhIxgbVzyizhMpCBAMlfX6e9YsrXUUQL3JYiyLyDTgk52I96M82IVtNBmRdEcpckEZwdXHFVDkl0siMBG0hK7so8obHBpyHS9uvTIYDkKc4rPmKJqd5gI23xnsBzWXA6Tzy3EBh+GwBL05GDbHPpjOKThXpwCpYAg++akYC4yAAM1iP4s/w5uo1QxCQamAJ8nfHv+lWfxC7Mb9BVZwutQyHDLngb843q8MtNXWC3j1Mqj1Y4yamKQSo/mUlcqfLWPOJJzlhrRZYMDbdBux3PrR765lhLCzJySrZABBOcEHPtvRT91fJaCMzlUUtpDsMD71GXSVXPynZsVn3F1JJchZVR4euU3Ubx6ed/ehWU/RRwHmMRTyREZ6bZ4B7ipwYbgkMduXilUwZwutdyAd9/TmnoHjcy/hlFTG54xisMt/8ALVt0k0tlPwywzs+WIx7V15LHLBeFpHjIDRxRq3ldex4zmhWx8VG85hUMZMZGRgEev0qoeOO40yMNLYVARjL98fpWZcXLR3JktUZiIVU745bf74zVJYL2S4Eigjp6emWOdWDnBH13zTTG/wBHckFS2OKBdWomRGkJR4zqDxHBU9zn0pW5kvrjpARhQkgZsEjIH/BSr21/JbPFIC+uNo8MxIOTn1pwND4UGe3HUd8gkFjtt3p3psj6g+FO2PesRLa8+JO+nRHpjyeNuOatLbXEkMlvLIymRY1Us5wdJ+vJqSwxrfDymYyGQ4wAFxx71LQP09HUYnHJxmsKe1nkeUdRlABEeHbuMb79qPC81tNO+2iQKqlnzjAxV2GGU6bRSSHASNimC3JHJ/Ou8OjEcc0rOiZbLYAAXbvWctrNdSMpVOkZXbTqGTuMH2P2owSaKwmhlKs+GBfbf0yMbmoNdJ4QDi5jwgBOCBgH3oU13CJUiWdcHOptjpA5++TWPZ2rvYQCeUdRVTGwGkKc6SMY5qw8PjVt3Mi4YEHByGOTvirodW5le5MAaJhEyiV+Od8D9KUmkdvEV6RijCtIrBh5dC439jk81LWZa6znSXlWfI9RjagIiXDzA46mZOSdlY/7UDks0ET6pCimJOqQnJA96LZX3x0bvhMZGnSTgggHn13pAwYWXS7r1XV9j8pXAGNuNuKskSWyTrDBGOuSZME7nj7UDUniVsqzxq4Z0HmXB2zsMetdby5ia5LEKwBIJ+UDb/zWefDy2hjLKHwqqQ+SNGSDv6UzkyQyQOoCSAhi2xbPJpwB33iEb+HXmhJdUaEEtGcnI2P0x3qtrJbQLGsVuQVVVI04CZHv610tvDomEYGuRNDsQSW2wCd6qsDq6zYQS6QpYDnHFA212GwUHnJ0hTtk98fSknvFhuLjqai2pVQKefLnA/WoktyXV0ZAVJYYUDBPJpc2jmR2d1YMwY5Uc4xUBVvoZGWTBBaLWNR4GcY/OlYbr4oSqyusiHDKfX+orjG8a6dmDDAUgeUf2qjTmNQuok53rNVV5RJG24BGAynbFfPfFFKeLXAJ5fV+de4luCJ2Ix5gMjG+1eG8Vct4tcNgAauM+1dPT9k8ugAMVJ47bd6gHPf7VPAyea9TDgN64kgY9e9Qcgc1GeKCTjgem+ajjjP2rj65/Suy3qRQfdEOkac5271IHl3bPvjFBuZjHbvIgDsoJAPfFGVwQGB1A7iuDaWG2++KhlzGMAnB3qx9PXuK44A9qgopIcgZ49aLPuhJONuKXb5VbtmiudUOxycbGouMtNoPLkEn7GpQvgE7Ec5oMU4K6M6scVZXaQBtBVsjYmswptMsC5O45FTHIcFxjDUtcvmPRGQHkGce1FyVRUUbCtIK0zY1enpVJXcxnS5VyNjjP3oKuwJBX6HNSzbZ2HbmiJhtohEq6BhST9znP7mrm2hcMrJkMoQ+6jgVkpcPdpcRvhUEhjA7gDuade6RAjCRSHHl83P0qwNm1hVlkCnWgIDDkA81MdtEjMUUAscsQOTVEmGldZAzsNR5qGu4g5TWupMFlzuM8VcFJrSPozCFQju3mIGM0w0UU6SKUJEnzgj5h70vDNmRwZVyNyNW4+tKF7iwkeUyNPbZJcM2Xj+nr9KlU0z21xcyxMrLJsjgru6jgfTejC2iZ3EiIxkOpsgHPYUIzJNpdXUoQGB5yKOGx5sqMbnJ2FTBBKPdi3SU6lTcD+UGhiyg0xQEF4YsvljnzeufWpZbe4vUysbsFILD19DVridIAyMFG3GcYFUqzwWsmNUasdGnBHbnFHVIoyZUXDtgFsYJFZyXiFooVIyQxZzwgGP7imPiFjZY5ZF82SjEgZUd6vCGJbS1uJEeSJWkQhkc8gj0NVa3SR5C4yWAVmP8w9KG1xBGuuWRQuM5YjahyXq/Dz9GRHkA2wc47Z/WmCGFtAQHIVmcAEn5iOKv001ZK5OrUMn+b1+tWWJZkCFh0oyHOr+Yj3+tVF7bSAlJoyA+g7/zen1pIKSWydRGES+TJDA4IoyRQsrI6ZWUnWpOQT7ikGvJbeVpmlWeyJwSo80Z+3I/WnviIEiFwZkERwdRYY9KYDERr5FjyuwP24qzQxkESJrDkE6t+OKVS9gWVi0qYDaSdQ2NHkvLfWkbSAF1LL9B70wEPTmDROGdD5WVjkGrdKHUMKBpHlbuPalUuoHjjaG4QhxlTnn3qrX8GgOrjQQW1E42HJoG1VBnHAOR5sc10wRSuN/QA0h8SBsZkxp1ZJGw/rRw1vr3lUMux33BPApwGlih7gnfJ3JNLxTQtriYdLDYEZJyRxn71aK4gjlEZuEaQnGgNuPXNFW7SO6ETldTfKoIyftUAfw4nmaRtEa/KD6EUSJIJhHIMFcZRge3t6VWzcy2sdwXUNKCGJOwOo4pZfELZTFbW7IQJOiCTvkDJPv/AHqZFFgmtbkhHLJMrf5bkkqe1Mta4Y62fD+XSDuR6mgCVVJdZGmQ+VVC4bVnftwKbu7lIIBIynzMsaY9ScUwRJBEyKr6sE6RqPBqnQhAMSKhbkqrb0n4jcdOBj1jkzIrjJOkdxt3xVoriJ5oSxHUGoHpqcKccEn27UyGiIkBXPQDDjfOa7Clfw4B9zQ5Lm3jiCysQdO4A3xnH60KTxW2t7eSXzOsakYA7jtUxDo09JPwQXznYZwKjrxRAlbcE53JTmlIvF7eQr/1GklCxVUO479u1EHiFs4x8QuWYqM5GSBnFMVPxyM7ILV2AOAQuxFENxL8otd+xbGKAt6krxiEiUMAzMp3VTwfvQZfGIYL9rYpIUSLrPJjOBnFJBorcTnANuAPdhS918TJbAaljYsM6R/eiw3ImMmFdOnjIYb7jO2Kyp/F1kt45hFKitqIVsdjjPNW9I1hbxocscs38zHfNVNt5i2qk38ThkRUKya+r0h5f5guql4vFJLqSNYcFnQSFW2wh2+5qcK0VjQNXMV1hSOex71m3ZlZYkyVYyqBp9c5/YUrBcxJPBJPGdAaWVTkk7cn/npU3kxvvpC4/wBZG/cCjF2xhcnHBHevP3fjbRiaVLZXjQRtkPnCseTTMniDz5tQsQkdS2CSA8Y229zvQaZkYnBYKdmO/pVnYugB7nIINYdrP0JbSxCMAyNgMd8LgY/X9KL4ddXM1m00kahi7kAk7DJA/ammNvSFQ6iMjcsaXGmWUMrkhNyNxWEviU97YK+3nZVcoCcecAjH03p4XshlkZRoE8phXUpyuM+b3zTTDTSmONIx80hZwucMB6/tQ72C4bomN26mod9iO+RSAnnjcXM0DNMLTJRVwR5/T6b1pKZjZlBcxiZgQjlOPTaoLyQagNOnVnuagqsDatWNt9ucGsW08Unkso55kQyEiKTynZwxBO3I27etXvb++iEf/T9R1iZvlyC2cDjjbfFKNjrRO2CTqxyKJriVsMxJPrWPFPcjxSeDoD4ZYlZJQuxPcb1We4uku3aFkdVt2cZXOX/lWrqN9sZjweDtSdxobxKGIKNZRmLAbhQR+5NZEN34nHNca1WRQsegKAAM/Pjfc0teSX6Cf4d9V0bfCnALbvx+Waurjckt4jex3AXR09Wph/Nnt9O9cLiG5fTDIFbTq3GcjO2fTNLySubB4pHXUIyARtk4pLwo4cTNPbyRG30ghMMpGNid80o2EkDENpICqcj3O1CWaOV9GnIHJNIQ3l3HJPCoBx5lZ07Ebceh2xS0DXdxBaI8pIkXqSuiBWU8gfTsammNeR7eEgykLrIA988VUTB3KRjABwdQxWVJDfNJ1TCSRcPJgvjIC4XFEhSUtE6mWLJ1Sow9uPzpsD1y8cah5CMBgB7kmqSywwsI2IVm2Ge9INFczG0aZ2JTUZB21Hjtv3ot5F1rmA9MkLlixX22/c04FmuIFYAvlnOAPcdqQe3l1MQwy8urAA2X/gq0VrOgQjTqCuW1b4Y8fWujhnWV5ZCDqVcYzsRzWaoT23UYl/I/OV7+leF8WQReL3CkcMOfpX0jQ5zkaRoxjHfPNfPPHgR43cbHt+1b9N/2Ty6JA5GcYqck4Hb0qAcDg/nUEj0r1MJPPeowO9cBvneqk/SgknA/3rtVd2zioJFB9vOykHJqLRXjtoopCGZFA1CiE5G4P3FTgdjnfnFedtYHPpU6s/NmqYKgEEmraj3Gc0FmjEilRx2+tAimKgxN83FF75U4I+1K38E91CzRyNFKq5VkAJz96iwhaYaLgZBNMwjTIS2MYrO8MaV5wDkhs6s7HI9q2Io8xtqI1japAjFJ1L/Rj5ckmnFG5wfrSdkjC4y2CSCSfY8U+qHJwfrViUIxbnuaFLCxBGQNtjTrFVU7ZoJVy0eBlCPMe9VGMnhscguwFVZetq14znYH8qaj8OdRBocBY3ZirLnUD+2DToUKxwMkj1o6soQasDtvSKzbiw+JkLO+EZAAoGdJDZyD2qJ/D+teNMZFAdAhAXzbHnNaRVVHOBnvVDLEsnmJ4GrAzp9CfariM7/C1e3nidtbSBlBI33ORn1waullIsUQYotwCHdl3BIGOKee1PxvXjuCmpQHQgMDj09OarLMsYcgNIwGW3xtUsUpL4amJIwyqJItAX0wck/rV28MZ4pcsFWR1k42BAHOeRtWhEqyDzbqRkZHFWMSLg4H3phrM8PhMDlNCltbkHjIztV7vw43byM2kdSLp5G/fmiCcJdHIYhQFbGNs0czoSEXOMag2NiPY1MGbFYhZ2wweRV0MDwM+3rijR2qFJ4ztEwCDHYYxtRZoYVvIW0fjTeUMD2Azv60O8s4p4XYrlgCFO4Ortg9t6uCyeHBPhtMgIgyPPuWB9arLYdKKQxku++kE8ZYH78d6bto2jWLU2ptIyfU96OFQvkEZ70Qg3h4+FktzI4ic4wH+QHsD6Zqv+EQnBLMzCcXB1nOWAxWhI6tOYF56etiO2+B/wA9qUhhMd48wZhGF0kFjuc80Av8OdBGUncNG7PtjfPI4ol34eZ/CpLdNKAoQNNNLcRs4A1YfZXx5SfTNORaTEQe1WDBg8Jmbw1VMvTuGjTU+kHGntjuOxpy3sXhuZZteTKF1A/LkDGR6UzfLKsDPCRkAZB2yM7ioKGKzAjjZsJkKTgk+lDWa/g0McT23WkCyEsCG3Qnk8UxP4fFcACSTWOi0R7E55P1qbW6S9L+RoZk2kif5l/296LOwt4GlRDIyqSqg4LH0HvTIFpbO16chmOEmCRkH24x9aYawjV2lR+mzyK5wc8DAH0oc7s8QURdWQrqWEnc0xHCjRhmgCE8Kefr7VMAYLYW16VQ5TRgE+pbO1F+GUXRkefUusSBCuynjnn7VfSVdHJGOADxVivk1Zzg7Yphpa3tEjgRm2kUMO+4J274NDRLYzeSULNGzSYbhS2xxvTqSLM5VGyqZDEdiKp8HCHdyodjxkb0wLuiwSRTkljCDpYZBbPzZ9RTrYubRGbcLhgRt7ikJ7mH4hI2RpG1aNuxxnFPylHsfMTHlcqrbHagz7gRSCeJhK2oh2wSB9RiiRRJCJZASpcAsPU1Bnm+HhkiiSQEedTsft/ao6nxUIe3ZVAbh1Ox9xUVWGKC6kkaRQGbSCCOdJzxn1oreG2/w8kZbUrFmbPO5yaTinnkvWiltwgVSyzIcow/pWorGKBpGwxPcdxUChtbebozl8aAdBxyDtj6VVbe0EmtckqzPk77kYP6VdbS3ALpq0sd0VzgH6V0UMWlmBP3P6UwRbRWcDDoR4IQJqwD5RwKIRbNIztGrOy6CSoyV9KSnulhgT4fSQeWyNjS1pduGYBS7ZVcNn5jx/vQbNlshj0dNQfKF4oa2kAWNDGp0eZQQDpJ9KY1LFbNLO8cSjZSWwCe3NdKhe2cRyqkuBhtjg9silhoa29uwD6fMHJz7kYJ+4oZt4Ld0dIQNC6QRjyr6CiW0gm/AkHSuIvnj7N7qe4/aqXF1bu5gibXIZBG2Dw2M7/QUzgW1xSlWCFtLZGe3vViYtOooNWCBSKziKRctqjzyozvnHbt60eScTXBgiUMyJrY/U4/pWRUSW17HLCYvm8rRFDuP7USRY41GqNVCrpHsKm3vJYVeK+jihbqaYtDlgy42J9KH/iFnLCcSJgLqI7kZxn86tgn8HqBECk9qlzpIACgnke/au+JtFkIL7qCSdJPAyRn19qoZ4ZZWGnJAV129eB9akBLO2hhjES4YAkjWMnc5poRRllUKu2TgjtWfHO1vaS3bqSqAuyDkY5A/I0eO/R5lHRlBdlQqRxqGr/zTgUZZFu+thW8ujPOBnNRdCXrwmCAumSsoQAHGOR670te+IyWs93DDExMEXVLbY3P1ost7FbkOyvqjVdTsfmLbVcDyRwMo0xounAxgZqk6A6VCAAnY4G3vQ4rqKW9AAGIsgY5Dd9vQg7VLeKw/H/DSRsCIy6twGxyPtTNDYgURkEDBHNCYL1AqkZPAxzVX8ViCylkwiMEViw3Y4wPY70tJepFfia5AjC22SoOcEsP9qqOvDcRyo6JEELqjLg5IPcH25qZI9BknIyxULn2zmrTXw6gMluyuhRdOQwy5wOKtZXLXXULJ5RKyDf0OKihrJL0wW8pPY9xQZ43XQ8VuFUsdegDOcbH3xXPfQp4nPDLKVAVQmoEAE5zg8elLz3VzZXM0aSPNG6a4uqe4HmAPfttTCGlkZY0DrueSamVcS6UOBjYClob8XMcUUkOh3jEinB5robsRxRvLGWbotMSOdjwB96gKIyexIPFFwwxkYJpNb+V1mzAp0SoiEZAYNjfJ5xmqSeIOx3ibQDIdhvhePzqhhyZM5A0rtUBiLYM24bZaCty3ThwEdZCzZUnZQP37UOO4lkuYkMIRWg1t7NniosWBxJuu2KgHI9BjvXSygSaQruwUt5RnvXOSVGobY2IFSiC2rffjFfOv4iz/j0+Tzj9q+irIrHpKG2XVq++MV88/iP/AO/3GPRf2rfq+yeXTMHFTXZ2rs+xNephZfc4qpBBNcDioOCe9B38owag1IOxG9QQDQfbXJA9DXLK2Mbnfn0o405wcn3qjxKQCrYPpXDG10ZWXG1SDgEYx6ilQ5jYqRpPvTaMsqbHcc7VBQsh23GKmNg0gXsealwM4pclklU5AHHFRS0/k8UkcJgKoGf9VFikEsjaSAJBgH1xQp5c3UgI3B3H2oVjqaxDN5TkkY5BzSJTUETR62wNGcLkb4FWd2yArbd9qmOV5E8wGANiKE8erLHkGqLPnRgb0dN00scetQulwFznOKKpcySBo107aCDudt8+lBkMbtr0aQ6xrLpIwMFMZ1fnQoLbxATwGV0KdaSVsjjsvf3+1bowMk+u1c7xoAGZVycDJxk0w1lXaXT3VoiEGEPqfbjA2zv61FqlxHJI5KhpZ2ZgR/IBgfTj9advZ3iifoLqkJCAk7KT+9FCSNEFkVFY/MFYn9asQpBreNbiTKSyAa1zxQra1njldmlDCSdnZTgjR2/YVp6lzo8qEjAGapAzBOlK6OV2JAwfvSwJ29xdmTJUquuQE6cYA+XHt70IN4mbfz6TIqpnAA3J835CttcEkAD2GKVu7yO0QySyBEz8xU4FRWS9vdNLdFAVD69JJGGyuBijQxzs0cUqGJIVQoysCGONwabgkMumVdLo3BByMUzI2kIo7ipgz7uMC+sWVwCCw3P/AG0uX8RZWJZdZSTYqPmzhfptvWoygyL1QCVPlOODirSR5OFYgZqjKQ+IRSyybsupEUADOjHmI+9MSdW1hiEPVmUtpd85ZRvv+dPqQMKNverZ+Zs59hRGSwuuoTGyC7Nsuc50sQ3H34o15bXM86mKbTGYXVkx8rEYH/O1Ns46upRvxt6VeeOZ4o3t5FBDZYOMqw9Nt6DPijuLWKRVkWQrCqx6hhdQGNtq0IQkcRGtxrJLAkkg998UJW8wZpFbB3CbgUwtxDcRF4pQ2ltLYPBHY1ZCslrK7tfEpJrOR5YngP4c0hIEmdsZphUv2tyxkkVtQZYyRkDG+TjHritHJkj3bB5qrz7hNW/O1BlXdpdPdPcRMFkQKI/MfMv8ytt+tUk8PuBcoYg6wrgp+ISEPcEdxWuNXUDMDjGRg7VSeXAGjnuM9qlCPiMEk7RmG2ikZBtrdkP0GBS17ZTJ4dcvbyuj6Q6pqOFI7euNq1EDtqOSB2pUzSZdUBZuM+lBWKC7eGN3kkAdtbc5QFePufyqtrY3ccVsmSqxuzSqJCw3G2O9N9cwLEs7EMx0qcbE+pNHkVkiVU5bGTQIx2NxCI4luDqE7yNqJ8wIOB9sihjwuaRUjkuFOlUwTzlTv37960FWSNurjU5buOBRIY9Ts8qkHPNRS3+HmKdJdW/WeTSVH8wxj/epufC2upzK7B0Dq4BAJAA4z9d6bz1JfoeD296JMxFu6xbtwuO9BkweHtpKhsfOdQ5Gr03osfhzi1dCcyOoV2QY2HHfmmYipIUNllGDvTMRUFv+40wZr2dzPaLHKVVlI3AyCB2Izwal/DxIHIJ0+TCjgBTn1pt760e6NkzFZCPLqUgN9D3q0OiIOS2QMkk7YFBizeHNBGpjZ2c3IfBXOxPGx/M043hLNNlyDEcMBwVOSTjHY5pkSqxAKHS661YnkfT70x8TEi5YnGM5AJpgwn8CDW4haZcAOGwgAOeDj1HrTcfhSxgMkjZEkcgGRyoxj703dSRLEzIGcqNWlOT9KrY3cV4oaHJA2YEYKn0I7VMNR4hYC9jkV2eNGh0MARtvnPHNBbw+NpJDlg7yxynB/wBIwBWhctmIx5Ck8/ShJLGiDVsxwM470wKQW6WZ/ELyaWZkLn5NW5GaD0bK3u+sUQzPK041HvjScf2p24SSRgVAZeCK6S1WO2BcAgblm7UCkdvEJ1u4zggFTv8APk5O31oj2UU0qzJI8U4yNSNyM8EcEVEBEyN0yOmAQG9TRbRXUaX8zDv6VLAu9tG948k0hZ/KG28pwNjj1oZsbMRMqoMGMR4P+kHI/WqM88N64ukjWBziOZWOM+jeh/Sno7UglmIwKmFLCC1jWQEH8YHWoX15+maI1tBcFg4yW0scoBnHG/tRCYkBlZhg757VdHzp0rnOxq4KCJJFMeGKEYKkDBqdL9ZsEg4BBHbtV5WSKRBtrkzoA74FJ/EPa+JEXL6oZQArKuOkeyt9T3pho11DKsEjQJ1ZsDIYjLDPGcUt8O00GkMyMWDFWwc/Wn5pxbSRasMZG0L23P8ATFTADplaQL8x06dsj1xTAvHGdLbyD/vDYzSjWltLexTyqS8QKqTvzWhczQQvGJZFQudKhjjJqrRx6SQ42znGKYaE1rAyy6oUfVjWAuC+ON6q0EUz6nh1ExlCjHYgkZ/ap+PtoukDKrawzKdQI0jcmqpm4iSYShHIDqoPyg8Z+1MNXh0mYBonjYnfzmiaOnqwmFDbDJH3ohuLc6D1UbV8oB5oNw8WuMNOWaQkoMjt/amCyxW8kkskgyXABRuPL/5prpRCPyKMj+XmsyTXHH1o5FZSwGRvtnf8qba4hSHLYUqAdROB+dBDjUDqUH2IocIhYYKr1FALbb49a5bhpLuXUQIlRNGD82QTtQJ723he41SIZkjDMpONjwBUDMgjaMhY1HviuSLSgwF98ioSaIbtPHhQNY9M8Y+9Vdg10qLKUVASygbN7fbmrgrLGqDGFznsKAARwy+xPerNd20sh6c2oISD9agTwsqSDfUcAY3+4pgE+pWOCN/agqzKXDLuN9qN14xGZHIBdyFHtnFAe5hVGkDArpLkj0FZohmYISK+efxEP/nk23Zf2r6EZkeAMvOA2PTPFeA8fOPGpCQcsqn9K36/ueXTK9sDFR7YqzHfNVr1MOz/AMxUE5zvXHmo3Pag761B39qmo49PyoPufYd6g9sc01pjXGwobNjjH2rg2E8ZmUZGN9jQxBNbHqLk4/l9aN1CFORRHZJBhlzUoHFNHOCygk+lVaEmRdu+aC9r+JriuJEY/wD7w/Wg3N1f2lrLII0lCDOobfpU1oteEx30jr3bH12olpJpCjcalxg1HUWeFZ3wpfzac5xVmEWvCuuteBikZolphUxnzMfWmXGnyjfPegQhI2y2cHuBTeIpACDsRtVRSAYcjAyaOCdRzgAd80KSYQNHhHbW2k6RnT7mrs8CEdRgNewB70CN/wCIC20rGhdzKsbeYKAW45obMZrDxRZfMyMwQntgDGPpT5toZfM0aEHGSVyTihtaRmC4TWfxmzk9uP7UUBZ4o7bLa2itiAWC/O/BP2JNGW8thOY9Ta2kMYJ4yBk0ZLeCSN9K+WRtbehb1/SiCzhxnprkHVkb79z9aqMMXDiK5l0kyK8rKfTTsKaikS2C51MREDIw/kXGcn1J3pkWUaNIVRAHJ17fNRFsULmTpjUV0E+qjtUmhLw+4kHiUscpkDaNYYjKkZPvgbEbU3cy4nhjbSFl1Asw2+n3o4tY+mIyi6RjAxt7VMlsk0ZjkRWQ9juKuUYq2qeF3ktvE8ptXjacxAZwcgYHtyaYS6SF4IVDSZcR6i2NJYZA39qcMOhjbiFzDpADK23uPaipaIWOoKGJznHpx+VRSdtdG5SaaSJkVHdRnHC/1peK/aW8t4oomMTwdYYYZ3P9K1mt8bZ29jUrZoiAKMBRgY2xVyoVmuhC4QozEo0mRjYL/wCaWXxKIHLhgOksmCf9RwBWl8Om5IOQMA53xXG2Qg5XUDznvQZaX40hmhyhufhyVYEKfU/faj3d0f8ACS6ArrdUIz2LYP6fvV5EtLpZLd3ACthkL4O1HVY5S0bJmIKPmGxP0qchEXiiYQxx4lZm8pbHlU4JB+9dcgQXYntU1TsmqaIEASLxn/3Dt6089rGzIVRcp8vt64ohtYmdJCCXX5WzuKBCTxIRrNLFEJIoQVfDYOoHigy3gj8QdrhSiRwqwXUDks2K0zawnWOmvn+f/u+vrV/goZBgopOMYPcen0pzRnDxYfCzsIo4zbOIzqkyCNt842rnuR8VpEaiQKHkUvnC+2OTtWhJYwmN1ZQwb5lO4apWzhAXCAbYGNsD0pyMSxuLmbxF2KF4JkJVkbKqOQD2BHG1TNd3EN3FFBAXTrBJSUJOCM5Brb+GjTIGFAxgelSLeJ85H+1OVZS3csp0TWepHkkjAIJ8oGxP1qLCS4+FMmmTQEP4LrhkcfygnkVsrbxgYCjHvUiKJf5QD9KZUZFvPdym1kyxSZsurJjpjHH5iqT3XiTwJpgZJ+kX2TPmzjT7betbTxJoJwucZ4qulcr5Rp77CnIybiW+aC+VCFIjURALucjzYOaLFLcG2YtgYQeX/Xkcg5/Sn5WiUaWXGrirjQkaDSAoAA2zWVIWKSRuQQgjIUay2+wwPYbUrFP4ibqJ/MsWZOpGVXAI+U553raM1vGfMVQE482wJrnZQzhVDMB8vH61cRjTtdS2iJd2qyKIOoQgAKyZ7H1A32qencJ4NdK0puC6sIn04ZlI2yPXmtq3kjlt4pSgTWoOD2q8kMengHFMXWNPLOYEMSth+nGWC7pzkgeg2o11FcReHyCJi9wqHQSBkmtFdB0sB+lEPT6hx2FMRhQW12niFzK8miFxHoGQTsNx/wA9al1kj8QkkRTG6gFWUjRIMbq/vn8q2HMbk4Y7bbUBYkldtLMVzxTBmSxXEqWbEyBnYtOGK5XbjPpntXWwvY7NYumwLtITLsdJ/lP39a2mk6SNnOeBXExNEVDZUimDKt38QS4tUlibQ0OJJFxhX9ff7etCmF3dWkYlSdDM2JQmMxkfKR7ZArWicRt0JGyR8p/1VfVGQNjnPrV5NZVrDd2fg86s8ct3lyhUEA5Od/fc0jFa+JLBeGORvxCpjJYlgOTvj616F5Ujgd2XtjHrQhcxSRZQHHBqWDBne6DmKRkxLL/lSEgNHjcZ7U29tLHZQ2lq/kSQFhISdSb5XPP/AIp17iDWVaNSeATjn03q3WVVyIgueTWNsVky+HTSNKFH4PkCJnYAHJ/Oqx2F18YZncY/ECncHS3HftWyt7aPIUV4zIm5XUMj6ioa5jclEwcckVro1kw+GtGtm7ZzbxshI4YkcjeoPhkiQQrIqsSD1m3xJkYycnng1rddNW8a5HOTTKuruw2KAY2Gwpmmsy88OmmjtI0QBbcg4lOQ2BjtS8vhsvx1vMgBiSLpTEv84GCuPfOa24plkVo85xsPpSccojhCpciWIDCnAyPbPepgXnsfipeu5fQ7RuqbeUr9uDVYvDGDOHcFT1BgAcvz9xWhqOjKgHb5c4FKR37S60MTwyR7vG3IJ7g9x70AH8OitugZWwFiNupBAzq29OapceEdaKONC8YVBGNOx0gjk9+Kbmv0IiimiEnWbTgpsMDJNO2c2dSCLSn8mRjargQj8NkSaJw4Crq1A76y3c7bH+9Wi8JRDbZJZrZWVM98+u1Py3RjGFUO54XufWqS3qpJjUurBKr3OKYjPj8PNp0mUsTGCqgk8E54Aot3A8jIWyNByCnbtV4/EYpbxYJCVYglQVIDY5weDVmuxJMdXlReCe5qWKz5PDWlmDOGURMrR6TjgcVD2MbPNJOmTOVQg+3Ap2W6cSYbIGf0oMjgxlZACrHYHvUw0GeyM2rVkEspwu2ADmu+GKO7KsmXOpgeM+1X+LiiUoJFDgamXO4HqaE1xIWCsHGdyTVNJWlhNFLdSTMSskpdV+2M7d6YgtOn0nMjlo1KKWySQd8GryzSNkA5HrV1nmB1kgjG1QL29syhZBJ5ypUr9TmqTWCBOmwOgpoKk7kUaW8xoXSNTtpzjjbJP6UNXOtnZycnABPpUUBbVULMBgMoXBPAHFeC/iM6fHZBkbIv7V9Ak1aTgDPNfO/4hz/jk3byr29q36vsnl0zjuKrmrHj/aqntXpYdzUd+1dtmo4PNUSD9K4Y9q4be9Rk9gaD7uxUEleaExwwGfTvXfU7A12nfkb1wbcBnP60RM4BHNQUwMDmpXOkLyTzUFmyBgA/WhXq6LCUsMeXimEGxzg0l4vIyWjDff3qK87CktrAlvG2pUXy5bJ5zzRHDNN1CcaNxg7tnkUzFEsaBd9qC7dJgQudRwaIdiuNlDtgsdIzTaeVVDErpHasSBGXWXYvvqXPb6Vp2lxr8hJypwCRVQz0jJJG6TMApOpOzbbZ+lMLGhdWdFZlJKkjOKGCUTHBzjNEQsCDj2zigWPiH/XzWvTOtEDqNsvnPFVt/EoZ442ciJ3yvTcgMGBxigHw6b/GmngneNGi85I1hjn5d+PXainwiNpWkErrmYTbAZ1Dnf0ouGWuoYUf8VfIwUgHOCeB9atbXE2iU3MccWl/Lh8+X1PpSz+Fh+trn2eVZhhBlcEbZ70U+HfiMyzEapeqVZQQdsYq8nBhZo9K4ZSGJwQcirLKoDEsAAM89qzz4OFhhjL61gDBSRjOr1qD4ayIpWXSF0cDOrT6/Wmo0Y7yKQK8cqMrAbg+tdBcJcNJ0yCEfQfqOaQNkk0nV2BMqSY43Xim7W1FqrhVUCRzIdsc00VvDJOTDbXLwzooYsOBnjI78UGzu7tleO6EKXEbaWZDlTncY+29Hmsmef4iGbpyMAr43VwONj335oXwtvIXlAR2MocsTvqXbSPyoG0uBlVkZVk/054qsd6kyBo2yjfKfUUinhoXDyyMz+fkgfNyDtvijWthHZ2qQRqCqLp1E7n3OBTRL+JWsTygzoWRC7oGyQB7UGO9nuGm6agIpAQld9WN/sMigr4HCUYF3OYmhzq/lJz6U5bWhtTIEbUHbWdTZxt2qcgUniFskjLLG3URFfOnsTjn60aO7h0Tys4RI20l2OxOM1Mnhy3DTGQallCZGr/TuMbVRvC45JGYa0LOZG0vySNJ/SnKji5i4MyFhjhvXioku4ow+qZB0/mJPFCbw+NZAQgXBQqF2xp4HHFAuPCs2k0AILPGUXV2BOccfrV1DK3cKQGRpRgcnNd8YZGlEcojWN1jDHfJOD/Wqp4Uxgh6j+dE0tpOAQVwRxxRB4WowwIT8YTbHuBjH0xUF5r+CJZRq1tFjbHf29au10kNrHLI+rK7lFO+3Yc0L/DgsIhR8BXMqnWcqT6H7mimw6scO6YhBChc8EYIO+4xV0KtPZXdoetKphePqb5Xy559u1AtzLY3AgllaeEkASd0J4Df0NNv4XG0fSwnT6XSxltlz23/AFpi38PEVxLMjjXIBqGDg42Bxnn3qKFPfpayBDknKqQozgtwD9aVe7lnu0ijZox1zGSDyFXLdvWn5PC4p5Wll6TO2nJ0n+Xjv2qreHxrKsmY9YYuCE31Hk80ugE1x8L8PAZWzO7AuTnAxxUTR3UF1DI13mBsr0dA1E42wf8AnFMTWSXMZjnKvH6FKonh8DQiFiWCnKh/Nj86BC4voXSN/wAXyxmUNj+Xgg06L+JYYVIYsSiZIwAWGRRJraNRgbsRoGVB29OOKK1t5c6jk47Dnj0qcjMaJrmx8RaUA+ZwnsANqNDdQpbCI6mKaYyDy7Fc4H96bWwT4aePqyATFifvXDw6zeErJHryQWLd9OwNMppVvGbTorqSQARdTAXZRq0gfnR1uviLr4eNiiKCxcH5mBwV+2RmjmwhlQnGcqFweMDcD6ZoVtBFBqLrIs7nLkDIJ+1OQO78QFg6wrEHYp1N3C7ZxgepzV28QVHkgkixKFDc51bEn9qJPZpdjSTJ28zgbDOdts0YRrhmkDbd805RijxYvrdkARIlkCo2c6jgDimv8R0zLEkL6ur0tuM4yT9qf0QM2NJI96o6IGA8xz/3U5GdeXlxcW9qY4yqTuQzahkYzt+lNQLKilgUMOjIXHm1Dnf0ow0PN0gGB05yWNWFvpTIOTzjO1Bk2d4RZ2HVUs05PmLcHBJP1qyeJSzCHMCpJNIyqS/ZTufrtxWh1AYS5XIH6VKQxygkoQ/1OKKQvL12KRGIqrSMgY98Dn70hBeTNCrdJY1aYwjG4XndvyrYuI9CKqxj13NcejF/KurHas7dGccT3qQzhT0m1EYIywGzfSiXE3w3iIaUMLcpgPpJCtnv6Z9aKt1H1zE0JR1GcFdiPamk0l90XGM8UGLPBA/iFvPbxRDOovKFxgY7496i5vbiGNSkSvNpRnOknIJxt9Oa0bgjrKYgpUE6lxzVgCzZVQB6YxU2qWDvJcTxEiNQCVlGMcD1oFo9zDaWtprJBRmkkUDIYHOCfzrTYoEy0ahh7V0akoQi6mOfLwBV5RjrLemAspcSF9LjA1aDnce4pm6WZ44VjChjgSBGAK7dvvTliXuEaYoUGorpJ4IOKZuEZ4SFJDin4frDh+OjQB5wJBAwO/8A6h47dqKY5Z71pGPyhem6tyMDUD9a0F1C1XW4Qk7kkCioCbRkI3705CLQ9W/tpBllj1ahv3HYYoSfGLrCo5DT+cF8+T1U/lsa0ESRYowxY49Ku4lDoV1AHnekGdFb3AuiGJ6CthGJYnTjjjnPeqXguk8QjMccci9NsIQVONq0nuHExiVj8u31pZ55CxGsY2Gc7+9AGdJZLJGEDCZW8qntnY7+uM0pNY3rPGC76UudQJJPkA27euK03Oi3jXqaiW5qtxcdOLCjOW3NAkqXSJG8pcOcmUE5BbGBj270CKC460LzyO3ThwWB5bv29K0iWdtRPI3FCeCSRhpOw3oEZ7Ut0ZEBDl1Mj6f5Bkn9cVZY7p/h+qrOm7Mw8rZz5c49qYb4hJ1IKNGAQyEkYPY+9E62FY981AktveGDExUkybjVglO/3qi2svWkMTui9MLHlsgHvtTRkOgDnbJNVWQFQcNknigWltXM0LGSQPqJ0ocgYU+tB6ExjQlOoQwLBjt3zj3zTSXDFwHXDA8kVIkxM2r61KoMIbIaYkMUIbHB9K+e+PNnx2fcnGBn7V9AlYZY1898dBXxubLEkhTn7Vv1fc8uiOfeqk5xXZydz+dRXqc05qM84rmP1quaCftUYPaursZ/8UH3QYGSCd9zmpJ2zj6CuTzNkcdqKqjO/NcG1EVnXJ2Hf3oiLpbbvVgB0wKlV7YoJ0jWrZIC9qzfGQOjk7kjPNaS7kjisnxdxhk9MYqVSmNlPr+lDZlYEYzR9YKoMDA2+tBKiPVnG5oga6SCo2AGKKGEQy2QAN/rXJGFLBQSDkb0OckYyMjmiNyOQSRxyA5DDepa4SOeKAhtUhIG22wzWfYzlYNOAUz9K09WCrEA5qizHDcbZ23rs+h7HFK3NsZbiOTVp6es89yMCgG0uEhCxzDUI0XUxO+k7/nQMxzsGVLkIkrZ04+V/p/amWYKygldR4Hc1nxWU0UYX8OSLqM5Rhtg8D7UeC1eJmLqrKp/CO+pRjGKB2RvKBxnbmhDDRurAkcUnLFcs8rOQNzoIblSNgRVYYLiPwx4sGOYpjUHJwfXJq6GI4/LgE45NGDADDNsRis3p3bRj4Zmys4zrflQOPeiSW1214HEjrEJBldfKY4x65pA8DjZSDvXCOJSdKqCxyxG2fes3p3gYaZcHS4x/wBx+X8qie2vJoJ0EzEuqonbt5s/XemjSUx4AByOx9aUjuepIFjGUdSwbPODjiqmK6MshVnCLGBDk+UHG+RStnYTWlxrEg6LLhoyCSp52PpnJoNNCSuw+hxU5Orf9e1JyJdNeKVZliBUgg7Y/mBXuaokFw8VyrqUdshSX1AjsfagdjuXKx6RlHOB649cUZWAXYiskR3ccRCOzMECjVsCfb02owgukkiWJ3FuEIYE5I9MVND8jktkDPeh3UpTQqbySZ0AnGcDNIiK50KWLtJrw514zHngY4PH61yQSSRwxNK7TxiQas5znjmlq40ILoSRaocANwJM5NNIxZFLAq3cehrPWzl02cRMjRxr5wGwQwGxH67UzaRXEYcT6zmRiu+fL2pEMM6syoGGvcgCpRumXYnygZPsKzjaS/4hPP8AiLrjCIQflPrjNMRwTrZyxvlpZFI1E7DbGdzmgJHO00MdyCUSQa9JxgL2zRllUnOf6VnLZXJskg2DDQGUnKMq7EfemZ7br2/w6xmNcrww4BBx+lQOKd8Hmlp5ZIyWRVnQDzCM+dft3FLG1MUjzaig6xlYlh3GMUKPw9ygljmOoxGMSqw3BOc8c00PreQC2ExlXQBvg9/SqZw2SwReSc4oUNhJDMJG07qcrtgk43A7HarXVuXVWOlY1BDZOdjt+dNB4pUebR1AZFGWAO+KO0keoDWuR796Qs4GgmlZWOhsAI3C4HbvQobdLeePQsZHnJLL600avUiKamkXTjZtQxQ1ljZUKMjqW7HINJQ2AS1ihE3ljfWCV552+lWg8MiiigCzKyQOzKD7jGP1oH42A1AMpPPPahPIgnRFcGQrkAenrS6eFLGixxyABYmjyDvvyfrV28OXXqGA3S6O22B6/WgmfxCKCEyF1OlgjHVwSe9GivFa1MsrqoUsC3bAJ3pdrB9EQLKVjTpkMvzj39DXQ+FQxWL2YP4EmrYkkgH0zTkQl5byQLcCaOOOQagGYZx6+1He7toVV3cD6DJ252G9I/4YjSqFJKxx9I741L6GrNZwSvrY4wrRkgkZB5HNAWK8tjedXWMNFqUnbK8k/tRR4jahyFkB8gbGOx4P3pRbGP5VUEdLpA5Py/nzRJPC4pgNSpgqq+XIICnIwc1NFOt8RGzKHQMflYYxVvDvELY2uszZxnUcEcc/eiQ2zDXsudR96St/CxbQvDLKSJJHKrknAJz+ZqcqPc3kEwUEFZCNWl1IIB2/PY0hb3MYmkd3IxIyrkcKMD8q0ntIzMs7BGnUYDldwKzlit7cGS5bS2t8sEJGGbg47UB5ZLUT6+srS50YB4wM4/XNWa6t9QiWQ75XIBxnGcfXFX+DthLrQBnDFwfcjB/So+EtYpHIXBcHXjvkVAIyww2huH14UHYjc4oaeMWzIjxxuxlA0KcAtnP5cGryrAloIFLupUpgnONqDBFBbWcSPGzGNQSyxZAIHNAX/EY5GlhRMSoM+bHGOfpuKDaeKKltbpk+SP8AFZR8pwT96MbeIxM6hV6gBDaRk5qYrC3gUKwGRGFY43P1NWBWTxVYIlSLUuEUgcHLDIB96oPEXHhEkkTMr7a9+GY4P65p6bw+KU6dEbqwAORyO1QYOlGzaFZ/l0k9qBO7mihDwCEMz7lNiCOAfeps71ra1m2eW2TVwfPHp5B9vSnTAjFZHRtSrvvuPpXdaExhdOVYbgtz61AD/EpI3Lal6MSgyebddXH1pi16jvLMfmb5l1bZHpVylszMrRgqwwcnkehoqJCqhApA7Lk4pNGVb+NfEWguyqBDkHz5KtnG/oN+aVvzMzldIVBGWOnJzlwuQfpk1q2tjDYR9FVGlmLb8kk5pxhGseWIXHcmhrEvpxbWty1rEOpAyxgE88DOPv8AehtetG0iSRDEbqmSdssM5JxsK0oZYZHkwRjO+e1VMiiPWDmInAAHpQI2/igaPMsAXeQHByPIN8ZHemre8Ms5jiZMJgSA+pGRioi6UEBGkKmonGSSSTk1YTwlw4VRrIAIG5oF/ix8QyIAyq5SQ91wM5x6UE3bN4a1wqowJGDGSw05+b8u1aX4UZZiign+alUuLeYv0DGRHsyp2P0oFJphBJFJHcK8Ug0BWI0g45yN+3HvVTfyDXlIlKQiRkZiCCf6U4oiUFo41XfJwo3NDnkQp5gMtsaDPj8Re40FI0JdVcAE75OCPqKL8XIkcjCMSMSwBCE4x2NNRqtvbxRKoIQBQW5xUynCjV33qVYz5DPNM6yRgxsqrlTjTkHOxrw38RAL47NjPC/tX0IqVclf5q+efxGCPHZgRvgVr1fZPLpmGoBqeeK7BI/pXqYcTkbVXapwRXcdqCDjtXbf8Nca4feg+7KADiiAecHOaqo2z2q4GW/pXBtcZBHvVl+oqMVxGnfO9BfA5xWH4vqeJio3HP0rb1eU+vvWN4gSw22rNUnqj6IYnHYZq0jhlXUM77UFMSYU77ZousdTQFJPrVZXDZjPrntQpCxb9BRMjJHOO1V3YArgketUTCWVAG2LNvitWJw0S6h2xvWLcOYLRnwSVO3qTT8E2uJG79xQPE5BBPB5qJXVETWdsgY9T2pOf4szfglhF02yAo+bbTQP+tkktyytpEis2sDy4Ugnb3q6NUXK4ZdOnTjOauJ/JntyTWNN8e5CxgqCC2sADJzgA59t6IqTvc3BYZiZAqDHtvTTDBm+JgM6M8RcZBBwSM7ev1qlq9xJFF8TKylhjsM0nbG5eCLQrJEoHYEMNODv9cVIa5jjhcCVzqy40jYEdvocUMbSERhQgwoGBipLavqay1lu2R2IZZAoAC8MTjJ/enBJIIdZGZtJKodt/Smi0jJGyBjqdzhR6nmoWSb4k5KmHTuMbhvrWeXupJVLbShGMYIC4zpGD980Zrif8JRGY2ZM7AOA3+knt9aB7gkZIFZ91duXaKBQZFwTnO2eB99zTFvMzXMySONsYXTgD6HvWbie2ubp49MxEqg6UOVXHYZ3wKUa0S9/sTUXEazxPHrZTtuPXmlUlm60CSeUspJKpkHf1zscb0G+W6WWSSBwF+HYLwcyHgc/rQPdXQiltUm+kvpGAaNJMkFs8shwqjkDNY5e4htUjiIcIiIwQAEE8kepAo99pHhjIr6tLpgkc4YelAzdyMlpIxkaM4OCuPm7VNs3UCu5y4XS23fvWeEvJ5IWm20yhnjJ2GM7j24pmyZ1OudXRzsU5Ub8igcjkDSARBihcqXVuCKa1yJnLBh7isKCC+htnQOyPpIGDnJLZz7bZos5uxpYNKzfEEhVY4MZ2327U0bDTsD/AJRYeqkVIu1BwVYfbisiWO41okc8mEhdSScZc8EjFVMV2ImAncuYkQEg8j5j7ZoNtJQYgxkU7HLLxS19cG3tzMPMcgDfuSAP3rKt0dzMjKzp1mVtTH5cDH1ol2SbeNFV/JKm33FTRrLKsKsz58o3Pr9KXsZ0SAxorNiQq2BgKSc437DNZgiviv4qmSQThj59mQNkfQ4/amIxJCIQ8hTTO0jhTjUDnb9amrjWUs2cuTk8Ht9KIzIUIbBHBBrEEcnTAW7bX0mQlv8AUxyD7elE8OjdJ7lSgwGVRhyQMKNt/r+tJUxppBGYw2lkGdgGIqWWOKI4AA70l/h1wXDs+3WeTAkPBGAKDJ4RLJbJbyyhkWERH1yD8w9DVDAvA3iPwwQsoQEgEck8n2AH60YaYY2yV06i3tikx4esU/Wd4i8kYiIKDc4O/tU/4OnRaMHSTAsOoHJwN849aget5UQuWcYzkZI2HpiixXCyXLxqwbRjUPSswWbx3ccyEOTLrcEceUjnFNWttNawrGJA4XOHcb85oYYkvISNpUOSVHm5I5FWW4iPlaROM/N2rPHh2VjZZdOlmcEDck85qYvDzC7Msy6SdSjHykjGx702mHWuYWVRHKhV9gS1I2V0kq+Zh5nbSQw7HAH9aJH4cIxEzT9Ro87kbnNUjsYgVRJM9JtQ/wC0nP8AepVEE8aSKFdTqySMinFmR4wVlBwMkgg1nyeHQovnl20FPTY/1q9shQTASAIxzkqM4wBQOG6t4IyzyqdHzEHO9LT3dusJuZJh0gQQw3B9MUIeGaopF+IcNIoUSBQGVRxV7iw6tlJbvNlXXSzacE0RS9uDJJbpbyR6mdlY84IUkfrigMYri2jSa5iIYYfQ2FbHzAe1WlszE8Nw8hcxsWkbRufLpGw+1RH4ZYdIBWUqusAg5xr+Y/Woq5ntYZMtcKGbBUZzsePzrknilnfpF3XGQwHlbPoe9S9jCXhMbs2llDHO2FBG/vg4osVvDZQCOEuET5QTnH50xGfcTr8JMsZKzaWKNjbbnB9RV3vLdLcAvmIDSQNye2Pzq8FrbfDzIqsjuWG7ZAzyQO2asbO21yEQoeqPNt831opSe/EjuHhmQJIseAAdzxwav/iEKkFhIvzjLAfyc000VuDqWIAtjVg4zjj8qlYYWjBVNjknJPfn86ANtM0o6vSZGfcHIO3Yj61m2ni0t68KdFwJeo7EY4U4Az+VbARIrdcJpA2VVOBWafEI4p1g+Dk6bEIskYyuTyDighbyJNf4ExEkXUKjsM4/Mk1M09vCkhWJ2aOUQY1AYJxufQb09Nbxuo0IA+wOTjYftVQE0ErABk5JJ7/1qAFvI9zGZOnpQZC4O5wcf0q6+INpx8OdQmMILNjO3OamGSOAFSoO5P5nNMrHDKxCxjA3470C0viTFJl+GZZ4oOrpcj32/Sk4L+czi4kt2ZY7ZGyGAGW3J+taMunJQJ5RztzVMSSO2bdTGCChzgfcGk0JDxACZoPhpGZrjok7clc5+mKrcXjDwOW6SFsqD005Oxxn+taLKiOokRd+cDiryFY4yRtg7gUGVaSXCzzGW2cqHSJCWHGNyPXc5P8AtQHvFjiVYQA0hZyCd2QHzYP+o54rQsr6C5jDhCJ1yHQoQUPpvTUaIyYdUd9ROccZ9KBWSREUsSFVRg6mAA/Osmd1nvjd9MfDRxMkkscqtng7gf8AN63Xiic4ZFYdgy5oQghiDGOJEDHUQqgZNBmt4i0TLE8IbLqMh+A3BqkN2pttbRtI0lwU0543IH5AZrSz1DkYC9zjtXFkDEIFGB+tFjPW8yyhojpJfBG5wtUEr3T6yx0MMqMYwMcVoYbnJO3FBkVjgkHBrIEHRXMZbMoTVx2zXg/4mT/50zEEFkGa+hnGjJ5498V8/wD4rOPGBg/+n/Wtev7l6YpIUbVQse2RmuJz3+lVzXrc1sk8b1Xcdq7Oe9RvQTn6VArjxXZHeg+8eY8YogUAE53z+VDQ5J9BRQDj69q4NrB8DA3HtUk4PmPO1dt9cVAOHOc77g4oRYkdNjkfY1jXLKAcjbfBrXYKVxtj6Vi+InQCwOwH51jyWM2zBaNiWP58b0zFEoJ3IPBOaVsvMg96YDFWbGwJxmtMrFSvGTnuDVYZAod2XSMYwaIygx7nFSNAYRjvz6GqBOwS0w5PzZOfSnI7cdBH224wKQnxISoVgFYDatOJwFVO+M796QXgYgc9vWryAuUcOyFcnSBsc+tZsl3P8WY1RlAKlTp8rj+bJ7YpiC4M0soMhLBsaGXTp+/oaoaLYQEk/XNUglAGCVO/A7UgJpJ4oy8bYkmKkZO2P6bUVGDkMRGJWJRSeCAf1poeWMLDpVcDtQxN1Im0DSFfRnHJ4q1xNKkBeJBK4HyBsZpFLmI2hvotSxSMHkjYY0tnBPtvjP50GmmyHUcsN6sJcDLeXNZ8t68QTMasG1ksrYACjOav/iGVCtCWKqjYB7scAU2BvUrSF8+bGKupOcc0tJeJHPKnQclJEjyByWqX8RRItSxszZZQuQPl5oG2LBcAd/yqqxLGZZRnLkMR9gKWk8QQsYSkikTLEMjGSRn9qt/iAW7FusZYgqHycHzcEDv70BmlfB6MYkIOOcD86oHmubRHRRE5OSr75HptSNjchRFaSE5YuQx21nWcj+tN3F26XkMMaAoyOzE8DSB+Q3po7pSCXORg9hwKuyB0KvgjIz+eaRhmk8QstZOodPB0HGpyNxtxjahQXc9vNbWjJ1N+k7k76guT2po1AcPzyKG8i/ELH1BqO4Gd8fSkba8aRYHA1TNG0hDAjy53A9TR4LiOSbquF1yeWNvYjOn67b1NGihODvsPSk4xdgPG6avMfxQ2MjO23agLfSvcTLGmEh1qylDqBHB989hRTfNFBASUkab5X0kLxncevaqJ6IkuCyysJI/KzYyBntirwxz/ABA1z64cf/jCnVn+1K2cs3XlVoGxLO2vDD8M6VP5c0aS5ujdJHDFoiWYI5ZR5kxnUDn12qB0xJpKqCATmoMaawNPO5bNIC48Qd08iBC8uo44UbL9zQoJLp5ofiNSBYgxZSMF98g/SmwbHl0HGKVumgjaNnJ1ltKBeST2/SlJruZ7hYYlKBdJ1FcqwPzb9selBhhuOqHnnAC3DSZ0jJGnC4H9KbA6sUcszRuoK6dWQR60bpRxnUrSKB75H5Vmv1nks4nffd5WXYgjjPqN6PaLcHWLmQ7OdBHcZ77fpUD7X6QRqXlAUsFGR3OwpdPFI2uFRHZjJkL5TjI/bg/kapd2vWa3CqWjEqtJkdlyePrik4bG7h6Tp5XxKzllJwzfL+Qpo3BJGISJQT6jGalZLd1VlIJ40hqy7e3vj0i8jg9cPIqsSMBcYz3yd8VEdleKLdZG0lV8zKfMG1Zz75G1XRuRqoUlVGn2oFxKqga9ssFVcck9qxUiv+vfRpK6AOemzMTgkZ/LejxWhVom1lXjmErLnIzjGBk/fNT5LjSjkCWvVkzGM6RqOx32x9arHMfiFhChjnL4PyjsaXjtpwsS3B6yKzNIpGQ5J2PPYVFtbtbzFwMncZAAJBOd6mjTCgMfUjilJD+IGjVJF4OMUsLaQXUkz4bMhdTtqAIxpJ9BRLSCS3hZZNHUYnLoAuc9yPWgm8Kx9AJEqs8gQnHyjkn8hRBFEmbjCrhCoJ9O5NZbeGMvSSTEhdgHZDpzgHzH/u35p6SGVvCZYGzK3TYdRsHJx6CgMk6DzmRQdtQLcUdmyuCwyDxnvWFbeEs1lbmeRkborG6BRuOfz96eXw1W1OjnUZllOoZHlGAMU0NRyosy/iqdWSCDzjmrOqSHUAhB/mGN6WTw9k6oZtaOo2bHl5yR9c1W2thaW8cRYuyjAcsN6DluTIjmMhI0kKqeODuT/aoM3xT3CEgBH6aDOMkDJP8Az0qi+GabXo9TmbrD282cVRfDVU3B6rETMzYIxpJGMjaog8U9vIqhZk1ljkZ3OOaDHewl5wsgCRsEJzyT6ftUr4dGTauZGzb7DfGeOfyqkvhsQZmDnzTCY4P839qKYEsLzCMKxO+WAyAfQ+9VNxAsgieUBmyFWotbQwFhHKCGYuc74J5AoZsUNxPL1MMzAsDnAbGMj3xQReXsKeGTyxs2EQgZGDq4H61EU9pGkJaQKQoCgg8nbP3oMlkw8Pe2SYyFk0hm5P3ohskmZmMpBJUkZPK8GoCNNAskqNOuuPZ9/lz/AFrmuYYTHDkFmcqe+kgZOftQxYMwuVEmhZJA7HHcYxj8qgeGrr1dXGJGl5PLDBpoGlzHcM6iVMIwRj2LHsP0p1LiOKdYokLPjzMBsD6Z9aXHhQXUNRCmUTHST8wo9naiJ5WjYjqOW8xJwT6UlKk39vNcTW6SKJo1BcNtp+9Zs6PPI99ZXhWSLKOjE9NsdiDx9RWjJ4aj/Ea5CDcAJIRkE44xvtVWsEEE0byBlmHnLDdtsZz67VdAI/EIrmOLqKyTB9Gg8q2M7/al47nBmkmfSHuDGCT6cCmvgl6aIzlmjYSBmGCSNtz9KWvvDpHt1XzkfGCXEbYwvrUDMc9snLAdUl2b2Axv6cfpVWubWJS/xKhVAZjngHirJYRHrMruOsvTcA7YAO/13oM/hMDK0YdlDqq4XsF4xQHW8t+oEWTWTvlRkD6ntXSPErKsj6WcEqp9BzUC2jgZ8O7ddwxB4Bxj+lXa3SXRMxJMYYAfWgF8TaiIfijgfkeKUnvbeGSVM5eMgEYwMngZo72cMgSLLYXABzvscigTQQBnaUnMzDJJOCRxU0NCRGlAR8lThhjtUvIrOYdg+nUB98VSNkGQm7sdzVJ4Vz1T/mEBSRyRzUqiPGMZ7+h2r5z/ABWR/isZ7mPf869u3mlWR3fWEK59q8P/ABQP/mUZByChx+da9f2h5dMM71Xb0qx+9V+tetzd2rhn2qK7vQTUHHeuJrs+9B96UDG3c1cdzVVxkb/nV8jmuDa2e5FcH3xwPeoHrgVYYY7+tRYHLsxA2P1rKvLGZ0fRIrHGNLbVrspI2P2pKeURfNkHO/es1WNbQmJcSHBHajKFJoVxIjytIvBOxHtQ4pWKEg4znY7VqM3s4T5cZ5/KqGXpgnAwKqGJjyecZxVJGZ4kYZG+49qsRBaSeFo2IBdSNu2dqZiiMEKRF2YrgajycUGMZw4wvoO+KcQ6kLKNz2Pagt1NQyQRt+VW1rsAwrNvbs24Zgpcxr1HCsF8o270UeIRJG56T4UITj/u96tod6shl0dMtHgYYf1rioQqdgQdv7UvFfLJNND0pEdG0nUORjY/Spe8UXCxFS50g+UfLk4yaaHesmpcAENtkCibaTkbn1rFj8TjaBpVVz+JoQFDjJON6PbzShGHVadtZRFZdJyOfTt+1TVaYVdByq78jFSnTLEBVB+lLNexdJnGQUbQwPOc4oVo4EJlclQCS4PCnuKbBo9NG3KL68VUxxFhlFJU5BI4oBv48ZxIPNgjQcj3x6UO6u4reWGIyKskxwmrPb6U1DTrEWHkUnOofX1+tXQKsmemNttWP60CCWOSRo+orSR7kDnHvV4721dgEnR8ZGzelBIt1t4kjUZOokn0yST+9FKQqo8mQfL9vShy3EPSyJVI0hxlt8Zxn86E9wnVMDAs5QMCBt+frQE6UEceEiCqTnC7VJSLZdI396VuLllkt4NOGmZhnuABk1WKeHpNI1wuAxBJbOnHI+1QN9OEn5NxtxUFYyw8ikrnBI4pWG/hkMbRS69W4UA5I9fpRetC5DiRG1AkYO2ByaGDgAqCsIHYZ71dV7siE+lA+PhKI0euXqAMiqpyRnGfpU3F5FBtLqyFLaVGTgcn6VReKIxtIVIHUbWcL3wB/Sr9PWpDeb04pf8AxFPiRCsbsCPnXGn+/wB6DJ4qIfEpLd0k6UcIldgOcnA3/wCb04GgqAdhj3FTpXVoCgZ7isyXxEs8UaI8euR0YPsRpXJ4pWzm0WtvKA003SMsmH3CnPrzxgCmwbxUAds4pGRJvjFkjlUhU0shXI33z9aUl8TUwRyxxdQSRGUZcDYc1WW804dYWUCESswYcH0A5qWh+OeTXlrdlLHAYsNhTKFj/Nq9qxopndYl0OS0hVSDkcZzn/gpuyaeW2SdADqXZS3P3pKrTJAwBtml4ruG9EggmD6G0sOCD7isqz8WmNrFJNEnUndsFnxjHbj9O9Hu+nIbaUI1vdybJKcjScZw3qPalqNOONtfPlz61zx6pNROdJ3FZdt4rcGLrzQKFVfMFBGl9WN8/nWjl4oJG6+tghOrT7bbd6aIvJVjtixyApGcc0F4QELM5Tv5e1ZwnuLi1DykNERCcgYIfUM08pkuZHZj04lcr0mXc4/mz/Sp2piz6xs16p/EIz/z9KpnRKXYk4OAM80ubu4Sd4400rGTqBTOVAyCDwSTtil3upTAJQS+SN1XBAPJx6ig12chcnk8DFUE2UGteT3rPkuLqC6hjWQTRTAKpKDIIIzkj1Hf2qXkvQbthpIWYIgEe4XbLDfehjSeRfpRoSCpAIIG+1Y8ZnNwLV2JjMY/Hxjf335q9tLdx24MhDMZ9LaU3CZ55/X3pqNEsLgSBTjSxXPqRz/ahRo6XLMshEejcMcgNntWfE04DQgEIbiTMinJG4Iz7c70zcdZTGkBJRi2pwRldtufemqZKyMjCTGPTPIqAAGUKPlGDmkVn8Sa1RW0NJ0WLZAOXzsNqiUXIucOrNGzKuYz8oK7kD61KNjCtEct5qUeeN5AiEu2nO24HuaFeiWTwa4htHzNo0o3c9vzpO1trmB5yJMaxGqEDgAb7elLSHIpmOOPKSG232odxKxdgoG3NUZrlpJShUBpkC5ThMeY0GZ7koQQygyMWKqCdI+X7VA1aTNwdmxvtVURpJWYMQG5BpaEyN8OsyuVkTqNIqkYYYwDiiTdVRH0C2ksdbAYKjGx396aGCBEeMgDsK5AA2tiATwOMUg13eR26Ek61hLSHSN3/tQ53vGmQwuWClPNsAy/zZz3qjWd26q4A0Y3OaDcT6MRxHMhzpB9qCJbnqqxkiK9YggD/wBPH96Wl68hPVYfFdKQDRxu2B+mKlDlvftcW6sufMcEHkUa3mZW0tv3BNJWomWWOFnKQRRrhgBlmGxU+1Xu1mmESxOAOqDJ/wCwb9/fFNDUl0U1Mwy3+n2q0T9VBj5fU85pGNJ1kkMjxlpJ9Z2z5MYGaLarcNGJJCyORhkyNIPtjtTQXXK7sCoCrsCKIG4Xlv2rOhivFjjE8hIeVjIykZA/lx+lWkbxBVZkIZhI5CswGVx5R+dNDyyLq0AbevvQ3z5SdsUgFvAisxmJeQHy6dSjHftjPpRL1rktEsAbpnIkMenWNtiM7c0DUkoVFJGrBzn2qzEmPIOcmsq3jvGvYxcrLjog60YaGbO4I7Y2+tVmlvh4nPawPIQ0IePIUgEHH2FUPaW6+ScLjYe9RIGIK4B3/SkmbxP4oq0YMXWXDjAHT079880KM+JvZXRk8kwz0vl396yHo0wzSnbAwBmuYsygA7tWfC3iF1aruyJLCMuNIKv6j2q6Q3KSEyMS/TA6wbALey9t6XjhRpY/5tthXhP4pz8dD/7T+9e6tkuoo4I7iYPpiw4Azqf1zXiP4tyL6E5J+bn7U9f3PLp54jbNVP0q/fmq4r2OaMnFdXGo2Pagk5zUZFTk5rvt+lB96J8wxz6etXAGng1U8bc9iKkBsZ59QK4NiDA42rjEOxyTUAnOw781bVv71DFCrqPK33pN5OijuV1Hk45pyViFOfpSF0THYu3JPb1rNajGIBCg4BxnGeM71yIus5wQBS4b/qpCpyoJFMREtnnbv61YzU5bXn+U44oqyNpIIGPfvVOoACTk4/eoiUyeY5IBxvWpETFhIRIwIYk4z2ooQOYnYnyHVzjepCqRpHY4oiKoZhgEsKonCltToCcY1YycelQzwpHqmCIrHAyQAccftXCRI9KyMAzHygnn6Unpj8QhPURWcsSA3CDJGfrtQPKkKt10GuSRQNjtj/horRxNKrmNS68NjehQCGGJIYwF0qBjO9EVlHDLnnnaoKsIYHRBBkO5bUEyqnnJ96Yit0Yx8gRsXBbkk9/3qwcRxmV20qoJP9arHcSMS7qsaEDSS2+/Y9s0os9naSLIhjQiT5tsZ+td8LGY2hG0ZBBXGxz/AFonl1ZB7ZrtYJG+N8D3qKG9gkiInUYFGDhx82R6nvUzxRGWGWZwGibKNjGCdqOCflOD6etRIqSK2tQwI3yMg1cAre2jt3kkQqrNz5c4Gc7b7b0vBagXAiwRCYXQ98ZI4/WoSOCZUaCRVBPy9Q7j0xnamYpAJTEgBK7sB2zxWQM+HKxEglkJwi5zv5eP3pi3tfh4yiS6lLFvPvjO/wC9cJljJD4GWAXbk0UlcamIxjc9gK1JEDmijZ4pJWjyjeTynOSMeu9KDw9UnuGZ00THV0wnBIwT9TRpFivI0GSVJBRgcE9wQaL0tMmdbMR3Y5qLoUNktu6NG+GWNY9wTlRxnfeuS1jVNCnACldhjnn70aSZUQknCryT2FVik16Sq4B4yN6YaDFZRxSJKjOuiPpj0052q89nHPNHLK51KCAQMZB5B9RRWlSM+ZwB6k8VEjI6lSwDZx96uIr8HCZlmIxIq6VYbbenvVmtYnLGRdetdDalXceh2rmuEjjjBkXLHSCf5j7VV7oQ6dbKg4BJ5NBEkUKdJSOAQowBjP2qYoLZV8kenSugjA2Hp9KhZY5JHAdWcbsM7ioSaEP5ZkIORgN3HNTFSsMCxqRHgLkLgDbPNX0RI2QGAwBnPA9PpQjfW0aq0k0aq3yszYBpCW9Y+JzxF0EUWkEMeNsk/tQaz9NVBOrB2GGOKunR4wcAf6jWfbyI0btG3kBJORgD1+1R8fbkvh2wpAJKkYz6UD0y24PmQY9yaBNJBChYRKSTtUSXFu+lUfLligHfI3IoEMiXE2EVlSPGC38+dwRRDkYhZVYouD6etWYruukA9sUob+JGKBH8s4hwB/MRnNDm8UhjQuquzKfMFAJA1af3opp0R1ZdIYnDDPbB2oLySM6gJkfzbVE9+kLznpszwL51JA2x2qy3cUcSSIhPUBK+YA4HOc0Qz1FYgkKQBvsNqWkj6scpBClgRq9Kol2Aiv0yqsoIU4zvsO9DinM7zR6xpR9GAe+N8/nU4UaO6Zf84KgAAGNwT7Cix3KyW8jnCnUVAPesi4ZY/ENL6zHDCXJHYnuPsMfemDeRLBpSNVKuqKGbY7bYNNMaSOyBE052z/emElARicDHpWHceJvBq8oDaWkAY4yBjIB9ak3zrGVWIkdJJDgk/MeKmjTjlDIzBSpyTVBeMsoTVqY76fb1rPi8TkfxCW2aBQYX/lP8mMhqC16YbrxCdoi2lYyO2NuM/fNUaa3EzXDx+XSuGDD3zt+lEubl0Gl3Cgjmsr/E5I2ZY7bVm4ETMzdyBvxUxy3DSzF4t2nKjUTnSByPapo0YruNp5EjlKtjJjIwfqPUe9VIKln68iIxLN5h5fv2rNuW6ssUCDRKE1xsVyAeMChT3MrqYDlXWWONgNwx2J+2f2qDT+ImhtHaIpmNS34g5o7NM6edxgjzKBjn3rHF+7eITWjJGWQqVUEktn+vemVubiWOGQQ5WZwuDnKDBzn8qQaAmXT82D8qgftSVwbuCN3EoDLuGxnV7felXnZzZT9MqSJX0j2U4+9WPik/wkk3QQlJIwmvIBVsb/bOKDQdpZYwXQMSB5R6/ejRmUspde3OaRl8RljunjNsmmMEs2o5xpJyNuNsUzZXpn1RtGUKxo+f/dnb7VcF7mURyAF9wM49M7VI1K+sg5wFz7ZrM+JaCS+naJmZbtUy4ONOAoI9QMmpm8Tuw1yohjCpMsSsVY4DDOo+o3qYNFpNm25OM1YtL0CqkrttjmkZL6eKWSM24k6ZiXUoOCWO/wCQ3rn8UmjjvHaBdMEwjXLHg48x29/0pgZiMyqEd8rxsMUyTJjJOn2pQy3FvbPLIvXdELHpjGrvsKVfxaZbbr4jaNmjCOQQDq7fb1oNBJQxbXn0NSxZHKgkgbUjfTXEcMC265MkyKxAJwvf+2apL4jdLFcslsMwh8+U5yBt9j/Sg0eoMYL744zXZJiyp5GxrBhnFvPJPIrh+hEgBXAyxOd/qd6ck8Rmivba16ShZFOWAJ0t+WwoNFnZV3O+KWOkSi4MZ140B/bnFIr4lLPcIvSARg+5BBypxj+tda+LSy2MbtCnUkVnCgnscYHvTTDLzSPcbYMeN2zwfpUOzGPB7n9KXhvtU4jMGnU7rnP+kbn8zVpZHjvIIlXaUF2YngAcCoq8UQtkESHTGuygcCgPu50nUuo70WC4ExfEZChQwP1z+u1I28syW0OYyUY44+XJ5NQNS6gFOcYrxH8XJpubc9zq3/KvcOhRokZdYIOZCcYrxP8AF6sJbfP+pv6Vrw+8L081wdq4jJ7V3BruRzXrc0VGfapJ3qO1BHau2/4an7VG3eg+/HI7+1dwcd64jAOxyKjAZvTHrXBtfVt6j61DHfioAxVHOMkk49qixSZ20hQN80heMyokTKSGbb7b07rJk1EEgCs7xWbMb482lCPoTtWK0yLXcb996eSIKCxGe/NJ2Kgqdt12p3JIOQdOK3GA9GQAuwJ+mKY8scfTznPFAkJXO59jVlOFB3PvWkHxhCyk53/OqprQDLatIz9arMpeHQrbnnPpRkiAYAZBHp3oB/Dh7gSMxwQupexwcj6UOxtWjYSs5UsCHj+5I++9OM4jdRuzMcADvihtM8aHMLMQ2MKc/epkUBfCQriQ3Dt5WXTgDOTncjmqv4TH8K0SMDJ01RS3Yg5B9uafinSRQUbV6juD7+lC6OmV3V2CuQxQjO/tUIJ8Gslk1okgUldJZTwTudqrc+HtcZ1TYyqrjGcYOcj600gA3Ub871Kg6sseaoTks2kaSWN8M7I2528v96LHbNFP1MKyAHy84Oc5HpzVpzJHC7QIskoHlQnAb71NpdR3cbFQVdTh4yN0PoaYKG0kkuJJWYZJLIcbrkYwT3HtRYIpY7YRARiQfzAeXPrijxtpQDHbipX5s0Rniymd5luVhkjZRpMaBWz+dV+BlE0pRmUyvqfJ5XTjHP3rTZ8YAoLSBZA3P3qKWTw9wLMuXJgB1YPznH12qxspmjkj1NpdHU792Ox57DamixBA9TzUtLoXff6VQCGxaOdHILRrEECsflYdxv3Fc9lLJPIzMxQnKrn5dsEf+3vimlbJYDbaiKQRnv3FMRnSWJl8Na1ZQNS4LKds+vNRDZBLjrAjy/KFwMbYP274p+VVcFOx5A70utuAcLJIq42GrI/WmYELux6l4JiFcSvEpU8gAk7H0o3+GOZlcsBplkkGMDOoYx/vTIkggZWllA1MEXPr6U4YwRnNMGdbeGNA6srq6rGE0tjbHBHpRJ/DevKskmw0lGUNswJz6bfUU8gAyMgiudsAnnHGaYFIoHjMmdJDNkD0Hpn0pZfC44yDkZzIQSe789qcd28wJO+4xxXA5UAqdQ9amDPbweKWIdRyyBFjI1H+U5B+uaO3hccjTO7k9ZcONRwRjHHrRZJobZVkmkCDf70VpVUgYNFBNmxiNuXBjKFSDnJGMc5qEsreMyOPmZlLEjOorxnejiUvI2ScAduxqp0YZs421EnbapgX+FiBWRTw7SA4HJ5+vOKrGgtQI4htwAANqpBch1WGNSSYxKWbgDOBt6mmbWSWQMZVVQDjXwD771YBSWSuMlFcM5kII/m9frVnt0LZeNThcfKNhzTJdCwUEZ7DNUZgh8zALg5JpiFgY5FeSRVCvsc9/Y+tFCo2kaBj+XPaqKYriEICrDGVPYj1qZJ0gERJB6jaECnk9/tRVWUElSNQBxnPcVV444tTAEdQ5JBxn60JLk3L3AiKppfQuoZ1Ecn+lHSVXhw7oWBAKg5wfSs0LwR4uZZWTCmNUG/oT/eiEQORH010Ag4xsKALhjdJFDoAYEvr5I7Y+9BumZXgt1bAclm7HA7VQ8ssDzCJSpkxkAn9qrPL0Q/STqMF8ozyaHbi2iLzNIAUGn5s6c0bUpbqArpxznYVBS3eJmaSOBldhhy6kHapRBG882lWMmnAx6CrRaSHkjlVg5wpBzk1eJgGAdkBOQPNjOOaCGkxgdEHIznFARndAzQaXGQ2eB9KamkSKJneRAg3JJ2FKmePQ7CVWVcaip4zSghtyqIRgbb+9Ukh3i1YZQ4YDG23ajmWExKpdNS4BGrffihSXUPUEIkRZM7ITvQTDCvxbz6QC6hSO2BmrSOqhjJo0jfJpP8AxQE2+pFCT5CHVv8AX6YokksTQl1ZZFBI8u+TwagI/SM8UnTVsfLt6jejNhMHQpXOdx2+tLPNFAFLPpUDuOfp61eS7iMaRx4ckZG+NqA1w8KR6VRASO/AqYJYXd4goZkxq7Y22rJNykl/JCz+WBFPm41Enc/Tb86Ml1EgYRuWkdhqfGck/tVDzGJGJeMD29qKsttJGkiqCjDKn1BrEWYyS3QE6BtejUW4GBsPfOafN7ZW/h5ld1ZYkB9x6bdqYGvw2kJVVx+1MBYyThQAKSgmUKzOUVjjy5B54q7TKTrWRNIOM6hgH0qAp8znyAj37UYqrqFZFK+hrL+P0WySvMqySHTox8p9/T60SWZrW1hDy9SdisWsjAZj3x+dUPFVDbJjtUEoQRjbHpQI5FZ5dVyCVcALkZX2P1ogeJti651aee/p9aCUJ0HIBPbNVQFQBpGTVy8CJrMyqgOOds8UrPfW8Mjq5BKIHc+mTgD6mmINIXKEggHjaoBOADjigXLK/wCAkpimY6lIIyP+elRBc6yYptAuF5AOzD1HtUUWQZiYpjOD2qxchF27enFJRXUUq3DO6hFdlUE7ADYn86JCRoADBgACDq7VFEJPAAUE0rIH0MNWWI2z2qWvbbLDqoAvzHPFBluIll80i51aBv8AzelQUdnKAHnG9eN/iskfDKTnDNXtT0yivqBMjaV9z6V4n+LDh4B31t+1X1/eF6ecPNdnAqDzXZr2OatcDipzUc0Ek1HNd3qd+xFB96yAanOG1c+tcUGKgYKjGxHauDa+o7UOV/LXMSM9h60Mgk+9SqsgwmMb1ieMN5m2GWKqf3rXD6CcnFYXiEgnZRjJLkk/Tasfq1WyjJbb86fKgKS2M44ztSMHDDPFNSSZQDGQOTW4yCBmQyZ2xgCiquVyBx6VBK42bc8CpiJY7g6cYxVRDkCdMnYEE+1MnqhlKhOfNqJ49velHURuzbtsARTa3AK4bY4q6E51uf8AEklDFbcRMCQM4P071Oq9a307BukrHCjdydxvxtR2JMnVEoCIu4I2+tEV1ZV0nZ9wD+9QKdOU3uooy6WADjhlx39Tn8qL1bt7ll0lY0JGSowy42wfXNH42XmiKxKgk/pzUUCzeUWRL9USYJw/IPp70BZPEBEmtlLi3JbIG8p4FaQ3GBncc1GBgkt+tAjLcXgk0xoQqhCW0ghs/N+VVZ5TcTXCoVmhJAVdhMmNgT33/KtEam+1DLgMSQdvagmJ2EbShmfUNYRvLjbj2pQ31w0JmiKhNCnJQ+Vs7r/v2rQJIA4zU9dC/TGOoAGx6D3qhDxOd2toUiKgSzIkhBPB+narR3Mst10+kEVGZTkHgYwQeN6kSOl4QArRAZYhd1b096YWbV/Jhc7MBn/xUC8V+01zCvTCo5dSTnKlTgD6mqwXlxcXSI6xxDSWZTnOM4Az+tOrMpOFGrHfFWChp0mOAQhUfc05CNvfXTWbO8WmUTaCAh+Un5gM77USKSc3XTllKiLB142lyP0x6UwbhNIAKqdWBnud6KZFKsVKkqcHHY1UI3dxcrP04MZ0q6tjIc53UnttRbaR3aYSO2zkDUBuPbHamdWADsDxVhxvTFZ9tqiga1khLsrFkkxqVjkkE+9RG3iQiJLYdtAKlgcHPmI24xWjklMZ4GN6jqDRpzwfzphpWRbsyFxJlBOGC4/kxv29aVtbm9nlvEWSTMMmY9YG4IyAQPtWsjkjBO3rUIiwozIihmOpio5PvTDSYF+5iLucGVSVKDKrjzDI25qIhfqEEhYlVkLYGzHPlH5VoLMZFGcg1QPobJySdqWIybyzu76LpMCjJGuiUdyR5gR77UzJHJLYmIkiYpjK+XLY7egzTUzsGHbf86EF1ZOGXB9ali6S+EkDKFkfSY0UsGOSwOTsPyo7WkjR3seonrElMt8mRj1ok7rbguEycgLv8xO39a4AgkybEfrUXSUFlFIbhkKOQqRMVbOgrz9/2pu9tTeOqkhVEbDQ66hknY49arZ2dtaiWXpqryO0jEfyj0okUiyRJMSwWQZVQcHFEAk8MeVuoHVZDbmIYyBk98fbiul8Mdo5lE+FcpjUNWNPIPsaYiXpxIJJSCTgEtknfgUaJxNI6YIZMZDDG3aoAXNkZIU6YRNOMDGwx7elLnwmEtbsXBETtINhhs8j2FNT3AtgzNtGuFAHJJOBUW6u0jxSxABCNJ1Z53xVAE8OSNAowQJDLq2z64GKG3hxNiIDJpCyFw4XDd/78070kiZFQlVAIAJ4rridba3AA1OSEUerHYZqZyF47BRcdXqZOQ2MdwMc+ntQPELQXNzE5AACujNjgEUaKDqSI7YPRyS/Go8Y+lWbztoXGSckA5pSEh4bHbW4KzkN5AZEUbgcZH70ecxO8aGRh02zlVz2xuKZlUEaMAaTnJ71zYUjSFyTzis1SEFrDBHDGsrEW8hkGV+Y7/3oBtFaC10zf/TzHVIychs5AHrvTd4zRJ1AvmLrGqngknAqw8OUaUaRniR9fnxz6A/WnIi9Eb+HSpEc4jKgJueKVtLeKLoMrTdSPTqyu2y/KR9zWsscRh0qFBU+ZQc4PPNBMatIyMxAO+x5oALaRyyyuH0yGRHYkf6eBVYvDo45BKZXOC5GTkebkU2iCLzgbH5s0vNNarPAHlZes2lToJVj6Z4oOXw+OBbV2kZvh1KjUB5s+tWh8PSOSKVJJAF1YU4wQ25FHa0wdJkkOfRqGkANz5skY2yc4qo6e2Mxj85RkOQRzuN6oLMW8mQzdIoAI87DHp9aWmt7uC7e4hkaaIN5oC24/wDaf6U5/nRwyxP+Ec8g5P8AbegDJYC5uZ3kOI5Y0UaeQVJOf1FFNgDKjrK6srFiwPz55z61ZZpOqyph9AwwP8pq3xL/ACMoDdwKoT+ER5pHlfRpnEqMu2cKB+R3q0lja3EdyrSEi406gozjT6URpGzgDA5zzihxOLi2MjIpWQHQg2wM4/3qA0tmjzmUzH51fSuwBUYFUi8JWAOOu283XB0jAPp7ijpGixJAzFmVRljTDER9Nc7McYqBS5tYLmTLM2WUowH8wPY1e5tY5ui7ylRDIJB9RtipM7ayAi0q14l601vJDqhUhSBsS3P9qaoiWA/xaS6VgsbKoZMfMwzhqvH4bDHIrsxIWVphnuxzUW8i2lt0iwLZLEHtmqwXks7zHRkxlVUdtxnJqxEf4dE8IjilcRibrEggkkHPP1oc3hNvJcNKwfW8iSE+pXgfSm4leO1IhOGzkk+vJNRDM8tssy+cHgnv70FIrWPpTKWcmUkknkEjG1THbpEkShmcqNGsgDH/ADFFHkRjnOfSljIWEqRnLJgsO4qAa2EUYMQkZ86mwwHc70GKzigsfhXkLHTpLLtt6UVImMomaXS42OD69iKkwsXLAhu+fWiobw+CVJGZmcSMrNq76cYH6UO5toJonjB0lnEhYchvWjJqSJw5wc7ZNJPMsLNgtoU4bvgn/n61FMMqxwIidjgV4r+LR5YTvkSH9q9kwYRMcAkfoa8f/FyFI4QScl84+xq+H2iXp5U96gVJBzUDmvY5urs7VOfp96g8Dig76VGa7v2qaD7/AN/TbmuKd1OKoQC2W3IOx9KnUcjfauDYbBgTsD9KAXBJOKYJ0k+YnNBYKOQMnes1qKM69Jj8xA3rzt5qaWNAMALnI963rjC2zsoGrGBWK6BrpvMSAAv5VmdlEt7fpxFgcZohQiLnJI3Io4UGPRjy+tUMTLHzn0FbZLpE4fI2zuds0wvkxg781Yx4ALZ43qhID4GOKsRMudJbnPr6Us4y2tX74IPajpKJMowwRjBNcCIjpYA7Z4z9alUtNPFbyLI9yqYBUh0JX6n0q73k1vbXLLAjdNNUbRjY04BHcQ7JlTyrd6JoTp6WA08Yx2oEvjyihWiLMoTXltxq71Px8giuJ+kHSOXpqA4AAGxJppTH1Cqrlu4xwKE7tFPFH042SRiDgbjbOfegi4vpPhgIkwTOItRI9eaKh+IuSsefwGKsG7kgUdlRRnQPXiiBY2JIX8qmAMs5s16jtqV3CAHYL7k+lBF48jwZjSN5NRKscEgHcj/emii7g434HrQ42imlZTCQ8RGCw9R2NUVur9bZOno1SmNnALYBApRZJIbyd9DaZJUVnVclBoGB+Z+1aQhhZ1LqGI+UkcH2q0dukUsr5P4hzz6DFApNdQQzCHSxBlEJxjZm3H/miJfQ5UBHUF3Qbf6OTTHQhDmTRhjye+1X6MWnYEc439eaBNbv4iKNbZRqljEihzjyn+tWu5Xt7IuPKFZQ7AZ0rnc0wI4wykIMqMKfQegqwK5wR+pqjOCB9ckWZUL6lzJwfYj61A8TS3MQMDA3DEE+jbD7/WnUt7aOQtHCiZ7gYyakqjn5FOPWnKFWvn+IESxggzdIgMcjbOeKv/iLaNXQYgdTv2X+9F6caqSEAfn61QPlhlF374qgb+IyCByICJFtusAdzk9uKFHJcsyQAKpVVZ2ck68j1xTaFV1Z05zxigGbFwIsJllLDVxtj+9QRdX0lqFSNcuyEqWB0kj+XbuavDeTtcmKTCgqGACcewb+9UkuQrIjLp1EAEpsT9aKsut2VIE5G+3FAG7u5re6tlWQKkhKnyaiNs5/2rhc3pntg6ho2UiRsDynOxP27Ud+mWEjyxExksDsdG29QjrNIIxrGV1htIAIpyF1uLxRM7DLJqwpA0t/pxjc5+1Ge4u8TBRFkFAm+Qc41H6D+lWW4SaSSOG4/EQ+ZcYIon42ggStnO1S6FrqUldUjAhbhNGMYK+u39aJbO0oaW4bpyAlcA5XnYiulFw646xyGyAQORxXNLcppMk+5Gyjc59qihM9y80uQOgA4YbYddOxB5zmi2AdCol0GPpoUYHcbbrj675rkmmubYtrLLkjuD6YNXkRhAp1sOOGqBK3hnS8juJ3HTWSViRgncALgfTP0psyOTCjedXBMzjykf6f+ChR20jTMxmzG3AYnIplLZApTJOacgN+HlhiWNmkIlV2wcHSOcVaA3AmCys5jVcq4ON8nIPrtiri1jDqVXBB9eKXEsCTOjhlZcffPcetOQL/AK8IheYB+k5Or/UT5c7elRNGz21spaRZS6s4JB33zv8A85p4WyrkFhg78ZNWWCMYZwMggjFORmyW08kRjEo89wCzDsg9sY57Ubw23ks4ZJLhiXZ2bHJxnbj2xTl2mtQEHfYj1odhG51NKc9gPQVBkv8AHN4lNEjOVePUoV8aTnGfWmFt77r3TiRimkdEn/WBvtjYc0/OIYSZm0q3yl++52H51HWaSQooZdGM5HNOV0ldw3LW6l5JAPiI2CsclRkAjOPWiXdpeyhU1uY/iw+R/wDiAz6evajC9DXBiZN40Du3I34++1HhlnEQ6rnJJODyBnYUQp4fZTQWQF07GUszPjfOSfb0xSgtbpXeWQuAur5ScPk7dvLtXoFkDqSBjHr3pLqM7yHDgAbKwxvTAqVkm8PMGmaMupGHGStAuBdNZfCpAqzoAFkG424PqKfs7qO4Lx6WjuI/mifke/uKrbhXkk1bMzYO/NQJfDXnS0iaVGLqwBJOlRyM981dYL2NC4lziQvhs/LjYfnitJoyxCsDjHaquw82d1QcZ71RlC3vsPKJGWfQoYFiQ2Dkn2yNtqKI5Y7iOSFmELOWdOxJGNvvvTiSmQMeO1TG6MGyCVX2oMyCzuYVcJJIS911WwxyUPY+9N28UwkeSbW0hYjI7rnYY9qeBjWMMmkChvLGoy5Re+xzVCNxYuwSOJWSBYyoXJGk9mHr96D4bBOiwyNIWjaP5Cu4Psc8d61gQO30x3qFiCqiquFAwAO1QZV1ZzzXSyyOMRzh1yN9PYVwtZyg67Oy/iFhn/UdsfQVoXETsV0kqgO49as9vIxjcTYZOxGQc+tTkAsoDBZD4hWEmAuR6DYD60AWBeW+6Mbqeqp33B2BIO/etUM7HJAcKdtsD60UZ05XAJO+O9UZqeGOgiGlXTza9XK54A9hQI7aTVdR2oKN1k1FuCABkc9xWpc3QgKRZ87b49QOf6Uob0xJLO0TugbdUGT7n3oKG0kEk2nIjeHpBT/LzuN/ehN4fIlvbQpJgxRGPPqSMZ5p+K5injWWMqyNuCOKKXzvgEDegzksXSfWJsKIBFpHYjg80S2ha3tkjITUqgMyjGqnAI23A+uKA1zCl0LfSSx2JHAJGQD9gaDGe0mlvb6OOQICUI2OxxnI/rTZs2MmdapiNlwvGT3rUYJ6UvLJHEup2AXnJous2Xw53i0PLnSEwMcFf6GulsdcUiOcdSUSnjYjH9qfMiM7LnJABO3Y0vK/UQqGxpIP/BUC8ttIbiSRdo20toG2WHc+1eZ/i9S9pFKQMh8bV67ragdRGfYV5j+MiP8AD4wo+Vx9qeP2henie9Rn0ria6vY5uqcbcCq53qc+9BFRvU5HvXZ96D74zDsR9a5dxkb/AHoedhvVgwU4H6153SKs2psdqo5GrTnniozpRm4zx7VUkkAg4Xn61KsAvABEFJOGbf7VjwnVIzZ2JzitHxByUww4BNZUI85wduw9azDyaybLUsQEYUMtpiBNRs6k5wMVtkRSSoBO+KWbBbzDGnfNMbIdORxzQXXL49tq0ituv4xc/amXKx7k89qFbIC7YXbtXTDdFwDvvmgHcXa27kqpYquohf5RnGfeiRXTMcSRhV37/uKt0YiwZ1Viu4JHFS0EWppAg14wW74rPKkredbdJGbWzSXDbKOfp7CmXlgWUTOXZigIY5AUE42qkVsgB1KGJcuMjgk00kUcqkugJ2OT7cU5FRfRtGViVpZASugc5HP0xmjSTpbRNI4bGkkqBvtXJBCHDiMAgltQGNzyau0Mc5XWNWnJGaBBL1Y7m4kd9MbCIB2OyAg/1pl5orKB5HJ0jcnkn3q3wypcSyFdQkVU09jjPP51doIpYzHMSdR82DjPegp8XAsjKWOpWVDgcFuKL8dbkMCxwql86dio5I9a4wRjLdNSxcOSe5xgGoW0tUjaEABCPMM9j29hQS17blmBf5QpJ0n+biqrcobjQgZhkqWHyqw7fWpeGAsylQwYgkY5xx+Vd0o4pCEXTrbWSO7GgXu79IWiX+eR9C7E789qCLv4hJWcnT1TGmnIx2GffNOyQxSPGXQsyHUpPY+tCj0uD+CyFWJKkYGr196CqX0ayR2+XcsSuvGxYc11tdiWJ5ACE3K/QUWG3hbzdMatRbUB39aIkEaKEUBVwdhsKuhC4v4ZoIowWj+IVSzK2GjQnGr89vbNFu7pbQFEQyOi6sasbA4+5po29tGqYiBEYwmANh7UOURLJqYKSpzk8iiBwO0ryakAAOx1b/cVnKOpLbidiz9eXIU75A2we2K1VaJJCVj87bMRSsaTQ3BzCWikd2JU7qSdvzFFLnxK2FsrzCRtKiXSzAkb4H13FCuZDLfCOTGgXSoPoFzz9a2BHCVUdNScYGRwPSuDK2RpyQcgCiEL+MQ2Eh0gl5F1njO4/wBqLFcuZCI+n1HY4cnZlGM4/amjMTKyaQyhcnfg+lcNDquFBIPlGM7e1QKX3T+KgDoEkckJMDjScbDPf6VUX8sEKfEqrTdJ3bfGoL6D3puXUik9MFs4AokaCTEhCnbdgKBaO9e6kEcelWRUeQE8hhnb+9L3MskfiauIzJiDSq53yWHH2H6U+Spnwsag4wSBv+ddJ1lt26Koz4JCng0Uva3LrdPaNCqaWBGGzlD/ADVS5vZ9fTjjKrHOI2BQnKn+bbtTERaSMPHEVYgBtS4JphAQoGhRioFobq4EmmWDZpWVSAdgByfShxz3EksKyxyRMydQsF2zn5fyp5c63zjbYHFTrGA3OT3ogXiGhIc9RgchhoUsTj2HNJ2ktxcoJ4JOoA+krJFp+uPStKBW1uGRSufyqDKRKF0gD3FFZVnd3qm4mljU9W8MKkhjoUbD7f3qGubu4azZ4gA87JKoRgBp4z7VskkthlUgDiqtKiuqCMkMcDanISTxKeaEhbf8TRIw2P8AKcAcd+amxe5IjiHkcIryM6nz5G4HoQafV0UlSnP51ZlTpllwp9qDN8RgkAt2B3+IRjsTgDO9cpnM0EQHTZ2ZuppOGCnYe2Rv9qP8UyTFDGoVBqckevFEFyiZZkBxyAucVBmSGaDxW9njhWTTHF5VBJIyd8dyNzTyzyPPbRThY3k1H5D5wPT0J5waZgNu5eSOJPPjJxz6UUMwGQU3OBigBbSCeLrDUqHYRsMFCNqTM0puQOidPUcE6T8qjb8zWlKxB+UAd8ihv54yV2wd8DmlGYTPdNbuYzFMYtSyBOGzup9Bj1qyG5+KOkIqmTScjcgDOfvijvIY5SCA2P5c70eWLWI5ANOhsgY5zUUD4i4+FWRVy80igIU/yxnfP96VSWZny0LBXZ1wBvgcfnWjO769MIGeKmTHTwrKJAMkniqjKhlkxbPpJMz6XVkK9MYJOfy7+tSJZ57jw8dPpxSB3kUqdmHAP+9aMgcwhgoDA7471JbybgBv3qDP8VSYWSLAwfXMgcAEkrnfjt6+1dD147q7do0xLMqrvymkA4+m9aluhwcgfcVEccqKwmEZbcCQDBP2qjJ690IFaGBgGk09PQSVUbbfvmmczSPOBJJGYxpTCBtQI+b65rQZUKqgyANtjUkKBjVjPOKzyrAe4v1sGcjMixZOqPfWO3vtUv4ldr4Q99Gq/wCUkgXR3/mH0x3raaJWXDHIJx9qGlvA1pJbPGRCV0ac9vSrKjNW7v3C4j/DdQ8ZCcnA8p9O+5poXV4twqmBQhnCZ58mnJP57VoL04lVVUBQMD2AopdGi1IBuKDDvo7r/EXuUAWNbUqH2Pn1ZwB+Vcz+IAjowEMpQscAhgR5ue4p8fEdZ2ZlMQGQD/KRyaLHdRNArwusqtuCN8/Sis2G2nS6nlEfRjLnUm2lxjZh6H1qsz+JGItbRgFJgNDAYkT1zWosjSZ6mFzwvpVixBwMHbG9QZh+OSSfTH5NaBMAcfzGlTa3sl2t5EoRw2JYXOxxkAg/Q1rqh6vmc5ouFBK5OcZ4qoyb6S9D6IE/kznGRnsKTuoLyeCcGMsxRQMnn1rbMIDFmPPNVRMH3PHvUqlHWRcaF1ZI1DOMiqxQsFOtF1HPB7UZj+J3yOBQ+u2n5STxtUUK5WRYm6agSdieK8x/FpV/DpWXPK5H3r08zSpGM8k747V5r+JVA8JnOd8A/qKeP2henhwcetdnvU52quM+1e1yTzXbg79q4fnUZ53oJP3qK7711B93U+32qkj754wK45Vs9uaE7AaR3Y8153QVvMulQc459Kq5XuOK7X68VR3HYb1mtMzxCXVkZ9F5+9BhC7Y+tBvWHxGkhiM9hn2o0K9Py5yexqRKeG6AGoIyp22qrFtAA/OhF2TUqjIArbIued8VLeZdqCjNkFjlvSrnjNAa2bEuG4NcYdRySM9jQxjqpjk70xLgxBuxFVA3ZISisfNIdKj1qonTrrCWIYjy7bGlPEYnm+HMTgCOYHBXI9KP0nkdDcOmpCSujPpzUUwGGCMgj60SAqcFZFZScAg8mkI/DytsIlmxpKkEjbY8EdxRD4eoktn1AGJ2c/8AcT+25oG2uVAdYkLlHCHHb3+1FBwQ23NIr4eSpxLlGlZ3UjYg9vtV1sGhW3j6mpYi2M98g4/LNA4Tvkj70JnARizgLyTnilXsZOgVE7K/R6YbOcHnNDfw/Xbzx6kAk0lvJsMe3fig0EcEgMedhk81IgjGoBR5zls75z60kfDUkn6racZUhQoGCPQ8gUVbOSNY8spIkdzj/uzjH0oCdTVelIpI+nGpEiY3B2x+maI+Q4JxnON6DbWbQIMuHfQEONsgcE+9WubPrtAW2MT6wM+2PyogjSIYww8wGdxSq9We2jfWQ0hDgZwEHp+VQvhscKoXkIVI3VmyBnVyal/D1a2aBcKGjEab5IQdzRUy3SpPHEjhQQzu2cbDH9TRo5Eit3MkoCjLHU3yg+/pQ5rBZ5klEgUqhTGAdjz96q/g6NFcQgjpyhcdyoAH58UDf4YCguvm43/ahlIijbo2tsEE5LVw8Li63UYeUsraOwYDHOP0qqeFxxsrg+ZXeTOcZJ5ogcMhk8QYRuAkfkdSNyTwR6d6PLNFDKqu4BY7ZqtrZLaBcEu4XQpO2Fznf1+tdcWjS9PEmkq2piBkMPQg0/FXLwiYR6xrdSdI9BSFr4kixlXdQ/T6sjttyTsPtTyWqxvLKJP8wDKkcEDFLWfh0RsgzZEksQRwT2ptES3VvEAzOACNQzuT71e2urd4y3UGlU15x/L60X/CYxHGpYlFQp8x3U8g1K+HQIrRgDDR9I5J+X05oBzX8SI8hbUscYk0juDx+dGWbTHDiMtrIU9MbLn19qFJaW7F4GQeZQrkZGQOKY26D6jiM/6diaCk80FspaTAxgE/WhSX0EbMhYApgMACcZq00Ud3EwkOQw4C8Dmua3haQyamyQAwHBxxtRFDfwxuseSWZ9IIBxnuM1c3kTok4Zumx0jAOx9/ShG3tolMzKxUMZMk/KTyRXJawi36SxMI2If5juaKia8jgjkDCVlUDJAzgHYVBvUjlKt5hqUEAbjPGPvRZLWB+p1IwSwAOrvjirmyiYkupJJDnJ7jigrDeqbyRATpTCn3Y1El3vI0kZiRH0gtvq9xUCDpyuyrgOwkY57ij3SLJGUkQMrc/vUCl5exkwOGZUSU9VWXB2U7UwZ0RFkc4c+VVUZOT2HvVOhE7xoYxoXOoE5zkY3qzQwdOOBYhojwQCcafSgF8ck72xQMFkchiwwdgdvzqiTJD4nKSxVCVAVe7HajLCheMIioEYtgeuP96v8ADATOXUNrKnccYFAteSGOO+DDUWkSLYb7gf3q8c8MMiQIJlRmKDURsRyOc0Z4YutM06AxvIGGeMgDeirFE8oZY99Won39frUFILm3SFUTJ1lsYH+nmhrf9SNDHE2tgCAcfLmmugqBR0wNOQuDkjPNSiImkBV8vAxxUABKUhaWUnSDjGffYUNfEYxbXDtE3/TE6l1A6sehphpbYIygKVRtJ3wAfSu1w6mAiJJ5A4P1qjMuXg6zTYaK4Up5jjlhwR6U8LiRLF5ZlCsraRp3H1FXmDuGbpJj05JqxjD25yDvQZSeJsWlQIFZZliZywI37/lRLNDJFPcTzM0SM/mHcDtTehFhOuNQO2d9663RTaB0i06zqK/WoE5vEunDiGNtRdYlOQQSwBz6bV1tdmWWcyxyNGs3SVWIxgDc/wB6PMTHHq6QYA7AdvfFGCxsuuPzDsQxoKw36Q2SSkEQOwWM5ycHuf7US6uxHCJGRjkhVA7knFXECLCE205z9K7TDpAYAgkEZOce9ABbsDAKPhpTF7ZHJ+lDF6080ASIGOTUCcnK4/TembieGKN3wW6Y/lParQ6DkiIKW3ANBlWt5cTmwWSIr8Q7u4LcKoOB7Dj60z8eXgknVAUDYUb55wc0/KoxkovHYVWFEZCwQKfSlCr3gfTH0sxvu64OWU7YHvRLi8+EgkS2twxjTXpYkZGcYHvRlXqDToXA4oqR6CwIGCMDapyvBCS+mRZNEBPTjVzzuT2qkflvZ1tRpdCNaYwr53yPT61p9JsYzgDYjFVfSrAKoBPJxQJT3MkXiNrbBMo6s7Pn07frUW03xNnCJYjrnLMxOxXc4Pt2pq4kEUZICgnYEjvUQsWi1aFWXT33H/iqFEuZXaIm3YK5bJJ+UDg/eqS+ISJFHKsRw0ZfBzsfSnC3GV3O3saHLGZdUf8AL3FAs73LsmjSVB/EzyduB6b1dppY3UaWJI2wKbEZQEjvuKoAdxznk4qBU+dOo6kMd9HcVWDXK5125iXSCCxGSe4pvSCxY84xViSzDYbUCd35FZh5iBsK87/FCD/Crgrxoz9dxXp2IZmGck9q8/8AxKM+C3WCB5DtUnavm+Sa41ANccCva5O3qAcVJ+1QaCc+1Rj3qea7AI5oPuBcdNtRAqg3lPOAP1qt0upTGrBWI1as8Y74paxu/jTMRIrNG+liowM47V5q6m84qNxHnbYcmuYkHJwR6Cl7iXETHO2OKzVZMrFrgjODjJBpiNgAN6UYlrwtlRqOFVu59KZCOCW0EjbYGkZN6hgjO9VCEuMnAqjTJ0yGJQnbdTV1lCyncHua0gpAA35quQRkcUNnJlO/PYjmrKe2/wC2aoumzsd9hzUiQKixnbUMntih5IYckjc+9DMZDAluRsDS0NKFyADzV3wCCSBj2pSVbjpJ09nLj5TtjP8AahzJdStIB1AuskMSMEY4xUlBjdhkMkaa4wcZ1bnfGwpo7p7HbOPyrKiSdLeJFUZjiAK47/8AijhbpoZlDuQyjQCBketNMOQXAWZYdWdSkgjjA7/rV5GIuoOm7A7lx2098/es+RHgeN4WHU0FVyBgHaixpcNKiyuxUZfWAMsc8N7Ypo0GAK5XJoUZ0qct+dJJHeqkqpqYq7FGdtmU8D/zV0jnj6MeXMRXD68Zz/U00aJ2C4ON/WrljnB3pS4EpiHQ+bIzq22770rHDdKAvUORMWwxJ8nYVdMa2tc/74qT8uBnJPPasho72MW5WVnfWyyKBtpOcH7bU9PFK9lLFEzCUpgNxg45pov1g6YK6hv2qcIseEUJ2AAxtSS2kutgCdJCg78EcnA9amO1uOqrzO/yMr4J5J2I+gqaYZ36oxjLDimVOF24I/KsiK3vVsl1swmj8q5PzDVz7HFOyaTBNBCrKShVcfy5FNMNQTLPCGj3UnIbPNAuZ54pNYh6kHDaT51P070pZ2EkPQV+oVhjxgMfm9fpRktLk5PUILTGXkkaewpphqCaKaHVFJke3aiFdLt6DjekF8PuNMkhdVnZWDMp2Y+p+lQfD5GGeu7DKY1bgBee/erofONPIBx3qjuhGEYuy4yFG4pJrSRbpWYlw8xPG4GNu/anLWzaC3AlHUlUeZxsW9M71dMc8uFjiIIkkJCDOScDJq6WzLlixLGlpvDlm8QhvRt00dCvrngjftV7Cza2165jIWUA74yR355PeoBvPAz9RiWPU6QI7t6CjBwjDqRYUKWDqcjHv70pbeDRQRQRhy7xSmU4OM7nY/8AO1MfCltMQLIUk6pIIwfaoLFlniDREAcg12uNVJ1A6xkAnn3okkKsjJ2YEHDY3IoK+HW+gIcsnQ6G7747njmmgM8sZW4idPwFhDE55znah9Oc2KiSZA+gMGV+Bj0ptrNZ7idDsjRInP19qkeGqHZtRy0Qhxq7D7c05AbWeOWNJHdA0gwoDbkUaa6h6kcIca3Gcg9vWhjwy3JjRmcCONowAex23q6eGxK8basmKLp5ONwO525poqs6lGAdNQOB5qKJI3AZiuD6n9BScXhsMQUk5KymQZOMk/birPYRrD5JGwoYDOCN/tTQ6vS6YdWBU8Ggm4tpYwYpFZW+UqRvSixfGWbW7ZjR4QupW3yecV0nhsckUK9TSYzq1ooBO2DTQc3MKFBlUZgcZPpzQZPE41WIrLE/VbSpDZFGW1V5JycMkoC6Svy7Y2oMHhUNuLRGYsbfGhs6ckDGTj2oDStEx0vKORsG2Gaqbnoy4aRVXOCdQ2NDn8OhmeaTLEyurtjjy4wPpVP8JjeXUZDlpTN8owMjigbPidqoPn1EHGwzk1S9vHhhVk062ZVXbjJpWwsowsExYxSxxsmBsGXPP3wDV5oHkjt9TBgZwDjO4GSKUKwyQteXkjzRC3jbDRyNsG5LCtC1eGNAQxfrEFFXJ0j1+nc1WOwjijn05xOSzg+pHb0qFtYYkgVCyNGNK5Y5xz96gaW6jPlEi51FB7kc1Zb+2kCosy6iCdvQc0ulvBqRsnZy+c8k80MW+i60JloxEUHO2TTTA5L1ZoIMYHW1MMDJVQP3O1N29xFAgJnGkxBwrHcY5P0oCRxoUhTZogY1z2BH/N6s9gJItTgMxi6RUbeXPamrgkl7DqKtKqkEA+bgngfeoknhTzNN5dWnOc7+n1pdYbe5Yv0/MzKx9crxt7Uz8AmAwzs/UGc/N7b1EQl7byxaoiXJzpUDdsckZqt1JHbWMkw8r6DoyO+KDaWmlF1jBhZ1jbuVP9P7U1NbyyWsiFlLupAAGOeBQLo1tHAkcj7pGJCCCc9sn79qZS4Trtblg0yjUVAOSDXP4fC7s0nmJQJx2Bz6+tR8PA178QVPVVdGr29KoUfxXqPhFYap+gmpcZPcmmo3j6yFZHJJIZBn6b+2ar8NarcpGAFdWMoyOCc5IphIIIpVmDYYLpzjtzUVUXVsIHnD5hX5mwdqN8Zbxs4eVcppyAN9+KW+FtUhkgVMRSnLDPzVeW3ikdwyq5cgsMc44/Kqhk3tv1TEXGrVpO3B5pW8v4LWXLtkAjUQMhM7An0FCktV6yOjMp1l2AORxvRUsYJSs06apQoVjwHA3GRxQS0omZlKOMDZiNjQIL+3wZEZyocxnyHzN6D1pkRWkdw7IfxJjkqX+Y/Srf4ZZ4YGIYaTqHJPzetSBaTxGzKB+oNOkOSQeCcD9albyIy6A3mL6MYPzYz+1Ems7bWWKjPlHthTkUMxRZBUANrLg84Y8mgBF4nHLGzBXI1lEAU5bHJoqXMDEgOMiTRwdmAzj8qulhbpoIQKUYsuD3PJqGtLcHSY1PmL7+p5NFCN9ArNucBDITjbT610l9B0yQzEYXOB/q4qPhLZQE6K40lB/wC09vpUPb2+liYgcgZ98cVDAzdwiZlIYYZVOF7kZFee8bu4brwu6EKsco252xtn+351vRzLJH1ejoYnLBlwQeN/tSPiiRtYXC6FB6bDZcbYqW8q+WjgVNVQeUfSpr2uSc1B47VI3qKDs/Spx7GqmpyO5oPs88RuW1BgBoKgHtnY0OztxZwdNWY+pJzTCHBJPHauz5TXmdXFVbalL7THH7Gj7ht80j4g40BBvgZOay0VjydJGCwPJFNxo53JzgZOKWjARdZIx3NPQ4yPrRlzp1E0nOMbiuIwykqMHbionnS3YAjfyjHrk4pvILAtxjaqhUouS2kVI8x4II74opK5IAqpAV8hTuMVUcka9Usc+1QUDKCcZHfFEOVU7bdvWqxN+CmQu4oK6iqDLAH1NCujrQxB8Oy52OMD1qJ5zoQiPOp9JJBOn3IHahMJHlE/SxL0gpTPC6tyP3oJQP5Y9eW2y3t9Kb6gUbSAADGD3obKTHriG+nYkfvSyCWOeMyRKQsJYvvgPmgbSSOVJCjamQZ3G4/OrFtSLnGtuKBFFJrDN5HdQ0hUc47ewrnkZLmNlRnYQNhce4qaplzNFCvTIJLAaCM6qblizGNzms+OS6TrO8IOCvROnGQecjPb+lNCafUcwfh9bTkc6MfN+e1VB1Xy4qkqFiRwSNj6GotTI69SQldW+gj5fb3pZJ7mUu5j0KFPlIwwIO2M85oGoRKGxIi528wPPvTIy2og+2aRaWdLddHnlbGCVAPvtVIVv0VlaUMPiAASB/l9zt3oHx5jqzuTQpVnFxrj0lcYKsSPvSmb9TA5I3kZXVQCApzpOfbam5ZZliTp4eTIDDjbuRQVZh1Y0OOo2e22Byalo9UqAA4U5Yg/pScsVys1u4dXmWNydR53G23t3pi+V5rKRIca3XGnOB7jNAydCOBkksCdIOSaJBKjBsasq2kqwwRtWdHFcrLNIJMsUSOM6PTnbt/WmFMpjncECQAiNQNiexNTVw6UEiMkg2IxiguNAC6ie25oDvd4k0upOEC7d/5jVbxpCoETaYyp1EbEHt9q1qYZDalV1IGRjJFXdtydeRjFZ8YlCW6ljgfPpP8AtvTEZxI7SqWIYhNGcae2fepphoL5QM4GPSomkit1Lu4Ud/zxWdMt7NnpytGVcFdJwCvcHbnmq3aXci32nSGkCiJvoOD+tXTD6xxyziVCeMalYgH+9F0ESZ1DfaslhdIyKszrEoTTjbTjkYA3zXGS6dR+IzS9PIIIGDnft6VNi413jJ2z98VTEUMfmYKFGeazZ0uWjfoyvGQAUw/Dd8+tDuUeSSVRIAGVAuoE5wdwampjW+JICuI2KtjGdj+VEZzv5cY/WsyV2kkAV9UesBlbIOnH96snxHx8jvIDblcIoYgg4/8ANNXD4dWxjmqumpNTOSQcrp2pKXXObcQuwUNlwv8Aeo+HulvcmZliD5HmyCuOCPXPempg8sbSsAkhBHI9KvHGhGBIWHryDWeieIGGWN5V6jo6jDAHPbtRRBdo9v0XGlECyZI/Taop8QgDPPviuZMgAbH6Ukbe8Nwji4IAl8yiQ4KfSoEN6y3IadkOomJwR9sj0qph4Q6GABJJ33oVzGk6MmrKNt5T/WgObqW0fEhE7R4XtpJH96A1neLbrbxyuiBFCsHGzd8+oqaYbePoQlnnfA23xk/pzVo3ViwUtIyHSRkbH0PvQr63kuDaFH2jmDvlguMd+Dn6UC1tprTREtyXZp2lf00k9/UmroaDiZ1YDGpSMMNxXdcKksMSB3jHHG/YfWgKvw6Ry3DAzsxV2QnB5xt9KrHaXMcs5SaJepcCTG+SmMYJ9dqaNFC3TAIAbG4qj8YZAT2DDY0ivhziSE/FMwid3IBbzZ4HPAoSWkkKxKJC2nCyZY+ddz3paGJWihQkQqWJOF759qI1x090APr7UqLTTdGXZVBBTTyo7j6GpuwSRMhwgX5ffOc1lQ47l576UyK2mPyL7k77U4iCNi4IDHcjOwApKzS5fJ1GPRJnAHzAgH+tVubTqXE82SiSRaCpOwP+rn9KByUySQpOYlIyOfmINE1LDMI1RWZ9wvoO5+lISR5gEWllIj6YIY78VaGJpZ452dQFA0/6h2xn0NWIflkd4ioQBuzNxQU8QuFkeCW2DSKutWiPlccd+DVy0kkZaNUzjSurJ378UhD4Y6iV2Ecd0VIWWMtgA8bE0VsCVpI8lVHY78GhSTlZDFHGrSBQxHpnikZbDqxGEsqRtHp0hdg2clgKvNZu63OlmUzRpGCu2nHeiG26rTxnCgjO1c7anZAw1DGVzk0oLVluC3XkGDrGTnG2kCrRCWG0VNQaVAAXK7kevuashR2xGVDhN+M7VWSNyshikjjkxsSM4+opW4tPi2cmb/NCgDTnTg/1o0tkMzyAL+IVLbcAelTRe2uVM/SuAI5j/Ljyt9D3q7zlbrpbLGsRkbPc5wP60OG2Kuzueqhk6qqf5D7Gg3Nu91fE4dFEanUOMhs4pobMsE/w7a0Ka9UZz8zD0o8lyluNUjomdhqbAzS1rbiBmljDedQpUtkck5/MmgXNitw0olZ9LlSQrYwRxiqGGm6juhdNajJX0oEelvxVdSvJyaiS2DLKru5jkIwAfkAxsD+tXugJIdO43BypwcioLx3UM2rTMhVWwd8YPpSzxyJNJKj7Z88bNt9j2NSLFWDlst1HEm5zxV5YRIH5UswfIPBHf9KK6N+uhIDAjbSRwaFcCQKcbtwAD3oizNrwjKQeWB70A2+k52wGL7k8nmoOWK4KrqUDIwRmkbxhNbXHTcMFBQ/UDenXlkHcflWdeMUtJgrDzaicDfJqVXy5flqwqqnbirE17J05O4FQM1Oa7vVEVG9STttUgZG9B9ucKVxjHfcUMHHLAVD3ALlO3AwRVVUEHYV5q7LEqRsdsVheITDr41bk/t/5radVEZPOAdhXk552l8SmQnyxhVCj1Iyf3FZK0IU60qanYKOQODWgpMYYhcqKSttzkAn70/MdNo2hGZsbBd96IzhYR3vi0d68sgMWQI9W31IrX1b6Ox3ArHkmurcAzwPGp4YnOP7VpwSrOyOrZ8mCKsuoKBhs8fapQ6gW4XPFQ08aeUjGeKorSGMaACCScn61UHU9yNs0KJA8BXOykgV0ZZly7YyaqI3KtpfBLHB9BVF1jCOMZVc8CqF1eSTSdwdDZ4Hf+tCu3kitJHD5ZR3+tLyMUnmy406FLHRnPpUGgrhyVVt+Qo9qrCLgSMJEymfI2aAZzH5TK8hBHyL8ueKDJJK7MrSHy3CxkZ5XnelGnGV31MA2cHvUoUVA74DBdOSe1K5Q7q34urTuR2Pt9am9RYLR5dAYrv5jtjNBoCZSdmB+9F1/hkE7YrAnm/yxFE+TcCIgEYxjORVrO5mnEEbBxJIGfDPjyg4/Og2opA0CnIzjtXFwuGYjHrWLLMjWdyR5ZYSQd843xmpaeOG++Hlic5j1ISdnxyAKDWZw8q86RkZB7miZLDGr6jvWZdSm1tRKoHlYA5PYkD896DJcgq2Y9TqW0fieVgBnn134oHvizbSRxXKFSf8A1dQ0E+lOKoLN5gTn1rIjnSa7e2a3AbCsoY51Ke/2oa3A0Gbm2JK6ScGNs4wfTPPtTRuiJGcOV8yjAPpXBQVIzggncUjDCUR2mGpwPMUJwfpWfHfO3UKQAqLfrp5mOT/pJ9ao17ZvMYTcJI8Z3KjBH1plCyAgDIyawp53EWXjkhIjSQtEx1Ak439h96dhaeOykmnzIUBIMWfxABsQKkgdllSIF3Uhf5sUG4nVrUsrBP8Atasu5uDd+E3rAAxpGrK6sSD37jkYp20xcqokgZHXdlZcY+h7j3oHklt8f5i4AG/artLbg6dSZO+M1ir4gRbdZrRlHTdysZJJCtgAfWiG7lWIyJaK6vKiIVyMq3J39PyqjWEkLKCGGocChzxwzsnzBlOQUOD/AL1mNclmaHpGNmuDCjnOkbZyaNdt8HamSROoUUZ057kDP65oG3AhAYu6j3xk0pJPC7FoQdcZIkDbEfWlb2OVEsCziUrOAScgNkHFUkkNvPenRnaM6VGRuMZ9wKzRrwsZog7BPKflB2qsqKkschZU2IO4IxSEnW+Mt7XUmgxlmYpkEj9qi1MpsOpMF1GQ5ypB5xRWk7QQspMiajtzQJbmFHQdJzG3MijYfWlLtboXJWKBtACDWgXzZO/PoKLC18Zn8sfS6xUZTfRj+/emGnI7iBygSZMDcbVMkoKh00yENkDH6VnWkNwbsuU6SnPUj0jSD2K/1oMkV18bII4goVl0HfBU4yTv9aJrZ+IYshWE4PuKgyyLKMQH0zkDalA8kJAfUU14AO+1ASa6HQ6i5J6hkwNPHy59M1BoTXao2poiAO5qEumaZisZdTjcDikI5LuSJ3YFslQFVRlQfmwM/vRphNFYTpbEtKhGnbJNKDJcorlnSQEsAByFrpPFVTMZjIcthAf5qUkF4Z2UKuAUKkpgf929DuHnb4SSSAGVZ3wNOMjS2PzFRWpcSq8eWE+kjGUGnn0pSyWa2t9Ewkk05ALckdgfWiWQuGhWSViC4B0FQOntxSNvc+JxRia4UESzlTpjYmNOxx3G361rEOXFyuhS0TBUkyeOB3oovw8gVoDoK6skHI+opO6iu28MOYs3EinUFO/P9qgteqQnnEc0gRWCDVEMbk/U7b0g0zOuyxKcscA+gqGBiYOMtnysB+9K+KSzW9pHJG5Glhq0pqJH09KE015nJJMbzKBqVQ4TG+3YZ+9KHSZCC2MD3qJhJJEIwoBfYn09azpHvbj4LLOoE5LgqDgDOCdxtT1/JcraKYGDTBhvjtnf9KBhVfV5i2BsBnY0J4etCUZQQ2xGTvSqNfm4LPOnRE5wNgenjb9aDfPefGwvAzlCrAhBqAONiffP5U4RorCwyuDnHLnNDtk0xaGXzAnIpNZLxJJAQ7yrCGA26bv6D03/ADpqFWiDTF3Z5E1FGI2b09qYo4QKNyQc7YPFShdQ2XG3qKxxJ4g8M0xeTUY1Kw+VWDfzY9v3p67lK2UaxsXkYjVqIBC9/YbUoajmZ1zlSD3HepZsgjUPzrIuI7gPE1mfwNJjaPqY54bf0q5im+JnBBLrF+E6sPMMdx66qDSDaXBCltiNqpK50qQrDzDO1Z8SX8VnaKGLEI3UDsAdWNv1oQhvy9qeq4C27CQdQf5nYn1pKjSeGR5FJJCA5AB5+tFK6DsW85C7mscR+IPHqE7hnMeVZgSuPmOeB9KZAnNrdQu+bjU7xDOSFJwvFLinZrpbdGkddUQ3Ok501n2c88sszk6lfSSBsVJ4UfbB+9HGm4tDHokhBXQVdcY7H60rb215FaqnUVJHuS7Fd/KT/bbagdtrtY3+EnEgkyShfhh6A+1HmmjhQOVPIAGdyTwKzJoLmc6Jo3ZJC3mU4KHPlP5d6rd20mi2RGkbpuCzasE4Hv3qdDTExLOrqoC4wQc5J7VzSI0bjHArNhhdHUPnSu64buc5B9aEXkbxQhZWWIgFlLcEHt9aDTSUPGo7jY+1Im46kkq4yqHQPc9z9BVbMyxNIH3LOz/NnYnbtVLe3dkZlZtfXZnDP8w7cVAzCsaJp3b3Peoa4jQlQ+SCFK98ntS6WsqzW7l10opEihick0IWWHjLYyszS41E5/OgdLFmIwp980nfMek66RweKsVbqgvp2UkEMQQTQ9OizkDnLMSdzn9azWny4cn61biqg7kA96n617Z05J3qDUVwqjs1P3H51FdnFB9IuvCfFZ/4lWWO56FnoUMM549B67816UqFOFJx9as4yR+lCw2c5P8ASvLXWBXBMULtq7bV4uzmS7vr+fUQnXKqD3wAM/pXqPG7j4Xw6WZyVVELZHOwrw/8LMvwIL5P4jZp+aW8vU20ErFNEpUDdsruR7elaSlo8KH/AL0vAcMMimio5P23qRECMSqyTZdcb5rLt4Ht7xoy7aCoIx6dq0yrmIqvlJHNJyhj4jEucsFC/oTSh6NAqDCk+55qUI0BDnI22PNQscyDbPt3okaEaywwXwB7VvUSh6SaAuBwu9c8bLFq5YZOBya5YWMmX+i0ZUbWSxohS5g6tu6OCQy7g81VoEEwTpPl0wXA2wO3tVrw3UMgkjCyw/zxjZh7g9/pUrf2vwTXAl/DXn1B9MetMVw8OhY63jBbbn24+9F+EiLtt851Hbk+9VHiFsrMgnVnWMOVBycetBt7rMFveTzCJWUu0eM7H2527mmB02sR0KFGzZGO1ElgDALgkH14oK3sDzRhZAcprXAO4PFLTDF0bi0mYSMcMjZMcp9PY/SgcWBQFAGkLwF2xVxCFIO5/cUOO7jlhSU5QE6SrchuNP1zQpLuzu41hdjiVjHpYFTqH7YpgZdECEgZGOPWlYFt7vpTsAZUBAUE5QnkUukrWSBkmN1bldQPLovqfUfrTj3scMcZfOpyNIHcev0xUBeivLAkdxnOBUSxKkZKx6ioJVR+1U+PtmlaISZZXEZGDyRn9qJHd27qpWQEFS4PbSOTVwCtuhMvWTeUqAdtx7e1MiNQoBUHPIpVvF7eOO4kYS6YFV2OjkNxium8QVbuCAI2l42lZsfKooGozG0jBSDg/wApzir+VdsCsc6FuPibMPDJIdgy4S4OM/8ADTU9+D4RJdxqVbpFgGG6n/zQPhVPberaQe1ZQvLaGeEuJNYxHqKH5iOSfenfik+GM+hyAC2kDfA9qAk1ulxA8DbLIpUkVaNUy2APKcD8qw/D/FWvDbvKJCrwPMyhSM+bAA9gKfs5YtbR2+42eQE40ZG2BQaPlGAVX2rtKBshQPXbms648TjjuUtlRnLSdLUCAFbGcHPO1TD4ojyRRBGzIXC8fy804RoaBp2HFC1KGd3ZVHyjJxxWbP4nI1paTRoyCeVVOCNhnjPvig2tynQmeZGkMtw0RJGQo4G3/OaaNaSASFC2cK4cY9RVEhxePKMjUoBHbbvSMPiyragIrMiBAHdwAwOw++3FWu/FXgt7wwp+JboCSxGAWGx+1A+6hVLcb5qekzxhWb33pD/EHjnSCSJs9NXDawdeTg/rTFzfdArojLuysyrqxso33qcKOxjCqSuXJ0gdyaD1H+KePpYUKG1Kd9+1IC9eXxG0mWJum1s8mAQcHAz+1FtfFY5k8kRGqQAFnHnyM9u/tQxpAyYBPHfahZLPrQjSRznalZrt5YL6NBhIlZdQO4bGePT3qI/EI9SwBRpysbk4wCVBG3pU0MavidsaWRyDncZA7GryMukMxIUDJwucj7VnLOlukUlmraZC/wCC7clTjb0PtT9+862MkltvKq5A5waCsMltcrmKRXXnKjigTCOKdCZAFOxznnt/w0uVtJLc+IxSapoo2YMH3Jx/MO5+td11t/DbdJI3K9NHDE8kkfN6ZNKHhbkMNRJxtg1aW3V9BcHynas+48Tlm8PEqRmNzcLCw142zznG2aauLprfphlUNI2lQzeXIHc4pkDAjbR5ZG29d81BScrtIPNxtWe13Pdx2RWNo+tI2tcHYKDsav4ZBnwuBwuXALKxGcHf/mKBvpXBxmffblQaq5lWQhZguRgArsDWd1rlwvTkYiS80IG32HOfbbirQXCxxN8xaSd0xI2wI9T24/WiNB0L2pS40vluQcZpfVNKCofSQdz7UP8AxFzboWtGH4BmIzuMdqpBeNLNohg85ZdYbIOCM5HsKLoxa4j0jqtxxjmrRXEiqS8mQeQfSk/8VmYzI8KFoZCGCZJYeooRuGuhECgEbyIFdTkYIJwffbeg3MQ3CKRpORyDvS/SjEi5dlGcDLYyfQUlDeNlrWOPQ7TMgcrsCByfrRGMtxeJkD8NijKoO22dYzx6fegbMDiQMW27LmqXcrWzpL0HkVdiEGSKXvLy6ttaxRa5UiMi5Utr342qs15dgSabfUotxNnB3bPy4oNG3e2vI1mjOV/r6fWokhW6gkXJTUNCMO3v+dZ7CR71hbRtBNhMkr5ZgRufYj86NeXM9pGYLdNcixa1LAkMQflGO9AdHdV/HKKw/mVtj+dCeWCOR5DMdSqDsed8DHrvWddLPcLOJIGbMEeyqSMlvN9wKdv0VUtFVFAa4jzt2GaBxZpHjZA+GXnI3peGeTS8skh6evTGe5/vvSyz3UkoToADquhODjSBsc+hNBthdT29g8kSxnrs8oAKhQAQDv8A84qQa0rOS8EalZGXUrHg+vFQiEtgnSx2z3NCBkkjjlUaJcngn5c7Z/elrd4ryya1unInAKyAvpcHPzD/AGoNFWY3EsbA4OCKHdnfRvgYIxWbHeXDRGeJGPTiIETjcMDgAnknvTNzPda5dMCOQYwmDnJPzfYUBWuzHGqufOTjJ9apBLrEsYB1o3m1DilpOq5Tqx6dF0FQ/wCpcc/nU6pY7uRYkJV5VV2AzgaaAp6krTIThT5UYDB43/I1SJAF6cuBIo0k+vvQEub51ldLfSFRwsZTfUDtv3zV5/ipYpEkhJVtK5Qb4I8xFQFhmWWQhM6RkenfFWaEAtgnOM7UtFHcwWp0x6pwmB744/SqF7xo5jHlpF0AKyge5pVis0kkO4Yt3NWDLcKk4LLIq42Pb0NVuI7qQsEUrgKc7YJzuPyrkS5R9CqAmvvg5XFBJ1sM4IzVHkLWsittscVf/qRBIpUFzCSNv5iePyqk8bvYuJtpIV30bA5Ws1XzFeasTtVU4qTXtnTk47VArt67NUcMehqDzXV2fTFQfdGCgDHpQT5seaiPq0jbahasD0Feauzyv8eXJi8Dki1BWdlXGeQTk/tWF/CSBvDwdOSJGqf/ANIVxquLaIceZv2H96J/BxI8OX3lNas/0Y//AE9jGhCgqmpgM4JplIcqNRwSN19KXDlZQEO/cGmOppOSx+3rWFWkeOBWDMAQu2aQ8Phaa6a5OCoBAOOSeaFfxyTXCy9DqbadQO6/SnoXMEKRqo0qN170/Q4Ac5J29K44L78AbUs1xJ8ujHpRELdQAjI5zWkGZho1EAf0oENzDcQrNE6ujbhl4NFfGglsADmlLVrZrJHtdIgO6aRtzVFriFprcx9TSSRuB/T0qi2aSFZGk/FVw5bSN9scfSjNIFjZmOlV3z2FUSUy6GUeRhkNxt22qDvg4hdvPqIZ4+mRgYx/w1EPh0CJHGHciKIxAk8qexoxOX529quieQEncGgAljAskToXHSXSAG7D19auvh9t0ljGsBZOqvnOVY+ntvRkGkEH0oXUjQSEygaN2yfl+tVBJoknZEcfIwfbbcd6j4G3R1ZQQVkMoGdgxGCatC5cMXUDDHBznK+tVEzTQ9WNGZSPKBjJqKEnh9ukiumsFE0Y1bMuc4I770WaCGRoXcEtFuhBxjO2KWt7t7kqqIUYprIcbqM4GfrRIeuwcSgAhsArnBHqKCR4fb9UzICrl+oSD/NjH7VAsIoolVRqVYzGAf8AS25oobSSM8DvVBexG2M5cCIbavXt+9XAJrO26cidPaVAjE/zAcA0VrW3Z45WjBZVKA54U8irdRSudSYBxnIpSGdrotIj/gfKq+hBOTn8qgZMFoIEgCfhx4KDUdiPemHEE0TROuUYYK+vtWfMxEbFCDIuCVB396PG8aaEDHddfm5+/wCdBzR2UolsdJVRpYgndu4xnnimFdWJGny8YoKeIwSyQrEcmVS6n/tHf710V1BJKwWVS2rRgt/NVwVd7eMtaiLpKEAXAwGU9hTMXTz1RGFJAUHG+BQ55wdFvE6iZzldW4AHP3xxUXVylv0EC6jLIEHfHvQFMcOTIY01MdROO/Y1EMEIdiI1BBLAgdzyaDfyz28JmijgZUGWWQnJA9MbUb421jt3kklSMomtwTuo96Yi2mMR4WMBF3CjYCgQyxShfwnRxvpKkAHv/wCa6G+hmtYpSQgmGUUnJA98V0E8MpVhKhDAlcHkDmgIIYBC6NBHpY6mXTsTQpZIY2LtGgDkKxI2I9DQ18ThltDcIC6YY6VPmIHemE6Jg1uAF05IYcDneorpYkMqTFQzKCFPoDzijIinRqRdS/LtxS0F5ZMq9BkCsNiFwKoL2Ex9XrAKflODueeKBmWE/FQTLgBAwI9c4qAE6wRokKNvgjYMKBceJW/SlaKQSSRR6yo9DxvVZLpLdEkurndgoCYz5j9Btmg0HgSSOVdIVpF0lgN+KosMcZjXSpKqBkjc4oTeJWoVmFwgKMEbPZjwKo3iMJUyhgQAw8oJJxzj6VahjSgfIRRhTgYHOea4aY4sKqguSxz3NKr4hbi4QMz/AIkPUGU4X1PpXJ4hZebz7gquWUj5uMZ7H1qBqNU0t04owxG508n3qscTmM9eKMsfm31BvtQHvY4FdgGfz6MKCTnvt3x7U1ajTax5mMw056jfzd80ioiKPlWUHfOMVYqBuQNt6At9Y9ZVSdNZYrjPJHIpee9gnvLdFcNE8RmGAfPg4H9TRDyvG7kKykjnG5FVLLq0+UHGwpSW+gS3muYijukHUC8bfy5+9DhvLdpIVkciXCrupyzMOf3oHYEjVwiooAOdh61Z1iVymlOc6cfrSkfidos0yl5D0XEb/hnAY8Abe9X+Os2lXS+h3Zl0suDleQaYDSLpBIUajtxS8GpncOM7+lRcXENxbxRxSNpnAxKpxpB4z9cYo0jLEpcqWYjOlRuaYBraqkszqT+I2or6bYokZQYTSC3YCgG5UMp0NrcfKRggeuPQUqbwW08hZSzSXCwpgE42/wDNZinDJKlygCrpk8uB296bOxw4BAx2pN7m2CzoGIaIhXJG+/GKqviduWQlnVtfSOpD81UOKxVivIohGlDsOfSlUv7VommV9QEZkzgjIFDtr2WWBD02klOkuBtpz9aAsA6l1I+kBFGAPfuaNIUA3UeuCKVkuYvDraSabOjXjyjJOSBn6ZqTfxG4kh6Uh0uqEkY54IqfgLgJHnYb5wKHoS4AEq5CMGHsR3oUt9byTaEWQ/h9QPo2ZR6V0F7A0Mc2o9KRtIYjv6UDSgEEFds1DRuZUIZNABDIw596Vn8TtrWURuJN3CEqmQGPANFXxC3EjLqJZZRCcqfnPariCyoWwU2+m1Qp/BLMo1A7E0rBe/E/EuEcrC5VAF3bA3575rpL+NdAMUhVmVZBkfhluAfzqYpgyHQQPMcbgdq6zuOqhUgqQdJJ9aS8PmDQmJW/E1OzDuMsR/SqtcKrmKPOGRnVuxxzVGjcRIzITnKkMPril1KLckAnJBk378ClYpHnSxkZ31tGeoTw22ahZ+pNbTRuSsgIGobkYJP54FS8ApmSREnU+U7nbt71aQsSrq+FHII2akrW5t4PDhKeqS6tI6Ac77kU217baAxzjpq/y9icCgldQfJUYPoa4oInYr/Nuf2qhu4y8kSxMzRsF+XGonsKM0umBXeMozEDB9T2qBc6i3H2HeoKb5O5FUF+Fimd0ZeicMAATVnulMbqrBZNkXI21EbUVAkbAII96DeShLK43GSh/alW8QNragSkhwSWUHVgZ/belrmaSeK4cRrp3ADn7ZA7/Wpg8AvHFTUJxU5r2Rzd37VG9cK41RPAqNvWoqBmg+5u45xt+1BYrgtngE4q7nkdqWmYLA+PSvLXZ8u/jS56/jpj/wDxRqp+p3P71ufwXj/CxnH+Y2PzrxvjFwbrxe7mJzqlbH0BwP2r2X8FYHhGrGWMrAV085njHOdvV4USpq1EE6cKM89z7Ufplc4GwoKZLZJxttTS8fbk1zaQWIQVRx5tW2Kufaq4JztketByANuaOhGM5/KhgqqgHvU6TvpO1VB2JyNqXbSAdAAUfygYoxP4QzsRtSozng8dz3oF7pZLnw+VUTzSJgKTvk9qpNBdRzWwgkk0kaJI8jCjGzfY0+B5M432zihRCa3QiSSN0znWSdX37UCslldPdTskr46IEf4hGG+gpmKyljki0ExRiNtaiQkFzjf996J10y2nLkeZtIyd+KOriSBZEOxAIPqKBJfDrj4iykeXX0YGjkOs7ttg47/eq/4a/QiSURSNkiXJI6g4BJ5zWizZwM8igsjFi2cgnbFKLQalXolGPTCguT821Vs4Lq1XosEkiXIRg2CB6EUSF84U81eWeNSQzgacZ+/FArPaCaW5bX5pY1Qb40YzvQLzwtr8FzOVwV6YO+NPfOe9PrBGJXOWzIclS22fXFWlwi5LAD1O1AstqPi5pmfIlGNONhtihw+FrDFaxrIP+nznyjz55yKbQF1VnQxtjdSQSPyq7K5ibp6deNiw2z70CX+GIfiQZGxPnYYGnPpV4LMwMFEitq3kyMZwMDGOOKoLpw/SmTpSk4G+VP0NGnkWGIyO2F2HvkmoqkvhkD30V4n4ciAglQPMD2NXFiiifXIGWZid+VyMYzVlmkleSNFClNmLb4Pp+WK6PqSRDqJgkZ2qoUTwi0hZXBxphMWAo3/7vrRxYwtDBGzsDEQQyqATjarrGdRbSRnjeiS3MMciozqGc+QdzQR8JGJzLrbGoPozsDjGf9qUv7OSWa1MM8qfi5JXBCjB3waLNcrqWPV5ydgP3q6To+dMmNOxJ7GqCxwN0QtzKs3G+jTn60E+FRi2aJpXZTCYTk76Sc+nNB+Kkjj0XDIcthZV+VvY+hp/qLoC6hx69qAEFnDA8ciOcLGI8EDBAq6eHwx/DsrE9FXUEnnVzmiaRg6nBHcHAxRUeM5RWDFTvg8UQnb28VqkcS5McSYBY5JyaIrLKMjZcenNWPTaUqHXUBgqDv8AlQIJOqZJUlDxasKMfKRsailLGxWGKTqhtpXZFZs4B2z9cVdLG0jgjjUyqsLF10scjbB+2KNcX0KWk7xSxMyKdgwOD2qqPCYo4eqoLrudQ1N61RKWlpLDJoH4M6BCBsCtDfwy2mDhnlKFlYjWcZXg0z8VbRwswkQIm23agJcZvZEZ16KRqy54ySd6ZiJaKzJKyZOuUOM5wWHGPy4okVrbFZAEJGokrk4Oef8AxSdwwupI3t7iMhXyEJyHYf2p2ymjkWTH+YMEqdyP71FStjatJoKsdMPTALHGg9v0rvhLWONUCkhGVgWJJyvG/tUi6t/jCgkBcrgYz2zn2pe5ZHcTQXYDBC5Rj5GX39PrVQVra3GJNT6lkMgOrGCeftTVskcakxsdJxhTwoAxsKRt7+GdJC6tGYxiRGHG2fuMVSO/Eslqq+RZdTEEb4AyMUkDAsbWKeJQmXTWUJO+WPmNSsNnE4giTpyQwiIHuEO+B6/Wl9ccdxFPHqMbcIMs3OC2DvR7y9UXtnBqIR9TMACc4G36/tUxVDDZyTOjxsOrF09O+kovb9aO1jbvoJViQyvqyc5HGTQEntnleQMzvpyulTgr7eu9WS+gUBWkZWKdQhlI0r7+lQHHhlswnDx5W4cPIG3ywxgj04FQ9lCFXEYwoYLjtq5/OjrdRvCZDlUAyS4wMetKL4jBIZkJcCMgMWQjGeKqKw2tpGiCEalVQgAfIOnjP0olxBHPG8M66xKulsHG3tSfSitbh5rKQKzPoeA7LI2M7ehx34plbhbuETLqUjKlSNwQcEUENBAJY5GUmREKKxO+k9j61SK3hZpGlUN+L1FyM6TgAUJPEUeMNNC6HLjUfl8vO9Ae6R0dEMiOZUjJZcfN6faop97e2/EfoAtOQzngsRxUm3gEsZ6SjfWuAPmG2fyNZY0xO1xauza5ChhOfMRzpHqP1p+PxKGWHUgdmVQ5Gk5Az/samC629qsYVYV0CPpb7+XOcVQuYpNKIV6mFXHoNqHb3ontoHZTHJMpfGMAAf7UaOYupl0gQBQ6SeoxvtTBedI2IhmTXnDb8DBz+hrmjhEq3HS/EkONXvj+1J3t8kkBysq9J4ywI+ZCe3qDij3t0I/DprxVMiqhYaDnA9qAsNrajypGF0oUz6Ke1CktLSGFII4VWJDqVQMYPrSC3TC4MUiy6Y7cSsAuMk+vtRhLpk6MSkgLrbPYEbAVKsNGC3ctK0eS7q5z/qHBqyWsDKzBBlpeqSdyH9aRj8WhFuWa3kUdJZTxtltIpm6v1s00KmuYo0gDNpUBeSTSJVxDHa6kjQgOxdj2LHvXQR20khuYwrMfmZSDnFIy+KFREXgbDWpuSVYYAHagxEpe9Tw9QsjBHmhPyyK38w9x61oaFvZRxmKRlxMgYagexOcVUQ2mWEaoGjJGonOknkfrVLy/MNwYFRWcBSQTgsCceX1Ipezkb4i4iaNtBlcowGx33z6dqgPZ2zxxWwlddMOeBgkYwP0ph7NI5IBEoWGMNj77f3pMzTym56eAkOpNMgOSQMg/Srx+JzG3wEQDSgVsk6WJxv8ATmgYNlaqqAQx4UEAY235qRHbD/0EGQF42wOPyoD3c5uzatEBiPUJACQT70C0u5bm3aWWJQUBDKuc6gdx/wA9aA7/AA8bNI8SnUwJONyRsPvVpFJjMR0uS+pg4yOc/pSTSyTwRSFAq9WPAII57HPocVEtxer4a00VuVnJCaG33JwSPagbf4fLroT8Q6mUD5v71KNFIrOsa5ZvNlcHIpILcrd3DmNfKihDvgnckCmEWXquNLKqjPGzE781LiqXNmk6a2Cl1OxIB+1KTRa7SQsqghSAQOKOJL8JGHCklV1YTuTv37CiyOjRSGNgwUlT9ag+VDIz9a7vUt87ezH96jIr2Rzcag7ip+tdVFa7NTtUGg+3PjfelL09K1ZmYKMZJPAxTT4NYn8UzCHwK6LMF/CYD3JGB+9eX9dq+QStrldttyTXv/4Ix/hJJ7SsB+lfPjXvP4Jb/wCWOpz/AJxx+Qrr7OnPx7eyCqMFnCj1JwKMqFH0k8cVSJowfP6b6htTDSoASWX03Nco2XZWZsLkYFF+VOd6ujo5yCu3ODUNgnBG1WRkMLrOewqOoS2lTxtRE0hSBuc8VQweclQc96AjAmHcnPOxxQJA251YyeRTLHpJ3zilNLMy5GFDcE5OKK7rSx2ksqxs8gXaMb70rILy5igLLsLjzDpkFkHBIzt9PatRSqIduwpfVM8rgoAgPlIOSfrTULJDKjXQLHXLNqUhdyMD9KY0zmF28wkBwqgbFQdv0q9vE6opm0GQD5gTv/ais3k2Jz2oIbqGPuXx2Hekltr7RGvxDjFsVLZ5kJ2P2p0yDKnHaiMNSnBOcbUCDW9zLLH59OiRWVlYjUoG4/P1qLjw2eSZpFdjm7SUrqwNIGPTkVoR5RSSTkVe4kwQinLHzaRyRVkChtZ9FziWQTOCkb6zsMbfrQ5LW7ubKKGZ1dgpEq7hWPYjvtz709bydWLWARyPMMHaiIpAJB2zQJXMc7xwxIWwAVkOrST5cA5+u9Ct7a6Q2qvIziKFlkOo+djxWgXCIzMwVQMksdhVEfK6xgjGQQdiKgSXw+ZgiTESJ0gjg8hh3FGvrIX8CxMCoV1YH6dqY6pCM3+kZwOaXjvDJCsigONOfKePrRVUsgDIUbIeUSHDY0gY2qvwzGZi8uNc/UUauQBjSBXWrKA0kSlVLbKe3r7c0eRoW0glXcbgcsP60gXawYREtL5UMjb/APd/UVyIyGIGNcmMY3+Uj/zTcHTaAMMkNvkk7VMhUnII9/cUw0lJ4ak1yk7MupUKbjPPvVo/Dk6MEeUPSYMSFxrIq5lMiv08BQSobnUw7AU3ADFCvUxqIGr60SkB4T5Y/wAXG75GkYIY5P0PvVz4Yp6o14LRiIKBkgA8+9P9TUAFXg1zxIztKNSswAYqxGcUwKSWOrq5k+dkbGM40+vrVLOMqLmLZT1Gw4GM5Gf0zR+jx55GPO7cVzvHGckklN2CjOmgXXwvp5LyeYxdJigxqHr9aubPFvKhckzDDuABntwKf0BgDk5qHi+U5xvTBlvY9O0u5FkMjSxBSAo5AwMVb4JRKJSc7JlMbZUYBp8MsaMzkBFBJ9hWc1yrXpQO3ZokGwZcZJPtTBYWGlI9dxIxSTqByBn6e9DktetfSk6kjaNMOo7gk06snUVtS6SjY2OxqUOqTJO2MkVQiPD4Q/VRnBVmYjPJYYNEsgkaYj8owASRnI9PamJmXDYOMenYVSzKF5ECjY4z2rIBDGqSSqscuVBAZmP82SR9N6strHIvRdCI+l08Z/lpo6RO5HAx+dLC40XJh6cnGrX/AC59M9zVBejDhozqJxgseT259aAJLaMhF/DaJdCnTuo9v0ppUynUH8xzQrm5trZY+rHrkPGlQSq5AyT2GSKoGkMTTCRJCpCBE9wDRJ9S3sLl9o0fO3c4/tRZ3SCPWSNiBsNyfSrCQyymB4QMpqBDZ9sGohD4e1KNGhbSxxsTtvnA9N6l7Yyli2pi6dNtTYyP60yiBJPKuwHy1aW6jtbd5JQVVTgADUSfYVlVBamS2a0mfKldJAbcr9fWqGwtolZT1NMjKXbOSxHBNNJGJFDnOTvkGqxSapHiWQOE2bbcH0pgG9nBLEchixkMvlODq9QaupOsBUK7/lRYkEChSSxJ234rpWXTh20k/LVQj/h9vCJdEWepnKk5G/OB2zVfhoVGWtxkEbj1HFDchrrpdSQs2RnsCBnH5U2sA0ed2DD/ALjUUBrKPC4hcaHL4DkEE8mpSJDcM5hkDaRGcPtjsMff9aYHkDEzZHYN2paO4e3u+lGhk6jp1GLcBttvXigmO3gIjAiYdIFFGdgPpRliiS2ESxuIgNIXJ4oTyXNtKXZFkg1Ycpu6j1x3FMmSNsSrMpRiNJU5BJq4M9LW1MYhtwYkSUdzvjcDenmtYZIGgZDpIwVDHFViEa9VdYbQ/mbgKccE/Sjsylc6hjGTv2pgzkeOZiOmVkzoZXByQDt9qsFk6jeXBPO5/LNOrdRuo05I9RXAoxypAqXxNLRQKzMjRgjSBx6cCrtbRsgPRUuM7c/am10jOAPyrKM01tdyzpMbi3LfiREjVF/7f7UkNMxQ25XBhC7aQpHb0+lcGCHaEKfQdqrez28dkbtHD6sBGB5JOB+poiGIyRu0yk4IyX+f7e1MElQ+HCjyjjG9UgtekjAjdnLH6mjG6iiOXZFXPzE4H51El3FLC6JOsTafmBGV96g4Iu4Kg+1cY8KDowPQCg2t08T/AA94V6hHklX5X+vof3pia6ggKLJMq6jpAPc0UO4cLImlCEZTqIGcN2FVSJQAFTSM5wByarJ4pZRTlTMusMIyAd8+lWkvrdGVFmXJJwAe/pVRSeHqppfVsQ23qDmjpLqAyBxjissmRblruBneNz+LC2c59Vz39qahu49OpmXGNW5xtmghLgsWWSIrIpIORsR7GrK4yxIzU3U0SguXXG2RngmoaaBbUuj6jvsu5OOcVlVDcCXVgYI4oFwgELKBp1HLfWjR6JHOBsO9CuCSzLp296ivlTj8R/8A3H96qavIfxpP/e370OvbOnKu77121dXZxVHHmozipNVwDzQfa1BdSGOPpXk/48kEfg5jLZZ3UD88/wBK9V1FDDUwH1Nef8asLTxhjFO76EYEFDvnFeWXK63p8oNe4/glgLJwW0/jbD12FWn/AIP8JtY2ne+cIoJ0y4AP5YNOeC2Jhlla2VRbu4dNJyBkbgfcGt+flLGZLHrFOOdwfajKqMAMDPallXWmh2ZNhnScEH60dZBqyVx/asRag28YyNC5NV6MbcqMrVm8w0jb3rihK5DebvWkWRY0GMAURmK7KPvSKxytLufL70ysRC6gxz6E0HXAyA3LDYVW3kBdgTgA71ZyHiIVufTtSPQeF5HCHUFAL4B1D09dqgduJ4lR2ZtKqMkmhSXMflEiOrawhX0OM/liggxSxMHGoONwd81aAQSJ09A0xsCusHYjuKDp7+JIVY6iGRnGkcKKoJ2kuYInUhHiMhT+Y8Yz7UeW2tpYGiSJGOlguB8pI/SrRxqGETL+IsYXqY+Yd8GqFRJHHcQxxI34+XI07AD2pq7nNrEpVCXkkWNR9T/ar9KISI3TGtAVU+gorRxTEK6g4ORnfB9aAAvUM8cSxPpdnXXkbFeaFLciPxK5YKHfCRAau3sPqaPHAiM3TQKWbJb1NHkhjWXUqKGPcDf86qFBfkpGsKDTKSkLZ225z+VHnvOgiKQvUcEqC2BkDJqyRIDnQAo4271c6G7br+lUJDxEPbpI8SlHgaVwW2AHA470OPVbOUtQOFZ4C2Rv/o+n5Vo4Rlw6qVO29UMlvjV5cgYzms2KWvkc3VjhvL1vMPXY/wC9KeHYEcAMOPiHlLMGxwSc4p2V45JIGDAhGLHB9sD9arHKslurvEUl0lSNts9hUCg8S1W1x0YQqiAyo2rPtjGNjVNklkEQyzRRhSc+YEcDH1rSE6OhEcLYA2GnaqSTy6SRCVQDJLMM/lQKwvMYEeMgRSvoUDP4fuQK0milyNOjVj+bOM0q08yRFhEoB4DbEk+gFXdpQwxEpyN98gU1SEFxPbW8Uf4bO2sqSD5iG3Ue53rQEsrXjQnygKGC6SRv70KCN+llWQAMc6Bnk04sSHY7+uSaDNkvZTayTrKYnJx02XcEHgfX1q3x00s0qrJgRgNGOn85I/vRZ5bK2OqQafViCcfUjimkSM6ZIdLLIMgg5B96copaXcrRB543V8/LoxsO9K2bXUbJG6LlpJHZdPzLnnPrxTPVZdYeNc5wMDmh2c2UMMxjMoyGZTkkepHagEl34i9n8QkbNI7g9PSMgdwPbbmiG5vpLjR03UJGHyF2ZjyKbjeJNQjKacVCXEekk42PpTRkyt4g8Fy0+pIjBq+UbHuvrVobSf4sajrQW66SUGCfT2rTuE+It5YlZVMilRt3IqkNzDKmmNlOnyk4wcigSaC6McDBnOt8yKw06NuPpRLqEqY0id9DnTLIp8yrjY77AZpx5ELKNYPfFCvQRbeUBgGDMM/MAeKBCZbqO7iEOp1mIJZkGAARnPoMZpu364mEjBlDatQOOe3FMR3QlIKxyAn/AFDGKHMJCo0s2Q2rb9qULabt4w2DkQElcDeQnYfX3q0kd2sUzJJqkEaKjbfN/McU0s4WEZyCOc96o79eJuk5IB0kAYNQLTNfu7xIuqIuAWBCnQRvj70vc2E9w7IZGUoR0pWYEAY3GO+4HNaLLN04wupd9/ejRRt0yhbLb00ITRTzWdqeqjSRyB3cDbbOTiuWSY28SlnZXlIffDaO2/ary21wXi6TKwX51JwB6HI/aiSrKssbI34uoAAjbH836U0KdDxCTVJ1f/SddJk/m/lI9qlrO5uIYI55GZihLlXxpft9RjNarhFLDWFLcAnBNJ3MsvXjtLeQpJIfM+MkDv8Ap+4oDWvVgXoTSNLkEhxHgBeAPrSll4fLaWd4hlkaSV5GQhjw3GfetBCpmeJJgXA8yk5Iqk7zQ20hVgCFJVm4z2FBniC+ja2cyu0wYBkBOnTjGTTBgklv1En4kUUa4ZwQQ2+Tj1NMWl6LgNGbeeKRVBYSrj9auk6kMGODnGo8GrRkvYTKouZGeGdHyWj83UyccfTaj3do11K5YDRlTFuQVxzt9e9aaqFHmOd6BJcKzThchYgNTYzuRkADuePzFQKT2k0jTMZjpdUVVORjByfzpW48PnmuhN1zEVk1I6g6tP8Ap9BWtbxt8MiytmbHmOMVMkSFSCcD1qAXiNubqH8JmjJxl+x74OKzxZs869IRiLLO0ag4yQACB7YrbjlhjiVFYlc6dQGRn0zUMEVtQA8vFMprz8fhlwYtBcyAzGSQMNmBPB3psWTR35uGU9E4whx5iBjnNaaSIzHy6Pc8VLqD5s7Kaowl8IaKARh1ASGSIbd3Oc88CoXw4yeJ9ZABb9NNWDuzqdsVsSIJldN11g7gcUtbxSrEEeRGUDSCoI4qaEofD7lLYDrHPTkDHUThmPI+lENhMJLdgsJaMYkDDynb5vr9aekmSJUj1eY7Ko5bHNDe9MVxHC8TDUuzEjBPpQUvvD/ifD1tkRY1DKwzuNjmlLjw15nhMaxrKkxdnHAUjzAD+la7XCRx5YYAGSTwKVs4yhIQydNsuqsRtn3570FZfDEuAI1JWIRGIqG7bb5xztVW8LRiWY7mNY88nY88c05LqUgjY9vpQ+uVIHdjgaNyTUFIrJ4XkJlDxyMHKEfzDg5oDWiNctJLK4zIJNI4yBiniXdlTDIw3OdwaKY+GIGamLrOWxgbWwlP+eJueCOw9qIPDkiPU1sw1l1VjkKx5Ip8RRkE4GeeKo00aIEdgWyBgDck8CtIzobVQsSNPJqiJ0MSATntVbmKGTV5Thk6baewzmmDGslxpePJHmznirdONI2GWG+NmqKAbSJgrgnzSCQY7YGP6VRY9Co4B1IXC4OxBNFD6MRk5A33NXaUdHUfyAqKGpwCAMHOaRm8hlcai0hGxowuG0mQAlcZAB3NVvIzpIBwQM1nofLphieXn52/eqYNFnB+Jl//AGjfvQvtXunTlXGurjXHFURmuP2qMYBPPtU/aoPtgcFSQoArDvpS02QBjOPpWw0bIpIavP3EwEzKce49a8ldg5oLe5QrMittyRuKH4QkVmJIImIiEmw9M1SWQKp05IxsAe9K/wAN3Ru455ZQFPV0hc5xir+J+vYReZc9qmMlsgjBAwKojHo4QqGI2LcUQNpVScFwN8f0qwWVCO5x71KgggnGKGXGNVD65DAKNvT0rTJjUoXJwB60BZnZmCDCHhj3q0sIuF5wew7GrxLIpw6gr6g0FYDojCkcd/WiJ5lYE0JpY3UlM4Q4O1D1oysBPpLDffBoJYdM520gZJI7UC2urd4xIswSPcjHJx7Ue3jMcITq6goxzmhr4bAuhUeQaAQMHkHkVAea9it3gjZsvM2lfYetUW466MeoVBcqmDgnHfNEkhiXpu7lVjPkOcYPFQtmkSY3VAxbA9TWkVhkYqc6mI2D4+b3qrNNc2zGKQxSZIRtOdx6imIohHCo1OMcA42oTW8QuC0c0isfmEb/ANKioivCrRQygvIQQ0ijCll5q0niUelWUHLRmQZH8oq62sMcrOAwZ85Or15q5soHTBUlRH0v/wB30pygTXwRo0OSzFVYBc6S3AP1ro7pZZ1QBwS7ICBjdeTRktoROZQhWQALq9hVo4IkI0AggnHsTzVCM2B4hHE7N0xG0jEnbnFVaa0iEupZgY1DklOQe9aEttDI+qUFm0ldz2Paq/AW5i0lTpK6Tk7kehPNRS6T28JfylVTAd9GwzxmoeZkgkdYsPK2mHbZz2po2cDOzMrHUPN5tj24rvgoGgWEqxjXGlSxOMcb0wL28sMPhssrI0ax6jKp3II3NIyzvchF06VWaFshgwZWO2cftWyYY0j0Y8p5HY/3oMlsjRRwxIEQSByF24Oe1QLQTC56kuD1IXZGQblcdvqRg0hDczXPwBwxjuWkdhkbqBsBvx61uuUUBTq83OGOaQknS3vIbT4SRYGQ6HjJIB7jA4oAwXsMc5doyhkhLYAxshxx3NH8NnE0MmVGtmy0iHIYEbb+oG2O1OLGg0YXCKMKO4/tVkRFIAUAeg2xQJXdzFaEQjQ7kYVDKq5275NKW7fBImmBy1tF+PqYakBydvX+m1aTWdrI2hoEKKwfcd+c0aeOFQzmNdTrpZjyR6UGJceJvJaXYWMRtEFyVkz82N8imjcQW8khMTgRdNNYxjzcYH3p6GCHp5WFB5dOQuNu1c/RVQzrnvjGTmgUaZZJelGQJ+o6IGOx08kkVFwotIGdxgllXSTtufX0p6IW841oqko3cYKt/Q1WRs5Gk/T3qUjJW5nE2GXzdYRgqdjkZzQRO3xK3EK/iODrUnIcA449dq3tCHSWQE6v19as0MEcWUiRSMkYHB9qZVZCNqljLwlmkkCYBwVzV5r6GIH8DU/mOGfspxt6k+grWhjGAXjGR3965oozPHmJduDjiiM6Gaee9mVVCrGFXGrgncn39K5PEtUbtHF1FAfUwYZBX1HatBo4w5KoAfWgBQkjKsS6WOTgcnvSjOtJJ2uzM0RcR2oYPrwCSc/n22pqO9cRz3KxrhTpkRjhgRgflR0mjBeNkOpG+Qj9av8AFKjAPGF1N6U0De8lkMBijQxShmyxIIA70GK9mWNZjDHpKjUwJ8pLYwftvTsrxqhfSCMZ4odvcpKBlQBnGcU0ItO0ZlSPOuS4YZIJGcDnHtTb3BRZAu9wkeojBxxtRJEWJmeP/wBRskf8+lCSZncERYyeSO1RQbi2hu7IOMSOUBU8nV655BzS0Jnia9uHVnlgAjUkYDnbP5kitYoElUiBFVgckDk+9SCS+4GnttQrNmYCbMqPHKkoRZhtgkZyT6dqvfTzLa2hnAVxcKTjYEZOM+natQqW+bTj6VWYRoR5VweTpqoQiuZ+qkWFRpCzBgMh1Uj981N4nXnit9H4UilmYA5yO3tT/T1AHSoHrjeoOhHwQBkfNigy/BxcMk7XDcysApUg4Gw57YpeB7mOa8clGJugukAkKcDf8q2I1BldCATuQaoIBA0jKRl3Ln6kD+1AsLq4OgmEjLsuCp2Hb/zSV219LPfAHCrGoj8p3J5xg81uEApllGT7UF0ZnUqvkAOrgHPaoA/EPBAsRVNC6EDLvp7E49qjrTvO8DaFRMEOR82315puO2AwzgFgeNqMY1LEGMb9yKozRNJJddAnRGqBg+nIc5wRntiqwzXg0ByvTaVweNlHH5mtPQFjbKL7bCghF0eVdRz3FQZyzXSdOZgrERMzKMDfsvNCY3/TuWDn+TpYC7Z+Y49vetJZSzSxGMB0OMjjGM5q6h2ReNvagy3iuBdyzRl5OnEBEBjBPertq6CLMXkWVvPqA1KCPT6/lWmEIyP5qtEq6Wzv9anKse7SU+EvAGE0gXTsckjP9qDd3F0lpLPBJ5VdCFKYJXuuK3GjKylgwKFcYpdlkF0cmJo2I0gnBX24qxKVme5aylVXbrOG6R2yvoKUhiuYZI/Mw6dqEUbHL53G323rZlQYzncHOKAkc0aETSo+SSGAIOPegHE8s1yyvqVI9OlwcB2xv+XpQro3kk5VHZI1dMFHAyv8xP7Yp+EeQj34q4XUPMSB6Y5oM9WvWl5IQSM2NQ3XHlH0zS1pYXf/AEktxNhk1vIMgkufStcvy2DsapCkys5aRWRiSMjce1AgyXpk6OthlA3UQjZtW+r12qstnIglEIKFmyDr5Gdz7HmtU7ZxsT3qkZ8xOeRUqszoTPfTyu+mIxBIyCNjvn+ldbLdrYYlcdYDTk4335+4ptWK3csU2tdwY20nBGPX1zRZgCowdl3+tAnFF0pW4xzVJ5C6SBhgfynB4xRWVWYNvk+9VnYdAqcnas1Xyub/AOol/wDe233ofFGuVxeXGMbSN+9CIIr2TpyqD7Co7VJrhiqIxn/xUjcV29RVH2V9ekgNqAGd681NpednI3r0sr4iZhjivPsoMh7jNeSuzLnBUEhj396B/CKEW9yhPmE5/YVoXaBYtgMkgKDxQfBIXgu7nOnEkgYYPtTeE/Xp0hLIDyMUXoa8e3vUQI4TZzj86KkhKBwuM9nGDSFUjhKpgZ29d6lYlUk8mpkllTIEZI9QaWF62rSYZB74yKqG842C7VCSgbbkd6D8bGy7nHtgiqpdRONjsR6VpB1AGWXcHtXaIyG8oO3cc0L4iNNtY+marI7MjNCATsdztUFNCqdUY0b7qpq4m6aSPrHlGphih3FqZI2eIkPpIUk8GgQWrLHKGjQM8JUgevY5oHJ9NxapHcBMS4yCf0HvV4ZreJWVQ2lTjUWzj8zSVvYdQwTHZTGoaP3G+x7e9S1lO2oMkRHV1HbAZfQ0DzT6r1oQDoVAzE980C5ZhNFdKiGKL5wuzb7ZHqPahTwSPNhV0x9NRjsQDwaunhcqtGA+y68422YdvcUD4lSQjQ4JrrqIFEzPNESdK9Nsaj6Y70olhLHoZGXqZXqv/qUZ/X3o11byzrEYn0SRtrUncE+9VAVuL+x1/GRpJCBlZVOGJJwFx602OosiOZo9OfOBjAH1+tBuIpL22EV0I1IdWxG/JBzjcUGWw6zlQQgZmZ1XBGCMfnRWj14xOiFhqfJUZHA5NXeSOLTrdFzsuSN6z47KNGWXZjDF0wCAduc1Z7UTNLI0mFkZG04GxXt9ParqOu/Ejb9ToormNlVtROMt/wAFNJI8eo3EyKhwEyAu9IPaCd5MOQXmWU+gK/vVvGYWu/DXSJVZtiANzz2zTVNtdQZdusmlDg78GrLNGJWUOrEYzjtmkVsv+qjnEv4ibEEDBGMYxjb60xHYiK9luteTIACh4GO9QVtrhZYfiHOCzsAD3wdgKsEUydV2GrBCjPApOHw8yKrOw06mBQjka8jB7UaLw1UdPxBsXJA7ljn7VBY3iwkCaRVXIxn34q13K4j/AOlmgMmrGhmznHI9jQG8NVXkfruOoV22Iyp2PFdH4dGkhZWUEuz5AxgtTQeyvBdSYIKSKcSRtsR/ce9dceI2rReW4QgErkcZqbW2FsqkyLKY10qwXGF9NqSTw7UboyPIsbzdRMEbkDOeP3oGYr5Gh2dWOkEjO4+oqlrdhbKEzOpmlGRk7sxq3wObn4hXw7poP0qtn4aY0jaZ2UhRlM7ZGwNNMEjZFfaYM75YtnYnv+WKtYytc9VlYY16QAOMe/vzVD4ZGYenrO8Rjz9Tkk+9MQhbY4MimRiNTNycDH7VAjFIt6W1SLqMp0g9gvAHpxkmrRTvEZI45xcxKQGQnLr32PeriwtxE8ZZzC4bTlztq5xVxaRsoIlfqKwbqavNsMD24pqm4b+3dQVk8ukvv2A239KTa9j1L0m8xcKCwPc7kj0/vRJrK3dWHGtOnhDgHfP55q/wULSlmZi2AG3Ol8HIzRF5ruG3QmdwgZwgIGdzQ/i7eNDIZCWUkEaTkY52+9V8Vs3vLN44mXVqVuSMYNQbGJ3DF5SwGG8/z9/N60oq96z3caQqulpDGSx9BnIq730KvHFJKshkdtBA4A5zj0q4s7eN9WPN1DKdz8x571SO0tomiZFYGLUEJY7atzQGF5amDqiQNGc4wp3xzgcmgi8s2jB1KUZOpkj+Ud6FLYIsK9EsHVXCHUf5u30rksY/h4YplLMsQiJUkDH0oCPdp1FVAzLtq0jZNsjP1olxe28C4bJAGshBnC+p9qqLaOAsyBsuBkEk5wKWewguCWK8qVIyQCP/ADUUxcX9oyMjyMAEGoEEEauKDbXXQnS1Z2mXVoWTG4PODRn8PhlX8WPJYANkngcVeKwSOV3jypbffJAPqKApnzcm3XGoR6yT23wKCl2FiVruPpyZ3UHVpGcBiewNWlsRLIsusrIgwHQkHHpVTYsZi7MWBADAnZsHIzRF/j4VilkPU0xjLeQ8e1cb+1kTIlyFxsAd/THrx2paexk6NxGhZhNltOvABPOKiOx0W0CyK4eMDzo2TkDHPpzTVMRX0EssbQq2HQnVp227Ggz+KWyrIVZvw11N5TuD6etStvFHMZMFEMXT0jOkrvtj1oaeH27B10kxMACNR4HFTTDUNwjdKNgxdl1MApwv1q0t1HFMsZzqkzjAyNhXJDGkrXBOHdQmd8YHFClEKuXcglAQGxwDzVQC58QjSKJUeSN5WTDFeFY/7GjNdW0MxlJkXQGBXG7AYJP0GaqQitGqLlQNQYoWC49Per/ApKVZ40YAFRqGdjzmglr8STtDGHGiHqEleM8D60CCcR2iKNchKrnG+nV6mmfg0EkgQhXZNJIXtjAqYvDxDhgyhggUto5wMDO9ACK7iQk4Z0dv8wDZs9/p2qTeIpZEyzAkKmN9sZ+29ESziEQtgw6edQRVxg5z61LW0cBRwyqVz5tPGfWoqkdwk26ZIBwc7Yq09wkIiUBiZG0gKM1RrKNIfIQqFg5Cjk1d4SSrl8lTlfIPKeKqEJ/Flt7aZkWQPpfRqX+ZRvVoblY4EjbWAgjyCu7FuPzNEltUhtmVYeqHbLKRnGTucUcWi3EZVslSwckrgkjj6VFK3t8kaXSoH6sWlCxQ4y3G/eiRqkzaASWiYZLDfjarXVqkcckgjEhkZdeEzxwee1FghaNcqxUHzHUm5NNTC4vrdjpjZlbU6kkEDKfNUp4tCuoyLIqqqsG07MGOARTCWNsEChVIXURlc7tz+dctjCkSxLGoRSCBjIBHFUCF7CQVYtgOULaTgEDJrviQYyzjQgO3uO1TLaRor+UeYnUCOc81DW0UsARwCgx5T2xxQKP4pbQq2rqJiURnK58xqySSGQ6QTjZ8/wAp5xRZLGzlUo8StqYOduWHBonSjjLOAAXOTjvQBbxDSwXzMchCVGwJ4zVevJKrAoVAPOQc0VYIRMZlXEjYyaiG3htlfpgjLFiM7ZPNRQgurQdxjtQ5WWTXpJGglTn6ZoxcBsDf0zQLpSIm0scnfes1XzC8/wDrrjj/ADW/ehAmj3iFL2fIxmRsH7mlya9k6jne0nPoKjPoK7IxUbetVEHNTXVGfeg+wXUmISBgAjestUywI5rRucC2ZiOBSMOV7civLXYjdxO8qKxA5YUHwiVW8Vu4jv0wv9abnAeZyWGFGKwf4Um+J8av5M/Ocj6ZOKScWpby90sq6QFNSW1gAHehqgOfLUqseMppPbIOcGiURmLL7+tcETTt+VDePy8kfSoMbsdpG961ES0SshGBURQrEfKAv0qUjlXlwexzUsG1HHptQVkiU7Fj60rLHBEyCSUp1G0oOMmmGaXBIXVtnFLyzN1FHRdgQSCNwp96AyQyiUETvpxwSMVSR5EmUB0ydtJFViu3k3VeCQfrQrZykcLEalO7b7k7nNBomV1A/DyccCpWTJIdGAPc0obiQQwt/mdRvMAu6+32qHuZUlmYZKxnAQL82cb5oG2uVjwreunjue1UguQV87f9SoIZdWBztSbfEOmqXSGS4XR5cAr680RXnCszBQzXBTUUPlHr7ig0bRzJEWc6SeRU3FwYoWWIDrFSVXuf70ujMbiSKQhVXBDjYHNCmj03uUYsy2z43zk5qiwkhvLbWHVirko0pKn6bU3DMnQjbR08ruD2rOhuru0hSFYQypCgOxJVjznHOOa4NeTJH1lI03AOy4yBvTQ+L2DBKBnUOFYqucH0NGfCyFMnS35VjwPcwxNIkTOyySOVZefTB9ff0p2EnA6khZpcsoZcHjcUQwW0KyjBkwSqZwWx6UG1uvibYMCpf5SpOAG7il5C/wAeJFyXW3cAe+2KErXEEESrCh0QamXG+rtk/ntRWnG6mLWwwGGSG7VV7yF9SIdbIAWXjHpuazJnvZoZY3BbzpoKx6dSkgmmYIJ4rm7YxjQ8gZd+dqaOuLlnheGIFZRH1CDtgH/xXQXAltupblONWG2P09qDcQyvPeBFJZ4F2Hrk1xivFIEZYFdAzoXzD+bf2qKelmjiijaQFFYjJxsv19K6bDIqY1KTjb96XzdONDIGQu40ldiANgfrQ7CKaJNTBlTAKo+xU9x9KI0VaGMEA49vahT3UEOhWfSr7AkbD6ntS6LefFRs5/CIbWMjA9Md6pi+kjQyRozdNtSuAMt/L9qDRZ0QK4UsdhtUJP1vPGMqCVznnHpSdlBLHCww6AqMRvjY99x2oEdvfRWYVQwKZ8m2+T2/WoGZ7u4gcOluJlHziM+YD2HejJLHeIs0eGQjIIoCQXKRydGTMmD09Zzg+9KSWd3FbvNB1Y5HKtLCCCSc+Yg8Db0oNEOswaFFAEJCk++M4FKyO6XcMcRbzBi4J8pUD/ccVQi5FzciElQ0ql2BAIBTtn3AqiWd+3RkkZTIImjdxJjcnOrYfSgdiuzIysYCSpCFVPy5/fbf2pma8hhljVy2pyB5d8ZOAT7ZpGOzug0qgr0ppyztrwxQrj02ORQ5fCLiaVn65jkRvwpg2fKOAR9asg2xCm+w3GNqU0OobpNmVScB+Cfeh30V1cEQRvpRojlg5Uh+x23I9qCbG60uPiCGa3VNmO7jlj3oDW169w7QTxdG5UZKchh6g9xTRICjOMkbD1pGfw6a7uWM5XQpVopFbDJjkAe/rXXlpNLcwXERGYmIw7ldiMbUDwUjB79qrrJm06cgjOfQUgbC50BVu3wIXXIc4Dk7fkO/NVfw2ZruafqgF7dY0JLeVhycelEahUsPMONsUuJFiY6iSdzxvWe9hLDa30gfPUiwFVm8pA3OT+dUgsp5YIn8vniXWpydQxyT3OTmosakt5gwxouXkDH6AVMN3IEOtcsjAOc4Az/Yc1mfATm3ii6wGITG2CQc5zmmobS4VQjOrRtKzSbnLKeAaShy4uBAplZxoJGMDck8Y9aIrtp1MDuOKRv7D4yS0YNoSCTUVOfMMY7GojsZFvevLMWCOxU7/KR8p3xgVUGW5+JknClgkTaCw7tjJx9KLCXW2851MOc8gds/as2Pwx47d1WVgzTPMJBwueO/51w8KJWRtYV5kVWwm3lO/fv71KrSUh1O42GSM8UsZg+HV+23pQj4fKJiwkGhphIy6eRjGDTE9osqOoQbjGntWV0O7k1eHvKukMq5GD68HNTJFFhYVYAlRrzzj1+9Kmwmjs9DlC0cfSXR/MMjmnoLLomXqFpdUhdCeVB/lzncURMckcGQzouBnBbgdqZ60EYBZ1C7cnAz9axjZPc209rJKDCSQH0eYnOd/YGpTwpnto4pNDMJlmOlfL5QBjHvVlG01zAJWUuocKGO/ahyXCfKrrqJwATyaRfw0zC6jJ09YkodIyg9K5/CzJJaagSbdtTM2Dr2x67U0wy8nQ6KcvI+lm9Nsmpe4UBhGAxXlR2+tLS2zxGJhgn4gtkehBq1vbzQWawykPLgqZRgE+hPqaijxtDDahHYAKMEmpluYYkXW6qrcEnmsv8Awu5WHOuJp9KqSR5WAOSSPU+vap8bsHubC3REAKSLsBnA4+wqxGoHhYhgy6TsCDzUS3CI8aoylpDhRnnbc1nnwrUUZJCvkdSABy3celEHhmua0lfGq2QoMAeYYx9sYqh46RgEjJ3AzzVkZCoLuDttjvSk3h/XuIZiSvSDYA33IxXWnh62ZjdCSEh6W/ffOaC5uYEdx14wUALgngHijLNFITolXK7sAdxSk3hyyzNKG0a4+m4AB1DOfsaG/h2OqVmdVcqQox5Mdh7bVA8Ck6CRG2PqMUqLm1VpV68Z6eOpk/LniiPpuYGUsQGUqSDvS0nhMTrJ1GkImVFfLDcLx22oCme1j5uEXLBACf5jviiKqMgbUrLzkGlLnwyO5jdYnK9SZZi2x0kY4/Kmmt0kg+HGQh2OGwcUFvIFJyNh2NCYeU7HeugtYojJp1edtTEtnfGKtIyrgA7VFLqi6sH86DcgFDg7g42o0pUJnPHvSc6hVdh/OB+lZqvm1+c+JXOCcdVv3pY7imb4Y8RuRj/1Gpfg17PHqOd7RiuP1qSKqSfpWkTnao2rhXDNB9auFLW7+bbB2pGKQ75Gw7U5K34bKDyKQA968ldiHiMkkXh1/IEA0q2GzWD/AAS5TxOYAgZQc1v+N+Xwi8K8SRZI9xXnf4MYDxeTPHT/AKitz6Vm/Z9EWVsYIH2qxGMlAq5OTgYyaqVJXKnJqvmwDpOeDWFMK34QzjnG9VyVbPK4qrSKIs5O3NUVsrhiRtVjJjqqykH0zQ99YydjVR2OO1TGdS78iqVdn044yNqV1OZXBHPG1HZhkqwJGKGzE6goOKDolOdQGogHYdzVopNaK5jAOMNkYwahWMTKQM6ttPvS3x8jlDoGC7pgH0zgVRokLjAxn6UJWCvnYjOB70pD4h1LdZXXzspbSm+w70T4qDraW1FgUA8uc6uKgY0h2XXp0hgcD1FMJIGbGDgfrSYuoml0xoz+UlWA2bBwQK6DxGJolk0sgkTUmRnO+MfnVDRlbS2I1ODj1qk0LsWdXw7RaFIHGTnNKfEm4ZoxqjUI5ck75Bx29N+KYNwz2kCW+ppCFcqdm0ZwT9aAlnFIjDqlGwOQMb45+tMBQrDbY0MziANJINMewUAeYk7Y/agSXrEAJAwcSFNBYA7eh7mqhtCWcbjI5qzoMZz9DSz3K2h+QvIVL6MgeUc5J2qT4gjpb6Y3/HjMi8bAb/1oLvCuouGIZlK59Kr0ujEgeQSONgAPm9zmhyeIASGNoWHkV1wQdeTjaomkEfiglk3ijtXbA34IzQH0lWZ28oxyO1RbtI0EbzNhm+2fT9KDP4nAsDyMsjLEqOygA/NxQRek+Izu8UhSJUQDT8urck/pUDscSNNI6khjgHI4xxRQMDANBnmFtLFqGOs4RmPAGCaHMklu6TtcSdMtpaI4wSTgY9KKZCa98/3obqWLHOxoH+JhGRJIGBYO2VOR5ecVVvEkVA5ifT0euc9h6UQ2ZViTLkKqjJJO1ck+xGQePNnI34pS3LT3s/UUaTAukZzgHNAtbpLezt4dw5haQn2B3pqtCKWV554ZCCFAwwHr2q00rlRGuQcZzSkV+sSYEDnU6DUCDkt3PvRre4WaNptJCqzKM75wcZ/SpRI6ilSSfeiSO24VSx/SkW8Qka3MiwDHTaQDWOB60M+LmG2V0iVsx9TBbBIzj+9A7FbyDVqKgndmA5q8qskYEbZ70m/iEkTyB48oIeucHjtiqz33TMoETHRo78lu1QhyMyackgNjg+tSsrxHS57Z5pWKe4PiTRLGNCKCd8c96nxna1Yhv8wqMg9iRn601R2mMk8XTJIxv6U0ZAZEQ7/Wsya4eO76YiA21RnV82OR9d6g3jC5uJCg6dsMYB3J2/Lmg0ZpDrUDPFUdNRBBNKSXUuSJIkkZYurlGwDvgD/eoubwwTzKqIRBEHAJOWz/AEqofQBRjepLrgZwPrSsaTsoLMhYnWAo4BpW36s008EriOVXJKtyw7faoNVwunUXx/eqhzriaPSyklSQeKyPhZbS+lFuuESHqnkLqJxge+BRzdydRY4lbU85Ri3KsBnJ247UD8sXU0/hgnOzZowjIGFRTn3rPa7uGiihChWacITgggbk/tXN4nLoeeNVMYk06dJLAA7mnAdkUxjIQfTNKTT5VonjJDgjSDuRxRzMWiWQ58wyADWYt00rTTtbyRz22UKnfVqxg7du9BowAxwrHqdwBsXxx6UaN9Z1A7DasuZrzrW0SoJdKM8j7gMRwP8Aaq2XxhtoIXVo2kBldiCTnPyn0/2q1GxoBJNdHpOtdQLJgNjsecVnvNdCGVQpyG0Bgp2HrjvTMErrar1Uw+kZGDzWVFGG4OwO9FA1EHUMHuKw/DriK4a5R5BqM7ERtscccVdnksZpUhQBZF6iJgkAr2A9/wClUaRs445GKM6qxyVB2z/SjqEGnpgEexrGu7u7Ek7IrMot8ppQ/Of60W1nmV1h0iOOGIE7fOccZ9qg1wSZXAwBgfnQ+o2s4wwHcVmm9vDBKxjVXa317D+Y7Y+wq8cUklrDCLhowI1OU8pz7/rQNGTOpT349q6JwVAc7+9Z3il49qsDo6YaYI/l1bH6VMVxcC6jSSUhC7aT0xgr2z6GpitBGCnLN3NWknTpnJAXFZT3d9/h1zMqBJlRikbpw2e3rtXdSfr9R4taLbZGnYF+4pBpxNiDOeKtqOM42zWKbu/EMxSNc4QxDRjk7g79qOJ753cBECC40A9+njn86qNVJG0nGPvQZWkR+dSkcelZ6XV60sJ0lUbVrUqMLjjfn70BZPEP8Ph1NIbiXVrJRcodyNvTgVFa4VzE2qVlbOcjt9KIMMNx+VY5PiYaQB1IAjAAUYLH58ewpq5adRF8Oy6mlVWzvhc7mtIfaNNmA0tSz3AYOFGox7MM435xSqS33UjEgTQZ3Dcf5YBwf2oNrDcwrIJHGtppZdJwfKT5d/XigbhjNoiRCYMhJCKy+b1xmjIwZQwyD71ltHdtJbSkPq6L6tONnOOfSrSy3iw3Spu6wjpELy3eoNGRgivp3Hek/OxxkAdqGZLrpLHrJ8i4cqNz3zVYxedSNpARGdZIwNv9NSrBwnlIwSfel7hcLv6U1rAI34pN9REhdictlfYYrNV858UXR4rcr/35/SlSCGKsMEdqd8Z28YufqD+lI16/H6xzvbsiqmpPNdmtIjvXcGuzvU4FUfVGkGNj9s4pEkh2JOB39q+fReP+KQ403kpA7MdQ/WnI/wCK70bSxwyD1wVP6VwvrrpPJueP+I9CwkXKlpPIg/risb+EP/vLADmI9/cVkXt7LfT9WXA7Kq8AVq/wgcePL7xt/Sr8c8azu19NCAxeh74qseI1YM7HIwAeB7/WuVyAcc5q5Xbf7Zrk0EFTf3q5C6RpGRjmuEY1dtxUsgC4OftVFUP4Y23HPtVUBOSvrvmhlWTIGontVhrXcD3IqoMGUADv7dqpKwUFsE4GdqE+JGB39K5hhRg5yPzqiVkXVqbGQQPoKo0VtAUCxsxV2cb925qI7YDBOc5o3ViFyYSV1qMYzQDS3tCIl6ICxg6R6etXm+GLlmjLanUs/ow+XNUupEjgMkTBmDhSB2Od6oElN1MFx0A3yscebHb2oG44YURtKBQ4Od/+Ypa0s44bFYJIgxA8xHB3q8WmIgs64LYxng0fMYQqZF9ee3rQFWKLIJUZC6R7D0qUt4I9LJHp0LpXHYelCkuY4YGdmB0jfHNGWQPGpLLkjhTkCgtJFHOhjkUsrcgmqSW8LxpGykqrAqNRGCPShJf23lXrAksVGN9xzUz3tskaOZ1CtuMelaQfpRSuC6KxAwCwyanRDCq6kARBoQegPYUNLqCNWdpVwmzd8GryXFq0bdZgUIPYnigk20bPHM6+eMEJv8oNVe3V7gSP8mgoRnnJFSk1nHEhWRAHUshJ5AHO9Ua8jN4lum7Mmsn0HapVEFlbGMqYVKsoRhjkDgUJWgmd8DDBsac+Y44J/pR3uIkKRNKquxwATzSttOMspOqV5XC59Af2G1QGKxXUTRSRkqDhlcmr/DQ9HplNSY+V2LfvUSSQWqZkkCk5OT39TQZJHdrtVbSI0DBl7kjNAc9GMBnVAFGAT2FcBG7MAuSOQD2pZnM9qkZKmSWMM2/C9/7UoJS13a6ZFR3iLupOAwHAqDWEEaTGcZyVCYHoKpHbRQwogUOVBUMRv70KO7tE6pEqDGC2BgL2+9S15D58uowQpJPBPAqi2pUSMJACu+dI+U/Su6sLcNgDgYNCiurdCgLjzvoH17irxTRSXTxK2cDJI4HtUFlWNpzL5dlKhfr3oimJhqKY07A4oLzQxMYw2TkjAGd/TPr7V0dwhidmUogOSW2oDIySnGnIHf2qGBDHKDc4OB+tLNfQwpHpzrkkEYDKRg981WK8juVmd3ygmMaDB2A9fqc1MDWoLcBVXIJwTVrkpEclAUQZ2GcUC3nhiRSxcjOFfGx781e6lWNWmkkZF23x+VXOBUokyCTKM4B0kb4zV44ypDYQKy77YyaqLiIlx1BlXEZBH8x7Vy3kAcQBmZzkkgZAxzv7VMB1cav8sAcbGql0V3GACO+OazrfxSK4YcooQyEkcDNXluNeFKshY5BPcf8ACKBrqp1M+XWRjI5o7RxOVZ40YjjUucUl04ICNedRwPXGTyfSrLqaR1USDB2btimhpXLlg0WCDtngjsau2k4yBnvWTN4i0E1zH1MiBAxYrnJ5x+1THeCa11SSkypEJSyhhgeoHcfnQaKlGnKBNICAgntS6O0xyowu4O2KrF4jZuysJ1ywBwQeDwaKLq1hdYRJ5i2ABk4J/YVMF0hYeXJx237UXCKg1YJG+wpPxS7e0hjEIJlmkEanbAz/AFxnFVl8SijhnYwzdO32c4BOecc781cU4uG1FWRt8HBzj2rgQM+Ubc4rJlFujvNamS1uRoBOnyyFuAy/12xR4/EgqB54mSVpeiEA1eb1z6VUPiRdYGAO/FWDKX4H19KQS/t5GRgWGp2jzjuoyf2qLe9Se9RYonwyaySOVzseagcjtoEZ3jVcsxY5Hc0Qhc7qox7UreeIpZnAhZyoUsAwGATgc0I3gm8XjjZcxRnSCDusunO/tpoH440cEaQN+QKDI0az9JQrPp1FQB5R6ml73xOO1kESwsx1KrEEALq455pf4xLfxTxGSZZBEqRKWUDI5Hr3Jpmh+CQzdRWRQiPhWHDbUSKNFd3J1Z7EDbHYUit3J0wqxKr9QoqmQHIHcEc0aO4eeduhpMUJZHzsdQ9PaoLzJbzIzOq9ONw2o7AFaDbTPLeyIGSSMRiRWUcZOMe9Ki9S08Lg1IXHTUsMgY1HHfmhA21l1ZLQyR6Z+iYjjS7/AP8Ar9ao2sruMDIGeKhFXBPA53oLXCrZtcSBlVThhz3xt6j3pRvEWVtLxpH+IIwWkyHJGwBHeorUWOIgtgb+1SUABxis+58RNssiiMO6R9RgWxt7epqW8V6bSK1uxKxpJkHOdRxiiGWUAhdY52Aq7yRpHucbcdzSK3LSX81q8QzGVKnV8ynvQ3Yr4ndMckQwKQo5IOScfkKYNFLiNkUd3B0gcnFUiYsMgEDJBB5rGkuZo/Ew0Ma6jbLpVif5m3wO52p/46RVaZVBgDiMA7EYOCTQOZyduRVYEdEdS7Pv3G/+9JXM79S0iXyiaTzb9hviiC+keMLGipLI7pGWOQNPJP8AaqGjwBkZpfpMzYzgUe5ZkgZ10iRUJ34Bx3rMh8UeeO2k0oEmypO/lb3P9KmB1oVZtGdsZOPWhlCiE537Us95NEQGg36TSNuQMg7D71D3UjwluidJ0gEHPzc/lWVGOoKWBG9LSAlNzyKu0k0TrFoBGn5sEDOaqxy0gI8oxg+ueaivn3jq6fG519lO30rO7Vp/xAMeNy+6qf0rNwPavX4fWOd7cMVUipru2K2iDUg4qNq7OKBOuqKsMVkSBW1/CbFf4hhwM5Vhj7VjVqfw2xX+ILbHJJH6Gp5dVZ2+riNcazx3FSh8xyFMeNv9Wf7VWM/h6TziqcoSTjfFedsXqLuRtvUF8gZoBjIOQ2xoxB2ANXRYnO4Gce9dpBBJWrIFUZODUsd8dj3rSKHQyDuRQtgckH71cgAgD022qrMGcLk/ariKAlgdI7844oUtuOs7FyA66RtuD6g0dpNMYAI9ql0VolaQkHFMC80YSwKKAXGkZC4J3FXazUNNllAkcPkr8v3oy4fSGYUvC7TkyIM5YhAeMA4z+dTFTJ4et0rB5QyMgXZR27iry2ccpbLYzH0tseX6UeKEQwLED9T71R2WNVLnckD6k1cQI+HKdQV9IcrnAHC0wyuGKkoMY0gDiuglWRiVDZHI9KMVBkHmUk749qKUXw/YaXZWV2kDADk89qt/hURJwWUaVXAbbynIp9RgcfWpOAdQ4q4hZfD41M5//P8AOMn/AIKlvD0OjcgLGY9id1POaZU6jtRTkDj70wZ3+GwBI0OSsaNGDk5w2xows0WdZk2kEQi740iqXa3YCyWrIwX54nHzD2PauhvkdGLMInUeeN9mX/nqKgg2Cm4eYufMVZl7FhsDQobJSgMq4ZZWkUjYjJ/apuvEWt7hI1VWDYZyTuFLBdvzpz5mweBTFAms0uW1sxB0FMrkZBrntpgLvGkiRQF258uKYLKoBLDnH1qwkKnScZ7b80wJpapGyyhiHWLp7cECh29grxwO5IkERTjsaaaePWIywDtkhe+PWqSXUNuZGklUdNdTDPAqYB/4XEUdHkdkeNYzn0HFWaxt3EgK/Mwdt+SvH2oouI5FTEihnXIXUM4pQC+tpHdXS5hO+g4V1+h4NLAWK0h1B1DKVlMoIO2SMVeG3jt3ZEY+Yltznk70GG7hnKtGcAtjB2OfTFLG9aTxjoZUBCQY8b6cAhqyH1s0t3ZwS2pi2G30k84+tUWzgW0Nv5ulnO7cd9qm6u0SWOHWBK+SBnsO9WSRWDIGRpBvpDbgVRAht3WIMGIifqKdW+r1z3roI4OlqjOIyxfTgfMTuT/as/qRztPGzqHMpjiGr5QOTj15rShuI7i11qRpyQT9O9BMdrAYUi0npp8q84qbhI2TRKSy6g2MehyKBHdQq5HVXQE189vWulnikIYTphlyDmgILeFnJ0/O+sg927H9Kp8NDFLrWIBwWIbPrVBNHE6ZkXSMHncCiyCN5RqnRRxp1bmoOEEEcYVYBoKaCB6elX+Hh/DYKBoHk74/OlHnlti8nVFxbE7Fcak9tuR+tFS+gCRjqKdY1L9KA5gieYytqJIAIzsccbV3QiSSWZSweT5t+/GcUn4fefFGVjJGV2woBBU75Bz9Ku97Gk5iyNQXURigrOLSKCcujuJVCS5PI4+wpwW8M6NGRlXjCMVOxX0FAjvrUb9VTlNeBknH0q0fiNqZVVbmMsy6gM8r60CksdozSlojkhQVbIJC/LTZskklguYQygMXfJ+YkYxj/nFUmmikvIijI64zs2dj3rn8XjZSsTRgddYFLHv3P0H60BHs4rmRNSlgraxnsRwa5rKMrIrKuZSOplc6vr+Vc88cUpkjkeTptodFOSSRxj9atJf265HVAIYKc7bngb0oBJaB3lEsEUglxq9Tj1qOpHqRHhZeifIWBOk4xt9qdjmjmi1xsrAErkeo5FK/HwvJpUuzaSVCoTrwcHT61ASIWrKuMaQSRnbBPJxiqx2Ucd2ssK6EVCgA75Of6VCXlu1v1S+lDt5lwcntj60GHxCz1FzIUxL0sshB1+lA61vCz6nQOWXTlhk49KoViSTUEUSEY1AbmgHxG0NysSXDF3DaBpO+Dgj6+1ENyEVZG0dNwMPn1q0EeG2Z9ckaaiN2YdqBMI0umVgxWYBQCuxwNxmhvdoZ4CsnkAZsOOWBA/Peo8UvobBY5bjeSVwiDnBPNQGSGKVgrwgqmCuex9qOlvFrfQukucsQSMn1rNW+gukmbqkRxS9FdJI1Hbfbjc1ZL5LW36szSuiEKXA1ZOcY+x2oHGtoLe2iidQy4CEn0qoETMQI10tuds5PrVZfEoXcRBWOmTpk4xpbGf2rjIpRgk3TJHzbEj89qKLIcRlXQae+o0uBGx6TRBcjKqynt+1J2t3cXFzDDcEkqjOSy41HOAcfT9aM0ltdTLKLl0lAYAqfKAvOQe1QOFIkGphqbGM0Ga8t7bQWGWbbYE4HqQO1EjmDnptGQQAQ2PK4PBFIxShZrtpQVTrEauwCrnf2qh0dMO0ugFmGNR9PSjoVIyygE0s16i+Hm5nikjwMlcZPO39KAbqRvEDaRo2I0Vnb3PAoHmKIRlRknAHqfapQxzjaPTuQQaQaSY+ORIQ4RYWIJx3I3qLfxeI5xEd1kKgEfyHGPqaYjU6a42UflQpCsYyVGRwPWs8eOK/h0d3DF5JGVB5h5STjeuhuwzzySRsdU7pn/SFH7f3q4HgiBMkAseTS0EMdqiwrkgEnJ9SaG3iCwpAZVys74iwe2Ns0SVytwkQ0mZ/MAT/KDvUUxpRgScc7YqqgKuMbelLR3iFV1KV1FyNxwvNUPiYCTMIjlFVsahvms0EmHqAKQuJV0FFIbTsQO1FvLsidgRhFj1nfnNJSpmYHZJmXI32I96K8b48CPFSf9Uan96zSScbbVrfxJlfE4yRpJiG33NZIG/Nen1/WOd7R9q6uJNca6Ig711dke9cONqgTFWFQBUioLdqe8DbT47Z//tAKR7U34O2jxuzb0mX96l6WdvrajTvnIqpcSFlweDuBt/5osqHpeTv2pQxuFcEEZA3FcI3RkGodPO4HNE1BRkENilYQztnJz3xRFDZwQeauBmIllydx6elcSGxj1qVPTjx2oWRzn606RSQYJyT+dRoIYMDkY4NWbLb+vFC4wASDV0WXS5DcehApaWO4luiWyqBgVcNtp77etOwqxyGG3Y1SeRY8IMlgM6R6VdQGG2eNJEYYUk6Srk5H9DQLW1keEIhIUFwp1nynOx961Id4xkcj8qonThyCQoXfniopc2M/456h1OqgMZD2G9WNnI0wYlSvWWTGTsoXGKbB1uRkgjfjtVyBvpqoSFhOizFTl5Jw+dZHkyNvyFNW8UiSyyzKrMWIRgeE7CjSKZIWUOVJGAV5FCaYwo3UaPCgsdjnA5OKKD4hBczMJIc6UifbqFfMRsduaraWsrTWtxESLb4cI0bOSTtmmlZ5ETKeR+RnBxTCEKgAXYbDHakRnf4fcmKUPIeoyMgIc4OTsT6Y9BVZfD7ppvJMyoYUjLdQhgQc6gOPbFaTSiLDOeTgADcn0qcmRjwO43zVwIrYTiUP1mwLjq6dWQVxjSageGSfglnR5IpC4dkGWU52P51oE6QSdgBvWeZjd+H9Rc5mzoUEjSPU4/Olgq/h3Wlb4iONkL60YHDAdlz2H0qzW8p8LW3jkYuABrc7nfv9abU6Y1UtkqACTz9aEk/UuZYxkLHjV/3E7/lTAu3hziMdJIQTLrdH3XGOB6VTxNJDJZSqketZlUk5PPbbtV1lMF5LI0JS3fAV14yO5Hv607q2DLuCNqilRZPFLCVSBohqL6uck5GDjYD0oMnhhufDntJ3jMjsT1RufmyM5/Ki3M93GqtEYWywGhgQT9Dn+lVt/Fo5m0PFJFOG0mJl3P0piLP4UHS5VukBMoVSE/y9sbfvUyWGvWqTaVwigYzsv7g00ZSWaMLpwAcg5G9DaYBgNtQ3AHOKKGLPF7LO/SZWVQpx5lI9PagReEQl45ZHMjxNqR84OMk4PrzTzXCRxOzjKqpYkUPVm1BYeZ18qA4xmphoc1nHL4hFeOUOiMoUK55PNTZ+Hw2h6iEuRkKW5Ck5I99/WiwBlRQ7Z0gb+vvV2cmMgfXegQNpAryKJWbWWbGN1J5PFNGIS2RtwwYFNJbGDxjNU0ncNjPqBV4YY2Y6lBPFTAksKKJFGMGERlgmB34FWtfDFWzhi67FkcuH0bnbGCOOKZwrSac4KDf0rhcFrsWyrhVj1uR7nAH71AGTw+zQNGkgV3jEQwNwPb3ox8OiGl387K6vnTjJAwNvSolXrSIMloU823BPamkcnbBx3oE/g1iKOkrhxIXAwCDq5GKFL4fCizqJH0THOBjyn1FPMV1+w2NS8eTqz5RQJixtluVudJaZDnX/AKjxwKtc28TypJ1HR1yBo22PIoiHMzr6VRj1bwWw3AXW+/vgCgXntkF5ZMk3SjjVlPHfgb9zRovC7YK6JnTghVO+kkYJHvR50WWMRjHTBBYjv7VIlRZFQai774HYdz9KCi2EVv8AjKMaY1XHoB/5qVsbcFI0JYtKbhQ3Gr1/2px8GAg8EYrPt7q2jEqTYYQnJLDOMnb71Az8IGlDHIkDayw23xj8vaqtaQNI5kALNIJCT3I4+3tTakKS58oxvntSkhjkcPrUhvlIPNWg0EKRRusWwZi5zvuTvSi+E28cEsepyroUAJ+RSckL6b01GU1qFKk+gPbuahLiGRpCrAkEr7ZFABvDopII4zNIREysHJ8xK8b1y+HW6HVh/wDOE+5Pz+tWivYmlnj1IiwAdR2OBk9qMZFKklxsfmJ2qDPksre4W3MLGNIpGkDpySc5H3yacltorqEIxIRWBUr5SpHBBroYYoAVTZGOSNWwPt6USOSIXDRqdwAaoWfw1DMhxqRY2B1AHJJBqt1ZQNDCs8hWOEiRMdiucfWm5LuCKRUlnjSRtgpYAmsq7vi4cOyJNFdBIgeGzgb+253oGYYLd7WOaAkRSP1hgDzMd8mjJ4bAYmjKYVpOpp9GzkH+tLwyR2rOrSweUa2WJcKvrv8A8NPrdRE7vggb5pwAT2KAbNly5kGQPmOxbigDwpFtpYGy8b5J4G59PSgN43DLarcxyoerMIY9XA3xk/qcfSmjcIh6izPKBlTGNyzemKAUVpE80cgDK8aaUIPaujgt2x5VBUEAEDvz+dEubpYIkOhmdiMIB5j67e1AuI7HxSKNTIuQ56bKcMGHOKYGIxFEixLlVGwHpVja2uh20j8TZthhvrSNrcBpPhZj1JcErKo8sgHcHsR3osl3FGxt1bMpDaRjbIGSM8Z9qmA8qxdMxaNURGCo3FTH0WAmRCrOdJYjc44+1I+HS9W1EUci5RQXBOG33/rzUpcBPE1szOpRF1FFB3OdqKbkjCXzTs50iPQBnfOc/wBqvHIhU6A4GorjGN6QYxp4jOWcpGoD6ewJ70zDdx6AESTCNpI0bj3NIlMlAkbFEOcZwDyaHEBI2oh9RHfI+1LS+IRrJcRuZESDSGdRnc0wbhB3yxOkbck8Cgs6xpoUgah8oJG30rpOnqDNyOD3FKX0JmjikkPTlVgEYcgnt9KmORgoWeMibOjSO5xnb2opk9MrsOBiqCOMbBQF9MUq19GiwkxOUlYpq2wDwKMswlcJEMsoBYE8CpYJlK5CHHmHHqKXnKgbJkjZfahmczXDuF1JGMLvup3zke+KuV1KTncjOKivDfxUpXxCA77x9/rWJxW//FwPxdscfysP1rz9en1/WOd7cag1PvUGuiIA3Jrqnio3PegVFWFRU4rIntTHhx0+KWpzxMv70uaJanTeQH0kX9xS9EfZogCgO5ouxXDfYGl4iBGukb43qUAdyzDLLwT27bV5o6VMnTRlJIXJxRVXcHuNhSE4/EGdxnamYH/DJGCK0LtqJ2II967pYyRgnvQ1bU5VvtvU6tLFdW9EWIyMAbfWhshJycg4rmk0Dkc1X4jJ2O3FBxMiuAu5xjmgOs6+ISaI2Icp5iPLjvv2okwlLKyn6jFGuDL0UaLBxuyk4z7Zqhbw43TXU6TSaoom0qxUANnf9OKotvcy4Zl5u+o4bAyo4PuNhtT0Ts0anGMfy+lTIsjyxSJKoVc6kbg+9AOPqOpDO3TZzuMBtParz9clI4BlCramDhSD239PpRy++CTmuVsvigSdL9bULG5aToqN2XZ877nmhy200huzrI1lArMV3Ubnttj9a0JrkpcLHkKCpOo8Z9PrVJHMs6aZCAm5Vl2b3oFne8OFV2dXd/MMK4XHlz6DNEh663IR5JWIiGZP5C3pjt/Wn0GBqyd+TUNIFXLMFGcZJxVGetvcyvYPLI2uEsZcEc454olm1wbiZJWfppKcSEZDqRsBt2o08zmSKOM98sr5UOPY0fWSACdPsDRGckF7IS1w7CNlcOqt+WNuMUvbWlxJHAOpIsGmN0IYgqR8wxjfPatSe9FroMquUJwXUZC+5o3UBw6sCrDykGrisuO0nKorRlA8pMoVzuOxH6VeSOU386xAhG6ZfOQSMEf2rT1YXJ70ublHMpQgBW0s5HJFTEJx2t0vT1SBisTrk6jhs7HiiQQPEFYoQzKA6gkgY5P1pqAyNAOsRrPoMfSoe4ijBJOVGxIGQPrVCs0UpnhmjTUUBBRhjIPfPrVJYHkvLedg0SxhtQ5OSMDFOSyBDyAPXNAkVXnRyzBlyAQeQealAGguniKAnSUPLEFWznkc7USGzaO6uJ3LlZdKoMnYAcfnTAmCjGy0CW7RWYk+VRkkelQDnglzcnmFoMLk8EZzt+VXWC5WGV0l3kjXRld0bHr6VaOYPEGfyqVzjNLweICMyIAxVnygO+BQQPDp8SKjFNbRnAc5AHzDJ9aIbOfzBpSQZy+7HAXsKZFwp9M/WgT3LiSMopMZJ1EDP0pirWlo8URMx1TE+dg2dXocdqUhspZb+6jyojUqdQJJUnfb3pqO5JALgoe2e9cPEokAUai7nKYGzD2NMRDeGSSW6o7KJw2oygbn355qHspJL6URYUhELFhkNudjvTKzv12XyldIJ23Den5UysgGSBtipis5vDXA0pJpVYGjCnsxPOx4os9nPL0VQaoQmlgX0nO2G2+lOLIjSHKjbvQDIz2qSwZQucouOR70wTFYiGWQgKEIGNvN75PfNZ9na3HxF1CMqkc+pG1HbO5+taD3G8ojlRmUDWD/AC9xmog8QjugwjkRnT5lGxFKFJ/Dp5beJV0xzq4ZpMnzc710tnK1xOsJVMxJnPfck5x61oJcr8pPmPapN1GyMwwSCFbA4zUGcfDpViISZlXplQF4BJznGeO1RHZXBuxKzAoreRg2CFxumOMZ3zWomWGCR6VGlQxAO4qBa7sHuy3mGgqoXO5Ug74370lN4E8ss7agOpMj4zwq9q29ek7j71SScq+RnGKAU1q0nR05REJ8uc5yMd6UHhQSOFFY4gRlU7Zya0kkV49skA4ODxSl1emCEsmWEcirJgb4Pp77iqAN4SzIUWZlHRWIEAZGDnP3p8weTGkBgMEjaq/EsCqqNXAO+4+9WM+CCzDGcb7faoEYPC44mu1ZRKtyxZlONhjFLp4UEsTbvLsdK6vRQdhTouVNy8tsS5YhXUjYkbbU1LIsZJkwAoLZ7Ae9Bnt4WGm6wJB64mP2GAP96Pb2rQKV1ahqLAnnf1phbsvHG6oND42Oxwe9VnnlSASQxqz5y0bHfHcDHegTk8JWUSEyvhphPjbysPfG4oMPhpuru4DsQq3QlXA5IUeo4rUgu4plLK3HzKwwVPuKOsiljpIzg4+tUIL4fhbpQ+FuWy4HAOMEirRW3w0McGpGCjSCQSfvTTTojhcgsfelIvEorjxDpiI9MISJSeSDggD+vtQAHhVrDFBZhsiBhLGpJJGCd/pk1Y2qJMjsTrViwYZGSeR79q0JBAzq7RqWHysRxUEqTgc9qYEZbQT3cFxnEkIIVgCBvyDvvVB4bHE0ZQnUrvJ9S3OafDKvJxgb5rjOhGRggigz7W1SzCxx5KrnTnfTvnA9qgWUa69GsnUzAMSQC3JFMzXPSieRiNCgscDfFK217PdQyMiRhwSE3yvGRn86mibazMMcRMY6qRCMtp7DfH51y28ieKPc4IQxKgx65J/tU21+Zx0pYjFcL86E/qPapubs2zwroGJZAhJPHvVAnszcXN2Jsss2kAeoA/vRW8PjZFRtezawQcEt7nvVbCeZZJLYtrjgwocbEk74P0FNpMUZwzFgTlCxzj2qYF/g4ZYnMZJWXIfByD2OK5bKMLHEiHTGcjVv96FrW1vI7WFmjWQtIw1ZVR3xnjJpuKdUkdC2R8wzuQP/ADVFJYGkVo3ClT/KaoYQFUvGWVOB6VWx8QN5lgUKkBhgfLknY/lTRukRwrlFycbnGT6CmBJBbXVvkoOlq1AAbEg7VcGIuGBAK7au9XWOzaWTpKusHzBSRv8ASpkWJlIaNcfSsqCRrkcoDnG59aBNH5w/BUEfnVxI4ldEXEQ31A9/ShPKzAqsiszDIUdxUV4z+LhmW1Oc/MP2rzoNem/jIYNocjPm/pXme1ej1fVz8u3DYbVBIFcag11R2fWuz6V33qcZqBYVNdXYoJqY20zxsOzA/rUdqqPmH1qUfZIpm6anTvgcCiKGGWx9aDC5jtofdRz2q4x1FyzEg5Az/wAzXmjohiGcZG3btV4Rsy7+1ClQE/075o8I0Jn96qUFkIfKjzfWpbKJlzk+3YVfBD5LAg9sVeSMMoyaoA0euPykZPc0IalU+p2NMkIFzyRzSUt0ovF1RtoYABuwNA3JKII1Dem9RPcFYoBGgPUYJv270C7DOw0E4X9qYhdBa5B1MORyR9aaAw3MrLGgUI8jFQx3AxUm7lW+MDJ5GVdDJ3zzVZpnaPYFlDDXgb4ohl0qJFjyPUjGB7VQO3lmlaWSTHllKqAflA7f1qReyi4GlR09ZRtjkYozajjT3/SoEzDykbg4z2oFkzK1rHIiMuuR8Fu+eeKMlyVh+IVUaMsFUDJYeufejWyqAY2UZznj3o6lQQoUD6CoOMskcLyBQSELBTt2zis23e6uR4e8q5DK0rtnYNjbO3vsK0HlGsjQD7kVTzCXJVDEV9QCD/WqKdadmgUqI5ZA2lyMquP6ketHneRbiKNGVTID5yMgY/rUiWNAXkKDOw22FFV0bJXSQeCN81UKC5uXcI0alTOYyQp+Qd6FY9QuNC9ODL6omHyHPY+hp9WznIAx6ipUZAO35VFIPdXBmaCLAaNlwrLnqA8nPbFRZdQMqaMw6nZW1cHUef6U+GCvp0gZ42oeI4E0kqgBzlvc0CF4158XN0wGVIC8eATlj+5q4WaCz6Sxo4jgB0g8t6e9aDgiLyaNXY4rkOY89PQO4wD+1UZ+qae5jVow0XlO67Pnkn0we1T4tK9tbCVGbyONl7jvn2rTZQFGAPyockcbgRyKGXI2IqIylEvXUyGQxu5C5AOnYc+mf0qskUrWc8rI65Vl6Z7em9aqsjTPEGQuozp2yBUEayUYeUjcVFZrrcOshCupTZEIBDDsa6WG40uEAOSqjTjj+Y81rSYCKVHO5qhYId6oV6SiPGgttjSMDNLRxSyPKrQTwlcaSZsg7eua0hLqyV4B7DiqxM2+R3P70CASaQypI2NEZXGNnJHINVVAwsmUAkRMQPU6a0y6FunrAJztnmoMUaGPHl6QwoHpioEBPdsIESIo7IGLaSQTncHPFH6131CiquBNoBx/JjmmtTsCAdq5yAVDNg9iTiqEddysxycBcq2RyMc5+tN+FvL8EnVTSQihWzsRjbH9aujrIcKwcbqcHijIShVBxjYelEYVu11B4veE2YkUlMtDJ8uR6NjOe9MXi3fxLz26MJHgKqygEgjcA523J/StF4ysmtMLn5j61ePjck5/SoMeGPxBry31g9J4gZWIA0t3qFW9tPDOspOsTkujjJILY2rb1ZlwNgvNALSmd9Sq0Y3QhuPqKYpK5N/pZYTpfTqQqF3Od1OfbFEJvutIVZAupNJJHH81Ox6jknGrse9FDH+YjIqDOVrt5QJ/8oM5Olxnnyfp2oaxzjQ7TsRlyQW9T5e3atg5On9qCSsz4VcgZGe2aYFPB0eC0Ecx35O+d+aq8LzKwjkCkXmss2flG5py2fI4VfMcMu2QO9LeJBLaBHlmljUzBtca5wfU+1BVBdq5IZnjeY4yfMI8cj03oZgvnt7YOQZEm1SYPIGfb6bVoxykHIBbIHm9at10177GgybGC+i64kkAJeR0HIIPy/rRpbWWbwuSGQ6biRPMScjV3rRbzHUpGR3qlypmQKJChPDDmpgTeKcWrC3eQvlQpbsARk8fWrdG8MmpnXp9bIXG/Tx9PWjdVogpZ8n09aC3isCMFcSAHYsV2U9s+maYoSwXGHkZlFwurQw4Ydgfb+1FKSxyQdMMI0z1NTHfPpUXDmGAzFJHC74QZP5UW1u1vYw0Tao3GVYA7Y7GohZ7eTTLKP8AOyRG2TsvpS9r4c9rfSTxy4t5F/ysE6TnsfTc1otMjMEjI6jBtIPfH/BStupdpNMnUIOGVhgqe4pyql7b3LMJVl0xxxnSNeMN6++1SttOJYXjkbQq6W8xJx7U7NB1rQoxAXHb0qsimOMKr/SgWK3IWUaSVebJDNuUxx7fSlZbGT4kSwoR+GUbLnHtt7VqEkRqHPmA7VnxTSPI8Eq9KX+XfOoe1BSKGdLdUYBnJwx1fMo/aiWlr/huyuwhbJ6f8qn27+1HW2kMisxOB29ateKZPKhyBzipyFGhmnuWkcqArBo3B8yj0xVDbPqt0Zw5Nw0mc9sE0ZZRHcLFkZKliWOyqKMuPifmLAKeRsPpVCi+HlY7uONx1J5NYJOMDIyKJdeHTzCQpMqu04lRv9IAxinY7Ztbt1D/AGoYlcMingnn1qoFceHCa8EuUU9MxnI5z3qg8Nwk2iQksMKwO4Hp+lPSjDhwc+uTUMwSIlR9MVRn2Xh3wd3LLG5UOPNGPlznnFHksupcO8jao2KnQe2Pf0oyyBF1yEbDJNRHcJOhZDqBJHfY1BWJHR5WkdHDN5CBggelDlgEsgeRmHlKlQdt6Z0KGyM71RiFB4yDUoC0YAK/ynynPJpdbaFEgaIYEO2B3G/96PJqIOOOaohxqL8AVlp4z+MWDPbEDBy39K8z2r1H8ZL5bdgPLqIzj2ry44r0+r6seXbjxvUVJrs4rqy4DFdxXHBqDjNQAqa6p3oK1B5q1VapR9gtcmziBIOEG3PbmqySLgMowc7nFRYP/wBHACDvGpz9qMYWdwyMqt3yMj8q8zogOXCnBxyKu0oWMgg6feg6THMzHJXP5Vd5Tg5GV75FUdHKUkWMKSCOTTLAdLc8d6UZRpWRTsecd6K0mrUh7DIFVEaVTGeSea5lQxhdO5riutQT27+lWLBANhkb5xRcBmk6aMcc9qFOVi0PBpWd1LHVsGUdjRtPWzqXI7DFEWHXF+JGpCnUmR8tELSuHtmAUp8uc++DirNeRGYRhHI0ltWBjajlY5mIwPMPMRztQ3tohcrOF0lVZQF4OeaoVk8SjWEsEZvwuqBkcVPULyMqYJiGXycHcZH1pwCNkK6U4wBjb6VJOhQ2gelApaXbyRQ+VTLIodvN/KTjI/tXNeSGZJ1DG2ztoOSOQcj64orMOor6U1cLkbinApMWQoGRk9t6CkssahBhdchONTYXI9aBFI8syhlVAy6tDHzAetNRRoyAOoIG+KsVV2VgNxtnO/50GbHIrXl2xRy8cqxKB2GBx+dHS8RAYoiFYSGNdTdxvk0QCZZH6se6sdBztj+9ERV6ZLJlmOSSO9ECnlENmsxaQasYBPcnvntQI7i41KpKlmYhfNjIHOPXFOSmMqcqMHdg2+asyRdJTpB0HI9vpVwLXcs5vLWGMFg5ZnwQCcDIFL2ly3+H9WeNx1Q8jsTk4zjH07CtJlcWjyRoHlxlQTiqdUNGSsMmSBnOx/epVCE06skJRQTFrGk5AA7VePxBpYI1g0GWVdSZO2O/39qNBJHKgkQEb6cHIII5FVijA+e3YbnATcD6YNB01xNEoYRfM4UZO2/vSkviNwhIES5JYLyQSO31rSLY2VGx6HIoCoIMqoJMhLHLHcmgzTcPLm5kt9IAXRJEDrjPfPqKYXxCRGbrIF6Q/EwcavQgVoIoZgxBBPPmNXeMEk6RgjBzvUwZgvCbeeVl/EVh8vBXkY+1DPiTz28s0cSBI4hIG1ZA9jjv9KekUorKi4HbHarWbxyx6WTTg4IztmoEknboNIQBkZOjzAZ70tcdNbdr2KZyYlLKVfyvtwfXetWSExyaYlAGOO1Ly24tl1wW6ambD6QBt3+pqhZbhYbdOpAzdONJMg76icb/AJ5rnuZpgNKCNut0xgkZH3G2abEmJEQwuqudjnk4770WZnWMtuMHnFBn215O4Hk0STSsqsckKFPH3x/WoZnvLoCUYxdsoBG2FGwH71sgjygg71zMqNxnegzIJUe+zpGgamRs7hxsxYdtuKnxDxCeFNEKqz6Q+WB3BONsVpqsTEkxqS3PvUspEflHHfNAgbqZ43CweeNkQZz5tVUS9ZswHEchkZAwGdOB3z3rRjBBXJ+oFTcAIhdF1ad8VOQjc3E1rayToglYAcAjJ+lBlvZ4p5I0SNpAisFOdyeRT8EvXyQMIeMHerdNw2plxTaM4+IXDyxmOJDE7MnfKsPUjgHFdb+KSNBJNJCpMOpZVQk6WBp1JBKrBBsraWOTzVlVMaQuPNkkE71QGSe4SzlJYMxVipVeNtqBaXLtFDaomESJdediwI7f1puZOpE6gDJUgZJqYIkhVEwcqoH6URm/4q7WkU5AhfUwI0ErgHj/AHp26uJ3k6IjyscQd8ISJQc7Cg3Ak+PCvEzW+FI0gEH1B+9Owukw6mCMsVw22MdqYrN8PklhjOBm2ZdSoAdSN/p37UWG/kuZQFgUgxlwd+c8H3rS6CGXqDOvTpzntVhGFGSc0HnLKS+eW3+JjwzF53XzZbnA9NtsCmUvbw9VxDhRD1ELK2NXdSa1TGjMQFDk7kYoDO4uo4GiADAlWBzx6+lQZqy3j3UMsoUBbfXrwQoJ5wPX+lWEs80k0bQkMsYZlKn8TI4HpitJTK2pZYN1bKsMFSO1FCAAsVGttzgUGfbmaJUGSYmXIUqcqfT1xQbR5WvZ5LSPQVm0TQlSAy42fPqfatTpJ6AZ524q5SJYicge+KgyY5JZbuxnZTG8kcgIxjfY0lD4rf2dhbgW5clmL4RiVAO+fet+S0gkaKV/N08kbeoxRenHjGDv3qjOlvrvQwjRGboiQYjbzZ7Deq3FzeCeFVVOlMmFbTuH5OfanyoYHpktgcEd/rS0LRTW0ZZSsp+YY4+nrUNDkuZ/icxqGHU0jShOVxz+dJTSSzrFI8b4mO+EOYv962ummRqA0gYwRzVhFE/y6fyFF0jGt3F4fIWkLzAHSW7+lZlob+OxSHpur9HXnRklskkHJ5r0TQLpUeQY58tQtmmDkg981UefYTPfPJLGWIgA/wAogFuSPanUN0ssB1Bw6s0h0YxtkCtM28eNsZ71CxRDABFTAg892PBeofJdNGWI0/KfpQFW7MMSapCWiJL6ADqwMA54+tbIjQrsOPWhXBCgDVjfvjeqEA96Gt0calMf4hAHlaq28tys88Ej9TQ2Q2kDKkbAe9NXLyRRpJHqddY6gVckL3xRCyPHmLgjbIxigz5FkntE1hysp0uAN0H/AAVFrHfW5k1hZAwLqSfNq7A9q049IQKN8c0QMAuSNqDOgN41xqkLBDHkqcYDd6GI7vRBktkqTJjGx7ZrU1KewFCkuIkwO+e1QZyR3WtGklxjKtpIwR2NUjNyemGyEBKuW5Ydjj3pqW5zMpQjC5yp2z71AmMjMxBArNaeR/i5cWUPbEnGfY15MfWvX/xkddpGdOMSDn6GvH52rv6fqx5dpOKg/Sp7VFdmXGoIJ96nvvXbVAD6VNdXUHVVu9X2qjcUH1jw5HFhaOrZBiXI57Cm3dkRWwQRWV4a0/8Ahdqyg4ESsCO+3Fao6jRhnTVtuB3ryujmlDjftyPWpSQEacDBHFc0flVmVs86eSK7o4HG361UWjKFdOPeu8moHbPJqiwuuTjOfepS30nUxJ7iqJbJYdkParMVClTv3qwUOqlsAg+tS8Cybk/nVA0YOfLsOc1LXCxEamAUnBJNE6ACYGQAKE9qJHVtRGkEYxkHNALXGlwY1JJYb9wfb60ABbLECsxhzkdyn+1NRwIZBKjkDTo0DjapW1USSSaiepjUvbagWeaG36mtgBGuokb0QTRskSyMmqQeVQc+9R8LGbR7UyNpbO4xlQTUmGJJXmVyVYAFcenp/agvGIZB/mKwYnGDkUdW20AjJG2/agQW6KJJQymNwdCgbLkc1MFhGEQdRiEh6W2Bkev1qis10lvbNIH1Kp0nb3wT70e2kElqswk1rgtq4yBmoa1Mix+ZvwgVyMDUCMcYq8FrBFavbwRlI3Bzg8Z5ohVLmJzHcS3AUYycttk8CnozG2spIulT59+KWTw+JbZ7dcu3TCBmxldtqKloBaNbM2syLh34J2xmpFBluLKXOJlUowQk7ZJ3GM81aFrdomZblGQNgkttmrjw6MiMlizJIHLk7sQMb7cYqY/D0jRUjdlxMZl3zgntxxvVQEy9R7YRyhoHlOSp22HH5/tTOq3I6wmj0sMKxOxoZszD0YI9lDM+WbJ3z/U1I8O0lCX2C6Cu24z9KypiNbeFBGJVzqwckZLHf86s00FucNIAfTP/ADahmzRirZ8wl6o3xvjGPpXPZq84lyQSull1bMM5329aoNHcQSu4QnUhwQRjFLf4l4e8h/HXKNpbY7f7e9FithCjpksHcsdTk4J9Pas1vDC/idzLJq6baCCW2Yj7VBordQF2GSukZyykDHrmgy+KxJJBDpIeZiFBU8DmhyWsRM0cruyztqyDsDtjB+wo728c08Uzgl4shWye+xpout9bMkjaspH8zadv96WnvrS2jeZWDDGrbvnir20MQjkhQExKxXSxzk5yftvVf8Mt4rVoyrPGcAAtuADkY9qEOrMhh6kjLgDJPArOuL23eeNwx0RswcYIIbG3P1pqWGO9tWikGY2xwSDtuKClrHNIUZcnSwk1nJbOBn32FQcJ4YpC8zYYA4wCcDv/AOamS6twrEzAgAMdjweKtcWUIwxUgKnTwp20+9R8HCY9IUsGCqdzwOKAgmhfIyGKEDHueBRAmtC5VlY76G5zQHsomZiQw1MGJDEYI4xR2ADAgE45FNGeLuUOy6UP45iGNs4G9MR3mLRXldRq3U4xkZ22rltYolGEJwWbLHu3NC/wyKCJem8ulUMeNWdS84P+1A4l1baQBOhO4+buBvXLfWpQoZowc6Rv3xSr+HW6oUOrBLHIPdtzS9zZCWJFjLGTWrliRv7n7dqaYdF5ZWiuqydzvg5HqP60Ka76jTgvoijUDPGSRnP7V134bFMomJdpFySc/ODyDXGyt5I3bLAy4Y4Ppxj0oOd4Y542WLW2wdxklR2yBRHvIoFLynTzgYyceuB2oaRCOOTpa01nOSc7n0qXsVlZS2dYBGxO4ParoJHeRyygJk5GdWnarC9hklWEOS5BxhTg4534oUfh6xzPIjsC2MjtsNq6PwxYVd1kcHDFBnIXPOPrQUhlM1v09QZ2XW+TvztV3vbWBkj1kA5KbHBA53qIfCYljSSRW6nTx8x2yNwK5bCGW2XWrZG254HoKnIs3iNssZlMh0qurCgk4o0NzHcMdDZUAHfb3pZLC0Uusec40E54FWWzW2gjCsXbGCzcn3q1FILxIbZDI4DsrSHuSM7mhNfRCd5CxZxGGGFJGn0q8Xh0RKF9Q8mkjPaoNkkUwGFwy6RkkZFZ1UxXIkt4xK5aQ6WJwR77Vwu5Hu5lU4VVUjHJz3/pRmi6bZBTOMeYcV3wsbsjYUsmwbcEe1ULrdS27TfFyCVGAaMJHhgo5J9qOL23wdbEKCoyw5zxiomtI9ayvEGA2PmPB9fUVaWCJj5l87uHAJ/mA2NBVL63kk0rJnLlMAHcgb0hK0k1m0zMQwkwrZxp82NqeayWKOMRqvlcuPUE8mqNZ/8ASJEo21AnP/uzUEte28VoSjEgFlCgbnHOM/vUtf26yLFEsgwUQLpx8w2FFHhtqRqKZKksMnO55oelGnZ2tWA1BxJp1amxjPtjitClzei3njhZHdpCVVUGSe5NVj8Zt4ooJmt5USZiitjjnH544ph2trkozopcNlda9/Y+tdB4ekdnHbyxrJoJbBAwMnO351IAzeKqs4RoJctKIScjAYjPrVB4yiN0+hJkzNDnblRknnin2gQEkxJl2DMcDJI4JqrtbmREbp62J0g4JOecUCUXii3HwZWMj4onp6yBwM0BPEzcSM3ScJ1jBGhIGphznetVI7bqRaVB0grGQNl9QD2qot4G1L0IwNevGOW9frQSrO0YWXCud2UHOKy5bhRayXs8TuuvzAHOlQcZ/wBq1innLqmJJMBjnsKXdYXea1jQJt51IxnPp61AvNemCyeeJGYIwUAsADnG/wCtElllnuWiRQGjI1gsO47UytuscKRRqNIAAB3x9aYEffC6uM4/rSjCgmaV4GKMqzOyjzemf3okV5rhiMkKo0sjKnnJAxnf9K1QjY2xnvQ0hYTPll06cgDGxopG7uTZWaSyLG26ht9PPpSTXkjXUqCJWZGAAGcOD/praurJL23NvI5wcHIG+xzVjGsaqA2NI9KgyopdbajDpBkZASfQbmqrc6pFgWNlONZzwR2rRl8+USQjHzGhSBEjGDlv9R5qVXkf4plabwpHaPRmQbHkV5EcV7L+LTq8KUk79QDGa8YK7+n6seXaTXdqn7VXgV2Zd+dRtU81wyNqANdmoqfeoJ2qpzVqqeKD6f4FfMvgtoMLlY12+1a63JkUMoGPTFY38OMr+AWZ6WoaACwO4xW8FBg4K49a8v66KCSRgRpBwdt+1c3UBByMURIgcEYIO+as8JI2Ow7VYUt+IWyPWoUS5BJzimhF5sMF/vUmLC7YqoWVZSO2ntiuRHVyCTj1oulwSF7780TSdOTVAD1ORt7dqur6N5MDJ/KiaFxtx+9CukDRxqGI865wM7c0oqgWMSEnyg6iSOBVVLsFKrhH3OdmAxUXbM4uYQmVMQYEZyTncVzyzFemuEV2CCXQTgY9Pr3oLmDSDgc71X4XWdmZXBO6ncGoSa5ea4iAVSnyOVODVIpJbTw6B3XbIDrpOrc00HtYDErwsSdJyp9qEsjOsvTz8xjjHBY+vsAa0EDmIBmVZcbnGQPtWbbCa3QLEAxMsgL6BtjcbZ7mg1YYmjiRWbUQACT3PrVWXEip/qbkUskl6bmBZTpXpFpAEGNWe5z+VRBcXDorPEwYo5zpxg8AU0EzbG8LJM6swJOk+VsbfTNNaBnIHJ3JNZQt5uj4WiKUEZBlzglcDbOfemhLdSZhlDaWkZTIMKQmNiP70DulQpbgDegxSpKQYySCupTjYiou1Y+GTRRtlzGVBPJOKFF1FaGIKY4xECzgA5I201UGmAwrlsaMg0fTkb1hmG7klyz4HxhbAH8oGxO/HtTOq7+FlnR2+IZsaGUAYB7Z9u9TVaEmUQtyAM4FVimV7RbiQdIMuo69tP1pGcXcl9ayJ/lrgsocAAn5s9+OKt44Q3hjhAzEEE6WA798800Nzz28IzNMkY7ajirkB0wMMDwaWV0ubZ4ek8RZSp6oB57870C2N0JEjB0QJqQqVXAA+XBzk1LTDRjWZGQncenajRxaVC54/WsyyW4ACy3DKzuXdtI9dh9KYhmvGaMvjBaTV5QMAfLnepCjGFRKzKSHPOk8/UUVEJUDORWfZrKYUS4PmldmkBAyfy+1NTIbfw5oYHYFUOgqRq/WqLQxCMupzg8A/tV3gGUkXZl/X2rNinurq0WZS2emSyKQPN2Cn+tHaS7kESIJlDRhtZUDDZ3DDsMVA3IVdCc4HegwsGIVBsRqVuxHtSc0V90vENLuS7YhGABjA4ojG6L5jDhQVAKkcDnOefpUqnwhZcMN/SqKjKW1Dcc0qwvWckOyjrDGFGNGP+e9UlPiXT0qN2LgsrYIH8vageaJc+hoEiltKa9iQMY2pdhfZtB1ZQqIVl3HmbGxO29CEV+dDa3DY82TncnkfQUqtD4dsFXkZyTnJwMVYRFCpwNK855P0oUInM2kytg6sHAOB2qTFcsMdTSetuSc4T8ufajNXnuIoVQFvM7aVA3yfSl48CV0bbfKr6A0MWtwek08g1CRy/GcfygbenpVoY7hLpNe+VOo5/IUtVKvcF8RxLo1YGs4JUcn+1Ma5OMAb+tKJZ3EcTASOuEYALLyScjtt9aq9ozXsbgzqqxY/wA44DfTG/1qxDhjdnVzIwA/lC9/eiRoyA5kZzkkFu3t9Kz0s7wxPi4dXYIpAkJGx3bJG2R2FN2xdJZlnZsySHpZOTpAG/tVDJwyEBjqApGd+rEtqrGNpY3Yup3XHf8AOhLFPC1wEjQSsSRljh1zsT6HGarNZnWsUYVD8O4UknbJH6VNFYYprmAzIHiLrlAoBVvQnPFaiowjUtnXgZx60lDZzxJbrnJQYYCVsD6D866C0nE8UkrjKFs4LebPHftTUOmPKE8sRQCI3ZYSdb4LBSOB6+1DNpdMo03MikRMnzHGsnn6DtREsSt2bhmYho1QAsc5996KtGiA6MoN+FonSXVnYb+tRdWguWgIIXpSiT6gfSk/8LOud1kiRmdnRlByC3qc/wDM1Qy0bICCSVOx24FCRz1k1YLRg5wM7djQpLArFOqOgaVw4wDhcferJG4lRmTddnxnJFZoacK2DgFMceh9auyMUxsR7Cs+O1VblXeU5TVtjGrUNs79qvDaOqqodm0xGL237800Ht7hJY9aHyZIBPBx6e1AvWeOxfEgQs4UH0BP9qgWc1vaiFW30Y1nufUgVVrI6EV1H4si5C7DYfnU0MQxxyImNIgUgxj/AFY4P0ot3dfCwqy4Yu6oBnuT3oAspfhFtkkYKCME44Hagf4eIfKg2M/VI2GPyq6LO80nigtWdGgMfUbbBG+APvXShPjLaPSuPNpKnA1Y5+gFQ1qs91OSXUmEJkHGN85qxtibm3U4ykbjIGM5AGfamgHh6O1oTLJH8KpKRkvpOkHGT709ZoYIhEZEfSM6s8+9Ip4KggihVtlRlbIB1au/1FHbwtNIGMEQ9FWA498UVoBlLkNIoYbgZ4HrQWS1uo2lwkgQkayBtihP4aZJp3aUAyxLHsgyMd8/0o01sbi1MPU0bjzAeh9KIqLi1BULNGA2y4Iq81zFbxL150jzsNRxmhLZMswdJcMXLyeXZ9vT27VzWavcs8krFXIPTIGNuPfHtQDlvFiWRUVXMYXhuWPAq0m0TMJDrTGsodh65FCfwy3+IdXOppnEojwMDTt+VM/CKX1hsvr1nHHGMfQUHK0bufOoOA2M7getVePXqxklf5gMZ/vUmzU3nxDO2SACgG23BqZrJZ2VZCSiEMoBxvQLxx6otMZB35BzvSrRurEOVLFiAvrWktn0U0QqEQEkAep3peayLack5DZ1VnGni/4wcnw6LClfxRkH6GvILxXs/wCMI3j8NUOo/wA0ZNeNXiu/q+rHl27FRzU6ajGK6spxg1BHtXZ3qeaoBU81FdmoJqGzXcVB+tB9F/hmcDwC12zpBBOfevRW8sjqpYA57egry/8ACBT/AAWLWTs7fTmtXxK4ml0QWMgScYcN2XBGxx6jI+9eW/aun42HkK7Nt6EelTvpB17Uj8U+lNcYVsb9wTRTOZEJB3PcVYlFndlVSG4YUTUdHzZ2zScmpljDYOSBzTDNjYDP1qiWY7n/AE70YkacnvSraghJI549qL1QqgP2HaqOWQKHRTxxmp6gI15xjelFcO0jqwwfWjwhDAcAkt2NQM6vLnUNJ4qysGGd81lfGAwI/TZQVZjjceWi/GiMDCMxLqp3GxPFVDkj6dA4y3B9KpHLJ1HLrlc5VhjGP71nz+IE3TIqNhJBEDpzv3NM/EjVIVDNFHkE+9FPrKXxj1xUxRKgYL3Ysc+podu4kjEig6e5/ehrfIQSqtoKa0YkBSPX2oHDICcAbVWA6lY4AySaVnke3sZJdOGA4LDA9yaBHckXE6SanSCFPw/9Rbv/AGoNIqWBIbiojD6ASNyN6VjuIbYTIqPlZVVgo/mbgAUc30QUbNlpTENxyKqDIdzuc+9WckYIG5OwpEXzS6EjiAllDMgd9iAcfn7ULxOe4trRpIwS7usakHGjJxmpqtIAEacjUBuBzQre5SdWCt5k2YEYI+1Im9eBZ+nCix2i4dGfzk4yPt+5oUkiG6JkTpOrrGsgbGCRnc+n1qUbKnzE8mhyoJQyumpD/KeDS63FxHJHHNEpLFgHQ4BAGc4/Shx35cRHosBJGZF39KodKnp4X5s5oyDzHPpWZa3kl1IAY0GUD+Vs7E8US7vZIJTFFFqkRBJgkgsM4wPU1AzOjBSynBU5G9SMlNQO596zri7M5MAAKawskbbM6sOQPTJrmuXtouksYLqDpBOxA7D3psMNPKySBhlmbygaqokk0lwyOwMYTDYG+o9s/Ss6We4a5tJ44wQI3OnfVnG/b7UWK9ma3d0jVRGA4YZYb8g+pqLjRhiW3CQwArGi6QPSr9bVqRDlkwG9jSwvpHkhRAoYjWxG4I9BSou5YJbgKmXeZsMQSM4B7etNQa6uJIpo4VnHVkYaUZNiM770zGJC7cgM23felkLXBjWe1BMkWs5BJBzwD2q8TXSqurZRggsdx7H1270/Vpzo4cMzHP12oczG3jaVgxUHhBk4+lJm6vpbqIrFIELsGXp7ADjf39a5Li5kuEEkJBLuMhTgKODRIcSWOSFZosMnOakBlXCkBvSs+z6stxIdHS1MRKhXA9iD3J2q7TXeucrp/DQaDpJyf60BNciXbxooLaAQM8DfiolnEYKzzojHY74wTxQzJciZZQikO6oH04Ok87UvAk0kttI0b6XnkdwVOxHy5/pSBmVMyRv1nSRDoUY5J3xg1adpYmiUFS0jYK4O4xuardRs15aINjl2B98Uo812rPIbaU4EgOEO2ngA+9MDh6utRoY49KOoDPpY+Ydh2rrYypZuTIXdxrUuvBI4x6Vk213fQWkGUw8rN1D0SWRtzk775O3pVwbEkgtow7jdmCqo5ZjwKvZs0uvXEEKHTnOc9+ayvEZbrR4cX09VHLSFELAHTgce5roWu2u40cNGIkD5Ths8g9qDVGWuSxBCY0gn1qwgRZDJkBgCM+1IXE0oubYAssbcDTkff09qHdPcTeGXchDiRvIIQNwNWNvXIqDQ6kDEMrHjUCAcY770bSPmC8is2e4nhlliihJVYAyALy2cYz7DtQruW/gtIWjm1lpFLAR5OnvkegoNaYusbmJVeTTlVY4BNBtb4Xa6gpVlJWRG5RvSk4ZrzVHEzMVcuwmKYIA+UEds71W36sniDtKvTkRtJcLhZE7b+tBrlgoOR27Cq6lbG2Pb1rMvZr4Tzi2ClFgBQkZy+eKYtfiDJN1tGlSBHjbVtv8ArVDhIU4wM0GY6W6oGwFZvVv5SzuTGBGcxlQDrzsFPpjuaMI3l8OdJHZWMbEZADDapRPxMt1Ak0Z6XVwy5GcL6n3I7U5GpRFyRkD07VkWsd4LeCBWAjCJ5sDYjkHufan7eW4Lyl0cDJ0hyCD6EY9amhxmDAEA4POaGpDHbcA1nL/iI6jtkZg2XUCBJ9PSulXxLpHQ66yibYA82fN+lBqavwxkBT37gVRnAy2OBnYdqWijlaSU3JYMGIjw3l09tqXKXZvWzI6RI+Rj5XTTwRznNUMW9x17RZmBw4yFGxxVlK2sWXk3ALnU2Qo9N+1K+HRyLBG+oGJohtg5Uj09qWn8MuZmvMTH8WWMpqO2gYyOP0oNeOUMYQqnS4JDH+1HDHTkYIzzSLi4BYRMcFlVcrjbOWxTBCmJoo1kQHkoMflTQckcmuUjbgZ4rDsPi57Fnd3aVdaec5UnOAD7CnIYJetE8mkxpGPJnOl/X3qDSJwaG5wC4IAA3NJx2UwSDXOx0OzuA3IOcCujtZYlj1yM2kPqyec8flQXhaO6jSSZQcjK57CrJoW4dlBHlAwBgfelrNHMUMkmnR0wAuN1PrUKjW6sRKC5O5wfMfU+9AzeNMkOqKRVbsGXIb29aVt/EJ3JE9s8LhghBOzH1HtTM0a3KIBIyvGwdWA7/SgyRpPMitIDJD5tOcDfYE1NMMGUsVZZMLk6txg1R5FlBVWBI534pE2wdjGHIUDfygjnO1MJDFBNJKPmk59O39qlaed/jJA3g0hJyAykfnXz0D2NfQv4x38HlPuv718+HFdvT9WfN1dmoya7NdmE712cdxXDneuoAVOBUY3qftQdmoY4FTXCMyEKBuTgUo9r/COn/BGdmGA7cmtq2Q/Mmeq/mc+noKw/Ard7Pw54cAjq8t74zXpIoyVDEHOdsV5r3XQUgGBo3I+YA5PbtRERVxoTA9qlLN3Kue/OKlCkEzxh2Lc49KI5oJJtlbCqaYYqoHDOBg4qvVBVgPJvjc0ByTLzj1OaoupZ5RnZTUvhQxxnIqI85JBzjmukkOy6QdRwKBaGRXQ6UA3pmDJBUjDfvXdJYdW+AKmV0gtnuGUkKpJAGTVkRZUi0lQi6QMYxtjvV4gnUICgbbkCkornXIFbUoWEyOANz7UWKfpzrGgaUt5yM/Ip4oCXKwQukjxoAX1ZI31etFdo413RdL87c/WknvYrrpABgZCxUMv+k70Wa7jijCOjthghKDgnigfjZVGnQUU8ehqDBDHGyRxKEbkAbGlLiS1uIxbyI5xMIgR2bGQQarZXMh0rvNESVWUDnH+odj796B544fhlTQOljGjsftQkcdZhJERhtiDsR2NBu/EoYDKulj0UVyR7nAFdCzPK6lSCpHP/ADalDbxN1kZUVo+SA2Dq7GpAUZAhIycnPc/nSjeIGO2ecJqiU4DasE74NVF87TGJIvxdeylv5diTn134oHIbZI4kU4Ygk59MnO1Xfpj5htzyaQ+OebqLHCS8ZKsuoDj3/OrxXHxcZIRgCAM+/cfagaAiZSwjBYjzDPb3oEjt1VieFPxQxQhidx6g0va3PwwnWZSWe60ArwMgY3+lCHiYa9jEUDO0moZJGwB4qKca6CwFmCLIMA6ice9GiKyKMxk579qy7OQTxqXjcmfUxb6HimlvHivVtkiUqsJcktg4G2wxvQNfDxrL1iAAqkY9O+9WjcSnyqATwTmse58Qe8guI0QKphEmQ2Tgkbf3pm1m61xIq7pG3TfJ3z9PSpQwhZssyJkkgEdx60Od+hPEQq6X2b296rfXckfiFvbLH5HjZyc4zgce1BhkK+ExGWEtqiMzknJ59PvTA+sDNKsh/lBAA75qVcMB0ygTG5K8/SqGaVvC5nfSGERIKfSkVugOjBHCXACK3Y4IG42496BxDMzzoGDxoQqPoA37j7UzbwrCrjOpmbJzWeLxzpiS0KjqSINJOAFGc0WC9ku3CBRGyxrI4YHcH0oHGYJ5iBvztQHdZN9IVlO21D8TupbWx6sYQkMNWoE7fb96CbiRpIkUoBK3kl0HBAGSMe9BpQksh1Ae21Ks7yNmHBXOnLDahG6u3FzGFCBAxD6Dg+wpWC7kMUFtFGeoFQN2JBGSR7e9A/bPKZ5gxQxx7Z043xuKYKsmlhgpjJpG0vJJDFGYQiyFyMZ4XvXN4lIlzHaqiEBxExYnPGc4/vUHXcyxMsgZQjHG47mn4XDxj1rG+P8AiV0TW66HdhjOwx/WjeGTSSgqqgwqPIc7g+h/vQaRto5JFlI8yKcDHrUDB2ZQfqKzLbxqR+oZIk/Cd1kVCSSAOR7VeS8mhWCQ6XWZiRoB2GMirqH3nVJY4sKXYZII4FCuICJ4RGQS7eZdIxp7mknneHxSZmCjUIlXJ2Gc8nsKufE5Yg2uDJWFpXbXyAcDtsDV0aEj29s8SyaQZCI18ucsTt9Ks0OCA2kR7k7bn0+1Zkl4734UYbChQndWIzrHt2zU3s5vLG0KnKyTxk8jIz/tQMrcCeP8NtJUlWXuMbb+lWtWkmZhqwBsRjes+BZIZ3ZIFzJcFCXODpHcewx3qIvE7tplEFsOmUkJypyrLwCeN6yraeVFUqzqHUZIyM4ofxGiPqDdTuDWRaRyy3Vm1wrrm1JdmGPMSM/Q1Px13cy26wQqkOtkdXQ+THG/vQaMt8YJYmlRulJtrA2X6+lMKFC6g2QeN6zBeXDxRRS26Ev1A6ewzpHtnbmqWkc+FUsypgFVYY0H/SM8j3oNdArA4YmuZnHyk+1ZlxPeRTypAuoLBqBC/M2dh71z3N6NsKPMqllQkAYyT777U1MaanV5TnWu5xtVjp1qH/mBXFYjXniKwWshXzGYpInT3Yb4NNGa5+IXW2yKp1KuzE81bTGhO8cQBLhcHAH9KAkqs2N8r60G6jae5hOT0otTFtsZxgf1xSpS7KFIk0sUyGwPmzwazqtQsrN5iRtxmrqQU74rHePxDGQST0RjgHXnemVEq3OqUuqr/l7gA5Hf1NXUMmSGKVU3ZyM6QcnHrVwwfzhDqU6SCazDbTrfXEiuF1oiRbZJxkn6DJozyXQSXTGSokGCoHyY3I9801WhEYgpVCMDYgdvaumhZzGySadPK8g/Ws8LcReHroD9XYfLuRnnfvjeuWK+EcgR31GZShY6vw87/fmroa+LSK86NwnTz/lOT5W/sfajlkTy8GkZEvGLJJGs0TSnUGxnp42xS99BI0C2yTOsjKwUsd/b8qgfM8eVjjPmYahpG2PWrxy6crNgHOAfWkIrOSO5Mgkcr0ViCA8Ed6KYZDOpcho0QDBP83rWdMaGtRhdQDEbAnmhF1Y6WYasZI74rOjs5IRABKkgjJ1BxznjH0pm0RkDPMEaUk/iBt2GdqoO4DgxrjYDYdqUEiTR5BB0nn1wd6DJBO0l0fw4+oMRzr8yj0P96JJarI+vIUiMx4Vdt+9A07hEyKyurpkEkgR43+SXTgj2NEltSDpR304UcZxj1qzQJJIZNbYKFChAx/tUVaJ1ZiNXm5IHajOCRSQhV7iN0fAUFHXGdS+lNyNiVXVsYBGntWVeb/i0t/hMwwMYH7ivADivoP8AFZ1eEznbj+or59jAzXo9HVZ83Y9K47e9dmu713YdUb13eo/OgFXV1SBUHVIkMbBlOGG4NR9ag8UHuP4TklvvCrvqMCySZU49hXrrN0eBCo1H34FeJ/gcn4e7QD/1B29q9faL8LKYXOlTuh7GvP5Tmtw7NKIyWLnSwAAHY+tJwW+h3l6hZ270Sc4GCNW/PpRFA6Y0jINZXHaA5YEg7YNLojpGATk8ZprUqgZBGanGvsDvVRQjQhb1FVhDOodxjHy1eZirKgxj6VDlggwPyq6iG37VDxhkEbAMrDBB77VzawmonJxsKrGzZJkOcfpVC8JjM7QtEVOkIDp+ZecZ9KcEC9VptAMpGM47DtWarSTyQSs2xbXttgdhmtVrlIpMZU5wcZ4pFUS3jXSqwhTGMJsNh7VcRxtIzNGpY41EjJOOKpJfRxamc4KIXYegrklfWsh0qp3dcZwMetVBnEcZJKAkNqH19frVQ8cKuwQRjOolRyfWoup0W3WVNLF2VF+pNRLKApiiKiQjGCd/qaYIWKKcNI0aOJMZP+rHFcOoJTgAA9+9EjKQwRoBsB3oBuEE/T1KJMZx7VLAZOmcpIile4I2z9KIYYo0UpGo0/Lp/lHtQi4CZLANwCTjJqPilMqQA6mK6jg7AcZqwVhmWYylFKqHKnGxOOfpR0jAZRGAqIpBAJx7UvOLeKVJGhVpZGCDGxY0QXLyGVEZI0j2LYzk9wB7VBb4eKMymQa9cmsA9tsD9qq8QjiaVY1DLkgHarW8xmUCXT10AZlHbPFVluXl6yQordIhSXOxP/ipVWRFaPWsTKxADFv/ADxUk6Hy8ergbelBtblmjAuEWCZ2IWPOds7H70VpUkXAlAOrTs3JHIqC1xFG9uyKoUOuM+lUjZFkJRArE+Y45rurbiFWLx+iNkbn2qA6qjeZAQRnfvQHuGEcAcRl8nBxk4HrQTLG8YCgZYcnbNXe5YdGAYLyk744UDfagI9uJOm80ZkAJxncCgvFontWjcg6gVOB9qMAsKKuwAAUfSlUntoypikUiQFxp9PWjpNE0iRrlyyhtXYCgYwOcAYG5oWrUhBGoHg8ilLm5RL5kdvw44g2MZ3J5I+lGtrq109BXUsraSoH83NURcW6XFo8LkqHXDFeRRiyqgXAKgd980FryBJlh851NpGFyM+mahZbd3OXwQ+jGOTzRDGTIjIRjIK1aOFUiSIeYIAuTzSy3lvdkCJzlWKEYIORV/joxOsShmYsVLAbAgZIoGGQaThRqHpUqilDlVBPJxzSE/ikXR1Qh3LSdMHQTvnc+9EF7E0bMusYbpjKHLHHAFA4tqojIA59aTEbQz6TgqW/Opjv4MdTWANGsnH8oOKtM6oxJ1McagqjJOOagtHbxWiyvkt1X1kHgewog0lRgbHvjihG7EkqxiKQqFB1adv9qqfEIlniTQ7dSQxggbA1QWO1jS5eXcs6qCCOw/8ANGZUDHKj3yORWTdeK5izFDKrPL0Y2dRgnPP77Gj/ABtuhlUGTVG4h843d8ZoG4NMoYEqSDsQOKE1v1JkJJ/Ck1Y9djSNt4nDHHloZBhGkLYBwAcc/Wiz3omuoUXUIchZWU4IfGVU+2OcVAZIplmlMkokjd8gacED0z6U0VDDTq+vY1neI3c9p0ljTeaQIHyMAn/ar2visNxcrbCNwfN5yQd1IyD3HPemBid47c6dWM+tXQkyBd8YxjNY1pd655tUZZWuHZmDgkBRtt6DA/OtOG4kFnJdhFkUprjjXnjgmpimbhGdUCNpIO/vtUJgqobcrWYfEbll16YiyRh9Kk4Oe39Khr66JUxW41Sxl01I2M+n1pg0dIeLSuQc0l4hfHw6GNmilZWbSZQMrGPU96iW7uouqRbBnVkRQM4YtjP5UZ7idnZTAOkZemDgnK43Jpwg6MjxakdXLLnK7g1AUxxESuADuWbtSEAmtI5ZYIGELZzbld1OcZHt3xV7sXKrHCjuzAaxII+SDsDvtQPQhmbWHR4WAKkdv70QRiLz4JJ4zStiXNhGHQRSAEeu+eaBbz3/AEArFg6B9RkQEH/SRjk0xWkh6upiOKDNbsxyBkseCeKybfxTxGSCKQRYDMY5wIs6Dn5h6/SmFu/FYodUkcchWBmOF3L5wo+vqBUBkV0LCR1YasgkHIHpRioExRWy2nUVX9zSvicFxJajoN52Kh1VQdjziqwJeRSXbs6AySqI/LygGM7cbZoHY2MgJ4KnBB7USGZCpkUjTjk7CsuZbuazaMxMutmyykAjByv2PeizyKLdlkSVyVBxECWB9qBtJ2a4cO5Rc+UadmHr+9CKCe7WXzLpGN6TiuZLiMfD3FwGVsHqoANuc5G/2qlpB4gcsplw8j5OVBA/lNIVqJE8MkrGUFHIJDDcHjGaOI8Zyfc1lra3hnsWlkd1iDGTzAZbsRXRxeIM0Rmc+WJw2HyS5Ox/KqG1kSbWY2BCNgntmilVU+Yg7YrKtrG4jitoJcNEoYzDX8zE5B/OtEZYuOkVK7KzEHVtz+dQJHxMxXwtLq3eMyf5bp5kbH7GnI5hLbdaDDIflJ21UqkMo8OEUqBJghGonPmOd80GGzureySOKUs0cYQa22JzuRttVGiZkVWfVkKMnBpSWEzWwkxhnXOB29qrd4jspYgoXMbHAPeuWyuXmjlaVCqNlQMg4xjT6bVmrEwao9pANZ5wKJM6IwJAGdsk0ubKdo8CU69BUEseSeaOIJFkYuVaIjBBG44rNVgfxLpfwyfvhDivn3Ir6D/EbL/hFwFG+k7elfPc+9ej0dVjySee9dn2ru1d3rsyiuxXEV2PaqBc1LLpYgkHHcGoqdqgipO9dXUHq/4HOlrs5xgqcevNe1WfqMVcDQR3rxH8EEGe8Qk7qpGPqa9osZkcEY05wSDXn8+250pbwQpcO6l8nYs0jHI9MGjpKRIAScHjaoli6KZ1A47USNSwDNttsKzFWfDKAdz2q6ZjTJPNcFGBmucg7cVpC8q6nDckb0WKMaB2x3qMhRjFQjk/2qatTIwOwO1AIRyU1kfQ4q+khSGOcnahhCJh/pNaQtbWmbeBhKylN9J3H5Vo9H8TdhoAxgj9aFbqRII9Q0rTBYSswXgHST796gSn8PgmMpL4MsYTIUZ9dqYewBw8b6GLKRsCCB60WS2juFXIbKHYqcEUeJdCYY5I23OSauITv0C2qkAEpIjcf93+9VHhyCZZWfU6liGKjJz6+tNyKCxVxnvvSkl01vcaLlMQs3kkXJA/93pQUHhSCEAyNkRdPIGO+c0W2sxG8rM4ZXbUBp3H3pmMg6uCBXAJkaWGnnIO1XArc+Fi7dtUrKpj0YCg4Oc5B7GrQWEaXDTkhyEVBlRkY71czGS4a3j4jALP6E8D8qaC6EOKAF1ZQ3E1vK2FMLaskc7fpSyeHwkYVi6tN1ixx65wP703OFmhZHY6HQhu2BS1mJZLbLSF4zkRnbzL2JpQzZw9JZXwzh5CVJxkD696CLOaK8kmtiAkpBljk3GfUHO1HtLgSxao90Pyk8HG21DkuGScwAkYj1lhjPOABWRVrH/qJHdyyO6u0e2NQ439PahjwyNdLEklXd+w8zf2FHEx0BWYNIAA2PXFAile6a4LMRGjaFCnBJHJz98faoqq+FxqQmWMfTEZRiDkD37VdrCN3bc5aZZeRgaeB9KvFNojAkkBIGGOeD71ZZV1kjTkjJGaArwo80cu4aNSBg85+1BjtokKDBYxqVVmfgHkYAqtpdvPdXEfTCrH8pB3O+DmrFgsqhmUZz5c7mgG1hEggaNnURr0wA3IJ77frTMcXw0kjhsCXB052XAxt9qUlMrShoXGVODEx2b+xohuUuomiBw+CpU8qcd6CjLZS3Bmdm1uBsSQHA4wO4oiWaLdm5JxlQFU+vqaQEiXNrDHgh4JUQtwVYc4+1NP4hEkSnXqJfQNbAZPr9KoP8Haaw+hQyv1AQTyahraJJUYHzdQyKMk5YjB+1U+LgIZesgZTg78E1MwUurdcRyIDg5HHfIoi8dpHBLJKcanYsfQeuKsLS3WYSrGA+otnfYnnbNUkmj0AvKpAXVnOMD1xRPioVAGoFicDHr6UHGzt/8AL0Lgv1CCDjV681L2ls2dUeSzats8+vO1QJY3ZfOCGOB7ml4r8v4lJAzIFXOFxzxvnvnf8qcBk2UMqOHjUqyhCMbaRwKmS2SRoy6gspOD6Z5HNWkmgQKJJ1RmBYAtjIHP2qYLiMt5XRgwDDBzt60A4IU6rSFAJANJbvjtU/B2pbIiRiG1qWGdLeo9PtS897+LN8PjUrBNTZwT3P2qkhw7SxzPmI6XTPzHGwAoHPhYSBmGM+fXjSPm9frVLiyg6MrGBHZzqI0/M3rVGmeOB51diqrqKlcGumNzL4cs0MyCQqGw48m/NBZli6X+ShyoQ5Ucen0zV4oouqXESrIdi2kAmlhewswDalLaQuVI1Z4I9qMl9b5hUOTrZgvlO5HNAd0RlXWuoKdtXY0J8Qq7xoC5Bz6t96At6Z5ZVVWGhiiqRjLYycmrm5HQjaZCkj50xr5iSOw+1QRG8ClTusrj5cFTRPiMy9EowJTXqDZx7GkZLtYrhJ2LaTCcZ/lyw59PemJbu3t5UDyqOqBpfsxPH2oLSvFHMzYZ5JAAFG5Cj/c06AvpvjJOay3wt3NMWaM2yDVsDledvrTMPilq8S5Y5Kofl/1fLUU0ERiwAXXjIFcFAXOBjG4FLr4lGZuksbkByhYDuOapG11mWRlTQwzGF9PerUOoFyQFGD2xXdIHIIXn0pMyXLTJ0cuMHWvlGn0wfWheGTssTxHqNKkjApIRqVc8k8HenA0Y4lGV22b0q50rucDHtWeviashbpv51aUYwThdu1Km/e9u7DRHII2jaYoQBnsPrzUg0YI4Lf8ABhAUc6R77k0wCORsKzrqaRvD5bi3RuoEyBjfGd8fqaXvTbPYpdmaQxo6srRSEHcjY/1zSK0ZJiJgAQfrQYJponaN9LgsdLZORnsRSLXUkj24MBLTTtGGR9sLnzD2qkd5L1IWa1cakd+c/Kdh96YNsISPY7k+9SkK+oJ71lnxK6SEypFGys0YQ74OojI+3rRmvZ38PuZ0jxJGzrGAhbODgHHfNKh9ol6Z1YAxz6VeAxlPw2BA2JFedm8QuL/wsSBR036WsKp2OvzAetPyX1xCbt44gY4SAF0ks2cZbPp7e1FaUuCRjal4rhJ0EkRJVtskY42pGe6upI7mKSJmTUqo0alSUPLD3HpVhcyx2reRpZkcLjTg6CdmIHtvigebAcHJqqyxSSMinLJypGCPes1JvEMTkorOswRCy4ymdyQD6USV5ywLR5Im0q6Y1KmOR671NMMXgI6ZV9Ols4IyGztiiRuSQPKy7glexFIXbyLBbNNIuRKutgNhzvS4N5BaabfpGYTapBF8pXPAB743oY1pShU68aQN88UPquY1eMakOMdjg98VnXsd/cxdNHIDQsrLgYZu2aMDd5VNjEcAnOCMDt96GHsEb80IyNg5471mm58RW4MXUBcwatAxsdWMjb0o0puJC2R+GXGcNuB/5qVWb/E6D/Cpjn+QmvnfbivoX8QK7eHXOokoFbGe+1fPewrt6eqz5OrhXH7VxxXZl1dXV29UBrq4fSuqDqnFR9qnG9B6L+DC3+IzqoB/DB+m9e/VmCDVj7V8+/gxWfxiVVBOYiTjnYiveISC4Xcd64ef2bnQmrrMVMbKqYw7cN9PpTKhdOBx9aTZmVFY533xVkd1IGd8/nWVNgYJyaG583r2qsz7ZHb0oIbUinB5+lEMk5J4IxxUsVAzsM0DUQed/erSZYL3bOwpguVGME7dsUK5id4wIyDuMgnGR33oqjRgsBse1QZMnHvVCENiU6TBzhGYkKSBk8USCwmt449LrgO7Md988HfvTUar8oIzmmDpCkMfpQZnwU5iOifEz6ckMcEBskn3pvozA3Z6xJkYtHk/IMYFETV1ATttxVlOX2Hbf2qozm8PuDFM4kCySxquNbbHuc+9HkspS5ImBRnB0NnDLjGD+9PjZcD5aG7fKMc9zVwLSWQa0MEJVAWBK9iM5I+lBPgy48rLpE4lCgYGO64rRC4Cng4qkNwHhEgYKhzg43q4FJPCsNOY2jUzSK+44Axkfepk8Nmla4kM34jhghDMMA8A9sD2piIyR6us7Eu2UDndV9KK92gCYVyrsFVwvl3oEP8AD5tMifE5DCMDOT8o3B9jRksj8A9uzjzasFcgLnsPYU0FwxON+1SWyMnAweKDMt/CpkeBdcXTjVM4yG1A52+tHn8Paa+eWTpmNlVcHORg52+taa4wCBQ3cAnnc1KFbe1MRkd9DO8hbVgg4zsD9KUFonSLRyZUytJqHOo7YFauA5Kig9FIyWWMLk+bTyalgz/gGZFR5YyAmh/J39frVltgbnqh8N0tB0r+RolxKjQzqrYaIAt/QUWMTELIw0YPnU8Ad96igweFqjxTuwMkQxkDTnbG471zWAM/XeRTiXWPJvxjBPoKYkmLRqUUmI9+CR6ijaBjHOO1BnR2Ai0BZQpAcFgu51ftR4Ywugth5NIXWFxtn0FGjAfU2k4z3PNWCqOO/JqBRPDYsMGYvq1YJG66ud6L8GrJB+Ix6ByCeTtjejR6SQq1R7hFKxr5ncnAB2AHJP0qxAG8PRrZ4eo2HctnAyM74qXtld48klkQoMjYg9/0o8byNKUdVwqggqf0NWZgD/WqE9EakQqxLmIxgeg9TVorUxRwpI+p4zqLAcnGK67iiRDdPqHRUnKHBx6e9FieV3wUGnSCfUH0z3qYLRW6oyOJCQqFNwN980WO0iTSuA+OGYbjbaralUpq9eKuR9tuaBeeyjkOo6g4Up5TjANQlmkTM6khiAv2HH70UTdSaSKPGYsa2PAz2qFd5I1aReTjA2780AWgiaVYphrLuJtJPykcEUWWBS2QuX1hww234/aiPBFKydWNW0jy5HFEZ1QADAA7CmAay6jhgAOCdNBFjFCAI9QiIJKAnT+VWaZFmESjU5XVjPb1NWjmUxqWBXHAY9qAPw1rHEsIQ6QwYA55HG+amO1t10FEwYySu3yk8kUyzLIBwcjINLJK/UABQjO+/wCdMFjaiIFoVI6j63IxufWqy2sFy0fU1kxtqQhtJU/UVMt+sDP1DhI11EAZ27VEkukBpIwsZGTlt1+tToQLNPikIXydMpp7YNWnsoHjEbIGj2wp4GOKuZAHUggkHGM0le3ZGoxuB0kNxqO4ODjFA88ImheOTzBlIKnhhS8dvCsIEluUzjK6P9PH5VeHqS2wed1SYqGOhxhc8bf3ql3eRKqGORXaR9CldxxvSq74ZXmEi4QglgBsSSMb0ykYKBGckYwRmsux8Q+LjBlnCSBi2BthAcY96dS/iZ4hGC4kP8pzp9z6VEcthYw3Ak6IjcHZlYr+3NVuZILWZJjA5ziPqD+XJ275xn2rrk48QgDuFjSJ3OTtnIA/r+dSs1tdvE5JYBjpjAOQw2yw7VQWK3gcEKmAq6cLtt6V0MFuj9IRMhQYXGdx7f2oAuI472eJ30rEoLKOTn+ld8TAuqCSVChwGDHgNwKyptoo4CZVBGcA7/lVxHAE2iU6vmGOaQJMEJEUxuLcEqYycuuOQD3x6UWK6iUakOtFXU+k5KjGRtQ/DpVSuUAGO1LMCH3G3rUPdIjIyEkyeVFxy2M4rPvvEDBJFJOzRQAqJCoyFbfUD9sYxQa6pHIASAcbVRolB0r+vNBlu4reKNtZPUZVTSMkk8YpQeJKCJSrlTJ08ge+M/Spq4ahgSztI4QS4QY1MN6ajlBj4yTQGu7dZHiYFNEfUdiuAo/5mlm8Q6AjY2zlJXCgoc7H5Tj1PpViY0So1DjB7YrmVVQ8b75pGK8MgACHqhjmMsNgDgnNJT3hj8SS5dHe2kXSrqM6e2CPQk80GtpQoWVgRjYjerIFMern3FZWj4O4mWwGdIDy25PlOeNPof0rp75pfDZdKGIrKIyucn5hnjigcWeO4Mq480blWTGfz+tUtojFb6EdGh3K+XSw34IrPiuQl5eXLwnInWEEPjbYbj070WTxEwyg9HyGfo7H9aBiSBkMXSkAcHJRuGFMqnUUEjBBIx70g0kg8QuGGkkMiAHPGMnFd8VL8JJMFyj7LjlM7ZP71IpjTE0jOhRmA0FgN6IUCxeUe1Znhr3QiljmgZTHhVftIAMAj8v1phL6U25aVCqgcBfMGzsozz9aUhH+JFx4XMBgfht+1fM+VFfTvHT1/C5MDP4bb49vSvmIHlH0rt6P1nycRtXDvXV3fiu7Lq7711dUAa4V1cOaCa7g11dQb38HyaPG2xqBMR4+or6CLohsbkemK+d/wkcePL69NsV7+NWErMxB32Jrj5/ZqdLNJHIdKuARyud8fT0qyvjGSOOe9UcaAQukFjzjmpETaF0rg96wovlbSxbO5waggKTnGMjNVCKQQRwanogoTkg/WqJ0r1Mk7VYHQckHnvQ9OlQM4P15qrhwurUT7CgdbLKQBnalrnXBDI8a63C5A9Tj2q0BZgAT2zUl3Uhm2TOKBMNMqRygMAZANaJ2Pcj0ztTV+0ywRm3AMjyqp1LnYnc+1FQuzZPFXeUxoeD6Y71QhFNdidQ0QMbTMmoDhAOedqJdzXcbSR28ZyqBlbRqDnuPaifGNG8XUjOh2CagRsewNNu+gE8nPFBnvceIBptKKVBjEeE7H5vy3qbWa5lv5beUxlYnOpguNseX/ntV72+aJo1ETGNs6nxnH2o9vMksRKggNycYzV1C7S3U14VBMaJIQymPYpjnV6k+lU8NS40Qak1Q9JdLavkIznI9T61plsZXO2PyromCKFAKgABfpVGPd215NdeIurMVMaRxKF+Ze+KZeWWMEK+pC6xoVTJX/UQKauDPIU6LLgNllYkBx6ZFMKupVLAArwq8Cgzp/jY5Zem7SKkIKHp7s+cffaiRC4M1wJ8dPy9Mgc7b/rTyMTKMkD+tTIpdNBJB33B4oMfVfG4iZeoqrKRIoYaWTtgfvVUN4Z1EzHUTIFG2D/p47YrUjjeGEqxVwN9Q2zVhgx9Rly6504+lZCMCXaMZHkPmhOVzkLJ6gYxQiPEeifPl+gmAQPnzvv8ASnre9SWFCW3xiTynyn0PpTEk0cK/iuo7b0GPcQGZ7qOIMCSjH39afuULWE8cJdpCjBS4PJH0qdcfVkl1HLY2+lEuUeW3TpShGDBiG4YDsfapFIIJ44GVXOVhAXK7Bx3FDmHiXmETZOlApCgb/wAx3ptpHkOk6cqdwp2orOEXJJz7VAOON0lcFj0vKEwu/vSyrevMS6ShVD+XbSw/lA9/c1oiRGHIAHNWS4jcZRlYcZBoELeKU+GyKizRTMhxr3Ktjilbfwy5ieGSRmwlt09IA2bOSB/etyFhz696C4MUxfr7SkAIVzuPSmhWO3uHkQSMxVI1IIbB1d8jvS3w9+sUep21iFgSTsXJ27frWpFKhYgBgQ2Dk80R3VlyasRnXtrPP4W1umRIygZPc5Gd6Vms7mKIPE0qyCQOsQfb0OT77mtt9PTBJ4pUlRIWDlhKR/LkZ9j6UFXgc2pRWczBSRvjfsM0I2t4cKruEMIQkvw3rtTqyKrDfkcmpVwVB0jcdjQJJZujy4d8yyh2I7AAbfpQ/h7qVHYzMJBlchjvvnPtt6U3EptkCGYGNeMjBA9zXPOmVTQwDbK+Nj3qKAYrmOSRuqTqlBAYnZAOKJbxsfxblQ8+o4dfTsKtM66ViLBZHyFBPJG9EBAUElfeiFZreSW6nmGcSRKirnBUjO+fTeqNbzysAdEmHzucZTHFHtodLyaZDpJLYPYn3rkuFjQasL2FXAG4t3e0+HhIQqRgMdsDsfahwWLR3CydOIoCSe2CTnb29q0I5o5V1IQe1S7hhhAM9s0GZL4eJzNIxYCWRHGDuAvajtAxmRzkecuUzqU7Y700YvOsisR5dJGNqBNGxxokBOdRUnn2qKXt7PF/PcjCwsQwXjzgYJ+lVvIonmlSbKRvbEMw7DO9PPO0aKREXTPmKnOPf3qyywyaZtJYEEBuRg1NRnfBI56kTARv08FdxheM/WiJ4Ykci5ZiqyGQebG55Gw4p3rQwgiNARwsaKASfaquJFlDxspT0pVKHwuE2Pw4BwMhDqyV3zt96PZ2SwzvcrrDSqA41bHHf60dVBUEDBPzb1WS4FpG7S56aem5P2oBXFil7c4k4RSAQxHcEfcYqY7RIboSrgSlSrMWJLDOd/U5qes4lTUow5xsdxRCIo5D1HABIVc9yeAPWgoLSGaSaZCmuXCyMp+bTtioksLaSZpWOW1KzZ4yvFXjkjMj9IcMVLHbJ71FxcxwkjBclxGQvZjwPeoKpYo8hI2KszZyf5ue/FXSziikk3UGbZ9tjgY/aqO9xGjiNYxKQemMk5+tVu5EnL2wJEgjBZhwM0BxawqkalQVhfWhzwfzoMKWs5eSPSyysSdW4J7nFWtZ57mzSST8In5cYIPpzRTEiw63WMMBlsce9AM28M5AdtQRwygbEEVVLBBarFMAQGL4HY5Jro51inZFKBREH1t6k4A980czYCCQjrMuWXPFMNVEULM7EAs66GJxgj0NLzi3S0bXaB4oeF4wB6V1rIZb+4RzhYFXBOMDOd6i5khkhDGVfh2bJYb69+BjkUFxDDlZ0jwVTSpGQcc4oyxRwx4RSFxkhd6VvrkQpDGDgyyqpI9M71c+JRojr1FDqwUqO2aAqpBcYliwZMY18ED3od7bxPCIl3ZnUnH1BzUxzQRg26MdY3bIxms+8vltmVw2nJOGZSQMDOfofWhGt8Pz8vrgVUKBnUu1CFwrW3VEilMZLKdh96DJ4pHFE7sxYiQRgEEeY8f3oDudLj371RmIz6UFb+CeeYK4xHJ0x6u2MnAoRvrYwQyAyESy6FGk5z/tUxYaTLbnIoiquAHGoZ/WsuC6MzXLnVoSbpKNO2OP1pk3DG3YLlRgKknOSdh+tAHxxtVpLgqRgg4+lfLVxoFfQbiR3guIntzGyqBqG6tgYyDXzwZxjNdfTO08kk812K7G1dXoYdiurjUY9qAPapFdzXVBOfWurq7NBt/wi4X+II9s5jcfpX0oqpTI0D67Zr5l/Cp0/wAQwZIA0uN/pX0wFSdzwOwrj58eTc6DfSVGogb7YFWOkHHIHfFQqAaycnOw32H29aqXQTrES2W3BxWRDuTqIGQKjWwAHFFCKU427UHKOcMcdqsRDr5gdQ3239KYwcAA52qQi6jkjGKtGE6YIOcVR0SEHOarNaJdQGOVQyN2Pai5C7D86jWUGo9hvigz7KeSKRlOqW1BPTnA9Ox9frUyzq10JiT02tgyk9hnn9qPDDBFLIUjCB/n9DV57WCMKNP4SoUwT25qBRL6B3YOsqm3YZDL/MePrTzXMTShDkky9MbfzYpeC1iFxM3mMcirgAenG/JpmG0hAZ1QjMnUzk/N60Ure3wjS5kSAmOJTh+xYHBHrVoJ0jGkxysVAaRyMBARnNNvZ2/SdHQdOTOoE855q3wlv5gUBDIEO/K+lEZljcO/ik0cwlWQrkahsy5OCPTbFO3F6lsACGcqhcqvZQcZoyQwpE0IXCYwcnJx7k1D2ltK8bSRq7Rjyk9h6fSqAW1w0s+hUJwM6sjg+o7V154gkT4AYlHVXwwGCeB70d47aCT4plHUJClxzUNFaySSPKsLI4wzMRvigE3iKxO6LE7MjKhOQBqPA3/erTeKBLlYliI/EWJzrHlJGePT3olzBBPHIsZTqyKAGHbHfNNKsYGrBLEeZhtmoEP8RAaSIwP5bgW+QQckjOaokzSzQOgIjfqqyE8la0lihDFlXSS2r6n1octuJbiB8nEZbO57jFXADwZQ9gsrQqGfLFs5LHPeg2Mks9gpmhIMoeR99+f7U9IClsxiUySgbLqIzUIiyocRupYYOvIqDLHiCNGLgxuuIOvggHy5x+tNpM92ZogOmsbhWPqSM/bmmxbQqoURrgDSPoKtpTG6/episkXWEkaNUWNVOGJ+Ug43A9arczTReGST6V1BRhs7b7ZrXSOIBvIuDz712iM5GgY9KgwoXuI7+V3jz0olCqTnnvn1NMzXDxi4aOMER5LjVvq5/anIwXJ6tuyspzuPKfTBq8aDdtlPJxx9KgQivpoi3UjwqaB92ot48iXUQX5hG5UlSRq2Han9ChflXOewqhYZkWIoXUfLnv2z6UCAnuYrhYnhUMwDqRk5/wBWavJJc/FRRBSY2DayV2wON6cj3UExkPjDZHH+1XOgDAO/0oMW6e9ubREIcCRgsirERgE9u/HNWu7uaMqqRYGSI3CE7gbDHvWrIhOlo1Qr/N2NQYwoDDSCBgAdqDKFxeJrL2ny6AACdy3P1php5mPSWIxlpWjEmCcYGc/enBOhYqGXVjzDnFXbO2MFfpzQZ11b3M1t09Opmdck7DGcmrXUkySF1QMvVK5UbYx/fbNFYTmRGSPKZOobA+2KLKdUA8oQk4AoM+zW4nveq8TqhUghlx0iPfvn1qY5LifWwGgYbUmndcHbHqTWkoYlQp8uN9q4ZaU5APeqEpusfCzJblzMy6l8uk/l60skV0biaSRAQAiRBhjVtk4H71qku8jhcHbYVSBJtOXVg3uaiElFwY7loCRIjFVQgHPvmru9zEZTjVpQFRjZj3wa0OnpU4yM7k+poZiIkJIyTx2q1QIFkSBmaQuzHUAwwR7Uir3zp8w65jZtLKAC3p9K1I5BpI07Fj34qRHE0zZcF9PAO4H0qDKiHiRdkBkWN0BRyFBVu4PoKOy3SqzxqRIJsYTGlk9QPWtJkwwJY4HaihCyEZ3I2zQZUkEvXi0F8x4Ik9cnzBvbFRftdyXDRwmVUCZiaMD58/zZ7YrTEbBSD65qZdwhwck4zVRmWaTLdTdRpcAjSTurYHIHb6UpNY3knWV7iVWa6EikvkdMHsMbGtnOD5cajxXTJlovO3V30gcH7elRSEsNw7tiRyrSZKscMExjnHrvQ4fD52jsRcTO7wylnYE5YYOMH1p+VZY1BjI1MwGCM5zzTOV1KTgADGTQY1p4XNF0Ekd5Y1LtIMtuScqftR/gZ1keTI8111uOV9PrT8TIdRQlmGx2ohGFOe9QIQQzC46z7kM3nXllPCke1DGD4jds2pB00DE/fendGkHzcmgmGC4M0ZAcNgSb7DbYf1oAR2axQ28epmaFWCO3diMfkKGvhS6WWWQCWSDpMyDv/q55pyKJo7hlDFkVR825B9M99qu8P4monGD5QDTQtL4SslwZXIZWiWMgqMjT3B7GjLZsDKZGL63LqS2NPtUTMYVYvrIA4UZP1oBuWYxmOQOjbCouIewNw86IxRzJG4zuCEHcdwautgIJ43RiulWUqMEHUck+1OI+kEt8zDGQOKC0jDUCrDHABpbwAXcAb4YxqGKzqWJ39aU+Ft0tzau7lY26ms7EDOeRTqznDj5VC5JbtUJEHJkJxlQSO+CO9TTAntet1S8zC3lh0aFPr3HptRUsotaNrclY+mQeGA3GamDw/oxEklQxyAe3tU286XEYdA6YJUq644OKuiz28Jtjb9ILHz5Bp752+9ctjAXRiDqWTrfN/PjGauy7Agn86D1l1MiHLquo57A8ZpoKfD7YDdNxKZR/7zyaHJBBHBkxoBEeoqqP5h7VMHVkjDSZVjyB2qq4Gs5DOuxAOADSisYSSPVHp51gLwW9TV0tlW2aBVCKRvj1qEOYw2kqW3weRUmZBIsRfzsCwX1AOM/rUCXiw/BIXGAMV8rIwWHoTX1bxGIGIHUdua+WT7XEo9Hb966+jup5dKZru9dXdq9LCPWuxXAe36VxA9qAP3rtsV2O9TUHV1dXA0Gt/DJA/iK1zv8ANt/+6a+kkjTsCBjjO1fM/wCHSF/iGyLfLr3/ACNfTmWIRhEycnGfSuHs+zfj0iN0KEttjnFLQlLi4FwA4KEqAePrUywsiliRj07+2KvErhFGnSe2TWFNcgahj2NK8McEflTTkEAkfcUEBcnGSQO1aRSOTc5PtmmkTyYzgnigJFkZI3osJdfmX6VUGNvuAWyKDe2sgjR4ZSkijAz8rfWiMXkjKqdxkirglrdA++e1BnJcJJKY7hhFIi6mQnb3IPeo8Qu4xKGZ823wzOQD824x/wA96IlkolKySGTGdGQBpzz9arc+GR3MhhJYItv01Y7kb/7UC9tMGt4viJoyJFyFJII27YPb1pqzvIIVZGuldU2Llsj6fWqy+GRyrEmoqIBjIUebj+1EitVjEsWWYzNrx/pqg5uI5FZTIuzY53z2pe7yenKl30+m3l3yHPoal7NJZUbUdSydQ4HzbYA+lTB4dDaSRyLIQED7ORg6tz9KYOhvY5mMUmEmP8urOfoatdXgsEjVsapWEaZOAPc+1Xgt4ABJEwkUuXU5BCk84ok1rFPJDI43hbUhB74xQTDcWykRi4RpGOwzv9MVl297A0c9wUQ5dgxK50gHCgD1PpWhHaQiQOoYkOXXJ2UnmpHh0CRaNcuDIJBlycMDnI9KCY3tIbJEWVF0gMQSMjUfT61aa+t7dY1mlCM7BFGOT/b3ob2UNy0xnJHVCAkHgKcjH3o09os8sDu2GikEi49Rtv7UFHvbWOUI8wBJ0jYnB9Cexoy3tt0uosqlQ2kkA7GhvYwazLIzHMolxqOAwqiWVrHbTLqIikbqyFieec5ztxQEjvrSO5+H6nnKGTg4wOd6DfrBczQmGcx3CgvHIp8q7Z83sak2SXMkEisAkKlQADllI454q4sXZboMwCXJOoZ9sbUA7HxE3auhCieI6ZFByPqPY0aO8h6gg6weUgkbHBxzvxtV7e0EQJDhmOAzsNzgYFCSzhtWh0AEocIxBOkHtzx7VkA/xW3LoVkVkfOnKnO3bFE/xS3ARtRYNg+VScAnAz6b1b/DIVSKNSy9PJQrkEZ571B8OtwSD5c6QAMgeXcYGaKk+K28kksKsRJHII2ypAB5/L3q1vd/EIxVfK3+W44cev50EWEbeJSXWvzMoUpp8pIzv9cHFGtYkt4hFCuhATp2zj6ZqCqeIxRvDG2s62MerTkFx/Ln1oMqQT6r/wA9rNGD+IRtgeuPmFHSwhW4Mw2bc4PygnYkDgGiR2MMUBtiC8TArpbcY9B6CgV/xIplZrd0l0hlA4fOwx339DQ5PFFF00DwyRqkQlkYJnGTsB7e9OnwyEW6wgsFUhlOo6gRxvnNVaxtpnkaRMu6CNmxjy5z+9AOO+jj0iSKdHdC+kodgOx96tN4hbR/MWysYkPk/lJwKiS3ivkt5llfRCxKkbatsYNEEcUyy6kDZABDLsccCoM24kgadpkLRvGCGmAyu38p9aftrkyDEiaXCgkY5B70JIol634SKJDmTPBP9KNbRxKgWPGnGQc6s/egqviMRIxFKPxOn8md6CLuK4nL5Z4Y4RIqgf6ickimHs4G1qYyQX1nkbnvzQ4Ol1JEXTHoYDSEAyBx9RU0UW9itIJz05GRDyBsTncD2FE+OVnjjijMjy+bGoDCetEMEQRh0UIc5ZSBgmuhhh6sbmFFaMEKQo8o9KoiC9g+JI0yBpJDChK913NXjvo5LP4lSViwWy3YAnP7UWK3t48ARKNLMwPO7ckfWqssNtamNVVIkGAigYxRGZ/jJ6d2UUkxgaNWN9XHFFsXkuJZ8zyaY5cfN6AfvVZrmBU6SIpQYOMDH9qLFLCruUAQOdZwOT701cTbX0La0KOQA8qsBkFQaBcT2l0VuI2aCaOITCbGMKeAfUH0pu1ggaAOIwuQwGNtieKh4LdFKCMNqQIc4xoHb6UExXckpdZIRG6AFiGyu4ztVG8VYWMl5FF1ItIdDqxkdyfSmtKRQqEGlAMYzwKBCLV4nt4lHTTZowMLv2xQdL4iVZkEZV2ZUjLHylmGR9K6S/b4k2vRPVUBlAYebb9KIsUYUIUwi4YDsCO9VlaMXUcYyHdSdZPYds0tE2V1FeoJFhZeQxJzpIOMUC4vY7K9uJnVmEcSKMe5/vUrHHbjpQIV1PqY5J55J9zXMHEsrmMMjBdjvuKmiLnxMRrPKkfUaNxEMsACTjj86G8848UciEEQwagpfjJ3P12xTTRFlJeNWBOcftUQlZmYPEVOSByQR9aaqbm4a1sZJ0jHU062DHGaRHiTzQCZ0QRvpClcnST/AKjx+Vahi6iso2ypA7igR26W1skQk1GNQu/NTQq9/IbwW/TGGGzb8jnPpQIbqWDqgITJJO+WClgCBtt78Vpak6WTg49eKpoWK3Z1CnctgetNAPjrhIpF6HmVEOwPmZjvx6Va+urmGOXoxBpUj1r5S2r22phCQqkhRkZBFVuNRKmNiBnGR+9TQKe8ukcqkCuywq+dJ3cnj7b0NUF3cySRIIZEfGCuzj1NdJIYDgszlmC+bt6k+1HXAYMSzAb6l3GKBXxKW4tLeN4mORKAwADbGrxC6eXTK5CjJDtjJ9NQ/tTJhS4XMrLLGxDKAMe4o5niVCXwoyFzjJz9qs6GTEtw/hs5uA6PoxjyjXnvjmjI96JZJEXGgMEU4Ifbyn1zmnXGqTDYMff332ohmSRR0yNPAbt/vUw1m3BvJeojprjYqp0kAlSPMR96JDBKtiqSSZkVSAR39PvxRYHlkecOV0K+Fcfzev5VUSq8pVTnTsTng0CEUHiGiGOSR2JtysjBgNMh4Pr96vFZzw3Up65LSGIAgZJCjDZphmlN5GEI6eD1AV3HoQfrRY4Sry4kcK5zjPB9qoUdbx+mpkZdN1qOGAzHnj9qm1t5YQQ8jFjMznG4Kk7fejfExdc2y6iVyM42JGMjPruKtBEI1KqTp7AtnFQCkM9wSYSFjKbMw3zmmpIz8K/R0fEadIc1UlA4UuuTwCdzUzyrBEzkMeBhR61FLeI8AAYI75r5VdbXlwD/APkb9zX0y8XfUQc/1r5pebX9yD/+Rv3rt6e6z5AZ2qKnmu7c16WEftXHmpwajegF22rq77VH1qCRU12K6g0f4eAP8Q2QJwOpz9jX1AFITl859a+W+B5/x2yHH4oFfUWDKRkZBwPpXH2dtzpOQw1fNQJXaMq22nNFfWJFGl8E4yvb/arZBwrDbmsjv8xcAgetSqFWI/WiKMDIG30qC2AM5yaogIRGQalW39asuRsd/eqsFWUk7gUQRhgA5xUM4RAiYz275oMkjF1APlz271DOiN7Gg5nEk0sYOJEj1aseUZ4oVm8s9qkpBSXTw4bzbc7etTKrSfECNsu0YUAnAzUM07dRYJyr9IKCfl1Z3x9u9NU3LKtradacFc4yuMnJ7VmrdfHK01skivEdAxJjV7e+2+e1Gks3ljZTKobrLIPMWAA5G9MQ2Tp1pI5NId2ddJ9QBg/Sqjo9KsxVtSgkFs5+uaBbsZ4BcuSzSMWRfQZ2A+1PW9pHbRExqylskrqJGTzis2Dw6SSK3l6mFjVGjO+VxnIxxvkb0D8Cx2dtLJPpG5kcjgUKaWdpIQoQI25X+ZR6ntQjYyP4XJFqRZ5FGtznDHIyT+VTJayYkkR2TXIuxJ+XYE/fegK8tzEEeKJZIsedQfN9R6/SmYJ0uY9UZz2weQfQjtSyWt0sit1Do1sxQ8YxhRsOM70EWt0zQSuCHYabjpt8w9R257UGoqjUCx9qrPJHC+qQnnAA5J9qUIuVFwolc6iDGxIyP0pe7sWmQ2uZDA4J1F9w2fzxVGojJJErLnSw1D6UQ28csDRyDKuulhS9spt7MRmUyOgIU6fypKKW6ZpY3nnWRLcMASCdZJ9BjttTRoxW5tYTiR5AMDBAzj7UVXOnSftWXB8f8PCZXlWTqKJVBVvL6j/maieO4lhu3JlSUsVQRsBlRxj096g0pG6SM5BYYzhRkn7UFJ/iY1kgOtffY/Q+hpNZLp0YFpRHI6gE4DxjG+O3NRBDKL6V2d4yHHmwNMqY7++agdt7wTnRhop0+eN+R/eh38amON3kZJFcBJExkE7cUK76k1yFAK/h5jnX+Vu+fb2pe5eUxHqliVu00H1XIxUVe1il1zF2Z8MYxKMAtg75+9PW6TaB1GywY4Pt2zWfDFdQRwKHLDqu0q7Ywc6e3rirL8Zm3YyMq6D1QWzvmoG/iHaeaNSAIgCzn1PbFcLvRbrJKQZSQugY3Y9hSMMV7FJPIhIJLumWJDkjAyMdqtLbPPCscqEqy5cknKv67D9qg1ba4+ItoptOkOurHpVTMAzYYetKxwSQ+GfDmbXOqELJpKgem3tSJ8KlaG4ZfnlCaYndmUkfMSfU1QV5ktr1jNAIVlPlkRzpY/8AcOAadlmS2tpZtyqrnQO//M0rNbSC3iCQiQBsSRMx8y+me+9KtZzw28yvlo+iqgFjhW1cY/rUGyYisAZhqbGSBv8AYVFjadGAkkAsS5A4Ge1Zbx3i+I2qs8ukyOdQY4CgbAjijQ2d4qp1JcY6gYByCxPyn7UGjr0ZeVgqnAGfWowhfCEEhsHFKRQSpMnXAkhWJVw2SVYdx659aBa+HvHFGjsWjOsyjW2GJOc0pDF3PHHcxRsrMzsoJB2UE4BP3pxUYEb8Vjv4XJJPDM8nTeKTUsi+YumdlOdhj701drLOQhAEZ1hk1EBgeDt6elBoZG4I471lXUyyscbLwM96pcRmFE0k+WMJ1GG/1z7j8qQMVw0qOJyUL6guCcbYIoplFUefICpt5e4+9ORJHnUzIFzgjNIWdlN1epNKXXSBp0ld+5x6miz2BYO4ZVLTiZcjIAA4rKnprpEeG3hAJcE5yMKBVIteGElwhjLgIWwuQR+RrPFpbLPoDhZwrtpOMHXtnHtiiL4U0vk65MBRVMRUeULxpPY+v1qocWVTHcTTNhUkMaAngDb8zTESpAHkndBJMwzlhjYbAfas23ETzmXqMxhkkJjByMN/qH2+tFmKztFciQgRasgLkEEe9NMPS31rHE00k8aID8xYUndXGq6LQXEM+FDNbSEYI9VPY0tFaxiGBmkaJzCIWUb5X042PvVpPCIFt4ozLKengRPnJQA52pwQ2txbyAMkunVyCMFfY+lTbXLS3LJGYWto1wzAnVr9Ppj96rBZK8N1F1GKSjzA88YJB5okVssKs5OtyBl2G7Y4zioKyeK2rFoetl1BOADv/wC31+1RFcxGDqrIQgBOSOPXNAtfD+giqZHYLqEakDyBucGmLeBbaBYVd3CjSC4BOKuJpMeLwXT2axTFI5pDqJBUlQDsPqcUxJLZJIt0QFVFYkInmxwSfYVSO1t7XoRaiGhVjEX3wDsaMPDIZI/MXxpKEA7MCcn9aYaWu/E7ezLqEkKqiyEhCfmOFFH+K0wPqViIkLOQMBWG+k1d7GCfUWOSwUMSNyFOR+VdHaQsJ8sSLg5k48+2KZDSmsdaMzyDRHb9aQlvLknv7CmPDAp60aho9B0pGeCp3D/fejR2NtqZQu+jQQe6+lGgtIrUosahN8ADvtQY9xOrLOJXZupddDG+AvGB9cU013bQdSHpMhV+mi6gFby6ue23arxJPFGGW3dw1w7OAcMBk4IBpuOAKGJGDnVpzk5Pf61cGS98LiLyoREbYyBP0H7USCYW1lCDENA0Kjbka2HJ/vR9U2Cw3JOCpHaiRT5Koynf3xiooPiJnisLguo1spUFPfbNLyXVxJKY4oMRQEq6lTqZQuxB4APArTubdLi2eKQ4Ujcg1BU9IED6E1UAs5JZbZZiylHGpQEI0j0+1Z9tcXOmCMKQ0oaUyFCQd+PY07b3MshuElC+R9KsmcNtRIQEjWNPkUYUVlST304hncqYlSXSJOkWyNtyP60Rrm6aaaNFX8FRyuOpkZ2PbfarZmN0xIV4CBgE7q39aOMac8nPOKDL6F4b6K8tdISTHVik2wT8xHvtTVxc3CTKILfrRaGJbOxYcDNMCaIOIi6iRtwudzVUj0grjSBwKCssTyw9ZEQXgjITVuFJ5FVHXiE090wk0AdNI+229GklVMAsAWOlQTyfauGpfoRQBvwFgBHpnevmF+uPE7rbH4hNfTrkh48nnFfM/FFI8Wuhz5zXT0/ZPLoqaiuPNd2r0sOBrhj3rt/SuxQB4rj9KjkVIqDs13euzXUD3g50+OWRO46y19VjdS5BJx7ivk/hrFfFrMg8TJ+9fWGUNgjY964+ztvx6EbGkb5pWeQQ6MqSWYLkds8Ud5I1CoSFJOAPU+lVRxqI07A+lZUwQVQEj6iu5wcbVXWDkVZWA+lWMowVfO5B/SqSA5JI2+tGOOc1UyqBqbGBVANIJGGwD96IkYZmDdhhSaIjJn5VHrgc1bC9X5hnHGaggxRsHRu40n1ocFtHEFDMXwDguRtQLu4uSzLbo6sjqp8mcqeTn+1Au4Lp1uNAYBmRV0gHUveg1SqHDDB9DRA0caO7kKijJJrLaS+NyI0L9NJFyQgAKY3P5+lTcR3MwuI+pJo6qYXQMFeaoa+IQyqBrOsakyNm9cf2rra7S5BCjjZkYYIPuKVeS485U9QFwiPpBKA/MR6jirSJI1y6BCsojGiZRgP6g9qBi7a2WEJcEiNzgMoOB357VMcfTjUMzuexY5oU0v8A0BlijMqnYqRyM4Jx+tBZbm3tpDAC0ekFFYebc7gD6etAzeXTRWrPG2TGVMoB8wXvj3q0N4B0V0SSK+3U2yP/AHDt9azZraTVeLF59dxE2DvtgU8ZbhfE+mwUwGPyvjYH3P8ASgZI6mtT3OKiaN57bTG+lwQcnfOOx9jSUct9LKF16UaNvOYsBHztyd6Hb3N81m8pOpkATCqPM2rBI9sf1poeljkSJpGgbWF3SJ+fpQLeNZw1xFIWZtm33GO361M13cjXHjTqm6YkRM6FK/NjvvtVEEhu3aPEU0RClyuFmU8k9vX3pRpxpo7nJ9aEyYcluAMk+lCumkfxG30S4hVWJCjPm7Z3/KlJTcXEUmstpeFvLpxhuw5/5mloM166x9WKJTp3aLV5yCdvbPtTk0/SwNyewzWbbvJi20h4xINUhdBmMgbL9PeiydRpArOCrS4JUEYTH96mhprgFc6WyNjtmqsEmVSVJAYEZ7EetITCWS7MUErRqjIQ2PKwPzZPt6Cr2xmdGzKwJcjEq7jfbigcaUKmdW9WjlSRM5H0rHt1v/h1WbqGRpG1tlc43xj07VMUHiPwlqdbCUMesGA3GeeN6g2YpUdSwPlFcrEsxBJFZ7wTJdlY3ka2YAMScEc5xt9KXs47geKXCSSStFG4ZHIwCpX5dhzmorXdhGjFn0ADOo1S1uIZSxicsq5BOCN/fNZnQnubCGSRJn6v+fGTvp9Vz9qZ8MsZrJn6s+uN/Np0kvq9z32xQPnz98HFBkdSChIPueKUS3upLmGeVnXQ761Vjhl/lwB/Womt7kK7R9ViZ9QAO5TH/NqIdEjJjO5I7etWLgR6nyQf0NZhsrtomXXJgq5UGRsqT8uW5OP61RkuxNHEHkZGhAc5J6bAjfOO9ZabIYOApIzjgmocKm23HrSVmjySyyTDLAlVZdxpHAofiFtdXEqpB5Y9BGQxQq2djxuPakQxctN8I/Q0iUDylhkUG0vDcAxXEfRuR8yHv7j1BrltJhdM7Z0kDS+Tue+V/ag3lhcyGd42XIT/AKdhkNG/f86oeaaKNVV1DajpAAzk+lFihiaNhjDenGKzm8OZpbOQJ01j1NIhc7EjkUG4sZV8Pd8st0MNlJD52B2FQazRhFIXYc/ekbgPpJidVcDYtwD9KrHYyh7Z+qyaWaSVA2QSRwPpQorOSNo0nlWSIqdSkHds5B/KiiWs/wAR5ZI9FxGNLKw3+oPpV7mZBFcwvqJSDqErz7D9KFFasZC9w6yaZOpG3DAeh9qiaNJrqcSOI4ntwrNkZ3Y4pwLnw97kCYStBdaABJGxAPfcd6YVUjkBZ2Oo6VLHOSfSgXHhspMpinKF0UAk52Bzv+1Vt/DDDc9ZWUgzdbp6cAHTjFXhB1uVlT8K2kfEhjfOBgjk/wDirXQuDGpgEIIOyvnf8uKJaRPaROhOvLM+eOTnFUvLd7y2ZQsRx/8AkXNBW0vddst0YRFCU1O5PfOKLNJEMhZEYj+XWOKS+CjRofhgsKoxd413V9sd+KsfCnmjuVDKnXYEMFGV4/OgYFwgVWMsWC+gEMPmPb60RpYEjMkkyaS4TOcjV6Uo3hCtC8YKLK8iyu+nYkdsdhRR4eFu0nEg1h2d1C+VsgDb04oGwbWQf5kbaTjkHBoc17BC8UbOqvM5EYJxxzUwWnws81wjKepuQRsN+1Cu4ozdQXszIpt1Yq2TjB5yKIXW/W8gLwyrGWkZIwpGWwcfrTFpOrW6/ESxGSIYdlYYBHNVt7CK3toUjUCKNjIg5LE9z+dUbwyCMzRlji5bU/Ox5GPSirC+i6izJ1GDtpwQRgcaiOcf3q154kkN9bQqQJJCVUkEgDkn9gPrTHwwE4nz+Jo0Fjnce9AukiEsE8jYkjyIxkjJPbGd+KSCIvF7WSR40n1v1NGApyD6Hb610XilpIBomUs7lFz3YciqR2kaXsviDMNTqPIBtn1+vaip4dBEsemPHTLMozndtyaATXSSQ60DO5J0og8z45xSKTxXfisSqGRY1YxuduoeGH2p2Pw63jeCRA4eAFVOs8Hcg+orvhbe3n1pAoJJbO5wTzjPFODU3U2i8tEZ/wALDu++3lGRn96GfGLdi8QLrkKUJH+ZqzjT+VTJA0l9FKQTGqOG1D1xtUx+H23w4txAnSU5C42BHFACa8Wy8OE80TJpXJjUZIPpVH8XgiimJilYwlFYAYyWxgD86fmhRhodBIuc4YVXoRkktEnmbUTp5PY1nF0o3iUUbzRlHHTlWNmxtluN/vS954k/Ru0igkUwyrEWDDJzjcD71sdBX5VcE5O3f1pe4CwMjJGcO2JGAzgY5qxNBiPVvQksRXoKGTfI3yP70K48UCXCwpGGxMIpCTjTkZzj096eVGZD0eW5Y1QRgIcjzbAnHNDSUc/X8TA064xkKCN42Xkke/Y1oudSkAbCuAwvlAz+9RrdQTz7VKpWRVe3DI2UIypHevnHjGP8aucd2B/QV9ObSsRUJpAGABXzLxtdPjVx33B/QVv0/ZPLoic12Kk1XvXqYduDUVNRtQB+1TXV2+ag6p7VGN+K6gZsTp8TtT2Ey/uK+nCY6mB5HBNfMLHbxG1P/wCuX96+nKATqx964+ztqGkkBOTjj0qWbKsFOGxsaEnmYCrhSPesxoSASBfxHDZ4wMYoqjHNDGoAHH1o2VxjvVZSUwuQTnsaodxxmiHYHNVXSPv3qgikLgYoTxt1AVUbnvRdiQTVJG8me/A+tUEcHAOeKr1VXCM4DHgE80s0sokKhWKxoXIJA1nt9qBbSa7GFpo2xKhd3JyR3Oe/0qBua8hgMOuQIZDpXPBP1ok6XEiJ0mXGfMGzuPqKXVTd2761RrdwGUHcge/vQoLySKNIkCNFJkQlpOMdmoH4VZCAWyFGBtRRjfODWZD4lI6QD4cB5Vdtm4C/3o1v4isyxFoymuEy4J3A/rTgPbah6EYxXb4G437UhF4g00nyAL0zICCd/bjmgp4rIyo8kMYVozKdLklRsMcc71dGmiDqMdvMc5okbKYhocOPUd6TkuXihLMyL1DiOReFyNiaKrmKwMgiCsqsxXO2RuT9+aCJpJUuwrRs1uU5QZ83v3xRnlSNRvgY2UDf8hSS+JNiANAQZbczYOxyMbAe9BSWdLq6n6BUOY1Uud8Y4G25yaDRS4WQa42DIRsR3qfiAiDJzkEgAbkfSs83IggmWOA4hkC4Lc57/cmq65Ibm6nNu7MNEarkfkPXmpo0EuYpozKsgKjntipS6jkkZY3DMoyRjBx60le25WONURyJZ1aTH82++fbYVU3DmQOAouJGaGMtkoMbn/ntQaWpmB9xUoQEGrfGxzScE1xczOo6SpGSjrk5Leo24rri/EM6W6xiRgyh/MARq7gd/c1A465I0mpRcE7EZpW0uJJELOqaCx0GNtQYdjWbL4jdM/iTNEwFvpRArDy5Hze/rQbTaeoEJGo8ZO/5VZW0tgHasu4eGO3AlhdXi0MHbBLEnAJPbfmuuLy4trqK2mhSSR0BVkbGts4IxjaoGr26mgmDGItbBcs6sMqfcHt9KhHkuItI1wow2z82D39qp4wjfBoQf/Wj1DGcjVQzey9do+kxAuBESAdlxnVxRVRdm1jEUsg6fW6UcrDACgd/2php1hZC5bSxAD48uTxWTLFO/hcEUSCRHutEmvJyNR59qaE8xsLiWK0iIgJURgnOpTueOMbiiNQS/TNL3V2beB5UjeXSM6UxnFKi4kmlgMcUbRSNpSTUdxpycevpQIrlp2SFVEbldbaw265xtx+dQaSXLXHh4ktnHmGzE8f70uLtkfotEytpJIDBifehW0GGWa10iKQ6ZYs8c+b6+1AdmXxW5UbswiULg5I74PtmitK2CiEdMnHO/NG1HVgDcb1k293PLcSW+lVMLssgUHZcbfn/AHoi3l2JG6caSA3CwqMEYGPMf96g0Znb5d8Ab4FDZtOG38pzilHubmWNMo0TSOy6tB8oHG3vVJZ7jqsEBQpKqH8AkOp5bNBoM5LgsOdselLi3mW6eRZEaJyPI2crjbb2oLyXck8i9MaVkCjA5XG5oJEz24nBlwz6SujUUHrjk1FaWI2ZsOGK7HH8poMsKlkZX3ztvxVLGycWh16upkklju2+xP2xS8Bu5Wwuww3UUxkdPHABPJoHliU5BOMg7ipjgiZSsiKwbynO+VpYCZPDmaMSSSZBAZMH3GNs1WUXcSJ+Ix1TqN1DMExufakRqJDGi6UQKuNgKFLMsWkYyzsFX6mkY7i8W2keTWzdfQNMe4TPIHfahRmcxwPdq2tbrALADynIB22qjRuG0RHDN8vzKd89sCr22tIF65UEjBA9azWuL74eLVAVdg+oqASCPlwPT3qYnvnkdZGVkzGq4C75GXP2oNIRKCAnHtV47hXZ4k/9M6WPvis66e4S5aOJiq6RodACCe4bPArtMrSu8JjA67agwxqGBv8A7UDPU0zlS7ZfdQxyAByT6b0aCRzCrygAkngdu1ZskU0l3JJh1Bh0KRjGrOamQXbmfEkupU0xsuNLHGc4+tBrMdQ8p8tQdDroK6uxBHNZgPiPSIaQnFuMAAZMmfWommuIZnYM6xjQFOB3Pmz71Q4/SsoWkCKkachR+lXf5S8y5PAQfTilfE3D2Lxnc614B/1ClX/xBmlkEidTdUUA4I1fTY42qB4K9rZh5JCyIuWNVnzc2Yd4kdTg9Nxv+fY1SSJpbB7eJih2wTk4GQeTUTR3AS5MEjMzRhU1H+bufagJGHgtCYfx5Bkqrtj7flUpeLOMAMki/NG2zL/z1oLQ3QMwSYjIQKe4A+Y1b4d57lnm3CNqiYDcD0ohlLhGDAhdSjcA7ig3kgNr5ZFjZiFRyM4Y8UlP4W81reRuw6spOiYIcqOwP0okdjK0tv1nEwSPEgZeX/1CijWN21wTb3UXSnQeZeQw/wBQ9qcJWNcAfMay0tHabE4VmhctHID58ehHYV1zbTT3cT5GiNHBjbPcbMPcUGgJ430kEEN8u/NcNOlhq2Hoc1jQeGG6tPDZkCp0MO4IILAjcDHFNyeHyE3RhlWLrOjbL6cg+xoh2O8gMalZY2DAkYbkDmhvdw4jcHUsjYRlOQT9aBc+GmeWCaNkjaLO3TBDZ7H2qYPDlhkXTK2hYzGU7HJzn2NFBfxNo/FUtw0aocKVPzNkHcH2x+tNyMAMkYHfNAfwqOS0+GuGMyKCEJABGe/196tNYCRPhptrfphBpc6j9acCWmVCArLkjIXuR9KpCZ3LdVQp1bAbbds+9Xg8OtrSZbiINr0dNstnUM9/emABqLNjHv2qGlLpCIshs1848fGPGpvdVP6V9KlhWOExKSQWLDcnk5xXzb+ItvHJhnPlX9q16vsXpmnau7VJqK9TCvepqajf2oA9q7mu4rs71B1TvmuIGK7FUEtzi6h3/wDUX96+qqmANJyMV8oi2uIv/ev719XSYAjbANcfZ234iLArNrYBiCCM9iODVwC4zwRQBKxYjtxXdUgc7e9c4prGnBXf2ox3pJJTqYZ2O9FMxU89q1qCklyQDjbO1ETBUZpdJC2+QCe+K5STweasqGdJJ32I7VDaMnPJ/Q0DURIhB271zNEc5Gc1dFm0rA1zEqPLp0551Y7fvVxpMOoKw8m5xg4x2FYsUbWDzyW0rS2wOloCcCPcd6aF357bpawnVdMcZIB/Pepo0Ip4unE5lRFceVSR+9GRYlJUIuxzxtmsW0mjW2iSaNyZy2rHynkk/Sm47+MvCqK2mZMpkbAD1qaNKRo4114XjHG/0oEjOYUktUjcg7jYEjuAexpD4tkv5pJUbTGqRqQM6S3J/aifFuIjHBF5WIEJ1Y6nr9O9ND8dwsoAEEyHHDpjFSLWP4jrMoyE0gdgO9Zfh92Wt5FZJFWNyQWOfKSe/fFXHiwaVhobTo1KSMax/SmjTCqw0qAFWrF0yUKjPestpRdwku7QaQHzq+Ujv9KpHf8Aw5ZbrLOFyJAu0g/vTRpB4SgZQu5223pWCWSW4WOe20yAFl8wK/bFUS4Ed9cG4dBgJpHoD/Umpi8StjOdRYTaxBoZSCpO+KaHAoyFbGCeCe9RHFIHfrKjefKMDwvbb1oQvo3lQIc5dk2Hcc1M3iaJbmQRPhnCISPmz3GN/Wmgk0MoZNKAxnOrzYb2xRI7fChQoULwKSupYpUUGR0eMkrKAfIe+aNZ3szxmOeMibGQwHlceo9KaGemoGQgzUGCHIcxJ1CMA43pGfxJIZmUpK/TUNJoXIUH1NGS9Ls69KQaeGcbf8+tAykCxL5UCjnyjAoExZUzDbB2yNQzvjO596Re9+LmuoZsmPPSj8pK7Llj7nPH0otr4jC8cEUZYgg6cg5wNt/eoGX2ido7Yu+NWGONR7CoWWF3STonqadtakaQeageIxR5RgQyKWIAzsOah7y3AEjlsFdQIGds/wC9AW6iS4twoXB1KSfoc0fC/wCgaaRa9Cq6mBi67sgZdgeO/wClS3iCjqRkv1I0DMoUk4P05qKagjSKLSqjBJJ296DLIFnMMsYjgZdmI2Ynke1UN28b/LmIAl37IfQ0OG5kurgkq6iIgxgnGQRsx9RV1DscaKiKkSKg2GFwAKhiutisQcjbj+tKi/0SrE2olydEgHlJA3GfWg2l0ksSwvLpZUDONW5z/wA5qaHl6U0KSiPpg+v1qkpZNLxrrUN5tAyceuO9Lx38Z6rtG0saydJNK+VcbY375qUvILZUhRGwzlSwXyhjvioo4iG7ImC25ONz9asqMjBmI3HGKUTxF23eBwFfQcnfHY571f8AxS1lRcamDOY8gZ3FAfMik5AHocVMbj+dQD9KX/xJTpbpyHLaVXTv7/tURXHxUZlVGRG4J3yM80BprhEGXKKuc5070QT6zGYtDK3BFZEM0iospB1NORkfy74A/Spadooitu6s4k0KGbGpuT/Wpg2lAL4GB6nFSwwNmGM+nNZtlME8PVgrdPJ2bds5OR+eau1+yoQIW1BwhV2A3PYGgbdGOSNgT2q5AWPBI2HftWT4jeNawLKowSQm/AY+tD+MMs9z1EkIhQDTqHl7kkev9Ko1UIlAMUikA76TmouVGE6mSFcONPtSCXPQF3OirJ0gNaphTnHf+9My3OGk1gBVTU/m8yj6YoCmdZo8LuSNx9aJpKxoqNuMZ96UtSJR1lUCNwCp1ZOMd6Eb/OD00UayPM3mwO+P6elEPXEgiBlfUE7hRk/pVIXiltOtbOJV1HJz+/vWZJ4qXjBkjAhIUhlfjJwMngfSpWXROrKghlkYguMlGAPBPc+9FaMUmsse3PPNdtceeKXSMHBXfekp7iQwiSEQor+RctsG9c+n1o1rM0fh5bo4MJIbAzqxyR9aBpviEQBVRjjBIYjf6VUrJJGrOAdBHlzyRWX/AIzcTB3iji6egOsmSyr/ANre9O3F3NB4PNdrFFJIE1YVvLn1z3FMB5XQKHkHHAxnJ9hVLeaK5QtA5DKcMGUgj7GkutO13I8kQ8tupUa8rk7nBA7/ANKXmvp7fMkNqWnZUaRGJJwdtgPQVUbU1vqiVUkKkHVkb/nV41GfNjI9BtXm7+9vQ910jjEkcSYVsgHkjHHvzTjXF4wuiDoECsqpp+Y42YGhjVkKorO5UAd2NVjmtyqlZVOseXHce1YYR0vY36bMxtNiBye/3+tX8Pa4eWTqqVAA6eU0hR/p370G4LhXl6C+Zwups9h2odxriaMRyMspcAcaSO+1Y8ks9t4ldvbx9V+nEuAckDJyftRB8XHchGaRoennWcE6s9+/FRWjFA8CaYp3xq3DqCefXvQ7q5S3Yay0nlJKqoBIHNIwXVw6x6VmZWmaN2YglAByCORnv2qs1lLcyNEjyjpgdKUsCCuPMD6543oNyQgYIOnYEDHFc7YQHb3pK5N4tgCpR7lU4VcAn2FZ08HiMlteJHPINYXoliM/9w42qdj0CyRgKMjJHGe1C2fOnufSshrK8S6uJYpnJECRwMxG55bO1Unsr82t5ElxKDJjpEvkj1yao2jLGbgW4J1aNZONgOBQGmYSyJO4ZVK6HAxnPY1ni0njmklS5c6oFjVSckMO+fSjGGW4u9TOpiiAC52OvualDqX9u118KpZmwTkDbbtn13FXlCFcYrGfwuabM3xPQusHDxHbJPJ+1aiKyhC5y4AB96fgrINKDY4+vFfNf4kXT43Ltyi/tX0aXWsLLKQzaiRgY2zsK+d/xMc+NN/7F/rW/V9i9Mk123/DXVGwr0sOrq4VIG3JoAVP5VH1rgDUFtqiuqRvVEpjrRn/ALh+9fV1j21DGM7V8oX/ADE/9w/evriHTEMKCcZrj7O414hNCx8wYrg52x+VQYi25wO9H6q6CcZyfSqhzvtv71zkUNYfN6d6kwtIxI4PJq6ykuARtRUlypwN/pVAypTA5qqCQH5Rgep5ovW3JONuDiq9cjfn6VUGGHXIzkcCglS7aSmx71d5+nC0gHHtQYPE0ll6beV/egKtnHG7ShCJGIzucH3xVBZJGyGONVAcuw5ySCP60JL28tXaO9KMjHyTKMA+xHY0a5vxFAZShbBGQPeipEMARF6S/hnZVX5CautpEAn4KgRnKbfLSQudF7PiUJDqGsFsebG5B7CtCCUpEA7hz3JO5qC/w0YkM4jAlPJA3NCTw6HQqCIBEOtR6E80ys40njjNQlyDGSCMDnPatIHJEShTBK4xp7Y9Kz18OAAjVAEb+XcjH7/amrjxQQlQih1bDMdWPKTjI9aZFwoO5UDOKgALCJYTEEGjSRg77elXWxhNv0SpMRXGCc7ema4X0Do0vWjEYyNRIAoNx4gwniitk6mpS7YOMjgAfU0Fj4Yj3DM2TGY1TGd9jkVWDw1UmuGlBIaYOmOdhjP70RWR7oyoVUKDGdJ5bO+fpTeoY5BI2NAq1hAuNMXEhcYP8xrntYzCIiuVVtQBJ2PP1phLuEp1BIhUb6sjFS11DjJdPUDPapi6TNkmmdoh/m7yBs4P0HarxhoNMMUMiqoxkkH9aOt7CysyOhVfmIOwrhe2+gMsisNOvY529aBYwxG46gTMjAZOdjj17GjpAgmaVFId92weT9OKRtrpoZS8kivbOS0ch+ZPY+1P/FxhA5IK4zqHBzRC4MEFwMnTLKTgZ5PfGeKIsCxlpVGXY9u30qvxVjdx63wyo+PMpGG9PrRTfW0alUYAqQvJOCeKYIWBZJHd4vMydMn1XOcVZ7SCQfiRZyujf09Kk+IwlzGXQMoy2/HvUPcwk/OGGM7HgVFV+FtwNXTy7LoJIByPTeoe1g6khYNmRBG2GxlRwP1qy3MbIsnyjBPm2x9aW/xK2kDShyY0OD5TU0MRWsaGYqpCv86k7HbHFFWGO2TEKY24B/KsdpTYObi1lkkif8SS3YliR6r6fSnY/EI5TG0QLKwycdge5qgsVrHAGEUZTVvjOw+nYUv0kt7NGZdUiRhSQAcgb4qn+KxupZtQBYqigHLH+59KsfEbbOJGdDHH1Cuk8f7UwXgktzGGjIPmL6EYfMe596osCYBkiUu75IO4yfSrG8giLjykbErjffiukuomk0hT5VyW7D7+tZFzCiB51RQ3difShr0VEelIsRsWUKeGPJ/ekbK+Zp5PiJdiAVRjpw2TsAe2MVoTXEEaapFUqBqIC5+9Fc0cAiQ9JGOvVgnO/rXWaTQwdMqMBjj2BNTHe2/TB6aoGGobYJGPSl4LxbXSqs8tuRlRjLr7+43oDxyySfPC6Mp2UrsPfPFF+GjKMskaNqYMw07Z7UrPJLqSaNzrwR0iCdXcjHrXHxRTF1NDcZcY3UZxv6b1UOOouEaFkJiOxBJoJjiSPpyxroU6gGzge+/eobxKCPVH5tQYJpHcnelUuRJeyZ1lXcRjC+UbZIHuf2oHhE06/Irx8gNuPyoUcJlB6kTpJ3XSe3vwapHcdVEnJZyHYxRqcHAOMY9BzWhNd9OB5dLkIpJUDf6VcNJx2LiV2ZVOs5bI3Yds1eaCRZhcdNSFBBYHzEdqFZ+NR3UMMjwujyRdU8FVHqTnih317JHHd8nKxoABnBY/71BZJsSFdJXbZFXJHrwasYOtLDJ8iI5fjBY4/wB6kdUSRiFX+bB6hGVHNEubtLeQIzLnTrO+ABnGfzqCegnTOuNSnuNqYRFWHIGokbDNIm6XqSQyFiqR9RhgEEelCtrgWUgjtoyU2LxZOYweP/FUaC2gVFIjTQRqfIGPqaJ8PIT5Aun0HBFDl8RjjuTbsW1uhfAXIwOapH4oJRaiON/+oBZMkDAAyc1qIK1u4bprjUdyANgKDNHNC0KRxxEM4Tp6OR3I9MUst1JBd+ITMW3kiQAe4AA/Wjt4iiuAiySSGc2+VAPmAye/FTP4IiD5c3dqYgrYAbAQjOxzxTKQppMwZGVznK7g9hisy3v7h7u7eSJzidYFBGdO39+aiUNY3dvoB6UFvJIQPUtucUU/IJFvYoejtIrHVn5ceopjoFdiNz3rOHiaoJHKMXBRWYsP5uB9BQzd3LeLzAxa0hhBA1YAyef6URqmA4UAZ9agxPnTpyOxoFu92Ef4gKx1nT01xhfelI/EbiW5TppmBkYtgEsjD1/tQNfBmOeSfTksArbjYDNJ3XxsyxvbIehICBhgGY9j9KuLuebwl5FkjdijZ1AgYxxj1pcXtzbwQRRxqZeiGXIJ1ceUe9RY0YraUwIskGnAAYZFHWJ0YMqgJjsRSyXrP4i8JlQBVBKFd9+4PcUnPdXwkv2jwekgESAE5J7j33oNGY6S7nJQDfG4H1q/w5AxnFZ/xMkMLKY+okSJ5VO5buPem1J04LuQTnc7jNQVuJo4rWWZJARE2HPpgjV96trSVEaJgQ4wCOVPuKyY0lktI1Quc3bNIQAeGO+PTimVN816jaysKyMGGld1xsfXmqGbO2njgCXDRsw2LoSS3vg8U0sEaLpXYViQXHiTC5xIJJIHdVymkOcjHbsKaNrOvw4gndEEmqUFs+XBOPuaodeBHY5k3HGNqqI0zpMhbAzxikUgvVWEtJq/GZnHGE3wM9+1Bgiv/jSZ5CsbSNkahgj+XA9Oc1MD0rxxgtuc/pXzn+JyG8ZJHeNf619GIkaPzppxkaQcjmvnf8UjHjeMY/DX+ta9X2L0x9gKgjAqfYmp7V6WFM1OfapxvUYoA7H0rgMCqq2avnbmoOFcBXdq7NBI2ZT7ivq6uvSAyTqANfJydwfevq0Wkpqx5cDH5Vx9v414jEM8REYQuBtr4z2ziuchmGCAx2qA2B7HioIjeVSVBZDkcjB9axFcinWDmrNkJleTSsV9BLdTwRvqliwGHptTaPqXSRgD9aoAxOoA+XPocUN1xOAHIJ3wKa0asgrmpSIiVSVHOBQH0r0AhxxQfh4dWQo1Kcg0WTUJD5SfeqmNg2rIxiqhe5sWuJZBLKDBIBgAbr9DVZrJUgmCnUkrINB7cDnvWizaVXgnHeqbFSwUauasgQk8KDw3EZcBZmyPL8tWn8N64RGcCPp9NgBvn1B7GrW928jGK5VYrhM5QHZh6j2pxZAQVGAcZA9qgzpfDsxSqr6dcaxBtyQAalrOQyEJJhTIrFSM6lAxg01FdCWSJEjzG+4fP9PQ022DMM4HaqMuWxEjv1hG0JYFECYK7cZ9O9HW1QQdJFAGnSAd8CmDjqktjPbFSBmTCjB9RUGePDECJEXXaExHSgGff2oxsVEutSA3S6anSMr75pxSBq1bYqSyhAzHA4zQLrZlYYRqXyMGchcF8DvUpaiO3kgXfXqYsfVjXTXixI7AO4Q4fQM6frROptn5sjegUPhsSxwIXQKsRjICjDZ7/WuSzjXoBWDCJAuNI82OM1eSQANrYAc5zXSXAtbKSXAJRC23eornW2tWmmkI0yAgqx298UrDboltCpdWbVuQNio3x780OAXSxvHLGGuZF80mQV3/AKe1OwwxwoiJuFUDJpQVbdRcPNqUo6BShXYf+aNPbCSFIl0xqjBl09iOK73Ow4Ge9Bacyz4DDAGSM1BV/DInhlhJwrv1DuTvkH+lEjslEssgYaXZWKY8oIGxqrT6ZUUybncUE+Ij8J1UmGTIVs7k5xjH50DS+HxxBctrIjMe/wDMD3x6+9LpY9KGOOWXVIjDS6DBAHA9+d6Xc3QgWJpcu0gIZCQQM5OfWtDrqWyBv70HXUHXhMbEjI5XYigy2gYKvUZXLiQuuxLD19fpTbYZ89gOf6UJJQ8pyOOMVAI2SPcJONQkQFcgkZHofWuSzWGWSeMEa1AKjONuO9OLIPue3eokbyMAN/eqEDaW8dvHyiRsZNRY5B71E1ib25juGwOkGAUcPnHPtTS9Oe3Orzx4xg71EcYjUCNXAzggkkAewoF3torhnLgh3ZdRye3GN+KMljG0U0TMXSVizDOMZ9KNJb9YDle5xscV3UETBMcDtUA2ggVwrorFSGDsMkkbZzVZY4JWZpEJ8uDzx6YqGDPP1HGwxtTJTVGDj35pQqIIZBgR7CPpDY/LXLawiRH6fmRNAbJ4ppF0vggj0NQW2bIGAeSKgA8cVyFMi56ZyGGxX8jUGK3eUOIVLrtkr2zn/epi0hOko2OTn2oilQTo4xvRVXgt5Gy1umvIbUVGSRwassFvA/VWFVdjqyfXufrQY7hbhWkfOhZCqqOTih63jDxqfOo1Z3bDHhRnmqgwgto5lMcIDoDgA8A80bqaiVzjI34oCDSDI5/E0jU3YGhJOullXJ33IHFNQdba3eVHMUZ6YIQ6QMZ9KsIC8s7SIHVmXAYA8Dn86oXXWBG243YfapAaR8FsDPY1FEXUWk1lcM3C+mKqRHNKuUVwBp1MBsPTilphcwXfWhczKV80J5+qn1pyG5hlTWrjp5x9D6H3qigiheR2KklxpbIHmA4H70VIIs9VY1EoXQGA3wOBRdSDSxIIz32rhLGgLNIoAOME437CgXhQTSzlhnT+Hq7+pFWFuIxGI0HkGlCB8o9BUrLHEv4jKuonckDJoyTqAfMCB770gWHh+prnrKHWaQPpO42AAz+Vdc28MCJL8PqZXLgg4Ib1+tNLeRPK0WfMgGrfjPFGZk7iqjOhmSZVZoJVcHJBBGD65710lsslwLhicdIx6NznfNNrLBI4EbqwBI8pB39KEt1bTCQRSodGdedsVAJYY5EKsilc7DG3tXSRI0TKMLq5OMkj0q5lRSYzIqtp1AE9vWhM6415UmNdRIPA9aoKqpggD6VYiMMpAUb77VnvI1xas07qttIgAUZByffmq205tCILyZTGPNFMTyvo3v8AvQPTxK8TqEHmBFUgheOCMMcsqgE45okd3ayOQtxGSTgYaojuIpXl0scx7nG/5etARow0WwGo+1VcSNBG8aAnUNXAJXvVGmtyyxSyhTIpYITglRz9KJHdW+AkcqtqTqKPVfX9aCCgaHVp0jOwxXIgUDOpvrUJe2bBQkwwwLr5uQOce1Q13assWHBEw1J/3ACooUUfw6aDg5dm29ySKpNdSwyIOkzRHIZlXOD229KO99aqkTgkiUEppBJYDmlx4vbmFbhI5CjAsAF8xA9BQG1GT8LSQWGT5SNqtKtxp/CxjPmz3HtVW8YgKlgTp6Yl4/l9aK10sY1yEKpIA2zkngD1NVEqpBy6tjG9VdQzq5XGjgY7+tDXxFHjWREkdS5RvLgqfcc00ramxsNs1FLOCSxYYFfNv4q28cbb/wBNf619KeZJIVlhZXQjY9q+a/xV/wDesjAzGP3NX1/cvTHxmuH1/Ou7VBBxXqYdtUY9zU+tRQAuLeSznMcg+h7EVKnIr13iXh0dxGVcZ7g9wfUV5Ke3ks5unIPo3qKx4+Wjq6uHFSK2OI2r6xbITbppjbGBz9K+TnmvrUMrrCiAENpFcPb+N+K7kABij+Tkac/+av0o2IZifUAUQOVGkH60NpUAGMZ9K5xaSgsLK0vZruNPx5dmY+lPIdRIAGB6VVBGx3Gc70dQFGAv3rSK7kjHPFWEeWDZ2WrbHHB9KnBJwOe9VEOMMQfWhkdyxFFbBkO3fY1QoGO2NqBC/FzLOFj6iKArI4I0ZzuCOTtVrWIrPK7IwYnZg2Qw+nrTzIrAA9hS5dUuFjZsO24BHNApcWcl1O6So6hCGglU/Lxnb1piK0naG4MoJmYsI2H+k8D2pxgFA+nFFQkYG2f3q4MeewmkRIE0ooh0nzkFX7HbmjtFIiRgIzz6ApJY4Hqc/wDM0+8Rd2ZPLJjCkjg0jaXMtwjl1EaRko0usEsw5P50HfCyJPbpCZGjiyHLNxttkdySapbwX0S23VkLEBhJg9zx9aZSCUWpEjPlyTqONQB4471CQyC3Eby5C/zEY/aoEI4Lhbq1Fw0hJVtfmyC3/jimGiuP8TEiyOtssBCjA+bPp9KUuLhetbXDkvbsjLGwBHmPH02FMTzTSoYYUAdQpDM+Vdc8ZHBooEEdzFZQq5BeNHaUYyrNuQPrneryW8z28bW76LgyK8mpyQw78e1H0u+lCuhWz5dWcj0+lNJCQ6knCg7HFEJXFm80xVlDwFdwc7Htmk2glFs8k8RH4WlwZNWTnsOAK1pJBGGBbBJ9e1CZQ8ZDEkbFvaoodlBNHrEmCNXkYZyR6n3qJ4J5pndeoFERCjJA1H/nNXaZYriKN2Ijdfwwv8zdx+W9HNxiYxshUEFlPOfWoFJILiRYkcfKF3DkYxyT6mptrdw7yyqeqzblDnI7bU7jy5Jx3zVevCkxTUNeDhR3oE1gkkuH6+VXV5GUkZXsMetBjBaxsgBg9UBhjH8x/tTzk58qbjuexq8irHCqgKTkY24PtQIwxXTM0rq6SCNgyA5Dtny6fQY9amWK6WF+mGDdNdjg5Ynfc+gpyAiRhv8AKam5cLGOD2yTTQOEu1xI86ny7R6T/L7+9JeLAxTWk4aQDqaWw2kDO3FaUCLpG/nxn1zVHSO4IWaJSuQ2H9e1RS3wk4uIVeEtFqZyytp6ZzsB6jHNckF/JHI8pkRgjr5SMMSfKR6YrT0HBwc5744qs1ylvHlzpXfJIzjFEZ0NrMq28UjGSIR6ZVyfm5BH3zUPZTSNIX1AGZSPMwyg7H3rShIkjEjKQrDIHfB3pe2Ui5nYFhFkBASTk9zvQLR2twswkaV16bschidYPA0nYUW0juI5ITMzPhCZMgnLE7Y9uaO5zIxKk7+tXJ+Y+3rQUZHuJYZc+RNRbST6YH9aTFrfNHjIimTVpYSFgc8bdvvT1szRwhDGAfY81SMtA6wCeNixJVX+f/egWWyuoPiWV2BkQacOfKe/P70F4JpLhoMOyFU1q0p3TcEZ+ta5WQ+ZsDPoc0IhIyzAbk7kmmBdLV4bpirkQkDCkknIGOaFcQTz3AWPCqpVkcORpwd8jvTaAyzZfOjbb1NSinqSoFHOVPtUNL21u2tZ9ZGJHBAGzLnYf71Q2U7SXrxusbSurJqByAAMg/XFOdAgac6fTAq8iHK9wNqozT4S0kc/4pxLKr6VzhAOQMmijw5uo6k6ozKJRvuMdvTtz9abedLeNmYkIvfHNWjkjuoEnhzpYcEYP5UA7S3MESiRg8m+p8bt7mlo7GQSwzTmPKB1k05y+e5NNXU0drB15VfSvJRckD1NQWkkKTwaZ7dlyAGwR7j1+lBnweFSRWcx19J9LpCRnYE5BO9Hi8NRbpZpBGQUCuiA6Sw4PufenQmqPByu/BI5q8cGhDgnV2Lb0CPjERawm6cZDKmsEjPBzke9AFnLJadZVRJHjj8rDIA7/cjvWsXCsC5AA23NLSXai6e2niMepSY31ZDj+h9qBL4GS7jb8VGhKrpGkErg52+tQfD3S/aXSOk4DuTt5xxitGO3MVgPhxhgAQG+u4qxuHZfxI+mTthyDj8qDLkhE1qIBN+KkmsS6BnOcjNakLxLGqqAWUYJzvnvmqx9KNF0EEEkk6ckmiyNbwRLLMgLE4XbLH6U2jKtfDrlry4V0TorOsq4XTk43Cn09fWmpbO4e3uYHlDCZ8oSRlBkHGe9FHiEdxHB0I5THM2lXG2D3yDvROkrz4Ez5XfffFUK3NtO86zDpLhGU6jk79x9Kg2QVJTqCI8Qj0jf78c705LCxdtBB2/mpe4f4W36s8hKg6cLuWJ7D3piIMfwkKTSMXWGLBGM5A749aJDFE8buFRo5WEmNWQDXW0jXFtFOqHRIuQGO9SLaMJhYVXJ/lGKtCk1g8fQijbUh1qfVQwOT9qcgAigjQBCY1C5xvTARVCx6SAR81Ce21qwU7Z5HepwAm2juZhKxGTE0ed+G5x70SKxiimhMaqGji6SbnAWhLFLkqo8q8DvTcCZB1bEfpUCCWVvDIAP5EaNScnAPJ+tFW1hxARktChjjzvgEYz9cCpxHBMkUnzzSYTO4zjOP3orgjLKdl7VFL/BJF0QBjoKUT2B2NUTw2JVQjISJSib8g8g0ZpiCrMANv8AhovXRLVnkYLGu5ZjjAqgYs45lfUgOpQjbcqOB9Ki4iFzH0ZEymc5GxBHBHpUS3dtHbdXrlY9hkHOcnFdcSxW8fUfcAgc8k9qyR3wcMiJGQdKNrB1YOr1z60UOFIAZucbUmlx1riaJWVCmAWyD5iM4FUt5pNc8clwrdJx5mwCARnellU6yfhmMABTwPSvm/8AFa6fGAM5zGP3NfSm0sjPkHGxAOcV83/ixtXjIwMARj9zWvV90vTEx+dRU1x4r1sIrvrj71GO9dQfRp7YFfKP9qw/EfDI7uFlIww4I5B9RXq2j2wRj2NITwb5xtXnlafNJYZLWdoZRhh39RXKa9f4v4Wl3EcrpcfK4HBrx7JJbzNFKul1rrPLWV6+swJogQljnAz+VfJgQQPrX1dQ/TRo21ADcfauft/G/EZ28ow2Mcn2qs8aPGNTBVK4yD2qzYMeh1yTzkZFCmjXRqdS0cIGlFGM+grnFSIGLREMxAGDTikqAM7+lKWFyLlDKgZQWIIYYwRV5NfUyg425qxDPyuNu3NEOxwDhsbGhJk7b59Ku5IwR96qOYAqQSQc9qqsY18813VDowHzg4IoRYqMajq9RVAfEL17acQoF19MspYE6iOwA70K4kM8MvxKrpjCtpQHWp7YP9afcjSDnJ2ro31Asu4zQZhvLpgluzKkr/JMoyHAx2Pc+lNWfiVxcTTwNCivC2C+k6SO2KZ0sWJ5/vVTkx6lJ1jY+lUBXxMyXxt4wpKSaJtWQRtyB6Z70tZzvEyRdFjG7MVIGynJJLf0rRbOdWMEjmhpEwIVcaOW/tTAKa/Mk8AM0cQfIRXHznuf7UI3UkjSujAxaSunHHuaZOkTMxBJxpx6e9EkVXiKsPm9BioMdWne6thFEOklvldQOAT/AFq3xtyIY26aoplCbqcd8n6fvWirIC0ZZc8ge1GRRggGikLWeeaFHmXS7MRgIRgDvvV1vbl0h/BwH1EnB2A4+maNJIusjbb0oQfX5VOCTtQIW0txiKWRCJrgNgspIjPYH+gpu7V08JlR5Sz9PBfG/pV5J2XSirljyB+1dtexyR4OARq29Dx+lRC8kLm5UlAwijJVpB5QeP6VM11NHDlYVMgAHB3zyB9KIbjRPJ1HiMWcgHlSO2O9Lt4iwheSCJGUplHD5DNng7c96iq3yXFwGIjLsigRKDsDnc1eG4uFmMHSRXwyxOc6dIxn3yaLBKya3YHUQFCdtRGTV47tmuWjMGFBOX1AgY71Fi88k8Ns8qoDJsADuCScV0txOI3Xpq3mVFwTuTzVTdMGCrEMdXGT6YzQZr1zA/TgYN5eMEgE/odqIs8k0EgjiK6mBcF9xt2qLp7qSMSYXCxlmCE5LemKI9wiSOohbKAEZ4OagSM0sg6flQ7nUOTvx9KKCbu4jRS0W5i1EIpO+eM0WNZ41MzyJI53GxH0AoR8RxcCAQPkuFGCNzgniuF/qCGKNiHBO57j+WmCvxl/pgLoF6kfmwhOlu21LzzXsltNHdKv+SrMB6k9z27U61zIZs9MFQhY6T/Q1KsLhZYyp06AeAdiM0AbZruR9I8qxEqynlhjY/SqXV5c2xiZSojZ9LK2ePXPYZqI79WMTIX0yauUJwF5potHL07eTIJcOukcnkDP9KAaXF2Zo45JERmZivkP4ijvzV4b2eeVMIOi6NkEHKsOAT60T4k/CS3AVX0qxVQOcfWgLcs0kaAOxZAzHYAE/wBPpQEhu55XggXSsnTErllOCAcaR70FfiZruG7hhD5Op1zgrtpC5P5/anUnYERiNSvCt6j1q0F0qonUVizA4PIOKRKteTXMQRYgjanAJbcKO/FIm4vmt5p0VS6zdPpquWwDjv8AvV5b4ORIokCKrMQqgbA9zS6lExKHmXqSByCwAJO++fpQMXV1dxnp2+lWaItGCmSzZ+Xc+lXd7kXUUhxtBl8qR5vTH9K52jurbrMDmPVh8ZII9Ksb7MYACltQLb7EcnBpok3l9pAZIifhzI2M51dh/tQbiS8NzGMZEcBl0gHDP6f7USHxQ3CKUiUajjOffB+h2q85S4ZQwdGRmKsDxjmgHP1ZoIy0jsZdxoXzRnGQPz9aN4fFdW0bxSdIooBRlOCx5OfvUi7JSItExYvg6Txt+tUHiDYJWE/5eQC2e/tU0CWa9mdJNEhiaNi8bIAFYcDPP3otrHJbRt8OCsUiZ6bjGh/QD0o1vM91G2Y9JVtJIOQfpSc8kpsUWMsrFt2XcqAc/emg88t7ErMqRuRECNOd39K6ee7NvdLGqrKkQMZU5y5G+KNLM8MSMiKwYjkkaRQPjJB0VZAGkUEKD+nFNUsq3MdyJD+IIbYBdR3Zu45596vcRyTW0UD6pNYJLkAMh7D/AHqVcud1C6nAySdt8b0YXJeaEhNgGYr9OM0Rf4no+HaI51mdTpYqNRX7D2pORZejEs87tmUgMiZIX1YYpqDpQ9SdYynWQO6A7ZPcfnvS13JeJEekjM6kNpSUDVnjB7/TvV7DEquGWOJnCFDl1OGDdvoKqizu1iZiWMUTiTWc+Ygb570xPcT/AAfUSJkkI1aX30/l3pWS/litzJpGBIqlsnYGrRXRdweHW1qkUihkYSPC3mVu2/YZ5NEEPiEdyircNoW1Idwgw0nbGf3NGTxCWO4jg6SkuMqQDhvNg4+29Ee4ldUcRE5YgqCR2J7/AK01CcZ8WW2EitK0ohRHR8bvnzFcbcZ5q11Ym5BtkSRLfRqQgt5JM84/53rRS6wsQ07uPoo+9J30t2b+KOKMdPBdyGO4UcH700MeHLLb2MFvcxlnTK6o0IAUcE+9ANlcfETSJPLlrhXVCx0hANwf12qbZ7poVaZcyuykAE4APr6HHambGIrPNIY8GXd20kbjt70CKWN09x1LqVg6s4Uqx0yKflBXtj86tDHPb+FyW8QSK7YZ8hOnOeR6bUaSO4uLk4jaIxuNGrBBGOQfTfiqQQeIxBiWGXZjwD/7aKXHhREl4wVVNyvlWNmGlsevcd67/DZvhNBmmZRbiHzMd2zzR2nuElmkZX0CMDypqKN3qT8XN4XKgbGpF0EY++agIvVilaR9MkThemuMlSOcZOPvVL3w9bk28heROnJrIU4ztxVpSItE1xLpCLjXp8o/tTqMBGTuwxkE0GND4fJCUKsGfrNI4c7YPGN+1LR+FXTSSSTTBrgIyIw3BOchiDtn2rbkZ1CIqjJHNXWF8ZZvXir0MiKzkWWN9S6EjKtGFwCfUVN/apfLCH0qsMokOTkHHIrUEUS7srE8ZNCuOkyLA0YYzAqFPp3qajPi8PiE5lESaTMJskjc42A22FM29krWxhdtatLryw3YZzgn610Fg8FsiNrYrsAX1ADtimEVxJ3qKpDAtrCYAWYZLEsc5r53/FmP8WQjjpbfma+h3EmY3Oo4TY4G+wzXz7+LRjxKDbmL+ta9f3L0wtsV1dXDNephB5rsf8xU7123r+tB9dKDGO3pS8sWxwBTewBUjI70NlAOncY4NeSVvGVPDgZ5Q7V5/wAZ8FS7jLJtKvyt/Q16+aHYnb3FIyQ5G4yO1alxMfLiWicxyKVdTgg9q+uwZEUbBfmUH9K8j454B8WhmgUddeP+4elestGjlto9LnAUZ24IFXzu4viOBoB8p9fWhpKwmMR3Gcsf2FXCmdDGdWkg5I2/I0bpqigEYAHes4qmAi6EUKnIxVElcOQ4B9DjmiaiuBkbbY9aqV6iYICnkHNEGUaW1DJFVadusV0ZQISWHY+n5VMakoDk+bfjYURIcat2fPr2rURlW14SpkljKPI+Srcgdht7U5HcRTYKkN/3KakWSLnSvm7ADius7BLeJUCLHjOy8Ugpd3UVshBjd2C62VceVfU1VfELePWqiQlFDHSnIPpTT2EEkwlkQMyrjk4I5wfWrCzjCsSrNrA1DPpVgWa9PX6ax6lTaR8/K3p+VRJ4nBBNLG4clE1nC5GPSmBYRoZHjjCvIwZ/QmhtaxySOGQsWGlh2IHpQV+NjKa1VimAQMHf6UGTxGKO4Ns8U3UChl0rnUMZOPpTRtYyzAxk6gAw9R2pebwpbi+inKMAsZBOs757YpgAHEsxNvIzx6A7sB8uRkD8qrNdM/h8tzalpNCnGdvNWj0Fg1SKqhsBTgb47CipbRaHTprpc6mXSN/r61MGW76dA1LrADSbbjI2/OjCXTqRTg5GN+Saee0hDiUxrrC6c4Hy+lDFpFPr1xgrkEA+29MGYkzRyTRSq7GIjqPp2BI7e1NW6zADqRBN91NPSWUEgl6iZMow5B5HaoEAMiMNZZAVGWpgz7oMsiRwyR9YYIhyMlc7nfsKmyuo7bwoTuC4kkPBznUxA9N602t4mk1yAFl+VjjIqkdnaW8CxxxqqK2oLzg+v1oMq5it3uA8DaLlnZEUH5mxvkVdAV8OWWWCRH1bqu+MHt7VpPYwOAXjVgG1Kcd/WrSQiRCkg1KRuDUGPNOkF1KXJSJiqh1GQm2+faoupPhLhiyxs0cXVfJx5c4+5rSghXrSSlcalUfl7UWSCKRurJECdJXURvj0+lTF1itcSMVIi1HpdRWXkj6UaZljTRofzJqyDWg4jEe6FUJCjB3PtRntIgQXUsT6nOaisaZp7ePqNFEQFAZmfAA4+9Dkm+IuFjRAHc4EiN2Azz/Stv4RShDqQzZ2znFVFlpjDacY+UcfeoMiNZpLh0AwY28jHcHbn61RJ0gtIFMXVGRjTHnST9f6VtCJAM9M5bYkDmpisFUBnVRjbBPb+lVGXFdprP4RVnZlzj05q0t9GpTTCxBIRmX+X7cmtD4WPQJFwGHcc4qjWYDq8enW2xck5qKz4HMjlhGQoBGnb9MUv/ikZEkjWjAKwWQkjKkfvWlBYlQ4xGuk5Okc1VLYCR0W26qyNnUPlFSUJNdvH04ZIVCykkFCCCDxt96qSyz4aML+JhV+2ea2/gIxhvh9IxthsUI+HQtEA8DOdWVHOaozhfRQvhYHOlNbHsD6frQ7i6WWTpW8OkN87EYKk+1bkduJQC0L4Ixn1peaALMGCDJHzFdz7U6GYYkF0kZGqAQNq9zwRVfD3jht4RliJMsSyghTjjP0rVEErTB1g20lcHbJ7Vb4KaSPZEUgYydh74poTspoE/DjWTABYau9LRia4vFLyOAYssmfKMmtOLw6bUqBI4tII2JJx6ZqZrRkUrHldI1eXnA7ZpphGG6W0ne0EDGKKPUzkiuPijPMQYjo0awQd8fStJPB7aUrLIZNbAcsRt6bU7F4VYxjT0FO/wDMc0RhzXBls5olj0lYtXPryv1rmkSS6DK5SJcRkYwNXt6itua2tVjdTojyOR296I9vEiaikZiU59qKw1v4oXEUcLtGHKFx/q+np71e2nE4HUhVQCSmATt68bVoyWsLyRtHEql2zuSCBjnFXFlFEXdiWORuSdhQYYvZJSPKjYkKyckAc5+mKlfEVhCAoskkrHS4OldI3ydtvpW6vh0IclgGLb5yR/5qws7a2AKiNFJG7HIz96FYY8Rlklh/6bSmgszas6W7CrR3pDu/TzK0TSBWyNh2rbktvKwCx5xyNqqLWKRdQJB2BKjn86IxU8U66WhwENwDhsbDAyRv+VN3lxHBJCQI9ch0Bm4Uc/8ABTh8NgAODqOcgvuRU/CREYIUb9h3rSMq1vLq5ht5BCjFpSsg3XSBn1oqXbzRorw/NIy/LnKjv+laa2y6gEUem4ohs0XcYY47gVFY9m5kR7+cvspKxkbrjOQM774qlp4hLc3RC9IxPAJIyoOAe6574rbHh4J1aguf5dIOKGbaGFxG0sCsflUgAmqjGie8uZLLq6cOrl9UWyn0O/5VaGe5EjMkKgKH1KUxgj5cH+bNbnw2kZOnOcZAqI7ZQW9znJG4qBG1kmN3GJwAvQDyEfKJCePyoUviVw90iwoREk2iUBMnT65Pr7VrmBABncevFW6EY7mrBjQSyN4leSSvhQQkYK7FcZyPvQpxdyeMa1fFtFCdPlyC5PHPP9625NCKCy5AO5zQXjaeAtblVOPKxO1P/BiWfxcVrBbyKmemzSqR3O+59zTkT4tyWGmR1BYAZw1PGItpEoUDclUOxNRGmXZgNtWwoMuyZ3thZ3sLMANLYTKv9aGIb55nZjoKMwXDbMmPKMdj71uqoVTnCem1cUGQTpx9aDCSO8NvEDNmRYSrH1c8farrb3cjKszsFQqVdW3OBvkHkk+tbLAEEBQTnbI4qojXjcfTvUVjpaXUc0bM7aRMzkaifKc4FNSWzG6juFDAIjAA+p7/AKU2wGW0jfvneqkp1o4cgyOpKrjGw5/eoRlN4fcMHZpz1pIdDHUcavWj/BvlS0pKBUX5jklf703iYHBtvuCDVVdpodceSu+4PNRS8NsVhcyaHlLliR39P0rwP8YknxSDIx+Ft+dfQFjlKeYYOfrXz/8AjKEx+KxEtkGPYHtvWvX90vTz+c4qK7jvXfevYw6u2HeoxU1B9eYkZwp37GoBdj5gMA7DmmWII3FBOxzjb9q8NmOkqhyRsQD9KWkiKn1FMEYO3B7VYrqTarLpWcyE7igqWtpNenVETll9Pf3p8xkHGKFLHj1GexrSG0fWgdQCh4weatuW074/ascSy2OV36DHfB+Q/wBqeaWSNI+gVmfAzq21HvxVgdABJwcH3qrIWlRCchQScfpUDWGLadjwPSuhkGhmxuW5qhgEgYwMGpaQKFVSRnnFA6hDZb14rmDdRSOMUQyGyduauxz67Un8QsUqRvszk6cnmrCSTqEOpwN81rQaW4jgQPLIkanABYgZoYv7eRAyzoU1ac6hz6UC4t1upbe41BTAWOSuRgjfmhR+HRXPgsMEwZVGGGQNXOaB+W9giXS0satkDGfWqNJHC5ZnUAeU5bueBQGsFkl1tM58gRhgAMB9tvtRJLaOckEL84J22OOKUdPcqVk/GWLAxr/0k8UtH4i6XAtboKkxP4bdpB/f2qs3hyF3zI4ZphMW2O47fSpFnlpW1FjI+tSVBKnG2D7dqoLNdqI5ih1NFnUme/OK6wvlvLdihBKtjYe2aEli8UEUUkuXjIJbQPNj1FXggt1uWmSMCUjS7Z3Pep+gzXMQUs0qYDaTlhz6fWhx3GhiHYKQdIyRg54oR8OBefLjROwZkC42GNs/agCzlkv50ZEELoCGCkgb+/8ANtSjSa4UTdNpFVguSCd8fSrpIrKdLZOe3ekRZdMhZDHLswTK7786vU0zEiRuzqVAwF08YxUBpJF1FcjyqS7EjY84+tBRGu7FXaR45CmsKrjIqzWkYa4kkCYnGDnsMY22ofSjMUkZjCqIjGMbHB9/U7UBJ5QttEvW0tL5UfG2SNjRisqRZwrMBnHvQEsyTh5icxCNx6gft9qbuYRcIEZ3T3iYqf0qBFWzdRM0mmTSRoddsjkrvtR4bg/CSlWL4b5mI3JPA9hRba0IjRJpRO8ecM6+v+1R8KkPTiUjzSa9l+X/AGqWKFLdQrYRElJNTaF1HAJ/2piGW3hRViZPMcLgcnv+1WHh6FYlDtiKTqLkkkH+29StlGzB1YhkZm42OedqYFvjoJ7l0DACH527k43wKZXE0XUVjpzsMc/nVB4YqKziV1YydTI7HjH09qZc+dArAaeSB396lgQivYrpC6TII0bTnknBx9hXS+IR/CTzRnOkMGLqQAw2we/NGjsIIrd4BnSzFx2IJOdj2qHtg0Zt9IMUmQxGcn1OaBK0lhikeQoXk6YXBzl++fvjanJboLFExU5eRVIxgrmojsI+kqMpYAh1LEk5HG/tV7qIuIlJzlwTgAcUXSK3sfVmZVZVWQxspU7n1/2oyeJWkTxFWYLK5AypwSORijNbwhHbSpBbWTpxv65oC2qT2qoyKgV9R0ryfX2zU4NOyXcbiPpgtqGonTwOxNI/4iYrgSymfonV5gmVK7YPqN6YVCZGIC7phjp59BVoQsMQRAACNwRn7URa4v4rONdUcjsidRlTchRy1Cd4fE5dGiZQFDLJgjbsfarmKG5kV5lTUg2cjYD096i3MXxEk6ONbnBYcMBxt9KoXF69mwilLT24bSZiuCh9G9aJJePLcRW6RmLUGZtS4OB/eiSQwuZDIhZZlww3wftmrG3h6cUjKCY1KqDvgEb/AFpwAxXUUVwAFkkGguDg+YH0zzV4/ELKQNIA+jRlttvTH1zQ1S3W5SOBB1Y02cnJA7D3okdlA1v0lBYSNqfV+ZzUgDPdFUiCxXACjLqg8yrjmi+H3YubOKcMCApDEnfI5z70SeKMz6+l5kXAY7Z3496gOvTAj8oLZK4AG/JpeFKWXiETW6NckhZNUjuRscHjPpxXeKXbv4eFS2cB5lGdsFdXc9s0ylraxxMixr0ipUgjOR3Fc3SubJY1ICahjI4IIOKCReILrSY3LawjYA8vcDHNX/xNANUsYRNWhcENknYCjdJep1cjWdtQUZx9aCYYATGFjDN5m8o3P96I64uRbeHs90men5sLvkZ2oFz4jbCKaKWB20xhmBAxvwKJcyQNERMQVGxBXPFWEUE7ZLQsrgas4OrHANNCVrNNbjplnmhQgHu0YPYnuKafxNVMSJFIxdiASABgcn7UcRQLKXMihsBSVAzS720UpU2xVtMgbOOB3/PegML5WgExgbQzAK22GBOAalL+HXoCHPUEY25PNXWCJIEiBQIDlVwMChSRwKxBMYKtrGcc+v1oBf4oArzGImFW0KykEsSccfWjT38SOQCQzN0hgd+9RDDZiJUVotIbWFXB35zULHbO8hZRu2dwNz61Q3dTtDaTSJkFIywzvwDWPbX+bBXkgeQwwCfIIPUOOT781pNJEV0vIzBhup3/AKUFPhYVkjRuivJOAoOftV1BrS/S8h1orAAA743yM0r1ZvEYTouJLaQMw0xkZXB2zt/zNRFFZxWy21qxSMHGx4Gcn70XpWTTCYkGQfz9/wA6Ag8RjkZUwXQuYtfq45AH9aVHi0RiLFW8sbuST2U43+9HElhFKrR7NIca1Xv7mp12erQG2I04G39KozpJwtw8lxO4RLVZHGcjJO2B+dFTxIxa7aK1VRG6qpMgAYEZwPf2/WnWFswIdjuMYJ5HpQHs45VCNGDECMKeKCt34gkUhUKOp0y4RnwDiptvEHkuFjAjjGgM8bt+IhPG3erz21sGWWRASpwCdyKsI7ZZwdGqUrnON9P1qcANz4mY7qSExBkig6zNq98AVY3ioskrW5VkiEhA5JPaimBFYPgb85FEiWDJJUAgcEcUCU19cx6kUo8gi6gIQ4Y9gBXPf3AjOqFTi36hO4y2dhTeEw2WBVuM9qr1IUYIACxGcDc/WopZpVkleOOIK0ShioG7kjt6VNl10kuJJCSCimPbBXbdd/fvRIpupPKGVAUfCkd9t6YLoDuN+dqBC3vbmdWdwvS6JY+Uqyt6ZPNTYySjpQSRERrGoD5GOBuaKZI7i2dI2AVwQH+b7ihSGaO7to45WdSCZAyjAUDkEcHNZUUa2jLsNDaiNOrOwPP3r59/HH/3O3BOT0zt96+gmXH4bDPpivnn8a6f8TtyDnMZ/etev7wvTze2O9dXcV1etzQdv/FTgDmox6V2faqPspX0FVPODuKKAWJyNs/lUiM5yQa8cjZULg87miCPK77j3NW6eSdvvXEYwO1TMAigUas9uKG66lzufamGGoEH9qHg/L+VSeS4Rnh1x4IyCMHasyGR7K+SKTLQHZGPKn0NbzrnfGDSVzaLNGVPB/Stah93UgAkb8Yoaq4bCp5M5BNY9rK1pcC3vD1B/wCnJ7VvaxJjcAY2IqgaiTUynHOR7D60aQNpwdz3xVDkMdJyT+lFBLAZrSKvHG8YEyKw9GGaB8PDrGiMx4G2liD+9NEAggkkVUsMgAUFIEAHzyNk/wA5zR2GT5Sc+ppK8SeQIsJHS8wkwxQ8bHNBgt71bezikuCGilPUZWzqTf1+21WDSCFc4O/OarHGFQHVjHP1rMntrtILd1md7lJCCgk2dSTz9sb+1M6XSAWazMZjET1Sc47ZpoeCpJEwO7cUGaWS1dSYMwY3kB+U+49KVEHWt2ilsVSRlwX1DBPY5G9GWG4SaLLu6pHpLa8AsPUelNBFfqKXbBDbg+1QojUEqBvvq9azxZTpbyERuDIQJIw4wBnzFfSpa0uUvl6ZJtggU6pPlx7U0OdTzLvt6mi9TQmP3oLwBoWTqEZUgEHfNZrWt8qW6CRziDQ7LJjDevv9aDUjy7+fHt96N0Yi2nHv9ayY4bs3MTO7FUkwSr7acckfWmmgu2sHWOUpcK+ULOCSM9/7VBpy28csJjbOk+hwftQY9MSjq65N85Y53oFxBdXDyKlwyjQpRlcjB/m2xVpLac3DN1nMbGMBQxGAPmO3egaWSN5zGg1sFBbAzp+tMAbNwtJWtqbeW5lZnJmkLAajjGPSlPEA58VtmQpiUMhVy2GwM8UGqCSdhxztVwoaVSw3xWTb2EsLprm1GIko2+rSRjSe2KoLCVIoY/iCRHG6tknctwftUG4s8azaC2GIzj0Aq6OvO2W43rHNgZI5YpZS4ZNCkjdRpx60a1tWtrdImkMpB2cgAkdu9XQ/JJ00AdztknJHFUjlRtTKRjG5znH3rOk8Ndp+uxDShCgZhnIJzuM747USS00RRJGqoVYMwIyGHoRmoHS6BQ2VIJ2PNCadEIYadOrB370onhnTihVGKrFMZBkDv2qieFRhYU1g6JmlIIHmznb/AHqYGn8QiDy+bHSXVL/298fXApYT3M3RnVQM4JiYcKe+fpXSeHR5u8lczgAHSMxnGMiqy2hMEmrKM0aoCDnODnf1zTA+11byR9N3TQ+VHmG+KqipA0wkmcoFDnWRwO5/KlhZskOmMIHaTqOSAVb2x2FdPY/EpdAv/nqF3A2x35pinI7pGiy+FUjKgncg98UreSsLOWcgoiD5SN29PpQLrw4Sz2zxAKiApKQRjSR2980xehPhLiBFwSoIydhuAKYGYo0jAIfG3BPNDtY444G1EKzyk4zuD6VSXw4XFwWdzjKOowCVK9t+1WhjWQiUk5SRiDtsdwcVBYNHLMQpy6fMv1oiTxtJ0FdCSNRX0HrVYIRbwKo3UZxnnmk4rKOKcuzGTDs65/l1c/WmBg/DSqgxC5z5CcEn6UKHxApMbZQNXUwPYYyfrQ47SO3hijWR9KBgcEZOr+2akvDFLA2CDHsoPfO1A5BKXbUZlfUxC4Pb0qJjbwjoK6dVssqat2pK2sujJLO2CjuWRc/KDjP7farW8IZzNK4Zeo0qDGGydtz6elWg/hxZ7OJy2ZHXUxPY1VprW0juX1lmhXVLn1O/51SytobJUkyNbIFYajgn1x60OWzsnW5U4zcsH2IyD7bVAeO4uWliAePOnVLGB8gxznnmjtNEtu91nKqpLH6UpNEh+RgsjYAK74A3wfUetNSYlJjdQyshB/0kd6BKae8EkXRsleKTSGPU8yg9+KKr2PWljWeJtGNQONqiJDCrQrcl4wNIVtyB7NQYvCoRFGnU1GMKFZwCQoOcf70Roxm0EoDNCXYlVAxuRzQB4jaxX5tAUGV1sxOyjtS4sIdKRl38shcEd8nJH0o8lrA1xLOdeqSPpsM7Y/4aKZjlt5myijHAbT8w9R6iuaewZWdpIxpfQfdvSutIAkEQLl+mNKlxvgfSgz2KiMjVgtN1ie+qrIjmvIFeJYdAaRmUkDGAvPPerRSQwS5ilPTlXyqSW45b2qgt0aXyNmWNTnOTjUc5+u1GgtI4pGdCVBjEZGdiBx996CEv7eSDqowOrjAySfb3qfjbQpplZVYIHYOuCo9TmgrZwQxosbKqpJ1FwTkN9c1aaOG4eR5NLNKgjYgHdQc4opqGSCVmjUISmNgOM8UOGeITzCVguZujGuOcDf8ArXCNIpWkBjV5cZOMFiBgd6XhiDs7StpMdyzg/XaiGXurBZYHedfOxEQ3ILDk0EXlvcNP+JpVZDEmnYs3rntuaslpbwxxSBii2pZlO5Azz9aEIoljHTK6Hczeupjvnmmg015FZQRLPKC+ncn8s1SbxOzgVxLOquoGobkjPFCuLASuWkkYmRVUquQNuKiWwikmk1OdUjIW0kjdTkUFF8QtknFsJTq1aV1KdjjOCcc0U3cUxiWOUEOpdccEDY1Q2EKXc07nDM+s54DYxkD1xUW9tb6o/h3BMCGMKDnSD/4pgiTxKGKaOJlkbVII8oMhWPANRPJBPepbA7BiVkU/+ov8p+1Q/hsDTMzJqZ3Dkk/zDuB2NGljhhn1iLMh5Ycmp0pS78TitvIyFzEVV/MBjVxSjXfw/jN/K8T9JY4kByAACTuPqTWvJaJvMAC7DkDfFLQxgXszvpYSIqaeeM/3q9Cq3Q1RgwJG7OUUM2zY7g96h7prmG56JXoojoXz5gwG+3pTDpGzKrxhwhymd9P0rriNWt5VjGlpFIONsnFZ0ZsHiMdulrAIixxHGxDAaSw2+tMT3jFXgQdOaV2SNidvKM5JpiFdEagjZQBnHpTQRcAhBgbiorGsZ3mRW6Dxggvvxuexrx38aEnxC2Jxjpnj617+Vo4k8qjY778GvAfxgQ17asM7xnb03rXrv+8L087tjg12Pau3rsepr1uaNzXfap471Gao+06pGOVA+pri7YOdqPgqOaC0bBvJnf0rx9NO2xgCuUbZzzVQN8EYxnJqrFlK44PpTdVJGPlxtXFda/bc1wGV4/pU/wA2O/J22qW4B6c7E5HpigsmDkUyynGQcVVRqBDUGVeWaXMJVtjyGHY0r4fePBKbW4GGHfPPvW3JCV5rN8R8PF1HrTaZN1I7+1WB8thdQyVxVrd9Ywdh6VjeHeKeXpSNhl2IPIrZgkV48KMDPY1sEkI2AONu9D5wMbA+tEcDWMnciuLhQMDv3qogqscZJOBnAyaVSUvLJGoYTox/Dzjy9j7g1PiI1Qw7n/Pjxj60GWO5aW6kjjTqakETONWR3x6d6CbP4qSLEsYLKxDPr5we9GQxQTkPIolbnJwcDt9KqLm6F2FSPTCs2l8KCCmOQfrSoikmngkaKQMLmQs2OAc4I9uN6itTqxiISdQMhOzD8tqvFIWZ49LqUxnPG9JX4KLZpHlFEwJKqTpABxtUxPcHpxO7IwHULsvz7nY+hxirEOTOsSggsSSEC+pNRA5k6gdAuliMqdjSt8GaS26ZYYLMWUZIONv3qsUtzFdx25RGjaMEuFwFPfJoHJQVGO3tVlAEYI77ikJbu4DSMqLpi1ZGk74GxBqpv5VjlwFdo1QgAHctyfoKWjQDBTqLaQNz2ovxKLJpbWpYalDLjP0NZZe4njVtCH/qFUhSeAc7/vRfEmlliBwNZm6aMh59/wBCKmqfidpXJB8vsaJqIXJOGHrSutrK26jxoSMeRDsO1CM1559ZQ5lVYzpx5T3pqG4LmGWUxB8SLyrDBPvXXE8EGkyhgDt1NOQv1PakJGeURrLbtoMxUyKpBQDhh3+9NO88fh8gD9WcZ05HI9x3OKaGCIyFOeeDnmqqoLs/HbmstI5YY1SLqNbysNuGjGDk47ZP5UKS4uR4i1uOpoaLKkYXcf0qDe6iatO2cbml/jI1vBEylP8AQ/ZvpSWLhxORqSRRpRtIIz6j171111yJiY9QUIFIXn/UQB3po1bi5SJDrIGffmohmS4hR8Z44rIUzrcW67tAWfUXTLKgXbJ9SaPZ3Nyr26umAVdn0r37fSqHZpvxGXptpFShzhyp1UlDdSC7jFw+kOhYKVwS2dx9q64e7kuWjtzojAVkbHlO/mDfb0qBuaFZSuWZN+VO5rnQAqgJJzjLdqUjWZruYyNNoBAUkjSw9R6fSgqbt7tHlDhCzKy5GAP5SO/1pQzc3dv0Y5CxaCQmPI4z7+2xrraRpA8QBTSSmoHVkeoNZtrDcf8ARaX1RqsjZK8E8D70zILuOyWaEM9w8i6o2xsO4+lRT6wyrB0i0bADAYZBNTbwKsZYkk9ya6NtOAZdbkYPoPelybtiwRtAMwHmxgIPT6/nVQ3b3kckpjZXhk4CyY83uPWh2qGOzbz5Jdjn6saBJHNLGVmjSQGc4wRlU7Eeh/WhRpeQ6I4yTGS7fKCcjgZ9/WmK0GUrEBk++DQgrErvpB9e9LwI86xCSZ2jH4mvIzrz8u3YVRVvcIZX7uxAUcfyjNRDhQZ1Z9+OKzvEI3knV9JkTSANLYKnPNHw0zRiVZEVAHVtgdXfOP2oFst5+CZmbJVy7HTsc+UGgdy08XSVgpXYjnb09qFJOxkeOMeZBg5yBmp8Oia2tAJ2zMxLvtncn2pO1huYmxLPrxJI5HbB4HH/AIoLNeMkUEskTGLBDuN+meMkdx70x0I5tMmpvLurg4NK2ovz+IQNLxHyFhjX9MU5a23RLZkIDAYjzkKe/t+VMVeGNiUOosP5jnFMXMZlj/D2UelZccF3HdTICQjSaxIzagwA3Hrz2pZY/EZJZ1V5epFKHjJk2AwdiBzmpg0FtzAANO5bIwdzTFy5tYesRpjjU5pSOC9AaTU4LsjFWbOn1z/YVa5S5FlfCWXUDkx5PC4/TfNQNKrPbK7gK7AHAPHtQ4I47Vppt44+WDHy4HfFBkW/ZiIGUIEj0ZIHfzfpUT2ktwl2ruxWSQdNc8JtkHb61QxPeTi0imgjXSSDoOdTA/saZlbqQEuMf3paBDG00xaR4wgC6v5j6j9qElvctcpJIWULrVlViQQflwOBiqh5hbRwdSRVYoMagMk+g96LkhAuMDHBNY9rZTCO0hkkkZo5epKSxy3OMfnRvhfECnm1sDI5YGQgsv8ALv2HtQONbmTy5xvx6UO4c2EQfQH8wHPqcUBbW7jVcTSvoh0LuRqYnck/T71a+hU2kKsHLLKgGfc4oFZZpfjLhNLSx6tesLlk22H2x29aYtpLmWTRJqdFYEHTjt3Ht60KXw9ytyqzSfiTBjp20AYzn1O1Vmsr+4nEgc6RKHVdTfJ/pOOPrUU9eeMLZroELSedUIUjPm427n2rkRnmkRI1gVSDqUDf2pL/AAqYzs5k0gXXXC6cnTjGCc0a9s5J/ELOZGmWKFyZEDFdsdsd6sRqM6oNTkeXk0LAMxlVsJjfI596x3gvTco8hyqSsSSW80Z+UfaiWNrcR6HldmVdeVyTq1HIP1xVFrO669ut1IQBITpU74GcD603axr1ZbnHnkAAxwAOBWZ4daPJbW5cK8Kp5F4IbJ35q8/h1xcXLB3HTDK0bCQhkA5GB6+tBordQySsqOjuhw2DwfShSzZnbdMAgHLDbNACfB3Es0ixsGxowuGUemayZ7JJ/HLiM9PRNErk6DlTncg8Z25qK3DewPM0SOCybMtAa8tEjaV54lEbAMdQ2PYGlZLE3CXMJuSIpRhNIwyD0B7iok8Hjntx1W1SMyOz6QD5eNu1Z2DQe6t2bImjONz5hsTxQ0uIy8idRSVbSwz8p9KXewhd5HZmXW6PgYG68VHwMHXuptTFrhcMufl9xU4Uz8bbKJfxVCRfM2rYUeOQsu7Y2zkml0ijVFGlSVUKCQMnFFjYDIVRg7EVAvcQGRhlsg75HevDfxipW/ts4+Q8fWvfrFi3CRjSFG1eA/jDJ8Qtw3+g/vWvX94eXTz2BiuOa47Deur2OaD7132Bqc1GRQfdNjkHBPeqEEADGDXROSSCPb2qXwpyNzXlaB6eT5dl5oZhLYGfpvTCtzjGc/nUiMltyOPSs1QNDAgHPtmj9Jc79uRRURVbL5Pt6VWWWMsd/wCtAJwBsi/rQioRipNWMucnGqqnJXJ2+lBV91x+dAeIZyv5UbGTvmqHIBUj6UHnvF/Dirm+gGHA/EUdx61Xwu+xIzO5OcYBNb5UMTqGx2rBfwsW/iBWMeR/Mo9PatSjcExePOAQewqxUPjTg79tqEqhAoxg4ooPTXUfXetaik8bydFcDSsoYn2GaiOOdLmVhIrRuQRkHUu2MDtRWmDRsW2Ve9ZaeKxyNb6XA60xT/2qM7/U/wBaDXVQEAH1zUaWOSN/WkRJDHdNJGzKVHTZGyC7H5ef3po3Xw9n1J4wsh8oXPLHgZoL+YHc4B49asXLDT6Gk5PEXheCKWD8WUH5XBGoDj6UeG7ErIUUkOgc/wDZkbZqhmNCVbjFcchSCB/SlbbxJZUifQ6rKxVcgds5/arNfQNJbKEkYzgshC8AetB0gIcaWABzkdz9KLC2VVlQFSM5yMGgfG2/mbDhVj1hyNmA9PWmI7mGaQqj6imnVgeoyP0qALQNE7skZbqku7KBsdhxTLRrLAML5kGwG2/vXSyoJNCHLHP0yO2aX8KuAYo0aQdaRQ5z3JzQHt5dfUUx4MZwSDkE4q/4mcDAAFBe7t7a4FuGYsScFUJGr0z3NFjnEqlxE6Ec6v8AagiIShyzNztj+9EIJ2Gccik28UjLaTFKuJemcrwT60P/ABaKORjJDMqpJokZsYQ8jP2oHpEYoygkbetL21nh2mfzSgFVZuQD2qv+JqJJNUEqxrGJFY4OoH2H9aYhuo2jlYhlWP5i4x2zQUeOQAgHb0oiCXucgjc4pQeJxtPoaJwAmsHbzDttXR+MRNoBilUNCZvMBsoqcBjEr2uWJ3+32xSyTyRtmQOqjnOwoovnmRY4ItUpVZGVjjCn39aW8UeQiIKp0mRcqe+DxSwMXNu1wUlKY0g4BbHIwa61dpISFUx9N+mQDnj0PeqN4ksrGPSykyiIe574pd/E0MUUcEU0cTT9IHT2B3xUVpjfKq2SOd+KhxKsJAIzjkVW1UTStOECaNUZXTgk5FKLfNjOJdLTaOMnPY47CgbsoBFGkayaumoB3424poA686iAOaymaM3DS2zFJ9ZQgDyykDuP60U+KRLFh4pA2CXUDOkA4J+lAcK5m2Pc96s6tFokycg7ge9LRXbSXAQQupABfjyDtQ5/E43tdURJBj6gypzjjNQaEKSJHhZCckka9+/rVbd5RG3UZdnIP50nb+ISrCzPCzLGvmZSMA+n5VWK4dWkZ9ZwnVI22BztVlGhEiINCkhmJbGdyTuasck4PB71n2kzv03kDa3Gpc9s8Afaif4gBc3AKSiGDZzp2BAySTnjHpRDWllQbZH17UC4ljjyX1HA82kE6frR4LhLrqKkbrpI2YYzkZH6VkWN67IHuYx05HllZg4ONJ2yPpj8qo0jE7xuMlcqVGOaUhfSXt5JEzEEzgYyDx3pvrO/hU0kqqmqNipRsjGNqyumr3tjGYWZorXqLpcAgbfc0waUWmZnhDsJNOQCMZHqKuba4RhpORycnGTSKeIyQyXCi3UtFEHUh8sRzg7bUZfE2kiEqRN+IQqF2wCSM70D0SODrdgDULbpFLI+o5cZY+/H7VlX4lu2TQoEsJGqMNuGOCCPXH9TWhLeBLRZmj0vKwVFkbSATxk9qYCJbqWOXJ1b7sarGbGXqRo6OUJSQA7j2pe1u5Z7iFZYo43IYsNfABxkbcH86H4nFo8QQwL0rlkLLJv+IQfkPrUwamYIwzFwATtmkpCsswNvcR6ozlo2OxB9cbilri5umt7qQBVEKaCmDnXt5h7UMN0bhVtoBI6lI2DZGFIzqG35k0wa5ZDJEJGTI3Cg5GaJLKkTbfzbmsaO7kbxBoJbZFkhY7qSTpxkEe54opL3dtHqdhHdE4bR/lD025qh9LiEvrUgjOMg1aW5LdQQqrNGBr1HABPbYc/3rMsrS7WWUTKgXVqVgcZJ9vWl/D7qVgCBFMZJ5GkQZ1KezHH0AxQbxZwgLeU8lfT2qzCOVlBB2Ib2yKzPC7u8v3eOe3jj6RIlwTsw7UL4u/EszFAYFnREKRsRoIzq23OKQPiO2tJDpMmZXLCMvkE8nApmGXrxsVUoQxU6t/yxWMPiYbtZ5oWcJBIToUjJ1bc8HFM2t7drOEMEZgeQBHVSPLpyc/fbNA8UEZOkHfud6pgg5bfHek2vr4raObPUJiyyLpIKHO2fQe9G8QuZLSOLdMyPpLMDoXbviqGZv/p9anYnvQ1kVV0jgDekjdXEi2qOOkZEy0XTJH1z2PtSl3dXVvPOsMasEg6uCCfMTsKg1kSKKAKg0oP0FdqTqaxjOw996zJbu9CsDD/IhAC5xk+b649KBIL5WEUPWEayqS4dcunfPvUG1MkeG1HbvQhFGE0jIJ5PrSS/HyStqkxH8SMLtnpgf3qkiXUtq8igpck6c69Pkz/L9vWmKbiSCZ5VGoCE6SSdiedjU3DRx28txktoGAOBSttBLZeESRQhHmQsYQx5yds+9KmC7lguJZZJtDqgCSsCwbO/GwFZsGhJZoYjqctKRhSpxv8A2oqwIkSJrLFRgkjmlNHiEcU40xu4H4bjbJPqPalGt/EGF1oeRTLGBFqf5D3NBrqgUHy6h2xVyMLlVArJayu5IrnXPIAYlVCGOQw5/P2pmzS++DIkZklYZYtuF2qKZlJRe2T2r59/GakeIWx/7D+9e+VGa3QzOxk0jVtjNeD/AIyAW8tgpOnS3J9616/vC9PN525qN67Fd+Vetzdk+9dnPc1XHtUn6VR9uU4l09varvkkjA470nayF9mO44J70zI+D8pIO/sK8UuulCcZz5gMb7bUQNISuHA9ciqRxA5aU8HIFF0o+htHyny/WiDAP/N343qwgjONZJzttVCx3VvtXA4yuc4O/vVFzBCm4Ut96C0SjGDk1cA6gBk+tdncA59jQAMYUjJ2zVJEOk6d/Sm5PNHgAn7UtJMkCl5AQu2B6n2qBaYrGhkdtOB96BFaO7fFXBKn+Ve4p2K06ji6ulwf/Tj/ANPv9aid2eTTgDTvzQUeMMAwXzDnFC2bIGCR69jRFkwcastnt2qkysyNhsHtWxPbB270straW/QiSPJVy8QLk4ONyPzognRVDSHDEgbevtQTIzznNrr05xqYe3FVDItkkLdVVcswckjuOPyq9xFHJAVkjDqd9J3ye1Ajvka2aQLJGVYoU05KMPYUCK9lgCpfsAG3S4VcK49x/Kf0qglulveWMZmVWJIdhnGlh29sU2kCrN1VUKSoXI2yBS7XdnDclXMato1lyvb1JpyGeKVFaNw4YAqw4NIBiyhjiVRH5EYuoIzgnv8ArVVtIIzHpTHSzoA/lzzRGvreNpI5Z1Vo1DMPQE7UM3cLK7dZAqHSxzwfSqOFhB0Xj04RwVI9j2owtUjd5FA1vpBOPTYVQXML6SJo/OCV35A5/KjJPA4/DmR9JwdJzioAraxwnXlm8xZQ24UnnHpVbWFgtupxrRcAlePWjfEW8zsqXERZPmCsNvrVFmS3VpHbZPzPoKcCPhRDMzdRjnPlxsD7CrWsQhi0ox0jsd8USRzJGZNSrgZ54+9LxXUDOoEyMWGoHPIqYLLZRpMZVjGtjqLc5Pr9aWt7ER3lzPIECMQEAAPbcn70STxK3SJiJk8rBTv39Kst9alumJ4y2vQBq31elBDW1usfRIARyCVwMbHO/wB6OkKtrOpsSDU2w822KSW4guLo5kAIcRgMdmb29adM8agjUAFG59KBQ2dtEA6oQdBj9tPcVyR2uNOjGqIRbDbR2WqS30AVH6g0Ocg+3rTBmtorUtI2hR8pxz9KzVTFbRKwaMMrqNAYAbD04qLmJmOSzsBIpIOKgXcUMaZkGps6Mndsc4pS48ShWeJWkX8WMvuf5cfvSobS2jmV3dQWLZ4HI71wghVtCKuoN1SAB8x7/WgxTre2UbCfpzyJrVVbTge/9aLLJZsNnRnHlJUZPr27UBUIBEamQDJLEnk8mlXWO2lSNEOgyGQN/pbfc0We8gt7dpi4bQoJHH059amOaGWYedPiFXUcD5R/b96Yro7eGZ9RAD69epTjf1zU3MCys23UYIQDkbA9vpQVvFDuU1MRkhSeccY9jUG6Ml7DFIelEIzLIrHvnABPpzQHig0xa8M0zIEcg4DYGKm1ihubddMTLHjp6WAxhTx9Ko3iVpPHKsdwNKbOwO/0FFS8hSN1JCiIAFew22H19qAiwQRzSoVI17sMbPTBiVic5OoaTkDcVlveCQwyyq0Datw44ppPELYiNhcp5yQozg5Ht2qQNNEscQVTgLxjGBQjEhaTKYLDDnA3HvSst2J7yFEk/DMbSsf9Sj39KLZ3lv0kjScSLuRvvz/SqHEgSG3WOLUsajZV4peO3jVsJEi5yD5QNvypaW4iurqa2ZwqjEagnYsRkn7DtR7Ke0kiRYZlkXGlPNu2OaqL3UDt4fcRRgnMZVFGPTFGECoiHHnCgA7Z+lUa5igljWVwDIcKP71zeJ2eYk6mC5IU4ONqCow6ssZOASh0+vcVV7SNIIYkGmNGUhc8YNC12UmZJEdC7hNPmXUx42FLz+MQx3EsCqxMbpHuhOSedwOAKDU6ahsjLNjBOd6pMiqqq41Z7HfP2ql1dR26q+XY4JCKpLMBztScl6pu3uQ2YDboUYg7aick+nFAy8miSENBq1NpU6tx6mm1TjVk+mSc0i9yiKsqFZZpMKgzyOdj2GN6sniqyPNDHEzTxZJQkDb1z96gaCjPLY7b0GSaNbpbUHEjKXySeM4296SXxqO5s4Z445G6r6Ej1Bctvtn7V0V2t2bUvZxgSxmTRIw1KM8j2/eqHI4o1Zmij1SMd2PLfU0WGy6dqqMRsOxO/rQri8W0VUjgMkxVnSJSASF53NdbeJfEywiKMlZE1+Y6WA9cHt70Fjax68lf1NLzPHbyIjIEWTOWPG3AzV7q9jtZZnA6jxIHZS4GFzjP1od34jLHc20SQyMrqZJCpU4UDOBk/rV7DKpH0ykMarn+Yb7nvURpKFCxxRlMYGRWfD4qWsEu5kOWj62gMNkJwMZp1/F47e8Fr8PL1DEsiYx58nGB7ipgZWCTWpYgf9oqzQjfCqTzlhQF8VWWaNFhkAkmaIMSOVGSfptiq2d5JdXd5lPw4ZOkoz3A3Jq4LPJGseqWPAOxIUnA+1CtbqyuZtME8LjgqD5s/Q1a88QEFg91FhgpxkcDfBz9K5vD7G703ZRZHUBllU7nG/NTBed4o0lKxmUocsI8ZXb/AJtQ1WGaFJU/y2UMO3O9Zvh1zLFZJ1YGVbgSSu6nzdzx78VefxHFvKYYAY0gEkeDnPov271BoiNQNgCvG9DlKxuMeUDliKqrzweGvJLGXkSMsVByWOM0lJHfvB4e04XBbqXBJ4wM4x+W3tVDyTQvKYEfEuCcFSM/Sr25VjpAOBwKzDLctfQrsrtqctpzhc7L7Z7mjI98OmSIlDzHVhcER++/JP71BpyIijzNhRySeKFiJIymguRuwUZP3pK/juZ/EYDGVWCNS5JGcvwBzQrVbiGx1SuNZLyyrsM54Un14rPCxsoq3EKsgHmAZc7Gl4j15iVwQradXuOai3d+gHaTzNgsp/l24FZ9q13/AIcFtyqFgzh8jJbVnBz2xUU3Kt0PFAY3Ji0kFDuAex+tFgnSa4aEMxKrknGzYODv9aE0l2rSaQmyjSCe/fNL21jJDdGWO4KRHbpkZwOefc5NA3IHfWHBU9jXz/8AjJWS9tgxHyN+9e6SeV0zJGEkDEYBzt2NeF/jTB8RtzknMZ/etev7wvTzRqN6sa77V63NXf0rsfapxvUYHtVH1iCVkbnBB3rThcTqNYwfQHNZc66XWReCd6vDMYznON9j6V4PHydbGpJ82AD9BTAj6aDLA7ZOPWqQDqsJR2AJHpVpWKjYgj3FbZQirg7nNDcESK+MKRgmrxqXIfPl7mrygNGxbYAZ371KOWUA4II9xVGIJBOdt80CGV2tk0DLHO57b1aPw952xNMRnsP+bVnVxRrlWlMUAaSTso4/OjLZqrCaZhJN2/0r9KPFDFAhSNdPr6n6+tdJlRjUCCM1QGZ9XfivP3F3rmZffYe3atW7kPTKrywxvWSIAsyhju3BFPGaGLcMhJUn/wBtMv51xjP70LQIzkMNPp60XO+R3FdIlKT2SXkAUlo2DalZTupHBFEgt51Y9eRJQOG04P70ZCOowBOe+ar1UlYOk8boSVAVhufaqiJ7MSQ6EkaI69epPXOfvUG2DXLTNLIQ8YjkXbS4/p9qKkkeWUuuVxqGflql7cG2gQqF1NIiZ9ATzQVEVta/EapwonPDMAF2xgfYUextorS1S2hBEYyQWOe+ameJWiaFERiwKhSNt+5q9vbLbW0UGosEULn1x3qwCuPD4Zxcly2bhFRyDjCjsKD/AIfEwU63Lq4Yvq3Pl0jO2OK0GaInpGRdZGdORn8qVumuEVWs1jkIPmQnGoegPY0oB/hlvHFbplwsBOgB/U5323qR4XGsl3KHkzdLpO48v02o1vPDdRkx7Mpw6Nsyn0Io+uPhnUaTggtjnikCD+Gp0phI5cTRrG/AwF9ABtXTeHpKjLq2aVJDkA40jGB7U3IVI0ZwRuRnil7pzHJawrt1nIJ9ABnaoDkRLAYm6eHBBDEbj6VmWnhvXtGhnlPSMjlFVdPO2a0riES2/wAKFGWHmbHyjPP1qk0ph6cSEGZxmMH0759hQDk8MgkRknzKzMpZjjzaeBsOKqLOJJi2S2WL6RjAP5UbxKdo0iRPnmOhSOVwMk/lUIFAWIbEY8o5oFRDE0UNnIZozGNSMSM+n+1MXEWtY9DiNonDrpOePY+1WEQLGUsp1DAK7gD0FVupOj0gF1NI4jUe5/ptmgDHZonTSN2QBy7A76yfWrtELm6BWVgUBwARvkYPal1aaW8uInKN02GkrtqyOD7Cmooms4gkCq7di2wPrUwAltoW6cQLhYw0YXPII+lXksoLd4p5Wf8AyxAAcHV98Zz9KuJ4nmVTG8UvBVsfp609LFFc23SdFkGxINAiY4JkKupbyFEGrsff7UQWyiPpSSuSAC0mrdscdvbijW9jFAoKADfgUS5CIgYnfGKBOexhkhmDOQs2Cx1cY71R7OG4ErLK2qSMRkq3YHNAu7k3HQ6KM4kVvIcbAd/r2oiJJqi6ZkRR84cjBH96mhxZBEANicYJ9aSu7MXFx5lzGYSGIJGBqGKrcXPw6ydNQWCGTc9hxxvzTltNPKyq8apGUGfNkgntRQZLG16TrI51SadbBjkkcH67Vc+GxMjqeqRI4kOXOzeoNFEQLaXIIPyjucVVsOy4cY9jnPrUHXccU0JVmZdJDApkMpHeuNtAGSU5DDUSe7FhglvU0RArkpqXHBGf0o56ZXUGTSDgnPHrUgWhs7eJYHQuzRRmNMtyPSrwWyWyyu41PIxIA4UH+UVS7lNsDch0ZQAhUjPfkGrC5TOt5UbSuSR8q/etCEhgglaTzMZJdZDcFuBgVS0t1t2uLpTu7FkQjaM4wcfXFVN7ZXMeTdINLqQ+eG7c80C4lmstVzHci4g1+dTjKH/t9fpTajW0mQ20sq6ZVAOANtRHerLZwI2rLuynIVstj3A7Glp7z/5as8GXd9IVh6k8078RbrG8etQVwCM75PGfc1RmotoGFsfiFaFhIockHc9scjNNLBCHeVYWVjN1Dty2MZ/Ksm4uUDXrSsFlWVI4mznT3B/UmnEeEzRrJdRdZPOzqSCyjnPbeopq5t453jeVGLxk6GBxzzx2oRjeO4lmwBE8Kx6QNsDO360Vru2kAAnTGnX82PL61D3MAiiDSACT5fQ9/wAqUUSNJcSdJNSbrtx9KPHEmTII1V3+chRk/U0OSWG1ieaRwsajJNLt4lG7xxRyoupDIzAg4HAH1z+1EMPZ2zw9B4UMQbIXSMA+vFWmhiMiM8aM0eyMQMr9KUinWJXkM7SxsfIudR25/X8qvc3aW0JmkdsbDAGT+VAxNbw3GhphqdDlCe1WNpDK0cki6njHlbO4pBfEIpGK9RtsFQAfPnjHrRoPFI5oI5ULASOUXUvcc1YGXtohMrEZdhyVzt3GcVYIjHJzsMD2HoKCPFLSVF0zgrgtqIwABsT+dK3XiJhtWlWCQy6Swj76e7fTG9aQ3dfDQRdSRciNcAeg9PYVC2yGVLl95EUhCT8oPpSPUnjtsGNpvICHYZMmfbvQre/tEgV442RSpOQNsjlcZ96it5EDtqUnSPfv7VyxJkgHc7nBxWb/AI5EsZDpIjLHrZSu4GcURfE4viI4gjsZWKBlAwCBk537UDjw6SFU+XBzk5/ShfBRQwyNbRhZDvhfKCaz28SdohfAPoaQxxIBkNk4BP70/wDHoplj1EGLSCzLjLNwAPWgn4cvGSSyk9i2T96l0QRqoGPQCse4vJfiIopoyGV1aZVbcAnC/YnmnvEJTCy9MEy6SwXOBgckk8CoCMwV1XRk8c0rBN8TPcRSoweN8BQuwXsc+9Ah8SaWO1kMJLzPoVVIODvz9hSzuk8vxcSmG4d2RHVsBiNvN2NBoukUCvMzqDyT2wKo/VzE8aaNRGVK5wvfPpWd4ks83gyyNAqTOVEkZ9M9v0pzXegm2WOMTKVyTkqQRvg+1ZqnPEcHw8uZBGV82rGfKKTS0luhCHcgkiRgh8qjkA+pO1LXfx0nhM6MwOjIwUIJGaYRrvLrjpmJPLhSRIcd6ziw/IunOolRnBOatDAsEWFB0DjtWUbi+kubEnIABMmV4OO9HivLtiFkBAZmJwmwA4H35zTA6mos7ajg8V0snThLMdKrkms2Ka/ey/EXSzSaOACFzzj6VWZLx7yKNQXSMqyueG5BJ+lIHGDdPqDOGGQSMEV4T+MTm9tcZ/yzz9a9zDcSTQhtDKdRUhtuDivC/wAYsW8SgyD8hxn61r1/eF6eePHaoxXV1etzR3xXZx/4ria77/pVH12JI3UxuMkjY52pM9SOco5zjY+9MuArDBwfbtUXI6qCQLuow3uK+c6nbGbpoct5c4zTUqtJIqk7HnHpWNDIV1b54IrQt7gyLgfNxn2rcqHAwjJGMADY5oV1J1Ldli8z4IwBzmqtbyHDOcD1FW06SF5HfHepyOtdMdvHHkalG/1p1FIQs3J5FZtyDEmtdjkfvWkJCYlI4IBH5VYOc6vMRv8AvQScrzmrjOQD23JpK/nFrAz53OwHuaUIXUjvISPlBxziqwNlm1LnB+uKFDKSN9l+lEWQLOGKgAjBrUgIxQkkt39a4ySddFWMGLSSWzuDtgY/OofSCGXT+fNX6gZNgSP0rTKm5kcFcZH51l2Ph5HiN2ZcGPUkg0pgE87elax+c+UY7mqdbyMQrNpGcLuT9PeqF0sWazkinZHlZyeqFySM5Gfer3UJ+AVBl5A6EsRuTqFWtfELa5zoZhIp80cgwy/UU8SMZLbdqDNi8PkBnme4zKyNHkMQHzwWHqPam7O1+GfqGRpH6KRb+3f70REQFiCPTmpXkgtjJ2+lUKw+GMJYJZJNbxltTaQC4b1Oc5odr4Y9qIgsx8sciagN/Mc5H0p6aUW8bMxbHGw3PtURyrJarKpyGXUPvQBsrPoCNpQrXEcfTLptqGc5PqaSmtA/jkieXRLAWcac43xkb8+9aokVQCSM4396HJewQyKrnSX2DY2PtmnATl8Pmns7mBmUySNlZWGSFyCAR9sUK5t51NkofF0Ef8XT/Np5rUD5fY81YqhlBYjKjHvQI2tpeRxxESsgaQvIqtqx5cbE85O9Am8PupXg6smto13Ykgq2fmHr9K1ml0y6Ac52rpI2Y6i2MdvaoErhOtfWkm5KlskHtilU8NkTrSddPiWBRZAukldWTn3xtTRmQ3RgfMbDGgsMA/Q1LQEN5mOPUCoqbiANaGO1AibbGNh7jb1FZ91Yqvw2pTEzXYfTE2AvlxsftTck0NoiNPNjUccE5pmZkYhmx5RsfTbmrqMo2kwub4QPIGLRkFm5GN9+3cZpqWw1E9NdOIiiJk4BJyTVorlTIAqECVdfUyPMO23P0psSAqpBJ+opozrmymkuCzkaRpMbBsFCPQUa2guxHHLJMwOXLKrbHPFNXAjKEGXQFAJI5FLxmZHVCzmMvpH4YG/vjigVure6eIPFcsqxwOCuvGGI+b3pq26fwECAnCRA6W5+WjxQlQRNIZF7jSBmqySmVWa3QyLq0uBjJHBxvUC9tCsiWsrNxBgr3YH+ld/h3Uiihd8qkZDLjgk8jfmpS2YS9V2eFyNOhSDt2/4KbC6AAHJYHO/p70GfN4OzRugnADQrEPKN8f8AOK0JYy8bJn+XAHoce1W1q5GN9sg4q6ALgsOe1QIr4XCVijBIEcLRgKOSRzzn7UNPCI1ubZ20P0YekwZefQgcCtMrGkgkCspOxBFL3MqwyKVYlmzhfXbJ/Kig2vhvRkUo+RHKz4K42b9z70NPBT8BcWjTD8UYUhdk7nbPc0wGneMSByGI2AUc/enIsjTrOWwM4G2aBePw0mS3Z5dZiTS2cYc+uO1Eu7RJwiq4TS4fjI27YomRqyTx2FSSCNQByDniiEB4PCVB6jFRMJQpA5Hviijw4xOj/EbK7PpKgqC39femJ5xFESwJJIUfU7Vzx6dOTrBO6kfN9KKVuoom8IZFj8iuuFU/9wq7eHF5XkWUjVMs2ABgEDHpRBF0oljVsHUSwHYn0o8GuO3YMAxHGDzRGabUT3t3G5ZELxS+U9wD7e1Ora6TeYc4uc5zuFOMbVIiJ5JzjJxtStveskotbpOlcEkpgkrIPY/0oCL4ZEANDcQdAE9vf61dLIwTaviC66FUow222BohkbjGe42qDJ1Bg/zbVaBXKR3cJhZRpYj5aGltC8jSRIpkVdGvHGKOZo4Ymld1CDls5oSRW8JZkYgM2op1PLk98VAP4fozK6O2UXQAv82Tk1M1uZ4ZEkQtqzkAkZ9PtRdMUTmSWRR66jgCiCeKRQySqQxwGUgjNArb+GxpawRygPNGFy+TkED1z70wltBEYzGsY0sWXSDjUdj3qkzEsoZyqsSoC48xoCXkJDydVWSIEsQR5QPpU0Hbw62WER9NdAj6WBnAXOcc1d4oyqNIisYxhSVycfnvVYLkzIGjwYyMg45o0bqxH4qZI1AAjitdgU0kjIVY69Q06QuMD7UvY+ELDalJoU1OxON9gTkD9qenIS3Oi6jt3f5ZDg7/AH2NLWt9NHKtp4hLGbnfRImyyD19j7VZAeTwu1IYtGpZgA23IByBVksLWMhwiKdRfOgbMeTVhewK5QFpCMZwNqDd3EMUp1XCo6rrK530/SgOLS3aCOLpp0kbUoCjAPrQ5bSF5JDIisXZWY45I4NMW1xbXGI4GViACQp4B70G58Rt4ppIldfwULynkgdgB60EmCF5FlkReoNlfQMj710scckqu6B3T5WYDIpSSY3FqGW56c2kSbHCopPJ9dv1ptJeqrkxMig4ywxketAHyQELHGAFyyhcbfShS3DL0Q0DYd9IIYHB+lUsZ1aBWkQtNcFmUAfygnA+gFCi8Tt5rrpdKUOkhj4BVTgnP3A5rNFruI3eIBnGpSSR6EGnJToc4QNnFJReIPNbxHoDXc5MClxjSKvJfswuJUVDDbKQyE4bUP6VMVedWddJOAxA2plwEjzt752rNk8RljtppZLVVeGISMok4J7VEd1ctNbwzQsT0zK51AjPv6UwORTxPGyoQzg7jG9VMTHUV4pXqzy3CIiGIsgdm05xv8tddX91b3CR9KNopAQDkg6hvWcU3HGShDHNQ7iB+RilUvZQ8mYwqou4YHzHGeaALxpoEkMfmfy7cZP9KinpLgmPUMe1eE/jElvELfO/4Z/evVQtJPCoV12bBbBI2O/9a8p/GAP+IW+f9B/eter7xL089iu71x9K7H0r2OaDsdq7NSQKg59DVg+uk5PpVNeiQZGx2q+wHH1qrqCuOx718z5OwDr0yUxsTlCP2q8MpD5Ocg7mpKdSApndd1NUXGjWBuNiB+orfjdRuwSF0ABz6g1aSHWMhgGNZ1nKUkXJ2PHuK0SxWQbfT3rbJafzxNEwPGc0xZS67JVJ3Q4/tXOFZs/fPcUBUMLdT+X+bHp61OlOvkj342rB8Ql69yUG6Jvn3rSubj4eM7+Y7Ljuay2aMncAZ9aTsBVXDAKulQP5jVNMkl0unGB8wzTsYUZLd+KIo0uGBGG/OtoVLsdWF3HbFTFI7LgqR7U0JV1FW3PerfhDYIMHf61RnzPOqyMkZYqpKqe59KU1XjwyvqkVSgKroAbV3AHpWqXRp9AByATjPaqvNFHEZHbEQ5zv9KDMkikubtEkjZCI8rcINJDensPY02i3byiGaQ6Y0UiVcAO3fP8Aanekjjz6g3OBsRS0sz2KRdZZJImY62G7Ln5Rgc1UKWD3UhkhluCWhldHfSMEYyP3/Suhlv8AoRyOjPIIGYrpAy4Ow/Kn4riCaVkiSRHUZKuhXGe+DzTMbDrFSxJAyavARmhaWOONxOyyecnbKNyPpVrW2uLa2kR5VnI/y9sduPzpv4jVnzEnjioWRsLrGkGgzHF/07lz1CTbgxKwBAk7gCiMZ1hniMKyYVNCkDfI82PXBrSkZtJYZJ9M4qvVOMcYoA2kSRKylwybFNfzDbg/ekbZ55bqRHdhJHMCGYDAQ+ta6Ekk9qA0cVvI02MPMQvux4ApQml2Y0kCGSR1mKkOuWjH+r/uq5e8ZomlmJVWYZRd8dmI9fam7gSi3JjkIlP+WABz757UNpnjbPzZ8uw5JqBaVpZlnSSJZMQrpXGRqOc79zUFJoF6SySvDKQoZjlo9t67W8EggkfW51MNPp249KMlzklWIJAAyAd/pUGddQTzvIqudUY0xllAVlOCcnvxxRrpDN4ZOMp8V0sMiNnBPaitNqcAbktp4O3r9aqQkVyJTgFly+RgAcZzQJETCxaZGdVXTgOMEqAM1oWyyCAdS4YGRyyLgbKeAfsKUXxBGutMysEJ/DbT5fzPeiRO0s3VZ20AsoQD07+v3qVUolzgGUBg02psqB22PPGwojySxKFHmEspUOo3C45xV5pFUxtlgo3I9e2ao0pjkDEngkYGT700OaitsQmGk22LYpH4frmRmthby5GHVufcY5ozu6BWUc7/AFoL3jk+QEtg+2MdqumIY3KXssmZGAUKjBQfr9alobuW0aJ2YNJKAWyvyd+KuXeZ01ZbPvjAo08jrMw1YAB8nc57+wpKgcsl0rSpFqZF0BGwPXzH8qpIbr4ueUa8BkRQMYK9yM96ssnlfQxOMAHWTUJdOTGuhA7EhhqOQfy4OKapmR2hsneJmmlAyobk0gBK1wJHkdtRcxdUYYeUcjtvXPPdLbSOraZRIVG+R/4xUSSXTsqSoJCgBIXILf8AdxUD1p1/8PxOVWTByU8x+3vSUBvnsw79ZtCMHTjUe2DzmmGuNMjRRgicJqRX2B7nHrQopJ1towQikRkupJwT6e1Aw4uJVSJRciJoz+IThg//AHe30qphuRcTRmaVleNR1Q2NLDk45FKp4sTcGCPUBDp6mRtjucn/AIaNZXsZuSkky9V2JBaMjV9+KoYlSZYSJMsPiUZWJzlcjt2qxF9o0sSwMj6ir6SVPy79selBae5a5ABwuDjOCA3b3q4a6SFS7gM0e+QMq396mis0FwobNy2yLhj3I5NGvJJZraIRH8NmPV85UkdsEVQy/wDUJBcBih3WRgADtx9c0NopCEjYsitjy6d0O/A9OKlC9vaTwfBxm4JSGV3kZJCNS42yDzVhbXc1skM8sTx+YkliSGzs3vj0rpJMzdAOGdXzpC76PX0pgPIJOiEYKWKs2knbGxBpoclkV7dk0kqRoy22vbFYHg1o2pJbgp+GzRoy6tTAbYGeF/etASSh5U0khOCV2PsKiMzmOQAAYIK+Tcjvz96uoFFZlRHGxi1I5aVY4jpkHbPoRnbtV5/A4rlp5Ad5jHjfGkLyB9aZCzLK3IXfGwAO233zVI1uFaJWlYEx7jtq77U0Lz+DRtrjlm0xvcGbSBnbYAZ+1Mp4UsFrFC7a0STWc7ZGcgbd843qsk0gkZkjaaAaSGXg+u9Vv/immhVW8rS7oVydhtjff1q6uLWnhyLNHLGxARpNQZd2LH9B9KiGxkPl+IjbEuvPTHm9j60xHJP8D8RpKgecqccb5oeuT4yIFfLMmqPAxj6/nUD0iRxxlG6aBwVwSAN9uKQi8HSEQrlSUhaLOPmJ7/7VeW3knkWJ5jpDlpNuRnKj60ZGk5kbEnTC7Hv3qxCo8MY4i6gYdONWXp9lPAzwD6UwLaICSKYswMgkBK8N23Hp70pPfXC3DRDqLrAjQ4O7bnJPpjvRZZpXl6IkZUK/N3B+neqGYx8PbhQwcRKcyFcbCqJ4fFdCeaVmVnTovhtgAcnBrLaW+j8SWEo3wEi4yzjBPpxnf603JbyQWlwvUkZGXCoOFyeB+dA7FJDbXEkkJJZ1UaQcKQuwxRZbKB5bjXk/GABlbvpHb04pYW41qsTlGCgMSflUe32q8tqWRJUCzlG8wz81TaLSxwPqt8a9ahW042QHgU27IilS+wGNz37CkohZW5gHXUszNGu/J5P0xUpd2U0DTgHRI4Chdy2DjOP+bU5CmRaWNuZlJa3wrsDupPPH2pox2+o3aojSMujUBuR2FSZfD+hdAvlIzh9jt3odjIt51LiQNGwbR0zkaMcbeu9TlXG6hjkVQmRGOBH8v0qkU4mZXCkrMNWCvA4qlvJPLfXUPRGlEAR/rnn1J9KALgWt0VkKMir5NEZDA/6QO/c1kGLAq2oEKM5OAc4ocd2gvOlI50sAYiNwavJ4pbuts65XqEkak3VRycChWc0DwpJpfLuSqomdIJ5/3pixf4nE03UV9CYwBXNPFLG8gIAU5Gd+3NUS7t5J9IV/M5XOjkjmhWd7bTLIwQMXcqiadsD7VOQxHMqGXVqJGModiCav1I4i5IbCEDA757/Ter27q0OqS2VJSdBTOc4O1Q7anlBCnOzE+vpWaqmpSGAXSAfMvoa8V/GAxfW+CCCrHn3r27aOkujGOeeTXiP4v811bP6hh+orfq+8Ty6edP5io+wq2ajfsa9sc0duDXfc11dgUH10gc+9SMj8qJgY9/60NjhT7V8z4uwMgKMHB8veqsypL1MfhOMN7e9EPnQr9qAo8jwtvng1ZwDrsME432Poa0bWbrp038rrWLayFSYn5H6itGNiSGU4kT9RWtTDZcqTrOMdwKS8Riup4nWFsNoOiMnClu2r+1aWFnjV0+b96UuZDDE8md8HYdqVHnLvxGWKG0a9u4onjOH1nAbbf7inNYlCSIQ0ZXKld8++azp/D0vREZ0jk0uHKyfKR/NkeuOK1lKQxqAAEUAKANgPSushVGlLDpE6XJzk0dpPMq+h7d6ErJIS+nfse+KJsp1A5+tXELyTD4xpihZI1KqQe/fPtRrKV5baNpciRhkhhxUMmtGBUIGbJxyagjS2dXlzsDVR0gFq8tx5nKqTj1HsKTneWSAsWVolmiaMoMAgnce+DT4jActnIO4FQYhLpDZKgh9zkZB2pglrm6iivHMSfh5MJB+YYzv/AM3pG3+Kkfw4yYYaHkdyCPNjYtng78VplyG2G9LmWQ3hjkhYwlRpZRkE9waoXjkld41P4c8+oCYAkBV4wPemvEZ5bW01wR9WbKg6RnO++B9M0URESGTbXjSPYUR5Ai4AG3rTBnC5uVhVli/FljMiroJxgbL9aL8ZP04xLGQ62/WfyH5v9I9KN8UGlMYGCDwRjP09qY1xbBnQN/p5Jpgyz4ndiGc6IX6SJgDOWZjt24q0l5LDNIskYBDpGjDOMkcn6U6lu3xMszBfNpUDHAHf60WOJQSz4OeNqYaG1w1jYGe485QDV0xyfWl0nluZbczGNmW4bQY86XAQkY/PH2p5tAGFUUBoo2mjdhgR5wPcjFQCW7mPhclzJbzdRMiRMbnHOPUUtDdGaK0kAHQlfBYKdsg4P50/OwSJmMBZQDqBbG1WhEZhGmMxggELxgY2FKM6aTo3bxpCzdALuG04Ddv39657yKKVxDB+IJekiBwMtjJ54pnVIJn6kLBNXlKnOR6nvmulWKU6TbM2SG3TG/rv3oE1vDNOwFkoYuxhBcb45JPbemGhaY27zJpIzqAORnHH0q9vaLbwpGQC4ZmB9CTnamkXIxv7+Y0GPej4iP4SOKKRjnQGlAK+9MI0SyiGS3ZXEPUYHfHt7k0f4eJ7qOXpKSmdL9x9KYktkdzIVy2nSd98emfSorJaaSS5sykYVJEZggOfp/z3qzXf4KSLAxZQSQT8oBxt6k0wWWGRI+kyxqMK0S5K57e1Mq8A6YwEwMLznHpUCMl0814kKoisYVlClvX7dqqwdhHdQxxS6f5P5vz/AKVp6xrzvx68URFBUkIc9t8VRlXhnjijMaFGkYLjVgg996hHugLiSOAAhtK6jk7bY/OtNmYkBV+hzVI5DKima3kSRN9JzpB+vegVtmZXaBNAWIYZCCWJO+c1R2aG4uZyNunGBnsd+cdqciYksoGATue2asuoyO4QtnAG/GKITa4uIp449UGWjJJKklz7DbH0pUeIXjwPcKkUkax5ZVyAGJwB71uIdTNlTtyc1EQ1amK7Z44oMp7pWaQOvyusSkcq5757UxGlw7aJMN0js2k/igj09adWPGoEAg78VQxLqRn/AJDgb+tBiiaOHxO4W4hnjBRQMKGC84JxkfSnGiE1rCqlp+m2oyDkY7e57VeSCWCWa5WLXqCghnxsO3vTSwucZyB/pzShFHHRiZSx6rFdbRHKHGeMetCuTf64FlJVjESvTTOJBx+fvWuIpcsQRsO/NWEbjBIG43wBtTBjSzXZt3iuIdWh04XIO25996biM6SrbtKwcJ1FZxkuP9PoKamiPmU/K4x9qNbb2OT2GM43qKx4YLx5hcRspD5YqwxpLc/XGBVrhvEEvFSPToKMxIXPHAzWpl1BdlAHA+lXGvAwnlwDvRGRD8VcTIHd4XjjDEFPnyN89tvShwSeIGyjlDMzoG1o6Yzzj3zn0rcRHQMdO5JIyePaqqs0ko8vlXbPrVGcyX8ctiqyF4Xz1SUzjO4JPagzW1+8nigjnJ1II4tSjzDG4B7cmtl+qsgGANjv79qBKk0jIi6VY4Ygg+cDtkUAI47qCBzCUbRGiKuByPT6D9avHbOl7aY1yoqSambGzHHNaJRtEZlC5BzheM1yu+4VTnGM0GY6TP4VdPOZI3dG1RbALjsuO1RLE6raCPMki27FdfPI2+wrTaIyRPFKrYYFTVprdWaNlUFlBUfQ/wDiqE44lhUKpc6tzqOWyfeqSB45Il0uVY7kLx9afMkcEscZB6kuQpxtsM7+lVeFh5mIIqDHu7F7q5hmAcFWxqJxoXufqaiPwyZkcO4J6uUyx3XbmtKSN2UhQTvwKbSELEvUO+MYNXRl3do0s0WDG0QU61YHOexH+9MwKiQiIF20jTlu9XncQupeIiIH/MG+PrTUTRmEynSAO54xUAZxBBGjTBDlgoyuTvQv8JSGK76LGIXGNWkbKR3A96ZECXSktnQRhQefrXXUrRLDbLu8raAfQAZJP2FIAjw9ZpIJ206oVZQNOxyMEkVSPw6GGOBYy2IAVXfnPOaPbkW0ja5fI2AoZs70eSaGONpGZQgBJOdqoQPh9uq3AaIMJ21SZydRrordIYxCihUY79yfcnvR5L2HKICC0qllGe3rVTdxMsmllZ401aAwyKzaMv8Aw+K2vJpviJLeM6VQRyaQT3/WjXFlbysraCxVs5zjeqWkgubJZZ2XDAOzE4y2chR7D+lNxyxPmNJUMi/MurcGopVLS3iaPSNOhGVccAHmix2CKysi6WjTQu/b0qYXimJOpTpJyfpUxXcTMfxkII1KQeR61AE2kUAjARRpPlHoTQunFbNBBEh+YnbYKp+Y5q91JHMwlF50So8pyCrZ9RVVvEjiUzacH/1FPlapVXktYpVC6TkNqX2I71HwUYkLFirN83vRfioFkiUyDL/Lg1VrgSSMEI8pwcUoT6CQxpEurpoMAZ7V5L+Mcde14/m7fSvZzTIhGeeD7V4v+L36kts/bLD9qvr+8L0852qMb713Irs/Wva5uqKmuOe1B9nKgOQd/wCtLumDhcYpqTCgbZIFLtsP39q+fXUswZGH50Kbs6/MvamJM7k8+woDHJGeMVmxdJTk5WZc5NaFvMWVZFO9KGPMgUkjfjsaCJRDJo1YBOQPQ0g9HBKEGpTsR8vO9ZPiVyGl077fNg7U5CypBrIwPU1ksiSzNMV1PvuTwDWvGcpVoxpYlMMMZNMHSQqle360KIDBCbYzmo1KBkk6QPyrrGR0XcnTsed6ll8qhe+2KX67SaQoznsO/wB6sXcYJViAc7VdDIXOQCN6qV4yNxQy76yGOkfTmqaHNypaVGgCbofmLev0xQWknHXVVfGFORn2oC+JRRu8apINC628u2PWmTHCVkUaRlTkYwSPSqwWFsYmyhOtNDZJJK+hqoFJMLiNkMzRAxdQyDbA9c1fw+eR/wACRHMioCJCNnHr/tRJxZrcdKTpCRowuHwCV9PemYIEgiWOLyqOBzirAtLepbSOhWRzGupyq7L6fnXNeW6yjqLIJNOrGk/lXXdsriQqPxZVCE+2e9Hks4pCkh8zD5cjinICviluJliKSBmbSPJtn0o6+IW6yMuWyJBFkL/MRSrW1tDkMu+dWMFiDzn2qI0hcJNBiQay4P8A3Hk1OQ5/iFu2FWQsxcoNj8w5FIxX/wAXPJoP4aPoTGfMe5/56VC2rB00oqqhOn/97k0VLBoNAiJC6y59j/vV5oKl2Oh1JgYQGKAE5yc7Y9c0ul2k19Cw1rFGJGYMCMED09s0zL4ct2mick4IYYOCCPeqDw8JMGLARCNl3HOo75pgJdXUSQdaTeMDIAHNLv4inwwdQ5YjVqC7EZ/YV01opsTFbSLpVNKqn04zUL4botIoGL6iqhjknGO30qUWiuo3yzyFdKFyp5A9au3iNoIlY3CrlNW/OK4eHCOTqI+WZQpyO3r9aqvhC/DiHUdgVD8EDOTj60FZbh5Z5LdHZdKDzLsQSM5z2wKCNEZ+NsJQ5HlmTIAmxsT/AO796buPD0cTgs2q4UKQp9BzTC2T/gtnS0Q5H822+RjFBWGSARrN1UWM5+Y4x61aW+ttEbrLqViANO+xOMn0FDuvDVm1vqCeRgyqdmycnnvtzTFvEit8QNMfVALIdhnFTVZ13LLEzMmMllXnGASMnP0p8dJwrAqAoxEo7e9CvI4JsAhGbUoVgucHNHW1COZYiEXuqjb/AMVAtBMiyyJqBfOfY1JvV6rRKMkJqbfH0GKZSFmJfqqyNvpYcf7Uu9tbZlDsfxxo0g44HaqhdkdwojuCtwMMdD4VRnfbuKcE0VxbOI8smNOCCMj60N4kMcjNjJTpIFyNI/53o9mE6AgWcSGMYJJyTQZ1lDI6xyxS/wDTknUrjO3se33ppPEY8rq1gSHSoKkf0oqQQKJYgpCNsVDHG/pvtV5beKVVSXJxgjc5Ppn1oBPf2sLYdyGCmQ4UnbjPFTFd24kkYuQAqsQQcYPGPc0eS3jZyXBII0EdsVRrCCQyBwQZSNRBI44x6UAzdKELlWUDlSpyPbHelzcxy3dm6hggErMDyCBjceu5py6hSWLQwOx2IJBB9QaC0IF1A66Qqhy225JxQXgvYLiBLrUGUnyqNzq9Metcl/A+nUkiP1Onhl3De+K6WGFoQgXSNWsFBgg+u3eriOI9LKHMbdRT/wB2OffnvQWF7G0IaNWctkKoGCcHBOD2q016lvHqeORiBqIUDIHcn0oSW8ETRYQ5hzoJYnGec1eeOGSUSvGCwXTk9x6VQrd3FtchNQmV0jE4ypGB/f2otvdSWZ0Sr8QinzPGMMudxqX137VZls5I5FChzoCsnt2FRALYXwKoVlkUEnOxx7cZqCLi8kFzDbKjanc5KgZwOef3qDex3DCIRzaXlMK4wDlc+/tT8sKGZJHGqRc6HIGRnnBoZt7d1RDGCEYsvbDHvQDS8N1LCkULZI1uHIBReAffJocHiayTxIsLgyyvEuoj+Ubn9KeMMZm6hx1ANIbO+KuESMBguAvBA4+npVGTb+JNcIJbiNgJrgxw4IwAM/2NOxXLzXBWAK0EbFJCTg6h6UVYIUhUdJNKkuqgcH1HvU5ihUuy6Fc745Zjx9TQI3XiTxX5tWtmJKaozrA174IHvU3N+ymd0KhYXERVh8zHG/sBTfw8cs4uJgpeIHp7/IDyc+tCS6R7iNViYo4JD9tv1x71AgfFL5IAzRiVviOnhY2GpMZz/vTkk128+iMqqqqyagD589qcOTJsNvXG1EGnJ8oBxVGZZSy3EzSy/JIuV2x0jnBT+tEN/LJerCkahFZldXBzjGzg8YztinhFr77e9VRT1GB7D0oFrG7eZCXZwwYjDx6SN6TB8R+MEfVmWPrai7oCCmNx/YVrkMJAG/SrEqzYBOVGalGXD/iCpFqZmcByysfU+UH1wKlLSbprlXAkws6atsb5K+hNaX4UbFvlGMsxoCXltPJJbo7dVRqKMpXb135oAR28n+KtN1D8P0wixZOxHeiXMCS3kTnJMKsRHn12yaYjQ5yRj3oEkcYm6+plkK6SFOzCqF4rZY3VGOtVXCqR8p7n9aDD4a0EEcZn1COTWMqMEemKNJc6zILSBZXj2bW+kA+mcHJq8E5ltY5SgRXGSpbj796yBTWqG/FxjzCMxhQB3759RVFsoba0cyhZD0yhZhuV5wf70ytxHLbmZo3jQc6xucH+tKX9zLFb9YW7dJDlm1DIGfSlC9r4RCLeM48ojUMpGx7/AGPrRmsxIZysukSjGyjKD0+lHgnSRJIycYONxigzZiDs0gVFXJOcVOVMPHm2MRxjSVJrPXwmJVUKwBSHpD+pPvTFrcGYyRvC6mPG7Y8wP0o5iMilRqAI+Y9v70RkP4crM0BlYDphDsPMPajJZxYyXYhU0HgBhTpiL7rjKHYkYqPI66TlTndT2qVS0dsil2jGQ5B0ngbYplIRgjIX6VBkC7rINqqkoCnhqy0otp048PJ1XyfMRzvXjP4wTS9vx87dvYV6+W6KbYAGa8j/ABW3UitWIySzE/lWvX9ol6eaC1BHtV8bcCoI35r2OauB6VGwq3FcD7/rVH2cntjJ7k+lBfG4IomQF3BoJYNkDGRyK+e6qP8ApSpyTxgA/nTb4wNX15oLgEE7CoM+4YqykHfvSV6/kE2RnvinrjzoQN8bj6VhzS7vAx2cYH1pJyr0DXX/AMuiUMcv2oKrJjZgMbnag2ebiG3DKVKoAynnPemNIQa23IGwBx7V08YzQkjKZJkJyd98UxEq5wN9jmhDJXAXcjNQsrmUaV3A3raHCoiVSMgA9ualgSM5AyearEToycA980c6SBpAzj7VUVUaiMjvjJ70U28GvqsmGKhScds8UoJXI8wwWBwAaYiLTQDUCoHr3oo5hiCsygbDtSs80aQHoyhn6qxnG+nJ70SQLLHNbElRIhGVO/pSr2bxW2xMkpkjBbGMgH0ohqfw+K6iKnDKd8nctj3pWQhwgtm1NIxRCHIG3J542p2G0gt0mijzplZmwTsM+noKVi8Ot7d7ELLqe1VgOPPnbzUER9eAu0k0LwfKGH+r0zVry4mhsi6AhjpUH0ycZFGit4GnQpMNcTM7hcYJbkY7VPirFvDJQrAFdJ2HuNqoFNPHADpKKFXOWPGPWl7Vvh8K7Ius5HqWO5psWqTQTaboFZNWlgAdOT+tWSxdZGcTK0ZXZSnf60FlbAwSMsdhRklUqGDKfoeaUfw8mdZ1YnEZXQW2JPf2pePwZ/hlDzKGVNKuuckbc+23FUaZnjDKutQWOwzzSb3QN6wIaRY9K6BjGpu/vtVW8KwqBennqamDL5SP9IHaoitGgu7maXpP1TmLkMuBjH0+lQXZCtwSq6Q5zgDYU5K/TwABgd+9ILHK6IOopdItJIJPmpK6ic2uZDlkhKkBzue+Pr70GtJMUcAZyRnapjuMg+3OaXuYXks9Np5XwukFu3ffttQhaAxqpRNQkDFS58q+gPOfeoHTplI8x9tOQav0mVRiabg7a6BLGr2/Tjm0EkHIPAzvQyuXQrKGCy9TJcnb055qao6AhcOC+/LNnak7Od7pR1YWLnLgsBpAycAe+BQYreSS5inaVXl1EONZ8w3x7DAxtRI7F4LKG3JCTqwLPFyUB/eoGhF0kUOCzFidhzk5pvWvwuNWlQDn6VmL1mddbMy9VmwSeD2qskMnVUEA+ZySSSBt5Tj0FIVsW2l7dVXbAxgdqHPbwysgdSSpJDDIx96rayLDCuI/Njzle5+9IQtKLvryFywZg2knSyngaeBiqjQsUjlgE+nZh5QdzjO1MQx4maR93I0jHYelZ9hHNi2ZWlCxowaPGQ4Jzn610llc3F0sjgBElBGonOn/AE0DI8t5MGOxwQKMCjLqXSQKSksp4p45tILCUuTnkHt+1WsfD3t2kwp6YYmNSflB5/LG31NAdoy+x7jJ710MLKwBclc5OKWm8Ne5eeQtpMsIjXfjB5qzWMihmWQAMV2YndQDsTUDbR6CW1Hff1xQnQ+Yg5IoK+ECO3WNZDpEwk2GCB6VP+E6imZj5Z+qSDyPSqIEwhVRKecAEdzRom8hGFZgBnHahr4Y8Uis8iFOo7sMYzq4+4piGxCXMk3lKSEMExjfGOe9Bytp09QaQTsW9aFbStJNM0m2JWjRTtsP+Zol5Yi6fDuvT0gMhXPfOx7GhRWsR6zTqTouS6b49MfWgMsSKrvMy6zuzE4AHYZ9qEURZ1ZSPw99h2xyaLd28d3ZyW7qqh/Tt70A2QmeYiYp1CgwBxp/cGmh34mG4QYddLLqGdtqtb9ItlTGSBnY5IB4oNzbByZndRpjKYxnnvQrW3isiJGKmUoEJx/KOBtTQ9PJaoHaSRAEXUwyPKPepSSHDLlcqAX34BrPkgs3eaORxquWUFeM43x+lN/BpJIziV1Yur4U7ZAwMD0qg8XiFnJAHSeIxlumrA9/T60C4ntJ4jGzRupk0Dzfzj+ooa+GQdOKIAmKObqjLZ839dzRVsbeJoyAPLK0q5H8x5NWDNvrqGOyt4opGcXFwsZOSSVB839qca5t7eQswZndgh0oSFJ4HtXTWqL8HFBnpxz6274wCf3NXa1hLs+kklw7A74bsfY1MArnxKKMTsscjCH5iIzj86mK9SOFPiGfqSxGVjpwAB9frgUYQxKJF0AiQ5fbZvXNc0MfeFWAGgDGcD0pgsbqONypGyJrbzDKj6VFtK0xaVlGh8GMBt8Y7+9U6cbsXKoXUY1d8elSp0lQF0DsCaBceKmR4yLbANw0ALPxjv71C+IXDXDxNbaSVYqxJwcHA+n3ptemGI0qSvYdv7VZULZY4GfWgw7e5vZxYOYATI7sx1nYgHBbbgdvtTcUt1JbJcrGhnkkKFhwIwTggHt3pq4do3IkiVoSvOoDf3z2okTqWABBxwF7CgUiuPEhIpkEIiMjLsCCFA2O57mhTC9fxmFlkC26xnJ0Bhkn1rSuZhCqM+VXIUEDO5OBVZo7homWOQIxGAT2pgyLW2vYkijkkDF5XMq7FdO+5PvttRJ47ye1MLqWDSlZCCo8nbT+lOxJNgCUhGA4V9Q/59aISNGFyAD3qAVusywRrcyIzgebA2OPak7uN72f4V0mhiI1CRJNudsitSM752+wqrYlkyHxvjANQZE0U4W6k0v1UOmFRghl23+vNLS21w8Eyt1JA0iBVLLumcn6Gt3YHSxIX1qj25kJLNzwPSorMeK9WecW7aU6YEfG7Hn8qJMPEI+qEy5VFCEAYJ/mNPiA+ZVG/Y+lWYOFVAwJ7k0CMdu0EfzOUO5Dc5O9B6d88l0SFZSuIEK7fnTqQzMzB5Mn0qzMYmyXCxqMsScCsrGXBZXRDNPk5+Xyaceu1HFodPl1gj1FPapSjSHKqeB3peJbjRqkbzdx60ozXtJ5F/Gbzajsg2xnb9K81/FUfTittz8x5+letnco2nJzXlP4rJ+Ets8dQ7/ateF/2henmjxmq99xU52qDvjP5163NxAHaoGPU1xrtxwDVH14ZkBByB69/rQLKya2MzS3Uk4kORqxt9MUwfMvpjj+tSGx9PpXz3VBiGkDbI4oLt5SO3rV5JemMnf1rzvjH8QRWQ05Bkx8oPIqybxEWvr6O2UlpAuPftXmD4o974tbCNdKCQccms6/8Sm8QlLyHA/lUcCp8KGfFbQE4BmXf7138fX8Zt7T5bXuLeWdZQdGQfSjuZHBVUYMTua0YIo42+vc1E0cbDKyFG4DL9axCk4wybt/p/SpjljVsAjJ333xTDwI2+s/2ro7aISZYitIozdQYGSO9HiULCqDGRnNEa3i0+RsHtiiLbxBMfrQJrEEClm3UbZ4q0U2k4eQENwM8irvbxg7DOTvQJLZZpC+AD2xscVFNAlZtR2AG+aoLnWU0ANrGoDtgDn6UBoZPg5oVk0vIpCsTwK6KwZZQwbX+CItJbk55z6UDEcr9dxcoq6CAGVjhs+nvS1/AguIisjRGZhHJpwcqMn7Htn3ow8OZ3iikYSRQpggj+bsa6eydr+zJkY5ZtgxwuF9KsQe1t0g1SMqq0jDb/SMYA+uKHeyLI8kC4V0QS6jxsc4P5VUeDSGJ8SrraUyDUCQP+etUubJ5b14i+NUGGZfc4/KryGIjI8EcqRqiOuShwfcb+v96PG5C6SAG7UE2jJamOOTDdPSrEk4OMUnH4VcHqEyIGeIKCGbAf8A1b0wNT3Yt5VEyt0id5Bwp96KlxHrAG6kbY4xSz2FyiydORM9NUXJO2OfzokNisOWVNJOPIGyAfUUyg8dwkrOufKu33oTwxuurTsNzWdH4bdRWxWOXRL1jIWLnBGc4pr4eXrSursAU0rlzyT+n2pgMsYijdoQS22FNUS31YV1yG3bfmiRxSiZzIuUUDpYbjbzferSRSvNbmMMEVsv5gM4G1BR7cEl1BBxj0rlsVB8w1nvk1aK3uV6JkOWwdfmzv8A1rre0uUjZdKqVJKNryPYY/eoJFpAUKaAGJ3OeaF8MqLjyDLacEbk+lHPh8rvCclQpZ5MPySNv1qkfh02q1MmJDGG6hLkZJ4NRR4o9LriFAVPIO4q86lzpYYXPI52NLixk+IMpcaQSVUEg8Ywfar2lvNBbaXCq+DurZGo+mf2qUdIZHdV8pIP+jiixyKJD5WORjUaTg8NmILTkl3Qo+lyQ57E+lOwWjx2ohclWC/Mrd6gL5CB8oAOTkf8xVgsIA0kb8YNJQ+F3McVsgnkOhW1nXnUTx9qvL4VPJ8OQylo1xICdIk/tWoh+I4XIwANhUyKCc5rPTwqbrDW2YcZ0qxBDZzke2Nqn/D5WdizPjq6/nOABxgZpRe4MnWURsrnT8jHGBn5qNqKIWcqqnnfakJfDJnnnkyQXAVH1nK/bNU/w24B3iWQMQSrMSAB6Z7+9YU9LOqFEwS77Ig5Y8miupbSoODWc9jdTTxkxrHHHjp6X3Qjn65FGmhnupggysSggqrlTr7HI9PStBiRy1ybc7BYw5J75OMUCYLZpJeOpyi6Qq999s+9cbaTryFi2TAqB2GckNnJq3iQabwuZAhc4BGMZyCKuoJNG8igMMnG4G4BocVvJbqfNpQsWC/6Rjiq3EN7JJL0iArxBVBfGk53Ix7d6iXw+5mF7qnkXq4EYMg0gY9OaAc5uSgmj0tGceQ5ywPp+9FYSHJAPl4PrR7ayMc/U82npCMBnzqPc70vdeGTTyzlZiokRUXDcb7napgGEdmcSOw2GMb5rrdbgS62ZjjcDGM1eTw64BkaGZU1MvlYk+UcjPvQl8EcWzQ9XytOJcqxBCg5wN6Yp3Ikd1JxkDOe9IeLJ0LVOmxGplQEHO5OKIfCtWQ8rHM/UIDfyg505/LeqXnhidHBRHZ7lWBP8oJG35CkiKrBJFcRCPQ2AdKs4yPf1zT4ukW3M8mEhQedlYEDHPFATwwLMsuvJDu3yjcMMY47URvCIT4eLTSgQFcsBucHNakDKXUGDl1RgMlSdwKlbu3aVoVlUyIdxncf7UCTw5JbiWQyEa2Q6QMAaOP3qsvhomFxG102mU8aRlPofT2qist/bLbtIJ0XWTGh7au3601FHLFCnWbW+BqI7mlrjwuCaRXeQg9MxlQgIcHnb125FXVnyIYWOqIKpEgwQO36UER+K20nT0M7tISqBUO5HNBkuTcmAQl1jd2D6gQx08jH12qxt0tYoXLSL0M407hQeSanVDK/4cgBUFdQwCAdzj6+tNHWslqJJZkIw0QcqFx5F7n3/tQm8QS6mszFFKFlDMMx4JUDtTaWsIKMFYKq9MY229PpV4ba0MfShIVIgYwA26juB3AoFx8O3RvjlAw0KAMFiTsPfjaqt4gsjWsMcUoa4dlAYZK6efvTslrby24hljDRZGFffjilrq6svD2hVlABbQDjIjz3PoKVCthOZLTqSRsRNJIQzfyoCe32oon6YtriCAPHKQoC7si4742pxEhyxiVcY2bG1WCRBVWKMEeoFRSbSXkvi2koBbrgaWBwds6weNjtQ7q9mSVokjBdWUHVnG/fbsKfV0LlGUKVGdwKguF3A243FBiXFxcPNcKsR2lWCJgf5u5rV0lYx5ThRwDzj3oygOCdvrp4rmdeB5+3FSjDj8QnaG1LxNquptJZTnC7n7bDFHWYieTTGYi0nRDLwNs6j79q0llbrtG8bADGlgudX37VMmlAGKAKvC47+tApdK6RomsM0jBPoO5rknljn6BjUgAFTnPl7kmm2yIJJkQMQNhgDJqVuE1DSh1Eb5GDWVIG8uSAFh0ZlKnOfk9ahrmfRgJokJPm07KP65p8y5fAcavf0ory4VtiRxxUCElysVtJNguVHC8n6VmyTyXcDLNGiAzoq4fIcZz3rYachfIMEcgigm4SYI3lIDAkruD7UIAtxM08sbRnCHyuPlYH0q807qFCqHJPGcYpiS5AkGkbY4xXGfKHC/kKyrH19WHrSpodicpnjBrzX8XOptbfHHU2/KvWtKHUkYz22ryX8YPm2tx36hOMe1a8PtC9PK5yOTU4OBUbehqRxjfH517XNGMVGcbaanPFTkmg+sGdEGSw9hml7nxSG3icyOoVRz2rzfif8RQW2qOM9ST0B4+teSvPELi9kLTSEjso4FePw9d8nS2Rv+K/xW8oMNplRwXP9K8w8rSOWdizHknmqE13evT4+E8ZwxbqQac8MOPE7Un/APKv70mBTdh/9fbf/tV/cVb0kfSGkZWBGcHmuBbWpySMcVCks2nHC70UjzgAYAryx0q4fSVHr60MvhxjG/BrtDs6l2BbbOnYZo5iBYH88d62ymIGQqCNWO/GKN8PHvjUSTndjiqQnAz3J2xRlAjy5OfL60AWU6GXqsCdsntQSs8YOl1cAdxyaPgs7EZ+9QwOkDtigpbNJqxJGmCvlIPf6VQPHDNJIXkT/Wc7ff0q8wkwrIMkEDHtSj2c7QpGshQdfqOGAORn277UU8t/G7mIKwIGQTsDTiTIcMGBwOayuhLK5RlDJJJhtRAYIB2+9Ni10q3SYg6SFycjPaiGGudR2HuKqjsxdwMk9/pWa1he4Ui4JfoEN5sZkPf6CrzW92HAjk0qqrjD8t3ztvV5BLrxAJcpCG0KF1O2O2cAD6+tck8gvjh2MejzAnI1Z2x9qDb2Uq+JSzSgmBgoXzA4x6jHrRYorgmIvgZkfXt/L2pgP8SzzeRT9TVy7qcbHHNImC+Pw+SUJkbqkAatPbHtxQYVvLkaZZGaIsyyY2ZWB2wfTitDUKyspPGRn6ClpZdDRRgEySZxtsAOTRruOcxJ0mcnYNjZsd8ZpWK3mjlgV5H1dGQaidRBJG/uRtUFmVyBLJK6LCdbkMeB29DWgshkQbmMHcAcigOkp8Lfrxq0mkkhRsccVEpuXgboqSzRrpBAyDnfn2rIYteqiv1ZuouolWIwQtXF0rBSgJR/lbbG9KulxILpBIQGQKgwBjbff61cA6kTJKog3IGNXtU0MG50Ps2WIO2cbDk/SoS5Ogs7BF05OTxSEsMvxUskaofwgsYLd85NUmsjOI49Tgaw0vnH/Oe1ZU+twkrFQx1dwf0q6zKwU6ids5HFZsVjOPiMT4MkoO5ySvoftTfwDi9EiNojKhSu+307f+KA/wAWRKqKAxYajv8AJ9avNedDQWIBZgoz3Y9qRtvDLhLtnkkAJJDaSTrXtseMUHxa0meJChiK9ZPLIpznPqO3rRWo9+qDCCRuc6ELYolvcCeNZ0kLR427Zpe3WdgqyRLHj+ZGz+QxS0VrPFcQtK4jjUMGHU2J7EDirEaa3IMjR6tTDkA5wKIW0Y9PWsi18NuAgWV2YSSs02mQ7g8femmt7ltQSdwDKCpOSQgG4xVQ4WDeRW35O+4FWJ+Ug5xWdHayrJK0shdJZ8kaeVAwAf7VeSJoYYYbVXWLJD6TggfU+9RTrnTHrUM2AcAcmg2U63PUAyGzllYYIPvSkEd+IoxK5yEbJBzk527elWEU7yRLMjKTGMzoQGDj1xQahRdWc523zUCFA2oIAcc0ldfFLDH02LuCA7qu+O5AO1AW5u3t5GWUmRZSoTQB5QcEfeqjUK4Q6Fyc5oM0XWAWTgHYg4IPqKVuTdSDRHI8ZMWryYAD+mfSuZr/AEgoWOLcncAkyUgcKsiBQ7NtyxqpYJoVmyznSoHc80sHuwkhkYOwiBAVcanxuB96FHDet4pC8rnppbHJ0baydx9dqodbWu5/Ib0KzvUvYSYG8ynEisMFD7irxwAyLcF2LdMKfT8qXlt5ZbhyoeKQHCzIMBl9/WpYLS3UXWNpLriLDyyMPK/sD607pXYsRkcEjis547uSGZJEEmZfwwxGNG3HvjPNM29n0YygklIzsGOrSMcZ71YGgcbd/pVXlWKNmkbSFG5rOTw++it4dF63UWN1JkyQWJyD9qh/DWktnDMRI7q0h1kjar0HQ4dS8/kRfN5jjA9/Sl72cJaPcWxSR9OpFzz6H6UWS36yMjBTGexGR96QlsQttJICJZkTQmFAJ3B7fSpQ9FKkUccRlUzugbDEZY+v0zQJS8Tw26vh55MySewG4Hp2H0olvadGSVmfX1H1LkDK7Yxn0oV1ZG5ljDBsaXBYH5cjFAeS6ge2mRZR01Oh2Q5xnkADk71NxcWltBERoyWVEDbc+/oKVt7PTPE7O46JyGOFDHGOPpTclrFK0MsxA6L9QEnGPr7UgCt2s0sokmAgjIRSpx1G77/pVF8RjtY8O5kKjzSc434yB2pr4SLLMAArv1SMbse32oS2dvHBJaKAFbaQjfBPIFBFveGYvKxyqg7UlY3SSQCWVSJZfxAG/nOTgD8q0hGFXooNMfygAdqXEEUOI44lCpjBO+PTFBW4upYrNrgqVWMZccfbNQviegkyRlD5MKWxgtwCe31prKzIYpCcEfKwGDVmQtnUmpQM42qDOF9Nd3NtGsRQyqzyDI2UHGx+u/0q019JBdyQPEOnHGJDhsnHsKcWQIASCDj8vvV0k62GUg55INBnf4jMtvK3SV1yoUq+Qc+/rVprx47WVo42BjcRglu5HNaR0KUjUDIPbtVmjRRk5G+fv61MCRu3tp4rV4860znXvn32/Whx3fWeNekxWRiu7fKR7VpDGNbDjvQY7hSxyDjPapVKG8ZraSYQn8NsFCew5I+1RIkkqGWNATjI1HG1MahMCT8jDYH09aG8jKMRnLEjYelQJ2Vyy2MEk6oHnzknOx9/SmL27uYfCJJlizKqjyDO2T+vNMDU7ZAwM45qZsRjUx2PG9BnSdb4m1i0FkaMyMc8n1JIoULojAiLQ9ySzYB0gDYH70WO/huLia2ZXSRD8jAjK9j96bTcluBjAHtTQA2UjrGushkYHUO/1qJg8MLkoxjAJwBmmC6jKrjI537VxlKoSVBB2qKzWZQikKQGAYZ5xXlf4vIaGF+/Ux+leznAkiGEAwOa8Z/FrBrWAAn/ADTyfar4faF6eXrjtXdvWuwa9jmnnfFdkelcB+dcRiqEyc7k11RjNd2qCcb+1TUCrUHAUzYnF/bH/wDWr+4pcCmLED4+2zx1V/epeh9OhZAQwIJNFlAzzj+tKwlWGAu3Y0Zicqh5J59BXljpVQQm7Z3PGKKH1oTg44OKBJqwJGXp+XdSc7+lFizIFU50/wA2DW2RoYh82W42FXILA5IHrpPNWAVdOnIxtj0pcnpTYAIRuT6bVRAeQyEgnSDwO1GkXUE4BO+M0NFdJGLHC4yB3q7ApCzEhCFPmbhfeoJV8au59aTd5zK0kUisyfhujbANzhT64pmOHVHD1GLsoHnXYMfXFI20c8IuGWHMxuWI1NvoJ5HviqHknXUSSONJyeKYRts5yKygt2kLCRi7dUaSqgnQTxxzV1a7WSaJNWkMvSOjYjuCfzpBpiXzkAb1R889u9K2wMv48uuOUEpo7Yz+v1qZmuOvAquoiOoPkbk42qhzqhQe2d6DEZEGFbqED5mG5pT/AKl44wVaORkOWUDZuwPoKcj6gncNIdOkEDTsfvVFVMxbzMSPYUwjiBQANjnn19zSck00T3AQIVSLUoIOS1X6kxdj01wsYY4383p70DLXKySpED+Iy6gMZ2zigXBaM27a3MnU0DfkHnb7CpRJBe9RCA5tznI2znb/AMVKmYm1eVcKFJlOMFWx6VKDLIJSbZ1dX0ncjZl45opjCtpGfalhHO3SViwU5LSIMEY3APtQplujDdKJiHc/hAbHt+QrNB5rZZMMshjcNqBAyD7Ed6lYm14c5JFKSC8dlkXqBWIBQAZX1I7enrRGN8qALh8Q8g/z59+dqzVNtCAqLwc9jRUgTHt9aSSGdrsSHUoOncNsQOdQ9ai4juGv7fpSMsKKxbAGzduaitBYUDjSO2aNIQAMcnjesyzjuviS9w2EXUAAchs8H8vWqta3nXv5A0h1oEhGR6cD03Joh57gqMhXKnbWMECitFqG4UlTn70k6ToqRxEFY4sAMuwbtvR0HTVXkPnI8++d6CiO/wARLGNWFALt7nsPtXGJ516YP4ZyGyPmpGWKa6N1FATvOjsdenK4ye3tTPQu9b5lcAONGH5X325zQOjNuiqWXJ2xVBI8aluoAP5ge1K9C7LXbiQhmwIicYx/5zV3tS1s66yzMDgvvyKovbSSMVkD642OBv8A/wCWKZkYnjAI4z3rJUXdt4fmICJo0UKrLq45G3rtT0Zk0M8rAEnK5GCKsQZmnBUppKgHIyQaqsk4JLRKMnYB+aX/AOoSa5YLI2kZQF/K+36UJ5PECLjpoGAiDRZAzq7igcS8cssegagMnzcD1xQHeaKACF2EjHVpIB1EnJpdWminnZFzN8MMK3JOScVdLi4TINupZQgLZPJ5H2oNfWVBycg8b0OGZuGzntSAv7gXJjCLpMhRQ2QSAM/rR4VkmTrTMQW/9MjGk0DSz6xjG3Y0MXJnjwmVXPzDvjtSHxUzXRSONRFG5VxpOrAGc54qnhpK28EBRun0uprxkMSSTv8AeqNCGaQhg4yoOFOMZFG6ja9lrLuLiWK+ijXX05Ac6UzpI/59qNHNMLiJJXbUY8thfKT6Z9aaHnl0n5BnHrUrLhCzYU99+KzVkuXa2B2BV2kGnG44HtQZVnnhQSNKpkIEgUDMeOMDvU0avW6kYxwRkZGKXmnKdJEBLSNp+m2SfyFVZ5ktFkGJJgoDBe57n+tLMJBcWxYsCZJMFhuAV2zTQaeHrgRgkNsOpqIKb+3emMssj6R829LtDLN4d05DomxuY+x9j60u1rcaYoUkm0BRlmlOQQe+2TSjTR2GFOM+ldMJJIGWKQxvwHG+D64PNIvb3BklQybPIughipC96gw3TQvGrgFpCwLMSGX024+lTRdJ5FYQXqhX/llGyP8A2PsabmjEkZVzmN1IO/akzZvKCkgDQ9MJuNwe5FEWwZkuY8akkGFyeNsD8qSAlg6GNGjz0jshZjqP59qo01usmtijMZBGxGxLelBFiQYYI540niiKnQOc/wAwos3g6SxRI4i8q4cBdnz39cj1rUBokMS6rmZWIOongAelAe9sUia4WdZAWCDzYGfTJok9tqWEa2QROrA85I9c0BvDoOkkQLKqzdYYOfNz37VASe8hWKM6ozI7hEc/Lv8A7Zocl3bRv10u/wABQQ5LZGf70xJFHdSRB1RnhbqAY2B4yaVuLKCSQuxbq6yzEfzZGD9sUV3+I27uriSPQoDFtW2D60wlzbwRyP1FbzYCruSecD3pc+D28mfINLhAFA2CrwPpnmuuLJLeWElWbMxkVlJ8pPP2x2qYhyGTEZuJcoDgAMNxn29aGfE7aVY2zKEL6WGjdCD/ADDtRJokvIxEZBiNg4MZwQRxVGtwhhWMuhRy4I/mJ5LetUFvb1I5YIMlerk5I4AG/wB+KQt3jimMizSyRzOFiXnJ7/T/AGpsvmcSbM8eU1AbrnmhrFBMkCGMgQsWXtv7+tZUpPPBEkQjYp1XKqcEjPf6UOC5kbxF4BE3kQMx08E9qcawtZViTTkQvqTJOxoxtlR3kVVWR8am9ccVDSz3UEBUSyhWY4AG5yf2oZlLeIzCSQkp5Yk42ABJ/M0QWsTTsxOS7K5Gdsjg0NoYxcM0qZbrF0YjfgDNIKy3MUM8UY0iaY5ZjuQAKgXkUkjBGyUODseeaMbRZLyOUOdcalRgADeqG0hilkIGeqfMT3oE5RDNc9W3lCXIXnBwy+9Hjvo5y0T5ikRdRDcaR3B7imI7G3kLr5sMug5PIHapksYJIdBJ0jAOQDkDsfaouhmZRbdRCSCK8b/GCj4eBsf+qf2r2cyoY1CgYwAABivIfxkgW0gxwJfT2NXw+0L08iN/SrcDG9QowtTzv2r2Obh64/Su1H3rjt9KgfX9aoTrq7epI3qDh9qmo+lcKommvD//ALja/wD7VdvvSwpixP8A8ytd/wD1V3+9Z8uiPp8FuwY/6au8RXLMDgfnUJINQI5/eiTsFiJO30rzRtVU16iVyCODRBlcBR9x2oQlLxqUUqrKCuRjkd6srSHYnbnPFaQwoxhu+ODQ9JdSp2X9akM2rY4AqEZnkYNwKAaysZtIwDjHmxvTJzg6lyMfnSU0Z+JDLGGzuNLYwBTZucQdUgBcDDGgux6cRY4BA/Ws9tZcNkk53Apoyq8QViCG39qzZLySW9MMSoAjaTk+YbZ1fSr2HA34mDyNqj4ghiuM/Wkbe6YxFy/UIJOykEfUetKL4jcTyJpt1w8hU+bBAH9ag2BMCDq29/SgJIl8qFo9P4uzc/Ke31rL+OmWHqtEpGsLjVuN8AY9afS7YvpWPSQ4BTO5HcmtQakjHGNRyDkioe50x5LHUNyFGTWLL4tIAqpGSr6lACnKkcUCW7uZLG3uCmArqrlRvg9h9+9Bu/EFoQ4wC3yjNK6md9pD9RwKy/E4Lu5eKNZXjBU6Y4/5W9T7Vr2KSR2ymQjWAAw4wfvQPQzOF0kEN7eldJcSKzjRlcjTv+lCQ3JuJ9IXCIDHtvk1eX4joSqgUMJMKdGrK7b4qUWjuXbDYOMgUEXNw/iMqPETGFXSQMep2ojCdZGjj0rsGQlfK3qCe1WE12k65C6DLpOBwmOd/esVQ5Lu6NozrAFYBTjcjf0+lXuGufhQI4+TvjIIHtQori568keqU4lzqZRgr9f6USOe7eFXUYd5gCjJ/lrnf7Y71MVSNrkzkPGyqr4Qqdj/AM9aM807xSsIwrKo0EgksfpVS9yHw0Y0mRhledPY81dZ7kxSyFSsieVEYbH3+9MTV2W6Fs5QgMVBA75PNdcSS/gKqEwhd9LEEHgVSee66d0EUAqo6ZG+dt8UzBCfh4SZQSFGQV4P96YIe6BdVyFUd8g5I2x/tSs7S/EQtoJRScb8t2yKGkWuO0AVSA7s5PY77mrvLdPGEEahtJIITbnYc7bUsXRg8yvMdChjghuAxxsMfpVhPN1CkiYGrse2KHM8zRyERa2WEaR6t3pjpaFDEAkKBz7URVZtZ3OATgDPFGjcksDwOwrItVuGcO2tWy7shTjPG/qabjWdYHlGXbBKqDjfHFARnaFpHlDGMHy43xRmE3STBwzMPKR271nhrua3YsxKPpxqjKlWzuPcU8sc7wEuWVwSMAj86sB+qpBVcEjY+3fegySSpLEUwwZwuByPes+JngiuWClm+K0nYnnG+PpUrcXYuItEI88jx+ckHSPTb71UPSqsU4mZ/NoIP0znijqfwVfUvTxknIxWZFJc+ZzEVM0xQkk6tIG32H9aP4grJaQxiJOn1kB1NjvsPfemAtzJqntz0xpDbDO/B3osT6t8EZ2we1KSzzS3TJHAOqrAEtn5TuSDjGNqhbyVYbqRAJDEDpXQQQRQaUmdOwz60GGHoxJGoOFAAFLveXLtFAVEcjxiQspJBHoNuaNcXjwmPTGGZyVGo4AIGaoIYtdykpXVIgIG+wzUxyibzKAQCVOD3pKTxJ3sY5UQJLLlQTnCH3pyKQrApEWlcZIxnegJlhuVwe9LmfTcRxsQSxxpzwaSe/urmGLGE68oC6Tk6ecfXamtTNIfwwGTCBuwzuagckj0uAg8o7UMjTgckknPpQJ7u4F8LbShJQMhBPn7H+9deNcW9s0tvGJJBgAN7nH9aBtiRFkDGODVYlct5sjbNKyyXbXUluuhdIUqwUnPrvxtVLiW9+BnuIFzOSFSErkqAceu/rmlGg8JkOokAiqBjlkA2HGRtQnM07xRszRoyanIIyG28tWv3khtS1qvUl1AEAZOCdyB3wO1MBYtZUqw/tXXEwtmjQbdQ6Bj19azwt4kMbSSyu6yHHTAU6M8sOCfajX6NLLZPqOROMbb4weaoi0leIPafzw4BlxnOdx96ZgkkcSCTBw2FYDGRjNKmzkYyHrP5pxIGGwVB2PrQRZXTwySvKFuNLKGVjgg8c8UDU9+1u7daE/DDiVTnH1HaiW1xDeRtIinZsZ9aUmtJWTKsDh0bTn+Ve1VmgxK7sVRNQKMpwfoR3+tAS8QWsizRSyLNMViADbHPqParoUV3bqkq2FGTnJ9qFc23x0luwCsYn1YYkAj7Vf4YC4AZY2jwSVxjDE8ioHA4VlGrO2OeKXS4E7ySM2VDlI1HtyfrXNbub2OcadKRlNJPr3FAtbbLmUllMcsmBkAEGlB1Iiu1AbM8gJVPRRz+9LJevOA6vEhyQuoZ1Y9OKI/h8cviHxjEELCUxqIxvzQ7fwiG2W3wpIhVgHY5LE9/wDap+Ct01vFEl24IdyqMFJwWPrTKKLGzPWn1YYksx4yeB7elZ0PhkjJEjXGpYtSBHQFWU9yPX3ot5auLa2iiEj/AA8qPpG5cDtWaplklDal0YB4bPNBN4Z10FMYJ1Ln07Z/5tTLM7IAFZNXdjj9Kz4LCWO9fTOOiyY0cnOdzmosNwyqjSPLghR/L39hUTyLrjV3CuSdAPJxSh8E6ViIS7f5vVZtRy2/FTBZASySs3UMjZXVvoHoKsSmJrgq0SKwLvnSD+p+1VQzCcM0wkiK+bUoGk+1VuLdXvI2K6jGhXSO5PvQfg8Rxxg6UBZnXTkMT7e1NBpJLm3kNwMS222pV5T3HqKZSdZY9URVlO4I3pCKzSK0hgaQssL5Hl2b6jvTIjhSKQRro1kk6fU1KocxOgnIGeK8l/F5Bsom1agZR+xr06xqIY4dbEIoUE15n+Lo+l4bEuduvnf6Gr4faF6eRBwBzU5OO9QDt7VJ9q9rmgbGpJOea4HepJ+tAlVuRUY2rselQdn0qRUYqQMHcUEjmmPD/wD7nabZ/FX96XHNNeGAHxaz9Osv71L0R9KtmfnbY77U0xWRwMjnihREBAQ1RLIFwFHmz25rzRtSR/xh83mOBRlIG2Tk+1CKhiTkFhUFymBnft71oMOVLbsNtsVGSzkbBT3pZiEAz68A96Nq1uEGyruT60QRcRlmTOp/Lk70bXqIUjVjkmgeVpYwXwRlgAee1UubgxLgEDf67VQPxB3Rcpq04ycdjRoTqUMBsw5pcy5ASRSVYY1iomuEt2igIkbyM+3oNqDpeoVPTAyDjLUMRAKpYgsPNgcZ9RQJvEgrBViZnZVbTkAgHYfWrxTtJcyJIjqkYXcDYnkk0FpSGi2UY21EjcVZHUINDZI2PqDQbm6L3Ma4ZkWJpDoHJzgfpmjdSPpyuikxxIWdgf5hyP2qgwbLKHAwPMMc1SaQHSANs12pdgVI+UAHGcngU18BmNSxw6896oWt7S7klWXERx/OScn7UQrE0pguJAqO2ltR+bbinILtIo0BRsmNpMbcDagSNDBBIHiWWR16zB9wwzjAxUoeto54ohA5VtGysCcke9XZQqadY3ON/SloGdA8Nm6lkUHDksPoO9ELme90JzD84bbJx2+lZB3VvlVjnPNUm6VupaV9C7ZY1W4vXileKKIPJGoZs582ewxS97esJChjyVjDvndSMcVKCrDCDqBzr3BG4IpgKUViGOcYpAq0E6w2IRfKHaNxsQedNOS3UcT9PYuV6mjOPLnG2eT7VFcNPV0Z1Od9PoP7VExlR1jjxk4yuO3rQg5hub+fQz6TGuFXJxjt+eaPdzizg6nTeRmZVABAJycUwDgV2n84ICj+bvVWinkvheLOejGemI98EfzH65/arNdRpM4KAYfpjJ5OMnfsBULfyC3iElqUkkLKVJ2AHceo4qC4UxvoRgY99j6k5+9XJUR5Ynbn0pCCczRQhSDJMWxvsMep/pTpVYIjLOM7AaR3NAOGcxupckK2y0606MmsNtnFZN5dM0EebUrK0/RC6gcHPOam2kGid5YnZI5emMfl9zmg0GOdXc9tJyCKpASIiGJPtS8brbtKIfMkeRsAMHnFNK8UsAlKkKcDJ7mgk4kiDOANLZH2q6SqVyMZ9MUCMtcs+rKRxtpGDgttvSt6z2Ku0bPIpX5WOcE8DPvV1DcTIs7LEueoxdznj3/SidUkSmIByq5UDGDQIp47eJ4Supli6sj9jnbB9PahQiOxlKQhniOAYsjMWd/uKB7qK8BZAQxA3dcVaeOOaKKJyNSMsmAPQ5od7MR04gh8++QcAClLe4WLqGR/NJcsmr3HAqjQExM4i0DcEhgc7D19KoGMd0EPytutCluI7WWMLkyytp4Jpd7hbqGWV0k2mMcSgYKgbA/U0Gmw7mh6ycYAGeB3NVFyXwFjPTK41H1pSWcReIanBEccBOR9R/tTRoamZcKyhjsNs4qtpctLCTKiagxXKjY4OM0uL9QJQ8Lr0iqnGDnPAGKKLmOMMuhgQ4jyB/Maui73aRyKnR8pGzquQDxirMVeIsuyKDwMZNdDcq7HQgaJSVL5/mB3od3cFJoohHqDgksHHlwPSporA+qDW8RMwXGSuPyo8N2n849uKVg8RK2cbvEBEFJdg+ogDg1Et3LBFHI4tgHl0rqbYg8DI/egbF1EdYAY4/7avDMrDKxHHckUI3LTSNFb9I9Ijq5PORwP71a8uDZQxlI9ZeRUIzjmgvHMWdl6eMdyaXj8Vga7Nqfw5VPEgK6vcHvQH8SkjlkaSBUQTrFqD5G/J47UK5vI7iREa1SSDq9Ny4OUP+r2qjVmV5UOkoPrml+k8gHVfGjjSvG2KBbXMqu6xo/QjZg0cu7bDYqTyD6b0G6uJH8HubgtkzoVWIgqUyMYz3+tQE+KlitoegyzIxCrr2JX1qGlOclxv6tis+F5YgkQEZCxqPLkA/8AiieGiS4AZtTFXIJaPTjfj3pBq24YrrbT9jUXKiWMlV2xyaTie9ZrcY0xs7l8x6cIPlHsaoZPEFESMrBmVizRgHDZ8ufbHNUPQfgxFnyM9/ahRSPLOW/loMqsJyzMzv0xkLwx9MdqohxbanLLKyhWAOMewrIcurkxoxAwAOT7UrFdtOjiND1AATqOAM/1rPuILm5nttExWLWGcBc4A9z/AGppIJ1+WZnLzFmwoAI98fain4Sl1ZlXVgJFwRncb+tMLIYUVXeSU99WP1xWVFDdoYW1SLIZQZgH8uADwPy2pkrdnw+TSw+KLNpLcYztvj0oHZEWWUSx5VvX1qIwyz4Ydvm9az/g72K2IgndJHlQlWYvpX+bJP7CiFrpWuC+tlMo0nUM6MDOPSliCTutwysmfKSCR2q0MaodZO5H6UCdWtrVhaRsXOMDHGTgnf0FJvB4gsF0IXkJYDoksDp9d/Ws4pk+JGOYx3SqmW8kgyVI9z2NOxugAZVrM6N6rzFlEo0KF1EYJ/m2pi2t+kjjU4DbhWOdP0oDBoWuWYF9W2oBtq6QxMdmA+/NZC+HXvwMgMrmdpSRpONs9/7VeKwvevJrd+mJNSk76lxxtxvRWjKplUKhXbsDmlpLeSNSWPmIz9KAnht6bePQ0iTNIGkKt774/tUSeH30qyqJHUvch9yThB2z24qYaPFDqGGV1AOck815r+NUxYwnXn8UbfY16FVv1CaixZoyGCjZWzzXnf4zJFnCGXGZBz32NXw+0L08aBtsa76VKnAwa417HNAG9Tpz6/lUcdqn6A1QnU131rv3qDq4ZrsfnUjGKo4c80z4aCfF7QDnqrS2cU14Qf8A51Z//tRWfLpZ2+lxowA2OM710kerIYAqQRj1FFjn2+TYcCpkZNeCi4Aya80aLKAi4AwAAoHtXcsTnvwTVgwkYEJ3qyxuzdgp7iqKHOdsZ9aLEnzMAcHv60VQicKGx3rnnLEKqjUeSe1VC8rFJNQA2BGaVcGQgv3327086rIFD7Z7CpDRrghQFzg5qhRImDBivJyMdqnp6yofzMQRqI99ximC+lScZJHlUDn3pa5u2tHgjERZZG06yeD6VBKwYkA6KKyjCsBwKYSCJopBt5vmIGKH12dV0giRyQgON8c1xv4hOqKpLFyhOe/fb+tUTb2EIcuYwCDhWI82KbisrdElJRNDnLDHP1ocV2zB5HQBVfR66vpUPedSLQYmGT+MuPkTjPvvVDgt435jU75OR6cGigBthknuaIoUbn07jtSMUUF3HHOVKahkLG5AH5cmgaEcQj0poGE059vSrrJqVSqZXgaTzS6TBJ7hhEHWHSoUcgnc/feifGRwyIkMYZDMYyQcYbucelQNqhYAhNOf2qvTAfZM5oUFzJNPN5GCI+geYAH39aWvryeO9ggiiLqY2kchsEAcDNQO/hrsSBn1PNUkQFkcLxmkLe4kW3i6sPnlRmZhyO+AP0FMrcTrapPHGkgfSEiOQV9cmopwIGIVVyQN89qk28ZALKpK8EjiqxzFtYIGQ230rJvL27N1dhYTotosppbIZiOcY3I9KfiNFY4Y5mVpI9cjatJIzxRmgXY4BxuM1jyTdO2RJogUjiWZ/NltWds/etOKRymt2RgfMNPpUVLohfp6FLkBiMfqaDcpIIs5TWGGnbk+lKW1zLA985USSNc6dRzgDAxnHYCipfzlYWkiXrPMYtO4wPXf23qUPpaoqDUgz7dqs0SMpRowR7ikIfGCZkSWIRq2vB1ZLafQYpiC8e4QSgIImXK4O4PvVAry7tbaRIn0GRhlVbYYzjOe1RY6LmHqOiAM2oKhyPZqQuJZ/wDFGaWIyQrBnQrfNg54x60RfGnEMzpFBGo0iNtyMnsdh/amDUSBAXyqgsd9ufSp0DLBgCo3GeKBe3s0Fl1hErybKdJyATtt6igC9cXE4lhLLbIvlzuWI59KAr2kCvJcF3jDbsVkIDfYVyPaXIURzRyIDkAMDv6/WhpcPJcskQUKpywzg7jtVruC2AjMkUZkkYLk7b+pNQNKiAsAM6uduRXNgggrp9Ce1KxW0XhsslyJ5ioGDGWyCT/T9qi+8QmghZWgV5On1DpYkYz22q/iDtKJJETKsN98c/SrxWqoWXAOty+fc0ulwXuYIQkOCmsaic/aui8RLzooiYB5WTkcL3qKK8eZNbxF+lkoeMbVZI45EUjYgkgZ4PrXf4ikkKGOP8SYsEViBjHOamW5EFsbiZSukdvWqOASL5iqryTjG9c9u0k3WOlVEZUh1znekJ7h57V3eIDRcINn1BtxvkU+tyshm6kci9LJOVOMb7j1oCQQI0KCWKNcnOAMccbUUW8eo4XPm1HI7+tZ6+Jo8Rl6Z6YAKsGByCcb+h9uaZfxARmZCmkxFQSdgSeMVZUNx2kcROlQMkk4GMmgXCxhizELgbn2rhcyQWsk90BhD/Kc5pJr5h1zNENKkDnIbP24pQ/bxq1uihQVx9jVmijOlGVDHngjbas8yxRzlYjNE3UCA6sods5IOwHankE+HMugFW8jKMahj0oDCCFSxYKCe9WZY1TJ3ArJiurtri8lmiTEAwignGMZ223z60b/ABCYOI3iTUYRJyfmP8tUPaIlXJGcnIzVhGrYxgb8YrNa8kMM88Y1dLKiPByzf2qtz4heLBc9OEa00KhGTljz9cUGqEjQZIA9TigXUKzwsitgng+lKjxGSFbhZEBaCNW8pJLEijwyOyeZ1851ZG2KBT4P8fK6fJ2xT0UQSPGoCltdwLrphwQpDliRuDnI9u1BElw4jkCSRtK2JBsSn09vep0HwgYHzCoMcYJy5P3rOzeKkYkZxJrILKFxpzsSB7VKNI7yTudLxlgkLnAPoc+9AwAsdzHGsWzqW1ZJII7USVI3IDrkcYpWw1/iO7FRIdeHYZUnkD29KAtzPJrcjQq6sxlcEY4IP82ag0Y4o1U9xnihpCkMQEpXyn5jsf8AzSLX80cjK0e2hMOoONRJz+VdiT422jMplCo7628oztjJ+9UaiNDMiNFhkJIyDRGTC74G+cDisXw65uGuprd2iDQy+fAIBUjIxvTXij3LGBbeTbqqJUVcnHPrxQagVWBL7k+lJ3JRWRIotcuNSqWwB7k+maXS/uJbwxFAFjcqxKEeXGxBzjc0vMZX8RkKoQfKNWNmA7ZqWrI0rOWWaHM8arIdyFOQPpRygKHWu/akbfXJGZJJnWQ7GPAAGOw9qCl1ePOhAZIgxV1YDjsQag0GiXTjSPvU4TGMb53wKxGub5wS8smOvpwEBGn29qOlxePdEHKoGI0smxUcEH1qaY1SACNwDUkDUBn8u9Za3V2enmJdw5YlSOOBzQJvEZIZYBK+kON/JwfX/ammNzUinc4xSc2biKU2sraxlQw4zWVNd3k1vbAEoXlAcrHny+pH9KbS7uZJ5SzOvw5OhQuBKMc0qrG7T/JdJVI8pyPLnHrXjf41z8PBuNCyEDfOdq9NFdXJeQSxHp62YM225/pvXmv40TNjBIMYWTG30p4faF6ePFTxv2qFxirD6V7HNAxnOa7nvU8Dn86771QkDXDOK4VOdqDqkdvSoG9TUHZxTngq6vHLUZx585+xpLFO+CLq8at8HByT+hqefVI+jRLvjV2q8meQ+AMHYc+1Agj08bsdqOIlUjWfMeM15Y3UjSoyNs8bVyqTtq99+1UWNcsS5Y+goiISuTsM7VtFtQUgA81GcMR3FUwBLudhVyCr9RjgcgUEa8MNWxNJzXapbqSck+UKvOackIwGBAPY8UgkCl+pkbkYHZfelDSpqQKGIAA1HO9CWa3vC0WgMiPpfVvkj9vrTkMfTjKkknO5NZcrWaeNKqxedELyEZGojGM4qh55YTdJCY8FRqTI2H0qsUMU8kkqouEfBwP5vWoEkEitKN1J0lscHjFMRTQxlI11hnYqcrwQO9UFjtImzmIaWIJztv8ASiGGFZdZTz406sncf1oUdws0kYDEawWXvkDvUyXKx3sNthm1IXYgfKP96ofTSMvpGpsBj644paZre1V5EjjV8bHTjFKwyfF20EiqW6rFQMbLz/apA620YDIOHJySRztU0N2N7BcW6SK4YdwBsD9+9OKIxqKqgJGTtisWSApKyWWgSLhpImbAOfT3owu2EiRKhf8AE6ZIb5Wx/wA3qDVXTGgGMsfX1pW9uGthHIsOtGOHIHyD1xWal5MzdV1zqlZIvP5QfcVNzcTRW+qYFQoGsrx9qg0VeI25lOFU8sRjA9veomaaMEpCmNgFbk+1Zclw8sdtEV0hbhCw1as9xuPtWjHdvKTqidXVsEMv7UB5oniCuo1HPy1WUtDKgWJnDcsig4+1Zk3ic8sLyrG6qZhEhPAXPP1O9NNIsUvUaHR0hjIPzFtt6ypxYA6a2GFJDEEbk+9Ce7UpOYyhEWQ7NwD6D1NFiknVdMhDb5GkY+1Zfh0kkVrbmaJXE07aSjZ3JJzjHbeg0rRVQaiAssh6jr2ycbVVpVNw0OFTEYZSFBLHO+KXurqeO3uwcAhSAyg9/wDnNBRZLi/WFbdikMCorA4Ck9/0oHXuLQQh06es9tOPzoMXVuJMImrucbAD61aa3CeI2kUpXEgdiMdwP96u15Jb+H3E1tbqUBzH5uSTjJ+/b0qhuGxSNurKfxCApI9BvUNZBroyCTUhHyEZFLreMLmYzq6pEiLkkbs3/B9qaW9MUsVvLFiSQE4VsjaiIuJY7ZGdxhFXJwahOlKqtswzqADZ+lKTXYub0wNbpJAdgcgguNyCKp4jdRWljJEjRQu2BpTAxk78cfWsq0SoGdt9iBnioEEUgIkQMp7NvQF6V0gdrw4PBhfA+2OaoL8wRrGR1ZFkVHLtpIzx+lUOpGFQ6QoAPA2qW/zsAeUj35pF/EpOtPHFbscTLCu457n+1MG/027yrE7Kh0/MMk5wRRBIWTqaSPMO5Haqzbq4jXzBcqTS0t4U68phfVCAOcZOKIJbhrYNFGpm1APr2z64ookEcbRIREA47Y2z6+1MNHE0fnUb7ebvWa94YJJCAWdV1NGrDIX+9FuL22ngkjmtnYJGkhzj+bYb+tVDUtrDLGsXC5BAA9DmrSIqEYG2MbUhC1xEWNsBPFG2ko7eYfQ1oS3EcfTXps7yNhVXb370HaIVi0iBB6gDb61I6ejPTX6Ypf8AxSNjAOmV6xZUJxvg4/WpS9jknSEISHcpryAARzQNOcLrVFYHt6VCRxktqA83AxxSgvgTHoik80roMHbC8mpS763SIhkBdOpjG4Gauh5IgAQVX/tOKgpqA2UHjilbSWa5tw+ko8hYjVghcbCqy3FxDd21qUDu4LOwbGQBvgfWgbZ0hCtIVUYxvRGRWUOoUg77cGsq0ubmZWn+HOZJigBbhQccY+9GjuSti8kAAjQFUiYENkHf86sDsSgzN5RjHGKJ01Gc6R7YrN+IuZ/hljXoGZCxZlyVwePbvUR3t7LcOxQLHFI4kUxkeUDYg57+1UOo2ssEwVU4Le/pStxdyWriSQk27MF16Pk9Tt24FA8HeQwQwNG4RohMJMeUkkkg++9XufEJ4Z7qOOFXEEAlDZ+ZjnA2+lQNQTRSnMEqMDv5TnNBS7jmvZbdtcM4OQsgxrX1X1qjeKPbmVZIMFIkfSmTuxxjPtSz3RvIpluYFdUmEaNEGBH/AHeox6ig1JmxGN9x+tBjdsYJz9qUmluLVBDPJrMjdOGUr7Zy37e9VWdxHoKDq4wTUGm7oijUQMilpriPQcEZ9zWHH4lcXCqXhYBgeDnJBwR9qV8RvLhLlIUhZyVLppbnHbig9HFIGVirAjHA7Uhf+IS2dvESCInl0STAZ6Yxz+dRZQziEN5ipXfkfpQFZWgsbUZkS4laRx/rA3wfbOKg0La9iWNGVuoh5ZcHA9wP3p2aM+eQ4UnG2eAPX86yYbpILZI4oD51YiJ32IBxgff0o0l69zHbZhYK0bysMZGQNgaBtZ4FkVeqp1fKpI3+lFYq0ittpIwBWH4fdiG2iEkSFQvUyD/Nnv6H9q1Jmkt7eSeRRhAZGC+ntUUeVljR3fyqozk9hQVmLw60OgFcgkZ296z7u8e68OvA0QVBErKyvqyD2PvTcN3FJcS2+weLHkPfYHP0qAcMziPqXBCE4Bxtvnb7+1GkmYRsV0jRzmlLolvErIH5RrfSR3HehJ4qlxLADE2mVyoB2AI9f7UGtaTF0UlMZUHBPFCu4bOe4iLMFlQ6lUNv+VZ6eLhreaT4aWNtfSQnBLHONv1q73MCx9bQAYXwPKM5+v3qB2JAjsTkgDNXTTgnbOaBBJNrIKBs/wDdsBQryb4WJpApK6gDjtU0NSAybLvgHtXmf4yhVPAzudXUTk1uQ3RkWVNDeXYk8j+1Yv8AFf8A/wA5KBjAZMdzzTx+0X8fPhxv+tX7fT3qqkY3qxwPpXtc0bHP96qQc96sTnOKjP8AzFUJ57CpzUDFT2oie3vXD3FQTXb0Vxp7wHbxuA88/tSJ5rQ/h3/75Bxw37Vnz6pO30FSVxj5jsT6VGmUyo+klRzv+tXTygLk+5q7sFX1Hsa80jdSmQpODjgZ70KSRmk6ZJJPABqbiUx6UTGcDbNTEix5fl353zit4gqosQ1Hd8Y+lWyrDDHfFAmlIbSANhvvQRPl8LueM4qhiaJpwFUAgUVII4cDc6BgZ9aCuWCoNgT5mNHmZVlYscEgDGe1QUlJK6sgEjAB2pYoF8Qi1bqITv6nUKiadGgUxHJDaSccURmdrlIdAwkYZtuSTtQWWK10yxgB1ZtUilsjP9KKiJqXEQBGVUDtnmhxJHC7vLMuS2X32z2FPpKmsRllDEZG43FUQbVCwYDgYGOw9BROjDEhnaPLxpjV3x6V0TxFnEcgbRgMAc80Y3dvFKkTy4kc4VQCc0AYViIV49JAGFCnZQaJDCELBECjOSR3JqBPCL0xu2Co29G9fuKHdeLWttKsLSLrKs7b/Ko/qe1Ay0SmUExoXG2ojcCrLbIrMwVRncnTzWcL8XEKOs4WZwHCowwq+/rtRf8AFrdJFV2KhmwpYHemhlraNl86IVByBp71WaFSMMgZSN1I2NQt4kxDJvG3BB2oT+KWp0Ym+ZzGvlO7DmpaJSwDNGihY4o3DhVGM4os4aMIqLnUeag38UccRTzdTgjsPU1PxsDq8ralEZ0+ZcZPtS4ADoWsyQSAKCuoHTtn296uxiTgqFXfGOTS73kk0QZNaFv5SMEUGERSyMJpCNABZVUkkH09ftWFMiYyyMsYHoMb79qJa22IzDABphOlmJ743+vNWubiG18Nke2XJ0nRpBzn1pKG7EN0TI4WPoLJKrbl5DwcfSqHLiDrW0sasjArg4pxIIzGuEUnG5pGW7iSdTI5XXhMgbDO4ye1RLdRq6yQXzRYjLhGXUhUbE+1QaTW0EY1mMZxzk5oLpAjhY4xg8gE4rMj8TZ2EtySBIuVWI6v05FMtcxpA164cKUzuMHigYaONvKYwV75HNSQjaWCDI254rOV7ae2QTTj4lk6hlOQFH/afbiiteo3W8zoIV1uGQjC+vvUwOCOGMmbpIHOzMOTVbi3S6twhIVdSs23IBzihpp8/UlYmNVLAjGkHgfWrRqzK/URkAznJ7etWSi6R20chaOGNDnlQAaYURksdIycZNeftbiC6iHX1kyAyFyhwozsoPrxWg/iFrC2LkSRHRqKlCcDOO1BoEKrjYAA5zROlCsbPGqjPmPvSdxKGkWONWZVOJCBnSewoonWIaXwsZAVcnck9gKCjOrRjUqmM86jzQxL5mOggsdtjg0CRkW6YSSeWMKiLnAy3r+1Hu7qKxjWVhrdiEjTPJJpEFypHUMQ1kYzjJoqBXXJCnPO9I/EA3UkJkBijUFnUgc/TtTEU3RHR80mWJz82gHjJrQa0xR5bSFPdqBKqykHpCQg5XUCMH69qDO7m9hj1aY1jaVj2J4H5bmqp4rbtcTQszgwKC76CBvxiqO8LiboPHLGFeGRlJByNznY/etCNY0U+Vc84ApNL63g1xjKiNQ7Ag7A96s10FmVY8SHI1j/AEg8ZqA4dcgCNRk102EjA6YyaVvLhInt0DBHmfGojgAZNUE1tHKJ8trQMCqqct65HfFQOWi4ISVRx5feiXAEccrrCGZVyAO9ZvXiikEluzSwyDqGMDJTP8w9vaj311qe0jCkid9wvO2+Pzqyg8NxBOv4YJbH88ZG33pnpqMYGSPWsxvENWmSMfiSDhuQATyBRI/FIpmjQgh3BIxuMD3oH2ReopC87UOaMSRumkAMpGccZ2odvdmY5MTxqWwpb+YetCfxa3Wd4zr8sohJ0HGojNAVI47W1jQ6dEaBcn0HeihYsKwRN9wQKRn8QiSDLgur6sIV3YDnb0paK4ihRXtS5iK6/h/Qeo9PpTRpzRoQNKqD64qAqKAuFFLG+jkkRUy2VDMQD5cjbP1pTxm4eO2EacuyqcckE7gfagdkmtwx6bRNp+YCl4BFPcMwOx39KRkbWwITzOcY7DHb7VxuXjjRlXHUI0k8DPeswaM8KMQEIyfU81zRLHq0xayB2GaWjd1V3LE4BYHTzipivoE8PWRhKQE1sFU6sdz/AL1dDkH48epkzkc8Gk4IGt1SGW1c6IgBIozk9+9PR30Mk3SiifAQMH04Uj2NCPiaN4q9mAV6MYd2KnBz2z223oKpEJNGiMjgbgjAp3oKE7g5zuaCPFI1iZjBN09QVSqE6geG+lTc39tEWimkCOq62B7LTASOGN2DKgwd8n0o/TQjSV2+vallvoBFq1YCkJgep4A9aMJCEcyLoC53z2qcAN5ZxPZPDGoQEjge++1DCxCNp+iXwu7rgbfXvSnidytxZXEMbOrLo1ZUg4Y9vrWiJIzGI0wVU6Qo7EetAFbbXcwyqMKqEFSNyTimTbxZUiNQBuNqR/xaDriDLDUCQ+PKSOQD3osXicE+kBiRp15IIGM470EyJHKzxpEoZCM5xVDbR9LphVAPzd81eKSG4zIYSDwC64P/AIoIvbcyGMNliC+oA40jkg1FXVEEoAXVtkkUToJq1MnO2PQUrHfRSJiJwwkBdSO4Helbe+z4kI3klBkU6VYHQd9iv2rKtJoUUswQAtucd683/FyAeAXGAMArt/8AvCt6Zn0tp3IO/fBrzn8Tsx8Cug/JKn6bik7g+fqOKuM8Y/WqJjbPH1o4Bxso+te1zUPPcVUCpPFdk+lAiOOakemKgVPeqic4rqnBxvUYwaKhuDtWl/Da58bj7YRj+lZp+1av8LR9XxxV2B6bVnz6qx7YuVOkIXbkAUQxuNMt0SBkeVdzuadCw25HlLOew5ogjd1Lvhe4Uf1rhIpaQqrgkIAOwFBaQ9QEgnP2ApqSLppqDYB5OKGkWSDnn1rQV0PK2V4J2BoyRKh1M3m9OauuA2MlmO2KF8PcMMsdI9OaDgWfUijSwzpIPNBk6xJZzlW4IGP+d6dWBIQWBzKdgT2oRWQHzggBwCM5X7VAS3ASMDTn60H4ZZb65z5dUS4cc5OabiiBc53H0ojusY3UajsuOc1aFDY4j1akMhAU4TykD2ppbOJrlpQcEx9MgAbe49KiMOyKwz7CrorKQN1yd81Ae1hS2gSHOoKNIY7FqlbSMzBi8hIfqqNWwbiqhjHkncnYV0VwzudADKDjVxuOcUF0tYUzp3wxYZOQpPp6Utd21vLKZNREhjMXlONjv+Ypl51eMhck55A70o0QeQSRToGjyrKw1DJ3+xqiRBEIjlAQIukgxyP96lreO8hWANhInGXyc5HYftmpU5kKMwaTnA2/SrRwQwSMwdkDN5hrwpJqC+FSZUUIFjXBABx9Kr8GiBTncOzggnOW5rpMRsrEqoLAD3JonxGq5MCMA0QDSAjJII2A/vUEJbx2jh4tKKFCFd8YHFQlnDcxbM2kNqA1EBT6iplWTKhnA17AE4x/emYodMBTXj3oKta9eF1bRoZSpIBzj2NLGLRC6vcNqKiPUR5lHbFM3F7HDGVJyykLpHqeBSM8LyO2HDADGnbn2qVU3sjN4ZOokeVtGnUV3OahUt7gS40j5YpWA3bTwM54oiWU4GdKgDYg1zW0JciNoFnXd9IGr7+lM4EpZRLPLKZCdbBtLDYNjGcetAktLWFcppI0mMfQ8jmouFnt7gSBVng0/iop86+4HcU3BDaTxBo2DrnJ83f396gXitITJH01yVXSpBPFHvAI7YiWMNHjSVI2Odqaga3UlI3TqAYKgjNDjkju5pl1K8CfhsjD+bk/piqKixEiFZkQhlCqo20j2qZLa0CuJSo1LodiCcj3NCuJPhzaQwqojlkIbR6AZxTA0uuXP4Yw2CcA4poqljGWkyAdWkMSNzjjvTLIWjaNnGGBB8vrSfxwd4BF/wCvllY9lAyW/b86tGZes6mbqRlNiQAQfQY52oKL4XaRoIsMVACqGYnQM5wN9txRLi2tp2fqAFpECMRyVBzjn1qkV0kkziNgY48rJ3IYelIX3iapFKFHSn8uhpcDUpIGoCiNaG3SFXkX/wBQ6iMbZ9a6a1julAdiArBxpODkUMzxhNPWUkLrwSPl9a6znWW16vCkZGfT3oKfBpLdXSTIGhkCYV1yDgUxcW8U0aRyKMIwZQNsEcUL4iS5tknhKjOCikZ1DP6ZqLm6dJV6QSTT88YPn+oqgsaRTl3GkB8Fm07sBxv6USGJVuJZUGlpMZ9DjvilbUQSwh7ZiYyeA2w+3ajtIY2A1A6Tjmg5raR/EDKxUx9HRpxyScmoFjaSTMGiGWTBPqAc1zXEYZgZ1VgBkZ4zxV47mFThplOW0g+relUVmtbdpZEdRmbDPtzjipjto4p5JRs0m2rHOPX3okzrqRxgkAjOaU+LFxdyxE/hxAKFPDOd/wBKlDLrE0ya8dSMFlOPtVGtoXdGIJxqGfY859aFH0daoSjdM6fofamBJDEMyOAAcDf1qCsdjbIy4jUMgwhA4HpQ5IoboAyRtmEkoRtj6Va4u1jwEYa3ON+w7moWb8PNs0bE7AO5Kk+xqaCLDE5WXpLqC6M6RsPSqN4bAIx04UGgFFGOAahPEEP4MqdKUDaMnn3HrRVu1j/zXVR2JIHNBEIMCaHdgIxtnf8AWqx2lvKNSqCwkMuSP5yNzRuvFKSpYahgYzzURtGrYXY9+1agEfD4CqeVSFzpBXjPP51VPD4IymkYZRpU+3p70wz+TSHKZJNZwuriwlHWL3Fs3MoGWT/3AdvegbFph5rhDh5Bg6htsMDagXXh6y2qq7lsEEEHBJH0ptp4pItSzxdBtyQcgj2NXVViUJgaQOSeKoQi8JRSrOdlzgg+tE+AiZFjBKqh2A2puN0fJB8vqDkGkzfNbSsLyJYoycLOpyvOwPcftUBY4gYsDHBG4oFp4ekdvAsmBIsQjYdiPQ+tPBFEZKkaW4I32pPxC7+EttaBTIzqi6uASeTQH0xwTMxkVHbAPofTbirNaRGaSV0BklTQ5x8w9DQ9COghBBiVssf9ZB4/PmmVdC2rOTvxxQAPh69KBUdgsRymCQR+tVubWCQSPPk9RVV/QqNwKcEgG2d6FcPG8RTAON8cfWpRRbG2nhcsmQ7Bip4yOCB2okyB4TDIco40kY7URZY2gVt9xt9KDI8MSGSRjp43Pc8CoFJfD4zbtBGTlygLOcnAPrzTPSjjnklGBKwALYG+OKCxlmkeOJuiUwGfGcZ7DO1At3aNmhubjrMGyjFApI+1RTEVhbwszacE5I74J5x6UT4CGRCCHGpAmONhxRVdchwQ2dgRxS58Wj/xNrMA6gmvPrvwPWgM9ijAqZJCCMEZ7UGPwmBCrIzlkjMQYnPl9KSfxt0luo5IHieEg4LAgqeGFDfx7yq0XmB9dvyqjSj8Mgt0jVNgkfTAI5Wuijt7VVjjBAAAwTk/rQTdLcxgrOF6q4RlIyDjt7ilYzOkei7YNgEC4U7Nj19DWbpDLJFD1SinMjlm35NYH8TEN4HdnGMKMb+4rTmkBBUNnylsE8gd6wfG3c+DXgMmsFAQfuKk7jTw4PG/2q5bBO43rlkUoAygZ71BzXtckMdu2Pao474riTjHv2rsn1NUJ9qkCoI2qe1QTntzU9sVAwO1cDnmqIJ9t63P4R38aJzjETb/AJVhsAK9D/BQB8akLdoTj8xWPPpY9zCmJDI7YA33owuckhVznih7PkAYw2+3NFEUbKQVDDI3I+9cVD6jPvhjjtioZmKnYqeBmmlUM+ANj60KZPKTjPpttWoBROEXJOT277VbzSgkeUc71QR6UyTg0wjKqhc+UigVmwXRSDtvgUysYdCmOdyDUsFGWxuO5q0b4k04+ZdjigqMj5V3pWW1nmvoHZ3ESoc6WAwTTbufTegzyz6yIhjyZzjO/pQLiCRFGufzfEdQAuflA4zTbWRDRgsrxBi7BiQcnjH0oTIFsV1ASOSDg7Ee/wBaot7M8MjoGdEUlGKY6g7EemMVAZPD0ilWVpSMTGQ5JxgjGNzS7eFaLO3S3KtPFLr6hbbGd/0q9rPcSS4uWYxtkRkp7b7j74pRLiSzuY4Y2/6VmIKupJiwM8+lWDWhgjgwiklTwM/rS6+GKt/LMFRbV1DOp5Lg8g/vQbPxFrt5k6bLGVxHJjBG24I7HvTTyS/BOMg7bkrkgfTvQVNs+nKujMXLlivzL6GqDw8pZmCLQza9QMgyB7UxatM9svXQJIBgqp2FLMt2bmXpzjosAEDPuH7gbbDFZBHtxFIJpHQRKgTp4yAfaiWnh5jlExcEhThl21Kdxq9aBcJcFGj6w1GQlSANtts/T070zNKYfD0QBmlbChV2ZlHOPTago/h0s1xIZZFeJpBIhx51x/KD2H0qRZaeieqQySM+SM89uai2kmdFlZZUh6mcSMM6Mck+gNUEk7AY1F3VimGG/owB4HHNBdbANHEjSqzrIJNekBmwe9Va1W2lkcIq2jFXbJ31A9vrtUNBdG4EkcjFwqhkJG4HIqbhZWtwmqQPIdw+MasbY749qgfL3Elu6kqruDoZTwDway28MCrO8skWuaERZAwAR39TTd7M1r4cAzASsBGpTbBOwApaYmCfMt0w8i7BdenHOcClos3h8kYlME6qvTRQGP8Ap9/emIbVVWZoY1R5xlirYGcYyBQtE1zaMYpwwkUFHVjgnO+x9qYM/RhCBw0qkJgNklvQe+KihReGyx6NUo8sRj8gAyD3+tFhs2RDrwzFOmSDp2HB+vvVY4r7SgkmGRKc7g+TtvQ5TPF0Q9wcqDqAbsTgE+p7UC8EbI9nZlSWgkOSRgFdJp5rDNjLbCRz1FZdTNqKg9voKtNcL1o0RlWQhtI1AH6+9BuZ7mOZGifYyYcEA+QA4I9KCsVjBDNbKoVpYIigUbas43P/ADvUx+GrG8La21LG0RAOASxySPSkhNfeHMXZFnEzMxYg+Q+m3amlurloXk2ZsgxkgYI7jY1UMW3h8cCatbOwUDWcA4HGcfvStxZpcdeNbvVLlXGcZUDcA45GaO09xiMJgg4JBTYj+lRMXDyZjG0nlbpg4XHPvQVbwpZpJpXIJmiCMNI2P+oen0o0dlDa2rRMxC6dOo4HbHauN3Mp/wAsYKLgBSSCTvUeJI05hiAJRmOo4yBgbGr3BWCyiMcIh+WOMrrz5m2xQo7CMy4WZw7Q9IyBRvg5z9f3o0MUsXTUyPkDbUAV++MVWFZY1OlgSTk4HHtUgdt7RIXZkVQzABiu2ce1LReGdN1YkHE7THI9dsCrNLP1GGMqoJBxyew5qwuDr6Kg5CB2P1OwqiknhpksWt+oCxfV1CozzmrQ2JSfqkq+QdQZc+bbcem21AVbtpyADp6owwY7Lj0pp5JUVNaMNRJYgUFre3MEDA+fk5IxgUi1tHbzSXMmyNKHACHVqxjn0pyC4un+ZAAWYcdhwaCnxirGHw2Vy34Y59Pb61AOO0j0KEfLW51N5catjjP51MFrjooWR1jU5UjnJzmg3F9Na3cpeBmiOFLJg4B/1VyLdG6S4hdWjK4PYc8/lUDUlrG0glUEug2Ut5d+5FKzeHrI+l5QAQORuDnOfuf2pi6RgwlhbS7MA2+zD6etKM5heaVo3ZHYYWNsnHbb6/vQaEdmeo7TaZhr6i5GCp9M+lAubJp7lmzE0LJ02RxkofVfrVZOrNNGHRlKShmZc4x6VNrDK92HnVisiYbK7Ag5+1aDK2zi9MmmMxhQFUgal9cH3pLxDwX42SZ2lkRZAoVQ5wCOTitKQq8xYTEhCdZzgJt+ppeKa5mMMbB1fRkkjHfnfmqAt4ZIyTpDIiFlRUbJY4XsfaotvDLm0RQ1yjqJS7Lo0hlPbY9u1FK38QLwsuztiFl+YeoPagxeMw3N5HbzRSQTqpJjbY5H1qfgI/hQ6kZQIlvqZpIWGxJ77bbUa4sWmSDpuFjVwxRlyrLjjH61y9eWFwZ8lg2kZyCDxn6UaCO4AiEjk4TdlxjPpTQingzLbW1uJAI45+qWXylhknHsf7UvBA111BHIHVJ36iONmzxn6VqobtdWpdwmRtyc/vQLfw+4gjuT1yRKSyAgAqfrUFfgFXwya0s2aPWSwbVkKT2HtSz+HrCqrGoLy3EbMq7Kunc4H2p63gu4oolEhYBd8gbH39RQb95/jI4IdQ1HWWUjGnbO3rU1RorOONXRTKULFgpYeXPYGlIPCZIYbdQ+iaEP5l3Hm9MntRJLSRZWbrMF6gOdR2X0P1qguIIdF2WlaF5NKya9tzscfpVQA+BSPBKzSFbmSMRsyMcNg51H3xRLizlt55JFnCrNKh0PndQNxmtLrt8WqKB09JLE9vSpljSZCSvY6SeaUDmVpoFEWncjWCSAR3GaQfwlHiWIM6r1usRrOFA7CtCJViiAGSa6ZY5LdllfSH8uR7+nvUGefD1OvS7Mryh9RPAHYf3q6WYaaeScLIjsdOrGcemfSjokieWWYuOBhQKMAuvSdx6GkgShtvhQiKhdSMa8gCMD0HuaUigvR41NLFNGxjjVSsybYbJwCPpWw4UEgnZtsVAVFfkhzsSe9AvLYSXWqVSiztpUlhldIJOMe+eaFJ4EJbgtJ0lj2OhBjBHofSn+qI2AGMUNbl2chAcf6jT5BG38D6OI5DGenIzxlTwG9f8AajR2LQ29vDqBWDIwPlYH1FOtKFG5FBaUCGRwQTg435NS0ZstlIsEkRlJ1SAqcfIv+n6Vh+PWRTw64kjDIuliyjADH1r0TsxTUcgsBkA96xvGNP8AhF2D8+hgQfWpOLGngAew4qwPv+lUXGaICoFexzRkA123+kmp3OdqgE45P2NUJfQVPaoyT9qmg4g7V3G+9dU54FIip969B/BQ/wDm0x22h/qK8+eK9B/Be3idwcZ/CH71jz6aj3wOZBgHO3NMaiyAYx9KVaVI0DMSBwT61aPRcR4WR8qQfKffg+1cdaNoS2Dnj0FLyg6WywxnNFd+imrbGPyoAc3Kk4Gk+1WI5DqHPGwFWBOvB4PFQo0A5zk1DZHff6VoTPcBI8hDITthBxU27B3QtnUF2BHGaEA2ZNW2eAO4oiuq+YAajgHbc1kXIYOdK755pO5uJ0MyW64dFDDKZ1H2pt30kk7ZAxmod00AZztVCU0jE3ZkBCiEaMDHYk/rVbOWcJDEIisaou+xVhjcZp1lWeJ0YEqy4J+tXjEcaKgAwowBTAO3kkeMyNrHV/kK40Y7UNIla4ny2NgMYp9QCNue1cyNtjcjmiM23W4MTCQuMT8ouCw/tUkXDQEASKGkKk4AZV7YHpxvT8HUOdQUHO4zRSG5OBRSwSVbdVJ1OOcmlIY54YjJNGzSxltITGD9KeJbJ3HOCRRukXXOoe9QJWrB4NYWQ57SjBFSY5PjVkYB0WPSu/fNGnVYI9QJZ2OFUDkmotiZrItLuyseNs49KlC0sN1NZyEO6TS4LIcHHsPSpWxvFv3n+IV16IRdgN85pqO4jdC58+oA6UG4pqCVJI9UeQBkEHYg+4oM4W9w0B2fW4HUwwGT7EcD2olxBO7IVIKxjKFic6vU+u1aEbgNjbGfzqXkUnTwT6UwY/iiSiC1QRhg9woGk+bO/B7UcxPOypJb9JUOwIBP2xTlxdQRbdMyGMayFAyo9d/vRC6/N2PFMNZMFteK8f8AJEqldAbYb7HFAi8NvIWtiZsyL1JGbSSA542rcWVF5BPvQZ/Eba2mjimJTqDZyPL9Ce1QIR2l0BHqncSNKGl0kgY7nj9KrP4U80kDSSSsBIzPuTgdgNq2hjGQcj3Nc0qr3q4M5LaDRHlXJVjktnIPFAWxkMwdi6oHIKZJBXsfrWkgjCKFxpHGKrLcMGWKHzNywXkCscqQS2uVc5YlfiPlIP8Al0e1tMNqI6TaiXQbqw7YHamILhpDIpjkVkIGGIP60w8iQ4d2C528xArcRl3gniM7kuIl0hdOMEZGT65ooiuBfFWUtblAFcNsD9PypuTTIuhxs22Ociqs7vkRnIBxqoEoba766SMz4CNqXUPm7faqhPEOnEr+ZxBlhkbye1OxSzfFyRllZFAIIGCCe1G1yM4wBjHNAkkN8FVXfJEIyxx5n+gqLaCZLWKJmIZgS+2+TzWgsjnkigPKEZmOc/XYUC1xFPEsdvDr6RyruD5h6c/qaq0VzrkVShmEKHJBwxGdqdkZymxH1oT3HSZe7v5R9v6UAr97iHw4zJ/mRgMwVsAetV6c7qJi8hJYMoD505G5/wBqLmWV2gnEbxSKeMjb3/OmxpMeldIA2ApgVlS5YXKBmUMoEeDvnG/03qskd00IKmQEsoZScbZ3+lN62Zs6ccVzTMWCgbmrgQe3ulM2lQQ8gIb2xvVYLCeKd0WVljIyrgg5PfIpt+ozF9QIAwFYZAqizzAaAqk9jxmpgBouFkRJXwhkOCBkY/lqt7bNHbyOJMsxXAxtnI3psM7jzONSbjHGal2N0rooSRUbS+o7AjfH7UwLrbXXxQDXDmJX1A6vmGPlIx60xbI7w63aWKXchXw2k+2ORV4Z5ZATo0kEg53/AOCjtJ+EHyMjmkxGbFBcxWaKD52kzIrKFxk5JNMr1ZF1hh53xnGCErhJK0rI0LlCNmDDH3o0MbqxZ2ztgUVV0eK2KRPqZUxGXOd+2aU8rxiZrXXcxJgdRfNnvvRUuXnDtEfIGK6j6j0qkfWdpWZyyqfKy7Z+1AN4riNdFvr06Cwfyhi3YGjItwJbclpVBTzkMMA+hH9agzSSny5xjfJprWXQYJyMHJoFYm8TNwzvIvSMzALgbIBt+Zqw68yxRXDkbanZP9QOQPpijFXJOXIJ71dEkJOTj3qBWdpLcDpvIwdsMUGooMcgfWgyJLJeQFpEEhgfJHrtT0yMuNO5+tW+GBmWbOXClQM9j/4pgXulH+DzFnRJeiTp1ZCtj9azjYuPCbGOSeIlXiAGDhf17Vq3AEsTQtkrINLDPalpC3lR1/m1L6bcUAr1LoXHThchWwRIuNJOdw3fGKql1fZCyEBeq4JAGNOPKPz703qMg31q2diDXHCqBgljx2+9KM9p5mtIw5dFdsSMw3jHtR7iOaW8tSkrdKNCxIUfN2zXMsjXRhbDRhd9ts+nvRhLDCpy4APoagTCXErKWkmTqZEmAAY/TAq+L3r3IV/w1CiEldyf5qMtzblsrLgfSiJLGgLiXIHsaih6JWeXqmRAreQgbMPf3oV008M8LxSu0ROiRAMn605M5eLMbYHqaUjmHmikkAkzgHPI9qgoyyyu3VySqAo6nGpu+fpQFWaLrEM8xKjQgYA578cVoys+jCsQMYLUWOSNQpVhnGCTzQZbiR2ihCzdILlmJ82rOw+lcsUz3K645FWP/LwNmB5zTlzcxs8giYK0fzvjv2A9TXCSRIYy51zKPNtyaADdQzOjxsiqBpbO5rI8XGrw66OogaG/atK4eR5MnVqztjgfWkPEjq8MusjBMbcH2pDHztd9sjNFXnOQaHGCMZG4oxUjfA2r2MK5OeCRXOQTxjarZOMZqCPU0COKnvVc1YDNUdiuHuKn2zXURBxXqv4OiRRPMASxXB37ZryjfnXqv4QeQQXOgLsw5Nc/Z0349vVmFLtAGXBwDseKegt4oY2VAd6UjcRQqZNmPb3q8kxSL5hnGw9688aXuIROVViQgOSM0cdNF04pAswjYg7421etUMzADU3mPORV0w68i6sb5P6VQBVJ5Pf6UtK4Khg2wGARVRcKsWrVnI/OrKlGMpyWGck747CpimSSTytnfFIfENHAxfZ23IrrFvMcoEJ35qjZlZMKo4AzmlLieJAyogdowC4zggH96Ksmpk4xxVZkjWUTdNWk4DY3Apo6IFpmAKaFOPm3B9CPWomvIre66TxMx6ZfUDzjsB9O9RG8YnLBFEjfMwG5q0i28rK8sSvIvBI3FNFJrizuoWSWNyqxibOdJGePpRUmkt0CMxmi1BOrtqU+h9frVy1sytrjjLOApyAcgcA0WJUC9QRqrtzjvQDFyI4y8cepD8rkgZ/OlrrxAxAse5C4z6/1pqdIIrfo9NSnJXGRn70pLcRLKgKqpY4GRttUolbtOqQsQD/Kvvtnmn4rnLGPC5Rcsc8VmSuqhQkQclgc4yM+tG1qZDIVTWBgn2poM10rhXPyybRH1z/elHuUd7R40kCB22x3x9abT4aWJFVE0qcgY2B9qieALc22EAUa2ONsbCgUspoxaa4Iy80zkDOwcj+wrXt5gsxi6OBp1M2Rt9R70h/08aCNYYwkbahtjB9qhpokna50fisAGPrTQ3PftD4jFbLbMyspdpMgAADtk/nTUV3BKUZQfNHrVuxUnFLQ4mZZpIhqC7MeQP6Uu0iW7PHAoVB2UbZoFob1evcl48xyXTiRi2+FHGPQAVqW1wZYiz6ArbppOdjxWdHdRMx/BRGb5jp5FGiugi6QAFX+VdtqmiI/FYGmRRE+lpmhBGORz+1dL4rC1qSYBKGDkRtjcL61xOBrjhwBkqcDvz+dBWaMEKtuuld9xwTQWsLjXGqWYIVk6nQkbIUex5H0p2KczhYVjCyBQZVJ3XPAqto0Eoz0wpQbadsfSraYuqZlzrbyk75qiJbiHw9XyrSsqayiY2X13qkV1El7OMFeo6gHHGFziqzLFJIJWXLqMFiTx6H2oIbp3E0rAMHYMpPbAAqapg+Jxx3nwqxS6ghkYhCR/wA96Db33XsoWlQlpkZi7Dbv+gqZpkCG6RckLo1HnHp9KPbPFJFiPGw047AfSmo63nJGFXEajCHVyMbGlra6aO1t4UBdtAdgCBhS2MjPJ9qd2iwkSgLjAXH2oASG3EKlFZ41CBsb49qorJPGyXGs+QTdNN+SOT9c01aSlrYtIDqA4HekLho0IiiiVhI2vSRnzZ5pqC5y2lzztnioYrbeJI6xOsRxMGI3xjFCbxNJWVeiQ2FZ1zuMnAx605LHbiNdUaFVHlBGw+lZ7z4cSiNS3AbG4qhlr5oYJZnRXUNhQje+N6XM7XHiGSkimNABx3O9WnBWAOoGh9yCveojuVMuoxjUBgMBvQFi8SV9JWJ8uzoNxwv9KoviH+SwjJMgLEah5VHNEtZlkJHlXTxtiqyOFbSFj2UhT6Zpphtr9I7MXMwK7DYb87ClT4i+D+Git1jH5pNmx/pNXKhbFY3QMAAoUjOa54hHZLrijbSdlwMCmmDPPoaIDDF207tj8vWhreCRoz08B3aMMWG2M/2rkZZVVmUahuuf5TRJNKIuBg571dTAIvERJdpHHGhDSNGSTggqO9JeHSmx8Pa7lXWUd8qrHJLN3zWgtwC+nPzfajTPEihWClG3y3Gamrga+IRtK8apIpSUQkHGNRGag+JKxZY4mbDsgywGccmpkmt1XJ086vv61JjiuZIjEArCQOzjbj96mom1uJpl1iICMjyknc/Whp4i814I4oS0RZk6mobMvO3pWiI44xpGAPahJDBHKzqEV2OSRsTVGTZ3eiK1tGQgyozDb5jqOaPDeyNfIscIETMUdiTkEev17U9HDHFGiJ5tG2f3qZF8oI29d6DMgvJ7hVItgoLPnzcBc7/eiWtzLPFGkbKkpUOwbPGeKedSiDSDioyCRqDAnvncVNFLiVo2iRVy0jaQM9+aGt/LqhTp6Q8rICT2XO9HOkD5gSON+K5XiAOX1MNuamqVPiTTTQqiKUlDHUX3Gn1H9K6HxgNErtbSAGF5vmGyqf609JDEi+VRzXBISmMLgDG3p6fSgVHiCM28bIREspDHgE7CoU3COI5QjuxJ8rb4+h7CjGOIKSDHkjBy1Dlht5ZFkkZWKnynO4porNeLbyogi1TPq0KTpBwMnelbi+KST3IjPlgiYr3UEkn706sds7dRyjAHylt8GuSG36882pW6iquM9hn+9ApcTyuLeSNmCNJGI1Rsa87nNWnMK6mU63lkMYVmwuocn24qsMkEbkvMpRSSuo8H2pm2Nm+oxqnmbUcdz600IySpbvcabUfglNRBAyWo8l8zR3LdNwIM5yR59s/ai3DWZRo5Wj83ORnV/egRz2kR0lxoxgKF2xSgQ8SfoktAyjoiYkn9KFP4ksDRhU1FnCHfYEj/AJvTkt3aZwZBgjjSar8VZIurOT6hDUUvJ4h+IUMTEifpbHnbOaCniRaRFELKHZ8EngDvUvf2hY4Ev1ERqq3UZ15jlbI28hANQLW168FspNvqlfVMuSSGJPsOaunic0jziOHyxgZJJyW7gDvULcGO3x05WZUAJC1SLxCQRkiCQgccCtFFS7Y4AAbG3Pc80nfOxsp1cEalY8bYwacN83TC/DEH3Yb0tPOxtShjjBY4B1Zxk0R4VVOBhgfvRVHl5G1UkUJPKvGlyB+dWGCcV62E5I9Tn0qpYd6kHfjarDT3YD2IoM/tVv5dhvVQTirHgVRAyc1bTjmq5INWzmgoxr0f8JySILkIpY6l2A9jXniNs16n+DINcFyx284AP2rn7Pqvi38zkhp0ZQDn61d4rm4aNkClFOSM1prYLOoEvnU7EZo48Ohjj0IuNIxzvXCeLWssRXTKRoweF3pWWxvi4JZcKd/f1r0CKUAIC+X1FMLqf5lUCrhrzaWt3doHClUPCmiR+G3SFSVGFznAr0RIiXy8egqyOJMbDeria8xP4XdSs2kKMnuasPD7pE8qqGQ+YnPFenEfnOwx71ZgucHBPFXB5azMsqZiQtg48xwc/Tmjm3u5FGYyBxxXoHt0YK2hQ4OxxvRFB7kZxU+JrzjWMsSCRyQqjLcUSG0eaESR+ZW3GTXoSqkgECoJiQb6QB7VcGCnhj8qSSOx4oywTqYwzHyDJwOa2I2jkGpMMPUVyhH8yDO5G470w1iSQTPJ1CrHfbtVekQT1LYuCM7jIrfwq8rVHKhhgc+tMHlrhLlpPw7ZgBvj1qOjcSDLWpGR/qA/rXqCoYfLketBkvbNSsLzxLLnAVts0yGsmBOlEALds47EHFFS7N2zxwqNabEE71rxjzZMYBx6UZbeJSZFjUM3LBdz9afE151rS63QxqMjY5yc+tFtbF4hhoiTzW+yIpHy596GqHLMAD6CnxNZcpaCM5ikYE4AUZ/aoaHEWhYfOd/U1sKjagSo9xRWGMHFPiawRYKQFMTD1OKG9o2oYhIA49xW92yFB3rhktkEEjtT4msCbMCpFINPVbSMnv7VeLw9wApyWPqK9CYlkVTJGCQcjI4PrVNLLIMjJJ5p8TWGlnNbyakQEMTk43FDe2uS6MI5CynuMbV6Mx6m3G1T0sDip8TXl2SQ3TRGJw7Jng4x9aObeaRQj27begreWIg5JNDkGMuchQMk0+K6xIreVUaP4Zyv/cKTvImiQSG2CgODu+FyD3xXqYmXfLDJ3Azvj1qk0aMjB4g4HYimJrz2u9EvUW2kO2MaO351R5LgDW9hMTyRtW8LtI1QxoXBIUYOx+nrRDPGYDJkFe/2pkNeaWWaGXqm2m3GAuxxV5ZGBKtaXBIGrCqOPzr0AlSOOSWTTGoGcv2+tE1a4UdkQSEbqKmRdeZe5dgA8EwQlQmoAHP9aOJemixi0mPp5e9bsUccsh6kaF0+XIziryRqJAdK4HA96YmsFp5WToNayEj/ALaBGw6nUFtJzuNPFehe2AcHRv68b1QWqknyLudqYawJpGtUkmW2lU4zuhxmu8soDvK4YDhVzXojCGOAB/So+ETQVCgfalXXnmnMoC9WT0GItzXPO5TpPLIMdzEc1v8Aw5TSdAODzihMLe5Zui6Ng4cDkH3qYayIiqnKzTnO5/D/ANq6eQywyF5Jumv+mIkrW8LYiULp7bGjraI4ZCgA4PbNX4przMcSqmwuzkYz0yP6VbCLH09dxjGdOk5/avRvbrHIx/lxnFVFspZn5yNqfFdebKQsB1BOCBvqyDVZFESarZJ9X+o6iB9favTm3DIFzt7jNdHZRyLpcAgbEGr8U153pWsqiSWWQuw48wB+lVVLXUR02UqeQzbivRfARIgjUbKMDfgUEWqdchXzp5UN+9PiayNFtLjUmSBtknNVaK3dF0s0WSNgx/UE1vLDCAzMMBd2zxQZli6QaOEEY2ztn6VMNZwNqW0ABgNsZP370xDHa6gwhjPYHV/vR1tYn18iVsFgDxttmhvbHriIJlSpORSwDmjRQXWFST6D/ekpJum2I4ekdiXVck/atb4aOPChVUY4pW3t3a9kk1iWFx5VG2jHb3qZR0T20gzgHI4YVYTWiKVEajO5IWnEhj6R8qiRTucVUxRyHUEC4+2auBRJbUh8xpv2wcUI3Noo8sELZzwDketaKwxu/mjHpvVpLaDJd8AKMnfGKlis6CSyVtZjjEZOyngH2+tHlKrvDAhiO5CL5l9/cUERw3LiOJXZGIOAcd85FOiDFx5XdABtUmhdWjdRoRJAd9gDS3iESvZuUieNkGrMa4batBvDYpGEjSuWHB2ob28nWULO4HBAPNXEAiuAbaKZY/K6g7rVmkOoDpqMjbCiitbKrlWYkHjNLPYxMw0jfvzUUQIWPyqwzv5RtXGyglKykOjKflGAD/eofw2NItSd+fMeaW/w2O6HTlTyA52c5/OqGTbQMCWjz9RUNY2zKMKQB/p5qOksI0hUdTxmpWyVlLaQPoxqCRbW3SIMeMf6gKQUIspihhJjJ1M5bg+1EkgJQxsqaD5WGvO1EtrRIbZY4z1ABsHfJ/OsgbJFnVgf+4rmlfEI06DEYYgasfTempo0B0rCqMe2eayb8EoUAK7HfPtUafPiSzM3qSavj2qFGN8fnV1JxgV7o5K8Df09K76gVZiCST6YO9SHUKNXP1qjOBxVieDjeqj71btQdya7io781OPeggnNe7/gFM2FyxXK9X09q8KeK93/AABIV8PnA2xNnP2Fc/Z0se1jAUYwBtxiiDzANjtxQtbmTI3x2Hf61YFwedqxFcBucrsauucnK71I1agCQe+1WB3znmgFpy2ymjIApyRjsMVZMck12AeNxTBxcaTkYqqEEFucGrIAQRjmpCsp5O/ariBeIXPwti1wiazGpbTnGcCkX8TuFkaIWg6vRSVU1HctyvHIrVfGlc+u9ccMMZ3qKyrnxG5Frf8AQtz1rchY9ic5A83Hv+lB616ni2hbYPFDa6t2IBcn1xudsVtg6iFPIGKC0E4u9YaMxacBWB8p9aYmlJPEGtZJVFqSywfEPhv5icaact7lp55omhaLpBQTnOSRnA+lEVVOSQCeM4ohjXAOOauDFuL6/Ed88VsS0UqxRAHOeMnHfmuuFfW7i20SQuiK/Uzktzk47Vo3EhgdPwWaIg5ZBkg/Squ2hMpCSh3Ixg1KrOjmnuJFtWQiPqMj6DiRCNwx7aT/AFo/jbwS+HtbSPCskw0r1WwAfWm4WMxJaDQuNj6mjG3hcaHjRgRwwyDSIzrcyRC3jnVfimTgyEjAxk59aLb+LCe+it0hGiRC4k19h2x606Yo/m0jI/SoSKMxgIgU84G2KYM2G5RreG4mRpHnuCiaQDpOSB+QFN2/iMUzrEInQs7oCcY8vJp0W8IC+QeXcY7H2qI4Y840gAE4weKYF7a6MsbSqn4DDKNncj3FZCeOu/iMsbQN0YmRFUMMkt3P/Nq9GkMYxGqALg7DgUJ7O1R2boxjUPMSBvTDVY7sNbSTCFsRlhp2JbHcVlW3ic95H4c3SkBuQ7tjA2HA9h/atRp4YpEjdHUMQoYg6cngVaRT12jaA9LT5WU7E9/pSqStrsmTTEgWSUasOSBgHG1Gv7uaO5sreJf89zqbPAAzj70wIljTU0a5GyqO1E/CAHUQKDwSamBAeJssFzKY1KwsUKq2+c47/WpPin4zQhcSdQxIWPlzpzk02vQdCYQmM+Ygd/eoYBl1NjC/9vFAG6u5LWBGmXJLKpI4BPc+1ZT+JXF54bdJPYsrLIIQFJGrJAyO9bceXyWjQ+4FSEKsS+jA3p2Ma5eN1kEsTQ9GVYY5kJym3zE+lEupbn/ArsOo6gBGsHAZf9XtmtQ9Q6tMKn0ycZpaTF94bIEjCdVGQ6uVPH71MNAM7LcW8QtgxZCMqdlAHbalPizLHbPhTiRmKjIyQCQDmtoL04dHcKACaVNm8skMhYfhuWz74xTACzE194cJLiJepImSH357YoNrc3omjjFgpVZWjD5wAi961DcRoGcDOdthxRA5aPKnBI22pgz3uZ0FrcdARmRiJFILaBvvt9qJFc3D9NGQRs+pi5UkHB2HsSN96dtyx0pJjVz9RVYcLNNG2QT5hnvQKi5u3mYG3HTEwjU5Py4yW/Ol4H8Q6l1LJHnFxoiGk+WPjUPWtJyDIuMii4bYAnAOMUGY8l/H4hFbqgaAp5ptPyt7701PJNbxh1UynUAcDgE84709ox3OajBJH5mmDGjuPEgjK6KXNyEUlcfh922NTPDLLLFKIDHJ1WUyxjzKnYkdwfetg9zjvgV0TYx6b0wLObuOwDIqPc5A2G2M8/lQ1lvOrJ5E0/EBV9enjc0+jkZJbjtUsdyOPStYjKaS/NxOmrKllML6Bp09waoZL4xmREKy6gvTbBQDPI+1a+/dh9qh+QM71Mi6y7iW6MTqo0nrqAFG5j2yf3oge9NwyoRGglHmKgqyY3OeQfatMKrIcjP1qgVFfYc0xGeLi5+Hll6btKHIEbKBpGeQf5tt6myjZDNK4Uyu+denSXGNsjt6U+sKlmbJBO3NdokXHnJApgx2W6uLS5M8fSR4DqjI4f2PcYpqyhlw4uVUlSAjjgjHp2xT8mthjAIPOaF8RhxEw85UsB6jimYaz8yxS3rQprbrIMYz5cDP5VDXNyryCO1IPWCBipIKHvWiGxqYLgk5b1+9XG5BGfekgyh8TFe3cpVCG0LFk8jvRbpGhaIW8akvKNZ9B3NOLDJGG/ELgkkZG/51DAEMWJGRxUxWXBNe6USSAa8SZJ2yAfLn61EL37GV3QKohyilR8/pzxWiWBK6fz9aKHVlwN/Y0w1lSG+6TMI1LpGmN9i5O/2FK3qzm1uwwClnEannUCRxW+5Eaas+2KRecHpI0WrU4AI7HncUsC8slzA7x20SsFVSGK/NvuOdsCjLNcNcTIyp01UaTg7nvTSuucckdh2pSczTmQQOY2icBwxGMEZ2NQCt5buK3RpYw0skuG/7Fzz+VXF1IZIsxdPWWzkEgAfsaZ19QrkYbuKo8uW50kbbUC0l3O6F1ixltADKcrv8x9RRIwIoDIEbOC5UnvV3ZlXMbEjPB35qyPrXIwR64oE47+5dEBsiGeAylGPDdl45pb4iQ3dw7279JNCKg7kjJ+p3/StMEE8D8qXtmYzyxyEMynI8u+DwKBV7y3tIJXWKQiKXQVJAJJPI9t6PJf8ATvXhMbrHHD1XIGSSTgAduxpiUBRocA9+KWENy0js6xlS2UOePTb1qAnwiZd2YnV5gCOBSq3duZRFEGLlygIXbIGTTpVguWwxbYjtU6QVJOM/TipgGGdi2tUI2x3PvSV8irZTtgZwTk/StBl0YI49qzr+L/prsmR2V0LKrcLt2rNjT5WFIXOds7+1WGQDtnPFQBtzmp4ORz617XN3BGR9cVxG/FQpUHBGQaqeTv37GqEwcVb2HFV53+1SDjmoJzvtU8ZzVO9WztmqOYV7n+Ayq+H3BbGOtx9hXhiMLzv6V7j+CU1eEznA/wA/v9BXP29L4vbAo5DRHf2q0s3TbQyjOOBVbYJ01BGlhVZSDLgDI9K5qKsi5GDnbYiraiDx/vVUKg5wN/ajIAzHPPvQD62CBp/WuafQwAUkURgoePjOcirY3OcVQNZQRqNFSUOM549KoUAIIG/tUiMgkqeeaqJnniiiVnIUFsDPr6UifF4NduiOC85OkHIwF5J/aj3Vol2I1kLBo5A6MpwVI70D4K0gMczll+HDYfUf5jvn1zUV0HiMVz1l6wTTKYownzMQOd/ejwXp6OiYs7xoDI6r5Se+KHHZW6QKI121GRUznLHufzokXh0KWfwweQD/AFBt88805ApvEUisXMbeZ9kbGdOdgx9hTvVENpGJpAWwAWH8xx2FIGwgWcatZL5SQlvmHofajTRQzyISzK0Rymk49qAU3iUBggdJVbqSdNSdt+/PpTN1dxW8BmkkUIowN+SeAKXHh9qkaNobEcjMozw3eiT2kd1GscoJQMHAB3yOKCsd+kjMisi9NQzEnIUngUeK4fSizKC+TkoNh6Z9M0tbQWc6XE6YxMdMhPJxtgelN21sI1dkBUO2rSePypBSe8t7e7hgZ0EkoJ8zYCgUa3vLadNUcyOMlcqe45pe4it4biO7lP4uOkpI9Tx6Va3sls5pZcn8ZixUDYE7bfWgN/iFqUIjuosYJ2YcDmqC+CyqmhmLYzgfKDwT6ChJ4HbKiqVOBGYwM9icnf196ZjsUinedHYSOoVu+ccGnKcCTXC2wjZycu2lQOSfQetJHxO3uZrSSJ2aFhI7AKc5UcEeoPam7iziulQTksEbWrDYqfUEUFrMQ3NtJFssZcnC7nUP70UcG3ubcXZYNCoLqRuNu9Lr43ZBI2Ly6XiMoPTY5UU2sCPbtAGxGwKlAAARQzZWzIQUBBjEOCo+Qfy/SiK3PiVtbRGSTqMAquQi5IB2BNIzzSzeOOkYkykCFTpyF1HJP12xTs3h1o28kQJKhTn0HG1WFtEk3xCKFlbCl8bkelMv6oaX3h5y6z5ExZskHzadj+WKmW8t4WIDnzR9XYb6fX2oEcVpKmlVWONQ0QVjhgCdxjtmmWsYHQKqiQqunGxOn0zUAW8QjWSOEIzO2CwX+RT3NTJNq8StVOVRY5HOfUYA/c1S0tWjAlmyJQNAfYnT2BNXeANcRzmQkorLjbfOKnIhvF4OlI+JNKRdQ6V3wTgUCW/UXS2yxSxxJD1GXHbtuDxz9aaWyt0QlY0wV04AG49D7UBjGbhomhkVNIUMq51j0z2HtV5FVmEHhtxdEFkAMiRkk4GP71eF3Z4mZ3ZwoEgU5AyM5I7e1MGPXAyyAhG20HG4966O2VWMiKVLgBsYyccUwZdvdidYdEbr15G0nST5F5P1NOyXv4TuqkRA6Ufbc8EVY/BQPCGKRupKRjOMZ7D61d4I3/D6eY2OSO2fWoB/GRCaCNZGGWXquP5M/KD9ar4zM1nNDOkypqlWM5OMg80zDbRa1k0kuBjP0rryzW8iWOTVjWrnO/B4pgE8IuSA/wCIh9Nt/WusrvQtvA+ZC2pTIWHK80dbeK2j0QpoUcKpxVRbxIc4AJOdu7UwRbeK/ExQARfjTAsqZGyg4Jq8PiEMsyxxCTLuyAkYGU5rgkay6xB5kXynuM84piGCNUXRHpHI9s81YE0vZ7u1kkih/ELusSE4Bx6n7UaS4EEClkZp2BIiTk4GTgnsKMsEcZAjXSAScKcb1Z7W3l0SSrqdCdJPaqhG38WtZ47R9Mo+LLBMr6DJJpNLnSY5bCdpVnDSfDyvtgHcqx4PtvWvFY2kaRdKPTpzoA/lzzj0oIjgR168YRlJKHGw+hqK5rqNPDReMjrHpBCkYO/ANQl8Hjui0On4fBclwQNsn8qOBbzqULa8jgHINVhs40muZHA0yaV0DjSBjegDJ4ssMPUkjyzIZFjDjdRyc8d6FJ42qLr+Gk2tviCcjYelPC0t1RQsSgJsoA+X6Vywpp+TkUC/+MxCKaUwSjo6A2w3ZsYX671x8QY+LG1CuEjh6rkDkk4A+mxpgRxkEaRzlvc1SWBVVnQKGYadRz9qIussz287PD0ipbpktnUMZBrKZhKng8TFtUql9a/Nsuf1J3rWEQ+HZEzkrgZJ9KXjRoilsYCY44gFlB78Ee1WhY3sJRJxE/VAk0pspbScH/ahXnikiRN0wyf9MJgDzknH6VqpHGIl6UYbTxg4ApWCdbi9mtZYRHLGoYkNqVlPBqYrpbn/AA+2kupGllVEGRqzn3+tVufE4o2m1BgISisDjctxTpgidSki6lxuDVHgiZWUx5BG+d80xGS3iDyT2kQiZFmdwSSD8vofej31w1sYPw9XVlEedQGM8U8IoxjCbdvaolhhkGl0WQDfS29MVjG/CXayzM6xJG+x3wQcE7c1pRRt0zM6AMoOjBBH1+pqTZwtOkhA0LGU0423/wDFHKIqYQ4QDAGeKgxrW9EdhCBl5iA0h7+Y8n1pi1lWZC6IGik36hO7nvkUe3soba3iVgC0a41naqxtCAyW7JhCSVX+XNShZvE0W8iijjDa5DESWAKke3pVOqs99EIwyw5bzLw7DkEdh3rREY1Bioy3OPX1oSxIkzdONVLblgNz60gBNfQ23VUKX0FVYAgYLfvQw8o+JkQqqwMy4H8wAyf1p4RZI2xtuRvmhSxiSGdVYgMMZ+1KEY7+BYI4TqLKg6hI2XK6t+9NW5XoNLpIVvNrzkuO30+lGQQPjG406c+1CuG+GVFQAx52A2xTAo/iUVz0DEuTLKY0LAjjk/pR1mADHXrDHCKBhsjkVMYjkbTHGVVBlCg9efpUSGKJOo6EmPdQoyRmgq08alkMhDgZxj1O1SZxHGTOQijbUTtULHC06zM4aRVwoG4Aq72wnB6nmB4UjioOWaJwQGBwcHG9K+JNnw6cAEERtv8AamshfLqAPas3xQyReG3rmXKNHlRp+XbfBrNWPl2MLnOfvViNJOGz2yKjOMZPao4bOw9/WvbGBDjSBtlfftQiN/T2q4O3yDPtUlQxyNs+9BnZ253rhnIx9q76VI2PpUE1y8g4qNWeakY2qjmOfqa9x/Ayg+GzgkgiffB52FeG9q9z/AeB4ddv36wwD9K5+zpfF7WPCAjP1FFVUJz2Byfalo420Fhqwd9zxR7clic4rlFTIoVyBnBoqL5RvzVLhXO4O30qISdOGOe+a0D6QrjIzgbZFcV82QdqEznQWG+TQy7qBnfcHaqDlhqyCdqpHOGkcBhgVUsQN++21VhUnLnGnGAAOKIvdXKWtu9w/wAqjUff2pZnmkuMsVEIT8dSBpXPGD+9d4rayeIeHSQRMiFiMls4ABzQIrGVSuqVAryFpIsEqwK4wM/nUqtYCOGLMaqBjYKABV9Q0jDDIxkelIX9it34ebZCIkyucegIz+1CPhsjJP0Z1iEsqSKFXIAUDZt9wcVUR4rOFaPRINUjeQg7nHoaVj8RHVcsTvud/QVz+FWySx6mJWEOdIG2WO5x2xWTc2M09u8XTWMN32Nc/LWpj0Vhd296rt1QoDAY1AZyK0TpQgjttgH1ryEPhESXke/4UgUMFUZyDnI9OK2z4ZEl205mZS86zEadvKMAf71rxvCVpokKXMgRVMuAXKqNs+tHzhR5t/eslPCUP+IvnL3nysc+QYx6713+Ch7C2tZJy4iRkdiN3yMZ9iK0jTcwviOQo2sHCsQdWPSiQpEiBYlUaTjCnis4WMcNtaw58tuRhnA8wHY0GLw3T4tNdRDEUmksudy4PPO1QbLzIs0cRbDyZ0g98c1WW4WOaO35llyVX2HJpOwR+pcXMmX6kpZC2PKo2GKi58MS68Xi8RZnLJEYwurv681Rprj5TyPaqTTRRSxxkjVITpXuQOazPDrBrKRpZnMs7xiNmBO+CTnc81M/hxl8VN60swVYGjVNWApPcb8e1A0b/EHxEFu00WrTlWwTvjIHemxJGXdFZS6ncen1rKs7I2lraKGk/wCmjIaQn5tscenf7U1ZwG2tkEidSXHmkAALe535qCt5ehbyKzXaR0aQtjOANth3JNXjLi3QXDL1iMnHc0A2rnxR708tF0gukbDOc80GDw50ube4nJleFWGdIBbPcnNOVaCgSL5sDHY1eUhSGLAA+Ue5rHh8HkSG2XqajHJJI2rJDF8479s0xFZtBdZb8SFI1WMPuUI7/egekHl2P1NKpqaQ4XI7n0ql2qeJJFHESRDOryYYbgdtjS/wNxDjpYZTcNK0Z2VlP8p+lTsacpHSA1que3c/SgWuzlCds/lSsNgYjboAumMNqVlBJJORg52A9Ki4sXlv0kBbCK5C5xkkYH5UGnpy2pQCVGBnjNAM5fxP4U/KkXUfHck4ArPTwtvhxG1zKMW3QOG21Z3bmjmGV7+fKsUe2WPUNt980FvFn68VtZoo/HlAOewXzE/pTwk0OOq6BWIVSRjJPasi38NEDWMWtne0RtuNedt99qehtmjlt26hk6SlWVtwSTnPt6fSgbE0McpV5IwC2kDO5b0okkgyGDAdqyZLBnSNNYyk3V1EA75JwB6VD+HBn8zBo8MJFx3Yjceh2qbRpMys4J4HNVaQPcpEmjI8zjuBwCPvSJtA0zN1CE6yygeoUYANEt7X4dhKWLedsZ5OTnc96QNPcQpeC36gMpUsVyNh6mm4JY2UhJVcqcNg5xWPL4VFcXtzcnOZ4ui4BGRjuD2NPWdotqjFPO741MSBnAwNgKotN4lDGZACG0OIzju54Ue9WmuZYdOtU6W+sjPkGOc1mjwiHAhOWdLj4k4YDzHOAT6UxHbBZEUsQVdpDhhpye1TRph1eMMvykZHvWaknxbxSJIqmMkvCc5GRjf6UaW1kuIdAkaMYwGjbBFCi8NcCFppTLNCpHU4LfWryiLa+W4M5E0emJyhYkAAjt/vRTdxKyBXEjSnyBWyCByc+lL2vg8VvD0Aw062fGAM5oqeERRvGYxpKRGJQD/KT9OacqO19ACV6qFlOCB6msiXxeC58VurGWYDQFSKHVjWxGSdua1IvD1ht44iA+hQupticfSkp/DbW1uJb6VtpJVcqcfONlwcZ+1ORfw67txEkKXCyD5AS+SW9KZu7iOKNFfOW4IUnBpe28OSC9muG0hXcSaCMBXxznvTVzAs8ttOdaOmcaWxnI7jvT8RVPEYECRSShJGbSoPc+n1pTxK7L2g6cnz3KwuV7ebcf0og8PjEwfL4EvXUa8BX4NUnsMLGkCkhrtZmBYkDfJxTkPpNGAU6keVOkqGG2eBQ4hb27vNLMhkc4Z2YDjgD6Ug/hlub9tWJJZZfiWXHGBpGfYH9aibwlYbVVjeRjHHIiAHnXyOP1oNUXFu0JmEy9MDUWDZGPXNLr4rYSYEd3GxK6wqnJI9hUW8MieHxW8pQMI1QkDggVmeFeBm3sDFLlJNUgRg26Kx5BHfAFFa8V3BIIysy4kOEGdzQh4p4czSabuDUjYfzDbHrQjZfiW0juWlgyFfjORg52pGw8PtJ7a56WQs1wZDtpIZT224yKIemv4bi2QQTMhnOlHAwU98GmWcW8eqRlwBgsxxmhS2oklMpADMmhgDsw9DVZ7QzzRSiUoYwQANwQdjnNRQ/jE+OlEhzFGiCMDfLNn9eKIXgsw891NHGZSFLOQB7KKU/wAK1TyBwyxgR9Mq5BBXPBo3iPhsfikUSyaR0pVkU4ycjtv2NWA4nt+oESeMseEDgk/QVbqwsQBJESTjGRzSh8JVrxp3w+qRZQpHBAxzzj2rovCIonhkGNUcrzcDzM3r9KgJeQWc1mDNciJA2pJVk06T6g0O2neGcWV86O7bRzKMCT2I7N+9V/wmIRpGXYoIjCyk/MpOd6Inh8KTM3IMnUCMchWxjIoKXV1BZxxPrQmR+mihhhmJ9e2KaYRSL53jbTu3tSz+E2pt7VJCXFq+uPjJ+u3FdL4esjyMspXqSrIfqMbe42oF71xFaia0ZQ8raYS2wBPr+tNQn8JTJjIHmYcZ71FxYw3MrNJgBo9DLtgjOfsfeh3NurqsYYqqMG8u/Hr61KLTXNpHbm66iNGm2pTn7bftRl1MgYrp74NZbeF27wR2upiiSiTOPmOScE43rRTTCdKpjPpUBOikiZ04YnesjxmNYvCbrzco1a+s6PLsc71keMG4+EvhKqdHpExFeTsc5rNWPlIGwxUlSMlhuDuKkdgB+tdsQSSffFe1hHzA5AOPSixCLR5tz9M1Qb8Y37EVVtIOApxQI+1dXcHNTtUE7DtXZxntmo71OTnYVRB3Fe8/gVQfC7kEbifI/IV4QnBr3H8BsTYXi8sJQf0rn7Olj3OzQADGe9ViKx4GdJrolYAcfSoki352rnimi2V0kjYbGl+oEfcEDjFFQKq6y/YUhd3IExhjTW4AZhnGxz/aqG47hGhDj5W4yMVwdSCc7DY5rG8QvpLawjkERYygYA3xQEurqWAI0bIXAOSMY4rN8sXG7Mn4i6dquDpBAIwdxis7qSZSEuW23bHanQhJTB0jHHatSoKPkYHcUvJeW6yxDUSC2kMFOM+meKB4o0w8IuFgy0hAXy87kA/oTQpZZYklPQBS3jDKF3wfT7CiNpW1gjnNUUMgK6hjPFZkV1dJAHSASFpkRTuMqeWx2xv+VFW6vJJ9L2mIzcNHqAPygfMfqdqKamKhmYAYx9qy5XRJfMcA9j3p62WWdBK8fTUZXoOnG/OfWsq9CvKcwKiAuralII9Dnvn0FTymwjrctc3C6cKqSDQc81uyPGtwnXcDHGfWvNLrgiRIcvOFwoUYye21bircx2OiSESFLcM6DJJf0Pr61nwWtRN2bPaq6guQSAue4pfrTuswMTKBGpV1XdmPOB7Ut4vb3MtjAlqAS8qdYhTnTnJNdGTV7bRXSK3XMTQN1FlUjyn3HerlRbxySXEuUAySBgEfSumi1QSM0fUULnpAY143ArOuprmewmkcnoyJHpBj0FGLDUPU0D9wshtyEYrIRhFA7+9NxAxxKpYZxg4HJpKD4rqyidFBDbOD8w9h2xScN3dRW1/dXClWWcqo0k+QYAx7d6itW6nhtkR5mKgnGrBIH19Ki4gS9t2jaQiORcBkP60lP4hMhKLb9U6UydJ0tqODjbgVEfWgvZI7OJkVWXMT/I4PLL6Y/wCCmo047eURBZpupj/txn3NXfXxqpSyuJbqaSXdEVmi6TA5GD833oN74jMlzLbQRr1EjDqHUnqkngY/U1eA9pPlJbYGrTMAgIrPhuZpLq5ik6f4WAFUEY2z35+tBvJbgRaowHdmC6WbAGe9TRo/ExRnAbOOcUpe3kYAyCQx3A5b2x3rNju3mU/hqjl2UAscEA8/erGYi4bVGNpekG1YwCAam1T9sZVMlzKAskigadsIBwBRBPI4OGG229JT3TxxJjQwY4USHTqx6etRHeiWJHiCMHYKxDfL7HPf2oNBmJYZPfINDmR2kVlYBsEZNK9YsZXBH4Rxpzx9f7UfW7qDrXOrYruCKUGgAMep2GONu5psx/LqDeY42FZ1yLhLRmtzmfUoUacjc4oZuPFFutIAMZnKhioOFC8n6mgfezUztN5kkwBlWxkdgRVyTEgA5zmsqCfxWS1EkxPUeV1dRGqlFGcEZ+1TNJ4kI3AMTMkChcAeeTv34FBoxAsWYdjRWiXbUSO5rHPx0dzcLG0pVkURkKNIbv8A8711zN4lHDcTAHr6unFHsVxnZvyzmpBqGNkmTRkjOGyeKrNE2h/MTg5HtSIm8TduBo6+kjAVumBz9zQ5j4mLSWaJZFuWlC6MBlVAfmH2qDXCEKSMDbv2NFt1dozg4x8hA2NY12PEZ4ArBijXQ1AKP8oY/rWskkrQOpfSxBAIXiqM34kL42sN6nTeTaKaFyUkP+k+hp9zbF0XzFGbSHUErn60pbpcw+FtC0OLiOIqjZBUtjYg9jVNF3BYwxQuC0cAXSVGNe2cH6ZoNR5vhLXURq3CqM/MScCq3srQ2jroaeZhhUQ6dR9qXugVjs4E1FeuuzbkY3O9DMXiDyGZnKPokXZvLn+TAxxTQ5YOk1vCA7PJGAsmvZlOO4q93ddCa2gX/MnYgE/ygDJNIpDdGaOR3KFYlHUX5iw5ztuDUeJIZ/FLJo3dWCSkYJwPLsfzNXeBoC3drgzZYKFKhcnze5oktvHNG0bqHVh5lYZFZEVnepBIwmfryIisTIWAIO5yeMj0FHKXalTIA+ZyThyNKdsU0NRWkNuAiLjPA1E/vU9YPq6ZBEbaSe2e4oAt5WuJZZcFgxEJUkaFIpGy8Knt7S1t5WV9Mjdcamw6kn/mKqNYlWbTqwfQd6sAE3/U1lSeH3LQ3OHInkcBXVyPw8/pgZqZLW8LMmoPbvN5kc7mPHA9N6nI0HtoJpBI6+dcgMpIOPTI7VKBYxjIA9zWde263nhzwanjnXeMAnZhx9aqIJozB1UQq7a54wTs2NsfQiro1PKRQJZ+lGTCnUbHlQHGqkzHckTiNQhaQFcMfMm2c+hxmrLZul4JFyIo8BF32XGCMflvUDcsqxgamALNpUep9KsUPYY9sUhe2RuPELG4USBIXLMMkZ2wMCqQ9W0cTXU0jnDJpGTqycg47YFKo8d3JcO/RACpL0xkZ1AfMfam8gjUpBHFYkHh9xDEejJh/MQyk4cMwP22/enblGW2MFqeiW35O2+T7770DurLcnauB823PfHIrGm8MJhv4kmCm50nGCBH+vBqqeGlWupLZ95SgU6m2C8jNBuM4A+1Vdwq5PasqTw+5WNRDPJGGuFkZSSQq9wPXNXNrddQuZGwbkyaSSfw8YA/PepyHipZssQCOMUMyjU6xgMybHfbPYVnWVvMb68Ds7RrMGU5JxtkgZ+tXWBrZZE1nU85lYb7qe2afgct7sXDGOaPo3C7tGTkEeoPcVHiVylrZNKMFwQFHuTigtatIfKfwgFMLg7x+v1qni9uJ7VVCyDMqDbbO/eoGZ4Fmi6JBKsMOx9P70fQMcZztSi21wt68mpjEY9IBOcH1xVfh7n4OWMSOsrqBqyThu5/2qi+OmwKHy+mKvKcIZAPrSktlcM0rxzOpbQFzvpC8/c05jKAOhxxjFZFYkBQlt870j43g+EXJHPSYD8q0tQVcFW29qxfFZ2bwu8JRogupN/5hjkVKsfLRsFwSDjfbNTndQux/epUZGWYAAZ+vtVdOcnJB+9eyMLhgrAEZOMZJ4qrqythgQcelRpdwMA4Udq4FiOT+dAhxXV2KnB96g7tXA711dVgkjY17n+AFza3jAZPUG3tivDHivb/AP6P5AsN2p2/EH7Vz9n1WPbxMe2Rjn2qS5aNmz9NqtjfI296sEG4I2O9c1VhYk4f02pO8sGnvBMyoQgAQjOr3/enMaX2NDu7tfiorRMNI/mxnhe5qoWMUbaIXyqjGMciqxmWWaRWddIbCEDcjipt5hPM41xHS5ClHzkd6Pb2qRyllJ2HFTFdBEEd2P0pgjy74qqrpkIycjeiMMoATjFaiEGa5kj/AOmKhhJ5gxxrUc79qaVVaNVlAX1Ub59iaB4hcDw3w+S5CklRgL6knaloblTNco3UMdqqmTIwSTudqitrKrjI2NXzHLFqidGU/wAwORWZBqaZ1iJdDJ5wWz0zjj+/pQ5olsbpnsgBKE1zW67LIvqPRvSiNTSdOPSl5beOZdEiCQDcBu1VbxKNCAqO5LqhAwNJYZAOfrQofEUea5aUFIYpeiGxy3/k1dAJPBHM8c8EiKyOH04wCB2zWwiah5lAI3KjfNCSUxW0jz6UKAksDsAKQuPEmMExjR1ZIBIrEjBVts7cVOINQsirlVyB6dzUwOsrMGi074GcHVSsd3A9tMPMi2w8643AA/2pS08VN5NaoqOgaFpiqDcDOFGaaraCKTpKYxtuK57aF49DKNOQSMehzSFndciMvIZMSJGx3Rc4ySfftVvG7hoPBLqRNQbQVBAJxnbtxTUElmjiwwTqhmCjGO5x96OIFLHKjH0rOF1CJoImRw5iLIvAQAdz2PvVpr1jBaMA0YllUHBzledvypqnE0SRB4yCOQexFSVULkqvvtWV4Yi3ltJPEXEcsj6YiuUUZxtRpUYeIWdqGPTSJnYE7HGw+tBpxrGy6kCEHuKqyrrUaMehxWW198NYmWCMmN3VYD2csdyfvmrf4kwlu3k1dOBliXjdz6/cipo0mj1LgAjNICQzzSxPDhlOAHGx9x603BcN144ZogH06n0uCF/2peG6W8v0wuEKs8LD+YDZvpQSIXxjSGPcnap+HaWMh1VvUY5pW/ukhvLYNOYzqIIJ8uMd6NJr6aTW92Xww2BBUjO+30oLtGoChlHbYjg+1U+Eg6fTCIEB14C7A85+uarL4lCTqWNyghMysGGSoPpVLa9bSmqNmaRBI4GMKp4xUF7i3cqukZQt+IM4yKmK3JKFiFWI+XHJrofEoJcFUcK0bSkMB8o/rRrdpbnwpLmOHVK6h1jzgbn+1UMJMHbAQA+9BmYsG0N9AKi+uY7ExKVy7glQWCg4GTue9ViuY3uoY2jCrJF1VDthsfSgZMo8zJktxj0oEbmV8AbZxv2pXxHxZbCeaNbYsyQ9XUWwDvjA+/NES6xfwwFold49ZBzv64P9Kgc6bM5G5yf0qskDEgbYPGe1ZyeNGe7iijgzHKHOsvgqVzsRjYn610HjrSwQFrV/PHJL/mDYL3470D8KMisrbDGOfSiIkiEDOxJO3pWfF4jNMVJgKgwGVsncZOyjtmo8DmluLf46caZZicgn5VB2AHag0A5CJH3ORkmuW7WZWMLoVU4LHcHHOKRur+VrxoYo8LGfPqU5I05yDwPSl/C1D2dtCY2WIwh1YfKckk5/tVDcl209s0ZcB3c9Mp/Oo7kelWkluEjtWJRnZghjxx6kfQUvGpTxe7YLreO2QIvruTj9KH8ZchHuPhyZFtjIuVOA3+gf8yag2+qE0dYgHVse+aj4pWZwCcKdLZ2NYXxt1F4klxcQriO1yCCSutjxxz2xTl/cSWXh3xEcaM7FTIHJJ9wMelBrBQUwW37V2NTgFfMARqxwKx2vLp4nbiISr03VDlsjv7D1orXd0zXMagpoUdOTRnfGT9d6umNCSSREZxg4HGOaWvb0RRYJbJGcKMnA52pJL3xAWRfpAkRKWzGQRITgjHfbeumSSO4v7l4mdVjQRrj5gOR+dQxpWfiEV2mYHBK41AjBHvimGYsOe9eekFwt1CzMFudJZJVQhSv+gj70wPFZ1zCbZI5FVch2O7N6ewq7/TGxGGALMffapkkWNRrOMkBfUn0pKOeS5uXjyYTbNuMbSgjn6UG8a4/xe0kVQYIopGZm2VWOAD+VXUWLzC+eExdTWpkVtQBUcYNHQStJ+LgKOBnJ/OlVlmuJoMq0AZeq8gGcsDsh9sVdrmVJ7sKkjiMalQps+RwppA9nSdmHvtQb2R7e0ldCNZXEY5yx4/WlJJLi3ii/EMombcuhHSyM9t8dqSlvbmW1sTLGBN8UoKYK4Azz9hSkalpcRvAgjcytpDOS3Bx3zwfak7vq3lxbvGsqrEzrKFwSDj9aX8PvQYJ5ZIwslzdMgcfyngZyPatKGTVdmImIhVBOxB+vvU7XoJXv4kGsLpDJuAANONwPfNdbRXYu7tpXIV3BTKgjGKpdpcv47Z9MkWyIzElcrq439/Srx3F1JeRl4xHF5xIpH/8ASQe+auGs6eS8Tq22VaWSXWSRgCMEDJ/tToe96RKKplZzg6ew4z6ZoE6Sy+IXmhHUNGixtp8rEdsntTkEOq5d3DR9IlUIOzggZNZwtSjXbzRahhNAJ8vDd+9Z7zeJxyXj9ISIJRgAnVjjb2pueW+W5uOgoKLBlBp5cnberSSXJWRHQOCUXyjGx+Y++KWGqWl0ZZiiJ0mJJZWHONsVEDSxyXjcl5CATk8CrRicRaZ16uJSNTYBVexHvXIsiE2pkIHziQr82/BI/WplXULcXC2yPoSNdJ1KR8p7UOO5uJboxSYWWPzFP2NMeIgMtrHqHnnXUAew3/pQAZVmuphHH1GmVY9YzqUYG3p3pgLbtcTKzk4ZW3GMfamNfTU9VwoPqcUFru4acJHFpjWUq7N/p9RSsyy3MEoZCxa6HPZARuB6VUPQuS2jO4GeOxojKGB1MAe1KM06v0xt1WY9UY8oHGfrXLJLOQ7nphJGGj/UON/3oGm82M7HO+KyfG1VvCbnQ2cRnb1p8iQsHDjA/l9qzPEpo5LS70ZLxKytt3Iz+VYqx8xD6vlRRq3BPahhyM4IGRvVeAM5B/SuGDjYZ9K9bC22luBuMev2rtbKAF0Ae4zVQdI2OM+lcpwMYX7mqEcVPFQDtU5zQcMb13pXDmpojsnBr2P8DkdG6HGXB/SvHEbcbV7D+BwBFck8F8D8q5+36teL3sUzFBgZxtRFlIQlhpPvQbRgQVU7dhTLxh1Oce4rl4rQHcysNGcY3NDWH/qlckkZ1b4xqximjGFAIAG1DfCrr2x71oToRCSqIvuABVwQc4wCRQ+trkSNk0lkLc8e1WQaGPvVBWUY17ZG29dpypwNzvUqPIQTnPpRMYGR296qF5oomt3Eyh4wMsDvxvS8Xw88RkwgWbDnH84HGf7U/KFEJJwo7kmsaaW1VYks+lqe4WF9HIzuR9alGhHsZZVhJZyPlG5A9amNre8SO5Ee4yAzr5l7GuimW6jPRfEIypdfbYgUp4ZdpPaNcMFijV2VVOwVVOBQHM9ot3pwvVkGd0xrx7kb0VraN4yphiMb+Z1I5PrSt28M1zGzyokVueozMw5Iwv2qIb6O9lnjE6xJFJ0hpYanIG5FTVNSbNpC/hkYOaWltoRbi1jaOISkLpG2RnO1Dnke08GlmuJMtGGZdXJHbPvxQLaaN7C1u5pFwEWQ6iAXkIxn6DJoNpwFJjIBVx5vpQYo4WgWSAKF0aFZdvL6D0FWS4jaZUMw1hNRB7ClLeey+He4hkiMbEkEHGTnsKBqONS/VSNQVUIu++B6e1ReQtd+HzW+QpkXTztyKBBdq8C3Dqx6hCqq78nuKp8bDDPplkAd30qg9fSmjRaNUIYIWGnSSecf2pea3WSODojQsUofSNsDehT30bXa2kUoWVwctjIUjt9fauuvEYLGSMM4JmISNC2Mk9/oKUPRrFDGI48Ko2ABxiuMEJlVwgLsd2xv+dI/HxyNNBFJEjQYBdzkEngAZ3o8XiUKQsbg6HiUGUgEhT6U0wcW8CxpG0ahA2pVzsDnmgyy26XDWqwdR3UyMuQAd+T75oqXltOSIpEfCg4B7GvPGQXFrBcSu8cst20QkB0tGmTt+Qqf8G6fh2lVnCCUjCgt5gPQ+tFjijR/w0WMtuxUYrKd7WSxLyXIMC7DpxebKnfjf70e6uYyuiK+EUuVJYJqB1cD7+1OQ1Na/ETwOHC9InI9cjFXEKREgBRvuF2zWEk/iT9dQCIopdDSREY8vzZB3rahniklASQSEYDqOQTuKC8UVvoK9JAPlwBjA9KKlqNa4jQDRpJHYDgVmW11HdNNI8oXNyyRjgAL/U70xN4jH0UeAltbkb7VNDDRRI6RpEAMYO22KLbAKJNaIgUkIFJxp7UpNdJAIUlfpyTtpUYJzSlx4hF8TZt1MWumRmJBGWXb9N6ofurmzgjAlUPIWGkYJ3J5+3NXDWsr6vI2Bsx3x9KXvbuOzgN5IQVQAIM8s23P/Nqj/EgL1rYyKBFD1ZGXO+ewoL3UccyugQEMpXcbcUS0tFt7WCIjWY0C6252HNLx3EbGUPMHVF6jZ3IXtmrw3ZeBrlpcRPhlVh8gHIJqaGOhGT5VGPajpbqHACgYG21Zz+K21vFPLJ1FSAjUdB5PGPWrTeKavE7e1j1hXjMrkKdWBwKoYNsxnYEjYZP0riCWZQPNnv2pXxG8NsLaOMuOvMEY4JbHJA/aoEltNI7yRkEB4xEFwzbZP6VA5c2hkiYBipKkbD25ottaLFZxRDGEVQNuwrJtbzoRRSWzyz2bxGQwSfPGgOMg+nsa0pPFIbaO11rJmdlVAqEnfjNXgxEVqT4lPcgjDIqAY9CaYdCbiMAjAByKUTxNZdBt1LtK7AIdiQpwx+1D/wAVU3Lh4JYxDKI3ZsfzcGmwGis5GuMzxq+lyyMG2Hpt61W7tOpBLFKW0Nyy7DFX+MkUddY9UDaekQQC+fr+1U8eeRPCWKqfO8aFTyQWG1PwVhnSWUwQsWKqD8pG1OGByAo2IPPrSK3LLfSBY83DOECkj5QMnH0B/M0wni8ck5hEUisLgQZOMZxnNOEMGIjA7Duao6O8Z04DYOknj2qLa5e7kd0VfhwSoYncsDg7elLyeLwx9bMcxEUywEgcs2OPzq8C8svw8PUnCqqgajr2peW2e+CMjARalfY51YORjFNtewMWidcnqmEKQPM2M4/KsyB4iscthqtnlZgINmR8c5GcD6ipwrULNGCzLkUHE0k4kUoYsaWRuzZ5HrQ7bxCS4Zka1IKOY5SGBVSB29ai6u4bYnVrYhdZVP5VzyaWxDpj1b4UAVZwAmwGc42rPl8RhWSa2ljdlWISSZXYKaGs0lmWMTNPbKoZo+Xizx9fpzV0xrYUp8oz32pS7tlme2OBmOUPgDnYj+tWe8jhQF9ZcqW0IupsDvikz4hGt20mvyMqBWPy+bJyfSlsMMyIjTCLpMGC6gwA4q8Qwo1qpI7gcfaoe6htpVidj1JFL5xyByaHJ4jarEZCWI0q50KcqDwT6U2QNaFdAV04+lVKKDp0qPtSUl7DC8pLNmIqCwHduMjvXR3wlm0FGYDIaRflDDt9aaGni1keUDB3NcY/NsBx6VU30WvpKWdgVDaRsueM0jJ40BH4hIkcmmzBGDGcEgb5P1oNNUIySgxjsKgBCpC4GKzEureW1j60jmRFSTWVIJJ4x9TtTKzSCeOKWHzlcuwYYX7elNDOlCp2BPpSl87mMQQ+V5OWA+Qdz/aq3rNFParFkdSQ6iOAApJzSdkS9zfJHcs4VwMlsncZOPuazao0Fuy29kvmcRktqc5PG2/3pyNJUkkZijKTlRjdfakIJ5raNoXbqjrlImkOGYY4HqaMb49VkAyEdUffcE8YHegfzpIAA3qQ4K5UqxBwcY29qzf8RJYBrdsC46B0tnHvSss8QkhvbFGWWdSzxdpFHJ9jTTGxJKABsMmho5OxXikR4jFNF1o1bogHVIf5T6YoXh/iEgnNpcpIs4TO4yG9SD+W1QaWGOokDGPSsrxFHPh9wHwPIx2HtWsGw+oHaszxRsw3WMHETZweNqzVj5RjC4IBB21e9djAOO1RqYLp1HTjjtUH1OPz5r1sOKsy7EfTiu0nA4rmI8pGTkevFQTqOSTVCW2a4c+9dnG/epyCKg4H09akCo9KkbYx96o4+lex/gnz2s6g8S8favG9/wC9ey/gZwsc+cbyj/8Ahrn7fqvj29rbkRzBudvXatEkGM9j6YrOVdILe9OwuGhLHkbVx8a1VGLscZAx3qk0TPbDBXOe9GkXSMnGKhCskONsVuMhLgSrI7k4GFXsCeTUTajJts3YiunXTjBwAaKd1VsDPYiirLJjSDucbmrxzJMutDkZx96EHIXjf96jXpJC4U8nNVFru3W6spbeYkRyDSSp4rOPhrK9uyyGWT4hHkcgAkKpA2FaHWXpknVsOK57iKONpCcBec+9AS3t4rcu0MYTqNrfHc+tZMPh8cnhk1rcydJpnfAyMjLkjApqLxRLm/NrGrpoQtIzDHfGB/eqeJRpMqwgAAMrvIdtABzz6mlFbvweGWOfrzuFl0NISF5TvUxeGW8RZo8CNpviCSAN8bAe1P3SQGBviMGDQdeo7Y96UjMCFYY+pI2jUEkfJC++ePvRVr7TN4VcaowVaNsAjnbb9aWTweFre2WXUjLbiKREwAw2z9N+9O29wJdaFGV430FTv2ztR2ZGkVTgNj5TzRAlt0S41LIQrADR2AAwB9KDH4fDFbwQQu6pBJ1E1+bPO3601JGMKUGdJ71Wa7trc4mk377E4/LigIFyMBcDvgYpH/BIHkWTqS4WYzqur5WNNReIRdKWSQNGI+Qw/arQX0Fy3kL7MQQQRvQATwmCOV2GoqZer0ydg/qO9XuvDLeaWCeVgptm6ikccd8jing6Kp7ADJJ7Cl43S8tmEsRVJcrpJ+YetAnHY2zdV0TEc0gmZyN2xgjHoNqvIILaNo01Mt1KcIx8uTzvRIVjhiZHumeOM6MMwOn2yBUrNaX8ckAeOQIRqUjg9uayodjZxeHqsAkZpNhk8nHH0FIW6W6O1vOo6yXrmIk+UN8wJ+xrXaSK3RWwsYzp1ep4xV3hicEuqnfVgjv60Ci+FQkj8RyyqyuVOBIGOWz9farv4bA8hIBXDq4UHABUYGPtTvVWGEu5VFHJPaqdORpS+Do96tQo9lCIpoSCUuGLOMnk84otvbrGS6EGQnLuTudsAn7Vdw2UONgcYqlzLPaqJo7Vp1J8+kjUo9QO9RSg8KigjeHqO8chbk/Lq5Io62eiWKbzM0SaASeR7j7UxDPDdRdaB1ft9PqOxqZPOoGSM75oEvFNNz0LaeUw6mEiTKMaWB4B9aJLZq1zZdIL0otYIxtgjv602R5DqAPsRUxBxnON/SgpPYJcW0cEir01KsFUYHl3A+lAZLe4ubsghZiohlJ5YDfYZ435pxi+pQThRzXS6ch9Klh3xv8AnQZ7eHrMZGOwkAVsAjIHHepktQ8LxSHUjnLbbsfXNONMquI85YjOB6etVOlUMrthANRJOwFRQj4bBNbyxumVmx1PVscZ3pgW0fxCz4zMiFA/oPSuaZ16ZWIlGwDvuM98VdJo2TysCDsDnn6UQresqSQGRSSG1JIVyEOP3qws7eeNdaFtBJVjzvz+dM9ZSWjYgFRk78D1oqSp0A4+UjYnap+hVPDrdGRljC6FKqFAAAPIx3FE6Ed08bMdbwNqTBHkOMftQ3m1eJRQE5j6TSMB/Mc4A+nNHgRYGmmYBXkYFvQY2AqgUfh8MbRkRgGMkoRgaSeat/h1v1ml6eJH3Zuc0xJKoChmAZjsPU1yMCMHIPpViBfAQNbC2aPMCYKqT8pHGKvPapcRdOUF0yNn3FFDjG1ZcM91Yu6TSG7twSRIMGRB6MO/1FUO/CJrTVGPJ8h22okdpEgyqj5tecD5j3+tU+Oha3M4cNEP5hvRGnjjj6jOipyWJGKDliSNjpyoY5OkDc1QWsKk4QeZ+oSVHzev1966RxNEyxzBdSnDowyPcUnDcz2oVLxlkjJwlyvB9NXoffigca2iYYZAfNr3A59frQ/hYC+npocHVwBg+tFubkW0QfGpmZUUepJwKDcO0EgkEmqNQTKNP5Yx3qihso4pXlhUiSQguQeft61V7OKU63jDuV0kkcj0o63EUjsqSDUACV7jNSs8Rj19RdA5YnAFTgLm0gBdzEpLqEbI5UcA1K2sauJFULLpxqAxkehoXiLGXpxI6BGUyFuQQuDj6GoFzJ8DFdOwj1FSByACePypsPxaS2hkmUvE2tAQrgkc8j6VMVqqyzOT5XK+U4xgDA2pkMJCdJDYODvxSsdzHO0ywvtHJobcYz3xVBHtYpJOo4LNoKZP+k8iq/BW6yLJ0xqUBQccAcCqveJFDI+oEIpOQc5xURy6zHJ1s6F1SkHbjjFBc20GuQMC3UYMwONyOD+lCS1RWkZVKFzlh6n1oxkVwsiNlGGc1YSKd9SnbPPb1qAEdjF1GmC6ZGxlh398cUGeFLS2uZFh1mVtUigZD9skfSiu91DMWV1mhb/0jhWH0Pejx3McytoJDLyjbMPtQLxQRSKX1dUORkkDAA427Yor20bv8QQTIF0h8b49K5wjagrbqfMAeD71dbiJCI3YA6f0pTGbeQSwPDPbIZtBdnQsAWLDkUvDERcyXc1jIXlcGNgQSowBg4rStZ1urZZmA/EyQvoM7UPqxWcc2MswYFlX/U3ArNVWVhNGOrazkKQwDAHB9ahiqzaxaXHUI3cID+tHaWRZFBxobOcZ8u3P0oguEEIlLgJtuTtUCqMkcjvHaz65D5tOBmqMsIVc+GzYiOU2G303p5pYiciRecc9/ShtcIg87jGePegS1I/UU2EyrJ84OBqP570REEZ2R0QDABOTRpySy6XUD0PJ+lCS4VwshOI23yf0/OgM7AIN2ycVm+KwILe7dfnkiOo+uAcVdVYTPk/i9TfP8ynip8TVpLdscFCD+VZqx8k/lGV7YzUt5dw2c7Z96j7gfSuIGkbnGdxXrjCus6cZ552rs/eikIAPKQxwfmyDQySSSMb1Qjj19KnFQDzU7cd6IkY5NdtXA7Y981w3HvRXcivZ/wACorJPk7l/6V408HmvW/wQ5X4jJ21gge+K5+36r49vfYwMAY9arBLpdk9R9qJgEZoWgKQQBXBTIy6EHFBjYREp+lGRgI9WOaWkJEhftWgw6LKmNR+tQuoRgbbUO3kWRPLwKIrDWcZ39RWoiS41gZG9JXU/TZlBYM2wx3NNkDVkjJ52oUzRtqyF1BSP0pVDIku/Cka3KpKdOoE4yM7jPalF8MuDDIpmXQ0wljXJYIBvjenPDWH+GRadtu59+9MkhV85xk4GO59qDMngnfxGUWxSKWS18r42yGFH/wAOkLqjNqgdy00JkY9hgA88705C7GaSIINKAebOcH0qZisMeoyAAetMQHxW0kvrAW0Umk61JycZUHig/BPDd3lwZXcyoqRgt5sgdz9TWijbBwNiAQaSMebh4PijIzHqaSN0B9T6elFJXK+JTStFbzFVhkjGtWC6hjz5GNzvTtrBcDxK7uJZvIxCxjY+UD9N81S/jaC1AgmZJSQqaT8zE0+qIAFYjDc+5oEZvjpZT05RGgmGnBBDR9/vQZrGdjcOmh2luUcAnGUGNs/atohSgAXYVSN9yCdxTEJ+IRyyrEkS6gJ0dgDjCg5NSVkW9kZInBjj/CYN5WJ7H03/ADp5WUscDg43q5IAJ7VcGRLbzvZqgdyZ2/6lQRnBG+n74p201xWsYlYPOEAY52Jq4dS2zGrF88NxUV5+zdvjLmN4LmNhdlxJCdS/+0/Wn7hJkvxPCCRNhJdIGpVAOOffvT6RIrMVUAsdTEdz61DuqzCIEtIQWC54HrSjONveTN4d1pGHSdnlIYf/ALv1qji9WJpY5JEuZZlVgCCoQHn8qdke5iuoYxodJCdQGcqB3plCSu435qDMnS7u4tGp8G7VgNv8sY3/AEzWmIImuhcPNIZE1KMk4IPtVkYoDknNAkkEA6hJwdtzyaBGWbxOW/tWAkSJbhhMowAY/wCUjufejxt4gmkvOGHxTEhiB+D2HFCl8SXzRx517s+ewpO+v2eOLpMSUAcpjIcY747VNGjFF1JPiJ2Mc6yfPGdnTOwx/fejXdzL1UaFnEKozMVG+oDYb9qFaeJQyxhTpV8brkbVMjm4Vo0/DDbFvSpoDbySPB4eSZ5gy9R5Ne4J347j9qv/ANW99DLJrVEmbOlyAU7DH75ptYRFHGkaEqgCgccVU3MCPpYsylwhIGVVvQ1QkI/ENS5uJNJuzI2TxF2HH6USJbxHRZp3ZTO7tjfCfyrWkAm+cEDtSzXSTdboBGEJKszHA1DkfagXijdLu6mmJZZJF0bZ8gH96tcWWvwhrK2cpnA1MOBqyaYiQTxI7ppYgMU9DQb3qpPapbqjsWYtEzY1ADnPtQEdZ2Fy0ErrrChNYzv3Pt6VR4nee3aGNOkjHqRsvttg+xrrhZXnhRJWV9QZwDtpHOaPaSRLqjEiFyc6A24H0oF5bCWewuYWY/ETMfxdx5c5APsBtRbqxluGCN/9P09BUjOD/qG++3rTbAIVYKWJONu31qspldRHEyqW5YjgUCMtsf8AFdMLyIGtGUNq+U5wKhPDZxaOpwZXCBsnKErydznJ9afWKVblTmIQaTqGPMW7HPpTJIAOMVZAoIGF+0sgDxaVCIcfhkckfWuuLZZ763uMkNCrDSG5JGB37U0+AM4/SoVVB1Y371cRlw+EywxiNJiP+mMOvPm1E5Lc1H+GyI7uLhVdxHq0oBnT+4Petjb9KozRCQRtjWwyBjt61MNKfDabtJ0ymWLSJkaWJA3x2O1Xurf4pwxJEfTaJkBGCD+xo7FVwpAwOKuMaTTBlp4VGksLKWKwwNAoOM796NHYsnSjMheJYOiyNg6h6+xptiFOqqGdZLtoVGNCB2Y+54/SqBXdqs6WsRJRIZBIqg/NpHFQLYrJEwYq3VaTQp8u4xx/zeq3Fok91FOCyGPJ1hyNWe30q5u4xB1lUvH3cfqfegFPbSypcRPc/wCc3lON0Hp7ijXEBmKln8qoUK9t+/saIulpdQHAorjUOKYMl7YfEwWuxQWrxhj6bfrTEVqiNCokDiOLplCRuPXHrVbdY7pxdNsELLGO2M4yfyq8rqlx12XPTjOlRsSO5/oKmAltHLArhyjlicEbbdgaUXw2NbWeEZAmlMmtcAqc529RT4OvScEd8VJAJZc784BrWGlWsQbaWBdurkuRjcn24FDPhpCKOowZShztuF4BFMxTdSSQDJVSBqxsfpRWXy85qZDS08TXVrNBp06lK6jvjPtS8nhihXGplDwrCvHlA7j1NNWziUyDBAR9HPJqrhI7lpGJWIrjSSfMecgewoAvZtJMWZyfxFkAIG2BjH0rhayuGMjZmUtomHzAHOM/TNHDKcNG4ZcZosalHLZ2oA28TJCuYx1AMOyn5j60uLIpOHc6wHLrkDVk9ic8VoBQgJGfWhlkkBOcHNShKzspIkhcakxHpZNQ0tvtQR4YiGRSSDJOJlCncY7c1q5CjHOaT6IeYyanVsYO/I+lFS1szHIJUmQOUyCNuxoPitq83hk6RxknGVAwd/amSGTdc78miBjsM8/qKgSW0fQjMFJOnWpUAEAY232qHsCUkAYBml6gJAOPbn2plpVRsM+M8Z70KW6ij1klmCbOVGdP1pwBCyKzxyFjlS5IGP5vTeqJaNE0MRkLRqCNJA83vTYOWJB4FcVLYIzsagUuYTLOxEoEmnyDunvzxSvTmVLuR2YqQQFPAx3H/O1PTW9vbzSXhcozhVZidtuNqFOWPUQgACM5Pqaz5LHyNh9aggE1ZyA5/wDdXBs8Y35zwBXrnTDgm5xnPYYqRKU20x/dc12pRpAJGnk5/apkcM5IyR2zVGccA7VIGT9aj3rgaCRtU5Oe1RjOSKnODQd2zivV/wAGyIkVyzDZZAT9MV5TOQc163+CYw0V4WGQWUY+1c/b9V8e3u0cPFrU81yN5TqIO/aq22lItH8o4+lSVTVnAFcI0KHOk4OwqHUsud8GqqMZA3ztTAXy7D7VUIxao5RyaYdzjbc+1UZdLHIpiMKY84xxzWoA3EuiAtqAbHc1kSTOxzpZyWGcHt603d28zzllTWDxg1WDw6QNmQDB4pyJtp1svDlLDOX0eoX3OO1Ba8uWv7VjAXZI5Gwu2RnGoA+3A96f8NTqWQ7NqZT9jijGyP8AiMNwzHyo0eMc5I/tVnQSv7ieF7G3t0cC4lGvfDY5I9ifX60KzuZXS6uXt9Wq6MKBjwoOnAHtufet/o7nNIWhnkXNzbSJOrEY0+X6g8cVUCtOr1OnAxWC2ZonVxu+2cj29KCt0lt4nfSOpOtoYlPAGQeT2FaccZUlXkAkY506v0FdDYlJp5id5SuR9BioMpZJbu9txcKEYRyOQucEA6QRnf3puzYTWgbYRbdIn5h9fetHpYOpuQOe9UjiLPrxgY2X0/3q4M638WmdZEa1y8U4hYK/rxj1PrVpPEvhrS5vHVJYo20gREb74xv703beGpBe3NyMZnIOAMYIGDV5ba3WNleNcO2WGn5j/U0wLJ4lGLjo9JwesIckjGdOaT/xaRYfEbmaJ2jglKBFYbAYHP1rRiMUlxJGsZVkIckrjJPerSQxmNkZAwY5YY2PvUCi38CySR9KUNGUzkDl+BzRfj4zP0ljZvxelqyANWMn8hV+jbuDqK+YhjnuRxUS2ImVREpVuorlxtwefc9qKtdTrblOS750JxnAyd6zmvdM73yxMw+ERsd8Fu/0rTntkkkRZULgNlcjOD7UT4MJcmUOwLKE+wz/AHohC+vmtI4ekjSS3Eixq2n19vp2oMniJmnvFMMjRW6omlhjzHkn1xttWu9nHIyNICxRta57N60pamC9jMhGnz5Mf8xIP8w+wpVXt3Kzm3XDxwKFdnPm1c1jeOXEU+bbqgzn/LAfGD+1bzRTBCVzqY8dwKTufC4p4xFNHG6k7KRxUo8+snwV4JbiAMUhwWUkkkkDzdvpRRcCG6vPwtQ6ojGlhthM8elegh8Jgjt+mYxozkjkGmB4baamYQoHYYJCjeriPM2GuRYkjw0gjV5CeSG3wK0YZiNBVS6yBjG2rAyvOfQe9a6WUUJ1ogViMagN8UMWltbKxjjC6sk42z61nF1SKaaWzSdlVPLnY5B25+lYvht06WlqkighzqVte2piT5j2716KFIumERdK9gOPyqogjOU0gqOAKDNtPFZLuRALcIRJodSxzjBOobcVn+GzOlu+U1SvcvHk5wuTnJ9q9E8YQFiCBj1NJyOisCdRB4AzSiLm7ayhiaTSWZljLk4UE9yewpZbq7uJLaZYVS5MM2EOdJYED8jTKyx6dBVmzuAe/wBqKIVlu45DCwKKVGeMHB/pRSk8k9x4OJY4JBK2l3jbZyAfMKm5mt5oBfW0BmuLYExxhCGBPYjnbfamisrXGgRgA9yabW3JONAB9SKajCbxDxSMr0VW4SWVUVpEKaQRlthwB71Fv4v4ii9aayLIwc4QHIAYAbe+c/atl7fVIcuD2IA3zTCQ6QfLv/3c0gzTeeIAxFY43WW40BipH4eM5x2otneTXVo8kw6ba3XAHYEgEZ9qaMy6lRRry2jUB5c+maMYSFzhc+mKDzdjceJSwEyTTMYDIjowALbeXfu3vTaXd2tpHHH1Q7wl1d0yQ/ZD/c1oQwKAHhClZG1Mx7mqxfEG5nhJRkTGHAxgnsaDNe68SjurZVkJWaEhl0DKSAZyfQUzKbhlubgh2uEXREsTBda7b/XOTTVmMLpnEnWHzNo2J9j6Uy2lVO59qvQTna4Wy1QP1Jgnl14yTjv70vouTbytmdlfSRGXAcH+Y5/pWroQqGY/WhmWJVJ14X88UCdzJchYIoizoQRI2QGzjY/nzSzRSytcQ9cCcwxEtjysQSfyNbQQSIRn8qAtuEkLYbLAZP0pnKEr8XVxPaCNwFVJDIQNtenA/U1WKGe38PhgjkUmG30nI8pft+VM+JtJFYu0bSAqQdhk4zvkenrRI5lnt0ZnRkIz5ODQTbYii5Ys25B3x671j+Gxzte3Al6gENxqDM5bykfKPz3rZBJYYJweKuqrjzZHvmqMSOO9msES3kMa6SVYErhtR5232phorwS3kqNlnjVYGP8AKQO+3qSa0AFyqxNpA2A7YogIJI3CqOfepgzQl+jSYuTjMejI7D5jx3q2LoRSzA4uWONj5SoOw9tqbN1bNIAsuptGoADkeo9quWLDUudxttxVAbIfD23SIbSHOgHJwpOwJrI0TN4ndwrqCnRIuZCdJz+5xW8uP59X2pdLqGW4aBlaOVT8snLj1HrSwIEXciSpGdCvLJqOoqeNiPbNGhgm6sRnbWUg0Els5Yn9eKeeJsgxsfpUgkSYLbmmDKs47nRHb3CuqtqeRlxnVq239MUzZPIFl6rSbudpOw9j3BrRZ40jMrSBVAyWPahApLMUJZTgHzDGQalgT+JuWuAiAIiyFW1LsVxswPr7UOCacW7nQxkGrCPgZ9N+9aXT20kjAoNxKsCorHdmwoHLGlVnQy35eR2LiPpDSCF+fvtziqo/iCQIxOqQQEtsN5Ow/wCbU3LM7wZt5UL5wFXDZPoafWMqoXTz3xU7GSjXc1yNRKJHgrjGHyN8/wBqm6uLtbkRwJvoDKdOoMc7r7bVrMN8AHPbbaoJVAdX19qDIkhu38YMmwhEBEbadg2eOeaBaC6ighhkVNZR2lQ9jyMn3JrVvJGjtOohyuoatPIXvj3qscsUkKvAuVJySpBzUGZm4jtISGlSSVwXwobpk9iP9Panbm4kihKwnMxXKCjzzJbwmZ9lGNvehC4nWeJTEvmyW7lR23oF1aW5leK7iURHDKqnI9dz9arfNIA64DRshwRzqp1gxBOM/ekblH6Egwdx96xVj5M/+Y31NTq/C0HjOdql8rK+edRB9qqMA8Zx+teydMOIOD3PvXYLbnf6VznDAg529MVTzDsKqFK6oxXVFW9K4DzYFRmp7VR3Y5r1/wDBLaYLp8Z/EGw+leQPHGa9j/BCkWty2RgyAH8q5e36r49vZWsgc5A2xg5pjSM7AUpCcHHoaMeoV2YZz3FcI1TKjBz2o6nUAc0msrLGOon5HNWhuUYMEYEr2NbiCSxhzx9atG4IK9hVmx0ieO+aWSRY38wAFAScokYGnHuKB8aWOVGVHOaXvLnqSOFzpXY0vOoa0ndVCnR82cZzt/WtaNjw4N8MAQQw31MOc+1AZ7thLFIzkFiscsceGAx2Hr2FXsoulYRI8jsHGSc+1TFZRwyAxTzIobUU1ZB/Pigixv4ovDUaebJj1AgIdQAPceo71a68Zt1R0hcmUx64jpOlu2QeNjVj4fazHUQynSysFbAYE5OfWuHhlpHaPD5zG6FN2OQuc6QewzVTWejQ/wDS6m6gRkfUqEuT3YnkDNaUd0l34h01kZRD5l0ttJnY/XB/Wpgs7dCs0ZfV0xHux3A4zVbaOCDPSQgpkAHfSCcnHtmoDT3bC8jtIzhmjaRmHIA22qtveRxL0pbpZZAhdnxyPXbahzJFNcm4dG1iMx5yR5TzS6WsCw4Uv/ldHJOTpop0eKWulT1lwY+oMf6fWkD4jG/jUuqVdEMClctspJ3P5Yq0dtGzrojbAiEWO2kGo+CWa8u1mB0OqJ5dsjGagI15BaxyzK3Uk1LqxsSx2AqI/EWLyGUwxRRzdNnbIzt++TRbnw236DoxYK8iyHLHORVJfDoJra6tVCkzEuxJyEJ70D6lCzEupC8nPFQniFmzSqtwhMWNe/y54pRLeKWxe0LuNQ0tJ3Y+v6VdvComWcmWQtNp1tnuvBHpWuUVuvEbOCbMlwq6ZAhGeGPajTeJ26XSWyyrrZDIWzsqikT4NbyyO5lY65RLue4NGuYraG4kupvmeLoZHGCf3qKlbt7rw8XEU4iZhqQErsudi2e1NR31o6oyzRsXOnUo7+9Z8ltaLFFbSTiIxBUiCndSDn7nanhZIJUlRyjAszaf5yedVAQ3tsqs5l1BDobSCcGhXyxTRph2Vx5lkjPyZHJ9qXFnHNFcW0MzKwkLFlJGhjv2/amhYojTMzF+soWQHg4GOKmDrK71kW04AmxlWVSFkHqKm4v4IJEhLklnCEqpPm7DPrRbe2WFFVZCdIwCwyQPTJob+F2pcSY8wl6uQTs3rzV/AC4uYLtQlvfGKaGXRqTca/QjuK6LxDrSpazoevlgHj3jfHJB/pUNa2qXBymWaXrE/wDfjGaags47fU0ShAxLHHvz9KgDdeIw2ezhm0sqNoUeUnjNJX17K63scfk6TRxgg4OW5P2rS+FheVmeNSz41EqDqqWtIAJD0g3UwWyPmI4/KlgWW6t4rnpDqO7MYiw3GVGcH3ocfiVvcC3ZInxNr0lgB8vrTkdtEsryBArNuWHJqy2sDFToU9PIXIHl9cVMGbM8HiBih6JMhAkJJ0vEp7g+tHtbyRisTnqIVYx3HGoA4OfQ+/emhGvxJyPPjY9wKrHaxgNGYxpfJcKMZ+tIF57+O0lYdNpJBGZdIIHlG2cn9qdt7pp53UoAq4GQ2SDjgjsaubdGIbQrFflJG4qUgjjLylQrN8xWrgwob4JfX8hjYQWrCM5YZLE7k/pT7Xj/AAF6+gq0AYK2dQOBnIP3piGa1kYqpj1PuR3b6+tFkCaCMbDgdqmT8GPaXqwwQRMo1LGgibVldbc6vQ5p/wAQ6o8GnMpAkWMlmXg/SmB0tIwvv7VW4iS4tpIWyokXSWG+nNAiniEiqkKQsUhQCTynUV0ZyvbHamFm+EsDMyhldgUVRxn1P7mnohGqiPbygAfSuYKSBgYPFVGS9/dxQXUktuoMcipHpBw4J59xUXF3clZjDECyzoi6lPynlsVqsi4xpGfWgtPDCp1jCjlgpIFLP6us25fxA3120UWVhgAhGThnO+R6miiW5gsRH0urhEVypySx+b64pm7V2WIwuhAbUVbhhj1okKllHURBjsu9Akk9whhDllGsr5Y9tPYkdqvNcTRC7dwwjH+WUIBwBufrToCYJwDj2pRDItzJ1EDoTlGUjCj0IpQKaW4OE8xCRhw+w1t6GlLW3dGDiRlVxmSJlAGfb0rXRxLlgVI4wKFMFXQuRqbZB3JpiMW7vfEIrwLHFIirLjZAyNH6k+vtTclzcvFcGJ3Uk4TWowNuR7e1OKvmw3KjUMHOe29XVVcbZq4aRjkkj8PbpsJZwoAyMaj3OKhzdG0vozIWV10wDbJB54p/KRLpOD9O9V66rIoCZDNp5wR74pSFEV4JbidYlc9FEiXI3xyDUtc3igdJh5pVA1oMqv8ANmtTy8EbVVmAOB6elMCCXdy/UGFDCbC5XAKD70G4aW4tldojrdgNJxmH/uXvWmCVQelWRyDgjJPpTAk015H4VIV6T3aodAzsx7Ussl9DbwL00aRo9TvjfX6Hf9a1jKNRyN/SuDhjwM439qYazvEfiJLK3jGC5kUy9MZwBuTj0zVA907CLDIHy7S9+dgfTatdG1q3l423FLoGjkbVggmlhpO+nvOnF8O2SHGrA3I70tO8rXlo51N53KKQAcae4rUKxxsWAPm4A3qAqsVkZVJTIGR61LFZXSmdoZmQJM7YLouGiGOD/qHanZ7u6g8OeUFJbldlRQcHfHFNMUGNzQw5dmBAAHBNAsbu8MkmiJcIUUEn5s/MfoKLezzDEcMevKMQwGQD2FXS5GSunYcEjtVmuYsHHf2qcDMSXxCIRgRoWERkfb+bso3qcT9UvCpgmMYZnx5Xb0IpwXYTBfO+2Md6M5zvuPeoM3xIzSQWyFlDGZNQAzvz+W1X+IuGnkjVQqh8ZK/MMc5puXYpJjOKnWChIHvShS2knzJ1dQ8xwGxx7EVN1OBMsOhyWjLBv5dux96YEgI4wR60Cdshh7bGsVXyWYDryeupufrQ257Y24olwPxpMDHnP70L1ztvzmvZOmKpuMqRjerDRjjNTgjY5Pv6VxUg4xx71UIdtq6oGakZqK7vU13pXbmg6vafwQQLC8BP/qDH5V4s8V7L+Cf/AKS6PcuP2rn7Pqvj29ZCd/bPIp1QTnNZ0RxISQdxjnan1AdA2cHjIrlGqKqAqcjFV6ESuGxg+tdHqGd81VpWGAVI3+taQ0qFcjUWB9aTvUlTToGTTSTKwBIHFXkCyLjb6Vcgx0ieR1cBtTHcgYo/icejwx1GAAAT9AafjjKqdxn0FDuohPA8Wcahv71M4BYJo0sBKXAiCZ1egxQ47jqSLESBKyF8Y4XjJpC2iTxP+H2g09M6ypB3wQacjso1uWmXTkwiPQBgD3P9qoIjvC56zgxkhVbGMk0WaVEQAsB2Go8mhWlqsE3kkLAIE0nfih+L2Mt3ABEFMiurDI96v4n6YV0MaspXJ4wfSlpLkNO0SMAUUEsN8k8AVz+EkuWEuglXDYXu3celSvhYE2t5AR5NguPl437VOREEskpIADlG0Oe2e5HtTTxeUqD9qAnh7IhVJME3HWbI53zil/gbiPxOB3/FwsmqXGDvxmnIYigk1sXY4zgelVBkfrRQzBbhBtkZwe2ai38PkhMQMxLRxMmw5yeeeaNbwfDoqFQ7AaS4GC3uaYoMF9LKOldRmK5XlDw3up7irW1vKkryrcFVkbddsE/eqjw92uevMwfTIZIz/MMjGk+1VPh0n+HxQIQXimEoz5RznG370wMCC4SYMGVseuwp1hI0WAw371lC3lW4hIlKqsjSOqHYkjj6VWG2vIEjQXB1rA66mJPnJyCB6CgaRJPjd5FIUYKjse1Uun+Ju1sWCPG0ZkcY5wcAVaG3jg/FfaZwDJpJOo45qkwZ/EQ8KlWNs6htOwbIxRFLm2VrX4WJQHkwqjPy78/atOXWIyiMA42zWYLRnggyqGTKtOHJIfHofXNRP4fLLdTtrVIZtJJUnKlTzjjPaopqJEinLFUEgwDIds/WiTXbwlQzKoY6QMck8Vl31g9zbXiGfAuGDKT2Axz6/Smxao93qk0yRdMKsZ/lI7img9tJJKSwdW0MVYjsR2oxmZoyRJGwzjIIIoFxaM9toVnjywbYDBweCPSgHwSJY3jAbQ9ws5XYAY7D0pgpLNcWN31pis9pnBZB5ovr6itdXWSLqCRGQjOoHI/OkBZOsmYnC/jNKVYAg5GMY74pg24itmghiCqwbbIwSeaYCm6hRVPVQ6hkYYbj1+lBuPEIo2jVnUNJ8o1Df+9KJ4T047cBhqig6XAOc8moPhAkcsxPSyhEZI8pUYGD6e1AZ79RZPNEAxUhd+M5xQ/D5ZY5J7TdoYnwrg+bffB+meaHd28sPhDRvJ1mR1YscAkahz61ceHpJJI8b6tVz1S+rZcfyioGnmS3kZ5ZMx7BdbDIY9qk30CRq7SLgtp3O4PpWffeCyTWV1HDIvUlkMoDbYPp/vU3fgzy2TqgTrsyscDAyABgegpyNaO6idQyOpTuQeKXmvEd7ZI5g4eXDFTtgAnH6UF/DRLaPbRyFHZ+p1MDGoEbY9NuKibw1i0afzSyO8hTYbrjb0HFOQQtbwRJNIvlR8RjG7MdqtNdaAC8scel9wc4I9/Sr/CLc2AtLgh9t2B0nI7j0qYLW5t4uk1yskeMeZPMR7nvQK3c7RRLLFeRguxZVcjSwPCjv96LaeKQXSFWyko8rRtyDQx4OhaQKR0pFVSh7Y9DyKZg8PjtpGdTqyxZQx2XPOKYarJeW0Uya5ArDCkH3o5u4pIWcMVKHJ1KRgUAeHxiaSYklWfqFGJ0hgNjVRbqLR7Z5TJG4K5POD70FJ/E4ZYNEMmphIgbG2xP9a6TxKGaJgFPT/mOMZH9qgeH6RFg5bWpZ35IXiijw2JIJIV+SQ5IBO309BVyikXitpJG7ElREAXJUjH2q8niFk8c0TsSoA1AA8NxxVT4bCxkRsjqkF/MfMR9/arizgIkUhV1sGbY7kcftTKKw+IiRtKxkoNmbPB9DQ3ulF8c56cMatuOGJ5P0FXgSDqzpEQG15kGkjc1c2kXW6rAa2Iz749d6coW/wASiiYYRnVgz61Aw2OSKWkuo5PFOrIziKO1DjB41Hf+lPx2Nl1CiiMumWwBwD/Q0Y2cJJZo01YK50jOPSmLpZ75IyQYizOCYwpB1ADO57VEc6QwwsHMhnOIwDznfG9FNtCxSMxqVHyjHFWeygZArKpUHOCOKvKM436LKty4bTHG5ZecHVjP+9MX91HaWPxTKJXYAR7EjJ447UY2ifEiU/Lo0Bce+aPJaxTQ6JAGQEEKeNtxSQ1nrdyJcSxiRzDCqh20nUWP22FMWt0ZJei4JZCQ8h2GeQPf3okccUhcsG1FgWUDBYjgmiLbRoG1Y1MxY49TTAOK5iuLiaMMMRADAO5J5+1DgmNs7RyyvOWlwrFR5MjIU45qZLOPaRSCRuM7HH1qkIjDvLLGyPndgedqC8fiVq8ihSwLl9yv+nk1Zr6IbqGbZWOBwG4J/tUR21ugURpnSCB7A8/nRjBEhEhUKQMBvQU5Ah4lCsjRecOJRFgryxGf2q17MUntYlGBMx1H2AzQg9sTHKyjpkmUOexx8x+ooxnt53QB9TsmpAR24zQLxXcIbQkbtr1MGGADjnFDg8Rj0xsI5NMilxtwop/4eJcqqgewqggijwUQAoulR6D0qZQpJdYk6ixv0guXYj5T6flQ7d1uLl5PN5QCgPDK3etARR62wmz/ADe5965IIoxojQKPRdsUCQuoutHoQtGXZFYb7+w9Nq6GYSmTUFC6yoIbPHrTSwwLM4WMK2ckj1qDDHhsDDNyR3qKzZXDynTJFMgUakR/MprpfEI0uxAVkAWHrSOew7D96fW1iR2m6KrIQFZl5YCoaO3fWWgViy6WJG5HpUGfN4xHHbXUnSl1QYDKwG5PHer/AB8VrkT6wwiMrHHA/wDNHe2iwypCmlsEjGzfWrGJGYM8alsadx29KgTPiEb+Iw2g1IJIuqTjJI7CrSzo+u3IKSnVpVuXUdx7UeQrEQ8cQLgBAQBsPSq3WjUrlQXUFVcjcZqXMWPkk6Hqv/7j+9UzkY0jPrRpyBNKCc+dhn70Mliv0r1zpiqvnJypGK4ZxyPzxUuCwJAONqgDG3FVGf2qR613Nd96ipHNdt9qipHb1oOIr138EsRBdjO2tdvtXkjxXqv4LB6V0w/1qP0rHs+q+Pb2MbZ+vrTUJJiJO5BpEApklvoKdtmyp3zXCdtUwmMZ/rVZ0DRnkH2qpJU51DSajUdO+duDW4gsAPTwRjG2M0bQoIwPvQ4nBXOMGjAnY4qxHYbVkbg84oYVlkDNuPai7cUGV3CakXLlgq7bDJ70wI+ABPgZ9BOPiH7e9NzJEkiMokEszaQA2Acdz9qRs7hrDw9mOlle5MepVOEJJyze2aYmMjS+HOxDSdRxq06eVPbtT8X9EukcKBbyyLOT5QpwB6kj0p9J1UYlOnH61lsbv/Bp5EjKXwBA1DOojuPb0qbOGURWklwQJIoixLKRgkb535q4jSju4Zi6xvl15DAjA+9cJ1MzJ5vKAxYjb6Vlob8zGYxBXaHI9C2TgHuPp70bw6G4iixJkKcEK58wJ5H0zTkNz3vw6F2t52RdyyoDgeuM5q4vYXiiljYPHKQFZRnOaTvriZSI4RIhchdaxhgM+u9K26XNmkFiMMI1Zuqi7Hf5fYnPNBrlnZ86Rz68ihC5R5xGvmG+43G3NZsc3iUs0bsCiPCxZSoGl+w9arCLy2Szjjj2W3Yy5XJDAbAH3NRW8QdiO1Vw+o9s1l/H30MA12/UItw50rj8TOCPy3xT9uzRwAPMZCdwzjB3q6gWh1diFJJO5piOI6QWO9ZieI3siyEwhAEbK6PMrA7AZ2bNMtdzxeH9UKZpFUErpwW+1SKPKqRhA2NROlATzS0yXCadEgZmYDRoG4zvvQGuLiWa2ZkBcSOU/lDLp2JHbmireSDw9LnoOZWIDKy7g5wdh2FBoLEAigjg9tqrO4SKSSOIyuqk6By3tWd8Z4kISGiTX8SI1JXAMf8AqxmrRT3azgFB03nZTjtGBsTv3NEaCRK6qDGMYG3YVdYgp1aAT22pSykmkzPMzJrGOkRgJgnik5fEb3/ELu1ickgK0J0bb8gn05+tBuqdYwVFUlJJyoyed6ylvp4lkX8Rm6+nLJ8q/wCoY5HoKkXV2lxaRM8RSQuZWZflUfKDjYGmjQDxKy6mVXbYAnc0Z01Y01iQzTrBGHibrO8jlyucMPl2+nGauL+/EdvqRMiB3lAT+ccKN6K1REynbIqZGKFFRNWo4J7D61m/GXsKa5o1PkjGUGwYnzHHoKo914gIJgjanEyqjdPfQcZOKIdaGZnKjR0znIO+aJHbGFc9OPrN5nKZAJ+9KvNepdsisphXSVbSPMN8jmr2dzeu8RuliRTFqkI7PnZefSpFEJeS6MatjSAz7cZ4/Peq3SK8lukYPUEgctnhRzn68UAzOlxePEpkYzJGSP5RpHm98Zpe+W/aWf4ds6IAEYL87k4P3AqDYklSDqSucRqupj6YobzSSWfWVihdcxBcZ345pLxCJ08EnVZFLLAV4znbeqxXd3rt4VjQqIo2EgQ4YH5hnO2BVD1mrsiMxBZdmx696YkXEiHJwKzRe3RmVVj0oZXDNo4UDy/me9LXUt7N4chjMolaZQ4ZBqCZ3ojXeVF2DZZhnSu5IoQlEkfUhOpKzrcXcVxcM5QvJOqJkcxgcjHA5pq6En4KWw1QEkShDpPG2PvzUUwCxC789qvB01OkkFicgd/ypC0iaC5HWLvpjA6uvIJ9CKolrcf4lf3CT46sSpAc504zyPrVg132OaUgvGneJolBjd2UZ5IH830zQobaeOCcvNJJJIBhck6SFxyfU70nZW17b2mgPoZY1QAnIznJOcbbU5RsXVwkFtJOMNoQt9cVSJsQL1DmVlDHHr7UpeiFPDZo4lKjQQAAdqiOCXVPIxJZhpiYA+QY4I+tXQa3liZy5dWkmbt3x2H0oV9IBcWsJzokcl8dwBnH3OKFY+HCCaGSRiRFB08ZPzE5JrryBZvFbPDSYCvtqwBtzj71PwPwIVZ5mGHk2wP5VHAoshCrkkfc1kJaTramJ5CZSFViCcOAeT742oos5SSzaGBuDIAw7Y2H2poaeaOGV8vkquuT/sWpSWWSOGQIFWQg6CNwvr+1I3PhpmN0zPpe5CjbsB2FNxRtGWeQHzAKFzn/AIaoD4ldiOS2hV9IlYl2HIVRk/nxU2s0InmYMgLAHTrGy9j96m6s0eZLqRxGIkZd8EaTznNLt4TE9xBKqLHBFGUKnlxkEZ9BQPXlybWEOSCzusaKNssTgVKyFZiJJ0aMgLkYGHzx96Tu4IvEenHKMskglVM42HGr0FXNipeNW3l6vXJQ4wQMD7dqBlXR7hrdWAMWGZcZyDQr24a1e2RYg/WmEeM4I2JyPyokVoI5TKM8swy+wJ57VSWD4q5t5RIpFu7NpU5BJGKoTmv5XMnQRFkjuRASckNkjGPfn8qa8SYSWs1mZkEkiFV3339u9DXwpUjjCuRpuDOTnlj2q3+FgyxyszMY5jMuSNie3G9TkIJ4essjxw3LI2lFCk7gLse/Bp+3CdJjC+nLMF0gEsRtnftmjTokRlupWUII8Hjyj64zSdv4cLMRFD5I1OkMcltXJJoGnvUtrH4iZkcqMMU7nvig3d3JZ+Hy3LOrvyg7eY4UZ7jfmgJZxpFBG7OhhLaMkbA52O2+xo15HaGyitplBgLKg82AMcZPptRRPLpAE4eSIhncHj1H39Kul5CzMA+HCBjGfmX029aGbNZZCwIBLq7OhwBp4Aq8tpE8zyvnW8fT1A4IHt6Gojnu4ljjmGrzkADGD9T7UFrsy3i28Mq+T8SUkcqeAPvRo4AJjMrMzsgQ6m2IFDhs4oGDIm4BVctnAJyQPvUUVr2IMFaVULHABPNDe6jkmMUcoLgAkcf+aXm8Pje4ZizESBQ6Z8pxx22q8cPTnaQOzKwACHhfp6VAz1Y49ndQedzjiuSVZiyqpKDBD9j9KUFhFcP1btFkkCsvzHSFPbFMtGRb9OIoowFHsP8AxQVmZFBIwTjIUbk/ShzRs0JOCDp4PahxWsNrPH0YiMRdPJOfKDnmovANUczZDR6tOG9Rjes1Y+U3IAu5wSSokb96D6EcUW5Utd3AG+JGJ/Og6WxxzXr8emKkE6hv9a7n3+9QAcgbY4Fc2WJIGB7VcCGann6VFSKg7FTkVBORXc0Ek7bV63+CnxBeIf8AUp2+leROK9V/Bfz3YH/b/Wsez6rO3sdiMjvTNsoI+29K6NI2Occ07AMYG+cVxjVSQjbZwQahQpzhuPemOmpGwGTQulpYjYg1tFoQwJy21GJKnYEnvVACq754q6+/61UTnfJHapDFcc49hV1AOxoUuYnQgEgncnttQD8MKL4bnV5eo5JJ/wC40Qr12jfhkJKnGeRjOKyEm1+E6SPK15pYE9tdP3d6YZ5o1jLFIeps253xgVJeFwS2muJS4lIYK5UOBjUKtILsXCMmh4wuChJGDnn3pK68Su7eS4SCGLpQwq65DZOfTH7UaO4upL1Y3aNCoDNhT5wewPtV6QxNeJEdU74K84BIX3NH63UYpGc4A1N7nsKz/Coura3IlIZmmk1H17ftSsFxJFYQRIVV2jMmpsnqYONI96DV8PEsizl2Z4zKemWOTj+2c04EVVCnFZy3zxSyaigjjjDNGB5l27etdYTfEXU8smkvtpdTkaDuB9RvmkD7rpYFRUdPUQxOM+9IS+Jv8d0IY1YLKI5ASdW4zqHsKtbXrPBLIX6oUt5VQhgB2IpoZnKQoZHbAB7fXahTtLmNIyuWbzLjgfWs+W+lu410oqqZIypBzyePrWhblyh6qGORTgk8N9Pagq0/TnSLYs+ee2KZUsEBfSTnlRyKx/ExKbm1Q4+HeTDHPJxsPpmjSXk0UjQpAToeNF2JGDy30FTQ+qqbgSlSGVSo9NzRVyTj71mi9ui7BLckLOYs/wDaBktQB4tdCFJDbks1u02nSeQcBaaNmRkwC+lcnA35NcqgHOKzRcyTeIxqYiY49mQr3IyH+g4ol3e3MVx0YIdRUqSSpOQTvjHpV0PySxoQWdVBOkZON6GsURunnVCZCgQn2BzSSyyXjGC5s1MTzumSCfKo2P3pjwwzkKpLNblTp6o86EHGknvQTP4nFbsEuYZIlztKyeT8xxTsbI6agFIO4I3BpOYa/EXhuo2a1aMCMaSUz3z78Uu90lo0sUS4htgqiMKRjPBB9KnQ1CQBjH2xXIRp+X7Vny3E9vLawqqzGRXZnGwAUZFUXxVhb9aSBlAhWRh6FjjFNGsozvVsjgLWRcTz6Y7dpNLNC8hki744xQIrxIUtJZw0kpt2lMpbHA49zTVxsMSkiHGex2oytGW5G2+KyV8YJR2aMDSsZJByPN3+gpnw2UtADOFW4LFWbH+ZjuPbFTUOKI1kYouDI2pvrx/SuE8fWMWoa8Z09wPWs7xRrbouJmcMAcFQx0++1KdY2xW7ijFxEIAFmJIJye/rV1cal3NCUMDnLOD5AMll70WGeF0jCEKCuVU7HH0rBlnZvHbpVKsRHEgQncgk5xRLWTJgACtcyPI6avlAB3++NgKmjayNYGQGOcA1zsyxsBgtjbPGe1ZtjdG4v2crlWTyE7mLBwQfTPNUl8VlaciBU0I7JIGB1LgfN9P3oNaAzGPzxqjYwTq1ZrmZLeNEOCzNpUdyazn8WMHg3xj6ZTtnRsNzjf096UF7dTXduXijJWaQRFSQsg0bHf64po1JlnUqsUi63YEppyNPfNdNetHfR2sUYMhAbznA053x6kUOCa4msurDEqXJ2InB5HPHb0oNvO/isLx3Vp0pYJMSDORkb5U0GuzAJqY6cdzSS3luXx1gQX0eUH5vQ+hpFrma+Twx5I2RZJS7KAfLgHGaBZXMtpDGBaSOzRyStqU5Lg8e2aumNt5oV1ayMKNR+lQZ1WIygDRjIZjgYrJuZrvKxoxfWFmx09iM7xj029aY8YWSazjNsEdopFk6bHAcD+Wmoq02qVQZJNBOHKqTp9PtTFvGrly6EMGIQsckj1peJ0u4mMhuY5CN13j0n6/1qsKzxTprYyOIdpteFZvQj+veoNTRtwM1GkKN9zWXbR3ouTNLO2hoMGMuTiT12GMVWO0vFW3DXUhKW7Ru25y54P2q6NExrI65ZgynIINFGEYb5b3rLk8PuXD9K4kU/DLEpORhs7t+VWe2uEZ2EzPGXU4fOSgGCM9t99qmjQnihmhMUgUo2xBOx9q6OFI4wvmI48zE1lReHyR2ccQImCzF/OD8noPQinruGSeBRGWRldSQVOGA7H2qwXe2ja46+tklK6Tpb5gPUURI40B0gnJ3Pc0jFZmG5UhNaeYnUDlSTtj29qHJaTS3xnklkCLIrR6dQKgcrjg59aB2KTrrJIf5XKovsNq5TDZjXNIA88gH1Y8AUpZiZI4pMeRgdSspyPMTkfnQfGWdltRHErsZ0GHyM98ZoNR7y3SRYmlGpjgDsT9eKOrqyEqc774pCSNr22WOeExAEMVHm49D2pa4tZl8HlRB0bo+cGEHDMDkY+tORpSIXGlgjKRurcEVAgS3RVjAVRtyTikljuWW2YyzRnqiSVTknTj5fzoaRXyIqi4LuI5PM2fmJ2+uBQaDhXQ6grY2xS7IVnVIgrBj51J2UepFU6JM0L9PZVOvGc6vX371S2ingk6zrqlwVdhk699j7YoHOo0T/iDCAAbURGjmBKsG+hrPmtZbi6aSXVoDq0ZGQVGN1xxv61WO2lgt7toYUSdywjZBgEfy/SpyHmmgjBJOEHJA2FJXkvXuktYZNO3UldT8q/70S1kdrZYTayoFUA9QDnvwd6TWzcxSxqAC8o1AHcRg8VKsaccitIyaWyqjcjYg1KogYrjA5pK4S9L3HRdkRtAiwOP9RqCLoysCX0NJ22IXTt+tA9hVyAcCoIAXisv4e6iSMG4kLJG4yWOGY8Z9qk29y6xBpWGgrg5PmAG/571A9NMkELyyEBFGSfalLhmljVlK4J8643A+tLTWU8iSjqyZecNs2fL6b0S8Q5hJUGNMkkjDBu1Yqvl12R8XMe/Ub9zQi2Tn022FFvR/1twOMSN+9BUbZPH1r2ePUYrsnGfSu1f8xUtpGSoz6EmhnKkg81pCnbmuB2qKnOayrqkVGB3rh6UHHevT/wAFsfirlTxpBrzB+tem/g1Qbi533wv9ax5/VZ29ojh8k8dqdgbURg4AHFB6C6Rhe3ar28XTYHUeK4tGg5WTBz9aIfMc0vJEx88b6T6neojjnEbDqA+me1b5Q124qMn/AMmgr1tG2kkd6lOrnzKu++xoD6iGA9aI2GTBGaXDHIJT8quZAqlmzjG5pEIWtp8R4MsZIDM2rVzvqzWg00YnWMKDKykgcbDvmkYZjbeESyAZ6asw/Wl7tHll8Oj6pSdkJaUckYBIx3yaTpWxFP1EJZNDAnK5BqUdQTqUDessXEEKreSyxppyMhSNXY5HtUXl034wt2TIg6xLDIppjVigijjZYx87Fj33PNCBht1VFjGlBhRjikLK96mmR5Sp6QZowDuTxgU710aISkhQwB8wpKYOGhbzBBkbcVXqJHhdPPAApI38Jjj6REnVk0A4799qHbvIt7cNcso6caqCNgM5P58U0OvcGKdFaEfinSrjHOM4NGBXfjVSQminnhcuGXcxhfX1P7Uc3ESyLEWAc7Bc8miJlRGKjGSjasCqRyLJ1DhlZCFZXAwDztQ/D5VkWZS+ZXlc79gDipufLeWtsB5ZGZ3JHzYHf70VWaSJYxPOkjxxHVlU2HvTytGw2AwRkUhcT281u4669EoXcjuoO9VTxGOWeCKJlVGjMjPjBCDsB61Uag0adlqxWOP5hueMd6BaArG7tIWjY6kJbOFx61n+HeIC4t7u5lmUEzMoOc6EHGB+tNMasTQzRpJGMqfUYo2lGGyg/akoru1iSKKN/KyZVgNiPrXR+KWskHVjlDqcgaQcsR6DvTTDuleNI96sEj7qKAZl6CuzYDYxSv8AikUloZoQ7kMUCMCCWHIxS0xpGKL/AEj2oJSINgquazbq+Tw6yFyrGRZmGgMx3Zv2FCk8TLzTx6jpgRTKyjfUfT0AqDWVE1ABcj0ojRqVwEBFZkXiBhi6cqtI0akyui5GR2+tM2l/DcorIxwyh12O4poOYlGG6aZ4xVGjRvKEAFKnxizPV0s7COURHyn5j/SuHiETtiKOR5DIY9OMHbk79hUtDqhBHp0DOcZxXLjXpaMaQNj6UtFexBZGmR10tpGcHUeBjHf2or3ccVr1pgYuAVbfcnYUBY1TTIWQHLVQrDBE0jIoRBk4HAFJr4iTKUSCUOJNDKQNts55oPiV7cQNcIoXRHbF/MM5JOKKeSe2IEsiogYAqxO5Bog6QkXyA5zis2zS1t7cxfEuI1jUlZFyN9tvqe1SLmxSZrWOZleFcNsQy4GTUGjoTJOhQCecneqmJCpwAT3IrNe5vRJJDBJ10RFcyOArrq3APY4Ap5L6CQYUsG0gkEEHHrQDOnpmORAM8EH/AJmjR28EgimRR5c4I77YrI+N1eLzM2RHGywqw/lzuTWtBexmNo7eFuoN0jYYLj/V9N6QOpErHOkD3qQYVcJpBkP8v9aFPcpZ2/UdGPmC6RzknFISXS2Xid9cEFwkEZ0gZ7mtdIfld0u4U6ETI2QSM6lHr9KLL00GSFA7nFJeJ3zWXhst1EutyAFI7knA+29LNeFLxg0UzLAqKdWMl2+/p/Wg1EaJ4y8elhx5d6gSRhGKgEAEnG/HP3rPN+kS3XTwrmfp624DEfMfQUa2ZV8OWTBh1AmT1JzuR9ammDC6Q2sM7qY+oQArDByTttR9JzzXm1dhcWQWYtbG6Lw6sk6cev14zTVzdeJGzvyiAOshSIKhzp23HrSK2WYEEAg45xSkt3IkEkkMYl0tpALY1HOMCr65EtAF0s4TbAxvjas+2W8tbO1j2aVIyZE2xqwcb+uaVGlJdx2zRrO2jqHAJG2fTPajlQwzgZrBU+JySTNMgmt5IBiGTSMSdx9KftRNbWjq07MQPww/KjHBxzTA8iqF4+1E5G9Yttd3/wAPbvINTGFmkXSB5+w9qtPLdCGGaF5dRdWkjC9u/wBvaro1j9hXZG4xWSzXMrpDLqMTMzawMHAIKg+nejWlxIxkaTqqdZGl+2PQ+lNBPitT6YUVlWTptv374+lMFVLAlQQONqxPDkuYCzHqButI7BsaSp4x+lMI16y2z6mV3kzOhwQox29uKDWB+gFLzdWG5EoZXRwE6ZOCD7UkjXk3QjuEYKQWZ1IBDBts+2KH4q07zWzRS6I4yxZu+SMDHvS0aKzPmQPEBoO3myDSEHiK3juqgKUOCrDDD/ast7nxQxGGMkuFJV8DnOwOfarmO4aVJNJSVEGXK7vnkGpo1DPKhZVYhe21MrdKYtwCwrBuP8Re4VLcYQ4IbAI53zn29KbtI7gvNrMnz48+MH3FUay3CYOrI/pUs5ZGIQnAyBnc1iRW/iXWj1yHQztqDAbL2ptRe/DCMkrIUbLA8Nnb7YpyGYLpLmMlMqwOHRhgqfersvnDEfcUBoHldAx0yKg0yg76u+fWrxJIzM02VfJAAO2M7VFXJKH2HrVWkKxM+ksOcKMmk5UvRPGUZtBl0uuBjT2NDBvjKRqxH1SRtuVqUOLMlzEJIzlTt7j61JAVDqOcCkI4LsTGQlUViQ6jg+h+tSVui7M5KRqHzjBDLjbHfNZBw7PArx4GrBUEZyK65i/6bSWJ23J5pa1jnV4QBmDpKQ+d1b0xRbyQq6QENllJD42BHap5LHyy8AF/cZIyJW/elyQO+fpTPiQ/+Z3Xp1W/elCcdzmvX49Ri9iZ59PXFD5O+SfcVJcHfHf1qmxrWIUrhXVNZV3tUnBqM13tQd2Fen/gpl+NuVIJJVSPzrzGa9P/AAOAfFpxjI6Od/rWPP6rH0AEbEd6smknHcGhsAqDbbFDV8c8jiuOqe7eoqpfB2O1QGBjD4O44FSVVwPStwXSQMMYogOQc0BUUGiBtt/zqosArDI596iaNXjZWzpxnauxq4JH0qXH4bb4GDv9qDOuAW/h9xkeaPGR7mmddu1yULATwKFDNyAR2qnhbCXwmDIGdOMUdWQtltBceUNtn6VJ0tLyWVtLjUradGgrkgMuc7/erSeHwySSFteJYhHgHgDj70XWmrQSM/tRg4IBPaqhU2ER0kl9SEFXzvttRJbdZQmSw0sHBz3oodZUVkIKncEVzMAg1HnYe9AoLBNcZXYRsXXB7nmoNiZrqWV2IOpChU43A/3ovxGgyCFC/T+Yk439PrRVnVmxw2AdJ5GanAiCxjimMiEglQpBO239d6n/AA2NLl5jKcPIJNB4DAYz6/ajAgjbAxzSnx6vNNE8bIYsYJ31AjY1Qa3sohEj4DOrM+ruCTk1S4hkfxC0cDKrr1bcZFBhvVNybdUkjbTqGRgMPUUcB5GyX1D22qaKw+FQRxvGrHDRGI5P8v8Aw1It4TJmNvMkfQLdwvp9aOikN6bUpJLDbOjSKiSSMQD2yNxk1eg6uIowgwFUYAx2rGsrSNuozZikFzIUKDBKnb8q0GmAjLn0yfyzVYOhPAk6+bUoIOabotFZpFIhj1Ioj6fTB8uPpXQ+HRQxwIrMBASUbO+/P2qGbQrSSNhB/MaDa3o8RlaOPWscYBYkYLZOMfTaop26t1uFjMjHMbBgVOCDS6eG2qhdOY9MhcBWIwx5796sbVPi43hPTABEh9fT75osixxeZnIA3JPFEWmt4J4Y0cfhxMGUDbBHBoKRW9xG9xHgR3BDPtvJjYfapA0MWGpiBnSP61a2CGBJIounqGT5cc+1IOCxW50KoEtwWbQdxnuamys47G2W3Vi5UfMR/wA/KrSLBOF1p1NByCP5T9agTgPoUgMPMVB4HvQS/hltMsgIPnk6j4JGW9f0rj4fCrxsgwUzpI255z60E+JOyrJHGWiZgoYHBPuB3FG+KKhQy/iMcIgPze/0poCPCYhmPT+Gz9TGeG5yPSnJ7ZJ4TFKutG5UqDmih0I1E49655QSFUjVziopX4GESQnSw6RyhXbBP70C7QLdTzzI8sBhRGAXOfMTx6U1HcCTJQBkzp1Z2z7etKT3pa2Ux41PMEQNw2/+xpousdrfxyFH6qyEBzjA24A9MVaSwtJBqcMcIybdwcZz77DeuVZldXQMg1edWYFSO/3qbq8gtImLsdl1YG5xxQT8Jbv1N3/FQK/uAMD/AM13SCgAdgBkjfFVjIllwEZRgHUTx7GmGjLrhHX2xjioFY/DYSznQuXOW75PGadisoY2jddStGpVTntSzXZglhXWh6p0xjPJA3+1GaeVELsBgDO3JoCzQRzJok86EgkNjFD+BHxT3AkOWRUI+hP96pFfROXUzKHXTlTyM8fnVB4kjdbDoVibSW1d8biqHTDGw0sSw53OaVjBllbrW8qOjHST8p9Dn1oc91LpU21zCrqwDI+CDngHuKJ8e3VSCWPpyscAE5BPOx/vV2IMlvGqMxALMcsf6VaRF1KyqCB2pO48ThtrhbeQ+dwX4Jwo5Jq8N9BM8ixF/IAWypGx3H2qaYOiRDYIoA4AHFF0ajtj8qwj41G7RdEMVlmMSNpJzjk/2ppLxjM3RZmZgVWKQ48wO59hvV0xpsoVccZ9KBBE8MXTeUygbZIwT9aI34se4IyOAcGsW1uLhL24g6sxt1YFJJUJIAGWXVSja8q85A7UJ5sKWRGcD3A/elJbiVngSRTGGdiR6qBkVSLxKK8t1kSOXpSNpUBd2Hr9KyH4ZUliWRQQCMgEYqxkANJi9hF0kKhyXJUEDyggbihf4rbPEDpk0sjSfL/KDg1VaAlBBO9cWB4rOkvka8itlV8snUY6dgvYVEt5FHKqBmPmCkgEhSeAamjRIHeoDLq5waXjnE0eoq0eDghhS8d7aP0yGPnDMuVI2HNXUaYkGfMaUu0ieVH1Mh3A076ie1Ukv7eGFJGLFSAQApJweNqV+LaXxiRQGWO3QE6k2ydz98f1pphmOCMSOrq40jXv6H6UybSN12zxtvQIbu2bMolJMidTJUjyiiPfxLpxrJ22C554FWUWgtdA3OSKZEYUc0n8druenGhZVJEjY2U44+tS96sdzHA6sS4JUgbbdvrTTDZw2CDjB7VDLqbBY7jikR4nbGONtTAOwQeXgk4GfTil3uLe+cMjSxTQsyrIBwRzn2+tLTGgwwQACPeoWSRdiSfT3peHxHUNM66SF1awPK49R/aiNcoseqQacnbP6VBMlyyAMVOO9Ue8mUxhY8qxxzvS73sck0T4bSobKsMHVnGKYeeOIq0gJd9lVRn8qm6q8s8qkAjy+uKE0jMp8inJxxVJPE4McORoLHy8Ac1R7p5Qgt0J2V2GNwp/rUoJmQKACFA2wBS9ysjAENt3psZcnKFcHbJ5/tQb1lih3IBIzjNZqx8p8VQJ4rdgb4lO9KZ3Gwp7xg//ADe7AGfPSRON69fhf9Yxe0tg7hQBziqqVxuP1qCxO35V29WhPNcKgHNTUE/auqM4qc70HV6P+CSR44+CR+ETt3rzvat3+DmK/wAQIAcFo2FZ8ulj6V866aUchdS4waYw+2DS88TNgqRq75NcLGpTdo4aEKTRlIXb9ay7V5Y2ZSMHsCaYeWUKSE3x2q+NSnsH1qwHrWYl9MrAOgwe+acW5OM6MfQ1rUMAAGqXMYmi0aiBkE4747UH4lUJzt9aBL4jCowZVXPtV0d4dJiwjV9MZyQVBx3qnTtmm2kw6zdTOBzjGP1rM+OikieSPBVWKjHrmqN4hDpTDLltIwTWVag8KU20kckzMzRmPqDY4znJ9T70Y2DFpOnNgNo2IB2Xke+azGfUw3Og5zlqtbTyLFmNzgnAfkH6VRrz2zNDotysZ1A4xsQDuDjtQvgPNAykfhFj6Df0FR8aVhzLx/qOwx70M3BmUdNTGM7Me/0q6CQWDxdTzk67gzE5xgelS1nK9uGIjabqZLMD5lznHttQLZ1KyxxzyqsR0nUcgHnb86JG0gYJLdFZdGsr6DioHiXQtkYQYxtvWV0rlvEroBYZs6UdSCvlx2O9OpdLKh6c6SAHBI3xQZDNC7PF0hq5JG5oOmsi9nIiKOr0+nGMnCj61LWLM7qqBIpV1MQxBST/AFD1rkluyNTMpzQ5fEZIdKuhkyxUsgyFPvigKlvMbiYu8gTqq6EMeAMEY7Zpf4ad7aCGVBJGrsJUdicgnY59vSjLczSReQK6turK21FjaUgl8ADjNApBZ3cELhCxkjysZL5VlJyNuxxtvRktLiK3mFuDE8p1KhOQhp5JEZhhxn96Sm8UeVWNu4XD9ONsZ1nOD9BzTgc3hs7CRGfyNJG6qzscAfMKJJFcNezC3UBR0tQzp1LvkA9qf1jGda59jUlwqkrye+acAENpLHIqzsZIkUFNzlWyfz22qt/atdyWxR3REl1yAbFgOP1rn8QjQtmTIBwSBkA+5rpZVmhaOXUq+o2NNRW2glt8mWV5CXd2ONmzwvvVRZXhZpjcMJTEU0gnGrsfQflUx3kUiArNqA2QtjJxtkUm13KniLLFKSgTJVmyM+1TVaVjbm1sYLeR3ZlUau+/elz4bKYb8G4dXuGJUjgLjAz9qmC5ml1Mo2/aom68ipokAbVkA8H2pos1m4gdUkddMPTRm9fXHaufw+SWWNmbAQLowDmPHOPrRVaVgNYyF7D+tVe86LaSjD3Pegm6sprtmUkdJoyoBGdLZ+YVRvDh8UZX0k9ERDbg+o3ox8RiyEDAt3x2pmKUSpqwQPfanAWs7aOztIodiyDGoADNZ8ML3Ftav1dIjld8Y3O52FazaNZAXON80JYLcxxp5l6bEqVbBB+tAmlg7KIZJNIIcmNvMBq4I35FFk8JaQMmsBWhSInHoc557070QmGVQ2Bnc5NCg8QhuPJG2WXZlIwQfcU4Bp7cy2kkOlvOhXO2BtzzSX+EyorCKQoTHGgzvsu5zvwaPL4ksRJIJQbZ984Ao5lVUJlI4zgHgU4CsPg8SfCuQzG3d2A2wdXbHYDtTdzCxnhmGUEeV05GDnv7UpY3cFtBIpcEhi5jXcqp4p34pGj1AEqRnGmmoWm8O6l78TnCsirIhOdWk5BzVV8NjjVQgYFZzPnWPmP243p1JQyDK4JHGKo76fMwOPpQB/w6IyyTMPPJKspOruBsOOKtFaCJjhtZMjSDWc6SecVyTGW4kRSAkagknuT2qI4nNx1SAhCkAdz9aKvLYxTz9aRFZ+mYt8/KeRUw20dsmiMYGAMnJO2w3NS8jRr5TqbGcA1nS+KO8irHpR1kCujsMn2Bq6hmO2tICkMSqpiJdQd9JPJGfvTC2kSlZSBqTJViBkZ5qFubcPIGmjBTc5YDApaW9zfm3jeNtMStgtgHJ5+wH600w8pEiY1agR+lAhsYoIpIEU9JySVJzzz9qm06ENu79Ty5ZmYjAHr9q5b6ylt0uo5g0bfKR3+3NAOa3Lz25AOiPUD9CMUNbG3jihiSPSsLao1DY0n/AIau19BcLF8NIH6pYKwGRsMms09e9srSWe6eIyNkdFcH/t+3c9qg0ltbeOVZAmlyS2cdzzXGytzEYhGugroxgfL6fSh2l0XkFrOytKM6ZUHlkxzj0I7iuk8Uto7q4h1EG2j6kpA/QVRdraNZlm0+cLpDY3x6UN0tkuOs2A5xuds/71VbnrRQTdZU1IJWRuAh9/WmWSK4DLLCCnbWAQwqCvw0egqo8h7A7VUWkCIo0AKqdMDnC+lZ48MIvDJ4XO1usb6ZI2yyN64HaiW9yJ551kJKiYxR6QRqwN8kfegYe0icnybbA5PpxtV/h1DyMEGuUDqEfzdt6DDOIECOWkGcK+c6zuSB9P6VI8RR3gEaPmbJBZcYUd6BhrWIoysowyhMAdh2qrWw60ciYXDamPrtioF4xXWYXKM+EIHzD1ok0qxlQw8zbIo5Y4zgVeBOkR6iAqljqJxjf1pebRriaQSE50ow2xnmlD4gk7WTE9OJizkNtxsAfuf0pm4uhbBJZBrZ20RqozkmoJdLO2kXyKjsNQB42/rQYY4o3lK5dpzli3HpVjeR3MkygeWKRYiQDuxq9sVDCEEyBchpDxq9PrTtV5bVPhliUKU7AnjHvQbhFeFBIhbQwYYbBBHvRLucRtGm5LHB0jJAxv8AegQXtutu0spIVX0bxkNn0xUoExRpnUwvp06SNt8nOaal6PRRWhZlTGB6VxmtHlZQ+WLBTt3xxULfWrMQBIcP0z5eDQcRburMY9mXSduR6VC/Dq+UBDaQNvQVEd7DIiGNHIdiuMDapMv4qrCmtAxV2504qCwmy2FLbd6Wu8F0bQS266vQGmEBJcuoXzkL7r6mouABGMb4FZo+WeLf/drrJ36hpLmnvGd/Gbvf/wBSkcV6vDqM12QAdjmqHn/epO2CBUHOa2hUVIqo4NT2rKprhUZHpU96Ca1/4Xbp/wARWx9SR+lZH1rS8AJXx+zPrJ/Sp5dEfVhnSCDj1rmAOaop2yOO9WJ7gj71xaBCBJRkfc0U7HHaqS4PBwfWrqda4I3FBQ4zuNqsqld1Hl9KXZ21YzirIzNsGww7djSUXuF1xgDBxxikbi2BtZGI82nnn861EUGPYYJ3xSt7Fospzq20544qjOjtXWzZICkexY+XVvjJodhZSS2ypKI0VlBOld/bIPen7BoJ+mYZg7IuHU8iqXlxbpBcCCVDOELAZ9OaToKHwsiQsJ1ZyrJxgnPf6ipTw0RIqOW0qgRQM+U92G9Nx2cUqNGjKxHlkZtyDj96Zt5LcIsMcqsoOgANnjtQZslkWWaNJz+IqgAk4XFNzW08qxhH8qnzKxPmH1FNfgOXbIzHyccVcTQlkfrqoYeUFgM/Y0GXa2MnxhlSXZJcuHHzbYz9aZnhnPjAkjMbAQ486nHPGR3ph5o1neLUvVUaiMjYetVS4BVmVwQDjY5xQCm8OLTPKpGt2UsMkDA9x396maynk+IHX0rIF6e58pH9Kma8eJFZ0OkkDUD6+1RDcyytIJFVVGNBB2P19D7UF47a7WWNzNkdTLJnYDHHvvvVY7Z0jWJyozIxd1OGwTkY/rTQ1AeZsetADq1whSUMWXIXHIHf/eglLSVpHlVjE+rYIQVcD1Hr70ALeB1idyjPGSoYDSX9Nu1NOZ85Rgc/y4owjywlYlnA2JPy/SgDDB8PE7l2DkZOfNpOO1Ztlb3P+HWj25DOQdepQCAckY+9bJYaSrHIPOKErNCqxx+VQMKPQU2CYoLkSwiViQsY1soGlm77dqDdQXcniAaJ8QLC2kYH+Z2/800JiBhjvxWfe3jR6SJRHoOWzuD7Gpoi3tpoLZIHMbLHDk5XAMmc4z396ahiZLNmlaTqlCzAnIU47e1Ut3lmn6UpZGA16SuART5VNBDkEEHUCe1WDGtbe5aytURBpEaMGPrncH029Kn4K4XDNCdbTtv/AKV7H3rTadEcRJgEL5VwRsPSq9Zu+49TtTgBlimhtH6UjNIBsQM/pSFtJeXNqLlQzakOQowdWceXNahv4Y2WJzpZ/KMggH70cIsECpCoVAMKo4FTIM0tf2zOYg7oLcuNQyTJnYf7UxLLdm2uR01aVI00YGxY84+lNM7AA6gD7ipWQRxs8zaR9KuDNlhurcyR28SsiJHobSfMxO+d+3c0w8lypZFBH4oTUFJ0jHPvTCLcIcF1b0PGaHLdTW5DzBjGDuVGrT7kelSxCcS3U/TYyHRK7q2gf5eOM/fvTE9vPBHCkbO7Fwruu5Axzg07AE6AEJDI5L6gfmJ3Jo+sIuNP3pkXWJbv4pHaKHZ+qZtLBwNkzz+VBmSeaVZOm6yGVgJAvCjjI7g1uR4eQknOD2NS7r1Tpb6CoMW5aQ2UXWUBxImrG+d96K73JsrgMD138qJtsM8j6itOWOG4Ua0ySwO3qN6JLAJN3XzdsbVcGMwuFa9eGFtbKixZGePaj6r0dXpqxXWgQ6cnH8xplrY6wYZwCu5QjOfrVnknhYtqjIxuagXlku0naVuosJlQAA/y+n1zRvEVup9KRiQRlSCynSQ3Y/Spjuo3lMbEsyb6T2Prii3N2kcY2/mGRQJwW0xnkPUdXikTLAbNhN9vfNEmsp7uc63xGGVkGNxjkfenFuI5E1IedzgUtHdNPEXALZJ0jOMgbb4oGLiGSRWEb9Jj3wCR+dAjsJ2tzDdNGwJ5jGkmg2ty2HgBkLRAaydySeBvWlbCZYUE7apMbkCtTkZq+Bq80ckkgZlQpgoCGB9ff3o48Fi1Myuy6oxGQDtgcUybkyrOLcrmI6SSMgtjOKmS5WC068mAwAGM7ajtj86cM8iFfwjG5GGGM4pSDwqGG1toQ7kW/wDltnB323x9aYkm6Fr1Z8FlXLBBnJxk4pU+KwNGNCvlohKoO2oVdUVPDLaIRFEC9LVpC5wNXPeujtre2dXjYqyR6Nuy870ZLiMxJIWCKw2Ehwf1pWK10PJ1mMhmmLkDOAvYUQe2tYYYgITlQSVzvjPOKpNbWsbStLjVdYjfP822APyocjsubSyZY+iF1EjIXPb8qvLfWrxRZZHEzaUDcEjk/Tagr8LCsfTVQy6BGARsq+lHIUKACQB7UtH4hE1u1wAGTUUjA5fBwTijfFW5D+b5Bk7ftU1XCBEZpVJ1MNyO5oUUIIV1jaJtzpIHlJ5PuatZTrcwGR8KdRGjGCnsfegQXz3HiF1bqipFCq4cnkmqGBaWwjVQi4UkqMDYnmuW2iUqAi+VdI2Gw9KAly0UkyzhWjRdaugOT67e1Um8UtoGVTq3jMpOk7L/AL1NMOi3iVY1AIVN1weKiaCKbSZF1aDlSex9qBa3nVhjMg/EddZQD5FPGamO+guRCsZYmVSy+XsKujjaRNcBiB0+kYwnbc71adIYYFkERcwjyKv8vbb7UtHem5WVreLJVmSPXsGI5P51LzPF4d8TPCwbRl41OSp+tQHj6LL1Ihk/NxgZPeoSNIo2K51M2pivc0KTxG3gR2k1hUUE+UnIO21KTvEJpZbW5eKZWCsj5KMSNhg/0oHZESXSWVvKcg+hrpY0kUalBAIYD3FK/wCJvLa/hRFbnUVMbYOCMaseuAaOl11JHjEbAr/MRsf96guIImOQnmB1fc96Vht1ieQCLUzMXLHjJpdvGY3gmmibAR+kuVOC2cbn+lFlng1I5ZtcbqGbfLE8D71FxcRhAAI1Gk+XHarKxDtpjALbkjbNWSaZwA8CqxJzvsB7etCl8Rt0kaLVmRCqlFHduKmC5lfLBzpwcA0vcsSUbU2RnGON6YYOZM8EH5e1Vn1BVJQe+O1Yo+YeLnPi93tv1CKTGKa8TJPid2cf+q1JnfivX4dRKn96g/eu/wCc1GT71tkoPrXVPFRn6VlXVbFdmuJz2FBNOeFOY/FrR8cSr+9JUxZHHiFsc/8Aqr+9S9D67HkjarMp2NchytcWAIG2DXJpRlYqcVQgkdwaOG32qjgMBn9qgWdjJk4IdPUbGqqRseCKOAAeN6DLEQcgDT3qWBqB9QwDk1a6gMtrJHnDMpGfekLecMVlUEI3BPetSOTWmG+lWUpLw2OP4ZZkUB5ANZHqNsUKXwyH4eVYVwSrKuony55xntVvC2EbTwgp5ZCQBzTL30EchRpPOGC4Ck7nt6VZ0Jijhjl15USlQhbuQOKEtisM9t0AwiiZmOTkDI4H3oxmi+I0FGyBqLFdh96vHfQPHq1gDJUZGCcenrVRRvD42j6ZklK6xIBq+U5z+VUn8Mt5pJJJdZ1MrEZ2yODXP4jbqsJiYN12Koe23JokNwJGEZIZ8HJT5cjt9acAE9hb3DXBLHM4UMfTHBFXS3K+RcDbnA398VW8m6BVdDBW5cAkD8qBBL5o4Pi11g53B1OPTf8ApUUaSykZg3XBxuA8YI/2obeFoGDqY9ZdWby4BA7DHH1pl7i30kNKoC7Ek43oDXUTiLoyCUSkhCp225pwOm8OaeC8jE2nrqFX/s7flQ18KeGVpIZyD00iXJJwBz+f6UzCeBIdMxUEpniq3Vx0LeWT5jGpOM1AJba7jMYFyzIshZiTuVx8v51KR3qRwh59TDV1D654/KpkIaMocOxGN/60sblo2FupeQR6Fdgd8n+lOIGbZJIlJkJeRsa2zsSOPpQ5bWeR5mWdgZGQqNXAHPFHt7eR9RV26TcatzTCxGI5XvyaTkLQ2dwJImaVyisxYE854+uPelV8KcW8EM12TL8QZmwM6wDn+1ahcDC6yctp23wT61D2qsVkddbpkqe4rUiWptkKdQsxaQsSSdyo7DNZiWXiCxLrmyXutcpwPkB2/YbU/FcxXDGNcxSjmJxhv96rco0JW5a4KCMYKldQbPt60FJI55pASQdUhGTs3Tx+lEmtZDFEIcExOGCsfmA7E1QCRbtgykDAOvVx7U1FAxPztjNTAK5E80K6bYhwwOGKnA74PGaHBbXiQxpMztpmJyr76O3atBgzeUkj3FVGQxBBwO+auBPo3STXMuCxZwEAwcR98e9WS3ufjIjv0oSAmrGCpG+e+qmhrOQCfrVLe6WdQ0T5AOk52IpgH4hFfzSEW0gjQBSpDYyc+bO3pVnF8sk5DIY+ogjXAzp/mJpos/GQT9alpGHptTgJW9vMt2zxgQx9Qho9tLL2Ye9Xup5xeLGsatGImdmwTuOB/tTAkJJBx7bVcNhTkKKmjNF1cwxZaDU/TViEB+YnGPtS1zdTRWJmZPMs2NJUg6c81qiRdGdmHtUtBHPb9ORQVyCQfzqYMmS9vLYxAEMskoRcodwRzR2vPEGt5CUOuFshSmOoKauYonCGfA0OHXfG9MRnMYJ8x7elMXWdBJdiyuJ2iHxLA4OPnxwMcilLaK761n12GjBlmdx/PjYH13P6VuRiUsSxGD2xxQJbef4pZElGkDGkjj3FMTSZinuZYTMoUMNTup3BB2B9B3qtxYzyMQdRDuQWL50r6itNQdXnfLNxnn7Utc3gtQWJc5IA05JNQBWyvFcxiYqiMpWRTgFRyCMbmu8Ot7iOAefEbqGyFJI9vpT3h9yl3EWjbUM7nOc/2o7q0YVVKYxgbH8qsGdaWM8N/PO8pEcjk+XkjGB9KZsoZ4VfrSTY1FY8nJIztnPejyQCVI/MyGNgysh70XIaMq2ptQwT/wCKuBC18O6UpZZHOZWlLZxnPao+ADWywGRyoLYG3mB52/rTW0LwQa3cPkAseABVmjSSVGyumNs5xuTQDubQz2LW4YqdGlXJyV2xS8vhiSB8sVYwCJcHOketM3N7HAWR1ZX05TP8/sP7Uj4QplNxeyMC8z6EJPKrtt9804B5fDRchtTk6lUb74I78U6E8uDp9+akMgcI0q6iMhQRk0C4uoraMOWBJJAy22QMn9qoE/haOlyOo4NwRlgd1+lTL4bE8sDsQekGAXTsc9yKrZXk95HDKYVSN01N5slT2HvTZlhyv4yZIOPMO3NEKw+FQQJbiPK9DIX3zzn1q8vh8UqSIzNpkYOd9wRxg/amHnijgM7SqIgurXnbHrSf+IRSTrEJFX8LqsSR5VJ2+9A3FbrGG048xySRkk1nJ4PEniNxdH8MMVKFGK9t8gUyLjpMAXMiOV6eNzg8k+3vVbydlvrSLVhG1s49cDagtPBBIC5jZyqlSF7g8j3qvQtLq31lAUljCZxglPSqvfWitHqnwtyMRnGx29a5vELSNo4Y5F0mIy57LGO9FHFrBrZ1XBZQjEdwOBVY7WCOVHjGlkTprjsueMUusxu7eKSCXRLIA6qDsF9x32rn8RhhvWtn1CRY9edPzD29aahlII4cKi6FBJAHfPNRPHFNA0c3mjPIJqhu1ZyV0mKPIkY7aTzQhfQy9caH/BOlgRjOaauLNbW6RBNGUJBwxznHFS9pbyh9catrILbcn1qDNpKRqhZtiR3VT3NUa9hilEZJyWVSQNlJ4z6ZqaLSRwLIpKAvHkr6jPNBgeFJplWN0IYFstkEnvQLW5Vp5xJIBJJM4UMeQuBipkuWHiMVppOlkaR9PLY2AqdqNpttRgEcY36pBHfPP1zU6I3TIXUgbWxbfU1LI9nDOWKga1LgFdlC8n61fw+ZZ2mlCEcKqLxo5B+pzUDocFdxgcZoaW0IjKsgckguSN2PqaRTxC4KIzrGddy0Sqo7DsT9qNDeoiOZJGdtbAKBk7c4pomW7GpxEQQhAbUe/pUCaKQuyMxLeUgjgigC0guITLCw0zP1SWTB9qYcqucqNuNqxR8w8XGjxe7G/wDmmkuad8WOrxa7PrIaRIzxtXq8OozUZNSDUVxreoVqMVIxXVlXcV23auFdQWBxVo20yo3owP61Su4qUfXUaSWNRGeVBLY4+nvSy2yf4q0hlcCBQW1NnUTnn2xTFlIDZw43BjX9qCiNcXck7eWFgF/92P6VwaFSVkMsrN5XOUVuFUDc+3rV0llkhjBwsrjOccCgvFLM7NqQrrBwf5lHY0YQzGVy0nlYAbDce1WAdw5S30ozMwGA3ck7ChzdaSBLUS4LDEkhGdhz/wA96I9qOqG1sMNkeg2xUJZBJC5nkdf9DHaggBo1VWbWedWMCmo58SFcgkc1EiqRzv71SZEGMqN9uKmLoXhypHLeGPbznOR3zRpY0+IBiTztKHcZyNhz7Uj4a8f+IX8bgDDjTgnJGKauJxC69JWJI1BgNh7GqgstvHqmYltMww66tjtjiriKCYxRsXBi/wAtg5zxjn6Uk19DcMsQbDOdh299+Ksl1DGyapBpOdLD2/erodWzt4xCFBzASYvMfLmiQrFbqUTIBJbBOdzSL3kTumJc6wSq8cd66S5CEMCGD4xp3JHr9KaHbmIzrtPIm2PIQKj4QPAqzymXTnDtjI9/rVOqI4izsFUcknGKRuL9OvA5cNaCNpNQ3DEEAfvQNfDW0ZtIHeVmXKRtjAO24OPajQ+GwwND0iyiHUUGfXmhPII0a8uG0iNSwGeB/ehW7yXcPUkIYsuryPwT/KMelEMQQpChVWLnJOW3O59aQuPDDBY3LiTqExFc4wTk539TTcAmEYEpHUGM4p1WOgZ4pqloLERSSPrZjIAWUnYEDG3egJ4WsPiLT9MsrkMGV8FWHYjuKbNynWCAnJONhner3EzxRMyRGVx/IpAJoE/hHnluZre50rIiomgnCkHc1Fxa3RuxIJiymVCEDEeUcj6d6LbXVpcatCgNnzIVwwPuKaVlQ4Gke1OKheK0u4kKiRCrSu7EEgkHjfsRXR2t6vwwe5ZljLGQhjl/Sm+uq7FgKsJk05zketXg5JGymmSCO5KyqgOs5wxbsQea67s55bOGBHMjRurMztgsB7+tPIwZTg1ZWDEhTuKozY7S5VNDYZACyAsfK+cjfuKi3gvh1xM5IeNQoMmcN344p55TGrnGphwucavag2t7DdZKMQ42ZGGGU+4qcCrw3vUiMcjKqxNqDNnLY27VOfEEV1OJG6K6WwMF+9NlSxDBtvTGc0Q6+Mp/WgTtZJjdTRTM/lVWQEDcdzt70FYZviZbiMNHIHwyEeWRexz61oLGFZn5cgAt7UF72OOKVyciP5gvNQASa8aTU0WmPpFtJXBD+nNCU3TJbxuumWVCzSHOEOflxWkk6uVTYSFdWgkEgetFUeq7UwZV8bi3tzLbjqOCF0nJ52ztQ2e9F5KXjDxQKoUNnDsecev9K138q5VQTg4HqaDFqaNWeFVkA3LYOD7YpgBEpN1KIUCkMGlBHO3AolxdtBNbwohPVJLMP5QP60zGiKNJQepJHJpW+kSO2kKuiMBldXFQL2FzI6BpoSXnZ2yeVUfLt6Ve1muRFADH0kLlQujOF7Zpm2idozqBVsAEkgn9KriTWVC/hcAjmqOd70XF46orKiAQKeGPfvz2qwE0sqq5EaoFbWCPO3cEelOqpCjffGKB1SraMjVzjvQZVwPECrupjV5JxHnbyxDk81owr1GbqFSin8LAxgY3OKuwmMysNLpj5TsR71Yu6vqOPoKQZsUU8U7XESCJ8trjz5ZAPlx78b0ZvjJtTtKYsw7ZA8r/AEo9xdGGEyHC451HAqbbrPIZCFljZRpJOCv2pgUtp71vDUdjplYrqVlwcZ83503MHgtkW1QsQw2PZc74zRJiUwzthAefSujmWR9KOC4GdJ/egz3t7iSWKOSWTUzSlWIyVXAwD6/7048dzogfSrOjZdVGkHbtTOtSwXK9QLnTnfFEDe1XIms+5tGulBZSunLKCc4bGxrNvPDpbaz8PEfneCZRkjBOeRt2rWfxK2DqpkHmB0nScNjnB4JqZJJ9MRTALuBoIz5e9TheQo/DjHcpMoXYsxGkcn09KB/hK9KCJnkIhd2ByATqzkZ+9au+dmqqK2XDKunPlIOc/WriaXs4fhrKO2ViyxpoBYjJpe38KhhSFT5ulG6KTtnUdzxzTqzRvcvBg6kUMTjbf3oKyi4upkU6Y4MKxHdiM0oi48Oin8L+Adf+n0hAAdwBxQ4rC3aeaeAKC6CBmHAVdsCi2tu8UT5Ygu5YKd9I7CqLbfDFmU4Rmyyljjf2q7ReG2RbnqxYXQgiGCcEDtVbi3eW/hdsGNI3U498D+9Xe8SGLUUOheSozpoVyt4WL2tzGCP5JI8j8xvUUnHbW91D8JcBo2hk8ijIKqOMH6U3Pa20SPNIihOmIT/7PT6UmvjM8MyQ3tm0Rc4EkR1qf6itMSdRRpYMvce1NFUijjVelowi6ECjYD0oAt4L2aG8ZstFkIBt9c/2pvIAwBgfShrAA+pVXJ5IFBT4SFjKNKlJPnBGzGhvYwKGCBRrxq25xR2YIGZmCqNyTVWTCkjHrmoBjpo3UcaW06dfO31oXRtWuetg62I83Zscfepds3FvHsUIZj7kcfvXPECeqSU08MDgD1NQRBaRKvnw34rSJkcEmrShRMNSnGnGsDf6fSqdZox80bpjOQcED1qrXIadFBGTyDzRRSqAo2gYGy7ZIoydMKAihQOwpZp1DaCyhz8q5oE2p5VeC60OPIVJypPoR61NDgWFFOmMABi2AOCe9CNtbyKGKrhTn5eDVI71Q/RmXRMP5Qcg/Q0dJUZNgeM4IoA4hhUKg0gcYoUjSdZy0oaMoMLjhs1e8mSBNQUHGNvahXBUEEAZP61irHzLxE58TuSf/wArfvSozimvEtvE7rH/AOU0rtXq8eoxXV2B3/auGxzXNzzWtQlU1FTUVwO1TUV2aC2ajtXZrqD6v4Pl/CrR8HeIc0/09Qwc/Ss3wGQjwWzB/wDxjFaJkJGRXHFX0EAbYrsEHj7VAkJ5qruew3qiCAck96lVBwB2obNkbc0NJiBgnG/NQNmPO4H1qk8eqMjiuSU5NdK3kJFKrLtoSnjM7gnSyLg+h71ptZRtMsoLqCullU7GsKC5J8avCzgYCqq5423NaqeIrD045CAztpUE1J2LRWFoArxLqVQdJ1Zx61ZLG2jRMkkRghctk4Pb3rvjbIM4aSEYI1Hbk8ZohuLWKMyKU+YKdPOa0F7WyUiJpgweMMiAnhT6++KbgsooHLx5B0hCCc5A4qhvraJ2R5kBTBbJ4BqXvoUuGiDqHWPW2psBR2zRF7iyFx0j1GRon1qy9jx3+tAXw1Y7iJEQGBInUg75LHf+tPRzK6goysOcg5qq3UTuyrIjMjaWAbg+lOAGfw+OXw9rMALEU0LtnT6VW0s3gh0tBBG3LNFsGOOcY2ppbqJpWj1qHVQWB7VwuoNIbrx6WbSCGGCfSqM2Dwcx/DkXDMIxIGznz6u/O2KpZWL297HE7ddYoTh8nZi3ffkitOR4hMsTKhZhkDvtXLcEXvw4hOjp6+oOM54+tTgJR+FTRQGMTAkzmRiQfMp/lNCi8HuImiAujpjSQHBIyW429q28n7VAYElQckcj0pwMN/CndkWSTXojCdRch1fuc96dvbe5ls2S1kMc2Rhie2d6PJFEheZiyd2ZXIH3rkGQHE0pU8Akf2pwcsxIri7t7pNTaxNoAL7KBjgipuLTxAsOlIyqpTGl98fzZ23rXjCImI1CjPA9aDBdrcl+mfKrFM45I5pkOST29+JyYmURtKuBjOlMbn65olsl9HIC+NDSNqwNwnail2iv06ZcrpPUBJI9vvTqyhlOBj7U4GIIPEALmUjMry4UEA4T1H9qrJ4XN1IcMxO+qYbMD2zW5117g71bKtgjamQ2si8jvrfw5ngbq3CgeRRye+PeoWW+gSK3RGOUDGXGdTE7g+nrvW0SADnigC5hLlQwYjkAinAR8Se6ituohaVEkUuigZKjn60tHPNLMZLaS3Opd9s/nxWtBe208rxIcSId0ZcH6/T3o4WMsTgZ9cUyGsNLy9DpDFaRxSHJydgQDggUWPxu4eN5PhcKilidXy4OMN6VsELjAIpdVmUsJI0kViSNJxgemDUw0rN4wETEkTBun1GAIIA9c0SLxTqqoWB8jBkB/lz+5oskKSIUW3VDpKgsBsPtQhFBZWwkVC7JGFaQbEgbUwKeIeLzrNoggBRR3bSWPtSkHiMbTm9SNyzIFMZ3wQfXtWtLHC7aWVTnfcb0K3to0DQJA0cQPl08EHneopi18Zinhgd43RpWKhTvjHO/ptVj4xbaoVVZD1lZh5eAPWiLY20ixgxqel8o9O1EFnaRaSsagqpQYGcKeRiqhaLxWGckRK+8RlGRjakoL1VtxM6sblYxiTG2WrUhjtZFEsBUj5NS+3aii3hCadC6cg4xTBn28zR+IyIitICR1WB/y9tufWo8Q8VMBbpRCRo11Nk429vetL4eFGZwuGYeZs7nFd0YSxfSNWMZzTBiz30FxFOl1adVIollYEgqc8D61Nus9lLJa2WuWFUDGCRiCM/6D3FbKwwnPkBB571fC42Gw96oS8S1dfw+CJSYzNlwONgSM/ehreS/ExuYR5w4yu/y9h9aZlVyyGKNHTcOC2D7USNAOVUA8AcCmIT8LeYmeWVWKviRSRgqTym/pihfEX87EvmOB7d2YCPBR98DJrWCg9hVGQMGUqNwRxTDWX0kFr4NkDysu3p5aufEpzGjiNVYu4OVJCqoOPucUz8IsccSg6jEcqSN+Mb0QIXQpJ8pGCAMUwIC+8RdNSLGw+G6gZU+ZzwBvRTJcTzsQXjeBNUa4wshK9/v2pogJpVUACjA2og3Qgrz7UCfhiTokvVLYchwZANQYjzDbtnikrIXUSXhR+oxvCHKqAcbZIHrWvHwyhs4PY8UKKPo6wgOGYufcnmgpELhTCk0kpK5JcY9dgfU471S7F5J4rAYmxbJEzE6QfPwBTTdTIw5xQ5hOVASTBz3opSyS7jt0W5dXbps0gZdg5ORvT9suE1OGDuAX3zvQjHOwwZMDuORVwXIyJNRHO+aAaJIlxL1FDqzZVhyB6YoYimMClivVLfiEZAK/wBKPNOscYZ2x9N/2pOO6gnV5I5kZVOGOrGPr6VB0FgyW8UUknUKSFiWz5h2/pUSWUz3MkizsgeRDgE/KvI+5plRiM4wWwSBnmkY5hcqZYpWYAYZNhg/0NA3HC6rpkcMOozMDuCDwPtXXS9dIljZAEcMyMMq49DUJGHhVgCNQB3qGgUppzzxQDSyETwxgExqjhjnHJH5VeSzZ4ol6zZjOdTYbVtjcUL4fQv+Z+dXZ8RhMt9TtmgGfC7Xz4OnVEsQ3GwBzn70wtvHHNJJyXIJyeKUjtSzDMjHuAaK6aHADEA8ioLxWUalWLsdDl1JPc/vV1tYBgDAIk6uc7k+9AaAOVcu47bHaplSEIzuxCqMk57UUVLKKMk51DqdUAng/WgXfhnxcrySSSJlCiiN8DSfX3oOlfhTIkxV8AhF354FMRRnOzsO/wA1TQUQxpGqdPIAApO63lKdDyBdQfPf0o8yPv8AiHHalJI2CsRIQeftWaPnHiAB8Qus89Q7Umac8VP/AM1usf8A5DSZ45/SvT49RmoyK7FdXc+laQpXVFTUVNdmurvaoOxVuRUCpoPp/gJD+DWZ/wD1QrTBwNqwv4dcnwS0Gf5MVsgkiuajZDDBqjPp57UvNIQoUZDNsMdqKqlUUZywGMmgs4OdqWI849zv2pkHI3NUbY70BACU7596tFqbUGA2qoJA52rhIFb2oMaO3WPx69Vhu4jcfT/yKdNqkt5bzNkGNjjA9aUu5NH8SpI7qkTQDJPffan2ljWWL8RQHYBd/mNZvaivY2z9cOh/FxrOfTijC0g6iyjVrDFtQbfJGN/tULPGQ56ilV2Y54PpS/xsEgMcd0sbkZVticeu9aQy9hbyGdmUnrYDjPpxVPhoBczSBdUkyBHU8YFUS7kt2Ed0UBf5JF+Vj6e1XaKOS4EySOsgUBtJ5HuKCllaxeFWTZcNp5ZjjbsPoK6CyT/EZbrCLFIFIjxyw/m/2q140a2U5deoFQ+U96XjsB8MImmkkLqMl2zp27d6KOlkrwFFmYqJS4JAO+dx7iuh8LW3hMMMmEMvVKuAR9PpTgQKqheBtVyQB5sCiFksT155ZGVmkOUON02xt7VPh9m9oram1lsZxwSP5t+5pj2qrXMcRIZwCF1Eeg9fpQKpYzJoJlJYTtKSSTsc4H7UM2cs1rLC0jpdEYadGI37f87U6bpUMeVbTIcKcd6kxL1jKrujNjUFOxoMx7LxGfwyKG6m1SCZWfflByCQN6duYJJOjGpYwZPVBOGI7b/WjmVFYprGpV1HJ3x61ENzDMCElRyvOk5xVC5S8SRmWRinWUgMf/TA37c0tbpcxahApC/GMW2xlPv71r5XHtVgwPB2piayVS9l+HWbKodTSlCAQwPl+1TA3iaSJ1CjIZJNWVGQv8vHrWtgYOP3pZIZ0Qh5ElOTgtkGmGs6W5v0hicxAN0neTyg4YcDnim7a4zbxkvqLKCGxjciiSszf9OdId1Pyngdzv8AWhxIY5ooAsbRhdtOcqBxUVnL/iNzFGZ4vM91hxkgdMf/AOu33p1pDIUYRIshdoklAJVV9cfpTbtIlwB0dcJXYrjIPv7UZByWUAcBaBS/iRbVJJFLSKwAkiByn/d649qEb65gQLJErzEMUbBUOBxsM7n0p150jPy478bUJXWRvIADQLHxEu1pHoZTNG0rkHOkDt9aPb3fXg63TIhK6kfIOR7gUwi+XJ3xUDCjQqaQOy7UGVL4qt0qxwqwWQIwfbDKWwfoac60EkMtxktHFnUmN1x7etWNvCdMaoIwHEh0gDJFF0RYkCrjqfPsPNtjf7VMGOl+LuS3WMvGkwZ9TDzaRxj601HMkTq8Tu8bL8mSxJzuw9AKN0bSMgKY4jCmhDgAqvt7VMMVv5JowG0DQrrncZ7+tAaWdo5IIE+ad8Fs8KBk1eSaLS9tb3KJOBkbg6fc0KSJ57u2kByqa8nHGRioj8MjDIdbMyRmIZ/0nscUFLKcWkOi4K4di4nQ5WQk7n2NM312traGRd3LBVHuarHYxQKqa2KrH09LHIK1MttFPpEo1BCGUbgZHFUAkvILG5ke5lcIYwSTkqMep/1HPFWg8Ytp5ekrIAsYkck/KDwPrUta2cltPaNKGjlJZ0D5Iyc+uRVWsLaTr7E9YKHI5wuwxUB4b+3bBGQGcouxOaCt1Hc+KaQdJgU6ccSZ5x22/emFt1eWOTW2qMED3B5zQ4bCK2wY9WEzoUnIXPIHpQDa9mTxOC3jiHTdHZj9KrLfyoIbhHIgL4kjePBA3yfUYxQ5fB1n8RjukLRKEOpo3KsWJ2p9bZVUo8jyBhg68En61cApPGYVju36Tn4aMSHjzAjalE8VJu0WZZUiW2+IlJXueB9P3rRWGEKYlQaMYIwMYqxt4WLMVBLLpOcbj0+lVAZPE+i6xvC+toml8uMBR60s3iJnu7eFYWKSW5nI1AZ7AVo9KPkAZC6R9PSoMEZkD5xhcbbbelBWBrgNItx0hg+TR/px3pApBcXcb2k7CdHDS4c/L3yD61odGPU7ged10k57VyhFfJUdQgA45PpQZdn4jFFaCVV81xM+hNeACM8k8Ham7e/e4eMdLRrTWVY+YCiBoTP8ObfScawCBjn96MUXVllG3HtTBmzeLNHe3cbRN0rSMOxBGWzxTEN881vPOYNo8ldLZ1jGdv2pnTHknSMnn3qBp2GkYoMeK6nu5vDWkjYCVXmbBO2Bsp9BvT8ba5EeKMxNKuS2NsA8ferrNDMGAxkEqVI3qZLiOGMyOp6Yxuq5wKgNK6RQl3bQq7k+lYMDukt1esIZornQqSRA+uNx7d63crgkLnFVCqowsYA9tqKz7szJIukh5Ut5MEbZO2+KHZxypb2KlQpZB1Mx57dz2NPGD8fr77IU4980UY05ANMCMdxdvcKSjJH5wylNhj5d/egiTxIwqxCa+kzFQB82fKvNapxjge3vVcnstBlul4LyWYkMiQARLtu/emQ00dmW/wA2XBbBAG+OKb0kZOMH1oMjmJDJIwAUZJPGKgzkhvnDyGZwC6mMYAKjG+R6UxOlw724ikC/iDqtgZ00wHLKMDBzuOK55ShLMwCgEnPaooECXoROoytu5PH/AO7S01pfzW1whyWcIVBIwP8AUKd+ImltRPGQuQCqlefT86MzSnGMUCjw3UYk6TAgxeUMBkvUubxBKVRXYBdGBsSee++KalR3jADYIOfrQWNwgJULsagVeSe7gkUL/wCqY2wBqVfXnmokxA0cEkmXZPKAuM45pqJGjRlC+YsWJ9SeapOWMXmUah3rNHzDxUhvFLojjqGkj9Kd8V/+6XWNvxDSR4r0+PUZrs133qK7PpWkKjmpqKnesq7NdXVw370E1IqN8VOao+g/w02fArYnsSP1rdQ6mODXn/4WbX4Ci+jsP1rcQFVJrl+qvlTICwGRsKJkb+tCxk74q/I3/WgnI4qoYtkN2qACmcb1BLdQeXCkZzQFBCpqJ2FVBDHZs/WrgeUjGx3paQGN+ovA+YY7UGP4usj+M26gHOjy4+v961RZCWyijclMAYwN1xQ3C/4tZyuN2VkX27/nWlLkL5SAcbH0oALZASazI4kLatQwM4GOOOKF/h1tcC3lh2SMnzKfmB5FPFsBct96qkMSamSNQ7HJAoKvaCVpCxJjcAaCBjb0qIrYwRqDhnAwXA3b60yjNp82xHOKtkOuR24IoMgeGziORnZS5idCwyTJngn6Ub4OcQTIJiBKAR5d1bAzv6bU+JFDBHZQ54GdzUNOi6dRALHAHrQZ62j6o3LFMSh3EZIBwMYFWS2nEccc0geIO5dWJyQTld/atFsYzjY1BIA3agRvOpKyxIwMRUhhqKkHsc9xSUnh8mu4zdk9VI1DMxOdJ3yP2rYEiNuGDLnGQc0GaB5JkeKQKyZ8rDytn196ALK80ul2ZoC3JbDKMf1NM27aJpS7sdR2y2Rj+lClcRKzzk6V2AUcnNEZI5XCB8SABtPcD3oM+V9PjVyDC7JLAozGdWORnBpiWGWK7jljGfJ0iwALY5yfvTBtVMpcEhyANQ9B2rhDMjZEpPsaBd3vJHsoyB/M02RtkcA4NXjub34RZCq9WWYAIVP4a98/lzTJM67Eoc+oqRLKHAeNMn0NP+hS4uL1+kqJp6lwUJwRhB3+/rTN3eG1WJSE1StpVicIpxyTRUuFPIQE9s1KtG6agEI9RvVGVLdXJlWfoapxbZKL38/I+wzT0jPb+HTSh9D6CdTLwfpRNEXXMhTzadPH3q5e3dGUsBqBG+3NQIW0rXfgsMnxbmUx8xNuGx39TURXtzJG6yhVeKIO6g+cnGeKcgjs7aJUhiVigC5AGfuavBNDcCQhMaTpbPNAq18ubcNFlZYjIH1AbgZxVHvgIJTHGyMrIvmAyNWN8VoaIWCgou3GRx9KjpwS6joRw2NRO+cUwIvC4ui9tcyK67NnJj27MPU+tXjvwNXW/DkTBI5BzwQe+acjjiw7KoUP82O/1qjW9u8IT5VUgjGxGON6WGhJeW8jMqyjWp43G/pXJcgLGSj6pAcjGy49aHBAjTyMxOlZtcTd8kb/AGp84KgBh9PWpBkWF3HcXF7M8kQZJNERkIwgx/U1pwNbwwoiyq4ckggjznkkVnG0WSS8DMI8XCyq2O4UdvSjReHwiKHpuCiMzgqQQSTk/T7VQ8txboyIH88hwqDk+u1UlvGjiaaGPqRrnUdWM45x61m3dhDJ4hDfSMmmJCpVm5zwc1EVmYLaJVL6YFYBifMxPG3tUGqbuGRyuvdQCy43GeM0ON+ve3C68QwhRj1JGd/bihWln0QurDSAAFgAM/X3oJsnmuroayidVWIwCG8uMEd6CJHjPinWji1MsBCKuBrBPOfTsK0YtDKSDgj5lBzg+lJp4YkLkwvImIOgMMCQM8/Wmo4CkQRdKnGCRjc45qiIbyzcqRcIQxIU6vmxziiLeWs0auk6gOdKknGo+lZHhnhZj6/Vd9KTu0RKgbkY1cU9/haPHbdV9bQEsrkDLEjGTt96chxJoQmevGRgnIccDmgw31vchWWaII+enl92x3xSsPhkEBWKMsAIjFzyDyfrRX8NhWO3DamNshWMD3GM/WkQ6ssBYOJ1IK5wGGMetdFeWs7kRTI5xqOk52pCHw23+HEeGRTD0SuT8vP51e3spIp7kliYpUVd+dhj9qHA58SsleVTOoaJNbD0X1pRpnMzPbXwcDBaOZcgZ4AI3H60RfC7cIQUZg0YiOpjuo4FXNlAzSkxg9QhmPuOKKtb3fxCS6omili2dG7HGRv6UrYXoTw+3eXU883mYKMnc8n2FPmMCJsAAsMHA52pfw+xWC2gLriZIghYenOKqFvjpDcLJAsbdScwEvngc49B+9MwXq9SVZrqIt1NCpsCDjj61ceH2yEEJuJTMN/5j3oMdnAl1kQsCrM4c75ZuTUwGlvbQBC86AMC6kNyBz9qMJojEJQwCEatR2GKQk8MtnhIjRyRGYlBYgYO+D96aS2U2K2sxMidMI2f5tqoBc3sboiwvnVMsbnBGAd/2o5kgmtxO0iGAeYEHY/89KG9jGDCIyw0SByxOScDHNdNFZQ2jxyLiAnLhQcZJzk496g7/ErXUsZLq7SdMKUIOrGf2qHvo3hVoFMrvnQnBYA4J+lFFnbjQyoMoxZTnJyRjP5VHwdvG0ZWMKUzpxtjPNAKa/jgRQyOXZWcRgb4HJ9qUu/ElSV0RZMJbmdiBj6D2rQktYJ2Vpolcp8pPaqXKQRkyyRqdYEbNjPl9D7UGfHMPgYuvrLsiu0jDfJPb0p2K4m6qRNHltJZyGB0+ldoieNo49La+T7UTpRo+sKAcYyPSiueRdBMzqqe5xWeI2MciR9CSFmLBXkJAp8RxSaiyKx9SM0FILZZNcdunUG2obb1KEzd/D2+EtyWhRSyM++D6epoF3cy3XhtyUiGloCykNkjtg7c+1bFsVmzK0IVgSoPJ29D6UQ6F20gfSoMiydhbwImBJOmVfVqVSBx9adub/4OWJHid+pn5BnBA4+9M5RVyE+wFD6yEFtPPtzTgdHM0sKXB1JGU1aDyfrQo7v4hVEcUgZ0LAuuAO29F60RbDLjbuNqu8iqO5z6VB0SuvlbzKFHnPJagXJHTI1LqI2Hc0ZpcKG3waTutDssuBrQHSfY81m1XzLxT/7rdf8A7Q0nxTvi2B4tdb/+oaSJ22r0+PUZqNztUVNRmqFq6urqg6pqK6gsK4GozXUHu/4Sb/5QP/2rA16ZSBsM15b+EQW8IfHaU/0r0yHA71z/AFRCMn0IqAcZ2rlbOc5qf5uKorq83FWOGx+VVYb87VbTt3oL8gjjBrgu5O/pUKOcmrAioMXxi8WzltlVCzLIHGfTggVpXZnaGLpYV9YDDGcDvWN/EqNI9toOHB49RT9tBLCRquXcNwM7cUUSNbxoV1A5+II7Z6dC0X9raT3BlPUExbSQDqTP9q1kP4O5zigo8wncOmpc5RgRsPQ0RSdLqWBOlJjVKpOQBhM5INW13ZuQdOEExB4+THP50xHJklScN6Zqz5zv+lUJyLLJHF5CJWZgXx8nvSt6t410TDGB0yow3Dgb5B7HO1bC7DHNQyHTsamBKW6nTwySfojrKhYRk539NuaT03JuLcOmY0gMjMSSC/bP9q142OATzQyk3xLPhXhKgAZwVP8AXNAipcrHGi9Ga5BkdguQuMbfejeITTW1i8qEagRlgMkDO5+wo1vDiZ5WALHYbcD0ogXMhGAQdxtxQLRKZYmeNI5I3GRrYkMDQhcskYVYVguJH6YZtxt3z3HpTqW1tETogRD3KjFXZV2yoOOKYFJPEJY3uALbUISg1avmLc9u1E+NzLOyqBFb5EhPzZxnIHpTCaB5cVKhDkae+9WIzn8UdmuY1hAZIDKjas59qFb3cUdzECJJJ3SNZCG4zvnHf+laQADMDGVA2UgZ2qw6Q7NkexorNPiUMqsywSAKjSZBGdI29f0oy3qo8axDIEYlmJI2Qjt6mjm2DXiTBdKqjDHds+tM9FNIKqAcaeOB6Uw1nW12L6XrENEyfIhOzq3DH/m1XuLmKJ2BVnIKq7IB5M8ZpyO2iiXRHGqDOcKKj4OHr9bQOpgDXgZpgz7Bo1drTqefqyHc8jVj86YkuraG6+ETaRU1sQpwo/vUTLFaKsoQswkLZKgkZ5OaYf4eGOS+cHJjCu2NyvYfrUhWZb3Ut1CknU6cr5ZVBwAAe/rTkcvXLdNWCEZVwPK1EWOJURkxpRdKIoBABrvJaQYUgKi50qM4x2pgSt71rqKTRNobJEaqRlsbZNEa8jiTOUklyEKqR8x/pVIbO0a3UIwdcNpHc6ud6qtgscil3YGMq4c43xsB9KijQyOS3VUK2o7K2du2fSgm86viAiR9KBNRPf0xVHtF/wARa5bygjIUD5m9ahLBZ7mVmQiN4tAJ9c9qYNJrqIQ4LYOP5djU2KARSMHHnfXpHakl8IjjtIohoZkxl8YLeu3al7i1uIrW5MTMSZA6aWIIG21OUal4sbRMkiqY2+bJxVrUIIhgSPpOxkJP5ZrKPhlxIqEOQOsJChcny9xn1zTrRXvVYiUiMyKVHcIBuOOacjSDF1OcfXvUCQpEzFSVUE6V5OKyY4rxFkKK6s0m4LZ8vqPeqz2dyenFGzNGF2JYjS2c5I/mHtTkattN8XCkyIyB11AOMEfWjDVqGT9vSs66inmPSjkKwurBmDFW1dvtQLeyvPh7ES3D9SFgZcMfMoz+Z4qh+a/6V8IJEZFfAR2+Vj6explHJ2POePSsYWdzMEjnIliJfqKWOTk5Ug+1Gazd44Ieq7BBh+oPn2+tQPxEG4J1Ag9wdjTWUOG1DGM81iQeFm38Hax15OGAfHr3xmp/wlApKMw1JGgzwAu5796dFbJkXIGsDPAzzQxLFq09ZMk4HmG59KzjYPLOsrSqwWbqgEZPGMZ9KXg8Jk/xK7ebHTeRZFwBgnnHsM8+tVGuLiF2CrMjHJAAYbkciqyXdtBKsUkyq7HGD2P9KzbDwqSC6nklIEYuDLHsBnIwftudqdXw6M3Ek2tiryCQxk7Bx3ookE8cyOU1AIxB1jGMUEeKW0kUTQzK4mk0I2frk/pTEVv0IDGHLLvjXuQPSkoPCrWBLaJBqa3YuhPqe59aIO1zHG4n+JzBg62ZsjPt70Zbq3kKBJQxlGpMfzCgHw2EhTnzKWJ0nGS3OatFaRwxwKhYCEFV3J29KCsd9bySzRxyIVh2kOe/pTUEqTxK6g4I2yMGkR4TD0riNXYCaXqsQdw2c7VoBSFwWyfWrhWfdeIxdGYQkmUJlWxsd8ZB74NML0riLpoQY1Ol8dyORQG8JiWB4oSwypVNRyEyc4H3puK1jhZ3QANIcuQMZNTBnyeNQfDTTxFSqyiFPds4z9P7UaWVSC0UjNLG4UoCQWOM4x71HwNnbLFZiMMruZFV/UHOaI9mryKAxL9QSM42x/wbUVa6uxbWUk5BBVMgH17Us8kdvL1Z5mXKqNO5OT3I7U3cW8dyjRSrlTz70N7C3kLs4JL6dW/OODSwI3DWM9xpEzJcxuEDpkMCeB70W2u5GlEMwDhgenMq4V8cjHY0x8BbBmYplnk6pJP82MZq0VvFbJiMFVznGePpQLtfxxyrFg+ZigYDy6h2z60CxuI3SK3JGto+oQdick8Ux/h8MRd4w5yxfSWyAx7gdjU29nHFDAWGXiXSG9M80wcZtV4tujFAE14G2rfGKEWuLOZzLO08TkLEhA1aj2zR57WKbSGGWXdWzgj6GqSW6MgVtUmk5HUbODUAf8URkhzFJ+LIY1AHeqfHxOhkVWPlZtORwNs08lvCqqemgK+YY7GpW2gyPw0yM424pgypfEo2tVlVWbydQjbIFQbwRlWGskxdUgDYD61pmGASHyJsNjpG1W6NudtCfLp4HHpU4C0d0JIdbqVA5BFXcK4yuCMUVljUHA+wpW8H4QAdlwwOxrFV818c28avBx+JWfn3NaHjf/3q6GT8/wDSs816fH6xmurvvXZ2qKoWqaipqDq6urqDqkcVFSKD238GsT4fOg4WXOftXqEbyCvJfwW+Iblf+4HFesjbBYbYB7Vj9UWpqilcEirZz6UHHHNWUjgVQtxUBqoL9KjJxmqZwRvViRuKgyPGwWMDryCaWSa4SRImSRhrBwBjYDO/6U34qrtHB02wxlAGR+9MzwqenI6BnHJFTORWC8iACiORWdOsTjAONsCm5JjHbtMAwwhYAj2pIGG7NvKMhI8lQDjPbBHp7U0R11YPvGVxj19aBa0whtpJmleV1PmHYnc5/tT8l4iFtROhdi+Mgn0zS4jiBiOjHT2TTtpqVig+He30ExsSSrH1/wB6A9k5nHxDFgzeQxnYKQePrQnv5/jbuPpnpQQgjuSd/wC1Ht4kSAKg8pJPOc1n/wCFoPEpJ1LwxuqhTE2DnvkUBPiZoWgkMge3n4DJpKbZ39qM3ittHDO5YgRLlwVI+n50Se1SeIqxYlgPNnfagPYRSx3Echc/EEF8nf7flQcL8IyMzZ6gyQu+kY70zDcQ7ESqSU6mf+31pVrNJLiUKXHUQKxB4AGB96YhslhYaBnEQiweMCgCniKS2bXYVmTfCJuxA7/1pqS5hhtVnmcLEQDk+9IxW6WXw9tGQSnfHIPrWhcW3xVnJbsQodcEjkfSqBSXFsVkjFyEYYDMp3Qnj70OOW5tsib/AKmNeZE2ZfqO/wBqH/hKGNllcO7lNTaQMhTkDFG/w/UJT1NIkmEvl7EY29xtQE+Pt5BEY31dQ6QRtjHOaLHKkya4n1Lnkb0FLJI7qWcAEygalO4yO9VtLdraNlfS7MSSyjTmgtJfRI0gVtRjA14PBPA+pohuXhkUu0fSOdeP5PqazD4TbN11JH48wmULgHbt9KO1qBNDqO7SNI0YGQdsce3rUGqWAXOdvWqSyIqli4CgZJzwPWlL21F1ZSW41LqA35pRbcvJeRQxorMkZU6cqPUY9Nqu0a8oR4QGKgNgLnvVok0x6CBjGMYpJ7RmkDMF0LFpWPTsjeopS2sXtbiO4mlAcRlHG5yf9Wc80RqRNb6JOiQI1yCQMKCOaq0USr1c5GnJI7ikrbw5oLK2i6mUjZmlBJKyA084ZYAsAUADA1AkAfagShkV5EKW5EL7l0TJz2zjjanegLmAJMmNQ3XPG+1ZqWjyRyaoI7ecONMsJIGPXH9Ku0F7mSZXDTa8I2SDozx6CopiSBYirSuWAIA1ck+lHjOuPUilQDjBGOKzBaXmR1JjIBcCRSxJ0rjjejwNOUea5Do2SoQcac7YoHpZVigkkcDCKST7Ck5BK9uJAzI7rlUXHJ4FKCS5ntZjOWQ9J1dDwT20+2KPEs2pwSAmhDG2eNtx+dQGiuAQIdSiYEKS3dsZIAFGWRjrSRQHjI3Xgg8Gs3wwyIlxJJJC2h3Yx6cMG/PjFHj8TnMUbTW2NduZWCg5BH8tWB1CxwO9XkDGPJDbelZT+Kzi1uCkUamONWBDE4z9u1MS33QZxHE0rqqlxqIyD3HrQNZESapHCpwNRxvTCkqu4IOOazJr5JjNE1uJIVdI8nhi39qrFJLb3LQWxaSJXCNFJnUo9VPp9aDTJRFLsQigZJNUimjmkeII4dQGIZcbetZvjUsiJZIpVdV0mS+w2yd/alrXxO7LSTsiDTL0mGlvMSdn+mO1BvNHl1OcAe/NEk0CAuxAAGc1irfX5gm6yFJEmCoyxHzL2P0o8l34kssqxwoyB41QspGQfmPPaoNIKdIO31oEt9Bb3SQTFk1jKSEeQn0z61nt4reRwo0lvhiJGYlTgBflG3rTLyyS+DapEhnlaMEpjY59qqNExj7VGEjGSce+azIY7mGFYYZJGhdiVJxriXGw39/yoSQeIPJ4e0028RcykkHJ7H/nFUbIOdiaXkSDX1ZMAqCc5xgf2oVtDcMqz3Mmm406SoIK89qzpbG/PxQaXUJbhCCWH+WDvn+1Bri4XrJEY3XWPIxGx70SZ0iheWQ6URSxPoKz5hdPrMTalMirk4DaP5sGh+MQlfBJIY5n8qhR/wB24GDQHW+kW7giMOFnjLq2rdcc5FO24lMIMp8xJPGMDtWTNFMvilsEmLyLbSaSwGM7D0q7Q+ItA+m4aNnZNiwJGPmOfT2pg2eK6siZfEtDmCXL9fUvmG6elX+HZb6PSsnRVSyt1ScMTuCKB9445QOoivg5GRnFCe5+HfS0L9LG0ijI+4G4pGSK+km2ZlVZgRh8Bo+/3ro0vxMryStoNwxK6htHjb/xQaiOki60YMp7g1VgurGrfnFI21vIJurK2iTU2rSdnH8u1CitbhfEb64eVyrqFiGR2H96g0WAJA9PeuIU81mw2t4ggEkztiArI2v+c96p8JfNbyZlkW4+RXDDBXI3+tFablQu7AADO9UOpoCIjgkeUsM1nXVpeSWd1HHI2ppF6ZZv5BjP070UxXAF0oZ8NEBEdW4bG+fvU5FprqJTGoYvJj+Xvjk/SlpfEBqKywOFGCZE3UfXvS9v4bPDJG7tJn4fRjVkh8/TitCW1dbMRw5aUYLHOC3rTAxGyPGrBgcjOQdiKo3TDY3yed6Tazkj8sQYQyHzIHwU27H60FrW5j+FxIzSrlXAbI0ng70o0hIiMQWXBOFoi6eMfSs0LI9705Ax6aqUcbD0JNFZbtr3+ZYVK4Ixgjvkc5rIJ1o542k3CZIXGxONqEEPw6LI5ZwNzmhW0c4jgZdJQFg6sONzuKYuGKwsUX8QDbIrNV838fwvjl1j/UP2rM960/4hGPHLjtnScfasyvR4/WJXVGM1x3rgK0heuFdXVBNdUVwoJqajmuoPW/wXubtR20mvYIuCdq8X/BshWa6Ud1U16zqFZDnGk1i9qa04BwOan0pfXn/zU6yRsKIICxY7DHarYx3oIkI5JqRMWXOcVQfFQ1UEx7CqtKxPYe9RS3iCszWqoRkSZPsAKtPevFGX6GqFdydYzj1xQ55ibiGMhcuDg49KtcQmWaGTqlNLeZCNmqCLGW1YySsVQ68EMMYzx96be4gH/qjOdOx70pLZa7O5i1ljIS4yBnOPWixWmYImYssmFLcdhwRQG60UetmYHBClfc8VRLhmmk0xKQj6SQ35/lVZrVWBy+NUgfjgiiW0aw9bDswd9fm7f3oHYgFXAb/airjn0rNityDqyP8AML7DHPFGkjb4JoU0hiuMkbZ9/aqGPiI9aoh1MwJUD09apHOsjkSL02DlQCc5PsaTMD9R2TkwiMaWIIPv7UZYQ06mRhJoQDBHDDuPrUDceEB7k7miahsc1lzQTyXOpZSsYwRucjff2OfeoVboSEiTKmQtu38uNv8AxVD7KjS7Eax2+tG6mO35VmQxyLmSTSZ9/MDnV6UBI74M0rMzMYiGXqcP6jtj9qgcN8oujFcKYP8ASzHyuPrT2obaTkevrWOqXhXQQHAhAHUOct3+v1o9pCISSutFI/y85APege66azGGy68gb4+tF053rGhhvIY7lw7dWSbUACN149PSnR8U0kgEulOopQ4G69xVQWe0SaRJcsjx50shxzRUgjyHKecDGrvSBa8W1llBK3LuAE0ghRnG3tiouW8QaJ0QjecKMDmPbJqByW3ZyNMjDfcUWPpQx4THO+Dkk1nTzXbWV7Ekf4inTFoXTqX2PrzXRNNBNI7ooSOBdDdgfQD19ftVVorJ1GYLkFdiCNxVXhEj5YZA3+9TDKGt1ZgqyMoLbd8Vm293dh5INYkMIYl3AHUyPKAf3ojVXJjwwGPShBWST5jpJ4zxWekl4sCKsjs0mosSFyh7D0xRFlvOna9VmV9RWXCqQfeop2SJw2U70VSdA23pO0lnlmeSVjGikp0iNsZ2bPehw3skt6UACorlWQqc47NnigZjn6yNJGdKAkBsZzjmrRSOLcG40hz67Z9NvWs/wqWVY4Y2j1xYJV1PByc5qySPNFcZj8zzGPD84G2R7d6ge15Jj0+UjeuM4IUgZjY4BHakJb6UwiMI0TlmUEg7Acb+9Nsxe0XRiMkDIHI9vrTQdkTVqCrrI+bTvQ0WQDdY225INY9pJO4sQXmBMb6s5yRn9/SmbTxHpWFv1DI8kjMo6m2MdicVdEz3EFt4iIiVNxKuokjCqo4py2uY7hpAIXRoyFJZcZzvke1LRNBcgXpiIkZOnpJ7Z4+tWbxBIZIYnHztpBz/AMFTRoFY1ByOfeuwgG4pEeKwtMkagkO5RWyORzQ28WjIVxGcGXpgep/p96aY0BHHIvmjUjtkZqojAfdBp+lI/wCMjQrC3fzy9IAEc57+lE/xZHVQsZ6jsyqDxtyc1UOsFCkhBx6UGOV0hJmRMscIM7n0GPWh3HiMdtEruoGpgo34J9fSlpL0zyWMgiYFXchSeSBz/aimLkTsgi6SaJTpZVbzY79qMsyxQkxxkxptlRsMUvLft/h8lwInWQIW0tyDS0E/SsOq8ZCpDjHUB1jGc7d6DaSQkKVAIIzmrjUecVkr4uywNi2ZemiEKN+e32qG8Wkkj0pFuZhFqQ5x6njimo2NxxSd31Dcw9KaMOM/hsfmHrj2pSG/kiKxJbyuhlZWaRt09/pQ5bp72PFx4ewwpdWDeYEHYA9ieaDYAbILbn24qWCybOoIG+/qKz7O7nEY641DAKsdm+hH9aDF4zJLOiC3A1kkZfBVRsSaGNRlXqB9A1gYDdwKtlqzU8Vka4nha1cdPJR+VcD+tD/xa40u5sjpWLWuCcsf9PHNNMa4znaq5JY81mnxWVS4+EYkFFGH5zz9hXP4hKYm0wMrdURqTvkf6vpTRoySpFjW4XJwMnGTU+bTWZNcpcxzQSW2uOPIYavMSBnI/vXWFzN00BJeIoCrMfMv/afWitMH1NcTWQb65ZruVYNoTpRN8v7j/namILuWYNrUIAfKcEZH3pobZizMFYDGx+tWDGOMFzkjnArzZv7h/F7nNpnoLvh8g4GQQO5NOfH3dzaylYQAyKEOCCCfmBz6etTRpS3ARMgNpYgagNqImSoJO53rMku52VVSBXTqhFIbbHdvtTNpevNbiSSNY2yfKeRvT9Ar24+Cdp+tuy46enOT2+lHhnR9I1qzuuoldx+dISXiLeMUmaMyY2lhJXI22NQ9zcQ20sgSPKnylVwGGOcUo1JhmM6cBu1KGd7ey1tbuWUjXtn6n3pVPE5ZIVl6JKtoxgHbPr9Kutzcq5jHCYbV2k9R7VA7GoYCRWDa8HPt2q5U5JDD6VmRzzxRtMsbMjAsYSDlW9B7UYBmhmQlSJSTwcgGgO+V0qAAPalLvJdMbdzvTGV0BRjYYGaRuH0qcqW1Np27Viq8H/ELB/G5jnOw/asw7Gn/ABnH+MT6TtkftSHHHNejx6iV1Rn3rs1G54rSF6morqgmurq6g4VNRU5oPR/wg+m9uBvjpg/rXsiysRt+teI/hSTT4nKvZoj+9e2XzLgAg1mids1Ofao0hTnNdqVTioIKnV9asuwqGfPyiqAsT6D0oDDmp1YbtQQ2jvt71wYSEMAdNAC+8s9nICQFmwQO+QRT3leMbggHms7xJunEkmDhZF499v60eSGQwKsbhfNlv+4elFPqunIA5pZLt0m6dzEYXOwbOVb6Gh21rLELdDPkRszNufNngUT4OR44Y5pFkVc61YZDUA7yQK6s7FVUajV45mZwnTOGzv6Y9am6tIpLIW7PoXIAOcnniqzWhOtg2jLKT7gdvvQEE7xyrGPOSdwD8q+pp5DkVnRWZW6Nw0jEnt3wexPoKm7tnuC34ulSmnTjIB9frSIs5W3uZEgZ9bL1GQnyjPfjIzVLS8EsLSFDGFYqwzklu+KqUEV6zSkCMxImrOBnPFBtrVzGp1aVSd3wf5gTtRWrbRutuFkJLnJOTnGe1W0baQcYPNZYgmhuogZWkJ17hjgEjYn9quttdJEF+KPU6ITUxJ82ck0DnWjAYs6gLsSaFPcxpYvcspKquQp2JNKXFh8Q6rHKE7soOct61Pilq8vh3RXV/mJsD70B+pI8kShj5TqkKnbHpRXlVGUjOc43O1LJaXMd15ZW6AbIXP8ALjgj675o8MLaXEyscscb6tqgcjlBA1DGeK4XCpKEaQHUcKPesg218p8QZX3kGLf2GP0pgi4SFUjRCIwukEY83fHriqDXviC2zgTJKkRP+cBlR9cbinobiK6iEkEodTwynNJ3AmSxZIG6koXYvjf60jaRrZxSSwWrpJI4U5BJUHk49qg3wMYy1BCzGVteho85UknI+1Z89zfRsI4V1hCuWK51jv32Ioq3Uwe5yciPdVK4zt2PetIbuIjLbSR9Zo2YYDr2oMPxBjCTPEMfzRg5P2PFKjxC6MLM9soIhSTO/wAx5H2o6SvNdMB+GsR4I2kyOQagZWLTLkMcAYx7Vwl1zvFHjyAaz6Z4FIeIeIXEFysdvGDlNWoqSCc/Ltxtvk1USzGa4aAa1NwqyKGAJXSM4oHU6rXTDWTDjByB83tRgmnbnB9KRur24iuOjBEP8vWpKkhzn5duKrLf3iSTgWoYIE08nUTzj6UD8NskMQjTGF9aoLeUTu4lQowGxTdfpS63M8t44ClI4jpIK/OCOc0J/EZzdKsUXkE3TcFTkD/V9KBtp4YJRBLKiswyobbP3q6ga8aRg+1IpdS3LRxz2iGN5nQ5BOAvB+9VtOqJAYgywHIMchOYyOME+vpUDLyKsi6guAdxxmmVSN1BUeVuKyLtpZLu7JjBjhhGjcgE8ntzV1v7iK36QtgGW3EmNR5JxiorTCKxdWB2x3NVeKEYygwDkZFIf4jcC2muFiDMhCCPcEnOPT3q13dXa2l4yQ4kiwE5OrI7euKobEarK2FQg744P+9XUKQcRoud81n/ABEsJCNblgIOplQclh2+tMxJI34jynDgMF40+1AeK2hhTCgNlixJ3yTXSGNMEKPes9by6W+mt2CNpw66V2Kd9/WqTSTvCjAEmbLDyHyHGykf1ojTJj2yB+VX6UbSLIVBKg429ax4muAsGolWYHWungjtRI5rqS1kfzAt5emRhk33PvRWmJYpUfTsFYodsbioSK2gU6URBycDFBDSCzZsJ1lB0jGAT2yO2azoV8QkWy6+kfNJPkcHsOd+f0qo2etGSUVxq5wV3qYYlhQ6d8ksxPJJ70iizTdESJuwOtx2AOwx796jrXqW05WOVpNelVYAbZ5GOdqQaQkVkJAyR2qMeU5GSO5pF1vImCwOGjELeZ18xf8Alolq131B8UylekudI/n/AJvtQHVmwWOADxUxxLqaUrmQjBPoKTu/jWnYW5URiFiuV5ftvVI28QiglGFkcKmnbAJ/mqB7U2s4xioMhRWfTkjsOaU6NxHcwiCRugFcuHGSW/loXT8Qa6s2MmmMRn4gBRu3ag0wzMuVVc44JoRW4BXBjJ1ebY4C+3vSiN4kvVdtGQraVIG5z5f05zRxNeANrRGPTXGnbL96uhh3Ea63ICjk1OoMmpSCD6Vm3kV3L+BFJgKoKyOB5icgg/amIZGjto+ugR2OjSp1CooszhIWLSCMEbP6UkbtI4hIJFkCjJaPctj+tNSySEYjhDr2ZnC1nwIDMyutxBKWLHCjBJ7ggUsDNq8Nxm6RVEsmNRBydux+lHcyOyGNl2J1K2dxSapc25RAvUVnY6sDIGMjOO5Peoi+OlntWlVY4+lqkGn+fPHPpRGnpYjzbewqGZUHmb+9J3kl091aQxKDCSWmY+g4H3/pS8c90s9w5iUM0wRAW30DuP1NFaySo6B0cMpqsqrJEytwwwazFN0JESNNEXWIkDYJK/6s57mpt/iJHma5jUfiERjPCjjH15oDBBbKqxt5FAUKT2q4mjdxGrrr5Kg71ls9+y3h6EZIYpANWDp9agwyoodUQmFMoeMvjH3FQa5yo70vHOZm/DOU3GrPP0oEgkhtpW31EFjls747UtDDf/DwrCyIiqpG2cjuOKUM29wZr2RUdiiLgo2xznsPSrz5XnO9LSRXLysXK7NlCNiq+xxzRnYxQqH1SktjI7D1NZo8F46FXxicLxt+1ZprS8eIPjVwe2R+1Zv3rt49Qrq7I9KiurSAV1dXdqgniuFQeamg47V1QOKkd6Da/hdgPGVBOxRhXvC4XYY+tfPf4e/+8xfRv2r6APkFZvYrkk5JqAuXyan/ANY/SobkVAQbVxGO9VPFT2FUBkBd9IOKNHhVAqi8g96sOBUUDxRdVg44JI3x70frolqJCdS4AGO5NL+LEjw6UgkHbcfUVW4/+jiH/wCtT96DRVNWCx47dqm2UoJOdBclAewpaQkXJAJx0WP60jbyOVfLsf8ApM7nvk0GvNGsikOAyc4NcEQEFQcj71noT1bLc7rj7VHUf/GWTW2npttnage+Li6vTD5fSWAHBA9DxVJLtUijZlcazgKRgk+lIWG91YA7jot+9MeJf/U2P/7Rv/4aA0UxubckxkHOwYZBHrUPo6Wsr6aQvJJ9PWkrN2zdjUdjtvQ2JF1CoJChlwBwN6g2XmjtrXqSeVAN6FcXiRNr0SMundlXIAofiwB8MII22/cVRgOv4gMbYUfpVQ1A+rzLgjnNNo6SIHUgqRsfWvLl36l8NTY+GfbNHikcfBqHbHQJxn2pFeglzoOKREjyKGjY4zyDtQBLIfCpCZGJ+Ezknv60sSRbWABP/p/tUGj12eJo2yGIyuk4JI3q1nei5gWcv1CPmVV3Vu4pGb/7rD7Qyf0q3hKj4C32G6b7c0g2o5FlVXRsqRkGqtMiBtcqppPOaVvCU8OuChKkRtjG2NqwfAN3kz3iGffLb1ex6oudAYHUCM7elD6sme35Vdf/AKkjtpG33rpPmb6UoELiU6gqqcHAPrS6+ISKctAPmIBH82PSutf/ALZB/wCwUE7+MW4PHQfb7ioH4z10IdnXUc+U4x96pYq0MUpZ85lYh25Yev6VC7yEH0qyjPiSKd1EWw7DemhkS+Qk4wN9XagG8UNHlCwc4B00C78vhviYGwGvAHbYUSMAzpkZxEMe1Ayrq4+UA1K4GRp/SgHaHI2OaNHwKAbNMZPIiLHjfUNzRioODiqP/SqTEjw+Ug4Oht/tTeQV1C48oqkygRhsDSN2+lAjYnw+3JJJMa7/AGFC8RAawuyRkqowT2ojTGnTqCgChNLpYqIx+VTakm1jz/oFVQDDHG+qqLQzB2wUA+1Xl1iMtEAW9M4zQhsVokpIlIB7VFVjeQn/ACCnrqI/pRR75oWThtzQgT8SNzTQywA74z60GS7SCIu7AKGAJP8AL9amT5ftWKd0jB3Bu1yD33NLRsm5ZApZTpJxqA29qq8si3OerF02AAVm0kH29a4KoYDSMA8YqJYo5IH1oreXPmGaqDq6I2HlGttgCf0opZVQktgLuTnivN+Cuz3ulmLKHYgE5wcVp+LEjwy6wceSouHUuVn0hVcKV1q/qKISFUtuR7DNKwEizkIJyF29tqYtz+ClN5MU+JWQyqjACM6Wb39Ki1MqiTqOSpbyZHasyH+YdjeyZHrWlNzAO2o/saIM0giGWJPsBk/kKqsvUjDxsGVv2oSE/EXG/GkD22pK6JXwQkHByvH/ALqaNOGdZ4w8bZQ8bYoh9s0MbbDYVAY6AcnOaW4uLayp8xx9TXBuc8Urkt4lcA7gRpjPbmjRnOc1BVpliVv5lXnSM4qpvIjKsQdQ7jKj/UPb1pSzJ/w5T3OrPvuav4oqjw6XyjyJldvlPtVDbMw9KtqJ34oVuS0KEnJKg5P0pheKIpkk+v2pRY5V1B5dR3wdODir2pLPOSSSGxvRZvkz3p2qisQCGwfTaqSTKiktyN9hVxyPpWYxJ8QuVJJGqMYPpihhvU85jljkGgj5WB396q+rOdXBzRATql3Oz4H5ClpiRaynJyFOKgtI+lWaRhpAySakSuAMLgEbb7/lWbfM3wY3O7R539xTzE+bfuRUtMWhnEzeVvN3U7GiSEJGTSM5ISJhsQ43FNSb2+9ZHz/xs58YuSP9Q/as7NP+N/8A3e4/9w/YVn/2rv49Qru9dx3x9q4cGuFV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00" name="AutoShape 4" descr="data:image/gif;base64,/9j/4AAQSkZJRgABAQEASABIAAD/2wBDAAgGBgcGBQgHBwcJCQgKDBQNDAsLDBkSEw8UHRofHh0aHBwgJC4nICIsIxwcKDcpLDAxNDQ0Hyc5PTgyPC4zNDL/2wBDAQkJCQwLDBgNDRgyIRwhMjIyMjIyMjIyMjIyMjIyMjIyMjIyMjIyMjIyMjIyMjIyMjIyMjIyMjIyMjIyMjIyMjL/wAARCAd6ArwDASIAAhEBAxEB/8QAGwAAAgMBAQEAAAAAAAAAAAAAAwQBAgUABgf/xABIEAACAQMDAgQEBAQFAwIFAAsBAgMABBESITETQQUiUWEUMnGBI5GhsQZCwdEVM1Lh8CRi8UNyFiU0NVMHY3OCsoOSk6LCNv/EABkBAQEBAQEBAAAAAAAAAAAAAAABAgMEBf/EACQRAQEBAAICAwEAAwEBAQAAAAABESExAgMSMkFREyJxYQRC/9oADAMBAAIRAxEAPwD5B/ia4/zq7/Ex/wDn/T/ah/Dxf6a7oR/6a1yDJ4nrcATnJOBXu/DLPxuwtNVr4r0Q+5XT3rwMcUayxnH847e9fV1eJ3MODqwCCDnArl7PKzprxkJLN/FrAn/ECQP+8b/pU9X+LWyPi2b/APm/7U/Fk/LJjG2/ejxu+WZsrjfJ9K5fPz/q/Hx/jzsniH8VRzdMzT5JA2m9ftUSX/8AE6AF5rjH/bNWzomuJtMQyrY8xPFNW0cbJIHwdtx3xVvt8v6fCfx5seJfxAYhJJPehDvnqb/vVF8R8dmZljl8QJBwdcmN/wA69VBa6lLEABdwOce9VMQjcaBheNIp/l8j4eLzRn/iMkDXd7//AK41Zj/EunOq5x7zGvTxzlcZYEjYkU/bvri1HjtU/wAnn/V+Hi8Ln+I2/mnP/wDOao0ePknU0w+szV7bWGGFGCTz60s9uXfUzbZxgbVf8vn/AE+Hj/Hiur418R0tcvb/ANVqOlr/ABDI2AHx6mRq9xBbxRAgRgA7k4poxjV6bU/yef8AU+Hj/Hgj4f4+Mg5//uGuXw7xx206Tn/3nFe7ZW1bgY4OKmEkkYGfcVPn5/1fjP48OfCvG15ib/8AuGqjwrxonHS//wAzX0M5CAE5FLOpPmG4zvT5+f8AT4+P8eGPg3jWnJiH/wDWahfA/GnPEY9tRr6Bhki3AOaEY2Oc89qfPz/p8Z/Hz2XwPx4SqFSMr3OTtTS+A+MMoPTTHrqNe4jt5M/MAM7ig3i3sYVLYjDfMSM4p8/K/p8Z/HiJPBPF1ZVCR5Pfc4qf8B8ZEyKemQ2TnB2Fe7mjmjgLIQ0oGAT3NZYHjLFQwQLtnG29Pl5f0yfxgR/w140+5+HC/wDuNW/+HPFsHAhJ7ZJ/vXq7aOdLhjLNkZyFx/WnJmWNAzFQOMn1qfK/0yfx4Qfw74tkZaFcc4ycfrR//hrxXQW6kRGM5IP969QHkeVlSJiONeNh+dOLCSC0zatW3TB2x9KfLy/pkeC/wbxAthDE576c4H13osf8OeLSsVV4QR6A/wB69q8cSt040CDnCimrUOqgnAwKb5f0yPCt/DXimACYl3xnB/vVT/DXiAfT8RFn/wBv+9e+1xsjBiNQpYQAfiFfNjapt/pkeKf+F/ERqPxcQ9PLzVV/hy7AXqXsSk7YK8GvZtbmRRlcsTTItmdQHOvHrV2rkeLX+E758BbuI57hKWf+F73Xo+NUHf5VFe9Fgp8rBSvoNsUN0jV2XTwMDapt/pkeJT+F7zp6mu8gbbICf0oifwldONr3H1UV7YRKNB4UnbaruEQ4zV2/0yPFf/BV8cD44b/9opWT+Eb5biNFu2YnsAN695GupiSvkz60KRuhfwuBsVYnPYDbam3+pw8mn8F3TEa71h6gAVL/AMEzlCyXshUjI8oBr3hUTrqGF2zjFLSO8b4IGn1FTb/V4eCH8IXDaFFzMCwzj0q4/gi5Mr6ruTC8DPNe91hgCFzgZJHpXK6tcaQMakBINNv9Th4A/wAG3K4BlmOc/KeKon8KIVRf8QuAxAZ9Q04J7b19HjCr8uSeaUZY7tShXOGIbPsab5f04eQj/g8MxVfEWJ74wcUZv4NQHJv5SANzgCvUx+FQRpgRjc5zk0R7QdHSA2rvg1OV4eRP8Gh11JezE9ht/aiR/wAGtoLfGyLj1wa9eIHGwAA9cb1y2uEK5LDvk05HjF/g9jNkX0hAHO2BRx/BkkgBN6+/fb+1ete1XYA4TO47GiRQRouoNv605Th5AfwRGX3vpMAZIqD/AAYoXIuJj6YxXsgsajCj6+9Bxvgv6japYryI/gwEDRey6m4BxtUN/BRKsfjHbBxgHevZ6EUZ50ioGhYieD7UHz3/AOEVglIkuZljY6W34ParH+F0eboSXU+td+diK9fdsLhJIo8M6nDZbZM+vvWXJbz9VHikBdGGCc5KZ75pt/pjK/8Ag2DJDXcwx70FP4StcAfET5J382wr0txdKwUANhjsT/tUSSqFbC52x/vU2q89/wDBlpJkfEzAgZHn5NW/+D7aESaribMa7nV3rfaWOKEFhgZHfgVN1EbuEzDyKcb92xV1Hl//AIRjuEybqUDG3mO9Fh/hTVEVW9uExjbUSDTKXEseYz5uRlW3yaYtr9xC2mLzbKq9ye1W6MsfwzPEWQX824wQG5PtRU/hZtak3Nxt31Hb1rVuLuSNwWhbUhBkIA2J57+lHS6aaZD51BB1Ert7VOf6Vk3X8FBkLNdzEY/1mst/4RRmUxzThs7eY7V9AMmsgBgdI3B2pRmGTjIIJxv2qbR5P/4RdX1LczOu2ctgmuT+ErcnDXVxCeTrYivWLPtyw7ZzRmaJ4tMsauCNLZ32pt/q8PEv/BhdiOvKf9Lq5wRTsX8FRYCTXkxJ4Oo7n616ZILe3hEVrqiTOdOSQPzrOuJHRiTGjxgnGlsb98VNv9Hnr3+DbaA5+KnBPBLHH50nJ/CsTD8S8mUDg6iRmvbAxT22k6lXAwshBz+fNZslm9q4ILdM8oRkEelX5WfpmvLL/CsqMoN1JoYbYc/rU/8AwxEPK9xOGxkYc16KR57NQ/T60frxgHv9vSmJIRNAw2IAznGDS+Xl3pkeT/8AhnQCBdzEdiGNU/8Ah1C2JLuffjBJr19uqkGNkAOO52zS1xHpkaMcrgg+h9PpV+dTIS/hb+GWubu6hS/nQKiscHnc14Xxnw+6h8avYo7l2CTuqnYk4Jr67/CrFfE52G4MXb/3CvlvjEjP4zeuNs3En/8AEa7+vnljyYRgu873TDPsKlba7x/9Uw+wp0vqcFsbbb+lSMjPArsyRNrd5ybrfncCoEF3yLo++wp8hiRjO/tgVBUDUGbJHGD3oEujerxdH0+Ub1Bgvdv+pPH+kbfpT7eUYB25GRQySSaBDNTzVduTU7HatI5yRgjtvX1GzmgWBZpfmZQdjuc18tOCQDxnivp8MFvBE0YGkFAASc4rh7vx08VnlWVjoGkZyM+tHs4pGLG4Yt3GfSgwrh1EbgEmnrdTC27ZLDjvXHWjQaGG31MQqKMsT2FJPIhgWeLzQu2Y/wDuHrRBbm4LJI7qusElds+gpuWBWVQEGhMYB7VBRLgtB+GmrPc7ZqI4pXcmQg99qNgdDIOnG+9GjjJXnA7+9AOKz3JbTgiimKMAk5OOACcflUyOSNgVxVXB0lhnJqiYVRQSBgY9KrgBjtn0oOZWY6lwtc40xPMki6hsMnO/pQacUYbDMDj1qCingnPtVEmMsSOI2VSMgHmoR5A2yjB49qogwMrjS2Bjg75q8MOTr9N8jaogNwLx45jqjK6kfTjHqDRxsDhc49KmBaW4KykCN8YzkcVEUyHPlcHv5TTQiBIZx9qvqVSRx7UAy2pcb/TFWizyy1zyBRnjtXCYjyncnigFe3S2MepgSWOFAHJqhvDJ4f8AEPGy+oFOzKrRqrAE+4zQwisuhhkDbGNqqKxOHRW0kgiokmWMquDl+Mb4q8UJUMXY1JWOPAGaBdojLOvndNsgEbUwtkioM+bvlqsclwPMAN9quMtjAP3oORDqwFG1RJCTKpwBvtRGRkXUcCqxzSMWBUgjg+tMNVlty7MAoB9aFb28kORIxYHbNMM7KwypJNTqeQ4AGnvQBuLdUGRv9KuFUDirozFtLjA4FW1xqAMe31qDggK5AqmDqG4/Oqy3RVsDHsPSq4LssqSZKnfHBoGDkqSAfTNJySJGwDganOB7Uy7TaG377aRwKVWOR5vOGKkcEbH60UWOHSSWyTUyHYMqhgDv9KZVSF8w96oV6TE4yG9e1VCwkAn6OkhmXIJXb86Xn0G7TWPlXds+9Nh5C3mXA7UlNAJbwsUGAMHnapSHo549Jw2FG1Ud1LZJBPbFKlPJpRVO+Qgpm1ICFSNx7bVFWMg06RsTzil0mBuyCCBo7UWOG5mkPkVIwdsjmuPhqG7aZ5GZQmkBf70Q4D04CwGpsbe9ZIDRzHVIAHP8vcnmtGYiGHSrAsRgetDtAGRdeS4xnVtV0EGsbAEgDvvU6pB83c1W6kkRwI8AHk44rgzPHhfM/qeBUUVj5dIPn5AJqU/DjJbc98VVW4LkZB4qLllEIXVj6VUQkpkOSfIPaueYafKQdX6VBYG1KKwGBzSlsrBSoGe49/pUU1JkQnPH1GSaDDpJONTEYBIPB9MUaS3Z4cM2nA3NRDDHBGWkbk8nmiLMr9J5M552/akrgv8AB6ozlxll9zTd1Ppt85AXG2TWZJOCwiWbVkcLz9/SpVZ3hxK2XUd3JllLNnkt3pvSz2wkB0up8pzwKvawaiI3IJBMhA9farvHljGQRGo3NZUlIGlnjU51LwAffk10kZRGZWfU/I7LVpBodsYwU82fUnb9KstpczOu4ZTxk8+9UZ8Iae46bAnQR9zW28jG06QU6gQg9S2O/oKvHaMlzI5VccAAc+9TdPLGoxpyMbYoMua0VZlCs2rRuwXGr1+nehRozL1/lKjSp9Dnmn45S8UrnOkcj07UvGxx0kBxjJJpgRMr3X4ZXQVIAPYnnJ9a17HUjrEQ7Y34pK3tZjeuwbA2wpr0EUKY6pGlguxHY0Rl3dyTfloRnDaMEbMfT2oVwJZGKZ0nOkKAcZHJ+nYVoxdIsMjEhOTg0aSMazrJIJOMjYVOVYxN1GUXBIOR5h+xokLyoFQxmRgBnHp7U8hK5VzlORQFttUjFC0eds+3oP70A5JzcuIhqjRtnccqfT/ftRBgKYGCkE4UEZHGaKLVAgjB0f6Sp3FXjVo8u+lgu5OcD8qikpYkMek6kCHBA77bYH9arHJNqKOOoDgBjySe3vTSobiZpMhFUYC8H61ZYsRAxsef/NEJST27Q9OW3IVsZxvSs3UhYlZHlBOfdc+v1xW+ohmRYmVSMcEYpF7LpSYgIzzpbcA1U1kdWUMQdyfMQP70SO4+KUswKgfLk9qYuYXEmueDScbsm4NLCVAugEDHt8tFP/wzpj8ZYca4iPrgivlniRLeIXbhcgysSccZY19R8ECN4xBpYAGNh5fpXyu8Ie9mC5CtK22fc16fT05+XZcsDuf2qA4GMAHfarhiFIOMY7dx6VU6vlYnPIJrsy4OQVLbrnOBVSc5IHfNcRhjzsPpUA8Lx60ErlvKBk871GG7iuGCMcevvViockklTwRpzVGX9anP0qpFWAoOY8fWvp8aif8AD06QcZzXy8/MM+or6wrYgjwFLMMgA8e9cfd+N+K3TSBNOnLZ2FHtlyes+wO2PWq2qKWJlJ1cgHgitBYkCYB532ri0tH/AJZYjBJztQZpywKgEng/SmIxnUCcY7elSsC68gb8ZoKxxE2vnGxwOaYZlTy4AUUpJITpUDyZo0hzjYkcUHJJ1JCDkD1FTGHY4bYZoQXpgBQQlEiJAwFOPrQXMZXV5hgetC+Ht5BhokZdWvj+b1+tWKl/mk7cGjxISmPagtlgNRzg8VOoKMmrOFXvwKB1cLkLzxVDOo9PGNWaXiszF5o7mUZfWQ7ZUD0x6VEVwc7Z3FMAldgOaIucluQR7UCTSTjzE+md6543U5LE+3aqCHLDcrj0NFgkcauvn8mDtv8ArR4ggbUMH3ND6RVQA2oGjaMLjYbY2oC5Vj9a44G9AIYnCnIrkD5xqzg0DJIOxz9KoQrZ82G+lUcsG2B/KpVGDNzvvQXMioQCxOdian4hSSsSgkbZJqjp0oWkbBCjIzQ4MRRAOB1Cck47miDB3MmiTAGMgjg+1XV98bc9zQdS9QEnf1NDu7pIIMqupiQAPXNA7pyORj0oTlo1JBwx9RQTPLGo8mV7kGp6xYYzvyN6C41qRIcEHnNWaMOSSfrngUISkqSc/SrLJ8REGZTGc40tQQ0S6cDOT3qYIlAIyfftULCGJHUU7/cUwoWLOGJxtQXJWOMe371UOx4/WokdUGW7/nQ2njMixltyudjjFDtLRyZyJW23xnmoxL1TlQU23zvXI2uPK50HipBCKSZMAbY53oOIPUIONPtVQGEjdMIq7DJq0c0WorlSRufasa4u5by5eC1TSgOC+ds1m8DUaWKNAxUFnOxHepsbm1ukMsbEgNpIxgEj96yejCWjsjP5I95XzyP9I+tPxiCMCGJAIlHlVT5QKRTb3EjOylgo7ACiFw0elv5mGMHmsySORHVlYsuwVXPemtWNmXLAdt96qYrNC0DlkHJ2+po66UKalJYDcD0og1OSpb0IPp/w1KBXHU6mw7mgBPq2eMK3op2oUbTRTMsaKFJ7tyTT404wp1DPahLMrzGMAgDlscmoakQkuufNgZIFAmRZZchSADsTRpCqazsBjn2pACaJ2YklCfLntUU8NOytj/nerKqBmw/m/agC4iKqpGXPbHaoyLaLWQZJGzpQDcmqisl2Pi4rdCCfmbPYVE5VtWo7cnBpO1Q/FyGWPDBcEnHmJ3JHtsB9qo9wshkYIx0sRoU4JxQw9LCLuFRkGPt3oTrBBKlsi6QQSAO/1rpLkiFIg8Zd3GEAwQv071izXNzHf3Fy0aymMiOMEkDJ7flyaZFbOhoNbppBIAx9KVnvfhWhjIUyTNvk4AHJP2FdFcGYoskiyNnU2jge2aVzJfX0sqoq9I9ONiue/mJ9u3vUDbRmZhrCqGG2okd+aZublLX8NF6jAhUVT+may0F/dWjXSRsruxVFxuozgHB9Bv8AlVvDbaQTSG51hQNCq3bfdifU7VBrdZ5YxkBW05B96pFAwJeViwUZx6nFReu0IiiRPPt5mPI/vSiPer0YpPMxBLMSANR4H0H60BJbP4nyqQpY+Yj0qJLJYpNEIJYgk5PYVdbW6V0j1kBk8zjGWb7cCjRwSR3OZZjhVAXPOw3z7k1Qi0i9UOqsh79jTcNzKikS4ZD6Cl7e1ll8WmSeVpYwmNODpznOR+eKaNoqzNEit0wMYfg/SoFhE73TzAgK7aRg59ackkwqo3p2NKwamVIMgxhi7aDu2T+1PIS7NlcoBspGNqgUWDL6QdWkagTVYr4vKII4zoZCyv3OD6em9F3uElEDlY/lLYySR2H96QLS2s0byyLG0pBLSJgBf9IHY0wOGV1LMxUgDHB2rrVVznqNImQQD8tVSG5QSyzFXJQgKmBrbfb8sDNJQRTQNIdTxhlLCMjb9eKYrWmk1EvKhEWcA89+fagM0qsUtgpOP5uKD1bhYA0hSZjhcLgD3P8AWuEsyQQoEcc6m1DUT2ohyFX6RJA14G3G9BKTwRSySTB8b4A/Sl5J755giHpxmM5dh/NVtE+nTM2RqyAud9u+aC80oBVXOC38uM1nXCIy4BCt2K078M4Uj5VBBUD9aWeLq62MijHAxmopfwJHg8ctyWDKdeSBjtxXzwW011LdyRRs6Q5kkK48q55/M172xlePxaBnfUquQDpx2NeP8B8YTwfxOW4mh60EitHKgxupPbNej1W5cY8u2PobqbLkncAmo1DY6Rv2U1o+L3nh1xdIfC7NrSMDSwL51E9/as51wxQrkjc4zttXeW2bWKldLruG3OMVVY8KcyAbEj3rizhxlQNO2P8AnNSpVATgkg5BA5qiVjUq5JyxHl7Ch6W7ZI9gTRQ7MnlGy7+1VCOd9h9WoMvkVwwOagE4rs9+KonAZ0HYsP3r6p4fbiOJdROdud6+VDAlQ44YfvX1eBi6IcYyM5rh7u434H2QYJBGfU9qhC6xY1DI2Bqc6ozlTmrhMoNQxkbiuTSYHcSAybZ2pgyEkrnG9A0ABdWSR71XUZQwjJDZ2JqopIojkXXJyeTxTilVTd+eM0p0GaNUl87Md8dqaSJOkEY4x2NQXEeSCXzj0qzKgx5tqoVKldMgA7+lWOsrhmzVUZHhQc5JqrOzSjQ2ADuaAinOxzg9xRVjOh11ZPccURe4/EKhWAB3NWjYKACPoaBjA3we/PFFzudxk7VVEGgZ9fQUXOEUbLntil0iVWOTgkc0Q7YJbJG1EEkDmPFcsTLln5Hf1qpb8QYOAeRUyTFCMHUCcUFy3mwefQVPJxk0JW0FmdeD+dSZjkjHPGTQX1mMdz9qo04Vu/GcY3P2qJZ9EbADfHJqYmRQcYP/AHc6qYaF8U4Ykxy452Gf61e38QiuA3Tkyw5U7EVR5mT5F2PJxgChS28d3GNyj/8A5F2P5d6mA05MhA1HQhDNv+lGydWpj5AN6zrf/EbB1VgtzDk5JOCvvT0tzHNb40NGW4DLx/SioaQSatBIUc5G9KzKsm4LERjO3qaeVWMJU75Ocj1qYoEEeh98nfy4zTECjllVB1NTZFQA0lxhW+Uc45zVrOSEXMtlKm8PmQn/AEmmz00m1ADDd80kLQJIXaVUV8FzknvpFd01WURgFguzEng4o6wRtJ1GIzxzVmMSOXULq2zuP1phpUxss0Id9I1ev5CrTNLIY1j/AAz82orqB3/4aIk6A+eIH1OasLyDV5WG3vTDQ9Uoly8Z0ZIzp7Dv9zSssU6WzGOEtLO3mZhjSOMflT5vYS4PWRR6UWe+iaLUGVtPvUsNJ9C4kjWISlc7YC4wKKtilrGRqMh5OTuTVZPEo4kPTVWkPvSy+KSYIlMS+4HNVHTvFb27OF0E5+bavPJ8QINQciEEkgfzGtm+vbe6tWR3jDY2LMOa8yL8wL8PJGxlzsACwc+oxyKlab3h3hkrRfE3YYmQ5EQ7Ct2G3QxYXyAfnWS/it3DaxarOdAwGkqgb9M0F/HGjjDPHcx4PmZrdsH8qnBy31RIeW1E5wT2peO+MhIfQhPYb6fYnufpWQn8SWp3kuFB5GtGH9K6Pxjw9pEU3kGAdRGcGqjft7iOQsgIDLz9KGwZpWMeBGnYUhD4n4ewZzd27tk4w439O9clxAbxnjnVomUZywxnf3oDm5lnJWDGkck8ZqxjlCLknJ304wRR/jbYADB0ggDSM5oLTxSys8hYKowBpNQWSJmGGGoA8n0zSt8s6gSQt5lxsTsab+Mtkixrcljj5easklsTyxzwNNMNLQLO8RfKg8bD+lUaLRIxfIk7E70+GgQkLqGTvkUJxaSSFDIC6gMV1DIB4oaXD6ZCxVSuNzuNhSsd3bSuZ1bB5U45+lMTWyuJiJfnxoz/ACbVEdnbRRIpjLhFVQAcDYe1RWV4ld3FuUdHCTO4RQUDN7/+KbaGTpxZ8kpUdXScjNVurWNr+GQW+WiOrUGBJ98f1q0iRoZyS0XWwMhtuOT703gH6K20YjjIyT5ywyfpVJbl+mAQqgDAAqIUtQqaXUmJmYKGzue/27UCC3iuJlEevVbqwBc85qByO+YN02KrFGm54y1UiiW4vNIZerpBCg5IGeTQf8L2VndnkBOMn152pyGB7V2dNJkbCk6ce37UA75X+KCsw5GGzxvVheW0pWTrLlWx6Y7U7IgLDOnAycgd/wDhpCa2g6SBIV6cWdgMY25qgn+IwQXDF5QwVcnTuQTQPjVN/IpBaQcjsPaqWxgZzmFT1BhSB2Hb2+lMMwgVpEhyznGRyfc00Ycd+LjxO50GSUpOAiLkAKOfbn9sV6EXKy6OmCxJ0k9tu9JwxaJX0QqFxnKqATTAUh2fz/KBt2zU0UM0UL9cELHGrZbkEUoj3i3MMmnBkOoqXxj0X8tzT4hcoQQGQ48pGx96usUhfT0QB2I2x96oC14ltHHGqlHzgRAasj1z6e9HuJIpbd5mi1dNSV99uKrJAIAcZkkY4DMSxPoKFJ4e8lsPxn27Z0gn6YoE7dbhRbTB2LsdTA8Ae9aPxUU0Q6iMGU5KqMg+n/PelLeO6EZ1yZU425OkDgf3rmuZLhVjUlSfKVIxpHt6moCvd2zwSAQMUR9ICn5j7UWaeORRG0bYVwoJOMe9AktJI4kiijLIoJwDvj2PrSaWU5iISZmOc7nBBzxTQ/P4kiHPSD4BwM7jH966W7t2YDctqAIU8Gq2VtOV1zEbjH0ovQWNmV2D53UlQMVKRRpi86RooAUZbWcHFI3saoxYPgU901QmTBJIxnNUuoo5rcqUGD2NSq87POscikMNSeYj7V8+U4TOng9iQd6+i+MRIkLERqgIOT9jXzZN0UM2cHgfvXo/+fqsea4ByyZyD78VRshj3+1X1DGM6VJ8zYzVXk+b1J5xivQwghowdhuvf0qMkjggGpDZPmJIHf8ApUaiqnOfpQXJKgofqAORUFUB3L5+1Q0rZDYXGMcVyuQNtP3Wgy/vXAHODxXAYP1qcCtIjBZ0A7sP3r6xBHpSLQ4xgZXuK+V26a7uFRyZFH619Ow4dBg5G9ef3dx08Wp8QgQA88bCrr1GYDdVxnNKKH233oz61UKMcZyK5NGYo8nzOOaIoiAbSylgeBWfHmQqASCpycU1G6rEZFXDE7n1qoIBL1l8uNXzVYEq5Eh2/rSKTTtclTnRvvTLsCqlmGRyaAjuuvSQAB3NXCKdZRsH2peVyr7DK8b0QMQArHb2qpomktvqAA7EVS1u4pHljjmRmQ4YgnCn0z3oLvG0TiPJyCAwOwrN8Fnj8Pi+BmU6tRK5HzHG4+/NFbhCo2eqjewFGjeNk3A/KlQ6NkpHpA5FHjmRIzkAqO+KJosWmQDDH7GuChXOMkd/Wu2AXSuM8kCilQDrAyDzTAKUsHAB8vvzUqutdLtnPGDxQZi4mYqDpA2qS7bAx7f1pi6aCHSCpJA5yd6C0cnVJBVQTkUVG0xathnsalHwwGFYdyTTES0ZKZzk/WgtblU/D1Ie4ViB+VH06/LsDnbernYgAgke9XArFauMsxyx7nPFHjjcZDDVvye1WDSBySRgds1aOQLITsfvUwUMcuThQoPFI+I+IS200MEdm8i8yNkAAf1+lawfU4JAwO9Q5jJLALq4zyaYaxR4hMzuY7C7f/8AdwKJHdXuoFfD5c/97Af1rUIUeYk59c1LM2VIUY9amVdZrDxCSUSCygR+CTLufbiqM3iDyFdECMOwLHH6Vr51OOxFQVIlU6htud6Yazkh8RdR/wBRCmPSNj+5qrx3WCsk7A+qwf71uLIOnjI1c1Gny5q4msCO1updWq+nQKcDyAURvCZVUKL64JPJGkf0rU3eQ9UoAOMGjM8OjduPSpi6wG8MGkar+9dgcDS4/oKM/gaGFT1boyHnM53rRW5VWwIcKe5IoouC4+Vc4zuwpkNY3/w9AwGpZHOckvIx2/OiJ4FZ6v8A6ePI9s1rdQAksR+fFTFIm+uRB6binxiaAlhbRnBhi+oUClri0Vr5JUVSgXSc8/YU9rjZt3X65okYjXJDL65JpkNLxx6mClQR2BHeqXNsZBjQTnnS39KMcCXtjBxjP61Ua0cMsw2/l3xUqkpbIhwV1H9APenUsotIZ4xlR2A81WMzqB+IP/6TUNKzgksBntg/vTIbVDbQhBEtvH1JDnGgeUdzmr3PhtrJpVraBgRuTGKtasDNLMWIQgBcjnFXkl8+crhthmnxhtY0n8P2MjEm1hUA8qMftUDwGx6iqiyLnc6JmA/et2JUCHWRvzvUx9AOzFxn0x2p8TWLL4Paq4T4q8UnfT8QaIvgoXjxC80n1kBx+lbPSidtWkHbGcGpaIaBpBAB9KfE1jHwtkyRf3Jz2wpz+lDsvDbTw8XDgyPLM2pmlbUeMd/pxW2oGcnn6UGVImJBQ79iKmYazSIZpQgLncbKNgfc1R7hAzQQlTpGSc5Puaet4beMs+xOc5LVdIIQHDLHg8gbCopGFoUyEMhLnPB/XNWnlRlkVFLS8KWG2eP9/tTLtbqd9O/OSaApjvJ1UJ5BvvnBoEo2s5IpukvUaLy9QjZj3xVZrmRVjVIGhRgWJYH8sjfNatvFA0cojEJTWdeF2J780Rui7AvLHrGwGkUxNZlvdXCtN/0zMqYIYcE4/WoF+dLzOCiIPMT+Q29K0bqT4WAAsNJ2GB60CS3jvIVTrFfMGGw2I/eoro7lCOnry240gVYyx28Bd8n/ALV3JPYD60vJN0ZxCjmSTGWyQP24ronEs6PcARFThN9RJ4z+VUUltYkgaecEzNgnTnyn2HtRy6i36gRiAAScfrUDxG1WUx6zrBOxB/tVF8REpSE6x1Pl2qYDg4t1KJjVRrZV1SM2MfKoHoOf1NLLJLLdCMkhAPNgcUW2YjqLLnCsdO3AqwdPMFBZI2yDjergSpobcknjgb1CX9vqb5icdzzReuWjDqHJ9DnFVEpHILppGC5xgH0HpRQmpSdW1UWUSxkHORyM4NQxkeVDHJpRD51P8w+tVFlMYTzIVYZ4pV7WMvqUKw7KRx9KdjbXFk4BO4HpQywG4AAB59qlgVKzfDKsDFGU433NWKSadOr8QnkDj1qWUM2sZ09jvge9VIKOrSZ0KCSpGSaihO10iyCOMDSR5mycj6VWCSR8l2BBGcAc04GidQ4JGezGldDfEeSYBeSpXmpZVUY5cq23m23odwFjiYswCqNRJos7BZdiD70lMI5sxuy4YY2zxWVZfjGp7CUHYIpLEccV8yXKaRlx34719M8XaNfCbvLn/LbHvt2r5pHKxG+B6jHNej/5+qx5oBOrAyxG+a6Q4fceY745opYE40jBGO5qp0nO4xnjGa9DAfmA3yO+KlwFHbfB2H61JVccbj171xQ6efoC1AMYYFSTqzVukSM6c1PTVfmK5+tXjOFP82TnOTQZI3rsE1wOBUk7d8VQfw0E+K2i7bzL+9fWAcg4Ayfavk/hgz4vZ5GxmX96+rRjKZXOoHfeuHt7b8TMK/hqpOohcEnuaKSundd8UKHkgtz29DRVjD7t+dc1VUpnYDfbPpVodMY6TEBeRvXG1BQqDhT6UZbePoFWGrHc0A8LHITlcCjrHEyBsjekzaqJDgduKL08KoGQAd6sQK6u1huY7ZSGnl+RTwB61m+JfjXUFq945d3HURBgFN85/LH3rowkv8TTsxOYkZVy2QSNIyB25rrlc+O2uJAFIGRjnmixpZVOksbLoH8oHbsKVltBJ4ml0SVES4VV3LH1+1aSpGBviuktwZVZew3xzRAGfWoC5yDuSKsFOkqH1Y4oqI0ZIbzCpVUBbWGzjOFoJjdtONIO3pvRpJEijUFNTkEhRzihiNQWZGJ+tART/iTysAWEenURxxtV0ZTzXaePRlo26Mi6EDHAU9z9a3CJHkAIRCOMb5qojV50lIDFfl24zzTIDFhsu/v2oBlbjQVxHtsDp5piGJy6ZC6Rscbb1QyMwKrg4PeiQySIMsyn1FBZ+qXOAqnkZqEMoDElM+wqHRp3Ul0QLvqVv3q8UIyxM2cnsaDNvr+S2jDzOoDsFRFXzO2cAAVF1ceJWsXWSGEqoy67swH6A0r4scfxF4WG0FNgM77ljv8AtWzdW5liaFZFOoYZjwoNOVD8Pu5ruAloQrhtJA3GfY+lXnaaJ8LGhz3zTNpBBbQJFEVUL77miaUaQElfz4ojP0eIXGNRjhT2GTRZYZIol6bHOd2rQKqcbqfvVSFlyrEY9M0wKRW0w0nqbYyfXNOpHlfxCc98VViEUAFVH1q8RxsWBH1FIa6ZhoCpnONjUKXKFTqzVi2kjSucelcjBSMqck96Ioq4wcMQDgk1YBSTjhea7S7sSykb7LzXFHKtwM+gxQQmTlivlPAzV0YFiMD223NdGmlChycCqiRVbJxpHc0HBgxJwAQd6hpYwVII83bFRKVGSq5J247UWPB8oXGByBUCs0k8ZZkjDgeu1dbTTurNLGUIA2yMUwrljkqdjjBo2xGCv1BFMXSlvPLM2oxkDtXMs7ZZQdXbJpkvhiMBQPehuTqJDgZ7ZFTkDgW71/iaMHuM11/BH8ORNIEQD1q8TBSSZs79zUXEUVyw6rpp04wTQHHSaHTCylAuwXjFZ9xbCRB03JdSMb0zBaW0FuqqQBjGSeaFLZWzOCoGgDOkGgIylY47cSls7sVGTUR3DwK6yRKFzhCGzn6+lXhiwWGtdBOyg8CiyRLqOmRQCN9+aBKa5ugNaRLxnml0vb942LwlQAc5NasSCNNDzAkZ55qjwmQYEgCnnCmnIwU8YmjLlIHOnktT8DzXHnfCZ4J7+tOfARkadTEZySFoxhQ4PmGkelTleGTc2N8mgpMAiHVgetAzdtKiJI4Q/MSF2/StyR40j0scj3NBwju0ojyONmqWEKQ2M0hMks34Z5XTuR/SiBWQdG30kqdRZ8mnSspVQNAz2J4oMkTRBiNAz2BpgGkNw4IZIuewxvWffeHaXLFhktkYBrV1tCp1lQQM496VLtIykqSx+XfYVKsJLB8sMmfmyCi8fetGKCPreZSRg7Ek8+tVWeJAQcAcE+lXhuEeVkRt88kUg5rOEXCssUSk5yQu9MRwooLlELDggYNVDlTqdxwd8cD1oupWjDK+tSMggDBqyM6SWBWnlLQEAryCRmlEtXZzJ0QUUHSPetebyxa9z2AFC0EqSZGA7jamLpG1g0u7yQhMDGac0K0W7smTgY5oZdWkaAPIHKlgGTCkDnBxU2wZYwZScg8HbmkEywxAr5pSy/T+1XcooVcHnFUN1D1WDkjT771V7iMjYse4Boixtx05NPzNuTS8LNFasZAoduNIwKM92sBVdyX53qXKogOxyc80CkiuxRg2R3HINT0m1sxcFdPdRTDlAuvOAPU7VxkCgHc+tMUA6UCtqOeNvSiHChSXJGCNjiuaTQG1LkDdcVUXMbR69IHrQUkkSNtWgFT7bil41DNryQwORtxR1uYpwdJ1AHsaklUQNvn61mw0C4u3T5FB34AqI5pJAxaLS3fB7VdZ43lCYUkevahSytrKso0ZqNMnxkdbwmcjdekxDe2k18sRvKcYO3OK+r+JQIvhU6RnZYWwM9sV8njA8o425wa7+j9Y8x+pgaSgBxz7VAyFIVj5tua4K5OQuTU5YA6uDXoYR5tgxzj9q7qEMTmo1aThgeNt6hpCSNOMcYz2qos0pbJ0rgnGRU68AaSMe5GahMmMkBWJ29xVcrw3P0orNJya4+uKgb52/WpBwMfvVBbBgnilq/YSqf1r6spYRlo20tjY8gV8qsFD+IwAjI1jtX1K1byqMbYrz+3trxOwjUgJIzjf3pkMFRQCNzWfHqEx9OMYospzEWUZbgD3rEWm1cqcZz6+1VeVozqzkcEf1rzficN/Ahu0vJHZdyo2C/8AtH9DWr4bdm+sVlcAP8rjtkU0xpLKcggZyKXvvE5Yl6dpZyXEvfTsq/U/0qwnzsvIPcbCpjIEIX0P571dHlrS98WH8QzMfDVWRww0lMdh/NmnPFY/E5bi3nSFVkjAZcAHBDDIO+1M3ZCfxHB5gBIoyO5OCP7UbxGRzPaxQCTDt5ihxjHr7c1N1TlvPNj/AKmNYSGxgMG1GlZP4giivOjPbzxqTpEjrpGfcc496F4lcNa3tresv/Tx5LeXOD/Taiz/AA3jsUYt5UfTINb6eB3H3omCt4skfiK2jIVVtg7dz229PenXco4OkY9BuT9Kw7y8svEPFbe1YlxHJnWBsSOFz9uaPfX7WnisDvHI0EiaS6gnSf6mquOHiMkniqWT2kkLyDKszDj1x9qetjKbqVXiKLkjzDdthv8ASk7qKUeJW130i6oNK6fmPrt2/OmIFZ/G5JMuB0Qp28p39alQ18RH8WbZdmC6uNsf3qbTxK0nkuI1DN0QNTaDg7kbd+1DYCS/ClBgDdztjbmg2pVPF5tEDgMhUvjbOeP9+9NXDSX0brI6x+VT/pz9MVNvfrcWxlWFyANQATBO5GPrtUWaDEitsdWx7VWAmGedFV21EH2HPf70l6KL4Z4xF4jG79NounnWD3+32oS+MXniETt4VDHojfSWmPmbYEYHYb/Ws7wiVre/urT4dw+vOvAEY22Gf12oPgs93Y3k9jPazAltSuo8mAMbH0qoa8WkKeM+EG5iSS5fYvHkaTq7CtG68Wuba/SGVUji2I7lwTjUDxseRWT4s10PFLCaOB20vjC/zb5x7fetKaJvEL2FSu0eZJCd8DIwPvj9Kf8AFbx0qpLEknkiqqYzLsTsPKfWsk38klxHogPRw4bAOoMO3pviptpbh4ZpY41knG8ecgMMZx9uPrTWcbTNpBYEj2NCLOQPOBms+LxOW4iDLB5X+U4J3xup9DnI9NqK1w/4j/DOxTUDqOM6Rn9auh3cQ7vq3+ajR4VMcnFIQTPLbRyLHpidQ2nk1T/FkEQY284BiMurbAGcDftTRo6xkjOSR+VB65E2gBGZVDNk4Azx+xrPa7ht0niid+oFcattnC5x60rBIXulmkEgaBEijYH5mIyc5/rxWdXHon0MMxhPQEAVVJIW0oxUtn86z/EmNv4bNKsumQxkkZ7nY1WCWUmaLQSsRTogrp7dt96umNV1VSEwATwe2Kh4hoJL4IGwFZtt4rHLZG4IfSqlymnfY4P60N71I7i4dUkHSUs4Y8bZAxS4ZWrbqNAWRTqHOTUFIgDqUYz61lC6l+JkdpjoCoFAOMufT9hRL2csAut0bys4A28xwBU4DReLJOkDT29a7rRsqnpDIpOATXUk3mKpHKYwMc45oF015FNMEmxphU4VceZmwKlVsoolBIRRtuSKz7q4W1vIYzOoZ8kgqMKByaFBO8MUqmR2kmnZFBzgaRv9OK6O2S5tI7p0HXeNgACdgeRVRoRyhuJQ+pQ2FHY8UcszwKGjCE7EH61lwRm0jlmhTMnSA550jAGM70zJNeGQBjD09SgnuRjzd/XAqDSuZlitdY3IHFCkuk0oDkM4/Kkb6S5a5jWB1MMq6CABlWG+SfTtSs1vP1ppkALocIg4O43/ACzzS0kbLO2pVjJJz37CrzziCIkk5rKgnvlkg1ImXZg/lzoX+Unf07U0zMjvIzam7AA5ppiq+LwsmpJdeDg4H83pvXDxIkgeY59RjArMFlcq73ili0sgLxOiqVA22PGcb1JtbuGaJUmLLIG1kqPLvkH8tqmrjTk8RWOMvrx6bVnS+Lo05RmGBg5XJ/OhfBz3LzM0ykFJERQTjOfKcUU2SQjE0i6mxoGPQb02kkCuRJI46hYRYO4PfPFd8W1vLItsFKxYxE2xb1+9Mz2LNfwyRs3TVW1YfAGeMUKPwYLPI/xB85fB4bcbfXG9TlTD3rTLHNBkmQbAcge/pVzfiMhpo8SAhQuedqVPhZEDOsq9VAWfQCA2Bgfrv9asYESRJeqSOkqCM74I7/rRDwZJpDJIQe+PQ0OfphtDEamXI34GfSkl8MXTINZ0lOmCT2JyTVpIFPWWWbUjv1CP9IBBx9NqiunEYiQS/hqW0qpbJY+lEs7lZbrpxKFYDIz2HH50FVtxDbtksYXZ1+pznPrzV5NcVwk0CupZdB/D2Iz796BW7kmmuo7FnIE02l27aDkkfoacnleGTqW8yzwNgvHq3UcAr27cULrWyXB6uNcep9eNwTt/tUD4dilqsUpRgq6gCuFG4IPrmqhtruSey+ISQEAncgrsOQQeDtQz4gspgHUaNYy5m1DTggDHP/uo86wSRmHpymMkll0ck+/rS8q2sTrrwYyrq6uAxbIHOeeP0oG7i7hguIkkIV5cqhI1cDJ/b9K6e8tvh/NcKHKFhtgEd/8AxSkqW1xFbxs8kUMRV4yi8Y2Az+n0o/StkgJkAIl3b2zzj0+1VEwTQJBoldNRyMd9uQfpQvEHEIiMflaR1TI7ZO9QIrIyJIgxpkMqYO2rvmnJokuyhf5UIdSNjkcUGeWVr0pEAF6XUMnYb4G/5107NLLEqFtPTYlsYO2B+uaNdW9syOrqNLpoIzyP+GqsmmaIAnUIwg+lRS9pcpLarFJLrkwHcnsudh9aBa3r+MW0vSPQeNxhlzscfKw7+9NQ2Nv0JbddeW09RlONxwR+VXSKyiW5WOJl6zkzNk5ZiMZqiUuVkgZZgI5kA1b+Ug9we4pNrmOJ5esQqIVXB4yRnP60z8PbNbrC0kshUqQ5O/lOQM0v4j4e11bXqIpzKfJ2ycCoJjaCGN5TIMa9Rx29vyqk911ZyEYAKyjHrkZo6eHQuV1tJqQYJLfNkAEH8qqlgpuGcAqFkzHttjSBUUKKeIzO7SIRxsfSiPJDI4jJHmO2/JNQbWGBUTTr0t5c7bn/AIaubaLqI5AEgbUCOxxj9qgWvFjNhclhnED4P2NfH0Lrpx6Yya+veIp0f4fmQks6ROvtwd6+QoPw1JBz6V29H6z5rjO+x+9VcHODvVguMbjPvmoJxtsc+hNehzDzluTkVfdgRnA9xUgbnL74wKurAnTgZ9/SqoYcqhUMd/SqtkHB5HNXOlSSuWHrj+lcdB3wD9TjFQZnrXe29cBkV23bFaD/AIIhfxRD/pVm3+lfSrc/ga0BYhcgZxn2r57/AA3A0vibac+WFia9/ZZMEeRjA3xXn9v2b8TcWpkRyhUkAlTyKI+ygcDUM1ynAyp96JnKHIBzWFoUkYeMg7g7Gsfwq4NvdTWkgwznPHcbH9MGtnYALn2rO8Q8K6863UDBJgBuc7nsfY1L3pGoGXJUHJIqVB0tn5gc+xrHSa7gkzNEXB8vk5Pvjiti1m60QPSlB32dcfvQZt6pPjnh6IgJALsdOSAD/wA/Onbay0XktzKTrbyovZB/ei2kLRTzT3Dq80hwNPCL2Uf3phnJmxgYYcVcQJ1BiKlVIfYqRkUGBEgjMKp0487KoxTTIehkkkjtUKEkChj9+4q4K/DRdYSmNdQXAbTuKkNnSRkDPIoU86oo0ksAcMwGw3pjSeiMYJ71MVZR1MLqOSMg5roYV+KOHcDSBpz6Z4oUPV6hZxp2xtvvTceNbEY1YyBVRbRiTGW3GAc1dY9KamJDZ3pZrhEZdROoAkqOaObiN7dXbI34I3q4BqY5QQmQF5GcVaRAMENlfrQIQrTHTjVjcZ4oXVuLdT8SqSxch0GCB7r/AGqBiPzk9RdhuKtgFWBVtj6niqW9wjqZQwMek7ngVaOWPoBldSHPlYMMGrBKZZTpUY4G++KLZoOm+wIyc0tbzICxkYDO7eg9KNBeRKelw0g14bbSvFQMxhWdjpBXGAMUB9QuSiR6wB5gORXTXK20kbM3OAMD1OAT96DYya2kDMGncs5CncDJA/ag0bUJLGSF0BWK6TtuKPspBON+1KRXCAiEo0YV9I1LztnP+9D+JgmmA1O2cFSAcMCcf0qhmWUN/kKHI2wOKG0VxLbhSyLk8AZqba8tZAFWbOpdSgjGQDjb7ih3cpNqpU41TpGSPQneoAT2zdG6KxdSSRSoK4yfueaYspIriFSEypAIBod34gI7O4MbgOquFOn05x9KX8PKJIi9YacBFXPJAyT7bVMGlcpFNA8TDKkYYZPFRbQKkEZDTSBeC53FdHeWLyBDKqs5Kg4xq2zke1VFyGjeSBtUSSdMFN8kHfb0oCRWdoJbhY42BlOX5wSdzUtaQqXaRAxkGlm9fY+1CEk/h5f4otPbOSVnAyyezAcj3FFmuYIrKS4DCSOJAx0nJ33FXBZ4IFXpvGp1kcHnHFFeGJlLMDuQTlvTihWEi3kAlAAwxGxyDg8j2ozNbOGczR6Mb5YYHvQLpLCgY6dGSSck/nUPLGqEjGSNyTvQ/EDDbQqrMo6zhBk4yT7/AK0lBbRzqJTNsdXRUHGVU8k/rWVaU+hIw6ouMZ37UKBo3g1nJy2AQuM71UGIQlpRK6xL5vKcvjuB3q7XkUijpDUp0iJAMaiRnGfpvRDVtbATOxxpxkA80B8T3RViQikKABXJ4pFrljSN20KWLBcgaeR9aB/iBk+HWEkvc5ZC2BkDc/erwcmoUlAdZiNjnWDyO22KPbkRNguSztkDkkUvdXBgWOPSAZGwilsasDJBJ2FJi/Mcy3ZQqHiVVTQcrk96nQm/huHvfI3TCqCXVvfYGmrWCTU3VlZwFxk42NK/EzSIiNCWuTguvGx7jscUWF5YUcKvU0Ra/Lk6jnAFRSsls63DM9w4jXfTk4qnwsyQvdSyyGJV8oxvjua0oENxEruoUHcK22/uDVfiLyC8jtp4I5IZA2JI2JxgfzA0Ge8csdxrY4QHYDjHbimEhU9SWdgQMYZwBjPNQokaCSGKNo1iDBc7k44x6/0oEsF1cRpFnU2WYsxAXcacEdtiT33qf9VpFonfJbSFOBjvSFzcxiQIsDSsrbFc+UHninHtw/h6DTEkwAIUNkZHYn0rop4fP1YzHK+7kEEE/UdqajPNxdRxBhbyKofLNkscf+3mjG0zC1x1uqJDqXSaqsjwNIkUo6bZZCXzoOeN9yMelVguWW4kLFVZmJCruuM8gfSmqPdrKIoVTbfY55JpOWB1QRFyzMcFs52qzyyyyKzgjBYKM7N/p27VCS3DagrI2FRVL4+bPmP5fapaGba3hhCoSQrknzUd72FY1XWHwCT9B/TNLTrGtrOkcpV3j6cbMdx96B8OuWRpTvEqADbBAoNG0aOfqAourIGQPvRHhWI6gznfv29ftS1jFIrM4dQqkiM5+YacYI9c75qhS4XoRvNlhEAzZ/n7nHerwi0U7SXM4DgRqwXHcnFVmgQSy3UcY0lNAGN/Utihm3aR7gQOULF8EZBB20nbtzRma6ZJF6qxt01jTI4bO5P2oqIpLa3jiiGtjhFPfTk4GaYdIywtimypqYn0zgf1rLHhdzJeR3CyiKVJCWAORJHnYYp26jlkmmdXMRHTJJ2OBuf0pwiHsouovTITSctvuPYUe4do7YBZME7k0vJZTmZRGG6MmGZlbGnB9O+RRI7Kc24Z1DS5I1DOGXO23bagrHc/Eo7IoYJ5CT3b0orO7XCq8RwFG4PFLWln0IhHqbCO8jHGBg9qiS38Qmt2AmBJjAztuxP7AUBre4AnmR06UgbcE51L2IppRCwCnBzvvWfLb3RI8qvHrGgg4ZVxz9c0VYbsTx6irIEw2+N/UfpQc9ykJIVBoTJJ9Kut6jRFwCuk482xpM2l1JAFkikDTg9Yas6dtt/rRI7K9isnSZEmkD+UjbUO53780BRNgq+ed+KNLcLDGzybLsB9TsKSFtcDWmWC9UEZOSqeldLBLLD0JxmJnJbc5x2/I4qKIYmlORjAONzwa42+l13BOctvVQDHEYi7Mc5yTwKPHhDqChsDljUCPi7ovg10Ry0bbemxr43GxCgk59M19R8VuZz4DMWXDNE+rf2PFfKo2JAy35139H6z5GBtsRz3AqCSDgMwJ9D2rl0/zAsMcKa7pkjIXbfG+eK9DCC5z8+4FQvO2cmpwFYaiDjtXEatlGd9gOaguzDgaic7EbfaqKjEZAH54q2WDDSSMb443osUyBPO4LE5J3oMXgc135VG/rU81oep/gjpfH3pldE/6fC62Azv2r13hwHwi+YnbOTXx26VmXjNfW/A9X+EWuMkGNcD7V5/bOW/E8sm2pSCDvkGjGRsbVXohIwiIFQDGFGBURggjbPauS1K58rtwTuDRFkV20gHHvVWBxg/TeqxZBGRxsK0gxU5yvy9jVlcpGCFyedq5QcEqTjkiuGkf9oG1XDRlJILMKhAWkIzgjBBIqUdSdJ3z3rgwR1CncbfagUR7xLYExZkeVhuPlG+O/HFEuUneKAR6Q2sGQdtv96I0pMZA1cbVWVZuinTIJ1Avk4yKAMcdylssTBDpVQVb/VnJ37/AN6fTTFCsSSF2AJLMNwP70IKYwjOd/Qb1ILagBnGdzTDQViumRSZTq6eknUfK3rxvVzDKHYq34pYDVkjyZ4wKOwySoO5YVVnj6mksoxu2DvjOMUxAlsHjHkcBtLhWKk4YtkHGaZjgEcOlSdTfOSc7496r8QvS8hGtiVjBH8w7VSOUSBtL6TnBD8577VV1EXhwjMups9ZFUkADj+9MPZDAIcKSwbtvtiixuegHZMSaeD2qSvVdQ+ABjjamGl2tRqTBZDGxOFxvn12ocPhaiGAszK0cZTAPAJyfvT+gCVssN+Ks8QMYzISP1piaTFhE5bc4Yqfm7rxTDQKsglYguE05xvjOauy4cHOewGKHJLHC4DAlyuQKYI+GhuZhK6ENGMA47Zzx3q8McFnbJNLtIp0hsDPmPGaA1z03CyOEL7AE7mjIFnjZcpMoGGU4IoD6IjcSTodcoXQNJ/4PvVrexigt4007kljgDBP/DWbHdRoI0iYJqy24AAUbU1bXjPIyF1AbdGPLY5pwGo/DLVZInWMK8IPTI4APahyxCZdOoBRKjkH2NG6+lsbDbO53Ipee7RbmCKPBklBOOdKjfP6j86YLnwq0KlsNhtXc/zfNU/AWjuikMSuSCTzkY39dqvDO8kUjSFdK8NjFdHcdbRIqHQwyG4+m1TIatHZxR/DgOQLfIj9BkY/arwWwtRphcdMlmYHfcnNLX95Pap1Dbo9uBmRg51KPXGMGmba5iuNarnbY6hjOwP9auGp6ZnlRlkICqQVxswPrQR4aoOqORowJFkCrwCF04x6YoxWGHDu2hVy2qpW8iJIJ8oxuaYai1tEtYGS3VFXJJGDuT35oC+D2scPTzlemI9/TOf1NPC5t1DN1ByN6EzqDqCMwO4xUw0O8EPTE0m/RIkBVeD68+9A6EYh0RBDCQUAC5ABO/50yJxq1JEdWNlOBml18QW5hJCMku6tGV+U+hqYvKHu4YGEBZVOnI1bZHGKXJiVYY0XESHWM+uNqKuouOsyl2GQijj3qksEDygHUzHvqqWLosTIkkqlckjf3B5plVjCrpUjTnTjbH0pG6mtbEhmI1bnY7kDFEN6ozr0ooAO7jb1H2qzhLdCu3LZHT1kHbUcigw3LvNIDkuFX5RnvQr6cTyxrHIoRlLKVb58AnApYzrELUrOkc0sAebU+NQHC+25NZqxvqrqitIQ2CR6UrbSmWK4hVN0cjY42O44+tJxyq8AlhdeSCufmxyffFEs54LBbiVnDyazsO+eB9aAv+HyAKXkLHOdznH+9CnhkjjIhK7c53NLXHiLRSvpfWw2IT15oyXkcxZWRsEZzp5qANtfSNBKkNwjuuckPnvUwNPv1DuwxzvxWLdwQzW5u1i6L41rJHhSMcZ+taMN5kZdz1UO6gHdQMnb6b0VoRpOQCERVGANXOKm667WTomA77Eg4wKDHfma6SGPUVMauTpzzwKHcX5E4AJMSq76gNjp5qCqWbxRhpMeTcYo9is0zFpCAeBvuBSb3ss06RtKcaI22GQCRk/02osXiUIWSQiURouskJjIzzTBqqgiRmbTnPl96SsY2jmkkmONWcrnjei3Pi8MMYZY2ZFRWztsDsOTQJrtY5Wiw2TIiE/9zb0zAa18PV76SdiSFwV9qE4T412JZS7k6Afm98dqqviyLBdGJG1RxvJhjzhtI/Wm0SVYkmbRpRPxCRknbOQRTEUgZzIzMQoU7A/WoKPFfrJKCUYgAqeM+1USdZQsoQkF43GkhtQIO3124odzdyT+FPdW/UUvhULIQQdWMYPvRWnBIHuWCAaT82/FTcaVbpAeZ8YFZEJni8VOTN0RI3+WDvpXv96ca/Nx051gZlcxhSp38x4PuKqGcSRXkjk4BIx9qPdqJGGcadJGOxrP+PW4QxGBzKjNpB21BW07VP8AiOq8ntTDpMDAZ1ZJBGcgVUacAxEA0juo7HHFF60buQjjPGM1jPevc2DdJWRJGiw6gsSrNuD6Hbf0zV1vNV3KvRZZIm82+cjTkMB6dquhtkW3DnJZByCc43omnSp7EjtWXHKksz4UtMShJBzqRuNu+O9Eubw2A6KoGMaqSHfBK5xsd81A+HBTpkbjvQllDPq4wMMDQ2vg1zJCsTjSyLqPB1DIpC3uJZPF4lUPLaTK2llU4U/93pwfeg2DPpttZAG22apLcSR9PSiuHIGMnIpKW6EsUgjbUgOBjnIbBGKvcXj/AAMt3FFJ1EDfhuuk5HahhuR8uoO2TvUbSuw5U8HsayVubv5pY/8ALiQ7nOpzue1HgutTSpFGY1RiuD3Pr+tTVEmVFcgAZH50BnEiEKdKq3mGOa5dbyHWunBxqzs21DdijHRp996zqsvx4iPwq4UnGI3wBxxXy6MLgAEn3Ar6b41L1v4ZmkkAWZoWLCvmMQbSAM+o3rv6f1nyFVmAI3xjcZ5rmA4YaT7Vw1ZznB3qoA04J+nvXoYcCpHODUZ0qGG2K4jAPIGcHFR6gcD1oCa1O+r6jFDxnua4PuO9VwCTvigRqdqgDepxtVFW3HAr6d/DUgPhFopO/TH7V8ybjavo/wDDA/8AlNrg4PTGK4+7qNeL0SEnOeBXFWBORxVbeLQmMswJLeY5xk/tRtPI3O9cY1VBliVbegKrIdOPoaZZRpzg1IQNyKqKwEhyp4IqxJQMCARVkUaifarcqysNwOa0gayEYJUCpZgXVhnc4G3FWVQVG23G1WVE+Xk9t6ikheEvcMYwNL9JAxAGr3Nc85gOlkbWAuoA55OKcEaiQ+QbnPHNF6auuyYwe/cU5CRudUoQjOpiC2dhj/ehz3z200cKaW1ISuVJ3HG/vmtE28ZGw8p2paVLeJ1mcjKgqMDOM0FJbmbzaExknJxx5ec/WoRpNEGUxoZMnggAf3ps4K+RRtzipcN0/KnmxQLRnW8BYaNMxIzttg0MG5tI0VW1sAcqvGonsfzp5ZVEOqVHOgHZORRY16YAYs2BhdZ3xQDtQzvpclhjltzQhDetH+JK2rS2Nj8xO3bsKfhmTjHmLY2q7s3UY5wBxTEZPiKTjoGItkTLkAkZFH+GmMkJyDGrMzAk+XPGD3psqzYINc3GlifvVCYtpjcCTquwLlhg7YxgDn71dbFY50lwWZIxGCSPzp0kBSSQoA3zQY5Ud0VH1KRkEDY/eqKtZhpVlIBZQRjI3z9qLDZCCF40RcSAasnkYx6UWOZdQGgkHOCaI7AkEMdjvmriM+GxtyQV0Dpx9AnI2A57c0za2ojWV1GlGIwpI8oAwO3eiRiFJZH6KqTywHNXhmilVkUqWU+YZ4+1SRdDlsEnZiTpJhaIDOee5pNPCQl20iM0jpD0SowFX3O+c4rVZtMZIwD61mJLCtyZGH4jYyxOC3bccUw0SKw63XQs2CCqE4/04PfimY7Ro5F1anEaKsa7DSQME896q14m01uAyaiuojnscD0zT0LF4laQBXK5IzTDSN9a3N20cWhhanaXEhViPQAVX4GaOTShkMQjOhnJLLJvgn1GKfL4JwSc8CrI+dyaWGsf/CpWl1FgTmIsMk5C/N+dXns5Ek6hdlj6wbTjhQvy/c81pqQshYntnYbGpMmVBx3zUsNZVrb3QSHqASxBSzDBHn1ZB+1NXVvPPEyHZDGw4xhzweaZS5jeRoQ4MifMoO4HvVriYQocg6QCSScYqZway2tbkQeWeQHoqmRxqB3P5VaO1lF211KvDeUhsalI4I9jTDXcwtutFFGU2Ogk5IzV7iJmb5iAO1RWZP4a8s89xHpDSOpGo8Acqd++/FEHhjgRhSNCsSytjBBztitGGA5yzHnAFSFZmYEbE0w15u58LISOLqqOnCU2bG+rJOKSktJPE3SeCTU0dwhUYyMf2FanikUskrLBqDsdIK1oeGWSWFokZXfGWPvUis4eEG2MmJSwJ6mkAeVsHcHsN+KiTwyN1heQnWbZYivAC4/et6B4QqLksHOkNp2J9M0KeReoUUA74+tLDWStjFJFbRNLJmI4RlG5x60x8JFLdMru4dmVtjjcdx+VOIkY6j6GUodwR3ofWja6ZlQNIArY1AFc9v0qYM2XwiD4/q/jZaQy7NtnGDt6U9oiB0kff1rVaIbNtzvSVwVZgqqPtTEZHwtjA0iCJui7AMurKD7dhRngt3JK26yk5bURjkYx9MU7JGunI8urc4FW6SQwkLkk75zyamKXWCK1GuOJVJUKSvoOBVZLa2hh6nwy4ORsP9XP2psrGXKM+XUAlc8A8VJdciIHc7fT60GYhthLtHGSwAyoH2Bo1rZwr1T0QIpMLpxtge31NMRW1pCRKJEJfckOPN6UcTRg6gRpHv6UwL/BQE6TApIAUZHYcCmfhI1XLIuc6iSOD61V7uNHiJZQW83zDce1Xmuo2lIWRQWGfm5APNMTVIIYDcOoQMdPmOMd+KMkCRrIZiCDuANsDtSocS2+YZmhdvMXBB2z79qpJeSW5l+MAKrgdaP5fuvarFEEcOmJIolRFfIAGB3or3MFvu+cZ3AGaQkuXh8IN0rpoVGZGzkNvtj9KKZYlktodSsjMNQyDqIGd/3qB8IDMSYzoC75PfNX0o64KgduaTnvEa2edXRYBsdRwc5oS+IL8X0FK6EA8wPc9h61eEOkDqAIowPSgQ28S3c07eZnAD52AxUpKxnILKZdOWCjalbK7Ly3BaQAq5RM/wAoA/fNA9O0aWongQSDkKvpVQ9uYWuAAhxuxBBxUO8CQrEkgACagobcik7WeOeyeaWZFWSRkO42GcAD/neg1YQoTUoUAcYHah3B1SgmNSMHkVxuoYlhJdPxW0p5uf8AaoF1C4BEiY4yW98fvVxHQPncoq77VQssZYoqhR2od1N0JoxnTqJAGM/c+lCa6jhTXNKqBzgFjjNRRXSN8gRoFZgxwOSKvhSdeFG3NLi6gWTpq6O5UOAD/Ke4q897bJZSSPMFVCFYnbFAKRpg5Ro49WolSPShW0basyds8CjRTQatImViRnOQSaWufEYLSCWcOGAXVpU7nsPzNTFGfZ852oMp0AnbY5xVGvIgxDONQwWHoTS9xewOU/Exliu4I3AyRUsUl/ESJJ4JOynGIm9+1fLoiBy2MjsK+nXzCbwS7EQbS0RcEnYZFfMY3OjGf1rv6f1nyFBGljhs7bjioIHAz9cVfPkKYDE470MjbOMH0Fd2FR5WORn1GK5wuvy7rjk1JRgAxzknjFVxjYHI70EnSd0H1zXLJpGNKH6rmoJIGxGD6VbqOTkaR7DAoM4b96nBxVRVvp96qKt/zNfRP4Vy3htqTv8AhBRt7188cnFfQ/4NJfwi332wQM/U1x93Tfi9MgKncfrRurjBK0siTCVzJpMW2gjn3zTCrpG5z71xadIwHHBqNRG4Oxq0kY0bKfpXIgwBVEx4De+PzqurSSSNjxirquCc1bSNwBxViKFlCjGck1yFWYHVxviufFdGdMoIAweaIFHMbiSaPVgI5RRnBGOT+tM/FROMCRQSSF35NLfBIOrksdbEkEjYnY42qBbeaHOSEBAYnuRjeijPfRpBG5cFXO2N8+/0pWOWGeOUs64acjGckgcCipYRo0JQtmKPpjfYr7+vFctnkNqJAWYyLpGKaKx+JRG7MKg5LspOk7kDJIpmS4VcKpJY7HHYnilzbRK3UC6WDM33PJrhFGrGbA6hGNXfFAbw66iltMyKxkiTUwwd/f3qjXzyRTHo6dDKqc76sbnb3q9nEscark4C4BLVLTRzxZjUkkZBBwW9qv4ExdSwzRSGJdJmZGZsjHOP2p+/vZk8OMsWOqpUsuBv61aPQ6I3QbOAcuuMGiHCx9MgOWG+RQLRTTGUJIT0t2DjGfofT7VAa9YEsVL6PlHGc/2pxUbGWOKKgJBYHONsmiEo4Zzcq0ztIolZgGJyF07dt8HNEs7bowLEcltOnIBrSZVwTjtsfelf8vJZjkkAAdzVwLta3HSWFGxoiA1AkecHvtuMVNx8aWkaFyRrXSp7Ljft606kuuUqoIZcZDD1riHEmNQG/c80wZ4hvm6sRf8AkLRtq/m9Dt9KLbwzW1jNpYmY7qrnJzjuePWmVRgSVYt/3dqOTIuCGwMfnTBkTLe4iKSXADSgkDSWC44PYjPpUdGee7eNlZRlWDsgK47jPY1rsrtli2M85FczOrKVJOKuBLwtHiAgZU+H0Eq+rfVqOQap/id3HJcxxxdUwTBdITGUO+Qc8j071qRyusSgDarqioJHVArSHU59TjFMCTXdzEVBjVwRI2rg4A8uQOCfSu/xFysK6FTrYCyEHAbGSCOe2KYW680iDDdJQWOMnJ4H1xR4ZFuLZJVXGsZAdcEfWpgWtr7qTzROip0zgMcgMO2M0pLfXEd5cymHVHGUSIAZyD8zDHP+1axRSnnVRgelciAvkhcfSnIy7llmt4ppIsXAfSJIvmjGfmxzxjb3qks8z2dxBcuG/BJ6gGNRyfsDittI1OTgbcbVV0T5XUMG2wRzUsprDXxCRfFZIFVGSNEZdjuDzv24oj3Vw6RuAD1I3cqVKlWHC8/+a0UMZnlc4GkeZsfvRWIIUqxG21QZMl5cQ/EAKWUNGqYQnIONTe+PT2puZ54bCXpSCSYL5CwySaZWUldRfAxyauJHCY1bY9amLrG61y908cahQku7aDgrjkHvvQplvrmKMsSuYX1eUgaycD6bZrbbATUxOk44PNVlt2uQoZniAIKhG3GPWmGloerpZEXAjjCxfhnYhcZFKWtjdRm1kmkcvHGxfbUS59Nt++9bQj0yDLb+pPNCniPWaZZXAIGVztt6UwI9K7mb/qDlFRdJAIw+DqyO9LQ2d0Li5kQozSsmDnAKjGr6d60ZPNERnyZxgGlbIRRTdNCSWBIU1BMcV/bmJDOZEEzM2NyUwcDf7UJbfxFbcHZpS2GUtjK6t9+xxTcE6rOyMmGxkYORVnd47jSyN5lLav5djx9adgF5aTPalIHCsCMas4IB3B70BfDZo7iB8I8aBicndSTkAew3FN65NYZ903On3qs07nyZ3PaosI/AmW6u5RMwecBUxuVIGKNF4cFtZo8hnmBDEHABIwaNFB0FLA6nxqbHahvdwy24WF9iMNtgj61ABfD4YxEEddEcaoyhQMlTnPtvzUxeEgKnnYiNXX66jk03bxKDgHfGTkc07IpRG04zjt61cTWA/hsp8RsGilQpbZDagDgAbZ9eBTn+FwypIC5ZGU7c6SRgkH+lV6MwmbBwjNg/2p8IY0MbEDI29hQIfAWpikwSQyIjKP8ASpyB96u1rFIyNqILymXOQQxIwR9MV3yxyxKSzLjZTjAP9avb9OWdQBlAp0N2A4piiXSLNYXNtBo+TQAo2+1Ce1tviJJgxLNjgnTkAgEe+KpFavNdyRvKqRMuABsT9/pTnw6LEyx4Pse9EKmKG8tRaGbVHCUJdxjOncb1SK2hlmkmh6TK7hyFHOB29OKNNb2y2LJnBfygg5yc8Ci2dqttC8MAPVGCWJFXF10FvFZxMyk7sSV+Ygk5oEXh4kkd2kZCJmlXSeRx/eng8azCPI1nnHehE6pjHGDq3DH0FEdDZgMpBxGF0hORil47eK0RHkysqiTKrvkMc/nxTIumJaMDDA9u1K3SnpSSKy9cDbPHvUpEraxTpAylilsuF23ORj9Kpb+F2skLL1ZCrIExncAMSMe+TRbEuLcRsxLd27CrAvgG2HLZLHigL8HFHM8plkLuioQxyNu/13pO5soJpjK8jABNBQbAj3+9OvK+kErlvRdyfpQFlSQMytqGfMDsRVGcbRJcRmaTDRdLGBsB3B7GmZ7KOe3S1llB8yuTp3Ok5qA7fHNFGAQoH5n3pwRLGgyS7BMau5qBJLONZJSZWYSPrCkAAHGP2pO48JttBQZAKJHgHspyP1rRjmimyNLCTko2xArpbdZ1I3Ujgg1FZs9pHqM2ku7jSST/AEqRDbB44niXW7Mw2zxyfrV1JijYSuMDOTUXFxbgDqaSBxk8VlSV1bQw+DXEQBVRGwH5V8ojChQMbd6+neJXavY3HTYaQpTC+pB/pmvl6HONwNu1d/T+s+Q3JwOPSoIH+rJ9zVSPeuwAuoZ9K9DDtTbjP61Gojjt7VUtnNcOORvQWOy4KnJ71GnPp+VR7fvUliDQIAVOagEYqRxVRx4r6P8AwdGH8CttyPm/c184J2r6R/B2/gEHA3bf/wDeNcvb034vTpGQpUsWIG2a4nST2Ue1BjnYyyIyMApGG7NkdqYyZE9AeTXBoRV8oGd+xrsYJO2KomVb6CighwcDBoKE7jttXZ0gmoYYbV6VKbhsjIxWkDHOO3rXRgiTc5HpXDGoqQNquv8AqwDvVQQFTlCd/SqspUgY7fpSUUN4kVzJqUzySZTOANOwH6Zqbu3uJoI1SZlnR9QbO2DyD67VFNgnV+hqQzCMAb74NKtbSM7N1Dtshyc8YwexHehf4bI0JjM+GxHv6aR/WgeuJo4Ld5H4QZOBkmlhdxNhREzuWCkemRmmLq169s0JYKrrpJXmqrZQGXWTlmkEgPoQMCghlS9hmtUkw5QjI7duahsWVrPoOpkQBAfYY/er28EEFxmEFWOQT9Tk/rTbWy9QahqyMnigz/jBbydFyzatAc541f8AO1NfERwuw6RwJTGDnk4zRI+mZsBTqHck5pkRRsCdC5B2z+9MCBunkeTCECNQzrncbZGKJbyKwlkfSOoyhWU5BB+UfUb00yICW0KWxgnG9cmjIBiXjPFVAZ72SGeWNYNQjhDg59SRj9KEJLh7yBgAIVduod8Eadv1zWk8UboQoCk75AoCxyi4XVCrpjk42PvnmqKLPPGsztDlxDrB3AJycD225+tBe5uTdGRoY2WKBW0kndmPbbntTjbSMHXJ/l7iqQxS9Z9SQsmcoSDlR9P60EXNx/htqsvRLRmTMhyBpyeapP4r0UyI8sSdA1fMAe22/wBKJcklvh3tTNbsuCwGfNngj0plYkYjEQAAwB3qgEfiEZuOjpw3U6ZBbcHTqNHhukuoRKikA7EE8Vbp26tpKIH+bTnc+9cpizoRdI52NIjMN5dBlKeZXuzCqqu5ABz9NxzRF8YSC3la5k14LkaF30pzWgIIlUGOMDQSy4J2J5P71xtIJFXVCuRnHtnmk1eC9rZxkPPDqD3LibJAyoI2H25q8dzNby/D3JWcawnWjGNJO4Djtt3FORwIiqq6lCjAAbiqiC3WZ5SrCRtiwY70w0s19GFDPDLh3VYmVdWvPcVPxn4kyg6FiKqS4yWZt8YoptYUWOJEOhDqUAnCnsak20B1ll/zCGYFjuRU5ThRfFbdUVn1IGm6W47/AGqLy+RZI4lD6ml6eoYwGAyR+VSbe10FXhBUsW3J3J711xFFDFJIkfmc5O/JqW1ZikHiESw/ISzh2C7DIU4NEm8TjVmjEUrFWjTj+Z+BUG2gIjZ4lJQ+U53H0qxgtnzmEZJDZLHcjvzUlpwXv79LSRVcEaYmlYgZwBgEY70FZTNBc3BZ2/0ojZUjTlcH3zvR8wiVSI0LMSoJ59xVM2/VENrFGFhyH0jYHGcVFKpeStbeHrIml7lQxK74PbttzTT+KOUkAj/EVJMEHIyuB+Z/pV1mBLCRUVV2YnYUvfzyRsY4oWY6dWy78+lTcF4r918QW2aHLlU0sW3Kn5j9qi+8TkiuLhEiR4o4wcg+Ytvt6Uvb211cyCVkUKdgSuCB+9ay2sUKgFgATuTyTV2mR54XVzLIuUAGSfLkADGR987UOzluEuGkZCGdFOSM6Qc9ua25YY5uq0aESK2ka++2cj86CbdhIJc4+VfL9axqhpcSxy6+gC3kJ+rfN+QoRuru6ukOnRGEYnPYg8E54xW8VVY8KBxsTSt2FEBVFXWR6d6vKMY3F7LauVVkk6Gw9GJ/fGabZ3hiUonUkyFyBuq+uCdzRLWOWJmLkHVwMcU3LNHHEcFTjk+pqKykvp4oYRKBrMjCY430jOD+1Bhgnu5wZI2QmMt1VXg52BP0xTWuS7YBRsOM0/IzW9m6xt+IV2+tUI3IvdEgt8hjEMMuBlgcY3/5vXXL+ILOqnUsBMY1DGd/mzTUbzlFZ0jDAYJzURzi4IMmGkU/5Y5Ug9/0qoVZPEFN0qISuvXASw39sY9OKvcW96/USF5FGgFXLZOdW4J+lOu/UYY1Lo2I9DVnkaKH5u2+aDKks5zNc6UIjc5XBOdlwBj60a3sbmJYIpFKwxxLpKHBLjY5p+MuwY53B8wG1WZiZFiyTJjVj0HGamLpIeGSjxGK5DOI0gZMZ/mJ2OPSpt4LyC2fqO5kZQMLkgHfzDPGaed7j4iKMFdDAlgF3A7b1MglZihYKo4P96qM2Dw6VLazjdnYQKwkwT5j2x+tEtYHiZTIWZFQaSDghiTnPrtWhFb4YydR9TABgDscVwQCHAIwCc0NY89ndyX6zLKABIGXzblMbgj61CxXcd0peZ2YtI7gHkH5cfStRkXAdMApsD7UvJJawsWklOXbTnnzelQZgs76JreVGZmC6JDqODnv9qKLScmcHUWK6YWLcbDc+m9MRtcQzRwSTI0SqSWIww9MnOM01F+Ip/1EEDO+D61FIvYzG2njEzYfSqkHgDnP13o8kV2zKEbK4IbLYxttuKdcKQqLue7DG31rowNBB2OMFvXFaRljw69SFVS5xJ0sE+rnvmr/AAc5kaRyBoZemVO+nG4PrvTzvwvcnGxqkr9NdydximDNNqzz3ZTKl9IVyeNqsY5FnCvMQ2XYAcbjA/KnVbEYORg0u2lnL7alGRWcxS7WUjOCJVYLp0tgggjn865rQKo0yFQJC+23I/pmjpOJc6VI9c0ut0srvG0TJOvKN6eue9MNB+FiUousnSAD749fzzS7QIEOpRqU5U+u+d6YAkL6icfT0oeguDjJ96mKxbvw8Q+HuqMxKxsT2yTnf67182TK8Z+1fWPEUMkZRMklPNj6V8oQYyCcDvXb0frPktz3/M1IAIOT2qQgP8wG2cmox32ANehhHJJwAP2qpxn71c5HYVU8g8ZoIODVgD7VB+XOTn6VH60CNT96iu71UceMmvpH8DEN4HFjfDsCD23r5v2r6H/BDlfB49JG8j/vXL29N+L1rR4OR670ZQqrnbFKC6jkMkWsCRAGZO4zRxjQFzk1xaFAyuR34qQAO9VjfcDYDFXGdeftQRsxPcGuUYU+hrtIHfg5oTHBOTkGkSp8vYb+ntVAQrAgZye3aqGQK2DknkH0ruopkwNwa0CNKI5RqYdtvcmoit+izA3EjqSSA2Nvv3pFVuhNPIEyXnGksRsmBuB/eiRx37dISSDIZtZAGSMHH9Kg0kkXUFG59hQ45lM0seDrXBJwcb8YNIi0uQV6kmV6WD5jnWODTVrbzRB2kOHcDVhsjVjGd6AlxcCKNIseaSQIN/XJz+lLzaEMUh+YHC7bsTtihHw2QJGHIk866yPLwDv9d6O1lHLbQCYlzC4cMSSSR60FoZTLqljdEIzp14wcHc/Tmmrm6w0ao+CWUasZAB9frwKBFbwNB5CrgAqFO/zc1e1itpLhhH/mxqqsGUggdjvz9aDri7hhlETMFcgvj2HNGS9hTSpbBIznGw2zv74oM0Nve6Q7+aKQ7AgMdsbijQ2qr1ZGVQznBHfHFX9McPErdI2kdiFUKzeXOzcUeWGO4Daw2MfykjP5UNbW3ZCvRQoQAcAbgcD7UwY1MZQk6cY5xVRlWlzJbTzwGSToI4KPMhyBjLDJ+2KaTxHRJh9R1thV0HIzwD6UT4K2a3a3AbpPnKatqILO36on0kPkNk77gYB/KnIDFedQxSEhFkLBUbctj0/emBeQEAiTOQW4OAByc1y2NsFhwrDpElMDjPNc/h9toCkYjCdPAGBj7U5HR3cLQtISVAyTkYwB7UTrNoEgIVQMgae1CayiYqokcqEKaSc5B5z6/WujiSKMRi6LhezYJA+1OQla3K/EXU906LPI3SRck4AGcD86Zs74dZYbkKsz4KMpykg9Qf6GriytiAdQ1ZY8clhgn61aKxjhl1hsgKvlO4yuwP1xU5DXxFvCxVpVVlXWwzwvrVZb6ETLEsiKCut3J4Ht+dCkt4rgSqXyZE6bDTwO+KAGtW6sPW1FcQtqG+OcAfpmrtD0V3HE7RSzJrB7kDynj71YzwfE9EyJ1GBZFzvtSTeFm4spYXkKpJKZFyPMu+efrV28O8sxabeaIRnCgEYGMg/em0ww95AFZ+vFhB5sNnFC+OjFt15WRY3byMP9J4z70u/hsbPrEx6hKsWHqBgbccdqJ/h0TW6xBlICkA98HvTaDC6t0jeR5U0g4Pm4NBnnEskKJIpCvlsNt64oCWBjCs1wdQ2J0/MMY/arxWsenysAJST7DIxtWbVMT3kaRakZGB3znO1ZkXiU7hNMRKtM0a552pmO2igi6ETEhRqJbsPrVFNujJiTeMll8mwJ5qcisFy/ReS6KuUZ1/DXJx/zvS1tZsssYjZmUM0gJyD5uMj2qDNBJctEYmKqSucchuc1p2dwrSfDoWUKoGyjb0BqchfqW1l1on1SSKiyPgEhjnAJ++KvJ4romkEqAFV1En+UDGT+tMXcMCq5nYuXADZA8wByB9qTlWIKD0AdjyAdqA5unF0qR6yoB1FcEFsbKfT1zUfGrHdXD3CtiCJSMY5PpVYI9S9VUK4523NRatDJcyagzdTSGVvQD9s0Uaa9ht8xL1PLMICQQfMRn+tKfETCVoju3XWPIUYyd9vXArTmWOWXox7tnUT/AKff61wTpzIscTGIglmDYIb3+1MQP4zVcoi9TUxICu22kHBI9aFDcrf+eFGIjcq+dt6akhR5MDOcYXDHagwu9tqjeNwTjLDJX33FSqE/iapcPEtsxCsULlhyBk7fcUg98sqp+GVy268b4zjNMTYe8GEceUkggjO/NN23hysmtl53XfiptUlDeyxO0hhPSW2ExAG+52HHtTkl9qmKrGSI/n9QNOcjbjtTa2/SQ6gNRORyasnlhLMuSe1akZZct0bu1KBOnqaL6+Yg44rviVtrmW4lhLGa7ECsdsKF2PuM5/On5YOqillwEYOTn0NUYCe4CS2wKp5lxvv239aih3t89p4ZLdJEuqMBijd9x+tLtcTz3FoWGYjNqOkHGy5x+femjaie3lifbXyV2IHsaa6KnGEAA9qvKM+S+nKAxxmMyozoCm6kDgjPJqPjZVunmK6naKJTgfKSTk49q0mthsRj8qqkASZpNI1EAH7Z/vQZd29296kkS9T4eVda6tOsbHUp7+mKfubki8jgEmiMrq6owRkH5T6bUdI8ZyAQdgMVSWzZwunSGDBtJGx+tOTgpbXdwPEJoZHEkCvqSRV20kbDI7g0lBf309izecuVkGCo8x1YXGPavQZATSQq7bgUC1t4rcCOCMRxLsq525yaXThnNNdTtAnmiVoyzgj5SD8p+3elsMtmmliW+KyAefmPevQSZZSrAH3zQdMSRqjAEA52BP3phrLijupZEOnOqBtRkAwshOwI74H6UWzmnmsuoVMUhjwFKYIYbE/TPFPsjExSQFNAPmB21A1Fwy6W1OoIG5zxUGbG13BFDEoYnQNTEA4OeGP0zuK64muRcv0k1RiMFF0HBbPrTnXhmBRGDMhw68EfWuhnMjzI6hRG4AIbIO2aKRWS7E6FgDqZs5XBC4227HNdK961uS6IWEQIUcF99v2p7UHYnJB77ijnBGSxx9avKMdWulZxhSokC5xvjG5/Ol45bs3KMI/w2iOpCoyH7DNbLMFbn86CWXldzU5Xhnl70xrmJFkKJnc41E+b8hVZurO8eYn+ZgHXGUA4P3rQAOd8EUI+QHODmpRnRdcLqmLBzlSo4+oq2oxck4OwFEkUqcjB9KAYWYgEnH0rKlkASB1aTzFnyfqTXykgK7DfOSK+uyKVAwNgPzr5LKCLqUAEYdtse9dvReaz5dJ2Pc7V2PvUMSTtk/WoJIWvSw45zzVdJJ2qcnbepzz/AFoIAxvjer6wuy4x9KpkYPv71xG+1Bng1IqNq7jiqJO/FfQP4FOPCTsMCZt/tXz7PtXvP4EbPhco7rPn7YFcvZ0sevaOMsWUAFsAnvimQv4YIwce/alXbDkAgFP0qVkZXPGCcVwxs1qK+1QzlmAxkA7n0quc+v51CDG+4qgrsAuT+lUZclgOKkt/+7ihvLjK5596JQ2fGQd8gjAqseFcFcbVDE6ScHJ9RVhkpqYkVoHJVRuwHepWZCI2AOljgOBt7VlTx3M08oAARYtKEnYknzH64p/pytGUjZQrMAu2Cox2oGWcDGpgN8fX/emNRCZ5x2rM+GmEto8spYxA6/8AuJGM/vR5YTLJqLkL0ymB2JPNEM9TCZB3zwea6OdWQ6WB0nzY7Ypf4N3lZixY79PcApkYxmjxQGCHp4XUq4zxq2qKizkyiTsRh11HG2B6D6VeKSKO4uJWcB9IEhJ+QAbD+v3oaWGY4FYjaLpsp47H9xRTYIZRKAEfq9VsfzHGMHbcUmgyPFIC6lMnHmGPtQL1iNFvxHIrM7Y4AH96tHbmK6eYPs/Kfy52Gf0qt0rNcKWAKCNwzAZxsKqBQvNLGDNJGrsmsaH06QeDimy+uElJkOpchjuv1+lIwwRzrG0LqNlCkfygb7+tMy2UZGFIGlCgxzgnJpCgG9uIpek0HWIwS8RwN/UHetK3uVmiDhlYHsO1JLAs3XGpz1ANQzsMelGTJyUUD1b/AFVZQ3FImSVIOc4IPeq/ExvAXDJjOB6ZpC1gk+Il6qgKj5jOnTny+31NFS0bVBqlVhHnIkXIfPf2O1XTExO07SyHyoj6AB2x3P3zQ2iVbkzsAo06MgbnfNXSyaYyFdK/9SZN84IxiqnwhuiqFx5Ymj1ZwST/ADVA1GscSkl9ud+9WWVBEZWddHds7YoDeFEgNGyocp824Kr2PrmjX1gl7a9BlRYw6tgj0OcVQaJAX1A/LsMGoeDVLqCgY5Peh29mILxpYyCpOy542wRn0rm8O13Dy6yuuaOTAY8KOPvUDwIjA9ziqu4JIBXUPU4xWVJ4dcSqIzMrR5k1AnuxyCPccVeXwmSaWVlkVY5QoY8vkb5z600w4kf4pKNkD5t+/pXSLHjqKGV9IUFTyM10Nu0cBR0Quw/EZG06vf61mvYOtthG6aqoVSTq1KDnfvUofeIXAKqMKD5s96LECI1UsAAuKzYrK5g0qkn4eqPSXfOwG4/Wiw29xGX6ro7M+U0nGB6e9TTF9dlB1AzqWJywO5wTgVyz2rpIUQEI2gkrgZx6/egXFktxNIHwFYxnSCNgpzj70GezGel1iS7vJjY8/bt61FV8PjmUyMzK/wCI7cjBz8vA3qJZGFxME0pPEqlyuN3I2242FEgt2s7WKCNlOgY35IrFFoknic+pGVy2SAMqRoxye/fNSf8AqtY3nxVu0XV1zqAsjLjb1NNRppVepIMZxknb2pCwg0Xsqo7hWVQFwMKB2rQawQyEvI2GK5XfG24/3oGEmihiZushOogktsMcj7UGW4gtVI1KXdS/PaqyeH2+pgWZkk1BkGdLatzmiCxhIefSNXQ6eHGdqIi3uookTWw1aCz4ycD3o8t3FBGHdt24C75H0oaWcccby6iOsgLgbA7Y29K5LOB4lOH0xqVUZ3I7j3pyGI3MEayzhAcHJH9KBJeIl5JqcBNKCMZ2Ytk5/IUxLaJdCKRmdWjzp0nTsRgg+1Z5SG4upY/KwUoMaRgaeKUgjTQWxR5ZB1JThR645P0ApyG5E9rFMsyprCuq8+QnA+p+lDuorZEtzdHUEyFPABYYOftVWs4JY4lTBjGnRpOyqu4AqwEbxGFpIBHrJmcooKnkcn7Yq9xOlsUMkpCs4XjljwKGtnCjq6xhDCSUx2Y8kVZ4kk6ZbJMb9QD39TShee8tYYmZ5n0Lq1eXJOnk/SoPicK3UqBSVjRSXCZ3btXPbWzup6StGurGo7HVztRBaWskZYx5MmM6ds44rJwoviECuDqOC7JnH8w7e9Fhv1lc6UbprkGQ8Bh2qRa28aZI1ajlfqaA3wttE8pjCr8zHPJzjertMiT4wfiprdYSWRFdGLDEgJxt96pN4wVhkkji6kYcQo4I3ctpOR6CjSW6dZJMfIDj7+lQ9rDHF5IlyW1Y9T6mm04T4ZetdW5uCj4Z2UasDABx/SgHxosVcqyxtE02cZOlT/w0zFbQRxBTGM86RUokPKxoqgYO230pycF5L6SNIHZonWdjhtWMDGRUJ4iypKFjUNDF1HV2wTkEjHttTLxxFCqRR5PGV2o6BDEB00Bx/ppNOCDXs91DYSQBUSSXE4YcAA5+gzQ4LqaKF2kRXlLSOyg76R8uP0puUFEOmKMsQdGVGC1XTUwGYVi23GQT+lOaFVll/AR2WRRG8h6a6Rn+UEHjn86VuWkFpAW0qGnjYKOVGeDn3rTiuI2VumyPpOCRg7+hqpzKw1qNIIK7DY0ujLa6K3crNGU1BFJXzYG+59aaYhYSiOhfchu2fU02NKMZCMbBWyKCVWRmlUYI32HapyrPivbgWZkAUSdMsdSnZv61KeITz+Gm4RApEWsKyn5vT1NOhw8Thgo9DnerjorbpHGoKgaQM542pyMweIT3VpDNGg/GXkofIcce9QLi4RipgX/01LZz83zflT6RrCiRIoCIMKAOBUOoA5Gk+1NC885iVdK9Q5x5TwKhZSwy23qNQNWlKDOlePQc1VE1jVjSSNs8ipQvFcuxzJCY1xw3OaoXnDoW0qoB1KBz6GimNt8njuaCpWSbpmQMwGSudxUUsszSRsshOrLAgDgZ2/SvltyP+tuBjfqN+5r6vcFVYkDivlXiA/8Aml1jjrN+9dfT3WfLoIAZ2XNdx5dqgHAyDXasf716WHZ2qM571Or0Oajdu9Bx9hU8bFVqtTsKDO3P1qeKgHFd+tUTjY17L+CZNFlcjbeTH6CvG9q9P/B8p/6iIA4Lg7fSufs+qx7yCNHkE5bUWQqfQ75ozEKc7knt6UvA6BE6fHH0piMltRcbgbVwaHhLFQNO+dx61dmCkY4NVD+UadjUtuMjj0pg5mwAcAntS2kvIxwV+uN6IygjBJP3wMUUYUeXf1HtQCiRlznGPpV2J07kftV2ON+P1obyYIz+dXRQh3kUK+NHIxzRw2UAXkmkTexxzlDG5JZUyBtk1aO7E1sSildaOQT7bZqjRyZF1IVz6niqrKhturINC4ydvek4rp41ijjhLL8OGz2zwBVrnrNaTIVCKHQoTvq3GfyNNGlE7Gcx4XQEBz3BzxRjzk8ikRJdJcMBo6a51eXGrbbfPOagTXZt1wMv0ST1AAdfYbbVNGictKhHpRDIWJUp9azTNdhM4VsFANOxwR5j+dcDepEitLl+ruwAPk7VdTDUuGwdZVAc44zVm2KIHYs/BO/FJkXfUlDEFASUx3GNvvmgxvd9KaVdTzKmkZIwTnf700aEckfmVMZRipXHB9KIhDsSSBkcUknUSzaNcmQZ0MTk49z3NDitpo4p+k7MzMGjDyMSPXcjarA1HdRdcw6HR8bB1wG+hpwMoCkDbGMDtWVdW88usNGJYzKMDOk6MDONvWnIG6KtCpYgnIJB8opoOyFl1Bt+w4rgg2O5yNwaz7Q3UbCEdUrHKx1yEHWh4++aYf4n4cr1MuYSM9w/1xTQ5byKw8uyiis41hQcistFuI3tVV26axaZdxgH6Y3q6tcLcKC7aBNqPG6advpv96uo0ZZTHwuR+dBMhEfmPPpQYnZZC8r5Zs6v9Ptj0rMM9w3iU0IeTQjq2o404PI9fpU1cblvJsWYY9Kl7nzKdQG+y9zWTFLKuY9dz+JIVLkDKDGxHt70NlvILm7uVdGBRFjGnJwPm+/P1ppjfjcEHygDNTFIrRjtueaxpLi8i/DgZJFWAspcAEvnYflV+vdJdtnQsAiH8vLZ9fWmmHrqJ5XSaGYJIm+lhkMD2NAZ2t4V6zqSzhV0ggZNc+myhuXhJmfdlRnzv6CkbjrXccYmeMYnVo3Ix/Lxp+tS0aMaSSXcTdaTSobWD8vsPrTOgA68Y359KzJ2kj8Ld7eQpIqkjGCSRVVvJ2SMltYkYE4A2Gnf7Z+tTVNzvHBLp8xZwcY3471WIwkqRqJYjgZxkbZpTTPIYnYHX8OFdtOwbOSMelWi6sQbCH8S7LllXOEIH5cVNMO9PSdbEcYGeaAqo00rhdwMKMUjcyX5uE0ls6JDpUDQSPlqIzelDriOlnVXJIB048xHvmpsDcMIhu1KDAbJPc01J8jHkrvsKWuRKLTFqZDKcAN/NjIzgn2pWKO8uIwyTOEcyK2s4xvhSMc8cVf/AANtdyRTjqQ6bfIPV1cH0I7UzeeSylw2Cw0rg+tY4s5UiYynU4CrJvkPjO5J9fQUzcxO4jt42KRoowce/A/apphmR2CqiqzKqhdhRrWYMAhJDBvlJGRSrQqJOoCdWotjI7jA3paO1RGcmUhmjEOwwD75G/60G3LPHHH5nKqQcseKyVkWyuZblcMxGQOMnOMfqKJPFBIkkMkjSa1UKgbdNPcGoNrDoZsMCvcnP70tI1G0hBqKucbg7/kKWhljtLeOIFDI0h2J2U84+1APh0jzNKGPmdXI1c6RgfvQ1sEt7qPMcbEFnyxGAPp/WmjVVn6uDJldJJB7ntilXuYm2MsRTGSdQ9f/ADSkMpMBhjaMKy6Qcnvz9OaDDYO0fTIUq+lN9jpXg8UtJDU91DBIvVlCoudvb/zTTXNsqHVIuoELjONJPApOTwszqRIxCugVgCeAciiTW+7u6I2XWQnSd2Ubbe1Qoz3MOURJV+YjSDyw5H2pGW7gmMrgl4VYxFVGoPjYnHpRIrZBocSMGUu+yjcvyTnvQlRrOYJFlIRklmxyTUqjkRwXUVpF5QUaQgf6RgYFWku7WKWFwMdRQoKqTzwD6E1XXFNJI6XI66r0ywUZxzge29UhsEJLP5nZgfNvuODVDD3luXGmQCTDDOk48vzZ+lTDch42YI+OQSMAj2pWTw+NnfSqkFWy2n/VyKchtunGkaudKrgDI2H1qozovEFcLO6kEsXQZxqGcBR+lOy+JIiSLLEyFI1kkXG65OAPzrh4dZyxtGU8hI1KMdjt2ojtaRJKZHVgMCVpCMeoBpycIjvmmJ6URdI2KMcgYYciqp4gVupYmhYEOEVgc5yM5o8EUIDspxrOpih+b3OP3rs2wk0hg0oGrY74q7RlO1k+m4CyW0rK8vUTbZTuSODTMfiIDqsi+V90kQ7MNOon8hxvTfQh1qQmwBAweBUGGLZTGuldhtxUNIxXb3FwsoVgi2xkRCRkkn98D9amC/gNhJcorCJYg7HntnFNq1tFMYGCKQoIycZ+lRDb28MZjjiVIRwo753oMmS/aV4QYdCgv5Q4IbABByPrVobt0luSYTpVwi5YDLHk/qK1BFESAY1DLwAOBVRFEHOUUqe2KnK8Em8RkjuY4XtyrPGSpLcsDuP61WS8jWSRJFYBHEedWxJGc0aN0eYF4dMqZGCvH0NE6UWC2kaic7jvQZc9+7RoI4S4cagEbzFPb342o1tdA+GCciTMa4YMuDkc7U6II0QDSoA9BVWKYwqD32oMt7uXTcKIwQihlIz5s9qWllMFw0rW/nXADKN8Hn64rVlmj0tpXf2pMyKwfVu2O9ZqlNTS5LyDyyFc8Z2Br5r4pj/GLzBz+K3H1r6O8mlVAHmY1858WJPjF2wOfxCdq6+ntny6LjYfX2qORk9q4Z9zU5IOOPvXpYQN6sc9j+VVY881wIA5yaDt8VUfUVPJriPegzxtVq9pH/8Ao9uLqBZ7W9idH+TVGRqHrz3oSf8A6PPFi2Gkt1BJwck5/Ssf5PFfjXkMV6L+Dji9nGRwDitI/wD6OPEzjRcWx9zqFP8Agn8F+I+FXMkkrQSBgBiNuOfUVny8pYslaVvlbskM2gpx2znmtKFs4wMVmzw3No4kMLlc6Wxg4p+A5OV4J5rk0awVxsMEciu3YcfSpXJUEkmpXbtuDk1UQEJHGDUmJwcDj19KNGxJAI3qzA7Entk1AEhgQN84waG8ZMmDjA4o+78nvwK5l3w3p6VQCGFQxJB39qMbYdMjhTtigW91+NJBJH5g4UKpz5SOSKPHdmSZYukcFpF1av8ASOfvVRMMAVNJGNsDHNNEakXUAdtxWXFcEQx3PSD3Dxs7asjYH5RTMl7Ikcx6IOhEcbnck7/lU4UcuElVM+Zs4X1xzUwySPNLuOmMBSBj60nNLK17bOEjI/ECtqIyMfTaoNzI9mwWB0JiRsjndsFR7gUGgs0Z1R61BB4z60RMrGBqB7VlPK9mLu4MDMEnBOf9GwBH0rSjkVwHbCMd9OcikBiTpJJ3C96FCixW8agjcZ/OstPErub4jRGr9NnXOgjYcfX0ok17dy24EcQRhLGm4IypGWPt6U2GH9JB7AD0ogDYHp6k0lYrcZuGnK6mlOk5wMbYx7VCT3YkCsEwZHIwM4UDbPua1qHWlIByTtwSMiljM63URVX0ZKsf9WRsatLLKttqXQMkZJ/lrOvbi4hhWNJ1MTKY2dFBZX7H71NGsLjWxVSwIbSdQx77etMDJgCucYBB96xJbm4dZriJPPEhCxMPmOOR+Z/KmjeXKqQIg50ocKvqfNyew7VZRodRhGWjUsR8ozjNQskrMqmPG3zZ2pJ7y5SafQp0LIqriPOFI3I33qyS3qpKGMbsqBl8vcnGMZ9N6bA/odQSSpGdu2KiK3jjuHlCjU4Go45xxQPFBcfBD4YI7F1V1x/KTuRg9q61nnllQOoSMA6gRgj03z+gp+h3OV1ZAHbNUEuuVVEiagOBzWaqXspy6qUa6w3IxGB79j6980dpZHaBSoikd2VJNOVwPb3Apo0Bq+poMygzhQ3G+/eqzzSp0hGoZpH0liDhfypIXk7CKRoQ4cnaMHKDtn71LYSNOc5QEke5rmj6joAdlOrik557rVP+GCsIBKopPUz3H09KpJNdmONNKDVOFc6CmE5z/vTQ1KscbtEx1I6HyY2xwRXFxjyADTgDHHFUidriXW+lAmVEekg7HnPehJcztdlMBYyzBQV/lA9ayoixsgJyz541HaiMkgU6cb8b4zSc95NLApVQj9QKpIO2f5iKLbtOZHjdkYxxgiTsTv8A24ppg6gyNhv96A8TyzM8chGCVxyDQoruToxSOpkbKq5C6dLHn7Vcu0JZo4izsrSYBzx2+p9KmmLCKbUNchODsAMVzWzNgK5Cj09KG8tw00pwAixKy+X+bG4zmpV3igxraVz5gCAMHHBxV2GBXKiAOx4bGM7iqtPBd3K27MUkQ58wwGGO2eaUumuppGOooVRSuoggE8/kKZlSea38ipIGlGtXOPJ7HG3as91TLWhY7DSg7jmoFtoGWIySNJH9a7oyxWvRidiFAAY5J5yc/agpbyGdpMSNGJg+gnYADj896vCCx22bppI53XHlIGDn86ZICKYwxz3Y9/Y0ibSR7fRnHnZmbB3BztzyP6VD2twFOhzpJj8pB2Vec+uaDYhdEQLrJcds+vegsIpbxmcK5QAb7gHNLPbOru8WAHYEYzkH+tAis5PI4ZgwLatO2SR9aaY00kUSyY3Od9u1THImptJ8xUEDG+KxzYStNFpYsqR9OUk8j++aPHamSIpI+rEwYSAb6Q2dP6YpofLsAAT9TmhPco2uMfyfMT2pdLMxMnmJ0tIx9y39qrapHEumVVlkA0l8fN9fWmhlpADEA6gPsAf5qDBK15ZmRgAzswAIzpGSB+1BeIPd9RnbB0+QqM+U5GDyPpQ/C4TbwqxkkZJCT0mwBnJ3HfigbVLZYYUR0BUgKRg5xTQubeSIyJIjKCRkHuKwpLHoMtuoCK8jvGV/kB3x+dNXHhfWBALDVGysRgkliCTxtxUlU+sqSAqHCkYyAeM8ZoNzcTQXVtGqFg76T5sbHv74xQrazaC+nn17zAHQeFxtn9KYltXe4huGf/K1MFzsSwx+laQK2vmu5YumoSNgxJzvscZ+nb86pbWkTXM2ZxcRXE7yMNWVA04wfeqp4UujprJIgEQiBDbbNnP1otpCsPUUSg4dsDnBJyamhqGaI3NyjaVSFlRfTJH/AIFCnmU3SNG6AiJwG9gd/wBaGtrI8koZ+Z1lXSO4Axz9K4WsKYViwCAoMnkE5P1oGxexwwl5JUJiA1ld98Z2oVz4laRW08plLGNQWHueAKWa2RmWXLEiUSqVPBAwNvTFUlt4pesrMwWZlL47kcY/KrphuWRUaFui0jsQhZeE2zk0AeIxMxIEjKrsowhOogZ29avvoIebJZjgbZwfWoNpbpGBggrIXyvqealFHv4dWrOGyo0n1bcVNvfw3EazBSvUYpHkHBxXLawSNqKYy4fJHcDANSLSBSFWMaI8GNcbAk81FVN/bxzaNMjMUZ8hdiF5xUN4jD+HjOJvkIG2ccVV7eCIOSAiqrajgbKdyPvVUW06cSjSF1akwNg3OaDr28+HsWnETMRgKPc7DNVW4QzCIhnkB0sewbGfWjOglQrJllbjIG3pQ3jCsWHzEYyMZNQZtxOHnMMQZQJdDOT2AycftQ8gMoRSWIyQewzzResfiGikiljGSQ2rZsfSqzorDWTuNvtWapO4ljWZoxjKKDntvn+1fPPFhjxe6Az8+9e/bQ2tgNz+v1rwPiwU+L3OD/Pjn2FdfT9mfLotvjbGPpU4OeBVQcDYVO5A2r1MJwANwc+lQRk7VH1BzU4yf9qCwXbcioGs7qNvcVAPO2c1U7n5sfeg+6wxRwRpDEAERQAB/KANquCAq7cDFD1ZB7fSpD4GNs1wbTnDkbiqZKyZIJzxtU6iSQRzUtkMM8dqglIo5CS6g754pNrCKFCyLoJywxxT6knOQfaoucGPBzx6VLFlZRGxIB4yM1Cklh5SDwe9WK9SNN8HA3qUAUrk8HtWYVfHB4BOKKciTGAc0MDyDzbg1fCtINjtmtIv0wOMCo6YOcnOOBVguGxn8zVWG2CQDQXRBwQM9jREAAI0j0rKhvo5rZbkmQeZgFXcnBPb7Zo/+Iwg5JcARiQ5H8pOBVQ4X0rlVBzxXLJhNekKe+KXN9GSY4zrdWIKYwe2T+tDWXXcv52KFMKM+UkHcj3HFKHnWJnSRhgx5P5ihy3SxGMiFnV3Calxtng4rNv7yO4s5EjdsEHS4HlYqRkVe58Ut4bOe+z1Et8nSNjnj7H+9FaBlRrgwyRkY4JXIcf87UbToYsVXSBgZFY3+JxySlJpmVEhWWTGR83AHfFGa4SOGRVkErK+kK3Go7qM/eg0uhDBDKyjZmLN3yasmhFCgDB339azDdQwWUcqLJKgDOwAy3O/5HNGPiMTgOsbk6wqqRguSM7fapwNBQoBwB+VRghdwMfSs8eO2hg6hWQYQuwxjABxj652oiXyXNxLAoOuL5lb6Zz+taQR5TIGSCWMygcAg/pQbMXMSJDLCBoHmYYIb35zS3jCobYLHHIZ+YmiADK35io+Lljg6h6wkbHV6gH4QxyRnvUUyIjPeysr6IuAR3PJrRXSE2K1hNfGC1lt4ieqsiLkjjUf3xvRPjoIZpVQOzdVYmAGwbFIja3CgjSQTvU5VQSdP3FYc/jEYhBjcatWCG7ANpJ/OnZbuKK1eSRtKDvnjtvQaLqGiIAALcYHFRIemoBRDtttWUviyIZwYzqgwCAw3B4IoM05huZHjBQllXTI50ux/wD4aDXUym42jja3IA3OCD3+tWltmNwkqdIqAQYzt9wazpr+SLwtrp7c6o/mjDYAIP8AqO2PepbxGRFwYcOVDkawTgntjmrwNVQOOii49wamG3igg6aqNIORn1Jz/WspvEQzqgQ5eUwgkgA4GSaUTxdoY45Zi3TmuDEoUjy8j+lTgbsixCdBpG54C96FcRL5mXbfA8vPtWe3i/8A1iRYbJkZPnHIGahPE1uvD/i4FkdBtJlwOmcjP5ZoGVkdWUFI3YDc505H09aPEqMyySBcqpAwOM80gs7luqy5Cox06vmx9apD4m0duont2ad0MhGsAkZ4A/pWYrUPTdsKnI+bFTFGNOnGWBxqA5pCe+NnOkfScI6EozvjLDfT+VXjvg1zIiqWCnS2+6nG+fagYngVIjI2TjehwRq0Zyg+pFL+ITzSWdzHEgGlR/NjVnnH0opV0swwbToXJI37fvWcmqMcbhIxgbVzyizhMpCBAMlfX6e9YsrXUUQL3JYiyLyDTgk52I96M82IVtNBmRdEcpckEZwdXHFVDkl0siMBG0hK7so8obHBpyHS9uvTIYDkKc4rPmKJqd5gI23xnsBzWXA6Tzy3EBh+GwBL05GDbHPpjOKThXpwCpYAg++akYC4yAAM1iP4s/w5uo1QxCQamAJ8nfHv+lWfxC7Mb9BVZwutQyHDLngb843q8MtNXWC3j1Mqj1Y4yamKQSo/mUlcqfLWPOJJzlhrRZYMDbdBux3PrR765lhLCzJySrZABBOcEHPtvRT91fJaCMzlUUtpDsMD71GXSVXPynZsVn3F1JJchZVR4euU3Ubx6ed/ehWU/RRwHmMRTyREZ6bZ4B7ipwYbgkMduXilUwZwutdyAd9/TmnoHjcy/hlFTG54xisMt/8ALVt0k0tlPwywzs+WIx7V15LHLBeFpHjIDRxRq3ldex4zmhWx8VG85hUMZMZGRgEev0qoeOO40yMNLYVARjL98fpWZcXLR3JktUZiIVU745bf74zVJYL2S4Eigjp6emWOdWDnBH13zTTG/wBHckFS2OKBdWomRGkJR4zqDxHBU9zn0pW5kvrjpARhQkgZsEjIH/BSr21/JbPFIC+uNo8MxIOTn1pwND4UGe3HUd8gkFjtt3p3psj6g+FO2PesRLa8+JO+nRHpjyeNuOatLbXEkMlvLIymRY1Us5wdJ+vJqSwxrfDymYyGQ4wAFxx71LQP09HUYnHJxmsKe1nkeUdRlABEeHbuMb79qPC81tNO+2iQKqlnzjAxV2GGU6bRSSHASNimC3JHJ/Ou8OjEcc0rOiZbLYAAXbvWctrNdSMpVOkZXbTqGTuMH2P2owSaKwmhlKs+GBfbf0yMbmoNdJ4QDi5jwgBOCBgH3oU13CJUiWdcHOptjpA5++TWPZ2rvYQCeUdRVTGwGkKc6SMY5qw8PjVt3Mi4YEHByGOTvirodW5le5MAaJhEyiV+Od8D9KUmkdvEV6RijCtIrBh5dC439jk81LWZa6znSXlWfI9RjagIiXDzA46mZOSdlY/7UDks0ET6pCimJOqQnJA96LZX3x0bvhMZGnSTgggHn13pAwYWXS7r1XV9j8pXAGNuNuKskSWyTrDBGOuSZME7nj7UDUniVsqzxq4Z0HmXB2zsMetdby5ia5LEKwBIJ+UDb/zWefDy2hjLKHwqqQ+SNGSDv6UzkyQyQOoCSAhi2xbPJpwB33iEb+HXmhJdUaEEtGcnI2P0x3qtrJbQLGsVuQVVVI04CZHv610tvDomEYGuRNDsQSW2wCd6qsDq6zYQS6QpYDnHFA212GwUHnJ0hTtk98fSknvFhuLjqai2pVQKefLnA/WoktyXV0ZAVJYYUDBPJpc2jmR2d1YMwY5Uc4xUBVvoZGWTBBaLWNR4GcY/OlYbr4oSqyusiHDKfX+orjG8a6dmDDAUgeUf2qjTmNQuok53rNVV5RJG24BGAynbFfPfFFKeLXAJ5fV+de4luCJ2Ix5gMjG+1eG8Vct4tcNgAauM+1dPT9k8ugAMVJ47bd6gHPf7VPAyea9TDgN64kgY9e9Qcgc1GeKCTjgem+ajjjP2rj65/Suy3qRQfdEOkac5271IHl3bPvjFBuZjHbvIgDsoJAPfFGVwQGB1A7iuDaWG2++KhlzGMAnB3qx9PXuK44A9qgopIcgZ49aLPuhJONuKXb5VbtmiudUOxycbGouMtNoPLkEn7GpQvgE7Ec5oMU4K6M6scVZXaQBtBVsjYmswptMsC5O45FTHIcFxjDUtcvmPRGQHkGce1FyVRUUbCtIK0zY1enpVJXcxnS5VyNjjP3oKuwJBX6HNSzbZ2HbmiJhtohEq6BhST9znP7mrm2hcMrJkMoQ+6jgVkpcPdpcRvhUEhjA7gDuade6RAjCRSHHl83P0qwNm1hVlkCnWgIDDkA81MdtEjMUUAscsQOTVEmGldZAzsNR5qGu4g5TWupMFlzuM8VcFJrSPozCFQju3mIGM0w0UU6SKUJEnzgj5h70vDNmRwZVyNyNW4+tKF7iwkeUyNPbZJcM2Xj+nr9KlU0z21xcyxMrLJsjgru6jgfTejC2iZ3EiIxkOpsgHPYUIzJNpdXUoQGB5yKOGx5sqMbnJ2FTBBKPdi3SU6lTcD+UGhiyg0xQEF4YsvljnzeufWpZbe4vUysbsFILD19DVridIAyMFG3GcYFUqzwWsmNUasdGnBHbnFHVIoyZUXDtgFsYJFZyXiFooVIyQxZzwgGP7imPiFjZY5ZF82SjEgZUd6vCGJbS1uJEeSJWkQhkc8gj0NVa3SR5C4yWAVmP8w9KG1xBGuuWRQuM5YjahyXq/Dz9GRHkA2wc47Z/WmCGFtAQHIVmcAEn5iOKv001ZK5OrUMn+b1+tWWJZkCFh0oyHOr+Yj3+tVF7bSAlJoyA+g7/zen1pIKSWydRGES+TJDA4IoyRQsrI6ZWUnWpOQT7ikGvJbeVpmlWeyJwSo80Z+3I/WnviIEiFwZkERwdRYY9KYDERr5FjyuwP24qzQxkESJrDkE6t+OKVS9gWVi0qYDaSdQ2NHkvLfWkbSAF1LL9B70wEPTmDROGdD5WVjkGrdKHUMKBpHlbuPalUuoHjjaG4QhxlTnn3qrX8GgOrjQQW1E42HJoG1VBnHAOR5sc10wRSuN/QA0h8SBsZkxp1ZJGw/rRw1vr3lUMux33BPApwGlih7gnfJ3JNLxTQtriYdLDYEZJyRxn71aK4gjlEZuEaQnGgNuPXNFW7SO6ETldTfKoIyftUAfw4nmaRtEa/KD6EUSJIJhHIMFcZRge3t6VWzcy2sdwXUNKCGJOwOo4pZfELZTFbW7IQJOiCTvkDJPv/AHqZFFgmtbkhHLJMrf5bkkqe1Mta4Y62fD+XSDuR6mgCVVJdZGmQ+VVC4bVnftwKbu7lIIBIynzMsaY9ScUwRJBEyKr6sE6RqPBqnQhAMSKhbkqrb0n4jcdOBj1jkzIrjJOkdxt3xVoriJ5oSxHUGoHpqcKccEn27UyGiIkBXPQDDjfOa7Clfw4B9zQ5Lm3jiCysQdO4A3xnH60KTxW2t7eSXzOsakYA7jtUxDo09JPwQXznYZwKjrxRAlbcE53JTmlIvF7eQr/1GklCxVUO479u1EHiFs4x8QuWYqM5GSBnFMVPxyM7ILV2AOAQuxFENxL8otd+xbGKAt6krxiEiUMAzMp3VTwfvQZfGIYL9rYpIUSLrPJjOBnFJBorcTnANuAPdhS918TJbAaljYsM6R/eiw3ImMmFdOnjIYb7jO2Kyp/F1kt45hFKitqIVsdjjPNW9I1hbxocscs38zHfNVNt5i2qk38ThkRUKya+r0h5f5guql4vFJLqSNYcFnQSFW2wh2+5qcK0VjQNXMV1hSOex71m3ZlZYkyVYyqBp9c5/YUrBcxJPBJPGdAaWVTkk7cn/npU3kxvvpC4/wBZG/cCjF2xhcnHBHevP3fjbRiaVLZXjQRtkPnCseTTMniDz5tQsQkdS2CSA8Y229zvQaZkYnBYKdmO/pVnYugB7nIINYdrP0JbSxCMAyNgMd8LgY/X9KL4ddXM1m00kahi7kAk7DJA/ammNvSFQ6iMjcsaXGmWUMrkhNyNxWEviU97YK+3nZVcoCcecAjH03p4XshlkZRoE8phXUpyuM+b3zTTDTSmONIx80hZwucMB6/tQ72C4bomN26mod9iO+RSAnnjcXM0DNMLTJRVwR5/T6b1pKZjZlBcxiZgQjlOPTaoLyQagNOnVnuagqsDatWNt9ucGsW08Unkso55kQyEiKTynZwxBO3I27etXvb++iEf/T9R1iZvlyC2cDjjbfFKNjrRO2CTqxyKJriVsMxJPrWPFPcjxSeDoD4ZYlZJQuxPcb1We4uku3aFkdVt2cZXOX/lWrqN9sZjweDtSdxobxKGIKNZRmLAbhQR+5NZEN34nHNca1WRQsegKAAM/Pjfc0teSX6Cf4d9V0bfCnALbvx+Waurjckt4jex3AXR09Wph/Nnt9O9cLiG5fTDIFbTq3GcjO2fTNLySubB4pHXUIyARtk4pLwo4cTNPbyRG30ghMMpGNid80o2EkDENpICqcj3O1CWaOV9GnIHJNIQ3l3HJPCoBx5lZ07Ebceh2xS0DXdxBaI8pIkXqSuiBWU8gfTsammNeR7eEgykLrIA988VUTB3KRjABwdQxWVJDfNJ1TCSRcPJgvjIC4XFEhSUtE6mWLJ1Sow9uPzpsD1y8cah5CMBgB7kmqSywwsI2IVm2Ge9INFczG0aZ2JTUZB21Hjtv3ot5F1rmA9MkLlixX22/c04FmuIFYAvlnOAPcdqQe3l1MQwy8urAA2X/gq0VrOgQjTqCuW1b4Y8fWujhnWV5ZCDqVcYzsRzWaoT23UYl/I/OV7+leF8WQReL3CkcMOfpX0jQ5zkaRoxjHfPNfPPHgR43cbHt+1b9N/2Ty6JA5GcYqck4Hb0qAcDg/nUEj0r1MJPPeowO9cBvneqk/SgknA/3rtVd2zioJFB9vOykHJqLRXjtoopCGZFA1CiE5G4P3FTgdjnfnFedtYHPpU6s/NmqYKgEEmraj3Gc0FmjEilRx2+tAimKgxN83FF75U4I+1K38E91CzRyNFKq5VkAJz96iwhaYaLgZBNMwjTIS2MYrO8MaV5wDkhs6s7HI9q2Io8xtqI1japAjFJ1L/Rj5ckmnFG5wfrSdkjC4y2CSCSfY8U+qHJwfrViUIxbnuaFLCxBGQNtjTrFVU7ZoJVy0eBlCPMe9VGMnhscguwFVZetq14znYH8qaj8OdRBocBY3ZirLnUD+2DToUKxwMkj1o6soQasDtvSKzbiw+JkLO+EZAAoGdJDZyD2qJ/D+teNMZFAdAhAXzbHnNaRVVHOBnvVDLEsnmJ4GrAzp9CfariM7/C1e3nidtbSBlBI33ORn1waullIsUQYotwCHdl3BIGOKee1PxvXjuCmpQHQgMDj09OarLMsYcgNIwGW3xtUsUpL4amJIwyqJItAX0wck/rV28MZ4pcsFWR1k42BAHOeRtWhEqyDzbqRkZHFWMSLg4H3phrM8PhMDlNCltbkHjIztV7vw43byM2kdSLp5G/fmiCcJdHIYhQFbGNs0czoSEXOMag2NiPY1MGbFYhZ2wweRV0MDwM+3rijR2qFJ4ztEwCDHYYxtRZoYVvIW0fjTeUMD2Azv60O8s4p4XYrlgCFO4Ortg9t6uCyeHBPhtMgIgyPPuWB9arLYdKKQxku++kE8ZYH78d6bto2jWLU2ptIyfU96OFQvkEZ70Qg3h4+FktzI4ic4wH+QHsD6Zqv+EQnBLMzCcXB1nOWAxWhI6tOYF56etiO2+B/wA9qUhhMd48wZhGF0kFjuc80Av8OdBGUncNG7PtjfPI4ol34eZ/CpLdNKAoQNNNLcRs4A1YfZXx5SfTNORaTEQe1WDBg8Jmbw1VMvTuGjTU+kHGntjuOxpy3sXhuZZteTKF1A/LkDGR6UzfLKsDPCRkAZB2yM7ioKGKzAjjZsJkKTgk+lDWa/g0McT23WkCyEsCG3Qnk8UxP4fFcACSTWOi0R7E55P1qbW6S9L+RoZk2kif5l/296LOwt4GlRDIyqSqg4LH0HvTIFpbO16chmOEmCRkH24x9aYawjV2lR+mzyK5wc8DAH0oc7s8QURdWQrqWEnc0xHCjRhmgCE8Kefr7VMAYLYW16VQ5TRgE+pbO1F+GUXRkefUusSBCuynjnn7VfSVdHJGOADxVivk1Zzg7Yphpa3tEjgRm2kUMO+4J274NDRLYzeSULNGzSYbhS2xxvTqSLM5VGyqZDEdiKp8HCHdyodjxkb0wLuiwSRTkljCDpYZBbPzZ9RTrYubRGbcLhgRt7ikJ7mH4hI2RpG1aNuxxnFPylHsfMTHlcqrbHagz7gRSCeJhK2oh2wSB9RiiRRJCJZASpcAsPU1Bnm+HhkiiSQEedTsft/ao6nxUIe3ZVAbh1Ox9xUVWGKC6kkaRQGbSCCOdJzxn1oreG2/w8kZbUrFmbPO5yaTinnkvWiltwgVSyzIcow/pWorGKBpGwxPcdxUChtbebozl8aAdBxyDtj6VVbe0EmtckqzPk77kYP6VdbS3ALpq0sd0VzgH6V0UMWlmBP3P6UwRbRWcDDoR4IQJqwD5RwKIRbNIztGrOy6CSoyV9KSnulhgT4fSQeWyNjS1pduGYBS7ZVcNn5jx/vQbNlshj0dNQfKF4oa2kAWNDGp0eZQQDpJ9KY1LFbNLO8cSjZSWwCe3NdKhe2cRyqkuBhtjg9silhoa29uwD6fMHJz7kYJ+4oZt4Ld0dIQNC6QRjyr6CiW0gm/AkHSuIvnj7N7qe4/aqXF1bu5gibXIZBG2Dw2M7/QUzgW1xSlWCFtLZGe3vViYtOooNWCBSKziKRctqjzyozvnHbt60eScTXBgiUMyJrY/U4/pWRUSW17HLCYvm8rRFDuP7USRY41GqNVCrpHsKm3vJYVeK+jihbqaYtDlgy42J9KH/iFnLCcSJgLqI7kZxn86tgn8HqBECk9qlzpIACgnke/au+JtFkIL7qCSdJPAyRn19qoZ4ZZWGnJAV129eB9akBLO2hhjES4YAkjWMnc5poRRllUKu2TgjtWfHO1vaS3bqSqAuyDkY5A/I0eO/R5lHRlBdlQqRxqGr/zTgUZZFu+thW8ujPOBnNRdCXrwmCAumSsoQAHGOR670te+IyWs93DDExMEXVLbY3P1ost7FbkOyvqjVdTsfmLbVcDyRwMo0xounAxgZqk6A6VCAAnY4G3vQ4rqKW9AAGIsgY5Dd9vQg7VLeKw/H/DSRsCIy6twGxyPtTNDYgURkEDBHNCYL1AqkZPAxzVX8ViCylkwiMEViw3Y4wPY70tJepFfia5AjC22SoOcEsP9qqOvDcRyo6JEELqjLg5IPcH25qZI9BknIyxULn2zmrTXw6gMluyuhRdOQwy5wOKtZXLXXULJ5RKyDf0OKihrJL0wW8pPY9xQZ43XQ8VuFUsdegDOcbH3xXPfQp4nPDLKVAVQmoEAE5zg8elLz3VzZXM0aSPNG6a4uqe4HmAPfttTCGlkZY0DrueSamVcS6UOBjYClob8XMcUUkOh3jEinB5robsRxRvLGWbotMSOdjwB96gKIyexIPFFwwxkYJpNb+V1mzAp0SoiEZAYNjfJ5xmqSeIOx3ibQDIdhvhePzqhhyZM5A0rtUBiLYM24bZaCty3ThwEdZCzZUnZQP37UOO4lkuYkMIRWg1t7NniosWBxJuu2KgHI9BjvXSygSaQruwUt5RnvXOSVGobY2IFSiC2rffjFfOv4iz/j0+Tzj9q+irIrHpKG2XVq++MV88/iP/AO/3GPRf2rfq+yeXTMHFTXZ2rs+xNephZfc4qpBBNcDioOCe9B38owag1IOxG9QQDQfbXJA9DXLK2Mbnfn0o405wcn3qjxKQCrYPpXDG10ZWXG1SDgEYx6ilQ5jYqRpPvTaMsqbHcc7VBQsh23GKmNg0gXsealwM4pclklU5AHHFRS0/k8UkcJgKoGf9VFikEsjaSAJBgH1xQp5c3UgI3B3H2oVjqaxDN5TkkY5BzSJTUETR62wNGcLkb4FWd2yArbd9qmOV5E8wGANiKE8erLHkGqLPnRgb0dN00scetQulwFznOKKpcySBo107aCDudt8+lBkMbtr0aQ6xrLpIwMFMZ1fnQoLbxATwGV0KdaSVsjjsvf3+1bowMk+u1c7xoAGZVycDJxk0w1lXaXT3VoiEGEPqfbjA2zv61FqlxHJI5KhpZ2ZgR/IBgfTj9advZ3iifoLqkJCAk7KT+9FCSNEFkVFY/MFYn9asQpBreNbiTKSyAa1zxQra1njldmlDCSdnZTgjR2/YVp6lzo8qEjAGapAzBOlK6OV2JAwfvSwJ29xdmTJUquuQE6cYA+XHt70IN4mbfz6TIqpnAA3J835CttcEkAD2GKVu7yO0QySyBEz8xU4FRWS9vdNLdFAVD69JJGGyuBijQxzs0cUqGJIVQoysCGONwabgkMumVdLo3BByMUzI2kIo7ipgz7uMC+sWVwCCw3P/AG0uX8RZWJZdZSTYqPmzhfptvWoygyL1QCVPlOODirSR5OFYgZqjKQ+IRSyybsupEUADOjHmI+9MSdW1hiEPVmUtpd85ZRvv+dPqQMKNverZ+Zs59hRGSwuuoTGyC7Nsuc50sQ3H34o15bXM86mKbTGYXVkx8rEYH/O1Ns46upRvxt6VeeOZ4o3t5FBDZYOMqw9Nt6DPijuLWKRVkWQrCqx6hhdQGNtq0IQkcRGtxrJLAkkg998UJW8wZpFbB3CbgUwtxDcRF4pQ2ltLYPBHY1ZCslrK7tfEpJrOR5YngP4c0hIEmdsZphUv2tyxkkVtQZYyRkDG+TjHritHJkj3bB5qrz7hNW/O1BlXdpdPdPcRMFkQKI/MfMv8ytt+tUk8PuBcoYg6wrgp+ISEPcEdxWuNXUDMDjGRg7VSeXAGjnuM9qlCPiMEk7RmG2ikZBtrdkP0GBS17ZTJ4dcvbyuj6Q6pqOFI7euNq1EDtqOSB2pUzSZdUBZuM+lBWKC7eGN3kkAdtbc5QFePufyqtrY3ccVsmSqxuzSqJCw3G2O9N9cwLEs7EMx0qcbE+pNHkVkiVU5bGTQIx2NxCI4luDqE7yNqJ8wIOB9sihjwuaRUjkuFOlUwTzlTv37960FWSNurjU5buOBRIY9Ts8qkHPNRS3+HmKdJdW/WeTSVH8wxj/epufC2upzK7B0Dq4BAJAA4z9d6bz1JfoeD296JMxFu6xbtwuO9BkweHtpKhsfOdQ5Gr03osfhzi1dCcyOoV2QY2HHfmmYipIUNllGDvTMRUFv+40wZr2dzPaLHKVVlI3AyCB2Izwal/DxIHIJ0+TCjgBTn1pt760e6NkzFZCPLqUgN9D3q0OiIOS2QMkk7YFBizeHNBGpjZ2c3IfBXOxPGx/M043hLNNlyDEcMBwVOSTjHY5pkSqxAKHS661YnkfT70x8TEi5YnGM5AJpgwn8CDW4haZcAOGwgAOeDj1HrTcfhSxgMkjZEkcgGRyoxj703dSRLEzIGcqNWlOT9KrY3cV4oaHJA2YEYKn0I7VMNR4hYC9jkV2eNGh0MARtvnPHNBbw+NpJDlg7yxynB/wBIwBWhctmIx5Ck8/ShJLGiDVsxwM470wKQW6WZ/ELyaWZkLn5NW5GaD0bK3u+sUQzPK041HvjScf2p24SSRgVAZeCK6S1WO2BcAgblm7UCkdvEJ1u4zggFTv8APk5O31oj2UU0qzJI8U4yNSNyM8EcEVEBEyN0yOmAQG9TRbRXUaX8zDv6VLAu9tG948k0hZ/KG28pwNjj1oZsbMRMqoMGMR4P+kHI/WqM88N64ukjWBziOZWOM+jeh/Sno7UglmIwKmFLCC1jWQEH8YHWoX15+maI1tBcFg4yW0scoBnHG/tRCYkBlZhg757VdHzp0rnOxq4KCJJFMeGKEYKkDBqdL9ZsEg4BBHbtV5WSKRBtrkzoA74FJ/EPa+JEXL6oZQArKuOkeyt9T3pho11DKsEjQJ1ZsDIYjLDPGcUt8O00GkMyMWDFWwc/Wn5pxbSRasMZG0L23P8ATFTADplaQL8x06dsj1xTAvHGdLbyD/vDYzSjWltLexTyqS8QKqTvzWhczQQvGJZFQudKhjjJqrRx6SQ42znGKYaE1rAyy6oUfVjWAuC+ON6q0EUz6nh1ExlCjHYgkZ/ap+PtoukDKrawzKdQI0jcmqpm4iSYShHIDqoPyg8Z+1MNXh0mYBonjYnfzmiaOnqwmFDbDJH3ohuLc6D1UbV8oB5oNw8WuMNOWaQkoMjt/amCyxW8kkskgyXABRuPL/5prpRCPyKMj+XmsyTXHH1o5FZSwGRvtnf8qba4hSHLYUqAdROB+dBDjUDqUH2IocIhYYKr1FALbb49a5bhpLuXUQIlRNGD82QTtQJ723he41SIZkjDMpONjwBUDMgjaMhY1HviuSLSgwF98ioSaIbtPHhQNY9M8Y+9Vdg10qLKUVASygbN7fbmrgrLGqDGFznsKAARwy+xPerNd20sh6c2oISD9agTwsqSDfUcAY3+4pgE+pWOCN/agqzKXDLuN9qN14xGZHIBdyFHtnFAe5hVGkDArpLkj0FZohmYISK+efxEP/nk23Zf2r6EZkeAMvOA2PTPFeA8fOPGpCQcsqn9K36/ueXTK9sDFR7YqzHfNVr1MOz/AMxUE5zvXHmo3Pag761B39qmo49PyoPufYd6g9sc01pjXGwobNjjH2rg2E8ZmUZGN9jQxBNbHqLk4/l9aN1CFORRHZJBhlzUoHFNHOCygk+lVaEmRdu+aC9r+JriuJEY/wD7w/Wg3N1f2lrLII0lCDOobfpU1oteEx30jr3bH12olpJpCjcalxg1HUWeFZ3wpfzac5xVmEWvCuuteBikZolphUxnzMfWmXGnyjfPegQhI2y2cHuBTeIpACDsRtVRSAYcjAyaOCdRzgAd80KSYQNHhHbW2k6RnT7mrs8CEdRgNewB70CN/wCIC20rGhdzKsbeYKAW45obMZrDxRZfMyMwQntgDGPpT5toZfM0aEHGSVyTihtaRmC4TWfxmzk9uP7UUBZ4o7bLa2itiAWC/O/BP2JNGW8thOY9Ta2kMYJ4yBk0ZLeCSN9K+WRtbehb1/SiCzhxnprkHVkb79z9aqMMXDiK5l0kyK8rKfTTsKaikS2C51MREDIw/kXGcn1J3pkWUaNIVRAHJ17fNRFsULmTpjUV0E+qjtUmhLw+4kHiUscpkDaNYYjKkZPvgbEbU3cy4nhjbSFl1Asw2+n3o4tY+mIyi6RjAxt7VMlsk0ZjkRWQ9juKuUYq2qeF3ktvE8ptXjacxAZwcgYHtyaYS6SF4IVDSZcR6i2NJYZA39qcMOhjbiFzDpADK23uPaipaIWOoKGJznHpx+VRSdtdG5SaaSJkVHdRnHC/1peK/aW8t4oomMTwdYYYZ3P9K1mt8bZ29jUrZoiAKMBRgY2xVyoVmuhC4QozEo0mRjYL/wCaWXxKIHLhgOksmCf9RwBWl8Om5IOQMA53xXG2Qg5XUDznvQZaX40hmhyhufhyVYEKfU/faj3d0f8ACS6ArrdUIz2LYP6fvV5EtLpZLd3ACthkL4O1HVY5S0bJmIKPmGxP0qchEXiiYQxx4lZm8pbHlU4JB+9dcgQXYntU1TsmqaIEASLxn/3Dt6089rGzIVRcp8vt64ohtYmdJCCXX5WzuKBCTxIRrNLFEJIoQVfDYOoHigy3gj8QdrhSiRwqwXUDks2K0zawnWOmvn+f/u+vrV/goZBgopOMYPcen0pzRnDxYfCzsIo4zbOIzqkyCNt842rnuR8VpEaiQKHkUvnC+2OTtWhJYwmN1ZQwb5lO4apWzhAXCAbYGNsD0pyMSxuLmbxF2KF4JkJVkbKqOQD2BHG1TNd3EN3FFBAXTrBJSUJOCM5Brb+GjTIGFAxgelSLeJ85H+1OVZS3csp0TWepHkkjAIJ8oGxP1qLCS4+FMmmTQEP4LrhkcfygnkVsrbxgYCjHvUiKJf5QD9KZUZFvPdym1kyxSZsurJjpjHH5iqT3XiTwJpgZJ+kX2TPmzjT7betbTxJoJwucZ4qulcr5Rp77CnIybiW+aC+VCFIjURALucjzYOaLFLcG2YtgYQeX/Xkcg5/Sn5WiUaWXGrirjQkaDSAoAA2zWVIWKSRuQQgjIUay2+wwPYbUrFP4ibqJ/MsWZOpGVXAI+U553raM1vGfMVQE482wJrnZQzhVDMB8vH61cRjTtdS2iJd2qyKIOoQgAKyZ7H1A32qencJ4NdK0puC6sIn04ZlI2yPXmtq3kjlt4pSgTWoOD2q8kMengHFMXWNPLOYEMSth+nGWC7pzkgeg2o11FcReHyCJi9wqHQSBkmtFdB0sB+lEPT6hx2FMRhQW12niFzK8miFxHoGQTsNx/wA9al1kj8QkkRTG6gFWUjRIMbq/vn8q2HMbk4Y7bbUBYkldtLMVzxTBmSxXEqWbEyBnYtOGK5XbjPpntXWwvY7NYumwLtITLsdJ/lP39a2mk6SNnOeBXExNEVDZUimDKt38QS4tUlibQ0OJJFxhX9ff7etCmF3dWkYlSdDM2JQmMxkfKR7ZArWicRt0JGyR8p/1VfVGQNjnPrV5NZVrDd2fg86s8ct3lyhUEA5Od/fc0jFa+JLBeGORvxCpjJYlgOTvj616F5Ujgd2XtjHrQhcxSRZQHHBqWDBne6DmKRkxLL/lSEgNHjcZ7U29tLHZQ2lq/kSQFhISdSb5XPP/AIp17iDWVaNSeATjn03q3WVVyIgueTWNsVky+HTSNKFH4PkCJnYAHJ/Oqx2F18YZncY/ECncHS3HftWyt7aPIUV4zIm5XUMj6ioa5jclEwcckVro1kw+GtGtm7ZzbxshI4YkcjeoPhkiQQrIqsSD1m3xJkYycnng1rddNW8a5HOTTKuruw2KAY2Gwpmmsy88OmmjtI0QBbcg4lOQ2BjtS8vhsvx1vMgBiSLpTEv84GCuPfOa24plkVo85xsPpSccojhCpciWIDCnAyPbPepgXnsfipeu5fQ7RuqbeUr9uDVYvDGDOHcFT1BgAcvz9xWhqOjKgHb5c4FKR37S60MTwyR7vG3IJ7g9x70AH8OitugZWwFiNupBAzq29OapceEdaKONC8YVBGNOx0gjk9+Kbmv0IiimiEnWbTgpsMDJNO2c2dSCLSn8mRjargQj8NkSaJw4Crq1A76y3c7bH+9Wi8JRDbZJZrZWVM98+u1Py3RjGFUO54XufWqS3qpJjUurBKr3OKYjPj8PNp0mUsTGCqgk8E54Aot3A8jIWyNByCnbtV4/EYpbxYJCVYglQVIDY5weDVmuxJMdXlReCe5qWKz5PDWlmDOGURMrR6TjgcVD2MbPNJOmTOVQg+3Ap2W6cSYbIGf0oMjgxlZACrHYHvUw0GeyM2rVkEspwu2ADmu+GKO7KsmXOpgeM+1X+LiiUoJFDgamXO4HqaE1xIWCsHGdyTVNJWlhNFLdSTMSskpdV+2M7d6YgtOn0nMjlo1KKWySQd8GryzSNkA5HrV1nmB1kgjG1QL29syhZBJ5ypUr9TmqTWCBOmwOgpoKk7kUaW8xoXSNTtpzjjbJP6UNXOtnZycnABPpUUBbVULMBgMoXBPAHFeC/iM6fHZBkbIv7V9Ak1aTgDPNfO/4hz/jk3byr29q36vsnl0zjuKrmrHj/aqntXpYdzUd+1dtmo4PNUSD9K4Y9q4be9Rk9gaD7uxUEleaExwwGfTvXfU7A12nfkb1wbcBnP60RM4BHNQUwMDmpXOkLyTzUFmyBgA/WhXq6LCUsMeXimEGxzg0l4vIyWjDff3qK87CktrAlvG2pUXy5bJ5zzRHDNN1CcaNxg7tnkUzFEsaBd9qC7dJgQudRwaIdiuNlDtgsdIzTaeVVDErpHasSBGXWXYvvqXPb6Vp2lxr8hJypwCRVQz0jJJG6TMApOpOzbbZ+lMLGhdWdFZlJKkjOKGCUTHBzjNEQsCDj2zigWPiH/XzWvTOtEDqNsvnPFVt/EoZ442ciJ3yvTcgMGBxigHw6b/GmngneNGi85I1hjn5d+PXainwiNpWkErrmYTbAZ1Dnf0ouGWuoYUf8VfIwUgHOCeB9atbXE2iU3MccWl/Lh8+X1PpSz+Fh+trn2eVZhhBlcEbZ70U+HfiMyzEapeqVZQQdsYq8nBhZo9K4ZSGJwQcirLKoDEsAAM89qzz4OFhhjL61gDBSRjOr1qD4ayIpWXSF0cDOrT6/Wmo0Y7yKQK8cqMrAbg+tdBcJcNJ0yCEfQfqOaQNkk0nV2BMqSY43Xim7W1FqrhVUCRzIdsc00VvDJOTDbXLwzooYsOBnjI78UGzu7tleO6EKXEbaWZDlTncY+29Hmsmef4iGbpyMAr43VwONj335oXwtvIXlAR2MocsTvqXbSPyoG0uBlVkZVk/054qsd6kyBo2yjfKfUUinhoXDyyMz+fkgfNyDtvijWthHZ2qQRqCqLp1E7n3OBTRL+JWsTygzoWRC7oGyQB7UGO9nuGm6agIpAQld9WN/sMigr4HCUYF3OYmhzq/lJz6U5bWhtTIEbUHbWdTZxt2qcgUniFskjLLG3URFfOnsTjn60aO7h0Tys4RI20l2OxOM1Mnhy3DTGQallCZGr/TuMbVRvC45JGYa0LOZG0vySNJ/SnKji5i4MyFhjhvXioku4ow+qZB0/mJPFCbw+NZAQgXBQqF2xp4HHFAuPCs2k0AILPGUXV2BOccfrV1DK3cKQGRpRgcnNd8YZGlEcojWN1jDHfJOD/Wqp4Uxgh6j+dE0tpOAQVwRxxRB4WowwIT8YTbHuBjH0xUF5r+CJZRq1tFjbHf29au10kNrHLI+rK7lFO+3Yc0L/DgsIhR8BXMqnWcqT6H7mimw6scO6YhBChc8EYIO+4xV0KtPZXdoetKphePqb5Xy559u1AtzLY3AgllaeEkASd0J4Df0NNv4XG0fSwnT6XSxltlz23/AFpi38PEVxLMjjXIBqGDg42Bxnn3qKFPfpayBDknKqQozgtwD9aVe7lnu0ijZox1zGSDyFXLdvWn5PC4p5Wll6TO2nJ0n+Xjv2qreHxrKsmY9YYuCE31Hk80ugE1x8L8PAZWzO7AuTnAxxUTR3UF1DI13mBsr0dA1E42wf8AnFMTWSXMZjnKvH6FKonh8DQiFiWCnKh/Nj86BC4voXSN/wAXyxmUNj+Xgg06L+JYYVIYsSiZIwAWGRRJraNRgbsRoGVB29OOKK1t5c6jk47Dnj0qcjMaJrmx8RaUA+ZwnsANqNDdQpbCI6mKaYyDy7Fc4H96bWwT4aePqyATFifvXDw6zeErJHryQWLd9OwNMppVvGbTorqSQARdTAXZRq0gfnR1uviLr4eNiiKCxcH5mBwV+2RmjmwhlQnGcqFweMDcD6ZoVtBFBqLrIs7nLkDIJ+1OQO78QFg6wrEHYp1N3C7ZxgepzV28QVHkgkixKFDc51bEn9qJPZpdjSTJ28zgbDOdts0YRrhmkDbd805RijxYvrdkARIlkCo2c6jgDimv8R0zLEkL6ur0tuM4yT9qf0QM2NJI96o6IGA8xz/3U5GdeXlxcW9qY4yqTuQzahkYzt+lNQLKilgUMOjIXHm1Dnf0ow0PN0gGB05yWNWFvpTIOTzjO1Bk2d4RZ2HVUs05PmLcHBJP1qyeJSzCHMCpJNIyqS/ZTufrtxWh1AYS5XIH6VKQxygkoQ/1OKKQvL12KRGIqrSMgY98Dn70hBeTNCrdJY1aYwjG4XndvyrYuI9CKqxj13NcejF/KurHas7dGccT3qQzhT0m1EYIywGzfSiXE3w3iIaUMLcpgPpJCtnv6Z9aKt1H1zE0JR1GcFdiPamk0l90XGM8UGLPBA/iFvPbxRDOovKFxgY7496i5vbiGNSkSvNpRnOknIJxt9Oa0bgjrKYgpUE6lxzVgCzZVQB6YxU2qWDvJcTxEiNQCVlGMcD1oFo9zDaWtprJBRmkkUDIYHOCfzrTYoEy0ahh7V0akoQi6mOfLwBV5RjrLemAspcSF9LjA1aDnce4pm6WZ44VjChjgSBGAK7dvvTliXuEaYoUGorpJ4IOKZuEZ4SFJDin4frDh+OjQB5wJBAwO/8A6h47dqKY5Z71pGPyhem6tyMDUD9a0F1C1XW4Qk7kkCioCbRkI3705CLQ9W/tpBllj1ahv3HYYoSfGLrCo5DT+cF8+T1U/lsa0ESRYowxY49Ku4lDoV1AHnekGdFb3AuiGJ6CthGJYnTjjjnPeqXguk8QjMccci9NsIQVONq0nuHExiVj8u31pZ55CxGsY2Gc7+9AGdJZLJGEDCZW8qntnY7+uM0pNY3rPGC76UudQJJPkA27euK03Oi3jXqaiW5qtxcdOLCjOW3NAkqXSJG8pcOcmUE5BbGBj270CKC460LzyO3ThwWB5bv29K0iWdtRPI3FCeCSRhpOw3oEZ7Ut0ZEBDl1Mj6f5Bkn9cVZY7p/h+qrOm7Mw8rZz5c49qYb4hJ1IKNGAQyEkYPY+9E62FY981AktveGDExUkybjVglO/3qi2svWkMTui9MLHlsgHvtTRkOgDnbJNVWQFQcNknigWltXM0LGSQPqJ0ocgYU+tB6ExjQlOoQwLBjt3zj3zTSXDFwHXDA8kVIkxM2r61KoMIbIaYkMUIbHB9K+e+PNnx2fcnGBn7V9AlYZY1898dBXxubLEkhTn7Vv1fc8uiOfeqk5xXZydz+dRXqc05qM84rmP1quaCftUYPaursZ/8UH3QYGSCd9zmpJ2zj6CuTzNkcdqKqjO/NcG1EVnXJ2Hf3oiLpbbvVgB0wKlV7YoJ0jWrZIC9qzfGQOjk7kjPNaS7kjisnxdxhk9MYqVSmNlPr+lDZlYEYzR9YKoMDA2+tBKiPVnG5oga6SCo2AGKKGEQy2QAN/rXJGFLBQSDkb0OckYyMjmiNyOQSRxyA5DDepa4SOeKAhtUhIG22wzWfYzlYNOAUz9K09WCrEA5qizHDcbZ23rs+h7HFK3NsZbiOTVp6es89yMCgG0uEhCxzDUI0XUxO+k7/nQMxzsGVLkIkrZ04+V/p/amWYKygldR4Hc1nxWU0UYX8OSLqM5Rhtg8D7UeC1eJmLqrKp/CO+pRjGKB2RvKBxnbmhDDRurAkcUnLFcs8rOQNzoIblSNgRVYYLiPwx4sGOYpjUHJwfXJq6GI4/LgE45NGDADDNsRis3p3bRj4Zmys4zrflQOPeiSW1214HEjrEJBldfKY4x65pA8DjZSDvXCOJSdKqCxyxG2fes3p3gYaZcHS4x/wBx+X8qie2vJoJ0EzEuqonbt5s/XemjSUx4AByOx9aUjuepIFjGUdSwbPODjiqmK6MshVnCLGBDk+UHG+RStnYTWlxrEg6LLhoyCSp52PpnJoNNCSuw+hxU5Orf9e1JyJdNeKVZliBUgg7Y/mBXuaokFw8VyrqUdshSX1AjsfagdjuXKx6RlHOB649cUZWAXYiskR3ccRCOzMECjVsCfb02owgukkiWJ3FuEIYE5I9MVND8jktkDPeh3UpTQqbySZ0AnGcDNIiK50KWLtJrw514zHngY4PH61yQSSRwxNK7TxiQas5znjmlq40ILoSRaocANwJM5NNIxZFLAq3cehrPWzl02cRMjRxr5wGwQwGxH67UzaRXEYcT6zmRiu+fL2pEMM6syoGGvcgCpRumXYnygZPsKzjaS/4hPP8AiLrjCIQflPrjNMRwTrZyxvlpZFI1E7DbGdzmgJHO00MdyCUSQa9JxgL2zRllUnOf6VnLZXJskg2DDQGUnKMq7EfemZ7br2/w6xmNcrww4BBx+lQOKd8Hmlp5ZIyWRVnQDzCM+dft3FLG1MUjzaig6xlYlh3GMUKPw9ygljmOoxGMSqw3BOc8c00PreQC2ExlXQBvg9/SqZw2SwReSc4oUNhJDMJG07qcrtgk43A7HarXVuXVWOlY1BDZOdjt+dNB4pUebR1AZFGWAO+KO0keoDWuR796Qs4GgmlZWOhsAI3C4HbvQobdLeePQsZHnJLL600avUiKamkXTjZtQxQ1ljZUKMjqW7HINJQ2AS1ihE3ljfWCV552+lWg8MiiigCzKyQOzKD7jGP1oH42A1AMpPPPahPIgnRFcGQrkAenrS6eFLGixxyABYmjyDvvyfrV28OXXqGA3S6O22B6/WgmfxCKCEyF1OlgjHVwSe9GivFa1MsrqoUsC3bAJ3pdrB9EQLKVjTpkMvzj39DXQ+FQxWL2YP4EmrYkkgH0zTkQl5byQLcCaOOOQagGYZx6+1He7toVV3cD6DJ252G9I/4YjSqFJKxx9I741L6GrNZwSvrY4wrRkgkZB5HNAWK8tjedXWMNFqUnbK8k/tRR4jahyFkB8gbGOx4P3pRbGP5VUEdLpA5Py/nzRJPC4pgNSpgqq+XIICnIwc1NFOt8RGzKHQMflYYxVvDvELY2uszZxnUcEcc/eiQ2zDXsudR96St/CxbQvDLKSJJHKrknAJz+ZqcqPc3kEwUEFZCNWl1IIB2/PY0hb3MYmkd3IxIyrkcKMD8q0ntIzMs7BGnUYDldwKzlit7cGS5bS2t8sEJGGbg47UB5ZLUT6+srS50YB4wM4/XNWa6t9QiWQ75XIBxnGcfXFX+DthLrQBnDFwfcjB/So+EtYpHIXBcHXjvkVAIyww2huH14UHYjc4oaeMWzIjxxuxlA0KcAtnP5cGryrAloIFLupUpgnONqDBFBbWcSPGzGNQSyxZAIHNAX/EY5GlhRMSoM+bHGOfpuKDaeKKltbpk+SP8AFZR8pwT96MbeIxM6hV6gBDaRk5qYrC3gUKwGRGFY43P1NWBWTxVYIlSLUuEUgcHLDIB96oPEXHhEkkTMr7a9+GY4P65p6bw+KU6dEbqwAORyO1QYOlGzaFZ/l0k9qBO7mihDwCEMz7lNiCOAfeps71ra1m2eW2TVwfPHp5B9vSnTAjFZHRtSrvvuPpXdaExhdOVYbgtz61AD/EpI3Lal6MSgyebddXH1pi16jvLMfmb5l1bZHpVylszMrRgqwwcnkehoqJCqhApA7Lk4pNGVb+NfEWguyqBDkHz5KtnG/oN+aVvzMzldIVBGWOnJzlwuQfpk1q2tjDYR9FVGlmLb8kk5pxhGseWIXHcmhrEvpxbWty1rEOpAyxgE88DOPv8AehtetG0iSRDEbqmSdssM5JxsK0oZYZHkwRjO+e1VMiiPWDmInAAHpQI2/igaPMsAXeQHByPIN8ZHemre8Ms5jiZMJgSA+pGRioi6UEBGkKmonGSSSTk1YTwlw4VRrIAIG5oF/ix8QyIAyq5SQ91wM5x6UE3bN4a1wqowJGDGSw05+b8u1aX4UZZiign+alUuLeYv0DGRHsyp2P0oFJphBJFJHcK8Ug0BWI0g45yN+3HvVTfyDXlIlKQiRkZiCCf6U4oiUFo41XfJwo3NDnkQp5gMtsaDPj8Re40FI0JdVcAE75OCPqKL8XIkcjCMSMSwBCE4x2NNRqtvbxRKoIQBQW5xUynCjV33qVYz5DPNM6yRgxsqrlTjTkHOxrw38RAL47NjPC/tX0IqVclf5q+efxGCPHZgRvgVr1fZPLpmGoBqeeK7BI/pXqYcTkbVXapwRXcdqCDjtXbf8Nca4feg+7KADiiAecHOaqo2z2q4GW/pXBtcZBHvVl+oqMVxGnfO9BfA5xWH4vqeJio3HP0rb1eU+vvWN4gSw22rNUnqj6IYnHYZq0jhlXUM77UFMSYU77ZousdTQFJPrVZXDZjPrntQpCxb9BRMjJHOO1V3YArgketUTCWVAG2LNvitWJw0S6h2xvWLcOYLRnwSVO3qTT8E2uJG79xQPE5BBPB5qJXVETWdsgY9T2pOf4szfglhF02yAo+bbTQP+tkktyytpEis2sDy4Ugnb3q6NUXK4ZdOnTjOauJ/JntyTWNN8e5CxgqCC2sADJzgA59t6IqTvc3BYZiZAqDHtvTTDBm+JgM6M8RcZBBwSM7ev1qlq9xJFF8TKylhjsM0nbG5eCLQrJEoHYEMNODv9cVIa5jjhcCVzqy40jYEdvocUMbSERhQgwoGBipLavqay1lu2R2IZZAoAC8MTjJ/enBJIIdZGZtJKodt/Smi0jJGyBjqdzhR6nmoWSb4k5KmHTuMbhvrWeXupJVLbShGMYIC4zpGD980Zrif8JRGY2ZM7AOA3+knt9aB7gkZIFZ91duXaKBQZFwTnO2eB99zTFvMzXMySONsYXTgD6HvWbie2ubp49MxEqg6UOVXHYZ3wKUa0S9/sTUXEazxPHrZTtuPXmlUlm60CSeUspJKpkHf1zscb0G+W6WWSSBwF+HYLwcyHgc/rQPdXQiltUm+kvpGAaNJMkFs8shwqjkDNY5e4htUjiIcIiIwQAEE8kepAo99pHhjIr6tLpgkc4YelAzdyMlpIxkaM4OCuPm7VNs3UCu5y4XS23fvWeEvJ5IWm20yhnjJ2GM7j24pmyZ1OudXRzsU5Ub8igcjkDSARBihcqXVuCKa1yJnLBh7isKCC+htnQOyPpIGDnJLZz7bZos5uxpYNKzfEEhVY4MZ2327U0bDTsD/AJRYeqkVIu1BwVYfbisiWO41okc8mEhdSScZc8EjFVMV2ImAncuYkQEg8j5j7ZoNtJQYgxkU7HLLxS19cG3tzMPMcgDfuSAP3rKt0dzMjKzp1mVtTH5cDH1ol2SbeNFV/JKm33FTRrLKsKsz58o3Pr9KXsZ0SAxorNiQq2BgKSc437DNZgiviv4qmSQThj59mQNkfQ4/amIxJCIQ8hTTO0jhTjUDnb9amrjWUs2cuTk8Ht9KIzIUIbBHBBrEEcnTAW7bX0mQlv8AUxyD7elE8OjdJ7lSgwGVRhyQMKNt/r+tJUxppBGYw2lkGdgGIqWWOKI4AA70l/h1wXDs+3WeTAkPBGAKDJ4RLJbJbyyhkWERH1yD8w9DVDAvA3iPwwQsoQEgEck8n2AH60YaYY2yV06i3tikx4esU/Wd4i8kYiIKDc4O/tU/4OnRaMHSTAsOoHJwN849aget5UQuWcYzkZI2HpiixXCyXLxqwbRjUPSswWbx3ccyEOTLrcEceUjnFNWttNawrGJA4XOHcb85oYYkvISNpUOSVHm5I5FWW4iPlaROM/N2rPHh2VjZZdOlmcEDck85qYvDzC7Msy6SdSjHykjGx702mHWuYWVRHKhV9gS1I2V0kq+Zh5nbSQw7HAH9aJH4cIxEzT9Ro87kbnNUjsYgVRJM9JtQ/wC0nP8AepVEE8aSKFdTqySMinFmR4wVlBwMkgg1nyeHQovnl20FPTY/1q9shQTASAIxzkqM4wBQOG6t4IyzyqdHzEHO9LT3dusJuZJh0gQQw3B9MUIeGaopF+IcNIoUSBQGVRxV7iw6tlJbvNlXXSzacE0RS9uDJJbpbyR6mdlY84IUkfrigMYri2jSa5iIYYfQ2FbHzAe1WlszE8Nw8hcxsWkbRufLpGw+1RH4ZYdIBWUqusAg5xr+Y/Woq5ntYZMtcKGbBUZzsePzrknilnfpF3XGQwHlbPoe9S9jCXhMbs2llDHO2FBG/vg4osVvDZQCOEuET5QTnH50xGfcTr8JMsZKzaWKNjbbnB9RV3vLdLcAvmIDSQNye2Pzq8FrbfDzIqsjuWG7ZAzyQO2asbO21yEQoeqPNt831opSe/EjuHhmQJIseAAdzxwav/iEKkFhIvzjLAfyc000VuDqWIAtjVg4zjj8qlYYWjBVNjknJPfn86ANtM0o6vSZGfcHIO3Yj61m2ni0t68KdFwJeo7EY4U4Az+VbARIrdcJpA2VVOBWafEI4p1g+Dk6bEIskYyuTyDighbyJNf4ExEkXUKjsM4/Mk1M09vCkhWJ2aOUQY1AYJxufQb09Nbxuo0IA+wOTjYftVQE0ErABk5JJ7/1qAFvI9zGZOnpQZC4O5wcf0q6+INpx8OdQmMILNjO3OamGSOAFSoO5P5nNMrHDKxCxjA3470C0viTFJl+GZZ4oOrpcj32/Sk4L+czi4kt2ZY7ZGyGAGW3J+taMunJQJ5RztzVMSSO2bdTGCChzgfcGk0JDxACZoPhpGZrjok7clc5+mKrcXjDwOW6SFsqD005Oxxn+taLKiOokRd+cDiryFY4yRtg7gUGVaSXCzzGW2cqHSJCWHGNyPXc5P8AtQHvFjiVYQA0hZyCd2QHzYP+o54rQsr6C5jDhCJ1yHQoQUPpvTUaIyYdUd9ROccZ9KBWSREUsSFVRg6mAA/Osmd1nvjd9MfDRxMkkscqtng7gf8AN63Xiic4ZFYdgy5oQghiDGOJEDHUQqgZNBmt4i0TLE8IbLqMh+A3BqkN2pttbRtI0lwU0543IH5AZrSz1DkYC9zjtXFkDEIFGB+tFjPW8yyhojpJfBG5wtUEr3T6yx0MMqMYwMcVoYbnJO3FBkVjgkHBrIEHRXMZbMoTVx2zXg/4mT/50zEEFkGa+hnGjJ5498V8/wD4rOPGBg/+n/Wtev7l6YpIUbVQse2RmuJz3+lVzXrc1sk8b1Xcdq7Oe9RvQTn6VArjxXZHeg+8eY8YogUAE53z+VDQ5J9BRQDj69q4NrB8DA3HtUk4PmPO1dt9cVAOHOc77g4oRYkdNjkfY1jXLKAcjbfBrXYKVxtj6Vi+InQCwOwH51jyWM2zBaNiWP58b0zFEoJ3IPBOaVsvMg96YDFWbGwJxmtMrFSvGTnuDVYZAod2XSMYwaIygx7nFSNAYRjvz6GqBOwS0w5PzZOfSnI7cdBH224wKQnxISoVgFYDatOJwFVO+M796QXgYgc9vWryAuUcOyFcnSBsc+tZsl3P8WY1RlAKlTp8rj+bJ7YpiC4M0soMhLBsaGXTp+/oaoaLYQEk/XNUglAGCVO/A7UgJpJ4oy8bYkmKkZO2P6bUVGDkMRGJWJRSeCAf1poeWMLDpVcDtQxN1Im0DSFfRnHJ4q1xNKkBeJBK4HyBsZpFLmI2hvotSxSMHkjYY0tnBPtvjP50GmmyHUcsN6sJcDLeXNZ8t68QTMasG1ksrYACjOav/iGVCtCWKqjYB7scAU2BvUrSF8+bGKupOcc0tJeJHPKnQclJEjyByWqX8RRItSxszZZQuQPl5oG2LBcAd/yqqxLGZZRnLkMR9gKWk8QQsYSkikTLEMjGSRn9qt/iAW7FusZYgqHycHzcEDv70BmlfB6MYkIOOcD86oHmubRHRRE5OSr75HptSNjchRFaSE5YuQx21nWcj+tN3F26XkMMaAoyOzE8DSB+Q3po7pSCXORg9hwKuyB0KvgjIz+eaRhmk8QstZOodPB0HGpyNxtxjahQXc9vNbWjJ1N+k7k76guT2po1AcPzyKG8i/ELH1BqO4Gd8fSkba8aRYHA1TNG0hDAjy53A9TR4LiOSbquF1yeWNvYjOn67b1NGihODvsPSk4xdgPG6avMfxQ2MjO23agLfSvcTLGmEh1qylDqBHB989hRTfNFBASUkab5X0kLxncevaqJ6IkuCyysJI/KzYyBntirwxz/ABA1z64cf/jCnVn+1K2cs3XlVoGxLO2vDD8M6VP5c0aS5ujdJHDFoiWYI5ZR5kxnUDn12qB0xJpKqCATmoMaawNPO5bNIC48Qd08iBC8uo44UbL9zQoJLp5ofiNSBYgxZSMF98g/SmwbHl0HGKVumgjaNnJ1ltKBeST2/SlJruZ7hYYlKBdJ1FcqwPzb9selBhhuOqHnnAC3DSZ0jJGnC4H9KbA6sUcszRuoK6dWQR60bpRxnUrSKB75H5Vmv1nks4nffd5WXYgjjPqN6PaLcHWLmQ7OdBHcZ77fpUD7X6QRqXlAUsFGR3OwpdPFI2uFRHZjJkL5TjI/bg/kapd2vWa3CqWjEqtJkdlyePrik4bG7h6Tp5XxKzllJwzfL+Qpo3BJGISJQT6jGalZLd1VlIJ40hqy7e3vj0i8jg9cPIqsSMBcYz3yd8VEdleKLdZG0lV8zKfMG1Zz75G1XRuRqoUlVGn2oFxKqga9ssFVcck9qxUiv+vfRpK6AOemzMTgkZ/LejxWhVom1lXjmErLnIzjGBk/fNT5LjSjkCWvVkzGM6RqOx32x9arHMfiFhChjnL4PyjsaXjtpwsS3B6yKzNIpGQ5J2PPYVFtbtbzFwMncZAAJBOd6mjTCgMfUjilJD+IGjVJF4OMUsLaQXUkz4bMhdTtqAIxpJ9BRLSCS3hZZNHUYnLoAuc9yPWgm8Kx9AJEqs8gQnHyjkn8hRBFEmbjCrhCoJ9O5NZbeGMvSSTEhdgHZDpzgHzH/u35p6SGVvCZYGzK3TYdRsHJx6CgMk6DzmRQdtQLcUdmyuCwyDxnvWFbeEs1lbmeRkborG6BRuOfz96eXw1W1OjnUZllOoZHlGAMU0NRyosy/iqdWSCDzjmrOqSHUAhB/mGN6WTw9k6oZtaOo2bHl5yR9c1W2thaW8cRYuyjAcsN6DluTIjmMhI0kKqeODuT/aoM3xT3CEgBH6aDOMkDJP8Az0qi+GabXo9TmbrD282cVRfDVU3B6rETMzYIxpJGMjaog8U9vIqhZk1ljkZ3OOaDHewl5wsgCRsEJzyT6ftUr4dGTauZGzb7DfGeOfyqkvhsQZmDnzTCY4P839qKYEsLzCMKxO+WAyAfQ+9VNxAsgieUBmyFWotbQwFhHKCGYuc74J5AoZsUNxPL1MMzAsDnAbGMj3xQReXsKeGTyxs2EQgZGDq4H61EU9pGkJaQKQoCgg8nbP3oMlkw8Pe2SYyFk0hm5P3ohskmZmMpBJUkZPK8GoCNNAskqNOuuPZ9/lz/AFrmuYYTHDkFmcqe+kgZOftQxYMwuVEmhZJA7HHcYxj8qgeGrr1dXGJGl5PLDBpoGlzHcM6iVMIwRj2LHsP0p1LiOKdYokLPjzMBsD6Z9aXHhQXUNRCmUTHST8wo9naiJ5WjYjqOW8xJwT6UlKk39vNcTW6SKJo1BcNtp+9Zs6PPI99ZXhWSLKOjE9NsdiDx9RWjJ4aj/Ea5CDcAJIRkE44xvtVWsEEE0byBlmHnLDdtsZz67VdAI/EIrmOLqKyTB9Gg8q2M7/al47nBmkmfSHuDGCT6cCmvgl6aIzlmjYSBmGCSNtz9KWvvDpHt1XzkfGCXEbYwvrUDMc9snLAdUl2b2Axv6cfpVWubWJS/xKhVAZjngHirJYRHrMruOsvTcA7YAO/13oM/hMDK0YdlDqq4XsF4xQHW8t+oEWTWTvlRkD6ntXSPErKsj6WcEqp9BzUC2jgZ8O7ddwxB4Bxj+lXa3SXRMxJMYYAfWgF8TaiIfijgfkeKUnvbeGSVM5eMgEYwMngZo72cMgSLLYXABzvscigTQQBnaUnMzDJJOCRxU0NCRGlAR8lThhjtUvIrOYdg+nUB98VSNkGQm7sdzVJ4Vz1T/mEBSRyRzUqiPGMZ7+h2r5z/ABWR/isZ7mPf869u3mlWR3fWEK59q8P/ABQP/mUZByChx+da9f2h5dMM71Xb0qx+9V+tetzd2rhn2qK7vQTUHHeuJrs+9B96UDG3c1cdzVVxkb/nV8jmuDa2e5FcH3xwPeoHrgVYYY7+tRYHLsxA2P1rKvLGZ0fRIrHGNLbVrspI2P2pKeURfNkHO/es1WNbQmJcSHBHajKFJoVxIjytIvBOxHtQ4pWKEg4znY7VqM3s4T5cZ5/KqGXpgnAwKqGJjyecZxVJGZ4kYZG+49qsRBaSeFo2IBdSNu2dqZiiMEKRF2YrgajycUGMZw4wvoO+KcQ6kLKNz2Pagt1NQyQRt+VW1rsAwrNvbs24Zgpcxr1HCsF8o270UeIRJG56T4UITj/u96tod6shl0dMtHgYYf1rioQqdgQdv7UvFfLJNND0pEdG0nUORjY/Spe8UXCxFS50g+UfLk4yaaHesmpcAENtkCibaTkbn1rFj8TjaBpVVz+JoQFDjJON6PbzShGHVadtZRFZdJyOfTt+1TVaYVdByq78jFSnTLEBVB+lLNexdJnGQUbQwPOc4oVo4EJlclQCS4PCnuKbBo9NG3KL68VUxxFhlFJU5BI4oBv48ZxIPNgjQcj3x6UO6u4reWGIyKskxwmrPb6U1DTrEWHkUnOofX1+tXQKsmemNttWP60CCWOSRo+orSR7kDnHvV4721dgEnR8ZGzelBIt1t4kjUZOokn0yST+9FKQqo8mQfL9vShy3EPSyJVI0hxlt8Zxn86E9wnVMDAs5QMCBt+frQE6UEceEiCqTnC7VJSLZdI396VuLllkt4NOGmZhnuABk1WKeHpNI1wuAxBJbOnHI+1QN9OEn5NxtxUFYyw8ikrnBI4pWG/hkMbRS69W4UA5I9fpRetC5DiRG1AkYO2ByaGDgAqCsIHYZ71dV7siE+lA+PhKI0euXqAMiqpyRnGfpU3F5FBtLqyFLaVGTgcn6VReKIxtIVIHUbWcL3wB/Sr9PWpDeb04pf8AxFPiRCsbsCPnXGn+/wB6DJ4qIfEpLd0k6UcIldgOcnA3/wCb04GgqAdhj3FTpXVoCgZ7isyXxEs8UaI8euR0YPsRpXJ4pWzm0WtvKA003SMsmH3CnPrzxgCmwbxUAds4pGRJvjFkjlUhU0shXI33z9aUl8TUwRyxxdQSRGUZcDYc1WW804dYWUCESswYcH0A5qWh+OeTXlrdlLHAYsNhTKFj/Nq9qxopndYl0OS0hVSDkcZzn/gpuyaeW2SdADqXZS3P3pKrTJAwBtml4ruG9EggmD6G0sOCD7isqz8WmNrFJNEnUndsFnxjHbj9O9Hu+nIbaUI1vdybJKcjScZw3qPalqNOONtfPlz61zx6pNROdJ3FZdt4rcGLrzQKFVfMFBGl9WN8/nWjl4oJG6+tghOrT7bbd6aIvJVjtixyApGcc0F4QELM5Tv5e1ZwnuLi1DykNERCcgYIfUM08pkuZHZj04lcr0mXc4/mz/Sp2piz6xs16p/EIz/z9KpnRKXYk4OAM80ubu4Sd4400rGTqBTOVAyCDwSTtil3upTAJQS+SN1XBAPJx6ig12chcnk8DFUE2UGteT3rPkuLqC6hjWQTRTAKpKDIIIzkj1Hf2qXkvQbthpIWYIgEe4XbLDfehjSeRfpRoSCpAIIG+1Y8ZnNwLV2JjMY/Hxjf335q9tLdx24MhDMZ9LaU3CZ55/X3pqNEsLgSBTjSxXPqRz/ahRo6XLMshEejcMcgNntWfE04DQgEIbiTMinJG4Iz7c70zcdZTGkBJRi2pwRldtufemqZKyMjCTGPTPIqAAGUKPlGDmkVn8Sa1RW0NJ0WLZAOXzsNqiUXIucOrNGzKuYz8oK7kD61KNjCtEct5qUeeN5AiEu2nO24HuaFeiWTwa4htHzNo0o3c9vzpO1trmB5yJMaxGqEDgAb7elLSHIpmOOPKSG232odxKxdgoG3NUZrlpJShUBpkC5ThMeY0GZ7koQQygyMWKqCdI+X7VA1aTNwdmxvtVURpJWYMQG5BpaEyN8OsyuVkTqNIqkYYYwDiiTdVRH0C2ksdbAYKjGx396aGCBEeMgDsK5AA2tiATwOMUg13eR26Ek61hLSHSN3/tQ53vGmQwuWClPNsAy/zZz3qjWd26q4A0Y3OaDcT6MRxHMhzpB9qCJbnqqxkiK9YggD/wBPH96Wl68hPVYfFdKQDRxu2B+mKlDlvftcW6sufMcEHkUa3mZW0tv3BNJWomWWOFnKQRRrhgBlmGxU+1Xu1mmESxOAOqDJ/wCwb9/fFNDUl0U1Mwy3+n2q0T9VBj5fU85pGNJ1kkMjxlpJ9Z2z5MYGaLarcNGJJCyORhkyNIPtjtTQXXK7sCoCrsCKIG4Xlv2rOhivFjjE8hIeVjIykZA/lx+lWkbxBVZkIZhI5CswGVx5R+dNDyyLq0AbevvQ3z5SdsUgFvAisxmJeQHy6dSjHftjPpRL1rktEsAbpnIkMenWNtiM7c0DUkoVFJGrBzn2qzEmPIOcmsq3jvGvYxcrLjog60YaGbO4I7Y2+tVmlvh4nPawPIQ0IePIUgEHH2FUPaW6+ScLjYe9RIGIK4B3/SkmbxP4oq0YMXWXDjAHT079880KM+JvZXRk8kwz0vl396yHo0wzSnbAwBmuYsygA7tWfC3iF1aruyJLCMuNIKv6j2q6Q3KSEyMS/TA6wbALey9t6XjhRpY/5tthXhP4pz8dD/7T+9e6tkuoo4I7iYPpiw4Azqf1zXiP4tyL6E5J+bn7U9f3PLp54jbNVP0q/fmq4r2OaMnFdXGo2Pagk5zUZFTk5rvt+lB96J8wxz6etXAGng1U8bc9iKkBsZ59QK4NiDA42rjEOxyTUAnOw781bVv71DFCrqPK33pN5OijuV1Hk45pyViFOfpSF0THYu3JPb1rNajGIBCg4BxnGeM71yIus5wQBS4b/qpCpyoJFMREtnnbv61YzU5bXn+U44oqyNpIIGPfvVOoACTk4/eoiUyeY5IBxvWpETFhIRIwIYk4z2ooQOYnYnyHVzjepCqRpHY4oiKoZhgEsKonCltToCcY1YycelQzwpHqmCIrHAyQAccftXCRI9KyMAzHygnn6Unpj8QhPURWcsSA3CDJGfrtQPKkKt10GuSRQNjtj/horRxNKrmNS68NjehQCGGJIYwF0qBjO9EVlHDLnnnaoKsIYHRBBkO5bUEyqnnJ96Yit0Yx8gRsXBbkk9/3qwcRxmV20qoJP9arHcSMS7qsaEDSS2+/Y9s0os9naSLIhjQiT5tsZ+td8LGY2hG0ZBBXGxz/AFonl1ZB7ZrtYJG+N8D3qKG9gkiInUYFGDhx82R6nvUzxRGWGWZwGibKNjGCdqOCflOD6etRIqSK2tQwI3yMg1cAre2jt3kkQqrNz5c4Gc7b7b0vBagXAiwRCYXQ98ZI4/WoSOCZUaCRVBPy9Q7j0xnamYpAJTEgBK7sB2zxWQM+HKxEglkJwi5zv5eP3pi3tfh4yiS6lLFvPvjO/wC9cJljJD4GWAXbk0UlcamIxjc9gK1JEDmijZ4pJWjyjeTynOSMeu9KDw9UnuGZ00THV0wnBIwT9TRpFivI0GSVJBRgcE9wQaL0tMmdbMR3Y5qLoUNktu6NG+GWNY9wTlRxnfeuS1jVNCnACldhjnn70aSZUQknCryT2FVik16Sq4B4yN6YaDFZRxSJKjOuiPpj0052q89nHPNHLK51KCAQMZB5B9RRWlSM+ZwB6k8VEjI6lSwDZx96uIr8HCZlmIxIq6VYbbenvVmtYnLGRdetdDalXceh2rmuEjjjBkXLHSCf5j7VV7oQ6dbKg4BJ5NBEkUKdJSOAQowBjP2qYoLZV8kenSugjA2Hp9KhZY5JHAdWcbsM7ioSaEP5ZkIORgN3HNTFSsMCxqRHgLkLgDbPNX0RI2QGAwBnPA9PpQjfW0aq0k0aq3yszYBpCW9Y+JzxF0EUWkEMeNsk/tQaz9NVBOrB2GGOKunR4wcAf6jWfbyI0btG3kBJORgD1+1R8fbkvh2wpAJKkYz6UD0y24PmQY9yaBNJBChYRKSTtUSXFu+lUfLligHfI3IoEMiXE2EVlSPGC38+dwRRDkYhZVYouD6etWYruukA9sUob+JGKBH8s4hwB/MRnNDm8UhjQuquzKfMFAJA1af3opp0R1ZdIYnDDPbB2oLySM6gJkfzbVE9+kLznpszwL51JA2x2qy3cUcSSIhPUBK+YA4HOc0Qz1FYgkKQBvsNqWkj6scpBClgRq9Kol2Aiv0yqsoIU4zvsO9DinM7zR6xpR9GAe+N8/nU4UaO6Zf84KgAAGNwT7Cix3KyW8jnCnUVAPesi4ZY/ENL6zHDCXJHYnuPsMfemDeRLBpSNVKuqKGbY7bYNNMaSOyBE052z/emElARicDHpWHceJvBq8oDaWkAY4yBjIB9ak3zrGVWIkdJJDgk/MeKmjTjlDIzBSpyTVBeMsoTVqY76fb1rPi8TkfxCW2aBQYX/lP8mMhqC16YbrxCdoi2lYyO2NuM/fNUaa3EzXDx+XSuGDD3zt+lEubl0Gl3Cgjmsr/E5I2ZY7bVm4ETMzdyBvxUxy3DSzF4t2nKjUTnSByPapo0YruNp5EjlKtjJjIwfqPUe9VIKln68iIxLN5h5fv2rNuW6ssUCDRKE1xsVyAeMChT3MrqYDlXWWONgNwx2J+2f2qDT+ImhtHaIpmNS34g5o7NM6edxgjzKBjn3rHF+7eITWjJGWQqVUEktn+vemVubiWOGQQ5WZwuDnKDBzn8qQaAmXT82D8qgftSVwbuCN3EoDLuGxnV7felXnZzZT9MqSJX0j2U4+9WPik/wkk3QQlJIwmvIBVsb/bOKDQdpZYwXQMSB5R6/ejRmUspde3OaRl8RljunjNsmmMEs2o5xpJyNuNsUzZXpn1RtGUKxo+f/dnb7VcF7mURyAF9wM49M7VI1K+sg5wFz7ZrM+JaCS+naJmZbtUy4ONOAoI9QMmpm8Tuw1yohjCpMsSsVY4DDOo+o3qYNFpNm25OM1YtL0CqkrttjmkZL6eKWSM24k6ZiXUoOCWO/wCQ3rn8UmjjvHaBdMEwjXLHg48x29/0pgZiMyqEd8rxsMUyTJjJOn2pQy3FvbPLIvXdELHpjGrvsKVfxaZbbr4jaNmjCOQQDq7fb1oNBJQxbXn0NSxZHKgkgbUjfTXEcMC265MkyKxAJwvf+2apL4jdLFcslsMwh8+U5yBt9j/Sg0eoMYL744zXZJiyp5GxrBhnFvPJPIrh+hEgBXAyxOd/qd6ck8Rmivba16ShZFOWAJ0t+WwoNFnZV3O+KWOkSi4MZ140B/bnFIr4lLPcIvSARg+5BBypxj+tda+LSy2MbtCnUkVnCgnscYHvTTDLzSPcbYMeN2zwfpUOzGPB7n9KXhvtU4jMGnU7rnP+kbn8zVpZHjvIIlXaUF2YngAcCoq8UQtkESHTGuygcCgPu50nUuo70WC4ExfEZChQwP1z+u1I28syW0OYyUY44+XJ5NQNS6gFOcYrxH8XJpubc9zq3/KvcOhRokZdYIOZCcYrxP8AF6sJbfP+pv6Vrw+8L081wdq4jJ7V3BruRzXrc0VGfapJ3qO1BHau2/4an7VG3eg+/HI7+1dwcd64jAOxyKjAZvTHrXBtfVt6j61DHfioAxVHOMkk49qixSZ20hQN80heMyokTKSGbb7b07rJk1EEgCs7xWbMb482lCPoTtWK0yLXcb996eSIKCxGe/NJ2Kgqdt12p3JIOQdOK3GA9GQAuwJ+mKY8scfTznPFAkJXO59jVlOFB3PvWkHxhCyk53/OqprQDLatIz9arMpeHQrbnnPpRkiAYAZBHp3oB/Dh7gSMxwQupexwcj6UOxtWjYSs5UsCHj+5I++9OM4jdRuzMcADvihtM8aHMLMQ2MKc/epkUBfCQriQ3Dt5WXTgDOTncjmqv4TH8K0SMDJ01RS3Yg5B9uafinSRQUbV6juD7+lC6OmV3V2CuQxQjO/tUIJ8Gslk1okgUldJZTwTudqrc+HtcZ1TYyqrjGcYOcj600gA3Ub871Kg6sseaoTks2kaSWN8M7I2528v96LHbNFP1MKyAHy84Oc5HpzVpzJHC7QIskoHlQnAb71NpdR3cbFQVdTh4yN0PoaYKG0kkuJJWYZJLIcbrkYwT3HtRYIpY7YRARiQfzAeXPrijxtpQDHbipX5s0Rniymd5luVhkjZRpMaBWz+dV+BlE0pRmUyvqfJ5XTjHP3rTZ8YAoLSBZA3P3qKWTw9wLMuXJgB1YPznH12qxspmjkj1NpdHU792Ox57DamixBA9TzUtLoXff6VQCGxaOdHILRrEECsflYdxv3Fc9lLJPIzMxQnKrn5dsEf+3vimlbJYDbaiKQRnv3FMRnSWJl8Na1ZQNS4LKds+vNRDZBLjrAjy/KFwMbYP274p+VVcFOx5A70utuAcLJIq42GrI/WmYELux6l4JiFcSvEpU8gAk7H0o3+GOZlcsBplkkGMDOoYx/vTIkggZWllA1MEXPr6U4YwRnNMGdbeGNA6srq6rGE0tjbHBHpRJ/DevKskmw0lGUNswJz6bfUU8gAyMgiudsAnnHGaYFIoHjMmdJDNkD0Hpn0pZfC44yDkZzIQSe789qcd28wJO+4xxXA5UAqdQ9amDPbweKWIdRyyBFjI1H+U5B+uaO3hccjTO7k9ZcONRwRjHHrRZJobZVkmkCDf70VpVUgYNFBNmxiNuXBjKFSDnJGMc5qEsreMyOPmZlLEjOorxnejiUvI2ScAduxqp0YZs421EnbapgX+FiBWRTw7SA4HJ5+vOKrGgtQI4htwAANqpBch1WGNSSYxKWbgDOBt6mmbWSWQMZVVQDjXwD771YBSWSuMlFcM5kII/m9frVnt0LZeNThcfKNhzTJdCwUEZ7DNUZgh8zALg5JpiFgY5FeSRVCvsc9/Y+tFCo2kaBj+XPaqKYriEICrDGVPYj1qZJ0gERJB6jaECnk9/tRVWUElSNQBxnPcVV444tTAEdQ5JBxn60JLk3L3AiKppfQuoZ1Ecn+lHSVXhw7oWBAKg5wfSs0LwR4uZZWTCmNUG/oT/eiEQORH010Ag4xsKALhjdJFDoAYEvr5I7Y+9BumZXgt1bAclm7HA7VQ8ssDzCJSpkxkAn9qrPL0Q/STqMF8ozyaHbi2iLzNIAUGn5s6c0bUpbqArpxznYVBS3eJmaSOBldhhy6kHapRBG882lWMmnAx6CrRaSHkjlVg5wpBzk1eJgGAdkBOQPNjOOaCGkxgdEHIznFARndAzQaXGQ2eB9KamkSKJneRAg3JJ2FKmePQ7CVWVcaip4zSghtyqIRgbb+9Ukh3i1YZQ4YDG23ajmWExKpdNS4BGrffihSXUPUEIkRZM7ITvQTDCvxbz6QC6hSO2BmrSOqhjJo0jfJpP8AxQE2+pFCT5CHVv8AX6YokksTQl1ZZFBI8u+TwagI/SM8UnTVsfLt6jejNhMHQpXOdx2+tLPNFAFLPpUDuOfp61eS7iMaRx4ckZG+NqA1w8KR6VRASO/AqYJYXd4goZkxq7Y22rJNykl/JCz+WBFPm41Enc/Tb86Ml1EgYRuWkdhqfGck/tVDzGJGJeMD29qKsttJGkiqCjDKn1BrEWYyS3QE6BtejUW4GBsPfOafN7ZW/h5ld1ZYkB9x6bdqYGvw2kJVVx+1MBYyThQAKSgmUKzOUVjjy5B54q7TKTrWRNIOM6hgH0qAp8znyAj37UYqrqFZFK+hrL+P0WySvMqySHTox8p9/T60SWZrW1hDy9SdisWsjAZj3x+dUPFVDbJjtUEoQRjbHpQI5FZ5dVyCVcALkZX2P1ogeJti651aee/p9aCUJ0HIBPbNVQFQBpGTVy8CJrMyqgOOds8UrPfW8Mjq5BKIHc+mTgD6mmINIXKEggHjaoBOADjigXLK/wCAkpimY6lIIyP+elRBc6yYptAuF5AOzD1HtUUWQZiYpjOD2qxchF27enFJRXUUq3DO6hFdlUE7ADYn86JCRoADBgACDq7VFEJPAAUE0rIH0MNWWI2z2qWvbbLDqoAvzHPFBluIll80i51aBv8AzelQUdnKAHnG9eN/iskfDKTnDNXtT0yivqBMjaV9z6V4n+LDh4B31t+1X1/eF6ecPNdnAqDzXZr2OatcDipzUc0Ek1HNd3qd+xFB96yAanOG1c+tcUGKgYKjGxHauDa+o7UOV/LXMSM9h60Mgk+9SqsgwmMb1ieMN5m2GWKqf3rXD6CcnFYXiEgnZRjJLkk/Tasfq1WyjJbb86fKgKS2M44ztSMHDDPFNSSZQDGQOTW4yCBmQyZ2xgCiquVyBx6VBK42bc8CpiJY7g6cYxVRDkCdMnYEE+1MnqhlKhOfNqJ49velHURuzbtsARTa3AK4bY4q6E51uf8AEklDFbcRMCQM4P071Oq9a307BukrHCjdydxvxtR2JMnVEoCIu4I2+tEV1ZV0nZ9wD+9QKdOU3uooy6WADjhlx39Tn8qL1bt7ll0lY0JGSowy42wfXNH42XmiKxKgk/pzUUCzeUWRL9USYJw/IPp70BZPEBEmtlLi3JbIG8p4FaQ3GBncc1GBgkt+tAjLcXgk0xoQqhCW0ghs/N+VVZ5TcTXCoVmhJAVdhMmNgT33/KtEam+1DLgMSQdvagmJ2EbShmfUNYRvLjbj2pQ31w0JmiKhNCnJQ+Vs7r/v2rQJIA4zU9dC/TGOoAGx6D3qhDxOd2toUiKgSzIkhBPB+narR3Mst10+kEVGZTkHgYwQeN6kSOl4QArRAZYhd1b096YWbV/Jhc7MBn/xUC8V+01zCvTCo5dSTnKlTgD6mqwXlxcXSI6xxDSWZTnOM4Az+tOrMpOFGrHfFWChp0mOAQhUfc05CNvfXTWbO8WmUTaCAh+Un5gM77USKSc3XTllKiLB142lyP0x6UwbhNIAKqdWBnud6KZFKsVKkqcHHY1UI3dxcrP04MZ0q6tjIc53UnttRbaR3aYSO2zkDUBuPbHamdWADsDxVhxvTFZ9tqiga1khLsrFkkxqVjkkE+9RG3iQiJLYdtAKlgcHPmI24xWjklMZ4GN6jqDRpzwfzphpWRbsyFxJlBOGC4/kxv29aVtbm9nlvEWSTMMmY9YG4IyAQPtWsjkjBO3rUIiwozIihmOpio5PvTDSYF+5iLucGVSVKDKrjzDI25qIhfqEEhYlVkLYGzHPlH5VoLMZFGcg1QPobJySdqWIybyzu76LpMCjJGuiUdyR5gR77UzJHJLYmIkiYpjK+XLY7egzTUzsGHbf86EF1ZOGXB9ali6S+EkDKFkfSY0UsGOSwOTsPyo7WkjR3seonrElMt8mRj1ok7rbguEycgLv8xO39a4AgkybEfrUXSUFlFIbhkKOQqRMVbOgrz9/2pu9tTeOqkhVEbDQ66hknY49arZ2dtaiWXpqryO0jEfyj0okUiyRJMSwWQZVQcHFEAk8MeVuoHVZDbmIYyBk98fbiul8Mdo5lE+FcpjUNWNPIPsaYiXpxIJJSCTgEtknfgUaJxNI6YIZMZDDG3aoAXNkZIU6YRNOMDGwx7elLnwmEtbsXBETtINhhs8j2FNT3AtgzNtGuFAHJJOBUW6u0jxSxABCNJ1Z53xVAE8OSNAowQJDLq2z64GKG3hxNiIDJpCyFw4XDd/78070kiZFQlVAIAJ4rridba3AA1OSEUerHYZqZyF47BRcdXqZOQ2MdwMc+ntQPELQXNzE5AACujNjgEUaKDqSI7YPRyS/Go8Y+lWbztoXGSckA5pSEh4bHbW4KzkN5AZEUbgcZH70ecxO8aGRh02zlVz2xuKZlUEaMAaTnJ71zYUjSFyTzis1SEFrDBHDGsrEW8hkGV+Y7/3oBtFaC10zf/TzHVIychs5AHrvTd4zRJ1AvmLrGqngknAqw8OUaUaRniR9fnxz6A/WnIi9Eb+HSpEc4jKgJueKVtLeKLoMrTdSPTqyu2y/KR9zWsscRh0qFBU+ZQc4PPNBMatIyMxAO+x5oALaRyyyuH0yGRHYkf6eBVYvDo45BKZXOC5GTkebkU2iCLzgbH5s0vNNarPAHlZes2lToJVj6Z4oOXw+OBbV2kZvh1KjUB5s+tWh8PSOSKVJJAF1YU4wQ25FHa0wdJkkOfRqGkANz5skY2yc4qo6e2Mxj85RkOQRzuN6oLMW8mQzdIoAI87DHp9aWmt7uC7e4hkaaIN5oC24/wDaf6U5/nRwyxP+Ec8g5P8AbegDJYC5uZ3kOI5Y0UaeQVJOf1FFNgDKjrK6srFiwPz55z61ZZpOqyph9AwwP8pq3xL/ACMoDdwKoT+ER5pHlfRpnEqMu2cKB+R3q0lja3EdyrSEi406gozjT6URpGzgDA5zzihxOLi2MjIpWQHQg2wM4/3qA0tmjzmUzH51fSuwBUYFUi8JWAOOu283XB0jAPp7ijpGixJAzFmVRljTDER9Nc7McYqBS5tYLmTLM2WUowH8wPY1e5tY5ui7ylRDIJB9RtipM7ayAi0q14l601vJDqhUhSBsS3P9qaoiWA/xaS6VgsbKoZMfMwzhqvH4bDHIrsxIWVphnuxzUW8i2lt0iwLZLEHtmqwXks7zHRkxlVUdtxnJqxEf4dE8IjilcRibrEggkkHPP1oc3hNvJcNKwfW8iSE+pXgfSm4leO1IhOGzkk+vJNRDM8tssy+cHgnv70FIrWPpTKWcmUkknkEjG1THbpEkShmcqNGsgDH/ADFFHkRjnOfSljIWEqRnLJgsO4qAa2EUYMQkZ86mwwHc70GKzigsfhXkLHTpLLtt6UVImMomaXS42OD69iKkwsXLAhu+fWiobw+CVJGZmcSMrNq76cYH6UO5toJonjB0lnEhYchvWjJqSJw5wc7ZNJPMsLNgtoU4bvgn/n61FMMqxwIidjgV4r+LR5YTvkSH9q9kwYRMcAkfoa8f/FyFI4QScl84+xq+H2iXp5U96gVJBzUDmvY5urs7VOfp96g8Dig76VGa7v2qaD7/AN/TbmuKd1OKoQC2W3IOx9KnUcjfauDYbBgTsD9KAXBJOKYJ0k+YnNBYKOQMnes1qKM69Jj8xA3rzt5qaWNAMALnI963rjC2zsoGrGBWK6BrpvMSAAv5VmdlEt7fpxFgcZohQiLnJI3Io4UGPRjy+tUMTLHzn0FbZLpE4fI2zuds0wvkxg781Yx4ALZ43qhID4GOKsRMudJbnPr6Us4y2tX74IPajpKJMowwRjBNcCIjpYA7Z4z9alUtNPFbyLI9yqYBUh0JX6n0q73k1vbXLLAjdNNUbRjY04BHcQ7JlTyrd6JoTp6WA08Yx2oEvjyihWiLMoTXltxq71Px8giuJ+kHSOXpqA4AAGxJppTH1Cqrlu4xwKE7tFPFH042SRiDgbjbOfegi4vpPhgIkwTOItRI9eaKh+IuSsefwGKsG7kgUdlRRnQPXiiBY2JIX8qmAMs5s16jtqV3CAHYL7k+lBF48jwZjSN5NRKscEgHcj/emii7g434HrQ42imlZTCQ8RGCw9R2NUVur9bZOno1SmNnALYBApRZJIbyd9DaZJUVnVclBoGB+Z+1aQhhZ1LqGI+UkcH2q0dukUsr5P4hzz6DFApNdQQzCHSxBlEJxjZm3H/miJfQ5UBHUF3Qbf6OTTHQhDmTRhjye+1X6MWnYEc439eaBNbv4iKNbZRqljEihzjyn+tWu5Xt7IuPKFZQ7AZ0rnc0wI4wykIMqMKfQegqwK5wR+pqjOCB9ckWZUL6lzJwfYj61A8TS3MQMDA3DEE+jbD7/WnUt7aOQtHCiZ7gYyakqjn5FOPWnKFWvn+IESxggzdIgMcjbOeKv/iLaNXQYgdTv2X+9F6caqSEAfn61QPlhlF374qgb+IyCByICJFtusAdzk9uKFHJcsyQAKpVVZ2ck68j1xTaFV1Z05zxigGbFwIsJllLDVxtj+9QRdX0lqFSNcuyEqWB0kj+XbuavDeTtcmKTCgqGACcewb+9UkuQrIjLp1EAEpsT9aKsut2VIE5G+3FAG7u5re6tlWQKkhKnyaiNs5/2rhc3pntg6ho2UiRsDynOxP27Ud+mWEjyxExksDsdG29QjrNIIxrGV1htIAIpyF1uLxRM7DLJqwpA0t/pxjc5+1Ge4u8TBRFkFAm+Qc41H6D+lWW4SaSSOG4/EQ+ZcYIon42ggStnO1S6FrqUldUjAhbhNGMYK+u39aJbO0oaW4bpyAlcA5XnYiulFw646xyGyAQORxXNLcppMk+5Gyjc59qihM9y80uQOgA4YbYddOxB5zmi2AdCol0GPpoUYHcbbrj675rkmmubYtrLLkjuD6YNXkRhAp1sOOGqBK3hnS8juJ3HTWSViRgncALgfTP0psyOTCjedXBMzjykf6f+ChR20jTMxmzG3AYnIplLZApTJOacgN+HlhiWNmkIlV2wcHSOcVaA3AmCys5jVcq4ON8nIPrtiri1jDqVXBB9eKXEsCTOjhlZcffPcetOQL/AK8IheYB+k5Or/UT5c7elRNGz21spaRZS6s4JB33zv8A85p4WyrkFhg78ZNWWCMYZwMggjFORmyW08kRjEo89wCzDsg9sY57Ubw23ks4ZJLhiXZ2bHJxnbj2xTl2mtQEHfYj1odhG51NKc9gPQVBkv8AHN4lNEjOVePUoV8aTnGfWmFt77r3TiRimkdEn/WBvtjYc0/OIYSZm0q3yl++52H51HWaSQooZdGM5HNOV0ldw3LW6l5JAPiI2CsclRkAjOPWiXdpeyhU1uY/iw+R/wDiAz6evajC9DXBiZN40Du3I34++1HhlnEQ6rnJJODyBnYUQp4fZTQWQF07GUszPjfOSfb0xSgtbpXeWQuAur5ScPk7dvLtXoFkDqSBjHr3pLqM7yHDgAbKwxvTAqVkm8PMGmaMupGHGStAuBdNZfCpAqzoAFkG424PqKfs7qO4Lx6WjuI/mifke/uKrbhXkk1bMzYO/NQJfDXnS0iaVGLqwBJOlRyM981dYL2NC4lziQvhs/LjYfnitJoyxCsDjHaquw82d1QcZ71RlC3vsPKJGWfQoYFiQ2Dkn2yNtqKI5Y7iOSFmELOWdOxJGNvvvTiSmQMeO1TG6MGyCVX2oMyCzuYVcJJIS911WwxyUPY+9N28UwkeSbW0hYjI7rnYY9qeBjWMMmkChvLGoy5Re+xzVCNxYuwSOJWSBYyoXJGk9mHr96D4bBOiwyNIWjaP5Cu4Psc8d61gQO30x3qFiCqiquFAwAO1QZV1ZzzXSyyOMRzh1yN9PYVwtZyg67Oy/iFhn/UdsfQVoXETsV0kqgO49as9vIxjcTYZOxGQc+tTkAsoDBZD4hWEmAuR6DYD60AWBeW+6Mbqeqp33B2BIO/etUM7HJAcKdtsD60UZ05XAJO+O9UZqeGOgiGlXTza9XK54A9hQI7aTVdR2oKN1k1FuCABkc9xWpc3QgKRZ87b49QOf6Uob0xJLO0TugbdUGT7n3oKG0kEk2nIjeHpBT/LzuN/ehN4fIlvbQpJgxRGPPqSMZ5p+K5injWWMqyNuCOKKXzvgEDegzksXSfWJsKIBFpHYjg80S2ha3tkjITUqgMyjGqnAI23A+uKA1zCl0LfSSx2JHAJGQD9gaDGe0mlvb6OOQICUI2OxxnI/rTZs2MmdapiNlwvGT3rUYJ6UvLJHEup2AXnJous2Xw53i0PLnSEwMcFf6GulsdcUiOcdSUSnjYjH9qfMiM7LnJABO3Y0vK/UQqGxpIP/BUC8ttIbiSRdo20toG2WHc+1eZ/i9S9pFKQMh8bV67ragdRGfYV5j+MiP8AD4wo+Vx9qeP2henie9Rn0ria6vY5uqcbcCq53qc+9BFRvU5HvXZ96D74zDsR9a5dxkb/AHoedhvVgwU4H6153SKs2psdqo5GrTnniozpRm4zx7VUkkAg4Xn61KsAvABEFJOGbf7VjwnVIzZ2JzitHxByUww4BNZUI85wduw9azDyaybLUsQEYUMtpiBNRs6k5wMVtkRSSoBO+KWbBbzDGnfNMbIdORxzQXXL49tq0ituv4xc/amXKx7k89qFbIC7YXbtXTDdFwDvvmgHcXa27kqpYquohf5RnGfeiRXTMcSRhV37/uKt0YiwZ1Viu4JHFS0EWppAg14wW74rPKkredbdJGbWzSXDbKOfp7CmXlgWUTOXZigIY5AUE42qkVsgB1KGJcuMjgk00kUcqkugJ2OT7cU5FRfRtGViVpZASugc5HP0xmjSTpbRNI4bGkkqBvtXJBCHDiMAgltQGNzyau0Mc5XWNWnJGaBBL1Y7m4kd9MbCIB2OyAg/1pl5orKB5HJ0jcnkn3q3wypcSyFdQkVU09jjPP51doIpYzHMSdR82DjPegp8XAsjKWOpWVDgcFuKL8dbkMCxwql86dio5I9a4wRjLdNSxcOSe5xgGoW0tUjaEABCPMM9j29hQS17blmBf5QpJ0n+biqrcobjQgZhkqWHyqw7fWpeGAsylQwYgkY5xx+Vd0o4pCEXTrbWSO7GgXu79IWiX+eR9C7E789qCLv4hJWcnT1TGmnIx2GffNOyQxSPGXQsyHUpPY+tCj0uD+CyFWJKkYGr196CqX0ayR2+XcsSuvGxYc11tdiWJ5ACE3K/QUWG3hbzdMatRbUB39aIkEaKEUBVwdhsKuhC4v4ZoIowWj+IVSzK2GjQnGr89vbNFu7pbQFEQyOi6sasbA4+5po29tGqYiBEYwmANh7UOURLJqYKSpzk8iiBwO0ryakAAOx1b/cVnKOpLbidiz9eXIU75A2we2K1VaJJCVj87bMRSsaTQ3BzCWikd2JU7qSdvzFFLnxK2FsrzCRtKiXSzAkb4H13FCuZDLfCOTGgXSoPoFzz9a2BHCVUdNScYGRwPSuDK2RpyQcgCiEL+MQ2Eh0gl5F1njO4/wBqLFcuZCI+n1HY4cnZlGM4/amjMTKyaQyhcnfg+lcNDquFBIPlGM7e1QKX3T+KgDoEkckJMDjScbDPf6VUX8sEKfEqrTdJ3bfGoL6D3puXUik9MFs4AokaCTEhCnbdgKBaO9e6kEcelWRUeQE8hhnb+9L3MskfiauIzJiDSq53yWHH2H6U+Spnwsag4wSBv+ddJ1lt26Koz4JCng0Uva3LrdPaNCqaWBGGzlD/ADVS5vZ9fTjjKrHOI2BQnKn+bbtTERaSMPHEVYgBtS4JphAQoGhRioFobq4EmmWDZpWVSAdgByfShxz3EksKyxyRMydQsF2zn5fyp5c63zjbYHFTrGA3OT3ogXiGhIc9RgchhoUsTj2HNJ2ktxcoJ4JOoA+krJFp+uPStKBW1uGRSufyqDKRKF0gD3FFZVnd3qm4mljU9W8MKkhjoUbD7f3qGubu4azZ4gA87JKoRgBp4z7VskkthlUgDiqtKiuqCMkMcDanISTxKeaEhbf8TRIw2P8AKcAcd+amxe5IjiHkcIryM6nz5G4HoQafV0UlSnP51ZlTpllwp9qDN8RgkAt2B3+IRjsTgDO9cpnM0EQHTZ2ZuppOGCnYe2Rv9qP8UyTFDGoVBqckevFEFyiZZkBxyAucVBmSGaDxW9njhWTTHF5VBJIyd8dyNzTyzyPPbRThY3k1H5D5wPT0J5waZgNu5eSOJPPjJxz6UUMwGQU3OBigBbSCeLrDUqHYRsMFCNqTM0puQOidPUcE6T8qjb8zWlKxB+UAd8ihv54yV2wd8DmlGYTPdNbuYzFMYtSyBOGzup9Bj1qyG5+KOkIqmTScjcgDOfvijvIY5SCA2P5c70eWLWI5ANOhsgY5zUUD4i4+FWRVy80igIU/yxnfP96VSWZny0LBXZ1wBvgcfnWjO769MIGeKmTHTwrKJAMkniqjKhlkxbPpJMz6XVkK9MYJOfy7+tSJZ57jw8dPpxSB3kUqdmHAP+9aMgcwhgoDA7471JbybgBv3qDP8VSYWSLAwfXMgcAEkrnfjt6+1dD147q7do0xLMqrvymkA4+m9aluhwcgfcVEccqKwmEZbcCQDBP2qjJ690IFaGBgGk09PQSVUbbfvmmczSPOBJJGYxpTCBtQI+b65rQZUKqgyANtjUkKBjVjPOKzyrAe4v1sGcjMixZOqPfWO3vtUv4ldr4Q99Gq/wCUkgXR3/mH0x3raaJWXDHIJx9qGlvA1pJbPGRCV0ac9vSrKjNW7v3C4j/DdQ8ZCcnA8p9O+5poXV4twqmBQhnCZ58mnJP57VoL04lVVUBQMD2AopdGi1IBuKDDvo7r/EXuUAWNbUqH2Pn1ZwB+Vcz+IAjowEMpQscAhgR5ue4p8fEdZ2ZlMQGQD/KRyaLHdRNArwusqtuCN8/Sis2G2nS6nlEfRjLnUm2lxjZh6H1qsz+JGItbRgFJgNDAYkT1zWosjSZ6mFzwvpVixBwMHbG9QZh+OSSfTH5NaBMAcfzGlTa3sl2t5EoRw2JYXOxxkAg/Q1rqh6vmc5ouFBK5OcZ4qoyb6S9D6IE/kznGRnsKTuoLyeCcGMsxRQMnn1rbMIDFmPPNVRMH3PHvUqlHWRcaF1ZI1DOMiqxQsFOtF1HPB7UZj+J3yOBQ+u2n5STxtUUK5WRYm6agSdieK8x/FpV/DpWXPK5H3r08zSpGM8k747V5r+JVA8JnOd8A/qKeP2henhwcetdnvU52quM+1e1yTzXbg79q4fnUZ53oJP3qK7711B93U+32qkj754wK45Vs9uaE7AaR3Y8153QVvMulQc459Kq5XuOK7X68VR3HYb1mtMzxCXVkZ9F5+9BhC7Y+tBvWHxGkhiM9hn2o0K9Py5yexqRKeG6AGoIyp22qrFtAA/OhF2TUqjIArbIued8VLeZdqCjNkFjlvSrnjNAa2bEuG4NcYdRySM9jQxjqpjk70xLgxBuxFVA3ZISisfNIdKj1qonTrrCWIYjy7bGlPEYnm+HMTgCOYHBXI9KP0nkdDcOmpCSujPpzUUwGGCMgj60SAqcFZFZScAg8mkI/DytsIlmxpKkEjbY8EdxRD4eoktn1AGJ2c/8AcT+25oG2uVAdYkLlHCHHb3+1FBwQ23NIr4eSpxLlGlZ3UjYg9vtV1sGhW3j6mpYi2M98g4/LNA4Tvkj70JnARizgLyTnilXsZOgVE7K/R6YbOcHnNDfw/Xbzx6kAk0lvJsMe3fig0EcEgMedhk81IgjGoBR5zls75z60kfDUkn6racZUhQoGCPQ8gUVbOSNY8spIkdzj/uzjH0oCdTVelIpI+nGpEiY3B2x+maI+Q4JxnON6DbWbQIMuHfQEONsgcE+9WubPrtAW2MT6wM+2PyogjSIYww8wGdxSq9We2jfWQ0hDgZwEHp+VQvhscKoXkIVI3VmyBnVyal/D1a2aBcKGjEab5IQdzRUy3SpPHEjhQQzu2cbDH9TRo5Eit3MkoCjLHU3yg+/pQ5rBZ5klEgUqhTGAdjz96q/g6NFcQgjpyhcdyoAH58UDf4YCguvm43/ahlIijbo2tsEE5LVw8Li63UYeUsraOwYDHOP0qqeFxxsrg+ZXeTOcZJ5ogcMhk8QYRuAkfkdSNyTwR6d6PLNFDKqu4BY7ZqtrZLaBcEu4XQpO2Fznf1+tdcWjS9PEmkq2piBkMPQg0/FXLwiYR6xrdSdI9BSFr4kixlXdQ/T6sjttyTsPtTyWqxvLKJP8wDKkcEDFLWfh0RsgzZEksQRwT2ptES3VvEAzOACNQzuT71e2urd4y3UGlU15x/L60X/CYxHGpYlFQp8x3U8g1K+HQIrRgDDR9I5J+X05oBzX8SI8hbUscYk0juDx+dGWbTHDiMtrIU9MbLn19qFJaW7F4GQeZQrkZGQOKY26D6jiM/6diaCk80FspaTAxgE/WhSX0EbMhYApgMACcZq00Ud3EwkOQw4C8Dmua3haQyamyQAwHBxxtRFDfwxuseSWZ9IIBxnuM1c3kTok4Zumx0jAOx9/ShG3tolMzKxUMZMk/KTyRXJawi36SxMI2If5juaKia8jgjkDCVlUDJAzgHYVBvUjlKt5hqUEAbjPGPvRZLWB+p1IwSwAOrvjirmyiYkupJJDnJ7jigrDeqbyRATpTCn3Y1El3vI0kZiRH0gtvq9xUCDpyuyrgOwkY57ij3SLJGUkQMrc/vUCl5exkwOGZUSU9VWXB2U7UwZ0RFkc4c+VVUZOT2HvVOhE7xoYxoXOoE5zkY3qzQwdOOBYhojwQCcafSgF8ck72xQMFkchiwwdgdvzqiTJD4nKSxVCVAVe7HajLCheMIioEYtgeuP96v8ADATOXUNrKnccYFAteSGOO+DDUWkSLYb7gf3q8c8MMiQIJlRmKDURsRyOc0Z4YutM06AxvIGGeMgDeirFE8oZY99Won39frUFILm3SFUTJ1lsYH+nmhrf9SNDHE2tgCAcfLmmugqBR0wNOQuDkjPNSiImkBV8vAxxUABKUhaWUnSDjGffYUNfEYxbXDtE3/TE6l1A6sehphpbYIygKVRtJ3wAfSu1w6mAiJJ5A4P1qjMuXg6zTYaK4Up5jjlhwR6U8LiRLF5ZlCsraRp3H1FXmDuGbpJj05JqxjD25yDvQZSeJsWlQIFZZliZywI37/lRLNDJFPcTzM0SM/mHcDtTehFhOuNQO2d9663RTaB0i06zqK/WoE5vEunDiGNtRdYlOQQSwBz6bV1tdmWWcyxyNGs3SVWIxgDc/wB6PMTHHq6QYA7AdvfFGCxsuuPzDsQxoKw36Q2SSkEQOwWM5ycHuf7US6uxHCJGRjkhVA7knFXECLCE205z9K7TDpAYAgkEZOce9ABbsDAKPhpTF7ZHJ+lDF6080ASIGOTUCcnK4/TembieGKN3wW6Y/lParQ6DkiIKW3ANBlWt5cTmwWSIr8Q7u4LcKoOB7Dj60z8eXgknVAUDYUb55wc0/KoxkovHYVWFEZCwQKfSlCr3gfTH0sxvu64OWU7YHvRLi8+EgkS2twxjTXpYkZGcYHvRlXqDToXA4oqR6CwIGCMDapyvBCS+mRZNEBPTjVzzuT2qkflvZ1tRpdCNaYwr53yPT61p9JsYzgDYjFVfSrAKoBPJxQJT3MkXiNrbBMo6s7Pn07frUW03xNnCJYjrnLMxOxXc4Pt2pq4kEUZICgnYEjvUQsWi1aFWXT33H/iqFEuZXaIm3YK5bJJ+UDg/eqS+ISJFHKsRw0ZfBzsfSnC3GV3O3saHLGZdUf8AL3FAs73LsmjSVB/EzyduB6b1dppY3UaWJI2wKbEZQEjvuKoAdxznk4qBU+dOo6kMd9HcVWDXK5125iXSCCxGSe4pvSCxY84xViSzDYbUCd35FZh5iBsK87/FCD/Crgrxoz9dxXp2IZmGck9q8/8AxKM+C3WCB5DtUnavm+Sa41ANccCva5O3qAcVJ+1QaCc+1Rj3qea7AI5oPuBcdNtRAqg3lPOAP1qt0upTGrBWI1as8Y74paxu/jTMRIrNG+liowM47V5q6m84qNxHnbYcmuYkHJwR6Cl7iXETHO2OKzVZMrFrgjODjJBpiNgAN6UYlrwtlRqOFVu59KZCOCW0EjbYGkZN6hgjO9VCEuMnAqjTJ0yGJQnbdTV1lCyncHua0gpAA35quQRkcUNnJlO/PYjmrKe2/wC2aoumzsd9hzUiQKixnbUMntih5IYckjc+9DMZDAluRsDS0NKFyADzV3wCCSBj2pSVbjpJ09nLj5TtjP8AahzJdStIB1AuskMSMEY4xUlBjdhkMkaa4wcZ1bnfGwpo7p7HbOPyrKiSdLeJFUZjiAK47/8AijhbpoZlDuQyjQCBketNMOQXAWZYdWdSkgjjA7/rV5GIuoOm7A7lx2098/es+RHgeN4WHU0FVyBgHaixpcNKiyuxUZfWAMsc8N7Ypo0GAK5XJoUZ0qct+dJJHeqkqpqYq7FGdtmU8D/zV0jnj6MeXMRXD68Zz/U00aJ2C4ON/WrljnB3pS4EpiHQ+bIzq22770rHDdKAvUORMWwxJ8nYVdMa2tc/74qT8uBnJPPasho72MW5WVnfWyyKBtpOcH7bU9PFK9lLFEzCUpgNxg45pov1g6YK6hv2qcIseEUJ2AAxtSS2kutgCdJCg78EcnA9amO1uOqrzO/yMr4J5J2I+gqaYZ36oxjLDimVOF24I/KsiK3vVsl1swmj8q5PzDVz7HFOyaTBNBCrKShVcfy5FNMNQTLPCGj3UnIbPNAuZ54pNYh6kHDaT51P070pZ2EkPQV+oVhjxgMfm9fpRktLk5PUILTGXkkaewpphqCaKaHVFJke3aiFdLt6DjekF8PuNMkhdVnZWDMp2Y+p+lQfD5GGeu7DKY1bgBee/erofONPIBx3qjuhGEYuy4yFG4pJrSRbpWYlw8xPG4GNu/anLWzaC3AlHUlUeZxsW9M71dMc8uFjiIIkkJCDOScDJq6WzLlixLGlpvDlm8QhvRt00dCvrngjftV7Cza2165jIWUA74yR355PeoBvPAz9RiWPU6QI7t6CjBwjDqRYUKWDqcjHv70pbeDRQRQRhy7xSmU4OM7nY/8AO1MfCltMQLIUk6pIIwfaoLFlniDREAcg12uNVJ1A6xkAnn3okkKsjJ2YEHDY3IoK+HW+gIcsnQ6G7747njmmgM8sZW4idPwFhDE55znah9Oc2KiSZA+gMGV+Bj0ptrNZ7idDsjRInP19qkeGqHZtRy0Qhxq7D7c05AbWeOWNJHdA0gwoDbkUaa6h6kcIca3Gcg9vWhjwy3JjRmcCONowAex23q6eGxK8basmKLp5ONwO525poqs6lGAdNQOB5qKJI3AZiuD6n9BScXhsMQUk5KymQZOMk/birPYRrD5JGwoYDOCN/tTQ6vS6YdWBU8Ggm4tpYwYpFZW+UqRvSixfGWbW7ZjR4QupW3yecV0nhsckUK9TSYzq1ooBO2DTQc3MKFBlUZgcZPpzQZPE41WIrLE/VbSpDZFGW1V5JycMkoC6Svy7Y2oMHhUNuLRGYsbfGhs6ckDGTj2oDStEx0vKORsG2Gaqbnoy4aRVXOCdQ2NDn8OhmeaTLEyurtjjy4wPpVP8JjeXUZDlpTN8owMjigbPidqoPn1EHGwzk1S9vHhhVk062ZVXbjJpWwsowsExYxSxxsmBsGXPP3wDV5oHkjt9TBgZwDjO4GSKUKwyQteXkjzRC3jbDRyNsG5LCtC1eGNAQxfrEFFXJ0j1+nc1WOwjijn05xOSzg+pHb0qFtYYkgVCyNGNK5Y5xz96gaW6jPlEi51FB7kc1Zb+2kCosy6iCdvQc0ulvBqRsnZy+c8k80MW+i60JloxEUHO2TTTA5L1ZoIMYHW1MMDJVQP3O1N29xFAgJnGkxBwrHcY5P0oCRxoUhTZogY1z2BH/N6s9gJItTgMxi6RUbeXPamrgkl7DqKtKqkEA+bgngfeoknhTzNN5dWnOc7+n1pdYbe5Yv0/MzKx9crxt7Uz8AmAwzs/UGc/N7b1EQl7byxaoiXJzpUDdsckZqt1JHbWMkw8r6DoyO+KDaWmlF1jBhZ1jbuVP9P7U1NbyyWsiFlLupAAGOeBQLo1tHAkcj7pGJCCCc9sn79qZS4Trtblg0yjUVAOSDXP4fC7s0nmJQJx2Bz6+tR8PA178QVPVVdGr29KoUfxXqPhFYap+gmpcZPcmmo3j6yFZHJJIZBn6b+2ar8NarcpGAFdWMoyOCc5IphIIIpVmDYYLpzjtzUVUXVsIHnD5hX5mwdqN8Zbxs4eVcppyAN9+KW+FtUhkgVMRSnLDPzVeW3ikdwyq5cgsMc44/Kqhk3tv1TEXGrVpO3B5pW8v4LWXLtkAjUQMhM7An0FCktV6yOjMp1l2AORxvRUsYJSs06apQoVjwHA3GRxQS0omZlKOMDZiNjQIL+3wZEZyocxnyHzN6D1pkRWkdw7IfxJjkqX+Y/Srf4ZZ4YGIYaTqHJPzetSBaTxGzKB+oNOkOSQeCcD9albyIy6A3mL6MYPzYz+1Ems7bWWKjPlHthTkUMxRZBUANrLg84Y8mgBF4nHLGzBXI1lEAU5bHJoqXMDEgOMiTRwdmAzj8qulhbpoIQKUYsuD3PJqGtLcHSY1PmL7+p5NFCN9ArNucBDITjbT610l9B0yQzEYXOB/q4qPhLZQE6K40lB/wC09vpUPb2+liYgcgZ98cVDAzdwiZlIYYZVOF7kZFee8bu4brwu6EKsco252xtn+351vRzLJH1ejoYnLBlwQeN/tSPiiRtYXC6FB6bDZcbYqW8q+WjgVNVQeUfSpr2uSc1B47VI3qKDs/Spx7GqmpyO5oPs88RuW1BgBoKgHtnY0OztxZwdNWY+pJzTCHBJPHauz5TXmdXFVbalL7THH7Gj7ht80j4g40BBvgZOay0VjydJGCwPJFNxo53JzgZOKWjARdZIx3NPQ4yPrRlzp1E0nOMbiuIwykqMHbionnS3YAjfyjHrk4pvILAtxjaqhUouS2kVI8x4II74opK5IAqpAV8hTuMVUcka9Usc+1QUDKCcZHfFEOVU7bdvWqxN+CmQu4oK6iqDLAH1NCujrQxB8Oy52OMD1qJ5zoQiPOp9JJBOn3IHahMJHlE/SxL0gpTPC6tyP3oJQP5Y9eW2y3t9Kb6gUbSAADGD3obKTHriG+nYkfvSyCWOeMyRKQsJYvvgPmgbSSOVJCjamQZ3G4/OrFtSLnGtuKBFFJrDN5HdQ0hUc47ewrnkZLmNlRnYQNhce4qaplzNFCvTIJLAaCM6qblizGNzms+OS6TrO8IOCvROnGQecjPb+lNCafUcwfh9bTkc6MfN+e1VB1Xy4qkqFiRwSNj6GotTI69SQldW+gj5fb3pZJ7mUu5j0KFPlIwwIO2M85oGoRKGxIi528wPPvTIy2og+2aRaWdLddHnlbGCVAPvtVIVv0VlaUMPiAASB/l9zt3oHx5jqzuTQpVnFxrj0lcYKsSPvSmb9TA5I3kZXVQCApzpOfbam5ZZliTp4eTIDDjbuRQVZh1Y0OOo2e22Byalo9UqAA4U5Yg/pScsVys1u4dXmWNydR53G23t3pi+V5rKRIca3XGnOB7jNAydCOBkksCdIOSaJBKjBsasq2kqwwRtWdHFcrLNIJMsUSOM6PTnbt/WmFMpjncECQAiNQNiexNTVw6UEiMkg2IxiguNAC6ie25oDvd4k0upOEC7d/5jVbxpCoETaYyp1EbEHt9q1qYZDalV1IGRjJFXdtydeRjFZ8YlCW6ljgfPpP8AtvTEZxI7SqWIYhNGcae2fepphoL5QM4GPSomkit1Lu4Ud/zxWdMt7NnpytGVcFdJwCvcHbnmq3aXci32nSGkCiJvoOD+tXTD6xxyziVCeMalYgH+9F0ESZ1DfaslhdIyKszrEoTTjbTjkYA3zXGS6dR+IzS9PIIIGDnft6VNi413jJ2z98VTEUMfmYKFGeazZ0uWjfoyvGQAUw/Dd8+tDuUeSSVRIAGVAuoE5wdwampjW+JICuI2KtjGdj+VEZzv5cY/WsyV2kkAV9UesBlbIOnH96snxHx8jvIDblcIoYgg4/8ANNXD4dWxjmqumpNTOSQcrp2pKXXObcQuwUNlwv8Aeo+HulvcmZliD5HmyCuOCPXPempg8sbSsAkhBHI9KvHGhGBIWHryDWeieIGGWN5V6jo6jDAHPbtRRBdo9v0XGlECyZI/Taop8QgDPPviuZMgAbH6Ukbe8Nwji4IAl8yiQ4KfSoEN6y3IadkOomJwR9sj0qph4Q6GABJJ33oVzGk6MmrKNt5T/WgObqW0fEhE7R4XtpJH96A1neLbrbxyuiBFCsHGzd8+oqaYbePoQlnnfA23xk/pzVo3ViwUtIyHSRkbH0PvQr63kuDaFH2jmDvlguMd+Dn6UC1tprTREtyXZp2lf00k9/UmroaDiZ1YDGpSMMNxXdcKksMSB3jHHG/YfWgKvw6Ry3DAzsxV2QnB5xt9KrHaXMcs5SaJepcCTG+SmMYJ9dqaNFC3TAIAbG4qj8YZAT2DDY0ivhziSE/FMwid3IBbzZ4HPAoSWkkKxKJC2nCyZY+ddz3paGJWihQkQqWJOF759qI1x090APr7UqLTTdGXZVBBTTyo7j6GpuwSRMhwgX5ffOc1lQ47l576UyK2mPyL7k77U4iCNi4IDHcjOwApKzS5fJ1GPRJnAHzAgH+tVubTqXE82SiSRaCpOwP+rn9KByUySQpOYlIyOfmINE1LDMI1RWZ9wvoO5+lISR5gEWllIj6YIY78VaGJpZ452dQFA0/6h2xn0NWIflkd4ioQBuzNxQU8QuFkeCW2DSKutWiPlccd+DVy0kkZaNUzjSurJ378UhD4Y6iV2Ecd0VIWWMtgA8bE0VsCVpI8lVHY78GhSTlZDFHGrSBQxHpnikZbDqxGEsqRtHp0hdg2clgKvNZu63OlmUzRpGCu2nHeiG26rTxnCgjO1c7anZAw1DGVzk0oLVluC3XkGDrGTnG2kCrRCWG0VNQaVAAXK7kevuashR2xGVDhN+M7VWSNyshikjjkxsSM4+opW4tPi2cmb/NCgDTnTg/1o0tkMzyAL+IVLbcAelTRe2uVM/SuAI5j/Ljyt9D3q7zlbrpbLGsRkbPc5wP60OG2Kuzueqhk6qqf5D7Gg3Nu91fE4dFEanUOMhs4pobMsE/w7a0Ka9UZz8zD0o8lyluNUjomdhqbAzS1rbiBmljDedQpUtkck5/MmgXNitw0olZ9LlSQrYwRxiqGGm6juhdNajJX0oEelvxVdSvJyaiS2DLKru5jkIwAfkAxsD+tXugJIdO43BypwcioLx3UM2rTMhVWwd8YPpSzxyJNJKj7Z88bNt9j2NSLFWDlst1HEm5zxV5YRIH5UswfIPBHf9KK6N+uhIDAjbSRwaFcCQKcbtwAD3oizNrwjKQeWB70A2+k52wGL7k8nmoOWK4KrqUDIwRmkbxhNbXHTcMFBQ/UDenXlkHcflWdeMUtJgrDzaicDfJqVXy5flqwqqnbirE17J05O4FQM1Oa7vVEVG9STttUgZG9B9ucKVxjHfcUMHHLAVD3ALlO3AwRVVUEHYV5q7LEqRsdsVheITDr41bk/t/5radVEZPOAdhXk552l8SmQnyxhVCj1Iyf3FZK0IU60qanYKOQODWgpMYYhcqKSttzkAn70/MdNo2hGZsbBd96IzhYR3vi0d68sgMWQI9W31IrX1b6Ox3ArHkmurcAzwPGp4YnOP7VpwSrOyOrZ8mCKsuoKBhs8fapQ6gW4XPFQ08aeUjGeKorSGMaACCScn61UHU9yNs0KJA8BXOykgV0ZZly7YyaqI3KtpfBLHB9BVF1jCOMZVc8CqF1eSTSdwdDZ4Hf+tCu3kitJHD5ZR3+tLyMUnmy406FLHRnPpUGgrhyVVt+Qo9qrCLgSMJEymfI2aAZzH5TK8hBHyL8ueKDJJK7MrSHy3CxkZ5XnelGnGV31MA2cHvUoUVA74DBdOSe1K5Q7q34urTuR2Pt9am9RYLR5dAYrv5jtjNBoCZSdmB+9F1/hkE7YrAnm/yxFE+TcCIgEYxjORVrO5mnEEbBxJIGfDPjyg4/Og2opA0CnIzjtXFwuGYjHrWLLMjWdyR5ZYSQd843xmpaeOG++Hlic5j1ISdnxyAKDWZw8q86RkZB7miZLDGr6jvWZdSm1tRKoHlYA5PYkD896DJcgq2Y9TqW0fieVgBnn134oHvizbSRxXKFSf8A1dQ0E+lOKoLN5gTn1rIjnSa7e2a3AbCsoY51Ke/2oa3A0Gbm2JK6ScGNs4wfTPPtTRuiJGcOV8yjAPpXBQVIzggncUjDCUR2mGpwPMUJwfpWfHfO3UKQAqLfrp5mOT/pJ9ao17ZvMYTcJI8Z3KjBH1plCyAgDIyawp53EWXjkhIjSQtEx1Ak439h96dhaeOykmnzIUBIMWfxABsQKkgdllSIF3Uhf5sUG4nVrUsrBP8Atasu5uDd+E3rAAxpGrK6sSD37jkYp20xcqokgZHXdlZcY+h7j3oHklt8f5i4AG/artLbg6dSZO+M1ir4gRbdZrRlHTdysZJJCtgAfWiG7lWIyJaK6vKiIVyMq3J39PyqjWEkLKCGGocChzxwzsnzBlOQUOD/AL1mNclmaHpGNmuDCjnOkbZyaNdt8HamSROoUUZ057kDP65oG3AhAYu6j3xk0pJPC7FoQdcZIkDbEfWlb2OVEsCziUrOAScgNkHFUkkNvPenRnaM6VGRuMZ9wKzRrwsZog7BPKflB2qsqKkschZU2IO4IxSEnW+Mt7XUmgxlmYpkEj9qi1MpsOpMF1GQ5ypB5xRWk7QQspMiajtzQJbmFHQdJzG3MijYfWlLtboXJWKBtACDWgXzZO/PoKLC18Zn8sfS6xUZTfRj+/emGnI7iBygSZMDcbVMkoKh00yENkDH6VnWkNwbsuU6SnPUj0jSD2K/1oMkV18bII4goVl0HfBU4yTv9aJrZ+IYshWE4PuKgyyLKMQH0zkDalA8kJAfUU14AO+1ASa6HQ6i5J6hkwNPHy59M1BoTXao2poiAO5qEumaZisZdTjcDikI5LuSJ3YFslQFVRlQfmwM/vRphNFYTpbEtKhGnbJNKDJcorlnSQEsAByFrpPFVTMZjIcthAf5qUkF4Z2UKuAUKkpgf929DuHnb4SSSAGVZ3wNOMjS2PzFRWpcSq8eWE+kjGUGnn0pSyWa2t9Ewkk05ALckdgfWiWQuGhWSViC4B0FQOntxSNvc+JxRia4UESzlTpjYmNOxx3G361rEOXFyuhS0TBUkyeOB3oovw8gVoDoK6skHI+opO6iu28MOYs3EinUFO/P9qgteqQnnEc0gRWCDVEMbk/U7b0g0zOuyxKcscA+gqGBiYOMtnysB+9K+KSzW9pHJG5Glhq0pqJH09KE015nJJMbzKBqVQ4TG+3YZ+9KHSZCC2MD3qJhJJEIwoBfYn09azpHvbj4LLOoE5LgqDgDOCdxtT1/JcraKYGDTBhvjtnf9KBhVfV5i2BsBnY0J4etCUZQQ2xGTvSqNfm4LPOnRE5wNgenjb9aDfPefGwvAzlCrAhBqAONiffP5U4RorCwyuDnHLnNDtk0xaGXzAnIpNZLxJJAQ7yrCGA26bv6D03/ADpqFWiDTF3Z5E1FGI2b09qYo4QKNyQc7YPFShdQ2XG3qKxxJ4g8M0xeTUY1Kw+VWDfzY9v3p67lK2UaxsXkYjVqIBC9/YbUoajmZ1zlSD3HepZsgjUPzrIuI7gPE1mfwNJjaPqY54bf0q5im+JnBBLrF+E6sPMMdx66qDSDaXBCltiNqpK50qQrDzDO1Z8SX8VnaKGLEI3UDsAdWNv1oQhvy9qeq4C27CQdQf5nYn1pKjSeGR5FJJCA5AB5+tFK6DsW85C7mscR+IPHqE7hnMeVZgSuPmOeB9KZAnNrdQu+bjU7xDOSFJwvFLinZrpbdGkddUQ3Ok501n2c88sszk6lfSSBsVJ4UfbB+9HGm4tDHokhBXQVdcY7H60rb215FaqnUVJHuS7Fd/KT/bbagdtrtY3+EnEgkyShfhh6A+1HmmjhQOVPIAGdyTwKzJoLmc6Jo3ZJC3mU4KHPlP5d6rd20mi2RGkbpuCzasE4Hv3qdDTExLOrqoC4wQc5J7VzSI0bjHArNhhdHUPnSu64buc5B9aEXkbxQhZWWIgFlLcEHt9aDTSUPGo7jY+1Im46kkq4yqHQPc9z9BVbMyxNIH3LOz/NnYnbtVLe3dkZlZtfXZnDP8w7cVAzCsaJp3b3Peoa4jQlQ+SCFK98ntS6WsqzW7l10opEihick0IWWHjLYyszS41E5/OgdLFmIwp980nfMek66RweKsVbqgvp2UkEMQQTQ9OizkDnLMSdzn9azWny4cn61biqg7kA96n617Z05J3qDUVwqjs1P3H51FdnFB9IuvCfFZ/4lWWO56FnoUMM549B67816UqFOFJx9as4yR+lCw2c5P8ASvLXWBXBMULtq7bV4uzmS7vr+fUQnXKqD3wAM/pXqPG7j4Xw6WZyVVELZHOwrw/8LMvwIL5P4jZp+aW8vU20ErFNEpUDdsruR7elaSlo8KH/AL0vAcMMimio5P23qRECMSqyTZdcb5rLt4Ht7xoy7aCoIx6dq0yrmIqvlJHNJyhj4jEucsFC/oTSh6NAqDCk+55qUI0BDnI22PNQscyDbPt3okaEaywwXwB7VvUSh6SaAuBwu9c8bLFq5YZOBya5YWMmX+i0ZUbWSxohS5g6tu6OCQy7g81VoEEwTpPl0wXA2wO3tVrw3UMgkjCyw/zxjZh7g9/pUrf2vwTXAl/DXn1B9MetMVw8OhY63jBbbn24+9F+EiLtt851Hbk+9VHiFsrMgnVnWMOVBycetBt7rMFveTzCJWUu0eM7H2527mmB02sR0KFGzZGO1ElgDALgkH14oK3sDzRhZAcprXAO4PFLTDF0bi0mYSMcMjZMcp9PY/SgcWBQFAGkLwF2xVxCFIO5/cUOO7jlhSU5QE6SrchuNP1zQpLuzu41hdjiVjHpYFTqH7YpgZdECEgZGOPWlYFt7vpTsAZUBAUE5QnkUukrWSBkmN1bldQPLovqfUfrTj3scMcZfOpyNIHcev0xUBeivLAkdxnOBUSxKkZKx6ioJVR+1U+PtmlaISZZXEZGDyRn9qJHd27qpWQEFS4PbSOTVwCtuhMvWTeUqAdtx7e1MiNQoBUHPIpVvF7eOO4kYS6YFV2OjkNxium8QVbuCAI2l42lZsfKooGozG0jBSDg/wApzir+VdsCsc6FuPibMPDJIdgy4S4OM/8ADTU9+D4RJdxqVbpFgGG6n/zQPhVPberaQe1ZQvLaGeEuJNYxHqKH5iOSfenfik+GM+hyAC2kDfA9qAk1ulxA8DbLIpUkVaNUy2APKcD8qw/D/FWvDbvKJCrwPMyhSM+bAA9gKfs5YtbR2+42eQE40ZG2BQaPlGAVX2rtKBshQPXbms648TjjuUtlRnLSdLUCAFbGcHPO1TD4ojyRRBGzIXC8fy804RoaBp2HFC1KGd3ZVHyjJxxWbP4nI1paTRoyCeVVOCNhnjPvig2tynQmeZGkMtw0RJGQo4G3/OaaNaSASFC2cK4cY9RVEhxePKMjUoBHbbvSMPiyragIrMiBAHdwAwOw++3FWu/FXgt7wwp+JboCSxGAWGx+1A+6hVLcb5qekzxhWb33pD/EHjnSCSJs9NXDawdeTg/rTFzfdArojLuysyrqxso33qcKOxjCqSuXJ0gdyaD1H+KePpYUKG1Kd9+1IC9eXxG0mWJum1s8mAQcHAz+1FtfFY5k8kRGqQAFnHnyM9u/tQxpAyYBPHfahZLPrQjSRznalZrt5YL6NBhIlZdQO4bGePT3qI/EI9SwBRpysbk4wCVBG3pU0MavidsaWRyDncZA7GryMukMxIUDJwucj7VnLOlukUlmraZC/wCC7clTjb0PtT9+862MkltvKq5A5waCsMltcrmKRXXnKjigTCOKdCZAFOxznnt/w0uVtJLc+IxSapoo2YMH3Jx/MO5+td11t/DbdJI3K9NHDE8kkfN6ZNKHhbkMNRJxtg1aW3V9BcHynas+48Tlm8PEqRmNzcLCw142zznG2aauLprfphlUNI2lQzeXIHc4pkDAjbR5ZG29d81BScrtIPNxtWe13Pdx2RWNo+tI2tcHYKDsav4ZBnwuBwuXALKxGcHf/mKBvpXBxmffblQaq5lWQhZguRgArsDWd1rlwvTkYiS80IG32HOfbbirQXCxxN8xaSd0xI2wI9T24/WiNB0L2pS40vluQcZpfVNKCofSQdz7UP8AxFzboWtGH4BmIzuMdqpBeNLNohg85ZdYbIOCM5HsKLoxa4j0jqtxxjmrRXEiqS8mQeQfSk/8VmYzI8KFoZCGCZJYeooRuGuhECgEbyIFdTkYIJwffbeg3MQ3CKRpORyDvS/SjEi5dlGcDLYyfQUlDeNlrWOPQ7TMgcrsCByfrRGMtxeJkD8NijKoO22dYzx6fegbMDiQMW27LmqXcrWzpL0HkVdiEGSKXvLy6ttaxRa5UiMi5Utr342qs15dgSabfUotxNnB3bPy4oNG3e2vI1mjOV/r6fWokhW6gkXJTUNCMO3v+dZ7CR71hbRtBNhMkr5ZgRufYj86NeXM9pGYLdNcixa1LAkMQflGO9AdHdV/HKKw/mVtj+dCeWCOR5DMdSqDsed8DHrvWddLPcLOJIGbMEeyqSMlvN9wKdv0VUtFVFAa4jzt2GaBxZpHjZA+GXnI3peGeTS8skh6evTGe5/vvSyz3UkoToADquhODjSBsc+hNBthdT29g8kSxnrs8oAKhQAQDv8A84qQa0rOS8EalZGXUrHg+vFQiEtgnSx2z3NCBkkjjlUaJcngn5c7Z/elrd4ryya1unInAKyAvpcHPzD/AGoNFWY3EsbA4OCKHdnfRvgYIxWbHeXDRGeJGPTiIETjcMDgAnknvTNzPda5dMCOQYwmDnJPzfYUBWuzHGqufOTjJ9apBLrEsYB1o3m1DilpOq5Tqx6dF0FQ/wCpcc/nU6pY7uRYkJV5VV2AzgaaAp6krTIThT5UYDB43/I1SJAF6cuBIo0k+vvQEub51ldLfSFRwsZTfUDtv3zV5/ipYpEkhJVtK5Qb4I8xFQFhmWWQhM6RkenfFWaEAtgnOM7UtFHcwWp0x6pwmB744/SqF7xo5jHlpF0AKyge5pVis0kkO4Yt3NWDLcKk4LLIq42Pb0NVuI7qQsEUrgKc7YJzuPyrkS5R9CqAmvvg5XFBJ1sM4IzVHkLWsittscVf/qRBIpUFzCSNv5iePyqk8bvYuJtpIV30bA5Ws1XzFeasTtVU4qTXtnTk47VArt67NUcMehqDzXV2fTFQfdGCgDHpQT5seaiPq0jbahasD0Feauzyv8eXJi8Dki1BWdlXGeQTk/tWF/CSBvDwdOSJGqf/ANIVxquLaIceZv2H96J/BxI8OX3lNas/0Y//AE9jGhCgqmpgM4JplIcqNRwSN19KXDlZQEO/cGmOppOSx+3rWFWkeOBWDMAQu2aQ8Phaa6a5OCoBAOOSeaFfxyTXCy9DqbadQO6/SnoXMEKRqo0qN170/Q4Ac5J29K44L78AbUs1xJ8ujHpRELdQAjI5zWkGZho1EAf0oENzDcQrNE6ujbhl4NFfGglsADmlLVrZrJHtdIgO6aRtzVFriFprcx9TSSRuB/T0qi2aSFZGk/FVw5bSN9scfSjNIFjZmOlV3z2FUSUy6GUeRhkNxt22qDvg4hdvPqIZ4+mRgYx/w1EPh0CJHGHciKIxAk8qexoxOX529quieQEncGgAljAskToXHSXSAG7D19auvh9t0ljGsBZOqvnOVY+ntvRkGkEH0oXUjQSEygaN2yfl+tVBJoknZEcfIwfbbcd6j4G3R1ZQQVkMoGdgxGCatC5cMXUDDHBznK+tVEzTQ9WNGZSPKBjJqKEnh9ukiumsFE0Y1bMuc4I770WaCGRoXcEtFuhBxjO2KWt7t7kqqIUYprIcbqM4GfrRIeuwcSgAhsArnBHqKCR4fb9UzICrl+oSD/NjH7VAsIoolVRqVYzGAf8AS25oobSSM8DvVBexG2M5cCIbavXt+9XAJrO26cidPaVAjE/zAcA0VrW3Z45WjBZVKA54U8irdRSudSYBxnIpSGdrotIj/gfKq+hBOTn8qgZMFoIEgCfhx4KDUdiPemHEE0TROuUYYK+vtWfMxEbFCDIuCVB396PG8aaEDHddfm5+/wCdBzR2UolsdJVRpYgndu4xnnimFdWJGny8YoKeIwSyQrEcmVS6n/tHf710V1BJKwWVS2rRgt/NVwVd7eMtaiLpKEAXAwGU9hTMXTz1RGFJAUHG+BQ55wdFvE6iZzldW4AHP3xxUXVylv0EC6jLIEHfHvQFMcOTIY01MdROO/Y1EMEIdiI1BBLAgdzyaDfyz28JmijgZUGWWQnJA9MbUb421jt3kklSMomtwTuo96Yi2mMR4WMBF3CjYCgQyxShfwnRxvpKkAHv/wCa6G+hmtYpSQgmGUUnJA98V0E8MpVhKhDAlcHkDmgIIYBC6NBHpY6mXTsTQpZIY2LtGgDkKxI2I9DQ18ThltDcIC6YY6VPmIHemE6Jg1uAF05IYcDneorpYkMqTFQzKCFPoDzijIinRqRdS/LtxS0F5ZMq9BkCsNiFwKoL2Ex9XrAKflODueeKBmWE/FQTLgBAwI9c4qAE6wRokKNvgjYMKBceJW/SlaKQSSRR6yo9DxvVZLpLdEkurndgoCYz5j9Btmg0HgSSOVdIVpF0lgN+KosMcZjXSpKqBkjc4oTeJWoVmFwgKMEbPZjwKo3iMJUyhgQAw8oJJxzj6VahjSgfIRRhTgYHOea4aY4sKqguSxz3NKr4hbi4QMz/AIkPUGU4X1PpXJ4hZebz7gquWUj5uMZ7H1qBqNU0t04owxG508n3qscTmM9eKMsfm31BvtQHvY4FdgGfz6MKCTnvt3x7U1ajTax5mMw056jfzd80ioiKPlWUHfOMVYqBuQNt6At9Y9ZVSdNZYrjPJHIpee9gnvLdFcNE8RmGAfPg4H9TRDyvG7kKykjnG5FVLLq0+UHGwpSW+gS3muYijukHUC8bfy5+9DhvLdpIVkciXCrupyzMOf3oHYEjVwiooAOdh61Z1iVymlOc6cfrSkfidos0yl5D0XEb/hnAY8Abe9X+Os2lXS+h3Zl0suDleQaYDSLpBIUajtxS8GpncOM7+lRcXENxbxRxSNpnAxKpxpB4z9cYo0jLEpcqWYjOlRuaYBraqkszqT+I2or6bYokZQYTSC3YCgG5UMp0NrcfKRggeuPQUqbwW08hZSzSXCwpgE42/wDNZinDJKlygCrpk8uB296bOxw4BAx2pN7m2CzoGIaIhXJG+/GKqviduWQlnVtfSOpD81UOKxVivIohGlDsOfSlUv7VommV9QEZkzgjIFDtr2WWBD02klOkuBtpz9aAsA6l1I+kBFGAPfuaNIUA3UeuCKVkuYvDraSabOjXjyjJOSBn6ZqTfxG4kh6Uh0uqEkY54IqfgLgJHnYb5wKHoS4AEq5CMGHsR3oUt9byTaEWQ/h9QPo2ZR6V0F7A0Mc2o9KRtIYjv6UDSgEEFds1DRuZUIZNABDIw596Vn8TtrWURuJN3CEqmQGPANFXxC3EjLqJZZRCcqfnPariCyoWwU2+m1Qp/BLMo1A7E0rBe/E/EuEcrC5VAF3bA3575rpL+NdAMUhVmVZBkfhluAfzqYpgyHQQPMcbgdq6zuOqhUgqQdJJ9aS8PmDQmJW/E1OzDuMsR/SqtcKrmKPOGRnVuxxzVGjcRIzITnKkMPril1KLckAnJBk378ClYpHnSxkZ31tGeoTw22ahZ+pNbTRuSsgIGobkYJP54FS8ApmSREnU+U7nbt71aQsSrq+FHII2akrW5t4PDhKeqS6tI6Ac77kU217baAxzjpq/y9icCgldQfJUYPoa4oInYr/Nuf2qhu4y8kSxMzRsF+XGonsKM0umBXeMozEDB9T2qBc6i3H2HeoKb5O5FUF+Fimd0ZeicMAATVnulMbqrBZNkXI21EbUVAkbAII96DeShLK43GSh/alW8QNragSkhwSWUHVgZ/belrmaSeK4cRrp3ADn7ZA7/Wpg8AvHFTUJxU5r2Rzd37VG9cK41RPAqNvWoqBmg+5u45xt+1BYrgtngE4q7nkdqWmYLA+PSvLXZ8u/jS56/jpj/wDxRqp+p3P71ufwXj/CxnH+Y2PzrxvjFwbrxe7mJzqlbH0BwP2r2X8FYHhGrGWMrAV085njHOdvV4USpq1EE6cKM89z7Ufplc4GwoKZLZJxttTS8fbk1zaQWIQVRx5tW2Kufaq4JztketByANuaOhGM5/KhgqqgHvU6TvpO1VB2JyNqXbSAdAAUfygYoxP4QzsRtSozng8dz3oF7pZLnw+VUTzSJgKTvk9qpNBdRzWwgkk0kaJI8jCjGzfY0+B5M432zihRCa3QiSSN0znWSdX37UCslldPdTskr46IEf4hGG+gpmKyljki0ExRiNtaiQkFzjf996J10y2nLkeZtIyd+KOriSBZEOxAIPqKBJfDrj4iykeXX0YGjkOs7ttg47/eq/4a/QiSURSNkiXJI6g4BJ5zWizZwM8igsjFi2cgnbFKLQalXolGPTCguT821Vs4Lq1XosEkiXIRg2CB6EUSF84U81eWeNSQzgacZ+/FArPaCaW5bX5pY1Qb40YzvQLzwtr8FzOVwV6YO+NPfOe9PrBGJXOWzIclS22fXFWlwi5LAD1O1AstqPi5pmfIlGNONhtihw+FrDFaxrIP+nznyjz55yKbQF1VnQxtjdSQSPyq7K5ibp6deNiw2z70CX+GIfiQZGxPnYYGnPpV4LMwMFEitq3kyMZwMDGOOKoLpw/SmTpSk4G+VP0NGnkWGIyO2F2HvkmoqkvhkD30V4n4ciAglQPMD2NXFiiifXIGWZid+VyMYzVlmkleSNFClNmLb4Pp+WK6PqSRDqJgkZ2qoUTwi0hZXBxphMWAo3/7vrRxYwtDBGzsDEQQyqATjarrGdRbSRnjeiS3MMciozqGc+QdzQR8JGJzLrbGoPozsDjGf9qUv7OSWa1MM8qfi5JXBCjB3waLNcrqWPV5ydgP3q6To+dMmNOxJ7GqCxwN0QtzKs3G+jTn60E+FRi2aJpXZTCYTk76Sc+nNB+Kkjj0XDIcthZV+VvY+hp/qLoC6hx69qAEFnDA8ciOcLGI8EDBAq6eHwx/DsrE9FXUEnnVzmiaRg6nBHcHAxRUeM5RWDFTvg8UQnb28VqkcS5McSYBY5JyaIrLKMjZcenNWPTaUqHXUBgqDv8AlQIJOqZJUlDxasKMfKRsailLGxWGKTqhtpXZFZs4B2z9cVdLG0jgjjUyqsLF10scjbB+2KNcX0KWk7xSxMyKdgwOD2qqPCYo4eqoLrudQ1N61RKWlpLDJoH4M6BCBsCtDfwy2mDhnlKFlYjWcZXg0z8VbRwswkQIm23agJcZvZEZ16KRqy54ySd6ZiJaKzJKyZOuUOM5wWHGPy4okVrbFZAEJGokrk4Oef8AxSdwwupI3t7iMhXyEJyHYf2p2ymjkWTH+YMEqdyP71FStjatJoKsdMPTALHGg9v0rvhLWONUCkhGVgWJJyvG/tUi6t/jCgkBcrgYz2zn2pe5ZHcTQXYDBC5Rj5GX39PrVQVra3GJNT6lkMgOrGCeftTVskcakxsdJxhTwoAxsKRt7+GdJC6tGYxiRGHG2fuMVSO/Eslqq+RZdTEEb4AyMUkDAsbWKeJQmXTWUJO+WPmNSsNnE4giTpyQwiIHuEO+B6/Wl9ccdxFPHqMbcIMs3OC2DvR7y9UXtnBqIR9TMACc4G36/tUxVDDZyTOjxsOrF09O+kovb9aO1jbvoJViQyvqyc5HGTQEntnleQMzvpyulTgr7eu9WS+gUBWkZWKdQhlI0r7+lQHHhlswnDx5W4cPIG3ywxgj04FQ9lCFXEYwoYLjtq5/OjrdRvCZDlUAyS4wMetKL4jBIZkJcCMgMWQjGeKqKw2tpGiCEalVQgAfIOnjP0olxBHPG8M66xKulsHG3tSfSitbh5rKQKzPoeA7LI2M7ehx34plbhbuETLqUjKlSNwQcEUENBAJY5GUmREKKxO+k9j61SK3hZpGlUN+L1FyM6TgAUJPEUeMNNC6HLjUfl8vO9Ae6R0dEMiOZUjJZcfN6faop97e2/EfoAtOQzngsRxUm3gEsZ6SjfWuAPmG2fyNZY0xO1xauza5ChhOfMRzpHqP1p+PxKGWHUgdmVQ5Gk5Az/samC629qsYVYV0CPpb7+XOcVQuYpNKIV6mFXHoNqHb3ontoHZTHJMpfGMAAf7UaOYupl0gQBQ6SeoxvtTBedI2IhmTXnDb8DBz+hrmjhEq3HS/EkONXvj+1J3t8kkBysq9J4ywI+ZCe3qDij3t0I/DprxVMiqhYaDnA9qAsNrajypGF0oUz6Ke1CktLSGFII4VWJDqVQMYPrSC3TC4MUiy6Y7cSsAuMk+vtRhLpk6MSkgLrbPYEbAVKsNGC3ctK0eS7q5z/qHBqyWsDKzBBlpeqSdyH9aRj8WhFuWa3kUdJZTxtltIpm6v1s00KmuYo0gDNpUBeSTSJVxDHa6kjQgOxdj2LHvXQR20khuYwrMfmZSDnFIy+KFREXgbDWpuSVYYAHagxEpe9Tw9QsjBHmhPyyK38w9x61oaFvZRxmKRlxMgYagexOcVUQ2mWEaoGjJGonOknkfrVLy/MNwYFRWcBSQTgsCceX1Ipezkb4i4iaNtBlcowGx33z6dqgPZ2zxxWwlddMOeBgkYwP0ph7NI5IBEoWGMNj77f3pMzTym56eAkOpNMgOSQMg/Srx+JzG3wEQDSgVsk6WJxv8ATmgYNlaqqAQx4UEAY235qRHbD/0EGQF42wOPyoD3c5uzatEBiPUJACQT70C0u5bm3aWWJQUBDKuc6gdx/wA9aA7/AA8bNI8SnUwJONyRsPvVpFJjMR0uS+pg4yOc/pSTSyTwRSFAq9WPAII57HPocVEtxer4a00VuVnJCaG33JwSPagbf4fLroT8Q6mUD5v71KNFIrOsa5ZvNlcHIpILcrd3DmNfKihDvgnckCmEWXquNLKqjPGzE781LiqXNmk6a2Cl1OxIB+1KTRa7SQsqghSAQOKOJL8JGHCklV1YTuTv37CiyOjRSGNgwUlT9ag+VDIz9a7vUt87ezH96jIr2Rzcag7ip+tdVFa7NTtUGg+3PjfelL09K1ZmYKMZJPAxTT4NYn8UzCHwK6LMF/CYD3JGB+9eX9dq+QStrldttyTXv/4Ix/hJJ7SsB+lfPjXvP4Jb/wCWOpz/AJxx+Qrr7OnPx7eyCqMFnCj1JwKMqFH0k8cVSJowfP6b6htTDSoASWX03Nco2XZWZsLkYFF+VOd6ujo5yCu3ODUNgnBG1WRkMLrOewqOoS2lTxtRE0hSBuc8VQweclQc96AjAmHcnPOxxQJA251YyeRTLHpJ3zilNLMy5GFDcE5OKK7rSx2ksqxs8gXaMb70rILy5igLLsLjzDpkFkHBIzt9PatRSqIduwpfVM8rgoAgPlIOSfrTULJDKjXQLHXLNqUhdyMD9KY0zmF28wkBwqgbFQdv0q9vE6opm0GQD5gTv/ais3k2Jz2oIbqGPuXx2Hekltr7RGvxDjFsVLZ5kJ2P2p0yDKnHaiMNSnBOcbUCDW9zLLH59OiRWVlYjUoG4/P1qLjw2eSZpFdjm7SUrqwNIGPTkVoR5RSSTkVe4kwQinLHzaRyRVkChtZ9FziWQTOCkb6zsMbfrQ5LW7ubKKGZ1dgpEq7hWPYjvtz709bydWLWARyPMMHaiIpAJB2zQJXMc7xwxIWwAVkOrST5cA5+u9Ct7a6Q2qvIziKFlkOo+djxWgXCIzMwVQMksdhVEfK6xgjGQQdiKgSXw+ZgiTESJ0gjg8hh3FGvrIX8CxMCoV1YH6dqY6pCM3+kZwOaXjvDJCsigONOfKePrRVUsgDIUbIeUSHDY0gY2qvwzGZi8uNc/UUauQBjSBXWrKA0kSlVLbKe3r7c0eRoW0glXcbgcsP60gXawYREtL5UMjb/APd/UVyIyGIGNcmMY3+Uj/zTcHTaAMMkNvkk7VMhUnII9/cUw0lJ4ak1yk7MupUKbjPPvVo/Dk6MEeUPSYMSFxrIq5lMiv08BQSobnUw7AU3ADFCvUxqIGr60SkB4T5Y/wAXG75GkYIY5P0PvVz4Yp6o14LRiIKBkgA8+9P9TUAFXg1zxIztKNSswAYqxGcUwKSWOrq5k+dkbGM40+vrVLOMqLmLZT1Gw4GM5Gf0zR+jx55GPO7cVzvHGckklN2CjOmgXXwvp5LyeYxdJigxqHr9aubPFvKhckzDDuABntwKf0BgDk5qHi+U5xvTBlvY9O0u5FkMjSxBSAo5AwMVb4JRKJSc7JlMbZUYBp8MsaMzkBFBJ9hWc1yrXpQO3ZokGwZcZJPtTBYWGlI9dxIxSTqByBn6e9DktetfSk6kjaNMOo7gk06snUVtS6SjY2OxqUOqTJO2MkVQiPD4Q/VRnBVmYjPJYYNEsgkaYj8owASRnI9PamJmXDYOMenYVSzKF5ECjY4z2rIBDGqSSqscuVBAZmP82SR9N6strHIvRdCI+l08Z/lpo6RO5HAx+dLC40XJh6cnGrX/AC59M9zVBejDhozqJxgseT259aAJLaMhF/DaJdCnTuo9v0ppUynUH8xzQrm5trZY+rHrkPGlQSq5AyT2GSKoGkMTTCRJCpCBE9wDRJ9S3sLl9o0fO3c4/tRZ3SCPWSNiBsNyfSrCQyymB4QMpqBDZ9sGohD4e1KNGhbSxxsTtvnA9N6l7Yyli2pi6dNtTYyP60yiBJPKuwHy1aW6jtbd5JQVVTgADUSfYVlVBamS2a0mfKldJAbcr9fWqGwtolZT1NMjKXbOSxHBNNJGJFDnOTvkGqxSapHiWQOE2bbcH0pgG9nBLEchixkMvlODq9QaupOsBUK7/lRYkEChSSxJ234rpWXTh20k/LVQj/h9vCJdEWepnKk5G/OB2zVfhoVGWtxkEbj1HFDchrrpdSQs2RnsCBnH5U2sA0ed2DD/ALjUUBrKPC4hcaHL4DkEE8mpSJDcM5hkDaRGcPtjsMff9aYHkDEzZHYN2paO4e3u+lGhk6jp1GLcBttvXigmO3gIjAiYdIFFGdgPpRliiS2ESxuIgNIXJ4oTyXNtKXZFkg1Ycpu6j1x3FMmSNsSrMpRiNJU5BJq4M9LW1MYhtwYkSUdzvjcDenmtYZIGgZDpIwVDHFViEa9VdYbQ/mbgKccE/Sjsylc6hjGTv2pgzkeOZiOmVkzoZXByQDt9qsFk6jeXBPO5/LNOrdRuo05I9RXAoxypAqXxNLRQKzMjRgjSBx6cCrtbRsgPRUuM7c/am10jOAPyrKM01tdyzpMbi3LfiREjVF/7f7UkNMxQ25XBhC7aQpHb0+lcGCHaEKfQdqrez28dkbtHD6sBGB5JOB+poiGIyRu0yk4IyX+f7e1MElQ+HCjyjjG9UgtekjAjdnLH6mjG6iiOXZFXPzE4H51El3FLC6JOsTafmBGV96g4Iu4Kg+1cY8KDowPQCg2t08T/AA94V6hHklX5X+vof3pia6ggKLJMq6jpAPc0UO4cLImlCEZTqIGcN2FVSJQAFTSM5wByarJ4pZRTlTMusMIyAd8+lWkvrdGVFmXJJwAe/pVRSeHqppfVsQ23qDmjpLqAyBxjissmRblruBneNz+LC2c59Vz39qahu49OpmXGNW5xtmghLgsWWSIrIpIORsR7GrK4yxIzU3U0SguXXG2RngmoaaBbUuj6jvsu5OOcVlVDcCXVgYI4oFwgELKBp1HLfWjR6JHOBsO9CuCSzLp296ivlTj8R/8A3H96qavIfxpP/e370OvbOnKu77121dXZxVHHmozipNVwDzQfa1BdSGOPpXk/48kEfg5jLZZ3UD88/wBK9V1FDDUwH1Nef8asLTxhjFO76EYEFDvnFeWXK63p8oNe4/glgLJwW0/jbD12FWn/AIP8JtY2ne+cIoJ0y4AP5YNOeC2Jhlla2VRbu4dNJyBkbgfcGt+flLGZLHrFOOdwfajKqMAMDPallXWmh2ZNhnScEH60dZBqyVx/asRag28YyNC5NV6MbcqMrVm8w0jb3rihK5DebvWkWRY0GMAURmK7KPvSKxytLufL70ysRC6gxz6E0HXAyA3LDYVW3kBdgTgA71ZyHiIVufTtSPQeF5HCHUFAL4B1D09dqgduJ4lR2ZtKqMkmhSXMflEiOrawhX0OM/liggxSxMHGoONwd81aAQSJ09A0xsCusHYjuKDp7+JIVY6iGRnGkcKKoJ2kuYInUhHiMhT+Y8Yz7UeW2tpYGiSJGOlguB8pI/SrRxqGETL+IsYXqY+Yd8GqFRJHHcQxxI34+XI07AD2pq7nNrEpVCXkkWNR9T/ar9KISI3TGtAVU+gorRxTEK6g4ORnfB9aAAvUM8cSxPpdnXXkbFeaFLciPxK5YKHfCRAau3sPqaPHAiM3TQKWbJb1NHkhjWXUqKGPcDf86qFBfkpGsKDTKSkLZ225z+VHnvOgiKQvUcEqC2BkDJqyRIDnQAo4271c6G7br+lUJDxEPbpI8SlHgaVwW2AHA470OPVbOUtQOFZ4C2Rv/o+n5Vo4Rlw6qVO29UMlvjV5cgYzms2KWvkc3VjhvL1vMPXY/wC9KeHYEcAMOPiHlLMGxwSc4p2V45JIGDAhGLHB9sD9arHKslurvEUl0lSNts9hUCg8S1W1x0YQqiAyo2rPtjGNjVNklkEQyzRRhSc+YEcDH1rSE6OhEcLYA2GnaqSTy6SRCVQDJLMM/lQKwvMYEeMgRSvoUDP4fuQK0milyNOjVj+bOM0q08yRFhEoB4DbEk+gFXdpQwxEpyN98gU1SEFxPbW8Uf4bO2sqSD5iG3Ue53rQEsrXjQnygKGC6SRv70KCN+llWQAMc6Bnk04sSHY7+uSaDNkvZTayTrKYnJx02XcEHgfX1q3x00s0qrJgRgNGOn85I/vRZ5bK2OqQafViCcfUjimkSM6ZIdLLIMgg5B96copaXcrRB543V8/LoxsO9K2bXUbJG6LlpJHZdPzLnnPrxTPVZdYeNc5wMDmh2c2UMMxjMoyGZTkkepHagEl34i9n8QkbNI7g9PSMgdwPbbmiG5vpLjR03UJGHyF2ZjyKbjeJNQjKacVCXEekk42PpTRkyt4g8Fy0+pIjBq+UbHuvrVobSf4sajrQW66SUGCfT2rTuE+It5YlZVMilRt3IqkNzDKmmNlOnyk4wcigSaC6McDBnOt8yKw06NuPpRLqEqY0id9DnTLIp8yrjY77AZpx5ELKNYPfFCvQRbeUBgGDMM/MAeKBCZbqO7iEOp1mIJZkGAARnPoMZpu364mEjBlDatQOOe3FMR3QlIKxyAn/AFDGKHMJCo0s2Q2rb9qULabt4w2DkQElcDeQnYfX3q0kd2sUzJJqkEaKjbfN/McU0s4WEZyCOc96o79eJuk5IB0kAYNQLTNfu7xIuqIuAWBCnQRvj70vc2E9w7IZGUoR0pWYEAY3GO+4HNaLLN04wupd9/ejRRt0yhbLb00ITRTzWdqeqjSRyB3cDbbOTiuWSY28SlnZXlIffDaO2/ary21wXi6TKwX51JwB6HI/aiSrKssbI34uoAAjbH836U0KdDxCTVJ1f/SddJk/m/lI9qlrO5uIYI55GZihLlXxpft9RjNarhFLDWFLcAnBNJ3MsvXjtLeQpJIfM+MkDv8Ap+4oDWvVgXoTSNLkEhxHgBeAPrSll4fLaWd4hlkaSV5GQhjw3GfetBCpmeJJgXA8yk5Iqk7zQ20hVgCFJVm4z2FBniC+ja2cyu0wYBkBOnTjGTTBgklv1En4kUUa4ZwQQ2+Tj1NMWl6LgNGbeeKRVBYSrj9auk6kMGODnGo8GrRkvYTKouZGeGdHyWj83UyccfTaj3do11K5YDRlTFuQVxzt9e9aaqFHmOd6BJcKzThchYgNTYzuRkADuePzFQKT2k0jTMZjpdUVVORjByfzpW48PnmuhN1zEVk1I6g6tP8Ap9BWtbxt8MiytmbHmOMVMkSFSCcD1qAXiNubqH8JmjJxl+x74OKzxZs869IRiLLO0ag4yQACB7YrbjlhjiVFYlc6dQGRn0zUMEVtQA8vFMprz8fhlwYtBcyAzGSQMNmBPB3psWTR35uGU9E4whx5iBjnNaaSIzHy6Pc8VLqD5s7Kaowl8IaKARh1ASGSIbd3Oc88CoXw4yeJ9ZABb9NNWDuzqdsVsSIJldN11g7gcUtbxSrEEeRGUDSCoI4qaEofD7lLYDrHPTkDHUThmPI+lENhMJLdgsJaMYkDDynb5vr9aekmSJUj1eY7Ko5bHNDe9MVxHC8TDUuzEjBPpQUvvD/ifD1tkRY1DKwzuNjmlLjw15nhMaxrKkxdnHAUjzAD+la7XCRx5YYAGSTwKVs4yhIQydNsuqsRtn3570FZfDEuAI1JWIRGIqG7bb5xztVW8LRiWY7mNY88nY88c05LqUgjY9vpQ+uVIHdjgaNyTUFIrJ4XkJlDxyMHKEfzDg5oDWiNctJLK4zIJNI4yBiniXdlTDIw3OdwaKY+GIGamLrOWxgbWwlP+eJueCOw9qIPDkiPU1sw1l1VjkKx5Ip8RRkE4GeeKo00aIEdgWyBgDck8CtIzobVQsSNPJqiJ0MSATntVbmKGTV5Thk6baewzmmDGslxpePJHmznirdONI2GWG+NmqKAbSJgrgnzSCQY7YGP6VRY9Co4B1IXC4OxBNFD6MRk5A33NXaUdHUfyAqKGpwCAMHOaRm8hlcai0hGxowuG0mQAlcZAB3NVvIzpIBwQM1nofLphieXn52/eqYNFnB+Jl//AGjfvQvtXunTlXGurjXHFURmuP2qMYBPPtU/aoPtgcFSQoArDvpS02QBjOPpWw0bIpIavP3EwEzKce49a8ldg5oLe5QrMittyRuKH4QkVmJIImIiEmw9M1SWQKp05IxsAe9K/wAN3Ru455ZQFPV0hc5xir+J+vYReZc9qmMlsgjBAwKojHo4QqGI2LcUQNpVScFwN8f0qwWVCO5x71KgggnGKGXGNVD65DAKNvT0rTJjUoXJwB60BZnZmCDCHhj3q0sIuF5wew7GrxLIpw6gr6g0FYDojCkcd/WiJ5lYE0JpY3UlM4Q4O1D1oysBPpLDffBoJYdM520gZJI7UC2urd4xIswSPcjHJx7Ue3jMcITq6goxzmhr4bAuhUeQaAQMHkHkVAea9it3gjZsvM2lfYetUW466MeoVBcqmDgnHfNEkhiXpu7lVjPkOcYPFQtmkSY3VAxbA9TWkVhkYqc6mI2D4+b3qrNNc2zGKQxSZIRtOdx6imIohHCo1OMcA42oTW8QuC0c0isfmEb/ANKioivCrRQygvIQQ0ijCll5q0niUelWUHLRmQZH8oq62sMcrOAwZ85Or15q5soHTBUlRH0v/wB30pygTXwRo0OSzFVYBc6S3AP1ro7pZZ1QBwS7ICBjdeTRktoROZQhWQALq9hVo4IkI0AggnHsTzVCM2B4hHE7N0xG0jEnbnFVaa0iEupZgY1DklOQe9aEttDI+qUFm0ldz2Paq/AW5i0lTpK6Tk7kehPNRS6T28JfylVTAd9GwzxmoeZkgkdYsPK2mHbZz2po2cDOzMrHUPN5tj24rvgoGgWEqxjXGlSxOMcb0wL28sMPhssrI0ax6jKp3II3NIyzvchF06VWaFshgwZWO2cftWyYY0j0Y8p5HY/3oMlsjRRwxIEQSByF24Oe1QLQTC56kuD1IXZGQblcdvqRg0hDczXPwBwxjuWkdhkbqBsBvx61uuUUBTq83OGOaQknS3vIbT4SRYGQ6HjJIB7jA4oAwXsMc5doyhkhLYAxshxx3NH8NnE0MmVGtmy0iHIYEbb+oG2O1OLGg0YXCKMKO4/tVkRFIAUAeg2xQJXdzFaEQjQ7kYVDKq5275NKW7fBImmBy1tF+PqYakBydvX+m1aTWdrI2hoEKKwfcd+c0aeOFQzmNdTrpZjyR6UGJceJvJaXYWMRtEFyVkz82N8imjcQW8khMTgRdNNYxjzcYH3p6GCHp5WFB5dOQuNu1c/RVQzrnvjGTmgUaZZJelGQJ+o6IGOx08kkVFwotIGdxgllXSTtufX0p6IW841oqko3cYKt/Q1WRs5Gk/T3qUjJW5nE2GXzdYRgqdjkZzQRO3xK3EK/iODrUnIcA449dq3tCHSWQE6v19as0MEcWUiRSMkYHB9qZVZCNqljLwlmkkCYBwVzV5r6GIH8DU/mOGfspxt6k+grWhjGAXjGR3965oozPHmJduDjiiM6Gaee9mVVCrGFXGrgncn39K5PEtUbtHF1FAfUwYZBX1HatBo4w5KoAfWgBQkjKsS6WOTgcnvSjOtJJ2uzM0RcR2oYPrwCSc/n22pqO9cRz3KxrhTpkRjhgRgflR0mjBeNkOpG+Qj9av8AFKjAPGF1N6U0De8lkMBijQxShmyxIIA70GK9mWNZjDHpKjUwJ8pLYwftvTsrxqhfSCMZ4odvcpKBlQBnGcU0ItO0ZlSPOuS4YZIJGcDnHtTb3BRZAu9wkeojBxxtRJEWJmeP/wBRskf8+lCSZncERYyeSO1RQbi2hu7IOMSOUBU8nV655BzS0Jnia9uHVnlgAjUkYDnbP5kitYoElUiBFVgckDk+9SCS+4GnttQrNmYCbMqPHKkoRZhtgkZyT6dqvfTzLa2hnAVxcKTjYEZOM+natQqW+bTj6VWYRoR5VweTpqoQiuZ+qkWFRpCzBgMh1Uj981N4nXnit9H4UilmYA5yO3tT/T1AHSoHrjeoOhHwQBkfNigy/BxcMk7XDcysApUg4Gw57YpeB7mOa8clGJugukAkKcDf8q2I1BldCATuQaoIBA0jKRl3Ln6kD+1AsLq4OgmEjLsuCp2Hb/zSV219LPfAHCrGoj8p3J5xg81uEApllGT7UF0ZnUqvkAOrgHPaoA/EPBAsRVNC6EDLvp7E49qjrTvO8DaFRMEOR82315puO2AwzgFgeNqMY1LEGMb9yKozRNJJddAnRGqBg+nIc5wRntiqwzXg0ByvTaVweNlHH5mtPQFjbKL7bCghF0eVdRz3FQZyzXSdOZgrERMzKMDfsvNCY3/TuWDn+TpYC7Z+Y49vetJZSzSxGMB0OMjjGM5q6h2ReNvagy3iuBdyzRl5OnEBEBjBPertq6CLMXkWVvPqA1KCPT6/lWmEIyP5qtEq6Wzv9anKse7SU+EvAGE0gXTsckjP9qDd3F0lpLPBJ5VdCFKYJXuuK3GjKylgwKFcYpdlkF0cmJo2I0gnBX24qxKVme5aylVXbrOG6R2yvoKUhiuYZI/Mw6dqEUbHL53G323rZlQYzncHOKAkc0aETSo+SSGAIOPegHE8s1yyvqVI9OlwcB2xv+XpQro3kk5VHZI1dMFHAyv8xP7Yp+EeQj34q4XUPMSB6Y5oM9WvWl5IQSM2NQ3XHlH0zS1pYXf/AEktxNhk1vIMgkufStcvy2DsapCkys5aRWRiSMjce1AgyXpk6OthlA3UQjZtW+r12qstnIglEIKFmyDr5Gdz7HmtU7ZxsT3qkZ8xOeRUqszoTPfTyu+mIxBIyCNjvn+ldbLdrYYlcdYDTk4335+4ptWK3csU2tdwY20nBGPX1zRZgCowdl3+tAnFF0pW4xzVJ5C6SBhgfynB4xRWVWYNvk+9VnYdAqcnas1Xyub/AOol/wDe233ofFGuVxeXGMbSN+9CIIr2TpyqD7Co7VJrhiqIxn/xUjcV29RVH2V9ekgNqAGd681NpednI3r0sr4iZhjivPsoMh7jNeSuzLnBUEhj396B/CKEW9yhPmE5/YVoXaBYtgMkgKDxQfBIXgu7nOnEkgYYPtTeE/Xp0hLIDyMUXoa8e3vUQI4TZzj86KkhKBwuM9nGDSFUjhKpgZ29d6lYlUk8mpkllTIEZI9QaWF62rSYZB74yKqG842C7VCSgbbkd6D8bGy7nHtgiqpdRONjsR6VpB1AGWXcHtXaIyG8oO3cc0L4iNNtY+marI7MjNCATsdztUFNCqdUY0b7qpq4m6aSPrHlGphih3FqZI2eIkPpIUk8GgQWrLHKGjQM8JUgevY5oHJ9NxapHcBMS4yCf0HvV4ZreJWVQ2lTjUWzj8zSVvYdQwTHZTGoaP3G+x7e9S1lO2oMkRHV1HbAZfQ0DzT6r1oQDoVAzE980C5ZhNFdKiGKL5wuzb7ZHqPahTwSPNhV0x9NRjsQDwaunhcqtGA+y68422YdvcUD4lSQjQ4JrrqIFEzPNESdK9Nsaj6Y70olhLHoZGXqZXqv/qUZ/X3o11byzrEYn0SRtrUncE+9VAVuL+x1/GRpJCBlZVOGJJwFx602OosiOZo9OfOBjAH1+tBuIpL22EV0I1IdWxG/JBzjcUGWw6zlQQgZmZ1XBGCMfnRWj14xOiFhqfJUZHA5NXeSOLTrdFzsuSN6z47KNGWXZjDF0wCAduc1Z7UTNLI0mFkZG04GxXt9ParqOu/Ejb9ToormNlVtROMt/wAFNJI8eo3EyKhwEyAu9IPaCd5MOQXmWU+gK/vVvGYWu/DXSJVZtiANzz2zTVNtdQZdusmlDg78GrLNGJWUOrEYzjtmkVsv+qjnEv4ibEEDBGMYxjb60xHYiK9luteTIACh4GO9QVtrhZYfiHOCzsAD3wdgKsEUydV2GrBCjPApOHw8yKrOw06mBQjka8jB7UaLw1UdPxBsXJA7ljn7VBY3iwkCaRVXIxn34q13K4j/AOlmgMmrGhmznHI9jQG8NVXkfruOoV22Iyp2PFdH4dGkhZWUEuz5AxgtTQeyvBdSYIKSKcSRtsR/ce9dceI2rReW4QgErkcZqbW2FsqkyLKY10qwXGF9NqSTw7UboyPIsbzdRMEbkDOeP3oGYr5Gh2dWOkEjO4+oqlrdhbKEzOpmlGRk7sxq3wObn4hXw7poP0qtn4aY0jaZ2UhRlM7ZGwNNMEjZFfaYM75YtnYnv+WKtYytc9VlYY16QAOMe/vzVD4ZGYenrO8Rjz9Tkk+9MQhbY4MimRiNTNycDH7VAjFIt6W1SLqMp0g9gvAHpxkmrRTvEZI45xcxKQGQnLr32PeriwtxE8ZZzC4bTlztq5xVxaRsoIlfqKwbqavNsMD24pqm4b+3dQVk8ukvv2A239KTa9j1L0m8xcKCwPc7kj0/vRJrK3dWHGtOnhDgHfP55q/wULSlmZi2AG3Ol8HIzRF5ruG3QmdwgZwgIGdzQ/i7eNDIZCWUkEaTkY52+9V8Vs3vLN44mXVqVuSMYNQbGJ3DF5SwGG8/z9/N60oq96z3caQqulpDGSx9BnIq730KvHFJKshkdtBA4A5zj0q4s7eN9WPN1DKdz8x571SO0tomiZFYGLUEJY7atzQGF5amDqiQNGc4wp3xzgcmgi8s2jB1KUZOpkj+Ud6FLYIsK9EsHVXCHUf5u30rksY/h4YplLMsQiJUkDH0oCPdp1FVAzLtq0jZNsjP1olxe28C4bJAGshBnC+p9qqLaOAsyBsuBkEk5wKWewguCWK8qVIyQCP/ADUUxcX9oyMjyMAEGoEEEauKDbXXQnS1Z2mXVoWTG4PODRn8PhlX8WPJYANkngcVeKwSOV3jypbffJAPqKApnzcm3XGoR6yT23wKCl2FiVruPpyZ3UHVpGcBiewNWlsRLIsusrIgwHQkHHpVTYsZi7MWBADAnZsHIzRF/j4VilkPU0xjLeQ8e1cb+1kTIlyFxsAd/THrx2paexk6NxGhZhNltOvABPOKiOx0W0CyK4eMDzo2TkDHPpzTVMRX0EssbQq2HQnVp227Ggz+KWyrIVZvw11N5TuD6etStvFHMZMFEMXT0jOkrvtj1oaeH27B10kxMACNR4HFTTDUNwjdKNgxdl1MApwv1q0t1HFMsZzqkzjAyNhXJDGkrXBOHdQmd8YHFClEKuXcglAQGxwDzVQC58QjSKJUeSN5WTDFeFY/7GjNdW0MxlJkXQGBXG7AYJP0GaqQitGqLlQNQYoWC49Per/ApKVZ40YAFRqGdjzmglr8STtDGHGiHqEleM8D60CCcR2iKNchKrnG+nV6mmfg0EkgQhXZNJIXtjAqYvDxDhgyhggUto5wMDO9ACK7iQk4Z0dv8wDZs9/p2qTeIpZEyzAkKmN9sZ+29ESziEQtgw6edQRVxg5z61LW0cBRwyqVz5tPGfWoqkdwk26ZIBwc7Yq09wkIiUBiZG0gKM1RrKNIfIQqFg5Cjk1d4SSrl8lTlfIPKeKqEJ/Flt7aZkWQPpfRqX+ZRvVoblY4EjbWAgjyCu7FuPzNEltUhtmVYeqHbLKRnGTucUcWi3EZVslSwckrgkjj6VFK3t8kaXSoH6sWlCxQ4y3G/eiRqkzaASWiYZLDfjarXVqkcckgjEhkZdeEzxwee1FghaNcqxUHzHUm5NNTC4vrdjpjZlbU6kkEDKfNUp4tCuoyLIqqqsG07MGOARTCWNsEChVIXURlc7tz+dctjCkSxLGoRSCBjIBHFUCF7CQVYtgOULaTgEDJrviQYyzjQgO3uO1TLaRor+UeYnUCOc81DW0UsARwCgx5T2xxQKP4pbQq2rqJiURnK58xqySSGQ6QTjZ8/wAp5xRZLGzlUo8StqYOduWHBonSjjLOAAXOTjvQBbxDSwXzMchCVGwJ4zVevJKrAoVAPOQc0VYIRMZlXEjYyaiG3htlfpgjLFiM7ZPNRQgurQdxjtQ5WWTXpJGglTn6ZoxcBsDf0zQLpSIm0scnfes1XzC8/wDrrjj/ADW/ehAmj3iFL2fIxmRsH7mlya9k6jne0nPoKjPoK7IxUbetVEHNTXVGfeg+wXUmISBgAjestUywI5rRucC2ZiOBSMOV7civLXYjdxO8qKxA5YUHwiVW8Vu4jv0wv9abnAeZyWGFGKwf4Um+J8av5M/Ocj6ZOKScWpby90sq6QFNSW1gAHehqgOfLUqseMppPbIOcGiURmLL7+tcETTt+VDePy8kfSoMbsdpG961ES0SshGBURQrEfKAv0qUjlXlwexzUsG1HHptQVkiU7Fj60rLHBEyCSUp1G0oOMmmGaXBIXVtnFLyzN1FHRdgQSCNwp96AyQyiUETvpxwSMVSR5EmUB0ydtJFViu3k3VeCQfrQrZykcLEalO7b7k7nNBomV1A/DyccCpWTJIdGAPc0obiQQwt/mdRvMAu6+32qHuZUlmYZKxnAQL82cb5oG2uVjwreunjue1UguQV87f9SoIZdWBztSbfEOmqXSGS4XR5cAr680RXnCszBQzXBTUUPlHr7ig0bRzJEWc6SeRU3FwYoWWIDrFSVXuf70ujMbiSKQhVXBDjYHNCmj03uUYsy2z43zk5qiwkhvLbWHVirko0pKn6bU3DMnQjbR08ruD2rOhuru0hSFYQypCgOxJVjznHOOa4NeTJH1lI03AOy4yBvTQ+L2DBKBnUOFYqucH0NGfCyFMnS35VjwPcwxNIkTOyySOVZefTB9ff0p2EnA6khZpcsoZcHjcUQwW0KyjBkwSqZwWx6UG1uvibYMCpf5SpOAG7il5C/wAeJFyXW3cAe+2KErXEEESrCh0QamXG+rtk/ntRWnG6mLWwwGGSG7VV7yF9SIdbIAWXjHpuazJnvZoZY3BbzpoKx6dSkgmmYIJ4rm7YxjQ8gZd+dqaOuLlnheGIFZRH1CDtgH/xXQXAltupblONWG2P09qDcQyvPeBFJZ4F2Hrk1xivFIEZYFdAzoXzD+bf2qKelmjiijaQFFYjJxsv19K6bDIqY1KTjb96XzdONDIGQu40ldiANgfrQ7CKaJNTBlTAKo+xU9x9KI0VaGMEA49vahT3UEOhWfSr7AkbD6ntS6LefFRs5/CIbWMjA9Md6pi+kjQyRozdNtSuAMt/L9qDRZ0QK4UsdhtUJP1vPGMqCVznnHpSdlBLHCww6AqMRvjY99x2oEdvfRWYVQwKZ8m2+T2/WoGZ7u4gcOluJlHziM+YD2HejJLHeIs0eGQjIIoCQXKRydGTMmD09Zzg+9KSWd3FbvNB1Y5HKtLCCCSc+Yg8Db0oNEOswaFFAEJCk++M4FKyO6XcMcRbzBi4J8pUD/ccVQi5FzciElQ0ql2BAIBTtn3AqiWd+3RkkZTIImjdxJjcnOrYfSgdiuzIysYCSpCFVPy5/fbf2pma8hhljVy2pyB5d8ZOAT7ZpGOzug0qgr0ppyztrwxQrj02ORQ5fCLiaVn65jkRvwpg2fKOAR9asg2xCm+w3GNqU0OobpNmVScB+Cfeh30V1cEQRvpRojlg5Uh+x23I9qCbG60uPiCGa3VNmO7jlj3oDW169w7QTxdG5UZKchh6g9xTRICjOMkbD1pGfw6a7uWM5XQpVopFbDJjkAe/rXXlpNLcwXERGYmIw7ldiMbUDwUjB79qrrJm06cgjOfQUgbC50BVu3wIXXIc4Dk7fkO/NVfw2ZruafqgF7dY0JLeVhycelEahUsPMONsUuJFiY6iSdzxvWe9hLDa30gfPUiwFVm8pA3OT+dUgsp5YIn8vniXWpydQxyT3OTmosakt5gwxouXkDH6AVMN3IEOtcsjAOc4Az/Yc1mfATm3ii6wGITG2CQc5zmmobS4VQjOrRtKzSbnLKeAaShy4uBAplZxoJGMDck8Y9aIrtp1MDuOKRv7D4yS0YNoSCTUVOfMMY7GojsZFvevLMWCOxU7/KR8p3xgVUGW5+JknClgkTaCw7tjJx9KLCXW2851MOc8gds/as2Pwx47d1WVgzTPMJBwueO/51w8KJWRtYV5kVWwm3lO/fv71KrSUh1O42GSM8UsZg+HV+23pQj4fKJiwkGhphIy6eRjGDTE9osqOoQbjGntWV0O7k1eHvKukMq5GD68HNTJFFhYVYAlRrzzj1+9Kmwmjs9DlC0cfSXR/MMjmnoLLomXqFpdUhdCeVB/lzncURMckcGQzouBnBbgdqZ60EYBZ1C7cnAz9axjZPc209rJKDCSQH0eYnOd/YGpTwpnto4pNDMJlmOlfL5QBjHvVlG01zAJWUuocKGO/ahyXCfKrrqJwATyaRfw0zC6jJ09YkodIyg9K5/CzJJaagSbdtTM2Dr2x67U0wy8nQ6KcvI+lm9Nsmpe4UBhGAxXlR2+tLS2zxGJhgn4gtkehBq1vbzQWawykPLgqZRgE+hPqaijxtDDahHYAKMEmpluYYkXW6qrcEnmsv8Awu5WHOuJp9KqSR5WAOSSPU+vap8bsHubC3REAKSLsBnA4+wqxGoHhYhgy6TsCDzUS3CI8aoylpDhRnnbc1nnwrUUZJCvkdSABy3celEHhmua0lfGq2QoMAeYYx9sYqh46RgEjJ3AzzVkZCoLuDttjvSk3h/XuIZiSvSDYA33IxXWnh62ZjdCSEh6W/ffOaC5uYEdx14wUALgngHijLNFITolXK7sAdxSk3hyyzNKG0a4+m4AB1DOfsaG/h2OqVmdVcqQox5Mdh7bVA8Ck6CRG2PqMUqLm1VpV68Z6eOpk/LniiPpuYGUsQGUqSDvS0nhMTrJ1GkImVFfLDcLx22oCme1j5uEXLBACf5jviiKqMgbUrLzkGlLnwyO5jdYnK9SZZi2x0kY4/Kmmt0kg+HGQh2OGwcUFvIFJyNh2NCYeU7HeugtYojJp1edtTEtnfGKtIyrgA7VFLqi6sH86DcgFDg7g42o0pUJnPHvSc6hVdh/OB+lZqvm1+c+JXOCcdVv3pY7imb4Y8RuRj/1Gpfg17PHqOd7RiuP1qSKqSfpWkTnao2rhXDNB9auFLW7+bbB2pGKQ75Gw7U5K34bKDyKQA968ldiHiMkkXh1/IEA0q2GzWD/AAS5TxOYAgZQc1v+N+Xwi8K8SRZI9xXnf4MYDxeTPHT/AKitz6Vm/Z9EWVsYIH2qxGMlAq5OTgYyaqVJXKnJqvmwDpOeDWFMK34QzjnG9VyVbPK4qrSKIs5O3NUVsrhiRtVjJjqqykH0zQ99YydjVR2OO1TGdS78iqVdn044yNqV1OZXBHPG1HZhkqwJGKGzE6goOKDolOdQGogHYdzVopNaK5jAOMNkYwahWMTKQM6ttPvS3x8jlDoGC7pgH0zgVRokLjAxn6UJWCvnYjOB70pD4h1LdZXXzspbSm+w70T4qDraW1FgUA8uc6uKgY0h2XXp0hgcD1FMJIGbGDgfrSYuoml0xoz+UlWA2bBwQK6DxGJolk0sgkTUmRnO+MfnVDRlbS2I1ODj1qk0LsWdXw7RaFIHGTnNKfEm4ZoxqjUI5ck75Bx29N+KYNwz2kCW+ppCFcqdm0ZwT9aAlnFIjDqlGwOQMb45+tMBQrDbY0MziANJINMewUAeYk7Y/agSXrEAJAwcSFNBYA7eh7mqhtCWcbjI5qzoMZz9DSz3K2h+QvIVL6MgeUc5J2qT4gjpb6Y3/HjMi8bAb/1oLvCuouGIZlK59Kr0ujEgeQSONgAPm9zmhyeIASGNoWHkV1wQdeTjaomkEfiglk3ijtXbA34IzQH0lWZ28oxyO1RbtI0EbzNhm+2fT9KDP4nAsDyMsjLEqOygA/NxQRek+Izu8UhSJUQDT8urck/pUDscSNNI6khjgHI4xxRQMDANBnmFtLFqGOs4RmPAGCaHMklu6TtcSdMtpaI4wSTgY9KKZCa98/3obqWLHOxoH+JhGRJIGBYO2VOR5ecVVvEkVA5ifT0euc9h6UQ2ZViTLkKqjJJO1ck+xGQePNnI34pS3LT3s/UUaTAukZzgHNAtbpLezt4dw5haQn2B3pqtCKWV554ZCCFAwwHr2q00rlRGuQcZzSkV+sSYEDnU6DUCDkt3PvRre4WaNptJCqzKM75wcZ/SpRI6ilSSfeiSO24VSx/SkW8Qka3MiwDHTaQDWOB60M+LmG2V0iVsx9TBbBIzj+9A7FbyDVqKgndmA5q8qskYEbZ70m/iEkTyB48oIeucHjtiqz33TMoETHRo78lu1QhyMyackgNjg+tSsrxHS57Z5pWKe4PiTRLGNCKCd8c96nxna1Yhv8wqMg9iRn601R2mMk8XTJIxv6U0ZAZEQ7/Wsya4eO76YiA21RnV82OR9d6g3jC5uJCg6dsMYB3J2/Lmg0ZpDrUDPFUdNRBBNKSXUuSJIkkZYurlGwDvgD/eoubwwTzKqIRBEHAJOWz/AEqofQBRjepLrgZwPrSsaTsoLMhYnWAo4BpW36s008EriOVXJKtyw7faoNVwunUXx/eqhzriaPSyklSQeKyPhZbS+lFuuESHqnkLqJxge+BRzdydRY4lbU85Ri3KsBnJ247UD8sXU0/hgnOzZowjIGFRTn3rPa7uGiihChWacITgggbk/tXN4nLoeeNVMYk06dJLAA7mnAdkUxjIQfTNKTT5VonjJDgjSDuRxRzMWiWQ58wyADWYt00rTTtbyRz22UKnfVqxg7du9BowAxwrHqdwBsXxx6UaN9Z1A7DasuZrzrW0SoJdKM8j7gMRwP8Aaq2XxhtoIXVo2kBldiCTnPyn0/2q1GxoBJNdHpOtdQLJgNjsecVnvNdCGVQpyG0Bgp2HrjvTMErrar1Uw+kZGDzWVFGG4OwO9FA1EHUMHuKw/DriK4a5R5BqM7ERtscccVdnksZpUhQBZF6iJgkAr2A9/wClUaRs445GKM6qxyVB2z/SjqEGnpgEexrGu7u7Ek7IrMot8ppQ/Of60W1nmV1h0iOOGIE7fOccZ9qg1wSZXAwBgfnQ+o2s4wwHcVmm9vDBKxjVXa317D+Y7Y+wq8cUklrDCLhowI1OU8pz7/rQNGTOpT349q6JwVAc7+9Z3il49qsDo6YaYI/l1bH6VMVxcC6jSSUhC7aT0xgr2z6GpitBGCnLN3NWknTpnJAXFZT3d9/h1zMqBJlRikbpw2e3rtXdSfr9R4taLbZGnYF+4pBpxNiDOeKtqOM42zWKbu/EMxSNc4QxDRjk7g79qOJ753cBECC40A9+njn86qNVJG0nGPvQZWkR+dSkcelZ6XV60sJ0lUbVrUqMLjjfn70BZPEP8Ph1NIbiXVrJRcodyNvTgVFa4VzE2qVlbOcjt9KIMMNx+VY5PiYaQB1IAjAAUYLH58ewpq5adRF8Oy6mlVWzvhc7mtIfaNNmA0tSz3AYOFGox7MM435xSqS33UjEgTQZ3Dcf5YBwf2oNrDcwrIJHGtppZdJwfKT5d/XigbhjNoiRCYMhJCKy+b1xmjIwZQwyD71ltHdtJbSkPq6L6tONnOOfSrSy3iw3Spu6wjpELy3eoNGRgivp3Hek/OxxkAdqGZLrpLHrJ8i4cqNz3zVYxedSNpARGdZIwNv9NSrBwnlIwSfel7hcLv6U1rAI34pN9REhdictlfYYrNV858UXR4rcr/35/SlSCGKsMEdqd8Z28YufqD+lI16/H6xzvbsiqmpPNdmtIjvXcGuzvU4FUfVGkGNj9s4pEkh2JOB39q+fReP+KQ403kpA7MdQ/WnI/wCK70bSxwyD1wVP6VwvrrpPJueP+I9CwkXKlpPIg/risb+EP/vLADmI9/cVkXt7LfT9WXA7Kq8AVq/wgcePL7xt/Sr8c8azu19NCAxeh74qseI1YM7HIwAeB7/WuVyAcc5q5Xbf7Zrk0EFTf3q5C6RpGRjmuEY1dtxUsgC4OftVFUP4Y23HPtVUBOSvrvmhlWTIGontVhrXcD3IqoMGUADv7dqpKwUFsE4GdqE+JGB39K5hhRg5yPzqiVkXVqbGQQPoKo0VtAUCxsxV2cb925qI7YDBOc5o3ViFyYSV1qMYzQDS3tCIl6ICxg6R6etXm+GLlmjLanUs/ow+XNUupEjgMkTBmDhSB2Od6oElN1MFx0A3yscebHb2oG44YURtKBQ4Od/+Ypa0s44bFYJIgxA8xHB3q8WmIgs64LYxng0fMYQqZF9ee3rQFWKLIJUZC6R7D0qUt4I9LJHp0LpXHYelCkuY4YGdmB0jfHNGWQPGpLLkjhTkCgtJFHOhjkUsrcgmqSW8LxpGykqrAqNRGCPShJf23lXrAksVGN9xzUz3tskaOZ1CtuMelaQfpRSuC6KxAwCwyanRDCq6kARBoQegPYUNLqCNWdpVwmzd8GryXFq0bdZgUIPYnigk20bPHM6+eMEJv8oNVe3V7gSP8mgoRnnJFSk1nHEhWRAHUshJ5AHO9Ua8jN4lum7Mmsn0HapVEFlbGMqYVKsoRhjkDgUJWgmd8DDBsac+Y44J/pR3uIkKRNKquxwATzSttOMspOqV5XC59Af2G1QGKxXUTRSRkqDhlcmr/DQ9HplNSY+V2LfvUSSQWqZkkCk5OT39TQZJHdrtVbSI0DBl7kjNAc9GMBnVAFGAT2FcBG7MAuSOQD2pZnM9qkZKmSWMM2/C9/7UoJS13a6ZFR3iLupOAwHAqDWEEaTGcZyVCYHoKpHbRQwogUOVBUMRv70KO7tE6pEqDGC2BgL2+9S15D58uowQpJPBPAqi2pUSMJACu+dI+U/Su6sLcNgDgYNCiurdCgLjzvoH17irxTRSXTxK2cDJI4HtUFlWNpzL5dlKhfr3oimJhqKY07A4oLzQxMYw2TkjAGd/TPr7V0dwhidmUogOSW2oDIySnGnIHf2qGBDHKDc4OB+tLNfQwpHpzrkkEYDKRg981WK8juVmd3ygmMaDB2A9fqc1MDWoLcBVXIJwTVrkpEclAUQZ2GcUC3nhiRSxcjOFfGx781e6lWNWmkkZF23x+VXOBUokyCTKM4B0kb4zV44ypDYQKy77YyaqLiIlx1BlXEZBH8x7Vy3kAcQBmZzkkgZAxzv7VMB1cav8sAcbGql0V3GACO+OazrfxSK4YcooQyEkcDNXluNeFKshY5BPcf8ACKBrqp1M+XWRjI5o7RxOVZ40YjjUucUl04ICNedRwPXGTyfSrLqaR1USDB2btimhpXLlg0WCDtngjsau2k4yBnvWTN4i0E1zH1MiBAxYrnJ5x+1THeCa11SSkypEJSyhhgeoHcfnQaKlGnKBNICAgntS6O0xyowu4O2KrF4jZuysJ1ywBwQeDwaKLq1hdYRJ5i2ABk4J/YVMF0hYeXJx237UXCKg1YJG+wpPxS7e0hjEIJlmkEanbAz/AFxnFVl8SijhnYwzdO32c4BOecc781cU4uG1FWRt8HBzj2rgQM+Ubc4rJlFujvNamS1uRoBOnyyFuAy/12xR4/EgqB54mSVpeiEA1eb1z6VUPiRdYGAO/FWDKX4H19KQS/t5GRgWGp2jzjuoyf2qLe9Se9RYonwyaySOVzseagcjtoEZ3jVcsxY5Hc0Qhc7qox7UreeIpZnAhZyoUsAwGATgc0I3gm8XjjZcxRnSCDusunO/tpoH440cEaQN+QKDI0az9JQrPp1FQB5R6ml73xOO1kESwsx1KrEEALq455pf4xLfxTxGSZZBEqRKWUDI5Hr3Jpmh+CQzdRWRQiPhWHDbUSKNFd3J1Z7EDbHYUit3J0wqxKr9QoqmQHIHcEc0aO4eeduhpMUJZHzsdQ9PaoLzJbzIzOq9ONw2o7AFaDbTPLeyIGSSMRiRWUcZOMe9Ki9S08Lg1IXHTUsMgY1HHfmhA21l1ZLQyR6Z+iYjjS7/AP8Ar9ao2sruMDIGeKhFXBPA53oLXCrZtcSBlVThhz3xt6j3pRvEWVtLxpH+IIwWkyHJGwBHeorUWOIgtgb+1SUABxis+58RNssiiMO6R9RgWxt7epqW8V6bSK1uxKxpJkHOdRxiiGWUAhdY52Aq7yRpHucbcdzSK3LSX81q8QzGVKnV8ynvQ3Yr4ndMckQwKQo5IOScfkKYNFLiNkUd3B0gcnFUiYsMgEDJBB5rGkuZo/Ew0Ma6jbLpVif5m3wO52p/46RVaZVBgDiMA7EYOCTQOZyduRVYEdEdS7Pv3G/+9JXM79S0iXyiaTzb9hviiC+keMLGipLI7pGWOQNPJP8AaqGjwBkZpfpMzYzgUe5ZkgZ10iRUJ34Bx3rMh8UeeO2k0oEmypO/lb3P9KmB1oVZtGdsZOPWhlCiE537Us95NEQGg36TSNuQMg7D71D3UjwluidJ0gEHPzc/lWVGOoKWBG9LSAlNzyKu0k0TrFoBGn5sEDOaqxy0gI8oxg+ueaivn3jq6fG519lO30rO7Vp/xAMeNy+6qf0rNwPavX4fWOd7cMVUipru2K2iDUg4qNq7OKBOuqKsMVkSBW1/CbFf4hhwM5Vhj7VjVqfw2xX+ILbHJJH6Gp5dVZ2+riNcazx3FSh8xyFMeNv9Wf7VWM/h6TziqcoSTjfFedsXqLuRtvUF8gZoBjIOQ2xoxB2ANXRYnO4Gce9dpBBJWrIFUZODUsd8dj3rSKHQyDuRQtgckH71cgAgD022qrMGcLk/ariKAlgdI7844oUtuOs7FyA66RtuD6g0dpNMYAI9ql0VolaQkHFMC80YSwKKAXGkZC4J3FXazUNNllAkcPkr8v3oy4fSGYUvC7TkyIM5YhAeMA4z+dTFTJ4et0rB5QyMgXZR27iry2ccpbLYzH0tseX6UeKEQwLED9T71R2WNVLnckD6k1cQI+HKdQV9IcrnAHC0wyuGKkoMY0gDiuglWRiVDZHI9KMVBkHmUk749qKUXw/YaXZWV2kDADk89qt/hURJwWUaVXAbbynIp9RgcfWpOAdQ4q4hZfD41M5//P8AOMn/AIKlvD0OjcgLGY9id1POaZU6jtRTkDj70wZ3+GwBI0OSsaNGDk5w2xows0WdZk2kEQi740iqXa3YCyWrIwX54nHzD2PauhvkdGLMInUeeN9mX/nqKgg2Cm4eYufMVZl7FhsDQobJSgMq4ZZWkUjYjJ/apuvEWt7hI1VWDYZyTuFLBdvzpz5mweBTFAms0uW1sxB0FMrkZBrntpgLvGkiRQF258uKYLKoBLDnH1qwkKnScZ7b80wJpapGyyhiHWLp7cECh29grxwO5IkERTjsaaaePWIywDtkhe+PWqSXUNuZGklUdNdTDPAqYB/4XEUdHkdkeNYzn0HFWaxt3EgK/Mwdt+SvH2oouI5FTEihnXIXUM4pQC+tpHdXS5hO+g4V1+h4NLAWK0h1B1DKVlMoIO2SMVeG3jt3ZEY+Yltznk70GG7hnKtGcAtjB2OfTFLG9aTxjoZUBCQY8b6cAhqyH1s0t3ZwS2pi2G30k84+tUWzgW0Nv5ulnO7cd9qm6u0SWOHWBK+SBnsO9WSRWDIGRpBvpDbgVRAht3WIMGIifqKdW+r1z3roI4OlqjOIyxfTgfMTuT/as/qRztPGzqHMpjiGr5QOTj15rShuI7i11qRpyQT9O9BMdrAYUi0npp8q84qbhI2TRKSy6g2MehyKBHdQq5HVXQE189vWulnikIYTphlyDmgILeFnJ0/O+sg927H9Kp8NDFLrWIBwWIbPrVBNHE6ZkXSMHncCiyCN5RqnRRxp1bmoOEEEcYVYBoKaCB6elX+Hh/DYKBoHk74/OlHnlti8nVFxbE7Fcak9tuR+tFS+gCRjqKdY1L9KA5gieYytqJIAIzsccbV3QiSSWZSweT5t+/GcUn4fefFGVjJGV2woBBU75Bz9Ku97Gk5iyNQXURigrOLSKCcujuJVCS5PI4+wpwW8M6NGRlXjCMVOxX0FAjvrUb9VTlNeBknH0q0fiNqZVVbmMsy6gM8r60CksdozSlojkhQVbIJC/LTZskklguYQygMXfJ+YkYxj/nFUmmikvIijI64zs2dj3rn8XjZSsTRgddYFLHv3P0H60BHs4rmRNSlgraxnsRwa5rKMrIrKuZSOplc6vr+Vc88cUpkjkeTptodFOSSRxj9atJf265HVAIYKc7bngb0oBJaB3lEsEUglxq9Tj1qOpHqRHhZeifIWBOk4xt9qdjmjmi1xsrAErkeo5FK/HwvJpUuzaSVCoTrwcHT61ASIWrKuMaQSRnbBPJxiqx2Ucd2ssK6EVCgA75Of6VCXlu1v1S+lDt5lwcntj60GHxCz1FzIUxL0sshB1+lA61vCz6nQOWXTlhk49KoViSTUEUSEY1AbmgHxG0NysSXDF3DaBpO+Dgj6+1ENyEVZG0dNwMPn1q0EeG2Z9ckaaiN2YdqBMI0umVgxWYBQCuxwNxmhvdoZ4CsnkAZsOOWBA/Peo8UvobBY5bjeSVwiDnBPNQGSGKVgrwgqmCuex9qOlvFrfQukucsQSMn1rNW+gukmbqkRxS9FdJI1Hbfbjc1ZL5LW36szSuiEKXA1ZOcY+x2oHGtoLe2iidQy4CEn0qoETMQI10tuds5PrVZfEoXcRBWOmTpk4xpbGf2rjIpRgk3TJHzbEj89qKLIcRlXQae+o0uBGx6TRBcjKqynt+1J2t3cXFzDDcEkqjOSy41HOAcfT9aM0ltdTLKLl0lAYAqfKAvOQe1QOFIkGphqbGM0Ga8t7bQWGWbbYE4HqQO1EjmDnptGQQAQ2PK4PBFIxShZrtpQVTrEauwCrnf2qh0dMO0ugFmGNR9PSjoVIyygE0s16i+Hm5nikjwMlcZPO39KAbqRvEDaRo2I0Vnb3PAoHmKIRlRknAHqfapQxzjaPTuQQaQaSY+ORIQ4RYWIJx3I3qLfxeI5xEd1kKgEfyHGPqaYjU6a42UflQpCsYyVGRwPWs8eOK/h0d3DF5JGVB5h5STjeuhuwzzySRsdU7pn/SFH7f3q4HgiBMkAseTS0EMdqiwrkgEnJ9SaG3iCwpAZVys74iwe2Ns0SVytwkQ0mZ/MAT/KDvUUxpRgScc7YqqgKuMbelLR3iFV1KV1FyNxwvNUPiYCTMIjlFVsahvms0EmHqAKQuJV0FFIbTsQO1FvLsidgRhFj1nfnNJSpmYHZJmXI32I96K8b48CPFSf9Uan96zSScbbVrfxJlfE4yRpJiG33NZIG/Nen1/WOd7R9q6uJNca6Ig711dke9cONqgTFWFQBUioLdqe8DbT47Z//tAKR7U34O2jxuzb0mX96l6WdvrajTvnIqpcSFlweDuBt/5osqHpeTv2pQxuFcEEZA3FcI3RkGodPO4HNE1BRkENilYQztnJz3xRFDZwQeauBmIllydx6elcSGxj1qVPTjx2oWRzn606RSQYJyT+dRoIYMDkY4NWbLb+vFC4wASDV0WXS5DcehApaWO4luiWyqBgVcNtp77etOwqxyGG3Y1SeRY8IMlgM6R6VdQGG2eNJEYYUk6Srk5H9DQLW1keEIhIUFwp1nynOx961Id4xkcj8qonThyCQoXfniopc2M/456h1OqgMZD2G9WNnI0wYlSvWWTGTsoXGKbB1uRkgjfjtVyBvpqoSFhOizFTl5Jw+dZHkyNvyFNW8UiSyyzKrMWIRgeE7CjSKZIWUOVJGAV5FCaYwo3UaPCgsdjnA5OKKD4hBczMJIc6UifbqFfMRsduaraWsrTWtxESLb4cI0bOSTtmmlZ5ETKeR+RnBxTCEKgAXYbDHakRnf4fcmKUPIeoyMgIc4OTsT6Y9BVZfD7ppvJMyoYUjLdQhgQc6gOPbFaTSiLDOeTgADcn0qcmRjwO43zVwIrYTiUP1mwLjq6dWQVxjSageGSfglnR5IpC4dkGWU52P51oE6QSdgBvWeZjd+H9Rc5mzoUEjSPU4/Olgq/h3Wlb4iONkL60YHDAdlz2H0qzW8p8LW3jkYuABrc7nfv9abU6Y1UtkqACTz9aEk/UuZYxkLHjV/3E7/lTAu3hziMdJIQTLrdH3XGOB6VTxNJDJZSqketZlUk5PPbbtV1lMF5LI0JS3fAV14yO5Hv607q2DLuCNqilRZPFLCVSBohqL6uck5GDjYD0oMnhhufDntJ3jMjsT1RufmyM5/Ki3M93GqtEYWywGhgQT9Dn+lVt/Fo5m0PFJFOG0mJl3P0piLP4UHS5VukBMoVSE/y9sbfvUyWGvWqTaVwigYzsv7g00ZSWaMLpwAcg5G9DaYBgNtQ3AHOKKGLPF7LO/SZWVQpx5lI9PagReEQl45ZHMjxNqR84OMk4PrzTzXCRxOzjKqpYkUPVm1BYeZ18qA4xmphoc1nHL4hFeOUOiMoUK55PNTZ+Hw2h6iEuRkKW5Ck5I99/WiwBlRQ7Z0gb+vvV2cmMgfXegQNpAryKJWbWWbGN1J5PFNGIS2RtwwYFNJbGDxjNU0ncNjPqBV4YY2Y6lBPFTAksKKJFGMGERlgmB34FWtfDFWzhi67FkcuH0bnbGCOOKZwrSac4KDf0rhcFrsWyrhVj1uR7nAH71AGTw+zQNGkgV3jEQwNwPb3ox8OiGl387K6vnTjJAwNvSolXrSIMloU823BPamkcnbBx3oE/g1iKOkrhxIXAwCDq5GKFL4fCizqJH0THOBjyn1FPMV1+w2NS8eTqz5RQJixtluVudJaZDnX/AKjxwKtc28TypJ1HR1yBo22PIoiHMzr6VRj1bwWw3AXW+/vgCgXntkF5ZMk3SjjVlPHfgb9zRovC7YK6JnTghVO+kkYJHvR50WWMRjHTBBYjv7VIlRZFQai774HYdz9KCi2EVv8AjKMaY1XHoB/5qVsbcFI0JYtKbhQ3Gr1/2px8GAg8EYrPt7q2jEqTYYQnJLDOMnb71Az8IGlDHIkDayw23xj8vaqtaQNI5kALNIJCT3I4+3tTakKS58oxvntSkhjkcPrUhvlIPNWg0EKRRusWwZi5zvuTvSi+E28cEsepyroUAJ+RSckL6b01GU1qFKk+gPbuahLiGRpCrAkEr7ZFABvDopII4zNIREysHJ8xK8b1y+HW6HVh/wDOE+5Pz+tWivYmlnj1IiwAdR2OBk9qMZFKklxsfmJ2qDPksre4W3MLGNIpGkDpySc5H3yacltorqEIxIRWBUr5SpHBBroYYoAVTZGOSNWwPt6USOSIXDRqdwAaoWfw1DMhxqRY2B1AHJJBqt1ZQNDCs8hWOEiRMdiucfWm5LuCKRUlnjSRtgpYAmsq7vi4cOyJNFdBIgeGzgb+253oGYYLd7WOaAkRSP1hgDzMd8mjJ4bAYmjKYVpOpp9GzkH+tLwyR2rOrSweUa2WJcKvrv8A8NPrdRE7vggb5pwAT2KAbNly5kGQPmOxbigDwpFtpYGy8b5J4G59PSgN43DLarcxyoerMIY9XA3xk/qcfSmjcIh6izPKBlTGNyzemKAUVpE80cgDK8aaUIPaujgt2x5VBUEAEDvz+dEubpYIkOhmdiMIB5j67e1AuI7HxSKNTIuQ56bKcMGHOKYGIxFEixLlVGwHpVja2uh20j8TZthhvrSNrcBpPhZj1JcErKo8sgHcHsR3osl3FGxt1bMpDaRjbIGSM8Z9qmA8qxdMxaNURGCo3FTH0WAmRCrOdJYjc44+1I+HS9W1EUci5RQXBOG33/rzUpcBPE1szOpRF1FFB3OdqKbkjCXzTs50iPQBnfOc/wBqvHIhU6A4GorjGN6QYxp4jOWcpGoD6ewJ70zDdx6AESTCNpI0bj3NIlMlAkbFEOcZwDyaHEBI2oh9RHfI+1LS+IRrJcRuZESDSGdRnc0wbhB3yxOkbck8Cgs6xpoUgah8oJG30rpOnqDNyOD3FKX0JmjikkPTlVgEYcgnt9KmORgoWeMibOjSO5xnb2opk9MrsOBiqCOMbBQF9MUq19GiwkxOUlYpq2wDwKMswlcJEMsoBYE8CpYJlK5CHHmHHqKXnKgbJkjZfahmczXDuF1JGMLvup3zke+KuV1KTncjOKivDfxUpXxCA77x9/rWJxW//FwPxdscfysP1rz9en1/WOd7cag1PvUGuiIA3Jrqnio3PegVFWFRU4rIntTHhx0+KWpzxMv70uaJanTeQH0kX9xS9EfZogCgO5ouxXDfYGl4iBGukb43qUAdyzDLLwT27bV5o6VMnTRlJIXJxRVXcHuNhSE4/EGdxnamYH/DJGCK0LtqJ2II967pYyRgnvQ1bU5VvtvU6tLFdW9EWIyMAbfWhshJycg4rmk0Dkc1X4jJ2O3FBxMiuAu5xjmgOs6+ISaI2Icp5iPLjvv2okwlLKyn6jFGuDL0UaLBxuyk4z7Zqhbw43TXU6TSaoom0qxUANnf9OKotvcy4Zl5u+o4bAyo4PuNhtT0Ts0anGMfy+lTIsjyxSJKoVc6kbg+9AOPqOpDO3TZzuMBtParz9clI4BlCramDhSD239PpRy++CTmuVsvigSdL9bULG5aToqN2XZ877nmhy200huzrI1lArMV3Ubnttj9a0JrkpcLHkKCpOo8Z9PrVJHMs6aZCAm5Vl2b3oFne8OFV2dXd/MMK4XHlz6DNEh663IR5JWIiGZP5C3pjt/Wn0GBqyd+TUNIFXLMFGcZJxVGetvcyvYPLI2uEsZcEc454olm1wbiZJWfppKcSEZDqRsBt2o08zmSKOM98sr5UOPY0fWSACdPsDRGckF7IS1w7CNlcOqt+WNuMUvbWlxJHAOpIsGmN0IYgqR8wxjfPatSe9FroMquUJwXUZC+5o3UBw6sCrDykGrisuO0nKorRlA8pMoVzuOxH6VeSOU386xAhG6ZfOQSMEf2rT1YXJ70ublHMpQgBW0s5HJFTEJx2t0vT1SBisTrk6jhs7HiiQQPEFYoQzKA6gkgY5P1pqAyNAOsRrPoMfSoe4ijBJOVGxIGQPrVCs0UpnhmjTUUBBRhjIPfPrVJYHkvLedg0SxhtQ5OSMDFOSyBDyAPXNAkVXnRyzBlyAQeQealAGguniKAnSUPLEFWznkc7USGzaO6uJ3LlZdKoMnYAcfnTAmCjGy0CW7RWYk+VRkkelQDnglzcnmFoMLk8EZzt+VXWC5WGV0l3kjXRld0bHr6VaOYPEGfyqVzjNLweICMyIAxVnygO+BQQPDp8SKjFNbRnAc5AHzDJ9aIbOfzBpSQZy+7HAXsKZFwp9M/WgT3LiSMopMZJ1EDP0pirWlo8URMx1TE+dg2dXocdqUhspZb+6jyojUqdQJJUnfb3pqO5JALgoe2e9cPEokAUai7nKYGzD2NMRDeGSSW6o7KJw2oygbn355qHspJL6URYUhELFhkNudjvTKzv12XyldIJ23Den5UysgGSBtipis5vDXA0pJpVYGjCnsxPOx4os9nPL0VQaoQmlgX0nO2G2+lOLIjSHKjbvQDIz2qSwZQucouOR70wTFYiGWQgKEIGNvN75PfNZ9na3HxF1CMqkc+pG1HbO5+taD3G8ojlRmUDWD/AC9xmog8QjugwjkRnT5lGxFKFJ/Dp5beJV0xzq4ZpMnzc710tnK1xOsJVMxJnPfck5x61oJcr8pPmPapN1GyMwwSCFbA4zUGcfDpViISZlXplQF4BJznGeO1RHZXBuxKzAoreRg2CFxumOMZ3zWomWGCR6VGlQxAO4qBa7sHuy3mGgqoXO5Ug74370lN4E8ss7agOpMj4zwq9q29ek7j71SScq+RnGKAU1q0nR05REJ8uc5yMd6UHhQSOFFY4gRlU7Zya0kkV49skA4ODxSl1emCEsmWEcirJgb4Pp77iqAN4SzIUWZlHRWIEAZGDnP3p8weTGkBgMEjaq/EsCqqNXAO+4+9WM+CCzDGcb7faoEYPC44mu1ZRKtyxZlONhjFLp4UEsTbvLsdK6vRQdhTouVNy8tsS5YhXUjYkbbU1LIsZJkwAoLZ7Ae9Bnt4WGm6wJB64mP2GAP96Pb2rQKV1ahqLAnnf1phbsvHG6oND42Oxwe9VnnlSASQxqz5y0bHfHcDHegTk8JWUSEyvhphPjbysPfG4oMPhpuru4DsQq3QlXA5IUeo4rUgu4plLK3HzKwwVPuKOsiljpIzg4+tUIL4fhbpQ+FuWy4HAOMEirRW3w0McGpGCjSCQSfvTTTojhcgsfelIvEorjxDpiI9MISJSeSDggD+vtQAHhVrDFBZhsiBhLGpJJGCd/pk1Y2qJMjsTrViwYZGSeR79q0JBAzq7RqWHysRxUEqTgc9qYEZbQT3cFxnEkIIVgCBvyDvvVB4bHE0ZQnUrvJ9S3OafDKvJxgb5rjOhGRggigz7W1SzCxx5KrnTnfTvnA9qgWUa69GsnUzAMSQC3JFMzXPSieRiNCgscDfFK217PdQyMiRhwSE3yvGRn86mibazMMcRMY6qRCMtp7DfH51y28ieKPc4IQxKgx65J/tU21+Zx0pYjFcL86E/qPapubs2zwroGJZAhJPHvVAnszcXN2Jsss2kAeoA/vRW8PjZFRtezawQcEt7nvVbCeZZJLYtrjgwocbEk74P0FNpMUZwzFgTlCxzj2qYF/g4ZYnMZJWXIfByD2OK5bKMLHEiHTGcjVv96FrW1vI7WFmjWQtIw1ZVR3xnjJpuKdUkdC2R8wzuQP/ADVFJYGkVo3ClT/KaoYQFUvGWVOB6VWx8QN5lgUKkBhgfLknY/lTRukRwrlFycbnGT6CmBJBbXVvkoOlq1AAbEg7VcGIuGBAK7au9XWOzaWTpKusHzBSRv8ASpkWJlIaNcfSsqCRrkcoDnG59aBNH5w/BUEfnVxI4ldEXEQ31A9/ShPKzAqsiszDIUdxUV4z+LhmW1Oc/MP2rzoNem/jIYNocjPm/pXme1ej1fVz8u3DYbVBIFcag11R2fWuz6V33qcZqBYVNdXYoJqY20zxsOzA/rUdqqPmH1qUfZIpm6anTvgcCiKGGWx9aDC5jtofdRz2q4x1FyzEg5Az/wAzXmjohiGcZG3btV4Rsy7+1ClQE/075o8I0Jn96qUFkIfKjzfWpbKJlzk+3YVfBD5LAg9sVeSMMoyaoA0euPykZPc0IalU+p2NMkIFzyRzSUt0ovF1RtoYABuwNA3JKII1Dem9RPcFYoBGgPUYJv270C7DOw0E4X9qYhdBa5B1MORyR9aaAw3MrLGgUI8jFQx3AxUm7lW+MDJ5GVdDJ3zzVZpnaPYFlDDXgb4ohl0qJFjyPUjGB7VQO3lmlaWSTHllKqAflA7f1qReyi4GlR09ZRtjkYozajjT3/SoEzDykbg4z2oFkzK1rHIiMuuR8Fu+eeKMlyVh+IVUaMsFUDJYeufejWyqAY2UZznj3o6lQQoUD6CoOMskcLyBQSELBTt2zis23e6uR4e8q5DK0rtnYNjbO3vsK0HlGsjQD7kVTzCXJVDEV9QCD/WqKdadmgUqI5ZA2lyMquP6ketHneRbiKNGVTID5yMgY/rUiWNAXkKDOw22FFV0bJXSQeCN81UKC5uXcI0alTOYyQp+Qd6FY9QuNC9ODL6omHyHPY+hp9WznIAx6ipUZAO35VFIPdXBmaCLAaNlwrLnqA8nPbFRZdQMqaMw6nZW1cHUef6U+GCvp0gZ42oeI4E0kqgBzlvc0CF4158XN0wGVIC8eATlj+5q4WaCz6Sxo4jgB0g8t6e9aDgiLyaNXY4rkOY89PQO4wD+1UZ+qae5jVow0XlO67Pnkn0we1T4tK9tbCVGbyONl7jvn2rTZQFGAPyockcbgRyKGXI2IqIylEvXUyGQxu5C5AOnYc+mf0qskUrWc8rI65Vl6Z7em9aqsjTPEGQuozp2yBUEayUYeUjcVFZrrcOshCupTZEIBDDsa6WG40uEAOSqjTjj+Y81rSYCKVHO5qhYId6oV6SiPGgttjSMDNLRxSyPKrQTwlcaSZsg7eua0hLqyV4B7DiqxM2+R3P70CASaQypI2NEZXGNnJHINVVAwsmUAkRMQPU6a0y6FunrAJztnmoMUaGPHl6QwoHpioEBPdsIESIo7IGLaSQTncHPFH6131CiquBNoBx/JjmmtTsCAdq5yAVDNg9iTiqEddysxycBcq2RyMc5+tN+FvL8EnVTSQihWzsRjbH9aujrIcKwcbqcHijIShVBxjYelEYVu11B4veE2YkUlMtDJ8uR6NjOe9MXi3fxLz26MJHgKqygEgjcA523J/StF4ysmtMLn5j61ePjck5/SoMeGPxBry31g9J4gZWIA0t3qFW9tPDOspOsTkujjJILY2rb1ZlwNgvNALSmd9Sq0Y3QhuPqKYpK5N/pZYTpfTqQqF3Od1OfbFEJvutIVZAupNJJHH81Ox6jknGrse9FDH+YjIqDOVrt5QJ/8oM5Olxnnyfp2oaxzjQ7TsRlyQW9T5e3atg5On9qCSsz4VcgZGe2aYFPB0eC0Ecx35O+d+aq8LzKwjkCkXmss2flG5py2fI4VfMcMu2QO9LeJBLaBHlmljUzBtca5wfU+1BVBdq5IZnjeY4yfMI8cj03oZgvnt7YOQZEm1SYPIGfb6bVoxykHIBbIHm9at10177GgybGC+i64kkAJeR0HIIPy/rRpbWWbwuSGQ6biRPMScjV3rRbzHUpGR3qlypmQKJChPDDmpgTeKcWrC3eQvlQpbsARk8fWrdG8MmpnXp9bIXG/Tx9PWjdVogpZ8n09aC3isCMFcSAHYsV2U9s+maYoSwXGHkZlFwurQw4Ydgfb+1FKSxyQdMMI0z1NTHfPpUXDmGAzFJHC74QZP5UW1u1vYw0Tao3GVYA7Y7GohZ7eTTLKP8AOyRG2TsvpS9r4c9rfSTxy4t5F/ysE6TnsfTc1otMjMEjI6jBtIPfH/BStupdpNMnUIOGVhgqe4pyql7b3LMJVl0xxxnSNeMN6++1SttOJYXjkbQq6W8xJx7U7NB1rQoxAXHb0qsimOMKr/SgWK3IWUaSVebJDNuUxx7fSlZbGT4kSwoR+GUbLnHtt7VqEkRqHPmA7VnxTSPI8Eq9KX+XfOoe1BSKGdLdUYBnJwx1fMo/aiWlr/huyuwhbJ6f8qn27+1HW2kMisxOB29ateKZPKhyBzipyFGhmnuWkcqArBo3B8yj0xVDbPqt0Zw5Nw0mc9sE0ZZRHcLFkZKliWOyqKMuPifmLAKeRsPpVCi+HlY7uONx1J5NYJOMDIyKJdeHTzCQpMqu04lRv9IAxinY7Ztbt1D/AGoYlcMingnn1qoFceHCa8EuUU9MxnI5z3qg8Nwk2iQksMKwO4Hp+lPSjDhwc+uTUMwSIlR9MVRn2Xh3wd3LLG5UOPNGPlznnFHksupcO8jao2KnQe2Pf0oyyBF1yEbDJNRHcJOhZDqBJHfY1BWJHR5WkdHDN5CBggelDlgEsgeRmHlKlQdt6Z0KGyM71RiFB4yDUoC0YAK/ynynPJpdbaFEgaIYEO2B3G/96PJqIOOOaohxqL8AVlp4z+MWDPbEDBy39K8z2r1H8ZL5bdgPLqIzj2ry44r0+r6seXbjxvUVJrs4rqy4DFdxXHBqDjNQAqa6p3oK1B5q1VapR9gtcmziBIOEG3PbmqySLgMowc7nFRYP/wBHACDvGpz9qMYWdwyMqt3yMj8q8zogOXCnBxyKu0oWMgg6feg6THMzHJXP5Vd5Tg5GV75FUdHKUkWMKSCOTTLAdLc8d6UZRpWRTsecd6K0mrUh7DIFVEaVTGeSea5lQxhdO5riutQT27+lWLBANhkb5xRcBmk6aMcc9qFOVi0PBpWd1LHVsGUdjRtPWzqXI7DFEWHXF+JGpCnUmR8tELSuHtmAUp8uc++DirNeRGYRhHI0ltWBjajlY5mIwPMPMRztQ3tohcrOF0lVZQF4OeaoVk8SjWEsEZvwuqBkcVPULyMqYJiGXycHcZH1pwCNkK6U4wBjb6VJOhQ2gelApaXbyRQ+VTLIodvN/KTjI/tXNeSGZJ1DG2ztoOSOQcj64orMOor6U1cLkbinApMWQoGRk9t6CkssahBhdchONTYXI9aBFI8syhlVAy6tDHzAetNRRoyAOoIG+KsVV2VgNxtnO/50GbHIrXl2xRy8cqxKB2GBx+dHS8RAYoiFYSGNdTdxvk0QCZZH6se6sdBztj+9ERV6ZLJlmOSSO9ECnlENmsxaQasYBPcnvntQI7i41KpKlmYhfNjIHOPXFOSmMqcqMHdg2+asyRdJTpB0HI9vpVwLXcs5vLWGMFg5ZnwQCcDIFL2ly3+H9WeNx1Q8jsTk4zjH07CtJlcWjyRoHlxlQTiqdUNGSsMmSBnOx/epVCE06skJRQTFrGk5AA7VePxBpYI1g0GWVdSZO2O/39qNBJHKgkQEb6cHIII5FVijA+e3YbnATcD6YNB01xNEoYRfM4UZO2/vSkviNwhIES5JYLyQSO31rSLY2VGx6HIoCoIMqoJMhLHLHcmgzTcPLm5kt9IAXRJEDrjPfPqKYXxCRGbrIF6Q/EwcavQgVoIoZgxBBPPmNXeMEk6RgjBzvUwZgvCbeeVl/EVh8vBXkY+1DPiTz28s0cSBI4hIG1ZA9jjv9KekUorKi4HbHarWbxyx6WTTg4IztmoEknboNIQBkZOjzAZ70tcdNbdr2KZyYlLKVfyvtwfXetWSExyaYlAGOO1Ly24tl1wW6ambD6QBt3+pqhZbhYbdOpAzdONJMg76icb/AJ5rnuZpgNKCNut0xgkZH3G2abEmJEQwuqudjnk4770WZnWMtuMHnFBn215O4Hk0STSsqsckKFPH3x/WoZnvLoCUYxdsoBG2FGwH71sgjygg71zMqNxnegzIJUe+zpGgamRs7hxsxYdtuKnxDxCeFNEKqz6Q+WB3BONsVpqsTEkxqS3PvUspEflHHfNAgbqZ43CweeNkQZz5tVUS9ZswHEchkZAwGdOB3z3rRjBBXJ+oFTcAIhdF1ad8VOQjc3E1rayToglYAcAjJ+lBlvZ4p5I0SNpAisFOdyeRT8EvXyQMIeMHerdNw2plxTaM4+IXDyxmOJDE7MnfKsPUjgHFdb+KSNBJNJCpMOpZVQk6WBp1JBKrBBsraWOTzVlVMaQuPNkkE71QGSe4SzlJYMxVipVeNtqBaXLtFDaomESJdediwI7f1puZOpE6gDJUgZJqYIkhVEwcqoH6URm/4q7WkU5AhfUwI0ErgHj/AHp26uJ3k6IjyscQd8ISJQc7Cg3Ak+PCvEzW+FI0gEH1B+9Owukw6mCMsVw22MdqYrN8PklhjOBm2ZdSoAdSN/p37UWG/kuZQFgUgxlwd+c8H3rS6CGXqDOvTpzntVhGFGSc0HnLKS+eW3+JjwzF53XzZbnA9NtsCmUvbw9VxDhRD1ELK2NXdSa1TGjMQFDk7kYoDO4uo4GiADAlWBzx6+lQZqy3j3UMsoUBbfXrwQoJ5wPX+lWEs80k0bQkMsYZlKn8TI4HpitJTK2pZYN1bKsMFSO1FCAAsVGttzgUGfbmaJUGSYmXIUqcqfT1xQbR5WvZ5LSPQVm0TQlSAy42fPqfatTpJ6AZ524q5SJYicge+KgyY5JZbuxnZTG8kcgIxjfY0lD4rf2dhbgW5clmL4RiVAO+fet+S0gkaKV/N08kbeoxRenHjGDv3qjOlvrvQwjRGboiQYjbzZ7Deq3FzeCeFVVOlMmFbTuH5OfanyoYHpktgcEd/rS0LRTW0ZZSsp+YY4+nrUNDkuZ/icxqGHU0jShOVxz+dJTSSzrFI8b4mO+EOYv962ummRqA0gYwRzVhFE/y6fyFF0jGt3F4fIWkLzAHSW7+lZlob+OxSHpur9HXnRklskkHJ5r0TQLpUeQY58tQtmmDkg981UefYTPfPJLGWIgA/wAogFuSPanUN0ssB1Bw6s0h0YxtkCtM28eNsZ71CxRDABFTAg892PBeofJdNGWI0/KfpQFW7MMSapCWiJL6ADqwMA54+tbIjQrsOPWhXBCgDVjfvjeqEA96Gt0calMf4hAHlaq28tys88Ej9TQ2Q2kDKkbAe9NXLyRRpJHqddY6gVckL3xRCyPHmLgjbIxigz5FkntE1hysp0uAN0H/AAVFrHfW5k1hZAwLqSfNq7A9q049IQKN8c0QMAuSNqDOgN41xqkLBDHkqcYDd6GI7vRBktkqTJjGx7ZrU1KewFCkuIkwO+e1QZyR3WtGklxjKtpIwR2NUjNyemGyEBKuW5Ydjj3pqW5zMpQjC5yp2z71AmMjMxBArNaeR/i5cWUPbEnGfY15MfWvX/xkddpGdOMSDn6GvH52rv6fqx5dpOKg/Sp7VFdmXGoIJ96nvvXbVAD6VNdXUHVVu9X2qjcUH1jw5HFhaOrZBiXI57Cm3dkRWwQRWV4a0/8Ahdqyg4ESsCO+3Fao6jRhnTVtuB3ryujmlDjftyPWpSQEacDBHFc0flVmVs86eSK7o4HG361UWjKFdOPeu8moHbPJqiwuuTjOfepS30nUxJ7iqJbJYdkParMVClTv3qwUOqlsAg+tS8Cybk/nVA0YOfLsOc1LXCxEamAUnBJNE6ACYGQAKE9qJHVtRGkEYxkHNALXGlwY1JJYb9wfb60ABbLECsxhzkdyn+1NRwIZBKjkDTo0DjapW1USSSaiepjUvbagWeaG36mtgBGuokb0QTRskSyMmqQeVQc+9R8LGbR7UyNpbO4xlQTUmGJJXmVyVYAFcenp/agvGIZB/mKwYnGDkUdW20AjJG2/agQW6KJJQymNwdCgbLkc1MFhGEQdRiEh6W2Bkev1qis10lvbNIH1Kp0nb3wT70e2kElqswk1rgtq4yBmoa1Mix+ZvwgVyMDUCMcYq8FrBFavbwRlI3Bzg8Z5ohVLmJzHcS3AUYycttk8CnozG2spIulT59+KWTw+JbZ7dcu3TCBmxldtqKloBaNbM2syLh34J2xmpFBluLKXOJlUowQk7ZJ3GM81aFrdomZblGQNgkttmrjw6MiMlizJIHLk7sQMb7cYqY/D0jRUjdlxMZl3zgntxxvVQEy9R7YRyhoHlOSp22HH5/tTOq3I6wmj0sMKxOxoZszD0YI9lDM+WbJ3z/U1I8O0lCX2C6Cu24z9KypiNbeFBGJVzqwckZLHf86s00FucNIAfTP/ADahmzRirZ8wl6o3xvjGPpXPZq84lyQSull1bMM5329aoNHcQSu4QnUhwQRjFLf4l4e8h/HXKNpbY7f7e9FithCjpksHcsdTk4J9Pas1vDC/idzLJq6baCCW2Yj7VBordQF2GSukZyykDHrmgy+KxJJBDpIeZiFBU8DmhyWsRM0cruyztqyDsDtjB+wo728c08Uzgl4shWye+xpout9bMkjaspH8zadv96WnvrS2jeZWDDGrbvnir20MQjkhQExKxXSxzk5yftvVf8Mt4rVoyrPGcAAtuADkY9qEOrMhh6kjLgDJPArOuL23eeNwx0RswcYIIbG3P1pqWGO9tWikGY2xwSDtuKClrHNIUZcnSwk1nJbOBn32FQcJ4YpC8zYYA4wCcDv/AOamS6twrEzAgAMdjweKtcWUIwxUgKnTwp20+9R8HCY9IUsGCqdzwOKAgmhfIyGKEDHueBRAmtC5VlY76G5zQHsomZiQw1MGJDEYI4xR2ADAgE45FNGeLuUOy6UP45iGNs4G9MR3mLRXldRq3U4xkZ22rltYolGEJwWbLHu3NC/wyKCJem8ulUMeNWdS84P+1A4l1baQBOhO4+buBvXLfWpQoZowc6Rv3xSr+HW6oUOrBLHIPdtzS9zZCWJFjLGTWrliRv7n7dqaYdF5ZWiuqydzvg5HqP60Ka76jTgvoijUDPGSRnP7V134bFMomJdpFySc/ODyDXGyt5I3bLAy4Y4Ppxj0oOd4Y542WLW2wdxklR2yBRHvIoFLynTzgYyceuB2oaRCOOTpa01nOSc7n0qXsVlZS2dYBGxO4ParoJHeRyygJk5GdWnarC9hklWEOS5BxhTg4534oUfh6xzPIjsC2MjtsNq6PwxYVd1kcHDFBnIXPOPrQUhlM1v09QZ2XW+TvztV3vbWBkj1kA5KbHBA53qIfCYljSSRW6nTx8x2yNwK5bCGW2XWrZG254HoKnIs3iNssZlMh0qurCgk4o0NzHcMdDZUAHfb3pZLC0Uusec40E54FWWzW2gjCsXbGCzcn3q1FILxIbZDI4DsrSHuSM7mhNfRCd5CxZxGGGFJGn0q8Xh0RKF9Q8mkjPaoNkkUwGFwy6RkkZFZ1UxXIkt4xK5aQ6WJwR77Vwu5Hu5lU4VVUjHJz3/pRmi6bZBTOMeYcV3wsbsjYUsmwbcEe1ULrdS27TfFyCVGAaMJHhgo5J9qOL23wdbEKCoyw5zxiomtI9ayvEGA2PmPB9fUVaWCJj5l87uHAJ/mA2NBVL63kk0rJnLlMAHcgb0hK0k1m0zMQwkwrZxp82NqeayWKOMRqvlcuPUE8mqNZ/8ASJEo21AnP/uzUEte28VoSjEgFlCgbnHOM/vUtf26yLFEsgwUQLpx8w2FFHhtqRqKZKksMnO55oelGnZ2tWA1BxJp1amxjPtjitClzei3njhZHdpCVVUGSe5NVj8Zt4ooJmt5USZiitjjnH544ph2trkozopcNlda9/Y+tdB4ekdnHbyxrJoJbBAwMnO351IAzeKqs4RoJctKIScjAYjPrVB4yiN0+hJkzNDnblRknnin2gQEkxJl2DMcDJI4JqrtbmREbp62J0g4JOecUCUXii3HwZWMj4onp6yBwM0BPEzcSM3ScJ1jBGhIGphznetVI7bqRaVB0grGQNl9QD2qot4G1L0IwNevGOW9frQSrO0YWXCud2UHOKy5bhRayXs8TuuvzAHOlQcZ/wBq1innLqmJJMBjnsKXdYXea1jQJt51IxnPp61AvNemCyeeJGYIwUAsADnG/wCtElllnuWiRQGjI1gsO47UytuscKRRqNIAAB3x9aYEffC6uM4/rSjCgmaV4GKMqzOyjzemf3okV5rhiMkKo0sjKnnJAxnf9K1QjY2xnvQ0hYTPll06cgDGxopG7uTZWaSyLG26ht9PPpSTXkjXUqCJWZGAAGcOD/praurJL23NvI5wcHIG+xzVjGsaqA2NI9KgyopdbajDpBkZASfQbmqrc6pFgWNlONZzwR2rRl8+USQjHzGhSBEjGDlv9R5qVXkf4plabwpHaPRmQbHkV5EcV7L+LTq8KUk79QDGa8YK7+n6seXaTXdqn7VXgV2Zd+dRtU81wyNqANdmoqfeoJ2qpzVqqeKD6f4FfMvgtoMLlY12+1a63JkUMoGPTFY38OMr+AWZ6WoaACwO4xW8FBg4K49a8v66KCSRgRpBwdt+1c3UBByMURIgcEYIO+as8JI2Ow7VYUt+IWyPWoUS5BJzimhF5sMF/vUmLC7YqoWVZSO2ntiuRHVyCTj1oulwSF7780TSdOTVAD1ORt7dqur6N5MDJ/KiaFxtx+9CukDRxqGI865wM7c0oqgWMSEnyg6iSOBVVLsFKrhH3OdmAxUXbM4uYQmVMQYEZyTncVzyzFemuEV2CCXQTgY9Pr3oLmDSDgc71X4XWdmZXBO6ncGoSa5ea4iAVSnyOVODVIpJbTw6B3XbIDrpOrc00HtYDErwsSdJyp9qEsjOsvTz8xjjHBY+vsAa0EDmIBmVZcbnGQPtWbbCa3QLEAxMsgL6BtjcbZ7mg1YYmjiRWbUQACT3PrVWXEip/qbkUskl6bmBZTpXpFpAEGNWe5z+VRBcXDorPEwYo5zpxg8AU0EzbG8LJM6swJOk+VsbfTNNaBnIHJ3JNZQt5uj4WiKUEZBlzglcDbOfemhLdSZhlDaWkZTIMKQmNiP70DulQpbgDegxSpKQYySCupTjYiou1Y+GTRRtlzGVBPJOKFF1FaGIKY4xECzgA5I201UGmAwrlsaMg0fTkb1hmG7klyz4HxhbAH8oGxO/HtTOq7+FlnR2+IZsaGUAYB7Z9u9TVaEmUQtyAM4FVimV7RbiQdIMuo69tP1pGcXcl9ayJ/lrgsocAAn5s9+OKt44Q3hjhAzEEE6WA798800Nzz28IzNMkY7ajirkB0wMMDwaWV0ubZ4ek8RZSp6oB57870C2N0JEjB0QJqQqVXAA+XBzk1LTDRjWZGQncenajRxaVC54/WsyyW4ACy3DKzuXdtI9dh9KYhmvGaMvjBaTV5QMAfLnepCjGFRKzKSHPOk8/UUVEJUDORWfZrKYUS4PmldmkBAyfy+1NTIbfw5oYHYFUOgqRq/WqLQxCMupzg8A/tV3gGUkXZl/X2rNinurq0WZS2emSyKQPN2Cn+tHaS7kESIJlDRhtZUDDZ3DDsMVA3IVdCc4HegwsGIVBsRqVuxHtSc0V90vENLuS7YhGABjA4ojG6L5jDhQVAKkcDnOefpUqnwhZcMN/SqKjKW1Dcc0qwvWckOyjrDGFGNGP+e9UlPiXT0qN2LgsrYIH8vageaJc+hoEiltKa9iQMY2pdhfZtB1ZQqIVl3HmbGxO29CEV+dDa3DY82TncnkfQUqtD4dsFXkZyTnJwMVYRFCpwNK855P0oUInM2kytg6sHAOB2qTFcsMdTSetuSc4T8ufajNXnuIoVQFvM7aVA3yfSl48CV0bbfKr6A0MWtwek08g1CRy/GcfygbenpVoY7hLpNe+VOo5/IUtVKvcF8RxLo1YGs4JUcn+1Ma5OMAb+tKJZ3EcTASOuEYALLyScjtt9aq9ozXsbgzqqxY/wA44DfTG/1qxDhjdnVzIwA/lC9/eiRoyA5kZzkkFu3t9Kz0s7wxPi4dXYIpAkJGx3bJG2R2FN2xdJZlnZsySHpZOTpAG/tVDJwyEBjqApGd+rEtqrGNpY3Yup3XHf8AOhLFPC1wEjQSsSRljh1zsT6HGarNZnWsUYVD8O4UknbJH6VNFYYprmAzIHiLrlAoBVvQnPFaiowjUtnXgZx60lDZzxJbrnJQYYCVsD6D866C0nE8UkrjKFs4LebPHftTUOmPKE8sRQCI3ZYSdb4LBSOB6+1DNpdMo03MikRMnzHGsnn6DtREsSt2bhmYho1QAsc5996KtGiA6MoN+FonSXVnYb+tRdWguWgIIXpSiT6gfSk/8LOud1kiRmdnRlByC3qc/wDM1Qy0bICCSVOx24FCRz1k1YLRg5wM7djQpLArFOqOgaVw4wDhcferJG4lRmTddnxnJFZoacK2DgFMceh9auyMUxsR7Cs+O1VblXeU5TVtjGrUNs79qvDaOqqodm0xGL237800Ht7hJY9aHyZIBPBx6e1AvWeOxfEgQs4UH0BP9qgWc1vaiFW30Y1nufUgVVrI6EV1H4si5C7DYfnU0MQxxyImNIgUgxj/AFY4P0ot3dfCwqy4Yu6oBnuT3oAspfhFtkkYKCME44Hagf4eIfKg2M/VI2GPyq6LO80nigtWdGgMfUbbBG+APvXShPjLaPSuPNpKnA1Y5+gFQ1qs91OSXUmEJkHGN85qxtibm3U4ykbjIGM5AGfamgHh6O1oTLJH8KpKRkvpOkHGT709ZoYIhEZEfSM6s8+9Ip4KggihVtlRlbIB1au/1FHbwtNIGMEQ9FWA498UVoBlLkNIoYbgZ4HrQWS1uo2lwkgQkayBtihP4aZJp3aUAyxLHsgyMd8/0o01sbi1MPU0bjzAeh9KIqLi1BULNGA2y4Iq81zFbxL150jzsNRxmhLZMswdJcMXLyeXZ9vT27VzWavcs8krFXIPTIGNuPfHtQDlvFiWRUVXMYXhuWPAq0m0TMJDrTGsodh65FCfwy3+IdXOppnEojwMDTt+VM/CKX1hsvr1nHHGMfQUHK0bufOoOA2M7getVePXqxklf5gMZ/vUmzU3nxDO2SACgG23BqZrJZ2VZCSiEMoBxvQLxx6otMZB35BzvSrRurEOVLFiAvrWktn0U0QqEQEkAep3peayLack5DZ1VnGni/4wcnw6LClfxRkH6GvILxXs/wCMI3j8NUOo/wA0ZNeNXiu/q+rHl27FRzU6ajGK6spxg1BHtXZ3qeaoBU81FdmoJqGzXcVB+tB9F/hmcDwC12zpBBOfevRW8sjqpYA57egry/8ACBT/AAWLWTs7fTmtXxK4ml0QWMgScYcN2XBGxx6jI+9eW/aun42HkK7Nt6EelTvpB17Uj8U+lNcYVsb9wTRTOZEJB3PcVYlFndlVSG4YUTUdHzZ2zScmpljDYOSBzTDNjYDP1qiWY7n/AE70YkacnvSraghJI549qL1QqgP2HaqOWQKHRTxxmp6gI15xjelFcO0jqwwfWjwhDAcAkt2NQM6vLnUNJ4qysGGd81lfGAwI/TZQVZjjceWi/GiMDCMxLqp3GxPFVDkj6dA4y3B9KpHLJ1HLrlc5VhjGP71nz+IE3TIqNhJBEDpzv3NM/EjVIVDNFHkE+9FPrKXxj1xUxRKgYL3Ysc+podu4kjEig6e5/ehrfIQSqtoKa0YkBSPX2oHDICcAbVWA6lY4AySaVnke3sZJdOGA4LDA9yaBHckXE6SanSCFPw/9Rbv/AGoNIqWBIbiojD6ASNyN6VjuIbYTIqPlZVVgo/mbgAUc30QUbNlpTENxyKqDIdzuc+9WckYIG5OwpEXzS6EjiAllDMgd9iAcfn7ULxOe4trRpIwS7usakHGjJxmpqtIAEacjUBuBzQre5SdWCt5k2YEYI+1Im9eBZ+nCix2i4dGfzk4yPt+5oUkiG6JkTpOrrGsgbGCRnc+n1qUbKnzE8mhyoJQyumpD/KeDS63FxHJHHNEpLFgHQ4BAGc4/Shx35cRHosBJGZF39KodKnp4X5s5oyDzHPpWZa3kl1IAY0GUD+Vs7E8US7vZIJTFFFqkRBJgkgsM4wPU1AzOjBSynBU5G9SMlNQO596zri7M5MAAKawskbbM6sOQPTJrmuXtouksYLqDpBOxA7D3psMNPKySBhlmbygaqokk0lwyOwMYTDYG+o9s/Ss6We4a5tJ44wQI3OnfVnG/b7UWK9ma3d0jVRGA4YZYb8g+pqLjRhiW3CQwArGi6QPSr9bVqRDlkwG9jSwvpHkhRAoYjWxG4I9BSou5YJbgKmXeZsMQSM4B7etNQa6uJIpo4VnHVkYaUZNiM770zGJC7cgM23felkLXBjWe1BMkWs5BJBzwD2q8TXSqurZRggsdx7H1270/Vpzo4cMzHP12oczG3jaVgxUHhBk4+lJm6vpbqIrFIELsGXp7ADjf39a5Li5kuEEkJBLuMhTgKODRIcSWOSFZosMnOakBlXCkBvSs+z6stxIdHS1MRKhXA9iD3J2q7TXeucrp/DQaDpJyf60BNciXbxooLaAQM8DfiolnEYKzzojHY74wTxQzJciZZQikO6oH04Ok87UvAk0kttI0b6XnkdwVOxHy5/pSBmVMyRv1nSRDoUY5J3xg1adpYmiUFS0jYK4O4xuardRs15aINjl2B98Uo812rPIbaU4EgOEO2ngA+9MDh6utRoY49KOoDPpY+Ydh2rrYypZuTIXdxrUuvBI4x6Vk213fQWkGUw8rN1D0SWRtzk775O3pVwbEkgtow7jdmCqo5ZjwKvZs0uvXEEKHTnOc9+ayvEZbrR4cX09VHLSFELAHTgce5roWu2u40cNGIkD5Ths8g9qDVGWuSxBCY0gn1qwgRZDJkBgCM+1IXE0oubYAssbcDTkff09qHdPcTeGXchDiRvIIQNwNWNvXIqDQ6kDEMrHjUCAcY770bSPmC8is2e4nhlliihJVYAyALy2cYz7DtQruW/gtIWjm1lpFLAR5OnvkegoNaYusbmJVeTTlVY4BNBtb4Xa6gpVlJWRG5RvSk4ZrzVHEzMVcuwmKYIA+UEds71W36sniDtKvTkRtJcLhZE7b+tBrlgoOR27Cq6lbG2Pb1rMvZr4Tzi2ClFgBQkZy+eKYtfiDJN1tGlSBHjbVtv8ArVDhIU4wM0GY6W6oGwFZvVv5SzuTGBGcxlQDrzsFPpjuaMI3l8OdJHZWMbEZADDapRPxMt1Ak0Z6XVwy5GcL6n3I7U5GpRFyRkD07VkWsd4LeCBWAjCJ5sDYjkHufan7eW4Lyl0cDJ0hyCD6EY9amhxmDAEA4POaGpDHbcA1nL/iI6jtkZg2XUCBJ9PSulXxLpHQ66yibYA82fN+lBqavwxkBT37gVRnAy2OBnYdqWijlaSU3JYMGIjw3l09tqXKXZvWzI6RI+Rj5XTTwRznNUMW9x17RZmBw4yFGxxVlK2sWXk3ALnU2Qo9N+1K+HRyLBG+oGJohtg5Uj09qWn8MuZmvMTH8WWMpqO2gYyOP0oNeOUMYQqnS4JDH+1HDHTkYIzzSLi4BYRMcFlVcrjbOWxTBCmJoo1kQHkoMflTQckcmuUjbgZ4rDsPi57Fnd3aVdaec5UnOAD7CnIYJetE8mkxpGPJnOl/X3qDSJwaG5wC4IAA3NJx2UwSDXOx0OzuA3IOcCujtZYlj1yM2kPqyec8flQXhaO6jSSZQcjK57CrJoW4dlBHlAwBgfelrNHMUMkmnR0wAuN1PrUKjW6sRKC5O5wfMfU+9AzeNMkOqKRVbsGXIb29aVt/EJ3JE9s8LhghBOzH1HtTM0a3KIBIyvGwdWA7/SgyRpPMitIDJD5tOcDfYE1NMMGUsVZZMLk6txg1R5FlBVWBI534pE2wdjGHIUDfygjnO1MJDFBNJKPmk59O39qlaed/jJA3g0hJyAykfnXz0D2NfQv4x38HlPuv718+HFdvT9WfN1dmoya7NdmE712cdxXDneuoAVOBUY3qftQdmoY4FTXCMyEKBuTgUo9r/COn/BGdmGA7cmtq2Q/Mmeq/mc+noKw/Ard7Pw54cAjq8t74zXpIoyVDEHOdsV5r3XQUgGBo3I+YA5PbtRERVxoTA9qlLN3Kue/OKlCkEzxh2Lc49KI5oJJtlbCqaYYqoHDOBg4qvVBVgPJvjc0ByTLzj1OaoupZ5RnZTUvhQxxnIqI85JBzjmukkOy6QdRwKBaGRXQ6UA3pmDJBUjDfvXdJYdW+AKmV0gtnuGUkKpJAGTVkRZUi0lQi6QMYxtjvV4gnUICgbbkCkornXIFbUoWEyOANz7UWKfpzrGgaUt5yM/Ip4oCXKwQukjxoAX1ZI31etFdo413RdL87c/WknvYrrpABgZCxUMv+k70Wa7jijCOjthghKDgnigfjZVGnQUU8ehqDBDHGyRxKEbkAbGlLiS1uIxbyI5xMIgR2bGQQarZXMh0rvNESVWUDnH+odj796B544fhlTQOljGjsftQkcdZhJERhtiDsR2NBu/EoYDKulj0UVyR7nAFdCzPK6lSCpHP/ADalDbxN1kZUVo+SA2Dq7GpAUZAhIycnPc/nSjeIGO2ecJqiU4DasE74NVF87TGJIvxdeylv5diTn134oHIbZI4kU4Ygk59MnO1Xfpj5htzyaQ+OebqLHCS8ZKsuoDj3/OrxXHxcZIRgCAM+/cfagaAiZSwjBYjzDPb3oEjt1VieFPxQxQhidx6g0va3PwwnWZSWe60ArwMgY3+lCHiYa9jEUDO0moZJGwB4qKca6CwFmCLIMA6ice9GiKyKMxk579qy7OQTxqXjcmfUxb6HimlvHivVtkiUqsJcktg4G2wxvQNfDxrL1iAAqkY9O+9WjcSnyqATwTmse58Qe8guI0QKphEmQ2Tgkbf3pm1m61xIq7pG3TfJ3z9PSpQwhZssyJkkgEdx60Od+hPEQq6X2b296rfXckfiFvbLH5HjZyc4zgce1BhkK+ExGWEtqiMzknJ59PvTA+sDNKsh/lBAA75qVcMB0ygTG5K8/SqGaVvC5nfSGERIKfSkVugOjBHCXACK3Y4IG42496BxDMzzoGDxoQqPoA37j7UzbwrCrjOpmbJzWeLxzpiS0KjqSINJOAFGc0WC9ku3CBRGyxrI4YHcH0oHGYJ5iBvztQHdZN9IVlO21D8TupbWx6sYQkMNWoE7fb96CbiRpIkUoBK3kl0HBAGSMe9BpQksh1Ae21Ks7yNmHBXOnLDahG6u3FzGFCBAxD6Dg+wpWC7kMUFtFGeoFQN2JBGSR7e9A/bPKZ5gxQxx7Z043xuKYKsmlhgpjJpG0vJJDFGYQiyFyMZ4XvXN4lIlzHaqiEBxExYnPGc4/vUHXcyxMsgZQjHG47mn4XDxj1rG+P8AiV0TW66HdhjOwx/WjeGTSSgqqgwqPIc7g+h/vQaRto5JFlI8yKcDHrUDB2ZQfqKzLbxqR+oZIk/Cd1kVCSSAOR7VeS8mhWCQ6XWZiRoB2GMirqH3nVJY4sKXYZII4FCuICJ4RGQS7eZdIxp7mknneHxSZmCjUIlXJ2Gc8nsKufE5Yg2uDJWFpXbXyAcDtsDV0aEj29s8SyaQZCI18ucsTt9Ks0OCA2kR7k7bn0+1Zkl4734UYbChQndWIzrHt2zU3s5vLG0KnKyTxk8jIz/tQMrcCeP8NtJUlWXuMbb+lWtWkmZhqwBsRjes+BZIZ3ZIFzJcFCXODpHcewx3qIvE7tplEFsOmUkJypyrLwCeN6yraeVFUqzqHUZIyM4ofxGiPqDdTuDWRaRyy3Vm1wrrm1JdmGPMSM/Q1Px13cy26wQqkOtkdXQ+THG/vQaMt8YJYmlRulJtrA2X6+lMKFC6g2QeN6zBeXDxRRS26Ev1A6ewzpHtnbmqWkc+FUsypgFVYY0H/SM8j3oNdArA4YmuZnHyk+1ZlxPeRTypAuoLBqBC/M2dh71z3N6NsKPMqllQkAYyT777U1MaanV5TnWu5xtVjp1qH/mBXFYjXniKwWshXzGYpInT3Yb4NNGa5+IXW2yKp1KuzE81bTGhO8cQBLhcHAH9KAkqs2N8r60G6jae5hOT0otTFtsZxgf1xSpS7KFIk0sUyGwPmzwazqtQsrN5iRtxmrqQU74rHePxDGQST0RjgHXnemVEq3OqUuqr/l7gA5Hf1NXUMmSGKVU3ZyM6QcnHrVwwfzhDqU6SCazDbTrfXEiuF1oiRbZJxkn6DJozyXQSXTGSokGCoHyY3I9801WhEYgpVCMDYgdvaumhZzGySadPK8g/Ws8LcReHroD9XYfLuRnnfvjeuWK+EcgR31GZShY6vw87/fmroa+LSK86NwnTz/lOT5W/sfajlkTy8GkZEvGLJJGs0TSnUGxnp42xS99BI0C2yTOsjKwUsd/b8qgfM8eVjjPmYahpG2PWrxy6crNgHOAfWkIrOSO5Mgkcr0ViCA8Ed6KYZDOpcho0QDBP83rWdMaGtRhdQDEbAnmhF1Y6WYasZI74rOjs5IRABKkgjJ1BxznjH0pm0RkDPMEaUk/iBt2GdqoO4DgxrjYDYdqUEiTR5BB0nn1wd6DJBO0l0fw4+oMRzr8yj0P96JJarI+vIUiMx4Vdt+9A07hEyKyurpkEkgR43+SXTgj2NEltSDpR304UcZxj1qzQJJIZNbYKFChAx/tUVaJ1ZiNXm5IHajOCRSQhV7iN0fAUFHXGdS+lNyNiVXVsYBGntWVeb/i0t/hMwwMYH7ivADivoP8AFZ1eEznbj+or59jAzXo9HVZ83Y9K47e9dmu713YdUb13eo/OgFXV1SBUHVIkMbBlOGG4NR9ag8UHuP4TklvvCrvqMCySZU49hXrrN0eBCo1H34FeJ/gcn4e7QD/1B29q9faL8LKYXOlTuh7GvP5Tmtw7NKIyWLnSwAAHY+tJwW+h3l6hZ270Sc4GCNW/PpRFA6Y0jINZXHaA5YEg7YNLojpGATk8ZprUqgZBGanGvsDvVRQjQhb1FVhDOodxjHy1eZirKgxj6VDlggwPyq6iG37VDxhkEbAMrDBB77VzawmonJxsKrGzZJkOcfpVC8JjM7QtEVOkIDp+ZecZ9KcEC9VptAMpGM47DtWarSTyQSs2xbXttgdhmtVrlIpMZU5wcZ4pFUS3jXSqwhTGMJsNh7VcRxtIzNGpY41EjJOOKpJfRxamc4KIXYegrklfWsh0qp3dcZwMetVBnEcZJKAkNqH19frVQ8cKuwQRjOolRyfWoup0W3WVNLF2VF+pNRLKApiiKiQjGCd/qaYIWKKcNI0aOJMZP+rHFcOoJTgAA9+9EjKQwRoBsB3oBuEE/T1KJMZx7VLAZOmcpIile4I2z9KIYYo0UpGo0/Lp/lHtQi4CZLANwCTjJqPilMqQA6mK6jg7AcZqwVhmWYylFKqHKnGxOOfpR0jAZRGAqIpBAJx7UvOLeKVJGhVpZGCDGxY0QXLyGVEZI0j2LYzk9wB7VBb4eKMymQa9cmsA9tsD9qq8QjiaVY1DLkgHarW8xmUCXT10AZlHbPFVluXl6yQordIhSXOxP/ipVWRFaPWsTKxADFv/ADxUk6Hy8ergbelBtblmjAuEWCZ2IWPOds7H70VpUkXAlAOrTs3JHIqC1xFG9uyKoUOuM+lUjZFkJRArE+Y45rurbiFWLx+iNkbn2qA6qjeZAQRnfvQHuGEcAcRl8nBxk4HrQTLG8YCgZYcnbNXe5YdGAYLyk744UDfagI9uJOm80ZkAJxncCgvFontWjcg6gVOB9qMAsKKuwAAUfSlUntoypikUiQFxp9PWjpNE0iRrlyyhtXYCgYwOcAYG5oWrUhBGoHg8ilLm5RL5kdvw44g2MZ3J5I+lGtrq109BXUsraSoH83NURcW6XFo8LkqHXDFeRRiyqgXAKgd980FryBJlh851NpGFyM+mahZbd3OXwQ+jGOTzRDGTIjIRjIK1aOFUiSIeYIAuTzSy3lvdkCJzlWKEYIORV/joxOsShmYsVLAbAgZIoGGQaThRqHpUqilDlVBPJxzSE/ikXR1Qh3LSdMHQTvnc+9EF7E0bMusYbpjKHLHHAFA4tqojIA59aTEbQz6TgqW/Opjv4MdTWANGsnH8oOKtM6oxJ1McagqjJOOagtHbxWiyvkt1X1kHgewog0lRgbHvjihG7EkqxiKQqFB1adv9qqfEIlniTQ7dSQxggbA1QWO1jS5eXcs6qCCOw/8ANGZUDHKj3yORWTdeK5izFDKrPL0Y2dRgnPP77Gj/ABtuhlUGTVG4h843d8ZoG4NMoYEqSDsQOKE1v1JkJJ/Ck1Y9djSNt4nDHHloZBhGkLYBwAcc/Wiz3omuoUXUIchZWU4IfGVU+2OcVAZIplmlMkokjd8gacED0z6U0VDDTq+vY1neI3c9p0ljTeaQIHyMAn/ar2visNxcrbCNwfN5yQd1IyD3HPemBid47c6dWM+tXQkyBd8YxjNY1pd655tUZZWuHZmDgkBRtt6DA/OtOG4kFnJdhFkUprjjXnjgmpimbhGdUCNpIO/vtUJgqobcrWYfEbll16YiyRh9Kk4Oe39Khr66JUxW41Sxl01I2M+n1pg0dIeLSuQc0l4hfHw6GNmilZWbSZQMrGPU96iW7uouqRbBnVkRQM4YtjP5UZ7idnZTAOkZemDgnK43Jpwg6MjxakdXLLnK7g1AUxxESuADuWbtSEAmtI5ZYIGELZzbld1OcZHt3xV7sXKrHCjuzAaxII+SDsDvtQPQhmbWHR4WAKkdv70QRiLz4JJ4zStiXNhGHQRSAEeu+eaBbz3/AEArFg6B9RkQEH/SRjk0xWkh6upiOKDNbsxyBkseCeKybfxTxGSCKQRYDMY5wIs6Dn5h6/SmFu/FYodUkcchWBmOF3L5wo+vqBUBkV0LCR1YasgkHIHpRioExRWy2nUVX9zSvicFxJajoN52Kh1VQdjziqwJeRSXbs6AySqI/LygGM7cbZoHY2MgJ4KnBB7USGZCpkUjTjk7CsuZbuazaMxMutmyykAjByv2PeizyKLdlkSVyVBxECWB9qBtJ2a4cO5Rc+UadmHr+9CKCe7WXzLpGN6TiuZLiMfD3FwGVsHqoANuc5G/2qlpB4gcsplw8j5OVBA/lNIVqJE8MkrGUFHIJDDcHjGaOI8Zyfc1lra3hnsWlkd1iDGTzAZbsRXRxeIM0Rmc+WJw2HyS5Ox/KqG1kSbWY2BCNgntmilVU+Yg7YrKtrG4jitoJcNEoYzDX8zE5B/OtEZYuOkVK7KzEHVtz+dQJHxMxXwtLq3eMyf5bp5kbH7GnI5hLbdaDDIflJ21UqkMo8OEUqBJghGonPmOd80GGzureySOKUs0cYQa22JzuRttVGiZkVWfVkKMnBpSWEzWwkxhnXOB29qrd4jspYgoXMbHAPeuWyuXmjlaVCqNlQMg4xjT6bVmrEwao9pANZ5wKJM6IwJAGdsk0ubKdo8CU69BUEseSeaOIJFkYuVaIjBBG44rNVgfxLpfwyfvhDivn3Ir6D/EbL/hFwFG+k7elfPc+9ej0dVjySee9dn2ru1d3rsyiuxXEV2PaqBc1LLpYgkHHcGoqdqgipO9dXUHq/4HOlrs5xgqcevNe1WfqMVcDQR3rxH8EEGe8Qk7qpGPqa9osZkcEY05wSDXn8+250pbwQpcO6l8nYs0jHI9MGjpKRIAScHjaoli6KZ1A47USNSwDNttsKzFWfDKAdz2q6ZjTJPNcFGBmucg7cVpC8q6nDckb0WKMaB2x3qMhRjFQjk/2qatTIwOwO1AIRyU1kfQ4q+khSGOcnahhCJh/pNaQtbWmbeBhKylN9J3H5Vo9H8TdhoAxgj9aFbqRII9Q0rTBYSswXgHST796gSn8PgmMpL4MsYTIUZ9dqYewBw8b6GLKRsCCB60WS2juFXIbKHYqcEUeJdCYY5I23OSauITv0C2qkAEpIjcf93+9VHhyCZZWfU6liGKjJz6+tNyKCxVxnvvSkl01vcaLlMQs3kkXJA/93pQUHhSCEAyNkRdPIGO+c0W2sxG8rM4ZXbUBp3H3pmMg6uCBXAJkaWGnnIO1XArc+Fi7dtUrKpj0YCg4Oc5B7GrQWEaXDTkhyEVBlRkY71czGS4a3j4jALP6E8D8qaC6EOKAF1ZQ3E1vK2FMLaskc7fpSyeHwkYVi6tN1ixx65wP703OFmhZHY6HQhu2BS1mJZLbLSF4zkRnbzL2JpQzZw9JZXwzh5CVJxkD696CLOaK8kmtiAkpBljk3GfUHO1HtLgSxao90Pyk8HG21DkuGScwAkYj1lhjPOABWRVrH/qJHdyyO6u0e2NQ439PahjwyNdLEklXd+w8zf2FHEx0BWYNIAA2PXFAile6a4LMRGjaFCnBJHJz98faoqq+FxqQmWMfTEZRiDkD37VdrCN3bc5aZZeRgaeB9KvFNojAkkBIGGOeD71ZZV1kjTkjJGaArwo80cu4aNSBg85+1BjtokKDBYxqVVmfgHkYAqtpdvPdXEfTCrH8pB3O+DmrFgsqhmUZz5c7mgG1hEggaNnURr0wA3IJ77frTMcXw0kjhsCXB052XAxt9qUlMrShoXGVODEx2b+xohuUuomiBw+CpU8qcd6CjLZS3Bmdm1uBsSQHA4wO4oiWaLdm5JxlQFU+vqaQEiXNrDHgh4JUQtwVYc4+1NP4hEkSnXqJfQNbAZPr9KoP8Haaw+hQyv1AQTyahraJJUYHzdQyKMk5YjB+1U+LgIZesgZTg78E1MwUurdcRyIDg5HHfIoi8dpHBLJKcanYsfQeuKsLS3WYSrGA+otnfYnnbNUkmj0AvKpAXVnOMD1xRPioVAGoFicDHr6UHGzt/8AL0Lgv1CCDjV681L2ls2dUeSzats8+vO1QJY3ZfOCGOB7ml4r8v4lJAzIFXOFxzxvnvnf8qcBk2UMqOHjUqyhCMbaRwKmS2SRoy6gspOD6Z5HNWkmgQKJJ1RmBYAtjIHP2qYLiMt5XRgwDDBzt60A4IU6rSFAJANJbvjtU/B2pbIiRiG1qWGdLeo9PtS897+LN8PjUrBNTZwT3P2qkhw7SxzPmI6XTPzHGwAoHPhYSBmGM+fXjSPm9frVLiyg6MrGBHZzqI0/M3rVGmeOB51diqrqKlcGumNzL4cs0MyCQqGw48m/NBZli6X+ShyoQ5Ucen0zV4oouqXESrIdi2kAmlhewswDalLaQuVI1Z4I9qMl9b5hUOTrZgvlO5HNAd0RlXWuoKdtXY0J8Qq7xoC5Bz6t96At6Z5ZVVWGhiiqRjLYycmrm5HQjaZCkj50xr5iSOw+1QRG8ClTusrj5cFTRPiMy9EowJTXqDZx7GkZLtYrhJ2LaTCcZ/lyw59PemJbu3t5UDyqOqBpfsxPH2oLSvFHMzYZ5JAAFG5Cj/c06AvpvjJOay3wt3NMWaM2yDVsDledvrTMPilq8S5Y5Kofl/1fLUU0ERiwAXXjIFcFAXOBjG4FLr4lGZuksbkByhYDuOapG11mWRlTQwzGF9PerUOoFyQFGD2xXdIHIIXn0pMyXLTJ0cuMHWvlGn0wfWheGTssTxHqNKkjApIRqVc8k8HenA0Y4lGV22b0q50rucDHtWeviashbpv51aUYwThdu1Km/e9u7DRHII2jaYoQBnsPrzUg0YI4Lf8ABhAUc6R77k0wCORsKzrqaRvD5bi3RuoEyBjfGd8fqaXvTbPYpdmaQxo6srRSEHcjY/1zSK0ZJiJgAQfrQYJponaN9LgsdLZORnsRSLXUkj24MBLTTtGGR9sLnzD2qkd5L1IWa1cakd+c/Kdh96YNsISPY7k+9SkK+oJ71lnxK6SEypFGys0YQ74OojI+3rRmvZ38PuZ0jxJGzrGAhbODgHHfNKh9ol6Z1YAxz6VeAxlPw2BA2JFedm8QuL/wsSBR036WsKp2OvzAetPyX1xCbt44gY4SAF0ks2cZbPp7e1FaUuCRjal4rhJ0EkRJVtskY42pGe6upI7mKSJmTUqo0alSUPLD3HpVhcyx2reRpZkcLjTg6CdmIHtvigebAcHJqqyxSSMinLJypGCPes1JvEMTkorOswRCy4ymdyQD6USV5ywLR5Im0q6Y1KmOR671NMMXgI6ZV9Ols4IyGztiiRuSQPKy7glexFIXbyLBbNNIuRKutgNhzvS4N5BaabfpGYTapBF8pXPAB743oY1pShU68aQN88UPquY1eMakOMdjg98VnXsd/cxdNHIDQsrLgYZu2aMDd5VNjEcAnOCMDt96GHsEb80IyNg5471mm58RW4MXUBcwatAxsdWMjb0o0puJC2R+GXGcNuB/5qVWb/E6D/Cpjn+QmvnfbivoX8QK7eHXOokoFbGe+1fPewrt6eqz5OrhXH7VxxXZl1dXV29UBrq4fSuqDqnFR9qnG9B6L+DC3+IzqoB/DB+m9e/VmCDVj7V8+/gxWfxiVVBOYiTjnYiveISC4Xcd64ef2bnQmrrMVMbKqYw7cN9PpTKhdOBx9aTZmVFY533xVkd1IGd8/nWVNgYJyaG583r2qsz7ZHb0oIbUinB5+lEMk5J4IxxUsVAzsM0DUQed/erSZYL3bOwpguVGME7dsUK5id4wIyDuMgnGR33oqjRgsBse1QZMnHvVCENiU6TBzhGYkKSBk8USCwmt449LrgO7Md988HfvTUar8oIzmmDpCkMfpQZnwU5iOifEz6ckMcEBskn3pvozA3Z6xJkYtHk/IMYFETV1ATttxVlOX2Hbf2qozm8PuDFM4kCySxquNbbHuc+9HkspS5ImBRnB0NnDLjGD+9PjZcD5aG7fKMc9zVwLSWQa0MEJVAWBK9iM5I+lBPgy48rLpE4lCgYGO64rRC4Cng4qkNwHhEgYKhzg43q4FJPCsNOY2jUzSK+44Axkfepk8Nmla4kM34jhghDMMA8A9sD2piIyR6us7Eu2UDndV9KK92gCYVyrsFVwvl3oEP8AD5tMifE5DCMDOT8o3B9jRksj8A9uzjzasFcgLnsPYU0FwxON+1SWyMnAweKDMt/CpkeBdcXTjVM4yG1A52+tHn8Paa+eWTpmNlVcHORg52+taa4wCBQ3cAnnc1KFbe1MRkd9DO8hbVgg4zsD9KUFonSLRyZUytJqHOo7YFauA5Kig9FIyWWMLk+bTyalgz/gGZFR5YyAmh/J39frVltgbnqh8N0tB0r+RolxKjQzqrYaIAt/QUWMTELIw0YPnU8Ad96igweFqjxTuwMkQxkDTnbG471zWAM/XeRTiXWPJvxjBPoKYkmLRqUUmI9+CR6ijaBjHOO1BnR2Ai0BZQpAcFgu51ftR4Ywugth5NIXWFxtn0FGjAfU2k4z3PNWCqOO/JqBRPDYsMGYvq1YJG66ud6L8GrJB+Ix6ByCeTtjejR6SQq1R7hFKxr5ncnAB2AHJP0qxAG8PRrZ4eo2HctnAyM74qXtld48klkQoMjYg9/0o8byNKUdVwqggqf0NWZgD/WqE9EakQqxLmIxgeg9TVorUxRwpI+p4zqLAcnGK67iiRDdPqHRUnKHBx6e9FieV3wUGnSCfUH0z3qYLRW6oyOJCQqFNwN980WO0iTSuA+OGYbjbaralUpq9eKuR9tuaBeeyjkOo6g4Up5TjANQlmkTM6khiAv2HH70UTdSaSKPGYsa2PAz2qFd5I1aReTjA2780AWgiaVYphrLuJtJPykcEUWWBS2QuX1hww234/aiPBFKydWNW0jy5HFEZ1QADAA7CmAay6jhgAOCdNBFjFCAI9QiIJKAnT+VWaZFmESjU5XVjPb1NWjmUxqWBXHAY9qAPw1rHEsIQ6QwYA55HG+amO1t10FEwYySu3yk8kUyzLIBwcjINLJK/UABQjO+/wCdMFjaiIFoVI6j63IxufWqy2sFy0fU1kxtqQhtJU/UVMt+sDP1DhI11EAZ27VEkukBpIwsZGTlt1+tToQLNPikIXydMpp7YNWnsoHjEbIGj2wp4GOKuZAHUggkHGM0le3ZGoxuB0kNxqO4ODjFA88ImheOTzBlIKnhhS8dvCsIEluUzjK6P9PH5VeHqS2wed1SYqGOhxhc8bf3ql3eRKqGORXaR9CldxxvSq74ZXmEi4QglgBsSSMb0ykYKBGckYwRmsux8Q+LjBlnCSBi2BthAcY96dS/iZ4hGC4kP8pzp9z6VEcthYw3Ak6IjcHZlYr+3NVuZILWZJjA5ziPqD+XJ275xn2rrk48QgDuFjSJ3OTtnIA/r+dSs1tdvE5JYBjpjAOQw2yw7VQWK3gcEKmAq6cLtt6V0MFuj9IRMhQYXGdx7f2oAuI472eJ30rEoLKOTn+ld8TAuqCSVChwGDHgNwKyptoo4CZVBGcA7/lVxHAE2iU6vmGOaQJMEJEUxuLcEqYycuuOQD3x6UWK6iUakOtFXU+k5KjGRtQ/DpVSuUAGO1LMCH3G3rUPdIjIyEkyeVFxy2M4rPvvEDBJFJOzRQAqJCoyFbfUD9sYxQa6pHIASAcbVRolB0r+vNBlu4reKNtZPUZVTSMkk8YpQeJKCJSrlTJ08ge+M/Spq4ahgSztI4QS4QY1MN6ajlBj4yTQGu7dZHiYFNEfUdiuAo/5mlm8Q6AjY2zlJXCgoc7H5Tj1PpViY0So1DjB7YrmVVQ8b75pGK8MgACHqhjmMsNgDgnNJT3hj8SS5dHe2kXSrqM6e2CPQk80GtpQoWVgRjYjerIFMern3FZWj4O4mWwGdIDy25PlOeNPof0rp75pfDZdKGIrKIyucn5hnjigcWeO4Mq480blWTGfz+tUtojFb6EdGh3K+XSw34IrPiuQl5eXLwnInWEEPjbYbj070WTxEwyg9HyGfo7H9aBiSBkMXSkAcHJRuGFMqnUUEjBBIx70g0kg8QuGGkkMiAHPGMnFd8VL8JJMFyj7LjlM7ZP71IpjTE0jOhRmA0FgN6IUCxeUe1Znhr3QiljmgZTHhVftIAMAj8v1phL6U25aVCqgcBfMGzsozz9aUhH+JFx4XMBgfht+1fM+VFfTvHT1/C5MDP4bb49vSvmIHlH0rt6P1nycRtXDvXV3fiu7Lq7711dUAa4V1cOaCa7g11dQb38HyaPG2xqBMR4+or6CLohsbkemK+d/wkcePL69NsV7+NWErMxB32Jrj5/ZqdLNJHIdKuARyud8fT0qyvjGSOOe9UcaAQukFjzjmpETaF0rg96wovlbSxbO5waggKTnGMjNVCKQQRwanogoTkg/WqJ0r1Mk7VYHQckHnvQ9OlQM4P15qrhwurUT7CgdbLKQBnalrnXBDI8a63C5A9Tj2q0BZgAT2zUl3Uhm2TOKBMNMqRygMAZANaJ2Pcj0ztTV+0ywRm3AMjyqp1LnYnc+1FQuzZPFXeUxoeD6Y71QhFNdidQ0QMbTMmoDhAOedqJdzXcbSR28ZyqBlbRqDnuPaifGNG8XUjOh2CagRsewNNu+gE8nPFBnvceIBptKKVBjEeE7H5vy3qbWa5lv5beUxlYnOpguNseX/ntV72+aJo1ETGNs6nxnH2o9vMksRKggNycYzV1C7S3U14VBMaJIQymPYpjnV6k+lU8NS40Qak1Q9JdLavkIznI9T61plsZXO2PyromCKFAKgABfpVGPd215NdeIurMVMaRxKF+Ze+KZeWWMEK+pC6xoVTJX/UQKauDPIU6LLgNllYkBx6ZFMKupVLAArwq8Cgzp/jY5Zem7SKkIKHp7s+cffaiRC4M1wJ8dPy9Mgc7b/rTyMTKMkD+tTIpdNBJB33B4oMfVfG4iZeoqrKRIoYaWTtgfvVUN4Z1EzHUTIFG2D/p47YrUjjeGEqxVwN9Q2zVhgx9Rly6504+lZCMCXaMZHkPmhOVzkLJ6gYxQiPEeifPl+gmAQPnzvv8ASnre9SWFCW3xiTynyn0PpTEk0cK/iuo7b0GPcQGZ7qOIMCSjH39afuULWE8cJdpCjBS4PJH0qdcfVkl1HLY2+lEuUeW3TpShGDBiG4YDsfapFIIJ44GVXOVhAXK7Bx3FDmHiXmETZOlApCgb/wAx3ptpHkOk6cqdwp2orOEXJJz7VAOON0lcFj0vKEwu/vSyrevMS6ShVD+XbSw/lA9/c1oiRGHIAHNWS4jcZRlYcZBoELeKU+GyKizRTMhxr3Ktjilbfwy5ieGSRmwlt09IA2bOSB/etyFhz696C4MUxfr7SkAIVzuPSmhWO3uHkQSMxVI1IIbB1d8jvS3w9+sUep21iFgSTsXJ27frWpFKhYgBgQ2Dk80R3VlyasRnXtrPP4W1umRIygZPc5Gd6Vms7mKIPE0qyCQOsQfb0OT77mtt9PTBJ4pUlRIWDlhKR/LkZ9j6UFXgc2pRWczBSRvjfsM0I2t4cKruEMIQkvw3rtTqyKrDfkcmpVwVB0jcdjQJJZujy4d8yyh2I7AAbfpQ/h7qVHYzMJBlchjvvnPtt6U3EptkCGYGNeMjBA9zXPOmVTQwDbK+Nj3qKAYrmOSRuqTqlBAYnZAOKJbxsfxblQ8+o4dfTsKtM66ViLBZHyFBPJG9EBAUElfeiFZreSW6nmGcSRKirnBUjO+fTeqNbzysAdEmHzucZTHFHtodLyaZDpJLYPYn3rkuFjQasL2FXAG4t3e0+HhIQqRgMdsDsfahwWLR3CydOIoCSe2CTnb29q0I5o5V1IQe1S7hhhAM9s0GZL4eJzNIxYCWRHGDuAvajtAxmRzkecuUzqU7Y700YvOsisR5dJGNqBNGxxokBOdRUnn2qKXt7PF/PcjCwsQwXjzgYJ+lVvIonmlSbKRvbEMw7DO9PPO0aKREXTPmKnOPf3qyywyaZtJYEEBuRg1NRnfBI56kTARv08FdxheM/WiJ4Ykci5ZiqyGQebG55Gw4p3rQwgiNARwsaKASfaquJFlDxspT0pVKHwuE2Pw4BwMhDqyV3zt96PZ2SwzvcrrDSqA41bHHf60dVBUEDBPzb1WS4FpG7S56aem5P2oBXFil7c4k4RSAQxHcEfcYqY7RIboSrgSlSrMWJLDOd/U5qes4lTUow5xsdxRCIo5D1HABIVc9yeAPWgoLSGaSaZCmuXCyMp+bTtioksLaSZpWOW1KzZ4yvFXjkjMj9IcMVLHbJ71FxcxwkjBclxGQvZjwPeoKpYo8hI2KszZyf5ue/FXSziikk3UGbZ9tjgY/aqO9xGjiNYxKQemMk5+tVu5EnL2wJEgjBZhwM0BxawqkalQVhfWhzwfzoMKWs5eSPSyysSdW4J7nFWtZ57mzSST8In5cYIPpzRTEiw63WMMBlsce9AM28M5AdtQRwygbEEVVLBBarFMAQGL4HY5Jro51inZFKBREH1t6k4A980czYCCQjrMuWXPFMNVEULM7EAs66GJxgj0NLzi3S0bXaB4oeF4wB6V1rIZb+4RzhYFXBOMDOd6i5khkhDGVfh2bJYb69+BjkUFxDDlZ0jwVTSpGQcc4oyxRwx4RSFxkhd6VvrkQpDGDgyyqpI9M71c+JRojr1FDqwUqO2aAqpBcYliwZMY18ED3od7bxPCIl3ZnUnH1BzUxzQRg26MdY3bIxms+8vltmVw2nJOGZSQMDOfofWhGt8Pz8vrgVUKBnUu1CFwrW3VEilMZLKdh96DJ4pHFE7sxYiQRgEEeY8f3oDudLj371RmIz6UFb+CeeYK4xHJ0x6u2MnAoRvrYwQyAyESy6FGk5z/tUxYaTLbnIoiquAHGoZ/WsuC6MzXLnVoSbpKNO2OP1pk3DG3YLlRgKknOSdh+tAHxxtVpLgqRgg4+lfLVxoFfQbiR3guIntzGyqBqG6tgYyDXzwZxjNdfTO08kk812K7G1dXoYdiurjUY9qAPapFdzXVBOfWurq7NBt/wi4X+II9s5jcfpX0oqpTI0D67Zr5l/Cp0/wAQwZIA0uN/pX0wFSdzwOwrj58eTc6DfSVGogb7YFWOkHHIHfFQqAaycnOw32H29aqXQTrES2W3BxWRDuTqIGQKjWwAHFFCKU427UHKOcMcdqsRDr5gdQ3239KYwcAA52qQi6jkjGKtGE6YIOcVR0SEHOarNaJdQGOVQyN2Pai5C7D86jWUGo9hvigz7KeSKRlOqW1BPTnA9Ox9frUyzq10JiT02tgyk9hnn9qPDDBFLIUjCB/n9DV57WCMKNP4SoUwT25qBRL6B3YOsqm3YZDL/MePrTzXMTShDkky9MbfzYpeC1iFxM3mMcirgAenG/JpmG0hAZ1QjMnUzk/N60Ure3wjS5kSAmOJTh+xYHBHrVoJ0jGkxysVAaRyMBARnNNvZ2/SdHQdOTOoE855q3wlv5gUBDIEO/K+lEZljcO/ik0cwlWQrkahsy5OCPTbFO3F6lsACGcqhcqvZQcZoyQwpE0IXCYwcnJx7k1D2ltK8bSRq7Rjyk9h6fSqAW1w0s+hUJwM6sjg+o7V154gkT4AYlHVXwwGCeB70d47aCT4plHUJClxzUNFaySSPKsLI4wzMRvigE3iKxO6LE7MjKhOQBqPA3/erTeKBLlYliI/EWJzrHlJGePT3olzBBPHIsZTqyKAGHbHfNNKsYGrBLEeZhtmoEP8RAaSIwP5bgW+QQckjOaokzSzQOgIjfqqyE8la0lihDFlXSS2r6n1octuJbiB8nEZbO57jFXADwZQ9gsrQqGfLFs5LHPeg2Mks9gpmhIMoeR99+f7U9IClsxiUySgbLqIzUIiyocRupYYOvIqDLHiCNGLgxuuIOvggHy5x+tNpM92ZogOmsbhWPqSM/bmmxbQqoURrgDSPoKtpTG6/episkXWEkaNUWNVOGJ+Ug43A9arczTReGST6V1BRhs7b7ZrXSOIBvIuDz712iM5GgY9KgwoXuI7+V3jz0olCqTnnvn1NMzXDxi4aOMER5LjVvq5/anIwXJ6tuyspzuPKfTBq8aDdtlPJxx9KgQivpoi3UjwqaB92ot48iXUQX5hG5UlSRq2Han9ChflXOewqhYZkWIoXUfLnv2z6UCAnuYrhYnhUMwDqRk5/wBWavJJc/FRRBSY2DayV2wON6cj3UExkPjDZHH+1XOgDAO/0oMW6e9ubREIcCRgsirERgE9u/HNWu7uaMqqRYGSI3CE7gbDHvWrIhOlo1Qr/N2NQYwoDDSCBgAdqDKFxeJrL2ny6AACdy3P1php5mPSWIxlpWjEmCcYGc/enBOhYqGXVjzDnFXbO2MFfpzQZ11b3M1t09Opmdck7DGcmrXUkySF1QMvVK5UbYx/fbNFYTmRGSPKZOobA+2KLKdUA8oQk4AoM+zW4nveq8TqhUghlx0iPfvn1qY5LifWwGgYbUmndcHbHqTWkoYlQp8uN9q4ZaU5APeqEpusfCzJblzMy6l8uk/l60skV0biaSRAQAiRBhjVtk4H71qku8jhcHbYVSBJtOXVg3uaiElFwY7loCRIjFVQgHPvmru9zEZTjVpQFRjZj3wa0OnpU4yM7k+poZiIkJIyTx2q1QIFkSBmaQuzHUAwwR7Uir3zp8w65jZtLKAC3p9K1I5BpI07Fj34qRHE0zZcF9PAO4H0qDKiHiRdkBkWN0BRyFBVu4PoKOy3SqzxqRIJsYTGlk9QPWtJkwwJY4HaihCyEZ3I2zQZUkEvXi0F8x4Ik9cnzBvbFRftdyXDRwmVUCZiaMD58/zZ7YrTEbBSD65qZdwhwck4zVRmWaTLdTdRpcAjSTurYHIHb6UpNY3knWV7iVWa6EikvkdMHsMbGtnOD5cajxXTJlovO3V30gcH7elRSEsNw7tiRyrSZKscMExjnHrvQ4fD52jsRcTO7wylnYE5YYOMH1p+VZY1BjI1MwGCM5zzTOV1KTgADGTQY1p4XNF0Ekd5Y1LtIMtuScqftR/gZ1keTI8111uOV9PrT8TIdRQlmGx2ohGFOe9QIQQzC46z7kM3nXllPCke1DGD4jds2pB00DE/fendGkHzcmgmGC4M0ZAcNgSb7DbYf1oAR2axQ28epmaFWCO3diMfkKGvhS6WWWQCWSDpMyDv/q55pyKJo7hlDFkVR825B9M99qu8P4monGD5QDTQtL4SslwZXIZWiWMgqMjT3B7GjLZsDKZGL63LqS2NPtUTMYVYvrIA4UZP1oBuWYxmOQOjbCouIewNw86IxRzJG4zuCEHcdwautgIJ43RiulWUqMEHUck+1OI+kEt8zDGQOKC0jDUCrDHABpbwAXcAb4YxqGKzqWJ39aU+Ft0tzau7lY26ms7EDOeRTqznDj5VC5JbtUJEHJkJxlQSO+CO9TTAntet1S8zC3lh0aFPr3HptRUsotaNrclY+mQeGA3GamDw/oxEklQxyAe3tU286XEYdA6YJUq644OKuiz28Jtjb9ILHz5Bp752+9ctjAXRiDqWTrfN/PjGauy7Agn86D1l1MiHLquo57A8ZpoKfD7YDdNxKZR/7zyaHJBBHBkxoBEeoqqP5h7VMHVkjDSZVjyB2qq4Gs5DOuxAOADSisYSSPVHp51gLwW9TV0tlW2aBVCKRvj1qEOYw2kqW3weRUmZBIsRfzsCwX1AOM/rUCXiw/BIXGAMV8rIwWHoTX1bxGIGIHUdua+WT7XEo9Hb966+jup5dKZru9dXdq9LCPWuxXAe36VxA9qAP3rtsV2O9TUHV1dXA0Gt/DJA/iK1zv8ANt/+6a+kkjTsCBjjO1fM/wCHSF/iGyLfLr3/ACNfTmWIRhEycnGfSuHs+zfj0iN0KEttjnFLQlLi4FwA4KEqAePrUywsiliRj07+2KvErhFGnSe2TWFNcgahj2NK8McEflTTkEAkfcUEBcnGSQO1aRSOTc5PtmmkTyYzgnigJFkZI3osJdfmX6VUGNvuAWyKDe2sgjR4ZSkijAz8rfWiMXkjKqdxkirglrdA++e1BnJcJJKY7hhFIi6mQnb3IPeo8Qu4xKGZ823wzOQD824x/wA96IlkolKySGTGdGQBpzz9arc+GR3MhhJYItv01Y7kb/7UC9tMGt4viJoyJFyFJII27YPb1pqzvIIVZGuldU2Llsj6fWqy+GRyrEmoqIBjIUebj+1EitVjEsWWYzNrx/pqg5uI5FZTIuzY53z2pe7yenKl30+m3l3yHPoal7NJZUbUdSydQ4HzbYA+lTB4dDaSRyLIQED7ORg6tz9KYOhvY5mMUmEmP8urOfoatdXgsEjVsapWEaZOAPc+1Xgt4ABJEwkUuXU5BCk84ok1rFPJDI43hbUhB74xQTDcWykRi4RpGOwzv9MVl297A0c9wUQ5dgxK50gHCgD1PpWhHaQiQOoYkOXXJ2UnmpHh0CRaNcuDIJBlycMDnI9KCY3tIbJEWVF0gMQSMjUfT61aa+t7dY1mlCM7BFGOT/b3ob2UNy0xnJHVCAkHgKcjH3o09os8sDu2GikEi49Rtv7UFHvbWOUI8wBJ0jYnB9Cexoy3tt0uosqlQ2kkA7GhvYwazLIzHMolxqOAwqiWVrHbTLqIikbqyFieec5ztxQEjvrSO5+H6nnKGTg4wOd6DfrBczQmGcx3CgvHIp8q7Z83sak2SXMkEisAkKlQADllI454q4sXZboMwCXJOoZ9sbUA7HxE3auhCieI6ZFByPqPY0aO8h6gg6weUgkbHBxzvxtV7e0EQJDhmOAzsNzgYFCSzhtWh0AEocIxBOkHtzx7VkA/xW3LoVkVkfOnKnO3bFE/xS3ARtRYNg+VScAnAz6b1b/DIVSKNSy9PJQrkEZ571B8OtwSD5c6QAMgeXcYGaKk+K28kksKsRJHII2ypAB5/L3q1vd/EIxVfK3+W44cev50EWEbeJSXWvzMoUpp8pIzv9cHFGtYkt4hFCuhATp2zj6ZqCqeIxRvDG2s62MerTkFx/Ln1oMqQT6r/wA9rNGD+IRtgeuPmFHSwhW4Mw2bc4PygnYkDgGiR2MMUBtiC8TArpbcY9B6CgV/xIplZrd0l0hlA4fOwx339DQ5PFFF00DwyRqkQlkYJnGTsB7e9OnwyEW6wgsFUhlOo6gRxvnNVaxtpnkaRMu6CNmxjy5z+9AOO+jj0iSKdHdC+kodgOx96tN4hbR/MWysYkPk/lJwKiS3ivkt5llfRCxKkbatsYNEEcUyy6kDZABDLsccCoM24kgadpkLRvGCGmAyu38p9aftrkyDEiaXCgkY5B70JIol634SKJDmTPBP9KNbRxKgWPGnGQc6s/egqviMRIxFKPxOn8md6CLuK4nL5Z4Y4RIqgf6ickimHs4G1qYyQX1nkbnvzQ4Ol1JEXTHoYDSEAyBx9RU0UW9itIJz05GRDyBsTncD2FE+OVnjjijMjy+bGoDCetEMEQRh0UIc5ZSBgmuhhh6sbmFFaMEKQo8o9KoiC9g+JI0yBpJDChK913NXjvo5LP4lSViwWy3YAnP7UWK3t48ARKNLMwPO7ckfWqssNtamNVVIkGAigYxRGZ/jJ6d2UUkxgaNWN9XHFFsXkuJZ8zyaY5cfN6AfvVZrmBU6SIpQYOMDH9qLFLCruUAQOdZwOT701cTbX0La0KOQA8qsBkFQaBcT2l0VuI2aCaOITCbGMKeAfUH0pu1ggaAOIwuQwGNtieKh4LdFKCMNqQIc4xoHb6UExXckpdZIRG6AFiGyu4ztVG8VYWMl5FF1ItIdDqxkdyfSmtKRQqEGlAMYzwKBCLV4nt4lHTTZowMLv2xQdL4iVZkEZV2ZUjLHylmGR9K6S/b4k2vRPVUBlAYebb9KIsUYUIUwi4YDsCO9VlaMXUcYyHdSdZPYds0tE2V1FeoJFhZeQxJzpIOMUC4vY7K9uJnVmEcSKMe5/vUrHHbjpQIV1PqY5J55J9zXMHEsrmMMjBdjvuKmiLnxMRrPKkfUaNxEMsACTjj86G8848UciEEQwagpfjJ3P12xTTRFlJeNWBOcftUQlZmYPEVOSByQR9aaqbm4a1sZJ0jHU062DHGaRHiTzQCZ0QRvpClcnST/AKjx+Vahi6iso2ypA7igR26W1skQk1GNQu/NTQq9/IbwW/TGGGzb8jnPpQIbqWDqgITJJO+WClgCBtt78Vpak6WTg49eKpoWK3Z1CnctgetNAPjrhIpF6HmVEOwPmZjvx6Va+urmGOXoxBpUj1r5S2r22phCQqkhRkZBFVuNRKmNiBnGR+9TQKe8ukcqkCuywq+dJ3cnj7b0NUF3cySRIIZEfGCuzj1NdJIYDgszlmC+bt6k+1HXAYMSzAb6l3GKBXxKW4tLeN4mORKAwADbGrxC6eXTK5CjJDtjJ9NQ/tTJhS4XMrLLGxDKAMe4o5niVCXwoyFzjJz9qs6GTEtw/hs5uA6PoxjyjXnvjmjI96JZJEXGgMEU4Ifbyn1zmnXGqTDYMff332ohmSRR0yNPAbt/vUw1m3BvJeojprjYqp0kAlSPMR96JDBKtiqSSZkVSAR39PvxRYHlkecOV0K+Fcfzev5VUSq8pVTnTsTng0CEUHiGiGOSR2JtysjBgNMh4Pr96vFZzw3Up65LSGIAgZJCjDZphmlN5GEI6eD1AV3HoQfrRY4Sry4kcK5zjPB9qoUdbx+mpkZdN1qOGAzHnj9qm1t5YQQ8jFjMznG4Kk7fejfExdc2y6iVyM42JGMjPruKtBEI1KqTp7AtnFQCkM9wSYSFjKbMw3zmmpIz8K/R0fEadIc1UlA4UuuTwCdzUzyrBEzkMeBhR61FLeI8AAYI75r5VdbXlwD/APkb9zX0y8XfUQc/1r5pebX9yD/+Rv3rt6e6z5AZ2qKnmu7c16WEftXHmpwajegF22rq77VH1qCRU12K6g0f4eAP8Q2QJwOpz9jX1AFITl859a+W+B5/x2yHH4oFfUWDKRkZBwPpXH2dtzpOQw1fNQJXaMq22nNFfWJFGl8E4yvb/arZBwrDbmsjv8xcAgetSqFWI/WiKMDIG30qC2AM5yaogIRGQalW39asuRsd/eqsFWUk7gUQRhgA5xUM4RAiYz275oMkjF1APlz271DOiN7Gg5nEk0sYOJEj1aseUZ4oVm8s9qkpBSXTw4bzbc7etTKrSfECNsu0YUAnAzUM07dRYJyr9IKCfl1Z3x9u9NU3LKtradacFc4yuMnJ7VmrdfHK01skivEdAxJjV7e+2+e1Gks3ljZTKobrLIPMWAA5G9MQ2Tp1pI5NId2ddJ9QBg/Sqjo9KsxVtSgkFs5+uaBbsZ4BcuSzSMWRfQZ2A+1PW9pHbRExqylskrqJGTzis2Dw6SSK3l6mFjVGjO+VxnIxxvkb0D8Cx2dtLJPpG5kcjgUKaWdpIQoQI25X+ZR6ntQjYyP4XJFqRZ5FGtznDHIyT+VTJayYkkR2TXIuxJ+XYE/fegK8tzEEeKJZIsedQfN9R6/SmYJ0uY9UZz2weQfQjtSyWt0sit1Do1sxQ8YxhRsOM70EWt0zQSuCHYabjpt8w9R257UGoqjUCx9qrPJHC+qQnnAA5J9qUIuVFwolc6iDGxIyP0pe7sWmQ2uZDA4J1F9w2fzxVGojJJErLnSw1D6UQ28csDRyDKuulhS9spt7MRmUyOgIU6fypKKW6ZpY3nnWRLcMASCdZJ9BjttTRoxW5tYTiR5AMDBAzj7UVXOnSftWXB8f8PCZXlWTqKJVBVvL6j/maieO4lhu3JlSUsVQRsBlRxj096g0pG6SM5BYYzhRkn7UFJ/iY1kgOtffY/Q+hpNZLp0YFpRHI6gE4DxjG+O3NRBDKL6V2d4yHHmwNMqY7++agdt7wTnRhop0+eN+R/eh38amON3kZJFcBJExkE7cUK76k1yFAK/h5jnX+Vu+fb2pe5eUxHqliVu00H1XIxUVe1il1zF2Z8MYxKMAtg75+9PW6TaB1GywY4Pt2zWfDFdQRwKHLDqu0q7Ywc6e3rirL8Zm3YyMq6D1QWzvmoG/iHaeaNSAIgCzn1PbFcLvRbrJKQZSQugY3Y9hSMMV7FJPIhIJLumWJDkjAyMdqtLbPPCscqEqy5cknKv67D9qg1ba4+ItoptOkOurHpVTMAzYYetKxwSQ+GfDmbXOqELJpKgem3tSJ8KlaG4ZfnlCaYndmUkfMSfU1QV5ktr1jNAIVlPlkRzpY/8AcOAadlmS2tpZtyqrnQO//M0rNbSC3iCQiQBsSRMx8y+me+9KtZzw28yvlo+iqgFjhW1cY/rUGyYisAZhqbGSBv8AYVFjadGAkkAsS5A4Ge1Zbx3i+I2qs8ukyOdQY4CgbAjijQ2d4qp1JcY6gYByCxPyn7UGjr0ZeVgqnAGfWowhfCEEhsHFKRQSpMnXAkhWJVw2SVYdx659aBa+HvHFGjsWjOsyjW2GJOc0pDF3PHHcxRsrMzsoJB2UE4BP3pxUYEb8Vjv4XJJPDM8nTeKTUsi+YumdlOdhj701drLOQhAEZ1hk1EBgeDt6elBoZG4I471lXUyyscbLwM96pcRmFE0k+WMJ1GG/1z7j8qQMVw0qOJyUL6guCcbYIoplFUefICpt5e4+9ORJHnUzIFzgjNIWdlN1epNKXXSBp0ld+5x6miz2BYO4ZVLTiZcjIAA4rKnprpEeG3hAJcE5yMKBVIteGElwhjLgIWwuQR+RrPFpbLPoDhZwrtpOMHXtnHtiiL4U0vk65MBRVMRUeULxpPY+v1qocWVTHcTTNhUkMaAngDb8zTESpAHkndBJMwzlhjYbAfas23ETzmXqMxhkkJjByMN/qH2+tFmKztFciQgRasgLkEEe9NMPS31rHE00k8aID8xYUndXGq6LQXEM+FDNbSEYI9VPY0tFaxiGBmkaJzCIWUb5X042PvVpPCIFt4ozLKengRPnJQA52pwQ2txbyAMkunVyCMFfY+lTbXLS3LJGYWto1wzAnVr9Ppj96rBZK8N1F1GKSjzA88YJB5okVssKs5OtyBl2G7Y4zioKyeK2rFoetl1BOADv/wC31+1RFcxGDqrIQgBOSOPXNAtfD+giqZHYLqEakDyBucGmLeBbaBYVd3CjSC4BOKuJpMeLwXT2axTFI5pDqJBUlQDsPqcUxJLZJIt0QFVFYkInmxwSfYVSO1t7XoRaiGhVjEX3wDsaMPDIZI/MXxpKEA7MCcn9aYaWu/E7ezLqEkKqiyEhCfmOFFH+K0wPqViIkLOQMBWG+k1d7GCfUWOSwUMSNyFOR+VdHaQsJ8sSLg5k48+2KZDSmsdaMzyDRHb9aQlvLknv7CmPDAp60aho9B0pGeCp3D/fejR2NtqZQu+jQQe6+lGgtIrUosahN8ADvtQY9xOrLOJXZupddDG+AvGB9cU013bQdSHpMhV+mi6gFby6ue23arxJPFGGW3dw1w7OAcMBk4IBpuOAKGJGDnVpzk5Pf61cGS98LiLyoREbYyBP0H7USCYW1lCDENA0Kjbka2HJ/vR9U2Cw3JOCpHaiRT5Koynf3xiooPiJnisLguo1spUFPfbNLyXVxJKY4oMRQEq6lTqZQuxB4APArTubdLi2eKQ4Ujcg1BU9IED6E1UAs5JZbZZiylHGpQEI0j0+1Z9tcXOmCMKQ0oaUyFCQd+PY07b3MshuElC+R9KsmcNtRIQEjWNPkUYUVlST304hncqYlSXSJOkWyNtyP60Rrm6aaaNFX8FRyuOpkZ2PbfarZmN0xIV4CBgE7q39aOMac8nPOKDL6F4b6K8tdISTHVik2wT8xHvtTVxc3CTKILfrRaGJbOxYcDNMCaIOIi6iRtwudzVUj0grjSBwKCssTyw9ZEQXgjITVuFJ5FVHXiE090wk0AdNI+229GklVMAsAWOlQTyfauGpfoRQBvwFgBHpnevmF+uPE7rbH4hNfTrkh48nnFfM/FFI8Wuhz5zXT0/ZPLoqaiuPNd2r0sOBrhj3rt/SuxQB4rj9KjkVIqDs13euzXUD3g50+OWRO46y19VjdS5BJx7ivk/hrFfFrMg8TJ+9fWGUNgjY964+ztvx6EbGkb5pWeQQ6MqSWYLkds8Ud5I1CoSFJOAPU+lVRxqI07A+lZUwQVQEj6iu5wcbVXWDkVZWA+lWMowVfO5B/SqSA5JI2+tGOOc1UyqBqbGBVANIJGGwD96IkYZmDdhhSaIjJn5VHrgc1bC9X5hnHGaggxRsHRu40n1ocFtHEFDMXwDguRtQLu4uSzLbo6sjqp8mcqeTn+1Au4Lp1uNAYBmRV0gHUveg1SqHDDB9DRA0caO7kKijJJrLaS+NyI0L9NJFyQgAKY3P5+lTcR3MwuI+pJo6qYXQMFeaoa+IQyqBrOsakyNm9cf2rra7S5BCjjZkYYIPuKVeS485U9QFwiPpBKA/MR6jirSJI1y6BCsojGiZRgP6g9qBi7a2WEJcEiNzgMoOB357VMcfTjUMzuexY5oU0v8A0BlijMqnYqRyM4Jx+tBZbm3tpDAC0ekFFYebc7gD6etAzeXTRWrPG2TGVMoB8wXvj3q0N4B0V0SSK+3U2yP/AHDt9azZraTVeLF59dxE2DvtgU8ZbhfE+mwUwGPyvjYH3P8ASgZI6mtT3OKiaN57bTG+lwQcnfOOx9jSUct9LKF16UaNvOYsBHztyd6Hb3N81m8pOpkATCqPM2rBI9sf1poeljkSJpGgbWF3SJ+fpQLeNZw1xFIWZtm33GO361M13cjXHjTqm6YkRM6FK/NjvvtVEEhu3aPEU0RClyuFmU8k9vX3pRpxpo7nJ9aEyYcluAMk+lCumkfxG30S4hVWJCjPm7Z3/KlJTcXEUmstpeFvLpxhuw5/5mloM166x9WKJTp3aLV5yCdvbPtTk0/SwNyewzWbbvJi20h4xINUhdBmMgbL9PeiydRpArOCrS4JUEYTH96mhprgFc6WyNjtmqsEmVSVJAYEZ7EetITCWS7MUErRqjIQ2PKwPzZPt6Cr2xmdGzKwJcjEq7jfbigcaUKmdW9WjlSRM5H0rHt1v/h1WbqGRpG1tlc43xj07VMUHiPwlqdbCUMesGA3GeeN6g2YpUdSwPlFcrEsxBJFZ7wTJdlY3ka2YAMScEc5xt9KXs47geKXCSSStFG4ZHIwCpX5dhzmorXdhGjFn0ADOo1S1uIZSxicsq5BOCN/fNZnQnubCGSRJn6v+fGTvp9Vz9qZ8MsZrJn6s+uN/Np0kvq9z32xQPnz98HFBkdSChIPueKUS3upLmGeVnXQ761Vjhl/lwB/Womt7kK7R9ViZ9QAO5TH/NqIdEjJjO5I7etWLgR6nyQf0NZhsrtomXXJgq5UGRsqT8uW5OP61RkuxNHEHkZGhAc5J6bAjfOO9ZabIYOApIzjgmocKm23HrSVmjySyyTDLAlVZdxpHAofiFtdXEqpB5Y9BGQxQq2djxuPakQxctN8I/Q0iUDylhkUG0vDcAxXEfRuR8yHv7j1BrltJhdM7Z0kDS+Tue+V/ag3lhcyGd42XIT/AKdhkNG/f86oeaaKNVV1DajpAAzk+lFihiaNhjDenGKzm8OZpbOQJ01j1NIhc7EjkUG4sZV8Pd8st0MNlJD52B2FQazRhFIXYc/ekbgPpJidVcDYtwD9KrHYyh7Z+qyaWaSVA2QSRwPpQorOSNo0nlWSIqdSkHds5B/KiiWs/wAR5ZI9FxGNLKw3+oPpV7mZBFcwvqJSDqErz7D9KFFasZC9w6yaZOpG3DAeh9qiaNJrqcSOI4ntwrNkZ3Y4pwLnw97kCYStBdaABJGxAPfcd6YVUjkBZ2Oo6VLHOSfSgXHhspMpinKF0UAk52Bzv+1Vt/DDDc9ZWUgzdbp6cAHTjFXhB1uVlT8K2kfEhjfOBgjk/wDirXQuDGpgEIIOyvnf8uKJaRPaROhOvLM+eOTnFUvLd7y2ZQsRx/8AkXNBW0vddst0YRFCU1O5PfOKLNJEMhZEYj+XWOKS+CjRofhgsKoxd413V9sd+KsfCnmjuVDKnXYEMFGV4/OgYFwgVWMsWC+gEMPmPb60RpYEjMkkyaS4TOcjV6Uo3hCtC8YKLK8iyu+nYkdsdhRR4eFu0nEg1h2d1C+VsgDb04oGwbWQf5kbaTjkHBoc17BC8UbOqvM5EYJxxzUwWnws81wjKepuQRsN+1Cu4ozdQXszIpt1Yq2TjB5yKIXW/W8gLwyrGWkZIwpGWwcfrTFpOrW6/ESxGSIYdlYYBHNVt7CK3toUjUCKNjIg5LE9z+dUbwyCMzRlji5bU/Ox5GPSirC+i6izJ1GDtpwQRgcaiOcf3q154kkN9bQqQJJCVUkEgDkn9gPrTHwwE4nz+Jo0Fjnce9AukiEsE8jYkjyIxkjJPbGd+KSCIvF7WSR40n1v1NGApyD6Hb610XilpIBomUs7lFz3YciqR2kaXsviDMNTqPIBtn1+vaip4dBEsemPHTLMozndtyaATXSSQ60DO5J0og8z45xSKTxXfisSqGRY1YxuduoeGH2p2Pw63jeCRA4eAFVOs8Hcg+orvhbe3n1pAoJJbO5wTzjPFODU3U2i8tEZ/wALDu++3lGRn96GfGLdi8QLrkKUJH+ZqzjT+VTJA0l9FKQTGqOG1D1xtUx+H23w4txAnSU5C42BHFACa8Wy8OE80TJpXJjUZIPpVH8XgiimJilYwlFYAYyWxgD86fmhRhodBIuc4YVXoRkktEnmbUTp5PY1nF0o3iUUbzRlHHTlWNmxtluN/vS954k/Ru0igkUwyrEWDDJzjcD71sdBX5VcE5O3f1pe4CwMjJGcO2JGAzgY5qxNBiPVvQksRXoKGTfI3yP70K48UCXCwpGGxMIpCTjTkZzj096eVGZD0eW5Y1QRgIcjzbAnHNDSUc/X8TA064xkKCN42Xkke/Y1oudSkAbCuAwvlAz+9RrdQTz7VKpWRVe3DI2UIypHevnHjGP8aucd2B/QV9ObSsRUJpAGABXzLxtdPjVx33B/QVv0/ZPLoic12Kk1XvXqYduDUVNRtQB+1TXV2+ag6p7VGN+K6gZsTp8TtT2Ey/uK+nCY6mB5HBNfMLHbxG1P/wCuX96+nKATqx964+ztqGkkBOTjj0qWbKsFOGxsaEnmYCrhSPesxoSASBfxHDZ4wMYoqjHNDGoAHH1o2VxjvVZSUwuQTnsaodxxmiHYHNVXSPv3qgikLgYoTxt1AVUbnvRdiQTVJG8me/A+tUEcHAOeKr1VXCM4DHgE80s0sokKhWKxoXIJA1nt9qBbSa7GFpo2xKhd3JyR3Oe/0qBua8hgMOuQIZDpXPBP1ok6XEiJ0mXGfMGzuPqKXVTd2761RrdwGUHcge/vQoLySKNIkCNFJkQlpOMdmoH4VZCAWyFGBtRRjfODWZD4lI6QD4cB5Vdtm4C/3o1v4isyxFoymuEy4J3A/rTgPbah6EYxXb4G437UhF4g00nyAL0zICCd/bjmgp4rIyo8kMYVozKdLklRsMcc71dGmiDqMdvMc5okbKYhocOPUd6TkuXihLMyL1DiOReFyNiaKrmKwMgiCsqsxXO2RuT9+aCJpJUuwrRs1uU5QZ83v3xRnlSNRvgY2UDf8hSS+JNiANAQZbczYOxyMbAe9BSWdLq6n6BUOY1Uud8Y4G25yaDRS4WQa42DIRsR3qfiAiDJzkEgAbkfSs83IggmWOA4hkC4Lc57/cmq65Ibm6nNu7MNEarkfkPXmpo0EuYpozKsgKjntipS6jkkZY3DMoyRjBx60le25WONURyJZ1aTH82++fbYVU3DmQOAouJGaGMtkoMbn/ntQaWpmB9xUoQEGrfGxzScE1xczOo6SpGSjrk5Leo24rri/EM6W6xiRgyh/MARq7gd/c1A465I0mpRcE7EZpW0uJJELOqaCx0GNtQYdjWbL4jdM/iTNEwFvpRArDy5Hze/rQbTaeoEJGo8ZO/5VZW0tgHasu4eGO3AlhdXi0MHbBLEnAJPbfmuuLy4trqK2mhSSR0BVkbGts4IxjaoGr26mgmDGItbBcs6sMqfcHt9KhHkuItI1wow2z82D39qp4wjfBoQf/Wj1DGcjVQzey9do+kxAuBESAdlxnVxRVRdm1jEUsg6fW6UcrDACgd/2php1hZC5bSxAD48uTxWTLFO/hcEUSCRHutEmvJyNR59qaE8xsLiWK0iIgJURgnOpTueOMbiiNQS/TNL3V2beB5UjeXSM6UxnFKi4kmlgMcUbRSNpSTUdxpycevpQIrlp2SFVEbldbaw265xtx+dQaSXLXHh4ktnHmGzE8f70uLtkfotEytpJIDBifehW0GGWa10iKQ6ZYs8c+b6+1AdmXxW5UbswiULg5I74PtmitK2CiEdMnHO/NG1HVgDcb1k293PLcSW+lVMLssgUHZcbfn/AHoi3l2JG6caSA3CwqMEYGPMf96g0Znb5d8Ab4FDZtOG38pzilHubmWNMo0TSOy6tB8oHG3vVJZ7jqsEBQpKqH8AkOp5bNBoM5LgsOdselLi3mW6eRZEaJyPI2crjbb2oLyXck8i9MaVkCjA5XG5oJEz24nBlwz6SujUUHrjk1FaWI2ZsOGK7HH8poMsKlkZX3ztvxVLGycWh16upkklju2+xP2xS8Bu5Wwuww3UUxkdPHABPJoHliU5BOMg7ipjgiZSsiKwbynO+VpYCZPDmaMSSSZBAZMH3GNs1WUXcSJ+Ix1TqN1DMExufakRqJDGi6UQKuNgKFLMsWkYyzsFX6mkY7i8W2keTWzdfQNMe4TPIHfahRmcxwPdq2tbrALADynIB22qjRuG0RHDN8vzKd89sCr22tIF65UEjBA9azWuL74eLVAVdg+oqASCPlwPT3qYnvnkdZGVkzGq4C75GXP2oNIRKCAnHtV47hXZ4k/9M6WPvis66e4S5aOJiq6RodACCe4bPArtMrSu8JjA67agwxqGBv8A7UDPU0zlS7ZfdQxyAByT6b0aCRzCrygAkngdu1ZskU0l3JJh1Bh0KRjGrOamQXbmfEkupU0xsuNLHGc4+tBrMdQ8p8tQdDroK6uxBHNZgPiPSIaQnFuMAAZMmfWommuIZnYM6xjQFOB3Pmz71Q4/SsoWkCKkachR+lXf5S8y5PAQfTilfE3D2Lxnc614B/1ClX/xBmlkEidTdUUA4I1fTY42qB4K9rZh5JCyIuWNVnzc2Yd4kdTg9Nxv+fY1SSJpbB7eJih2wTk4GQeTUTR3AS5MEjMzRhU1H+bufagJGHgtCYfx5Bkqrtj7flUpeLOMAMki/NG2zL/z1oLQ3QMwSYjIQKe4A+Y1b4d57lnm3CNqiYDcD0ohlLhGDAhdSjcA7ig3kgNr5ZFjZiFRyM4Y8UlP4W81reRuw6spOiYIcqOwP0okdjK0tv1nEwSPEgZeX/1CijWN21wTb3UXSnQeZeQw/wBQ9qcJWNcAfMay0tHabE4VmhctHID58ehHYV1zbTT3cT5GiNHBjbPcbMPcUGgJ430kEEN8u/NcNOlhq2Hoc1jQeGG6tPDZkCp0MO4IILAjcDHFNyeHyE3RhlWLrOjbL6cg+xoh2O8gMalZY2DAkYbkDmhvdw4jcHUsjYRlOQT9aBc+GmeWCaNkjaLO3TBDZ7H2qYPDlhkXTK2hYzGU7HJzn2NFBfxNo/FUtw0aocKVPzNkHcH2x+tNyMAMkYHfNAfwqOS0+GuGMyKCEJABGe/196tNYCRPhptrfphBpc6j9acCWmVCArLkjIXuR9KpCZ3LdVQp1bAbbds+9Xg8OtrSZbiINr0dNstnUM9/emABqLNjHv2qGlLpCIshs1848fGPGpvdVP6V9KlhWOExKSQWLDcnk5xXzb+ItvHJhnPlX9q16vsXpmnau7VJqK9TCvepqajf2oA9q7mu4rs71B1TvmuIGK7FUEtzi6h3/wDUX96+qqmANJyMV8oi2uIv/ev719XSYAjbANcfZ234iLArNrYBiCCM9iODVwC4zwRQBKxYjtxXdUgc7e9c4prGnBXf2ox3pJJTqYZ2O9FMxU89q1qCklyQDjbO1ETBUZpdJC2+QCe+K5STweasqGdJJ32I7VDaMnPJ/Q0DURIhB271zNEc5Gc1dFm0rA1zEqPLp0551Y7fvVxpMOoKw8m5xg4x2FYsUbWDzyW0rS2wOloCcCPcd6aF357bpawnVdMcZIB/Pepo0Ip4unE5lRFceVSR+9GRYlJUIuxzxtmsW0mjW2iSaNyZy2rHynkk/Sm47+MvCqK2mZMpkbAD1qaNKRo4114XjHG/0oEjOYUktUjcg7jYEjuAexpD4tkv5pJUbTGqRqQM6S3J/aifFuIjHBF5WIEJ1Y6nr9O9ND8dwsoAEEyHHDpjFSLWP4jrMoyE0gdgO9Zfh92Wt5FZJFWNyQWOfKSe/fFXHiwaVhobTo1KSMax/SmjTCqw0qAFWrF0yUKjPestpRdwku7QaQHzq+Ujv9KpHf8Aw5ZbrLOFyJAu0g/vTRpB4SgZQu5223pWCWSW4WOe20yAFl8wK/bFUS4Ed9cG4dBgJpHoD/Umpi8StjOdRYTaxBoZSCpO+KaHAoyFbGCeCe9RHFIHfrKjefKMDwvbb1oQvo3lQIc5dk2Hcc1M3iaJbmQRPhnCISPmz3GN/Wmgk0MoZNKAxnOrzYb2xRI7fChQoULwKSupYpUUGR0eMkrKAfIe+aNZ3szxmOeMibGQwHlceo9KaGemoGQgzUGCHIcxJ1CMA43pGfxJIZmUpK/TUNJoXIUH1NGS9Ls69KQaeGcbf8+tAykCxL5UCjnyjAoExZUzDbB2yNQzvjO596Re9+LmuoZsmPPSj8pK7Llj7nPH0otr4jC8cEUZYgg6cg5wNt/eoGX2ido7Yu+NWGONR7CoWWF3STonqadtakaQeageIxR5RgQyKWIAzsOah7y3AEjlsFdQIGds/wC9AW6iS4twoXB1KSfoc0fC/wCgaaRa9Cq6mBi67sgZdgeO/wClS3iCjqRkv1I0DMoUk4P05qKagjSKLSqjBJJ296DLIFnMMsYjgZdmI2Ynke1UN28b/LmIAl37IfQ0OG5kurgkq6iIgxgnGQRsx9RV1DscaKiKkSKg2GFwAKhiutisQcjbj+tKi/0SrE2olydEgHlJA3GfWg2l0ksSwvLpZUDONW5z/wA5qaHl6U0KSiPpg+v1qkpZNLxrrUN5tAyceuO9Lx38Z6rtG0saydJNK+VcbY375qUvILZUhRGwzlSwXyhjvioo4iG7ImC25ONz9asqMjBmI3HGKUTxF23eBwFfQcnfHY571f8AxS1lRcamDOY8gZ3FAfMik5AHocVMbj+dQD9KX/xJTpbpyHLaVXTv7/tURXHxUZlVGRG4J3yM80BprhEGXKKuc5070QT6zGYtDK3BFZEM0iospB1NORkfy74A/Spadooitu6s4k0KGbGpuT/Wpg2lAL4GB6nFSwwNmGM+nNZtlME8PVgrdPJ2bds5OR+eau1+yoQIW1BwhV2A3PYGgbdGOSNgT2q5AWPBI2HftWT4jeNawLKowSQm/AY+tD+MMs9z1EkIhQDTqHl7kkev9Ko1UIlAMUikA76TmouVGE6mSFcONPtSCXPQF3OirJ0gNaphTnHf+9My3OGk1gBVTU/m8yj6YoCmdZo8LuSNx9aJpKxoqNuMZ96UtSJR1lUCNwCp1ZOMd6Eb/OD00UayPM3mwO+P6elEPXEgiBlfUE7hRk/pVIXiltOtbOJV1HJz+/vWZJ4qXjBkjAhIUhlfjJwMngfSpWXROrKghlkYguMlGAPBPc+9FaMUmsse3PPNdtceeKXSMHBXfekp7iQwiSEQor+RctsG9c+n1o1rM0fh5bo4MJIbAzqxyR9aBpviEQBVRjjBIYjf6VUrJJGrOAdBHlzyRWX/AIzcTB3iji6egOsmSyr/ANre9O3F3NB4PNdrFFJIE1YVvLn1z3FMB5XQKHkHHAxnJ9hVLeaK5QtA5DKcMGUgj7GkutO13I8kQ8tupUa8rk7nBA7/ANKXmvp7fMkNqWnZUaRGJJwdtgPQVUbU1vqiVUkKkHVkb/nV41GfNjI9BtXm7+9vQ910jjEkcSYVsgHkjHHvzTjXF4wuiDoECsqpp+Y42YGhjVkKorO5UAd2NVjmtyqlZVOseXHce1YYR0vY36bMxtNiBye/3+tX8Pa4eWTqqVAA6eU0hR/p370G4LhXl6C+Zwups9h2odxriaMRyMspcAcaSO+1Y8ks9t4ldvbx9V+nEuAckDJyftRB8XHchGaRoennWcE6s9+/FRWjFA8CaYp3xq3DqCefXvQ7q5S3Yay0nlJKqoBIHNIwXVw6x6VmZWmaN2YglAByCORnv2qs1lLcyNEjyjpgdKUsCCuPMD6543oNyQgYIOnYEDHFc7YQHb3pK5N4tgCpR7lU4VcAn2FZ08HiMlteJHPINYXoliM/9w42qdj0CyRgKMjJHGe1C2fOnufSshrK8S6uJYpnJECRwMxG55bO1Unsr82t5ElxKDJjpEvkj1yao2jLGbgW4J1aNZONgOBQGmYSyJO4ZVK6HAxnPY1ni0njmklS5c6oFjVSckMO+fSjGGW4u9TOpiiAC52OvualDqX9u118KpZmwTkDbbtn13FXlCFcYrGfwuabM3xPQusHDxHbJPJ+1aiKyhC5y4AB96fgrINKDY4+vFfNf4kXT43Ltyi/tX0aXWsLLKQzaiRgY2zsK+d/xMc+NN/7F/rW/V9i9Mk123/DXVGwr0sOrq4VIG3JoAVP5VH1rgDUFtqiuqRvVEpjrRn/ALh+9fV1j21DGM7V8oX/ADE/9w/evriHTEMKCcZrj7O414hNCx8wYrg52x+VQYi25wO9H6q6CcZyfSqhzvtv71zkUNYfN6d6kwtIxI4PJq6ykuARtRUlypwN/pVAypTA5qqCQH5Rgep5ovW3JONuDiq9cjfn6VUGGHXIzkcCglS7aSmx71d5+nC0gHHtQYPE0ll6beV/egKtnHG7ShCJGIzucH3xVBZJGyGONVAcuw5ySCP60JL28tXaO9KMjHyTKMA+xHY0a5vxFAZShbBGQPeipEMARF6S/hnZVX5CautpEAn4KgRnKbfLSQudF7PiUJDqGsFsebG5B7CtCCUpEA7hz3JO5qC/w0YkM4jAlPJA3NCTw6HQqCIBEOtR6E80ys40njjNQlyDGSCMDnPatIHJEShTBK4xp7Y9Kz18OAAjVAEb+XcjH7/amrjxQQlQih1bDMdWPKTjI9aZFwoO5UDOKgALCJYTEEGjSRg77elXWxhNv0SpMRXGCc7ema4X0Do0vWjEYyNRIAoNx4gwniitk6mpS7YOMjgAfU0Fj4Yj3DM2TGY1TGd9jkVWDw1UmuGlBIaYOmOdhjP70RWR7oyoVUKDGdJ5bO+fpTeoY5BI2NAq1hAuNMXEhcYP8xrntYzCIiuVVtQBJ2PP1phLuEp1BIhUb6sjFS11DjJdPUDPapi6TNkmmdoh/m7yBs4P0HarxhoNMMUMiqoxkkH9aOt7CysyOhVfmIOwrhe2+gMsisNOvY529aBYwxG46gTMjAZOdjj17GjpAgmaVFId92weT9OKRtrpoZS8kivbOS0ch+ZPY+1P/FxhA5IK4zqHBzRC4MEFwMnTLKTgZ5PfGeKIsCxlpVGXY9u30qvxVjdx63wyo+PMpGG9PrRTfW0alUYAqQvJOCeKYIWBZJHd4vMydMn1XOcVZ7SCQfiRZyujf09Kk+IwlzGXQMoy2/HvUPcwk/OGGM7HgVFV+FtwNXTy7LoJIByPTeoe1g6khYNmRBG2GxlRwP1qy3MbIsnyjBPm2x9aW/xK2kDShyY0OD5TU0MRWsaGYqpCv86k7HbHFFWGO2TEKY24B/KsdpTYObi1lkkif8SS3YliR6r6fSnY/EI5TG0QLKwycdge5qgsVrHAGEUZTVvjOw+nYUv0kt7NGZdUiRhSQAcgb4qn+KxupZtQBYqigHLH+59KsfEbbOJGdDHH1Cuk8f7UwXgktzGGjIPmL6EYfMe596osCYBkiUu75IO4yfSrG8giLjykbErjffiukuomk0hT5VyW7D7+tZFzCiB51RQ3difShr0VEelIsRsWUKeGPJ/ekbK+Zp5PiJdiAVRjpw2TsAe2MVoTXEEaapFUqBqIC5+9Fc0cAiQ9JGOvVgnO/rXWaTQwdMqMBjj2BNTHe2/TB6aoGGobYJGPSl4LxbXSqs8tuRlRjLr7+43oDxyySfPC6Mp2UrsPfPFF+GjKMskaNqYMw07Z7UrPJLqSaNzrwR0iCdXcjHrXHxRTF1NDcZcY3UZxv6b1UOOouEaFkJiOxBJoJjiSPpyxroU6gGzge+/eobxKCPVH5tQYJpHcnelUuRJeyZ1lXcRjC+UbZIHuf2oHhE06/Irx8gNuPyoUcJlB6kTpJ3XSe3vwapHcdVEnJZyHYxRqcHAOMY9BzWhNd9OB5dLkIpJUDf6VcNJx2LiV2ZVOs5bI3Yds1eaCRZhcdNSFBBYHzEdqFZ+NR3UMMjwujyRdU8FVHqTnih317JHHd8nKxoABnBY/71BZJsSFdJXbZFXJHrwasYOtLDJ8iI5fjBY4/wB6kdUSRiFX+bB6hGVHNEubtLeQIzLnTrO+ABnGfzqCegnTOuNSnuNqYRFWHIGokbDNIm6XqSQyFiqR9RhgEEelCtrgWUgjtoyU2LxZOYweP/FUaC2gVFIjTQRqfIGPqaJ8PIT5Aun0HBFDl8RjjuTbsW1uhfAXIwOapH4oJRaiON/+oBZMkDAAyc1qIK1u4bprjUdyANgKDNHNC0KRxxEM4Tp6OR3I9MUst1JBd+ITMW3kiQAe4AA/Wjt4iiuAiySSGc2+VAPmAye/FTP4IiD5c3dqYgrYAbAQjOxzxTKQppMwZGVznK7g9hisy3v7h7u7eSJzidYFBGdO39+aiUNY3dvoB6UFvJIQPUtucUU/IJFvYoejtIrHVn5ceopjoFdiNz3rOHiaoJHKMXBRWYsP5uB9BQzd3LeLzAxa0hhBA1YAyef6URqmA4UAZ9agxPnTpyOxoFu92Ef4gKx1nT01xhfelI/EbiW5TppmBkYtgEsjD1/tQNfBmOeSfTksArbjYDNJ3XxsyxvbIehICBhgGY9j9KuLuebwl5FkjdijZ1AgYxxj1pcXtzbwQRRxqZeiGXIJ1ceUe9RY0YraUwIskGnAAYZFHWJ0YMqgJjsRSyXrP4i8JlQBVBKFd9+4PcUnPdXwkv2jwekgESAE5J7j33oNGY6S7nJQDfG4H1q/w5AxnFZ/xMkMLKY+okSJ5VO5buPem1J04LuQTnc7jNQVuJo4rWWZJARE2HPpgjV96trSVEaJgQ4wCOVPuKyY0lktI1Quc3bNIQAeGO+PTimVN816jaysKyMGGld1xsfXmqGbO2njgCXDRsw2LoSS3vg8U0sEaLpXYViQXHiTC5xIJJIHdVymkOcjHbsKaNrOvw4gndEEmqUFs+XBOPuaodeBHY5k3HGNqqI0zpMhbAzxikUgvVWEtJq/GZnHGE3wM9+1Bgiv/jSZ5CsbSNkahgj+XA9Oc1MD0rxxgtuc/pXzn+JyG8ZJHeNf619GIkaPzppxkaQcjmvnf8UjHjeMY/DX+ta9X2L0x9gKgjAqfYmp7V6WFM1OfapxvUYoA7H0rgMCqq2avnbmoOFcBXdq7NBI2ZT7ivq6uvSAyTqANfJydwfevq0Wkpqx5cDH5Vx9v414jEM8REYQuBtr4z2ziuchmGCAx2qA2B7HioIjeVSVBZDkcjB9axFcinWDmrNkJleTSsV9BLdTwRvqliwGHptTaPqXSRgD9aoAxOoA+XPocUN1xOAHIJ3wKa0asgrmpSIiVSVHOBQH0r0AhxxQfh4dWQo1Kcg0WTUJD5SfeqmNg2rIxiqhe5sWuJZBLKDBIBgAbr9DVZrJUgmCnUkrINB7cDnvWizaVXgnHeqbFSwUauasgQk8KDw3EZcBZmyPL8tWn8N64RGcCPp9NgBvn1B7GrW928jGK5VYrhM5QHZh6j2pxZAQVGAcZA9qgzpfDsxSqr6dcaxBtyQAalrOQyEJJhTIrFSM6lAxg01FdCWSJEjzG+4fP9PQ022DMM4HaqMuWxEjv1hG0JYFECYK7cZ9O9HW1QQdJFAGnSAd8CmDjqktjPbFSBmTCjB9RUGePDECJEXXaExHSgGff2oxsVEutSA3S6anSMr75pxSBq1bYqSyhAzHA4zQLrZlYYRqXyMGchcF8DvUpaiO3kgXfXqYsfVjXTXixI7AO4Q4fQM6frROptn5sjegUPhsSxwIXQKsRjICjDZ7/WuSzjXoBWDCJAuNI82OM1eSQANrYAc5zXSXAtbKSXAJRC23eornW2tWmmkI0yAgqx298UrDboltCpdWbVuQNio3x780OAXSxvHLGGuZF80mQV3/AKe1OwwxwoiJuFUDJpQVbdRcPNqUo6BShXYf+aNPbCSFIl0xqjBl09iOK73Ow4Ge9Bacyz4DDAGSM1BV/DInhlhJwrv1DuTvkH+lEjslEssgYaXZWKY8oIGxqrT6ZUUybncUE+Ij8J1UmGTIVs7k5xjH50DS+HxxBctrIjMe/wDMD3x6+9LpY9KGOOWXVIjDS6DBAHA9+d6Xc3QgWJpcu0gIZCQQM5OfWtDrqWyBv70HXUHXhMbEjI5XYigy2gYKvUZXLiQuuxLD19fpTbYZ89gOf6UJJQ8pyOOMVAI2SPcJONQkQFcgkZHofWuSzWGWSeMEa1AKjONuO9OLIPue3eokbyMAN/eqEDaW8dvHyiRsZNRY5B71E1ib25juGwOkGAUcPnHPtTS9Oe3Orzx4xg71EcYjUCNXAzggkkAewoF3torhnLgh3ZdRye3GN+KMljG0U0TMXSVizDOMZ9KNJb9YDle5xscV3UETBMcDtUA2ggVwrorFSGDsMkkbZzVZY4JWZpEJ8uDzx6YqGDPP1HGwxtTJTVGDj35pQqIIZBgR7CPpDY/LXLawiRH6fmRNAbJ4ppF0vggj0NQW2bIGAeSKgA8cVyFMi56ZyGGxX8jUGK3eUOIVLrtkr2zn/epi0hOko2OTn2oilQTo4xvRVXgt5Gy1umvIbUVGSRwassFvA/VWFVdjqyfXufrQY7hbhWkfOhZCqqOTih63jDxqfOo1Z3bDHhRnmqgwgto5lMcIDoDgA8A80bqaiVzjI34oCDSDI5/E0jU3YGhJOullXJ33IHFNQdba3eVHMUZ6YIQ6QMZ9KsIC8s7SIHVmXAYA8Dn86oXXWBG243YfapAaR8FsDPY1FEXUWk1lcM3C+mKqRHNKuUVwBp1MBsPTilphcwXfWhczKV80J5+qn1pyG5hlTWrjp5x9D6H3qigiheR2KklxpbIHmA4H70VIIs9VY1EoXQGA3wOBRdSDSxIIz32rhLGgLNIoAOME437CgXhQTSzlhnT+Hq7+pFWFuIxGI0HkGlCB8o9BUrLHEv4jKuonckDJoyTqAfMCB770gWHh+prnrKHWaQPpO42AAz+Vdc28MCJL8PqZXLgg4Ib1+tNLeRPK0WfMgGrfjPFGZk7iqjOhmSZVZoJVcHJBBGD65710lsslwLhicdIx6NznfNNrLBI4EbqwBI8pB39KEt1bTCQRSodGdedsVAJYY5EKsilc7DG3tXSRI0TKMLq5OMkj0q5lRSYzIqtp1AE9vWhM6415UmNdRIPA9aoKqpggD6VYiMMpAUb77VnvI1xas07qttIgAUZByffmq205tCILyZTGPNFMTyvo3v8AvQPTxK8TqEHmBFUgheOCMMcsqgE45okd3ayOQtxGSTgYaojuIpXl0scx7nG/5etARow0WwGo+1VcSNBG8aAnUNXAJXvVGmtyyxSyhTIpYITglRz9KJHdW+AkcqtqTqKPVfX9aCCgaHVp0jOwxXIgUDOpvrUJe2bBQkwwwLr5uQOce1Q13assWHBEw1J/3ACooUUfw6aDg5dm29ySKpNdSwyIOkzRHIZlXOD229KO99aqkTgkiUEppBJYDmlx4vbmFbhI5CjAsAF8xA9BQG1GT8LSQWGT5SNqtKtxp/CxjPmz3HtVW8YgKlgTp6Yl4/l9aK10sY1yEKpIA2zkngD1NVEqpBy6tjG9VdQzq5XGjgY7+tDXxFHjWREkdS5RvLgqfcc00ramxsNs1FLOCSxYYFfNv4q28cbb/wBNf619KeZJIVlhZXQjY9q+a/xV/wDesjAzGP3NX1/cvTHxmuH1/Ou7VBBxXqYdtUY9zU+tRQAuLeSznMcg+h7EVKnIr13iXh0dxGVcZ7g9wfUV5Ke3ks5unIPo3qKx4+Wjq6uHFSK2OI2r6xbITbppjbGBz9K+TnmvrUMrrCiAENpFcPb+N+K7kABij+Tkac/+av0o2IZifUAUQOVGkH60NpUAGMZ9K5xaSgsLK0vZruNPx5dmY+lPIdRIAGB6VVBGx3Gc70dQFGAv3rSK7kjHPFWEeWDZ2WrbHHB9KnBJwOe9VEOMMQfWhkdyxFFbBkO3fY1QoGO2NqBC/FzLOFj6iKArI4I0ZzuCOTtVrWIrPK7IwYnZg2Qw+nrTzIrAA9hS5dUuFjZsO24BHNApcWcl1O6So6hCGglU/Lxnb1piK0naG4MoJmYsI2H+k8D2pxgFA+nFFQkYG2f3q4MeewmkRIE0ooh0nzkFX7HbmjtFIiRgIzz6ApJY4Hqc/wDM0+8Rd2ZPLJjCkjg0jaXMtwjl1EaRko0usEsw5P50HfCyJPbpCZGjiyHLNxttkdySapbwX0S23VkLEBhJg9zx9aZSCUWpEjPlyTqONQB4471CQyC3Eby5C/zEY/aoEI4Lhbq1Fw0hJVtfmyC3/jimGiuP8TEiyOtssBCjA+bPp9KUuLhetbXDkvbsjLGwBHmPH02FMTzTSoYYUAdQpDM+Vdc8ZHBooEEdzFZQq5BeNHaUYyrNuQPrneryW8z28bW76LgyK8mpyQw78e1H0u+lCuhWz5dWcj0+lNJCQ6knCg7HFEJXFm80xVlDwFdwc7Htmk2glFs8k8RH4WlwZNWTnsOAK1pJBGGBbBJ9e1CZQ8ZDEkbFvaoodlBNHrEmCNXkYZyR6n3qJ4J5pndeoFERCjJA1H/nNXaZYriKN2Ijdfwwv8zdx+W9HNxiYxshUEFlPOfWoFJILiRYkcfKF3DkYxyT6mptrdw7yyqeqzblDnI7bU7jy5Jx3zVevCkxTUNeDhR3oE1gkkuH6+VXV5GUkZXsMetBjBaxsgBg9UBhjH8x/tTzk58qbjuexq8irHCqgKTkY24PtQIwxXTM0rq6SCNgyA5Dtny6fQY9amWK6WF+mGDdNdjg5Ynfc+gpyAiRhv8AKam5cLGOD2yTTQOEu1xI86ny7R6T/L7+9JeLAxTWk4aQDqaWw2kDO3FaUCLpG/nxn1zVHSO4IWaJSuQ2H9e1RS3wk4uIVeEtFqZyytp6ZzsB6jHNckF/JHI8pkRgjr5SMMSfKR6YrT0HBwc5744qs1ylvHlzpXfJIzjFEZ0NrMq28UjGSIR6ZVyfm5BH3zUPZTSNIX1AGZSPMwyg7H3rShIkjEjKQrDIHfB3pe2Ui5nYFhFkBASTk9zvQLR2twswkaV16bschidYPA0nYUW0juI5ITMzPhCZMgnLE7Y9uaO5zIxKk7+tXJ+Y+3rQUZHuJYZc+RNRbST6YH9aTFrfNHjIimTVpYSFgc8bdvvT1szRwhDGAfY81SMtA6wCeNixJVX+f/egWWyuoPiWV2BkQacOfKe/P70F4JpLhoMOyFU1q0p3TcEZ+ta5WQ+ZsDPoc0IhIyzAbk7kmmBdLV4bpirkQkDCkknIGOaFcQTz3AWPCqpVkcORpwd8jvTaAyzZfOjbb1NSinqSoFHOVPtUNL21u2tZ9ZGJHBAGzLnYf71Q2U7SXrxusbSurJqByAAMg/XFOdAgac6fTAq8iHK9wNqozT4S0kc/4pxLKr6VzhAOQMmijw5uo6k6ozKJRvuMdvTtz9abedLeNmYkIvfHNWjkjuoEnhzpYcEYP5UA7S3MESiRg8m+p8bt7mlo7GQSwzTmPKB1k05y+e5NNXU0drB15VfSvJRckD1NQWkkKTwaZ7dlyAGwR7j1+lBnweFSRWcx19J9LpCRnYE5BO9Hi8NRbpZpBGQUCuiA6Sw4PufenQmqPByu/BI5q8cGhDgnV2Lb0CPjERawm6cZDKmsEjPBzke9AFnLJadZVRJHjj8rDIA7/cjvWsXCsC5AA23NLSXai6e2niMepSY31ZDj+h9qBL4GS7jb8VGhKrpGkErg52+tQfD3S/aXSOk4DuTt5xxitGO3MVgPhxhgAQG+u4qxuHZfxI+mTthyDj8qDLkhE1qIBN+KkmsS6BnOcjNakLxLGqqAWUYJzvnvmqx9KNF0EEEkk6ckmiyNbwRLLMgLE4XbLH6U2jKtfDrlry4V0TorOsq4XTk43Cn09fWmpbO4e3uYHlDCZ8oSRlBkHGe9FHiEdxHB0I5THM2lXG2D3yDvROkrz4Ez5XfffFUK3NtO86zDpLhGU6jk79x9Kg2QVJTqCI8Qj0jf78c705LCxdtBB2/mpe4f4W36s8hKg6cLuWJ7D3piIMfwkKTSMXWGLBGM5A749aJDFE8buFRo5WEmNWQDXW0jXFtFOqHRIuQGO9SLaMJhYVXJ/lGKtCk1g8fQijbUh1qfVQwOT9qcgAigjQBCY1C5xvTARVCx6SAR81Ce21qwU7Z5HepwAm2juZhKxGTE0ed+G5x70SKxiimhMaqGji6SbnAWhLFLkqo8q8DvTcCZB1bEfpUCCWVvDIAP5EaNScnAPJ+tFW1hxARktChjjzvgEYz9cCpxHBMkUnzzSYTO4zjOP3orgjLKdl7VFL/BJF0QBjoKUT2B2NUTw2JVQjISJSib8g8g0ZpiCrMANv8AhovXRLVnkYLGu5ZjjAqgYs45lfUgOpQjbcqOB9Ki4iFzH0ZEymc5GxBHBHpUS3dtHbdXrlY9hkHOcnFdcSxW8fUfcAgc8k9qyR3wcMiJGQdKNrB1YOr1z60UOFIAZucbUmlx1riaJWVCmAWyD5iM4FUt5pNc8clwrdJx5mwCARnellU6yfhmMABTwPSvm/8AFa6fGAM5zGP3NfSm0sjPkHGxAOcV83/ixtXjIwMARj9zWvV90vTEx+dRU1x4r1sIrvrj71GO9dQfRp7YFfKP9qw/EfDI7uFlIww4I5B9RXq2j2wRj2NITwb5xtXnlafNJYZLWdoZRhh39RXKa9f4v4Wl3EcrpcfK4HBrx7JJbzNFKul1rrPLWV6+swJogQljnAz+VfJgQQPrX1dQ/TRo21ADcfauft/G/EZ28ow2Mcn2qs8aPGNTBVK4yD2qzYMeh1yTzkZFCmjXRqdS0cIGlFGM+grnFSIGLREMxAGDTikqAM7+lKWFyLlDKgZQWIIYYwRV5NfUyg425qxDPyuNu3NEOxwDhsbGhJk7b59Ku5IwR96qOYAqQSQc9qqsY18813VDowHzg4IoRYqMajq9RVAfEL17acQoF19MspYE6iOwA70K4kM8MvxKrpjCtpQHWp7YP9afcjSDnJ2ro31Asu4zQZhvLpgluzKkr/JMoyHAx2Pc+lNWfiVxcTTwNCivC2C+k6SO2KZ0sWJ5/vVTkx6lJ1jY+lUBXxMyXxt4wpKSaJtWQRtyB6Z70tZzvEyRdFjG7MVIGynJJLf0rRbOdWMEjmhpEwIVcaOW/tTAKa/Mk8AM0cQfIRXHznuf7UI3UkjSujAxaSunHHuaZOkTMxBJxpx6e9EkVXiKsPm9BioMdWne6thFEOklvldQOAT/AFq3xtyIY26aoplCbqcd8n6fvWirIC0ZZc8ge1GRRggGikLWeeaFHmXS7MRgIRgDvvV1vbl0h/BwH1EnB2A4+maNJIusjbb0oQfX5VOCTtQIW0txiKWRCJrgNgspIjPYH+gpu7V08JlR5Sz9PBfG/pV5J2XSirljyB+1dtexyR4OARq29Dx+lRC8kLm5UlAwijJVpB5QeP6VM11NHDlYVMgAHB3zyB9KIbjRPJ1HiMWcgHlSO2O9Lt4iwheSCJGUplHD5DNng7c96iq3yXFwGIjLsigRKDsDnc1eG4uFmMHSRXwyxOc6dIxn3yaLBKya3YHUQFCdtRGTV47tmuWjMGFBOX1AgY71Fi88k8Ns8qoDJsADuCScV0txOI3Xpq3mVFwTuTzVTdMGCrEMdXGT6YzQZr1zA/TgYN5eMEgE/odqIs8k0EgjiK6mBcF9xt2qLp7qSMSYXCxlmCE5LemKI9wiSOohbKAEZ4OagSM0sg6flQ7nUOTvx9KKCbu4jRS0W5i1EIpO+eM0WNZ41MzyJI53GxH0AoR8RxcCAQPkuFGCNzgniuF/qCGKNiHBO57j+WmCvxl/pgLoF6kfmwhOlu21LzzXsltNHdKv+SrMB6k9z27U61zIZs9MFQhY6T/Q1KsLhZYyp06AeAdiM0AbZruR9I8qxEqynlhjY/SqXV5c2xiZSojZ9LK2ePXPYZqI79WMTIX0yauUJwF5potHL07eTIJcOukcnkDP9KAaXF2Zo45JERmZivkP4ijvzV4b2eeVMIOi6NkEHKsOAT60T4k/CS3AVX0qxVQOcfWgLcs0kaAOxZAzHYAE/wBPpQEhu55XggXSsnTErllOCAcaR70FfiZruG7hhD5Op1zgrtpC5P5/anUnYERiNSvCt6j1q0F0qonUVizA4PIOKRKteTXMQRYgjanAJbcKO/FIm4vmt5p0VS6zdPpquWwDjv8AvV5b4ORIokCKrMQqgbA9zS6lExKHmXqSByCwAJO++fpQMXV1dxnp2+lWaItGCmSzZ+Xc+lXd7kXUUhxtBl8qR5vTH9K52jurbrMDmPVh8ZII9Ksb7MYACltQLb7EcnBpok3l9pAZIifhzI2M51dh/tQbiS8NzGMZEcBl0gHDP6f7USHxQ3CKUiUajjOffB+h2q85S4ZQwdGRmKsDxjmgHP1ZoIy0jsZdxoXzRnGQPz9aN4fFdW0bxSdIooBRlOCx5OfvUi7JSItExYvg6Txt+tUHiDYJWE/5eQC2e/tU0CWa9mdJNEhiaNi8bIAFYcDPP3otrHJbRt8OCsUiZ6bjGh/QD0o1vM91G2Y9JVtJIOQfpSc8kpsUWMsrFt2XcqAc/emg88t7ErMqRuRECNOd39K6ee7NvdLGqrKkQMZU5y5G+KNLM8MSMiKwYjkkaRQPjJB0VZAGkUEKD+nFNUsq3MdyJD+IIbYBdR3Zu45596vcRyTW0UD6pNYJLkAMh7D/AHqVcud1C6nAySdt8b0YXJeaEhNgGYr9OM0Rf4no+HaI51mdTpYqNRX7D2pORZejEs87tmUgMiZIX1YYpqDpQ9SdYynWQO6A7ZPcfnvS13JeJEekjM6kNpSUDVnjB7/TvV7DEquGWOJnCFDl1OGDdvoKqizu1iZiWMUTiTWc+Ygb570xPcT/AAfUSJkkI1aX30/l3pWS/litzJpGBIqlsnYGrRXRdweHW1qkUihkYSPC3mVu2/YZ5NEEPiEdyircNoW1Idwgw0nbGf3NGTxCWO4jg6SkuMqQDhvNg4+29Ee4ldUcRE5YgqCR2J7/AK01CcZ8WW2EitK0ohRHR8bvnzFcbcZ5q11Ym5BtkSRLfRqQgt5JM84/53rRS6wsQ07uPoo+9J30t2b+KOKMdPBdyGO4UcH700MeHLLb2MFvcxlnTK6o0IAUcE+9ANlcfETSJPLlrhXVCx0hANwf12qbZ7poVaZcyuykAE4APr6HHambGIrPNIY8GXd20kbjt70CKWN09x1LqVg6s4Uqx0yKflBXtj86tDHPb+FyW8QSK7YZ8hOnOeR6bUaSO4uLk4jaIxuNGrBBGOQfTfiqQQeIxBiWGXZjwD/7aKXHhREl4wVVNyvlWNmGlsevcd67/DZvhNBmmZRbiHzMd2zzR2nuElmkZX0CMDypqKN3qT8XN4XKgbGpF0EY++agIvVilaR9MkThemuMlSOcZOPvVL3w9bk28heROnJrIU4ztxVpSItE1xLpCLjXp8o/tTqMBGTuwxkE0GND4fJCUKsGfrNI4c7YPGN+1LR+FXTSSSTTBrgIyIw3BOchiDtn2rbkZ1CIqjJHNXWF8ZZvXir0MiKzkWWN9S6EjKtGFwCfUVN/apfLCH0qsMokOTkHHIrUEUS7srE8ZNCuOkyLA0YYzAqFPp3qajPi8PiE5lESaTMJskjc42A22FM29krWxhdtatLryw3YZzgn610Fg8FsiNrYrsAX1ADtimEVxJ3qKpDAtrCYAWYZLEsc5r53/FmP8WQjjpbfma+h3EmY3Oo4TY4G+wzXz7+LRjxKDbmL+ta9f3L0wtsV1dXDNephB5rsf8xU7123r+tB9dKDGO3pS8sWxwBTewBUjI70NlAOncY4NeSVvGVPDgZ5Q7V5/wAZ8FS7jLJtKvyt/Q16+aHYnb3FIyQ5G4yO1alxMfLiWicxyKVdTgg9q+uwZEUbBfmUH9K8j454B8WhmgUddeP+4elestGjlto9LnAUZ24IFXzu4viOBoB8p9fWhpKwmMR3Gcsf2FXCmdDGdWkg5I2/I0bpqigEYAHes4qmAi6EUKnIxVElcOQ4B9DjmiaiuBkbbY9aqV6iYICnkHNEGUaW1DJFVadusV0ZQISWHY+n5VMakoDk+bfjYURIcat2fPr2rURlW14SpkljKPI+Srcgdht7U5HcRTYKkN/3KakWSLnSvm7ADius7BLeJUCLHjOy8Ugpd3UVshBjd2C62VceVfU1VfELePWqiQlFDHSnIPpTT2EEkwlkQMyrjk4I5wfWrCzjCsSrNrA1DPpVgWa9PX6ax6lTaR8/K3p+VRJ4nBBNLG4clE1nC5GPSmBYRoZHjjCvIwZ/QmhtaxySOGQsWGlh2IHpQV+NjKa1VimAQMHf6UGTxGKO4Ns8U3UChl0rnUMZOPpTRtYyzAxk6gAw9R2pebwpbi+inKMAsZBOs757YpgAHEsxNvIzx6A7sB8uRkD8qrNdM/h8tzalpNCnGdvNWj0Fg1SKqhsBTgb47CipbRaHTprpc6mXSN/r61MGW76dA1LrADSbbjI2/OjCXTqRTg5GN+Saee0hDiUxrrC6c4Hy+lDFpFPr1xgrkEA+29MGYkzRyTRSq7GIjqPp2BI7e1NW6zADqRBN91NPSWUEgl6iZMow5B5HaoEAMiMNZZAVGWpgz7oMsiRwyR9YYIhyMlc7nfsKmyuo7bwoTuC4kkPBznUxA9N602t4mk1yAFl+VjjIqkdnaW8CxxxqqK2oLzg+v1oMq5it3uA8DaLlnZEUH5mxvkVdAV8OWWWCRH1bqu+MHt7VpPYwOAXjVgG1Kcd/WrSQiRCkg1KRuDUGPNOkF1KXJSJiqh1GQm2+faoupPhLhiyxs0cXVfJx5c4+5rSghXrSSlcalUfl7UWSCKRurJECdJXURvj0+lTF1itcSMVIi1HpdRWXkj6UaZljTRofzJqyDWg4jEe6FUJCjB3PtRntIgQXUsT6nOaisaZp7ePqNFEQFAZmfAA4+9Dkm+IuFjRAHc4EiN2Azz/Stv4RShDqQzZ2znFVFlpjDacY+UcfeoMiNZpLh0AwY28jHcHbn61RJ0gtIFMXVGRjTHnST9f6VtCJAM9M5bYkDmpisFUBnVRjbBPb+lVGXFdprP4RVnZlzj05q0t9GpTTCxBIRmX+X7cmtD4WPQJFwGHcc4qjWYDq8enW2xck5qKz4HMjlhGQoBGnb9MUv/ikZEkjWjAKwWQkjKkfvWlBYlQ4xGuk5Okc1VLYCR0W26qyNnUPlFSUJNdvH04ZIVCykkFCCCDxt96qSyz4aML+JhV+2ea2/gIxhvh9IxthsUI+HQtEA8DOdWVHOaozhfRQvhYHOlNbHsD6frQ7i6WWTpW8OkN87EYKk+1bkduJQC0L4Ixn1peaALMGCDJHzFdz7U6GYYkF0kZGqAQNq9zwRVfD3jht4RliJMsSyghTjjP0rVEErTB1g20lcHbJ7Vb4KaSPZEUgYydh74poTspoE/DjWTABYau9LRia4vFLyOAYssmfKMmtOLw6bUqBI4tII2JJx6ZqZrRkUrHldI1eXnA7ZpphGG6W0ne0EDGKKPUzkiuPijPMQYjo0awQd8fStJPB7aUrLIZNbAcsRt6bU7F4VYxjT0FO/wDMc0RhzXBls5olj0lYtXPryv1rmkSS6DK5SJcRkYwNXt6itua2tVjdTojyOR296I9vEiaikZiU59qKw1v4oXEUcLtGHKFx/q+np71e2nE4HUhVQCSmATt68bVoyWsLyRtHEql2zuSCBjnFXFlFEXdiWORuSdhQYYvZJSPKjYkKyckAc5+mKlfEVhCAoskkrHS4OldI3ydtvpW6vh0IclgGLb5yR/5qws7a2AKiNFJG7HIz96FYY8Rlklh/6bSmgszas6W7CrR3pDu/TzK0TSBWyNh2rbktvKwCx5xyNqqLWKRdQJB2BKjn86IxU8U66WhwENwDhsbDAyRv+VN3lxHBJCQI9ch0Bm4Uc/8ABTh8NgAODqOcgvuRU/CREYIUb9h3rSMq1vLq5ht5BCjFpSsg3XSBn1oqXbzRorw/NIy/LnKjv+laa2y6gEUem4ohs0XcYY47gVFY9m5kR7+cvspKxkbrjOQM774qlp4hLc3RC9IxPAJIyoOAe6574rbHh4J1aguf5dIOKGbaGFxG0sCsflUgAmqjGie8uZLLq6cOrl9UWyn0O/5VaGe5EjMkKgKH1KUxgj5cH+bNbnw2kZOnOcZAqI7ZQW9znJG4qBG1kmN3GJwAvQDyEfKJCePyoUviVw90iwoREk2iUBMnT65Pr7VrmBABncevFW6EY7mrBjQSyN4leSSvhQQkYK7FcZyPvQpxdyeMa1fFtFCdPlyC5PHPP9625NCKCy5AO5zQXjaeAtblVOPKxO1P/BiWfxcVrBbyKmemzSqR3O+59zTkT4tyWGmR1BYAZw1PGItpEoUDclUOxNRGmXZgNtWwoMuyZ3thZ3sLMANLYTKv9aGIb55nZjoKMwXDbMmPKMdj71uqoVTnCem1cUGQTpx9aDCSO8NvEDNmRYSrH1c8farrb3cjKszsFQqVdW3OBvkHkk+tbLAEEBQTnbI4qojXjcfTvUVjpaXUc0bM7aRMzkaifKc4FNSWzG6juFDAIjAA+p7/AKU2wGW0jfvneqkp1o4cgyOpKrjGw5/eoRlN4fcMHZpz1pIdDHUcavWj/BvlS0pKBUX5jklf703iYHBtvuCDVVdpodceSu+4PNRS8NsVhcyaHlLliR39P0rwP8YknxSDIx+Ft+dfQFjlKeYYOfrXz/8AjKEx+KxEtkGPYHtvWvX90vTz+c4qK7jvXfevYw6u2HeoxU1B9eYkZwp37GoBdj5gMA7DmmWII3FBOxzjb9q8NmOkqhyRsQD9KWkiKn1FMEYO3B7VYrqTarLpWcyE7igqWtpNenVETll9Pf3p8xkHGKFLHj1GexrSG0fWgdQCh4weatuW074/ascSy2OV36DHfB+Q/wBqeaWSNI+gVmfAzq21HvxVgdABJwcH3qrIWlRCchQScfpUDWGLadjwPSuhkGhmxuW5qhgEgYwMGpaQKFVSRnnFA6hDZb14rmDdRSOMUQyGyduauxz67Un8QsUqRvszk6cnmrCSTqEOpwN81rQaW4jgQPLIkanABYgZoYv7eRAyzoU1ac6hz6UC4t1upbe41BTAWOSuRgjfmhR+HRXPgsMEwZVGGGQNXOaB+W9giXS0satkDGfWqNJHC5ZnUAeU5bueBQGsFkl1tM58gRhgAMB9tvtRJLaOckEL84J22OOKUdPcqVk/GWLAxr/0k8UtH4i6XAtboKkxP4bdpB/f2qs3hyF3zI4ZphMW2O47fSpFnlpW1FjI+tSVBKnG2D7dqoLNdqI5ih1NFnUme/OK6wvlvLdihBKtjYe2aEli8UEUUkuXjIJbQPNj1FXggt1uWmSMCUjS7Z3Pep+gzXMQUs0qYDaTlhz6fWhx3GhiHYKQdIyRg54oR8OBefLjROwZkC42GNs/agCzlkv50ZEELoCGCkgb+/8ANtSjSa4UTdNpFVguSCd8fSrpIrKdLZOe3ekRZdMhZDHLswTK7786vU0zEiRuzqVAwF08YxUBpJF1FcjyqS7EjY84+tBRGu7FXaR45CmsKrjIqzWkYa4kkCYnGDnsMY22ofSjMUkZjCqIjGMbHB9/U7UBJ5QttEvW0tL5UfG2SNjRisqRZwrMBnHvQEsyTh5icxCNx6gft9qbuYRcIEZ3T3iYqf0qBFWzdRM0mmTSRoddsjkrvtR4bg/CSlWL4b5mI3JPA9hRba0IjRJpRO8ecM6+v+1R8KkPTiUjzSa9l+X/AGqWKFLdQrYRElJNTaF1HAJ/2piGW3hRViZPMcLgcnv+1WHh6FYlDtiKTqLkkkH+29StlGzB1YhkZm42OedqYFvjoJ7l0DACH527k43wKZXE0XUVjpzsMc/nVB4YqKziV1YydTI7HjH09qZc+dArAaeSB396lgQivYrpC6TII0bTnknBx9hXS+IR/CTzRnOkMGLqQAw2we/NGjsIIrd4BnSzFx2IJOdj2qHtg0Zt9IMUmQxGcn1OaBK0lhikeQoXk6YXBzl++fvjanJboLFExU5eRVIxgrmojsI+kqMpYAh1LEk5HG/tV7qIuIlJzlwTgAcUXSK3sfVmZVZVWQxspU7n1/2oyeJWkTxFWYLK5AypwSORijNbwhHbSpBbWTpxv65oC2qT2qoyKgV9R0ryfX2zU4NOyXcbiPpgtqGonTwOxNI/4iYrgSymfonV5gmVK7YPqN6YVCZGIC7phjp59BVoQsMQRAACNwRn7URa4v4rONdUcjsidRlTchRy1Cd4fE5dGiZQFDLJgjbsfarmKG5kV5lTUg2cjYD096i3MXxEk6ONbnBYcMBxt9KoXF69mwilLT24bSZiuCh9G9aJJePLcRW6RmLUGZtS4OB/eiSQwuZDIhZZlww3wftmrG3h6cUjKCY1KqDvgEb/AFpwAxXUUVwAFkkGguDg+YH0zzV4/ELKQNIA+jRlttvTH1zQ1S3W5SOBB1Y02cnJA7D3okdlA1v0lBYSNqfV+ZzUgDPdFUiCxXACjLqg8yrjmi+H3YubOKcMCApDEnfI5z70SeKMz6+l5kXAY7Z3496gOvTAj8oLZK4AG/JpeFKWXiETW6NckhZNUjuRscHjPpxXeKXbv4eFS2cB5lGdsFdXc9s0ylraxxMixr0ipUgjOR3Fc3SubJY1ICahjI4IIOKCReILrSY3LawjYA8vcDHNX/xNANUsYRNWhcENknYCjdJep1cjWdtQUZx9aCYYATGFjDN5m8o3P96I64uRbeHs90men5sLvkZ2oFz4jbCKaKWB20xhmBAxvwKJcyQNERMQVGxBXPFWEUE7ZLQsrgas4OrHANNCVrNNbjplnmhQgHu0YPYnuKafxNVMSJFIxdiASABgcn7UcRQLKXMihsBSVAzS720UpU2xVtMgbOOB3/PegML5WgExgbQzAK22GBOAalL+HXoCHPUEY25PNXWCJIEiBQIDlVwMChSRwKxBMYKtrGcc+v1oBf4oArzGImFW0KykEsSccfWjT38SOQCQzN0hgd+9RDDZiJUVotIbWFXB35zULHbO8hZRu2dwNz61Q3dTtDaTSJkFIywzvwDWPbX+bBXkgeQwwCfIIPUOOT781pNJEV0vIzBhup3/AKUFPhYVkjRuivJOAoOftV1BrS/S8h1orAAA743yM0r1ZvEYTouJLaQMw0xkZXB2zt/zNRFFZxWy21qxSMHGx4Gcn70XpWTTCYkGQfz9/wA6Ag8RjkZUwXQuYtfq45AH9aVHi0RiLFW8sbuST2U43+9HElhFKrR7NIca1Xv7mp12erQG2I04G39KozpJwtw8lxO4RLVZHGcjJO2B+dFTxIxa7aK1VRG6qpMgAYEZwPf2/WnWFswIdjuMYJ5HpQHs45VCNGDECMKeKCt34gkUhUKOp0y4RnwDiptvEHkuFjAjjGgM8bt+IhPG3erz21sGWWRASpwCdyKsI7ZZwdGqUrnON9P1qcANz4mY7qSExBkig6zNq98AVY3ioskrW5VkiEhA5JPaimBFYPgb85FEiWDJJUAgcEcUCU19cx6kUo8gi6gIQ4Y9gBXPf3AjOqFTi36hO4y2dhTeEw2WBVuM9qr1IUYIACxGcDc/WopZpVkleOOIK0ShioG7kjt6VNl10kuJJCSCimPbBXbdd/fvRIpupPKGVAUfCkd9t6YLoDuN+dqBC3vbmdWdwvS6JY+Uqyt6ZPNTYySjpQSRERrGoD5GOBuaKZI7i2dI2AVwQH+b7ihSGaO7to45WdSCZAyjAUDkEcHNZUUa2jLsNDaiNOrOwPP3r59/HH/3O3BOT0zt96+gmXH4bDPpivnn8a6f8TtyDnMZ/etev7wvTze2O9dXcV1etzQdv/FTgDmox6V2faqPspX0FVPODuKKAWJyNs/lUiM5yQa8cjZULg87miCPK77j3NW6eSdvvXEYwO1TMAigUas9uKG66lzufamGGoEH9qHg/L+VSeS4Rnh1x4IyCMHasyGR7K+SKTLQHZGPKn0NbzrnfGDSVzaLNGVPB/Stah93UgAkb8Yoaq4bCp5M5BNY9rK1pcC3vD1B/wCnJ7VvaxJjcAY2IqgaiTUynHOR7D60aQNpwdz3xVDkMdJyT+lFBLAZrSKvHG8YEyKw9GGaB8PDrGiMx4G2liD+9NEAggkkVUsMgAUFIEAHzyNk/wA5zR2GT5Sc+ppK8SeQIsJHS8wkwxQ8bHNBgt71bezikuCGilPUZWzqTf1+21WDSCFc4O/OarHGFQHVjHP1rMntrtILd1md7lJCCgk2dSTz9sb+1M6XSAWazMZjET1Sc47ZpoeCpJEwO7cUGaWS1dSYMwY3kB+U+49KVEHWt2ilsVSRlwX1DBPY5G9GWG4SaLLu6pHpLa8AsPUelNBFfqKXbBDbg+1QojUEqBvvq9azxZTpbyERuDIQJIw4wBnzFfSpa0uUvl6ZJtggU6pPlx7U0OdTzLvt6mi9TQmP3oLwBoWTqEZUgEHfNZrWt8qW6CRziDQ7LJjDevv9aDUjy7+fHt96N0Yi2nHv9ayY4bs3MTO7FUkwSr7acckfWmmgu2sHWOUpcK+ULOCSM9/7VBpy28csJjbOk+hwftQY9MSjq65N85Y53oFxBdXDyKlwyjQpRlcjB/m2xVpLac3DN1nMbGMBQxGAPmO3egaWSN5zGg1sFBbAzp+tMAbNwtJWtqbeW5lZnJmkLAajjGPSlPEA58VtmQpiUMhVy2GwM8UGqCSdhxztVwoaVSw3xWTb2EsLprm1GIko2+rSRjSe2KoLCVIoY/iCRHG6tknctwftUG4s8azaC2GIzj0Aq6OvO2W43rHNgZI5YpZS4ZNCkjdRpx60a1tWtrdImkMpB2cgAkdu9XQ/JJ00AdztknJHFUjlRtTKRjG5znH3rOk8Ndp+uxDShCgZhnIJzuM747USS00RRJGqoVYMwIyGHoRmoHS6BQ2VIJ2PNCadEIYadOrB370onhnTihVGKrFMZBkDv2qieFRhYU1g6JmlIIHmznb/AHqYGn8QiDy+bHSXVL/298fXApYT3M3RnVQM4JiYcKe+fpXSeHR5u8lczgAHSMxnGMiqy2hMEmrKM0aoCDnODnf1zTA+11byR9N3TQ+VHmG+KqipA0wkmcoFDnWRwO5/KlhZskOmMIHaTqOSAVb2x2FdPY/EpdAv/nqF3A2x35pinI7pGiy+FUjKgncg98UreSsLOWcgoiD5SN29PpQLrw4Sz2zxAKiApKQRjSR2980xehPhLiBFwSoIydhuAKYGYo0jAIfG3BPNDtY444G1EKzyk4zuD6VSXw4XFwWdzjKOowCVK9t+1WhjWQiUk5SRiDtsdwcVBYNHLMQpy6fMv1oiTxtJ0FdCSNRX0HrVYIRbwKo3UZxnnmk4rKOKcuzGTDs65/l1c/WmBg/DSqgxC5z5CcEn6UKHxApMbZQNXUwPYYyfrQ47SO3hijWR9KBgcEZOr+2akvDFLA2CDHsoPfO1A5BKXbUZlfUxC4Pb0qJjbwjoK6dVssqat2pK2sujJLO2CjuWRc/KDjP7farW8IZzNK4Zeo0qDGGydtz6elWg/hxZ7OJy2ZHXUxPY1VprW0juX1lmhXVLn1O/51SytobJUkyNbIFYajgn1x60OWzsnW5U4zcsH2IyD7bVAeO4uWliAePOnVLGB8gxznnmjtNEtu91nKqpLH6UpNEh+RgsjYAK74A3wfUetNSYlJjdQyshB/0kd6BKae8EkXRsleKTSGPU8yg9+KKr2PWljWeJtGNQONqiJDCrQrcl4wNIVtyB7NQYvCoRFGnU1GMKFZwCQoOcf70Roxm0EoDNCXYlVAxuRzQB4jaxX5tAUGV1sxOyjtS4sIdKRl38shcEd8nJH0o8lrA1xLOdeqSPpsM7Y/4aKZjlt5myijHAbT8w9R6iuaewZWdpIxpfQfdvSutIAkEQLl+mNKlxvgfSgz2KiMjVgtN1ie+qrIjmvIFeJYdAaRmUkDGAvPPerRSQwS5ilPTlXyqSW45b2qgt0aXyNmWNTnOTjUc5+u1GgtI4pGdCVBjEZGdiBx996CEv7eSDqowOrjAySfb3qfjbQpplZVYIHYOuCo9TmgrZwQxosbKqpJ1FwTkN9c1aaOG4eR5NLNKgjYgHdQc4opqGSCVmjUISmNgOM8UOGeITzCVguZujGuOcDf8ArXCNIpWkBjV5cZOMFiBgd6XhiDs7StpMdyzg/XaiGXurBZYHedfOxEQ3ILDk0EXlvcNP+JpVZDEmnYs3rntuaslpbwxxSBii2pZlO5Azz9aEIoljHTK6Hczeupjvnmmg015FZQRLPKC+ncn8s1SbxOzgVxLOquoGobkjPFCuLASuWkkYmRVUquQNuKiWwikmk1OdUjIW0kjdTkUFF8QtknFsJTq1aV1KdjjOCcc0U3cUxiWOUEOpdccEDY1Q2EKXc07nDM+s54DYxkD1xUW9tb6o/h3BMCGMKDnSD/4pgiTxKGKaOJlkbVII8oMhWPANRPJBPepbA7BiVkU/+ov8p+1Q/hsDTMzJqZ3Dkk/zDuB2NGljhhn1iLMh5Ycmp0pS78TitvIyFzEVV/MBjVxSjXfw/jN/K8T9JY4kByAACTuPqTWvJaJvMAC7DkDfFLQxgXszvpYSIqaeeM/3q9Cq3Q1RgwJG7OUUM2zY7g96h7prmG56JXoojoXz5gwG+3pTDpGzKrxhwhymd9P0rriNWt5VjGlpFIONsnFZ0ZsHiMdulrAIixxHGxDAaSw2+tMT3jFXgQdOaV2SNidvKM5JpiFdEagjZQBnHpTQRcAhBgbiorGsZ3mRW6Dxggvvxuexrx38aEnxC2Jxjpnj617+Vo4k8qjY778GvAfxgQ17asM7xnb03rXrv+8L087tjg12Pau3rsepr1uaNzXfap471Gao+06pGOVA+pri7YOdqPgqOaC0bBvJnf0rx9NO2xgCuUbZzzVQN8EYxnJqrFlK44PpTdVJGPlxtXFda/bc1wGV4/pU/wA2O/J22qW4B6c7E5HpigsmDkUyynGQcVVRqBDUGVeWaXMJVtjyGHY0r4fePBKbW4GGHfPPvW3JCV5rN8R8PF1HrTaZN1I7+1WB8thdQyVxVrd9Ywdh6VjeHeKeXpSNhl2IPIrZgkV48KMDPY1sEkI2AONu9D5wMbA+tEcDWMnciuLhQMDv3qogqscZJOBnAyaVSUvLJGoYTox/Dzjy9j7g1PiI1Qw7n/Pjxj60GWO5aW6kjjTqakETONWR3x6d6CbP4qSLEsYLKxDPr5we9GQxQTkPIolbnJwcDt9KqLm6F2FSPTCs2l8KCCmOQfrSoikmngkaKQMLmQs2OAc4I9uN6itTqxiISdQMhOzD8tqvFIWZ49LqUxnPG9JX4KLZpHlFEwJKqTpABxtUxPcHpxO7IwHULsvz7nY+hxirEOTOsSggsSSEC+pNRA5k6gdAuliMqdjSt8GaS26ZYYLMWUZIONv3qsUtzFdx25RGjaMEuFwFPfJoHJQVGO3tVlAEYI77ikJbu4DSMqLpi1ZGk74GxBqpv5VjlwFdo1QgAHctyfoKWjQDBTqLaQNz2ovxKLJpbWpYalDLjP0NZZe4njVtCH/qFUhSeAc7/vRfEmlliBwNZm6aMh59/wBCKmqfidpXJB8vsaJqIXJOGHrSutrK26jxoSMeRDsO1CM1559ZQ5lVYzpx5T3pqG4LmGWUxB8SLyrDBPvXXE8EGkyhgDt1NOQv1PakJGeURrLbtoMxUyKpBQDhh3+9NO88fh8gD9WcZ05HI9x3OKaGCIyFOeeDnmqqoLs/HbmstI5YY1SLqNbysNuGjGDk47ZP5UKS4uR4i1uOpoaLKkYXcf0qDe6iatO2cbml/jI1vBEylP8AQ/ZvpSWLhxORqSRRpRtIIz6j171111yJiY9QUIFIXn/UQB3po1bi5SJDrIGffmohmS4hR8Z44rIUzrcW67tAWfUXTLKgXbJ9SaPZ3Nyr26umAVdn0r37fSqHZpvxGXptpFShzhyp1UlDdSC7jFw+kOhYKVwS2dx9q64e7kuWjtzojAVkbHlO/mDfb0qBuaFZSuWZN+VO5rnQAqgJJzjLdqUjWZruYyNNoBAUkjSw9R6fSgqbt7tHlDhCzKy5GAP5SO/1pQzc3dv0Y5CxaCQmPI4z7+2xrraRpA8QBTSSmoHVkeoNZtrDcf8ARaX1RqsjZK8E8D70zILuOyWaEM9w8i6o2xsO4+lRT6wyrB0i0bADAYZBNTbwKsZYkk9ya6NtOAZdbkYPoPelybtiwRtAMwHmxgIPT6/nVQ3b3kckpjZXhk4CyY83uPWh2qGOzbz5Jdjn6saBJHNLGVmjSQGc4wRlU7Eeh/WhRpeQ6I4yTGS7fKCcjgZ9/WmK0GUrEBk++DQgrErvpB9e9LwI86xCSZ2jH4mvIzrz8u3YVRVvcIZX7uxAUcfyjNRDhQZ1Z9+OKzvEI3knV9JkTSANLYKnPNHw0zRiVZEVAHVtgdXfOP2oFst5+CZmbJVy7HTsc+UGgdy08XSVgpXYjnb09qFJOxkeOMeZBg5yBmp8Oia2tAJ2zMxLvtncn2pO1huYmxLPrxJI5HbB4HH/AIoLNeMkUEskTGLBDuN+meMkdx70x0I5tMmpvLurg4NK2ovz+IQNLxHyFhjX9MU5a23RLZkIDAYjzkKe/t+VMVeGNiUOosP5jnFMXMZlj/D2UelZccF3HdTICQjSaxIzagwA3Hrz2pZY/EZJZ1V5epFKHjJk2AwdiBzmpg0FtzAANO5bIwdzTFy5tYesRpjjU5pSOC9AaTU4LsjFWbOn1z/YVa5S5FlfCWXUDkx5PC4/TfNQNKrPbK7gK7AHAPHtQ4I47Vppt44+WDHy4HfFBkW/ZiIGUIEj0ZIHfzfpUT2ktwl2ruxWSQdNc8JtkHb61QxPeTi0imgjXSSDoOdTA/saZlbqQEuMf3paBDG00xaR4wgC6v5j6j9qElvctcpJIWULrVlViQQflwOBiqh5hbRwdSRVYoMagMk+g96LkhAuMDHBNY9rZTCO0hkkkZo5epKSxy3OMfnRvhfECnm1sDI5YGQgsv8ALv2HtQONbmTy5xvx6UO4c2EQfQH8wHPqcUBbW7jVcTSvoh0LuRqYnck/T71a+hU2kKsHLLKgGfc4oFZZpfjLhNLSx6tesLlk22H2x29aYtpLmWTRJqdFYEHTjt3Ht60KXw9ytyqzSfiTBjp20AYzn1O1Vmsr+4nEgc6RKHVdTfJ/pOOPrUU9eeMLZroELSedUIUjPm427n2rkRnmkRI1gVSDqUDf2pL/AAqYzs5k0gXXXC6cnTjGCc0a9s5J/ELOZGmWKFyZEDFdsdsd6sRqM6oNTkeXk0LAMxlVsJjfI596x3gvTco8hyqSsSSW80Z+UfaiWNrcR6HldmVdeVyTq1HIP1xVFrO669ut1IQBITpU74GcD603axr1ZbnHnkAAxwAOBWZ4daPJbW5cK8Kp5F4IbJ35q8/h1xcXLB3HTDK0bCQhkA5GB6+tBordQySsqOjuhw2DwfShSzZnbdMAgHLDbNACfB3Es0ixsGxowuGUemayZ7JJ/HLiM9PRNErk6DlTncg8Z25qK3DewPM0SOCybMtAa8tEjaV54lEbAMdQ2PYGlZLE3CXMJuSIpRhNIwyD0B7iok8Hjntx1W1SMyOz6QD5eNu1Z2DQe6t2bImjONz5hsTxQ0uIy8idRSVbSwz8p9KXewhd5HZmXW6PgYG68VHwMHXuptTFrhcMufl9xU4Uz8bbKJfxVCRfM2rYUeOQsu7Y2zkml0ijVFGlSVUKCQMnFFjYDIVRg7EVAvcQGRhlsg75HevDfxipW/ts4+Q8fWvfrFi3CRjSFG1eA/jDJ8Qtw3+g/vWvX94eXTz2BiuOa47Deur2OaD7132Bqc1GRQfdNjkHBPeqEEADGDXROSSCPb2qXwpyNzXlaB6eT5dl5oZhLYGfpvTCtzjGc/nUiMltyOPSs1QNDAgHPtmj9Jc79uRRURVbL5Pt6VWWWMsd/wCtAJwBsi/rQioRipNWMucnGqqnJXJ2+lBV91x+dAeIZyv5UbGTvmqHIBUj6UHnvF/Dirm+gGHA/EUdx61Xwu+xIzO5OcYBNb5UMTqGx2rBfwsW/iBWMeR/Mo9PatSjcExePOAQewqxUPjTg79tqEqhAoxg4ooPTXUfXetaik8bydFcDSsoYn2GaiOOdLmVhIrRuQRkHUu2MDtRWmDRsW2Ve9ZaeKxyNb6XA60xT/2qM7/U/wBaDXVQEAH1zUaWOSN/WkRJDHdNJGzKVHTZGyC7H5ef3po3Xw9n1J4wsh8oXPLHgZoL+YHc4B49asXLDT6Gk5PEXheCKWD8WUH5XBGoDj6UeG7ErIUUkOgc/wDZkbZqhmNCVbjFcchSCB/SlbbxJZUifQ6rKxVcgds5/arNfQNJbKEkYzgshC8AetB0gIcaWABzkdz9KLC2VVlQFSM5yMGgfG2/mbDhVj1hyNmA9PWmI7mGaQqj6imnVgeoyP0qALQNE7skZbqku7KBsdhxTLRrLAML5kGwG2/vXSyoJNCHLHP0yO2aX8KuAYo0aQdaRQ5z3JzQHt5dfUUx4MZwSDkE4q/4mcDAAFBe7t7a4FuGYsScFUJGr0z3NFjnEqlxE6Ec6v8AagiIShyzNztj+9EIJ2Gccik28UjLaTFKuJemcrwT60P/ABaKORjJDMqpJokZsYQ8jP2oHpEYoygkbetL21nh2mfzSgFVZuQD2qv+JqJJNUEqxrGJFY4OoH2H9aYhuo2jlYhlWP5i4x2zQUeOQAgHb0oiCXucgjc4pQeJxtPoaJwAmsHbzDttXR+MRNoBilUNCZvMBsoqcBjEr2uWJ3+32xSyTyRtmQOqjnOwoovnmRY4ItUpVZGVjjCn39aW8UeQiIKp0mRcqe+DxSwMXNu1wUlKY0g4BbHIwa61dpISFUx9N+mQDnj0PeqN4ksrGPSykyiIe574pd/E0MUUcEU0cTT9IHT2B3xUVpjfKq2SOd+KhxKsJAIzjkVW1UTStOECaNUZXTgk5FKLfNjOJdLTaOMnPY47CgbsoBFGkayaumoB3424poA686iAOaymaM3DS2zFJ9ZQgDyykDuP60U+KRLFh4pA2CXUDOkA4J+lAcK5m2Pc96s6tFokycg7ge9LRXbSXAQQupABfjyDtQ5/E43tdURJBj6gypzjjNQaEKSJHhZCckka9+/rVbd5RG3UZdnIP50nb+ISrCzPCzLGvmZSMA+n5VWK4dWkZ9ZwnVI22BztVlGhEiINCkhmJbGdyTuasck4PB71n2kzv03kDa3Gpc9s8Afaif4gBc3AKSiGDZzp2BAySTnjHpRDWllQbZH17UC4ljjyX1HA82kE6frR4LhLrqKkbrpI2YYzkZH6VkWN67IHuYx05HllZg4ONJ2yPpj8qo0jE7xuMlcqVGOaUhfSXt5JEzEEzgYyDx3pvrO/hU0kqqmqNipRsjGNqyumr3tjGYWZorXqLpcAgbfc0waUWmZnhDsJNOQCMZHqKuba4RhpORycnGTSKeIyQyXCi3UtFEHUh8sRzg7bUZfE2kiEqRN+IQqF2wCSM70D0SODrdgDULbpFLI+o5cZY+/H7VlX4lu2TQoEsJGqMNuGOCCPXH9TWhLeBLRZmj0vKwVFkbSATxk9qYCJbqWOXJ1b7sarGbGXqRo6OUJSQA7j2pe1u5Z7iFZYo43IYsNfABxkbcH86H4nFo8QQwL0rlkLLJv+IQfkPrUwamYIwzFwATtmkpCsswNvcR6ozlo2OxB9cbilri5umt7qQBVEKaCmDnXt5h7UMN0bhVtoBI6lI2DZGFIzqG35k0wa5ZDJEJGTI3Cg5GaJLKkTbfzbmsaO7kbxBoJbZFkhY7qSTpxkEe54opL3dtHqdhHdE4bR/lD025qh9LiEvrUgjOMg1aW5LdQQqrNGBr1HABPbYc/3rMsrS7WWUTKgXVqVgcZJ9vWl/D7qVgCBFMZJ5GkQZ1KezHH0AxQbxZwgLeU8lfT2qzCOVlBB2Ib2yKzPC7u8v3eOe3jj6RIlwTsw7UL4u/EszFAYFnREKRsRoIzq23OKQPiO2tJDpMmZXLCMvkE8nApmGXrxsVUoQxU6t/yxWMPiYbtZ5oWcJBIToUjJ1bc8HFM2t7drOEMEZgeQBHVSPLpyc/fbNA8UEZOkHfud6pgg5bfHek2vr4raObPUJiyyLpIKHO2fQe9G8QuZLSOLdMyPpLMDoXbviqGZv/p9anYnvQ1kVV0jgDekjdXEi2qOOkZEy0XTJH1z2PtSl3dXVvPOsMasEg6uCCfMTsKg1kSKKAKg0oP0FdqTqaxjOw996zJbu9CsDD/IhAC5xk+b649KBIL5WEUPWEayqS4dcunfPvUG1MkeG1HbvQhFGE0jIJ5PrSS/HyStqkxH8SMLtnpgf3qkiXUtq8igpck6c69Pkz/L9vWmKbiSCZ5VGoCE6SSdiedjU3DRx28txktoGAOBSttBLZeESRQhHmQsYQx5yds+9KmC7lguJZZJtDqgCSsCwbO/GwFZsGhJZoYjqctKRhSpxv8A2oqwIkSJrLFRgkjmlNHiEcU40xu4H4bjbJPqPalGt/EGF1oeRTLGBFqf5D3NBrqgUHy6h2xVyMLlVArJayu5IrnXPIAYlVCGOQw5/P2pmzS++DIkZklYZYtuF2qKZlJRe2T2r59/GakeIWx/7D+9e+VGa3QzOxk0jVtjNeD/AIyAW8tgpOnS3J9616/vC9PN525qN67Fd+Vetzdk+9dnPc1XHtUn6VR9uU4l09varvkkjA470nayF9mO44J70zI+D8pIO/sK8UuulCcZz5gMb7bUQNISuHA9ciqRxA5aU8HIFF0o+htHyny/WiDAP/N343qwgjONZJzttVCx3VvtXA4yuc4O/vVFzBCm4Ut96C0SjGDk1cA6gBk+tdncA59jQAMYUjJ2zVJEOk6d/Sm5PNHgAn7UtJMkCl5AQu2B6n2qBaYrGhkdtOB96BFaO7fFXBKn+Ve4p2K06ji6ulwf/Tj/ANPv9aid2eTTgDTvzQUeMMAwXzDnFC2bIGCR69jRFkwcastnt2qkysyNhsHtWxPbB270straW/QiSPJVy8QLk4ONyPzognRVDSHDEgbevtQTIzznNrr05xqYe3FVDItkkLdVVcswckjuOPyq9xFHJAVkjDqd9J3ye1Ajvka2aQLJGVYoU05KMPYUCK9lgCpfsAG3S4VcK49x/Kf0qglulveWMZmVWJIdhnGlh29sU2kCrN1VUKSoXI2yBS7XdnDclXMato1lyvb1JpyGeKVFaNw4YAqw4NIBiyhjiVRH5EYuoIzgnv8ArVVtIIzHpTHSzoA/lzzRGvreNpI5Z1Vo1DMPQE7UM3cLK7dZAqHSxzwfSqOFhB0Xj04RwVI9j2owtUjd5FA1vpBOPTYVQXML6SJo/OCV35A5/KjJPA4/DmR9JwdJzioAraxwnXlm8xZQ24UnnHpVbWFgtupxrRcAlePWjfEW8zsqXERZPmCsNvrVFmS3VpHbZPzPoKcCPhRDMzdRjnPlxsD7CrWsQhi0ox0jsd8USRzJGZNSrgZ54+9LxXUDOoEyMWGoHPIqYLLZRpMZVjGtjqLc5Pr9aWt7ER3lzPIECMQEAAPbcn70STxK3SJiJk8rBTv39Kst9alumJ4y2vQBq31elBDW1usfRIARyCVwMbHO/wB6OkKtrOpsSDU2w822KSW4guLo5kAIcRgMdmb29adM8agjUAFG59KBQ2dtEA6oQdBj9tPcVyR2uNOjGqIRbDbR2WqS30AVH6g0Ocg+3rTBmtorUtI2hR8pxz9KzVTFbRKwaMMrqNAYAbD04qLmJmOSzsBIpIOKgXcUMaZkGps6Mndsc4pS48ShWeJWkX8WMvuf5cfvSobS2jmV3dQWLZ4HI71wghVtCKuoN1SAB8x7/WgxTre2UbCfpzyJrVVbTge/9aLLJZsNnRnHlJUZPr27UBUIBEamQDJLEnk8mlXWO2lSNEOgyGQN/pbfc0We8gt7dpi4bQoJHH059amOaGWYedPiFXUcD5R/b96Yro7eGZ9RAD69epTjf1zU3MCys23UYIQDkbA9vpQVvFDuU1MRkhSeccY9jUG6Ml7DFIelEIzLIrHvnABPpzQHig0xa8M0zIEcg4DYGKm1ihubddMTLHjp6WAxhTx9Ko3iVpPHKsdwNKbOwO/0FFS8hSN1JCiIAFew22H19qAiwQRzSoVI17sMbPTBiVic5OoaTkDcVlveCQwyyq0Datw44ppPELYiNhcp5yQozg5Ht2qQNNEscQVTgLxjGBQjEhaTKYLDDnA3HvSst2J7yFEk/DMbSsf9Sj39KLZ3lv0kjScSLuRvvz/SqHEgSG3WOLUsajZV4peO3jVsJEi5yD5QNvypaW4iurqa2ZwqjEagnYsRkn7DtR7Ke0kiRYZlkXGlPNu2OaqL3UDt4fcRRgnMZVFGPTFGECoiHHnCgA7Z+lUa5igljWVwDIcKP71zeJ2eYk6mC5IU4ONqCow6ssZOASh0+vcVV7SNIIYkGmNGUhc8YNC12UmZJEdC7hNPmXUx42FLz+MQx3EsCqxMbpHuhOSedwOAKDU6ahsjLNjBOd6pMiqqq41Z7HfP2ql1dR26q+XY4JCKpLMBztScl6pu3uQ2YDboUYg7aick+nFAy8miSENBq1NpU6tx6mm1TjVk+mSc0i9yiKsqFZZpMKgzyOdj2GN6sniqyPNDHEzTxZJQkDb1z96gaCjPLY7b0GSaNbpbUHEjKXySeM4296SXxqO5s4Z445G6r6Ej1Bctvtn7V0V2t2bUvZxgSxmTRIw1KM8j2/eqHI4o1Zmij1SMd2PLfU0WGy6dqqMRsOxO/rQri8W0VUjgMkxVnSJSASF53NdbeJfEywiKMlZE1+Y6WA9cHt70Fjax68lf1NLzPHbyIjIEWTOWPG3AzV7q9jtZZnA6jxIHZS4GFzjP1od34jLHc20SQyMrqZJCpU4UDOBk/rV7DKpH0ykMarn+Yb7nvURpKFCxxRlMYGRWfD4qWsEu5kOWj62gMNkJwMZp1/F47e8Fr8PL1DEsiYx58nGB7ipgZWCTWpYgf9oqzQjfCqTzlhQF8VWWaNFhkAkmaIMSOVGSfptiq2d5JdXd5lPw4ZOkoz3A3Jq4LPJGseqWPAOxIUnA+1CtbqyuZtME8LjgqD5s/Q1a88QEFg91FhgpxkcDfBz9K5vD7G703ZRZHUBllU7nG/NTBed4o0lKxmUocsI8ZXb/AJtQ1WGaFJU/y2UMO3O9Zvh1zLFZJ1YGVbgSSu6nzdzx78VefxHFvKYYAY0gEkeDnPov271BoiNQNgCvG9DlKxuMeUDliKqrzweGvJLGXkSMsVByWOM0lJHfvB4e04XBbqXBJ4wM4x+W3tVDyTQvKYEfEuCcFSM/Sr25VjpAOBwKzDLctfQrsrtqctpzhc7L7Z7mjI98OmSIlDzHVhcER++/JP71BpyIijzNhRySeKFiJIymguRuwUZP3pK/juZ/EYDGVWCNS5JGcvwBzQrVbiGx1SuNZLyyrsM54Un14rPCxsoq3EKsgHmAZc7Gl4j15iVwQradXuOai3d+gHaTzNgsp/l24FZ9q13/AIcFtyqFgzh8jJbVnBz2xUU3Kt0PFAY3Ji0kFDuAex+tFgnSa4aEMxKrknGzYODv9aE0l2rSaQmyjSCe/fNL21jJDdGWO4KRHbpkZwOefc5NA3IHfWHBU9jXz/8AjJWS9tgxHyN+9e6SeV0zJGEkDEYBzt2NeF/jTB8RtzknMZ/etev7wvTzRqN6sa77V63NXf0rsfapxvUYHtVH1iCVkbnBB3rThcTqNYwfQHNZc66XWReCd6vDMYznON9j6V4PHydbGpJ82AD9BTAj6aDLA7ZOPWqQDqsJR2AJHpVpWKjYgj3FbZQirg7nNDcESK+MKRgmrxqXIfPl7mrygNGxbYAZ371KOWUA4II9xVGIJBOdt80CGV2tk0DLHO57b1aPw952xNMRnsP+bVnVxRrlWlMUAaSTso4/OjLZqrCaZhJN2/0r9KPFDFAhSNdPr6n6+tdJlRjUCCM1QGZ9XfivP3F3rmZffYe3atW7kPTKrywxvWSIAsyhju3BFPGaGLcMhJUn/wBtMv51xjP70LQIzkMNPp60XO+R3FdIlKT2SXkAUlo2DalZTupHBFEgt51Y9eRJQOG04P70ZCOowBOe+ar1UlYOk8boSVAVhufaqiJ7MSQ6EkaI69epPXOfvUG2DXLTNLIQ8YjkXbS4/p9qKkkeWUuuVxqGflql7cG2gQqF1NIiZ9ATzQVEVta/EapwonPDMAF2xgfYUextorS1S2hBEYyQWOe+ameJWiaFERiwKhSNt+5q9vbLbW0UGosEULn1x3qwCuPD4Zxcly2bhFRyDjCjsKD/AIfEwU63Lq4Yvq3Pl0jO2OK0GaInpGRdZGdORn8qVumuEVWs1jkIPmQnGoegPY0oB/hlvHFbplwsBOgB/U5323qR4XGsl3KHkzdLpO48v02o1vPDdRkx7Mpw6Nsyn0Io+uPhnUaTggtjnikCD+Gp0phI5cTRrG/AwF9ABtXTeHpKjLq2aVJDkA40jGB7U3IVI0ZwRuRnil7pzHJawrt1nIJ9ABnaoDkRLAYm6eHBBDEbj6VmWnhvXtGhnlPSMjlFVdPO2a0riES2/wAKFGWHmbHyjPP1qk0ph6cSEGZxmMH0759hQDk8MgkRknzKzMpZjjzaeBsOKqLOJJi2S2WL6RjAP5UbxKdo0iRPnmOhSOVwMk/lUIFAWIbEY8o5oFRDE0UNnIZozGNSMSM+n+1MXEWtY9DiNonDrpOePY+1WEQLGUsp1DAK7gD0FVupOj0gF1NI4jUe5/ptmgDHZonTSN2QBy7A76yfWrtELm6BWVgUBwARvkYPal1aaW8uInKN02GkrtqyOD7Cmooms4gkCq7di2wPrUwAltoW6cQLhYw0YXPII+lXksoLd4p5Wf8AyxAAcHV98Zz9KuJ4nmVTG8UvBVsfp609LFFc23SdFkGxINAiY4JkKupbyFEGrsff7UQWyiPpSSuSAC0mrdscdvbijW9jFAoKADfgUS5CIgYnfGKBOexhkhmDOQs2Cx1cY71R7OG4ErLK2qSMRkq3YHNAu7k3HQ6KM4kVvIcbAd/r2oiJJqi6ZkRR84cjBH96mhxZBEANicYJ9aSu7MXFx5lzGYSGIJGBqGKrcXPw6ydNQWCGTc9hxxvzTltNPKyq8apGUGfNkgntRQZLG16TrI51SadbBjkkcH67Vc+GxMjqeqRI4kOXOzeoNFEQLaXIIPyjucVVsOy4cY9jnPrUHXccU0JVmZdJDApkMpHeuNtAGSU5DDUSe7FhglvU0RArkpqXHBGf0o56ZXUGTSDgnPHrUgWhs7eJYHQuzRRmNMtyPSrwWyWyyu41PIxIA4UH+UVS7lNsDch0ZQAhUjPfkGrC5TOt5UbSuSR8q/etCEhgglaTzMZJdZDcFuBgVS0t1t2uLpTu7FkQjaM4wcfXFVN7ZXMeTdINLqQ+eG7c80C4lmstVzHci4g1+dTjKH/t9fpTajW0mQ20sq6ZVAOANtRHerLZwI2rLuynIVstj3A7Glp7z/5as8GXd9IVh6k8078RbrG8etQVwCM75PGfc1RmotoGFsfiFaFhIockHc9scjNNLBCHeVYWVjN1Dty2MZ/Ksm4uUDXrSsFlWVI4mznT3B/UmnEeEzRrJdRdZPOzqSCyjnPbeopq5t453jeVGLxk6GBxzzx2oRjeO4lmwBE8Kx6QNsDO360Vru2kAAnTGnX82PL61D3MAiiDSACT5fQ9/wAqUUSNJcSdJNSbrtx9KPHEmTII1V3+chRk/U0OSWG1ieaRwsajJNLt4lG7xxRyoupDIzAg4HAH1z+1EMPZ2zw9B4UMQbIXSMA+vFWmhiMiM8aM0eyMQMr9KUinWJXkM7SxsfIudR25/X8qvc3aW0JmkdsbDAGT+VAxNbw3GhphqdDlCe1WNpDK0cki6njHlbO4pBfEIpGK9RtsFQAfPnjHrRoPFI5oI5ULASOUXUvcc1YGXtohMrEZdhyVzt3GcVYIjHJzsMD2HoKCPFLSVF0zgrgtqIwABsT+dK3XiJhtWlWCQy6Swj76e7fTG9aQ3dfDQRdSRciNcAeg9PYVC2yGVLl95EUhCT8oPpSPUnjtsGNpvICHYZMmfbvQre/tEgV442RSpOQNsjlcZ96it5EDtqUnSPfv7VyxJkgHc7nBxWb/AI5EsZDpIjLHrZSu4GcURfE4viI4gjsZWKBlAwCBk537UDjw6SFU+XBzk5/ShfBRQwyNbRhZDvhfKCaz28SdohfAPoaQxxIBkNk4BP70/wDHoplj1EGLSCzLjLNwAPWgn4cvGSSyk9i2T96l0QRqoGPQCse4vJfiIopoyGV1aZVbcAnC/YnmnvEJTCy9MEy6SwXOBgckk8CoCMwV1XRk8c0rBN8TPcRSoweN8BQuwXsc+9Ah8SaWO1kMJLzPoVVIODvz9hSzuk8vxcSmG4d2RHVsBiNvN2NBoukUCvMzqDyT2wKo/VzE8aaNRGVK5wvfPpWd4ks83gyyNAqTOVEkZ9M9v0pzXegm2WOMTKVyTkqQRvg+1ZqnPEcHw8uZBGV82rGfKKTS0luhCHcgkiRgh8qjkA+pO1LXfx0nhM6MwOjIwUIJGaYRrvLrjpmJPLhSRIcd6ziw/IunOolRnBOatDAsEWFB0DjtWUbi+kubEnIABMmV4OO9HivLtiFkBAZmJwmwA4H35zTA6mos7ajg8V0snThLMdKrkms2Ka/ey/EXSzSaOACFzzj6VWZLx7yKNQXSMqyueG5BJ+lIHGDdPqDOGGQSMEV4T+MTm9tcZ/yzz9a9zDcSTQhtDKdRUhtuDivC/wAYsW8SgyD8hxn61r1/eF6eePHaoxXV1etzR3xXZx/4ria77/pVH12JI3UxuMkjY52pM9SOco5zjY+9MuArDBwfbtUXI6qCQLuow3uK+c6nbGbpoct5c4zTUqtJIqk7HnHpWNDIV1b54IrQt7gyLgfNxn2rcqHAwjJGMADY5oV1J1Ldli8z4IwBzmqtbyHDOcD1FW06SF5HfHepyOtdMdvHHkalG/1p1FIQs3J5FZtyDEmtdjkfvWkJCYlI4IBH5VYOc6vMRv8AvQScrzmrjOQD23JpK/nFrAz53OwHuaUIXUjvISPlBxziqwNlm1LnB+uKFDKSN9l+lEWQLOGKgAjBrUgIxQkkt39a4ySddFWMGLSSWzuDtgY/OofSCGXT+fNX6gZNgSP0rTKm5kcFcZH51l2Ph5HiN2ZcGPUkg0pgE87elax+c+UY7mqdbyMQrNpGcLuT9PeqF0sWazkinZHlZyeqFySM5Gfer3UJ+AVBl5A6EsRuTqFWtfELa5zoZhIp80cgwy/UU8SMZLbdqDNi8PkBnme4zKyNHkMQHzwWHqPam7O1+GfqGRpH6KRb+3f70REQFiCPTmpXkgtjJ2+lUKw+GMJYJZJNbxltTaQC4b1Oc5odr4Y9qIgsx8sciagN/Mc5H0p6aUW8bMxbHGw3PtURyrJarKpyGXUPvQBsrPoCNpQrXEcfTLptqGc5PqaSmtA/jkieXRLAWcac43xkb8+9aokVQCSM4396HJewQyKrnSX2DY2PtmnATl8Pmns7mBmUySNlZWGSFyCAR9sUK5t51NkofF0Ef8XT/Np5rUD5fY81YqhlBYjKjHvQI2tpeRxxESsgaQvIqtqx5cbE85O9Am8PupXg6smto13Ykgq2fmHr9K1ml0y6Ac52rpI2Y6i2MdvaoErhOtfWkm5KlskHtilU8NkTrSddPiWBRZAukldWTn3xtTRmQ3RgfMbDGgsMA/Q1LQEN5mOPUCoqbiANaGO1AibbGNh7jb1FZ91Yqvw2pTEzXYfTE2AvlxsftTck0NoiNPNjUccE5pmZkYhmx5RsfTbmrqMo2kwub4QPIGLRkFm5GN9+3cZpqWw1E9NdOIiiJk4BJyTVorlTIAqECVdfUyPMO23P0psSAqpBJ+opozrmymkuCzkaRpMbBsFCPQUa2guxHHLJMwOXLKrbHPFNXAjKEGXQFAJI5FLxmZHVCzmMvpH4YG/vjigVure6eIPFcsqxwOCuvGGI+b3pq26fwECAnCRA6W5+WjxQlQRNIZF7jSBmqySmVWa3QyLq0uBjJHBxvUC9tCsiWsrNxBgr3YH+ld/h3Uiihd8qkZDLjgk8jfmpS2YS9V2eFyNOhSDt2/4KbC6AAHJYHO/p70GfN4OzRugnADQrEPKN8f8AOK0JYy8bJn+XAHoce1W1q5GN9sg4q6ALgsOe1QIr4XCVijBIEcLRgKOSRzzn7UNPCI1ubZ20P0YekwZefQgcCtMrGkgkCspOxBFL3MqwyKVYlmzhfXbJ/Kig2vhvRkUo+RHKz4K42b9z70NPBT8BcWjTD8UYUhdk7nbPc0wGneMSByGI2AUc/enIsjTrOWwM4G2aBePw0mS3Z5dZiTS2cYc+uO1Eu7RJwiq4TS4fjI27YomRqyTx2FSSCNQByDniiEB4PCVB6jFRMJQpA5Hviijw4xOj/EbK7PpKgqC39femJ5xFESwJJIUfU7Vzx6dOTrBO6kfN9KKVuoom8IZFj8iuuFU/9wq7eHF5XkWUjVMs2ABgEDHpRBF0oljVsHUSwHYn0o8GuO3YMAxHGDzRGabUT3t3G5ZELxS+U9wD7e1Ora6TeYc4uc5zuFOMbVIiJ5JzjJxtStveskotbpOlcEkpgkrIPY/0oCL4ZEANDcQdAE9vf61dLIwTaviC66FUow222BohkbjGe42qDJ1Bg/zbVaBXKR3cJhZRpYj5aGltC8jSRIpkVdGvHGKOZo4Ymld1CDls5oSRW8JZkYgM2op1PLk98VAP4fozK6O2UXQAv82Tk1M1uZ4ZEkQtqzkAkZ9PtRdMUTmSWRR66jgCiCeKRQySqQxwGUgjNArb+GxpawRygPNGFy+TkED1z70wltBEYzGsY0sWXSDjUdj3qkzEsoZyqsSoC48xoCXkJDydVWSIEsQR5QPpU0Hbw62WER9NdAj6WBnAXOcc1d4oyqNIisYxhSVycfnvVYLkzIGjwYyMg45o0bqxH4qZI1AAjitdgU0kjIVY69Q06QuMD7UvY+ELDalJoU1OxON9gTkD9qenIS3Oi6jt3f5ZDg7/AH2NLWt9NHKtp4hLGbnfRImyyD19j7VZAeTwu1IYtGpZgA23IByBVksLWMhwiKdRfOgbMeTVhewK5QFpCMZwNqDd3EMUp1XCo6rrK530/SgOLS3aCOLpp0kbUoCjAPrQ5bSF5JDIisXZWY45I4NMW1xbXGI4GViACQp4B70G58Rt4ppIldfwULynkgdgB60EmCF5FlkReoNlfQMj710scckqu6B3T5WYDIpSSY3FqGW56c2kSbHCopPJ9dv1ptJeqrkxMig4ywxketAHyQELHGAFyyhcbfShS3DL0Q0DYd9IIYHB+lUsZ1aBWkQtNcFmUAfygnA+gFCi8Tt5rrpdKUOkhj4BVTgnP3A5rNFruI3eIBnGpSSR6EGnJToc4QNnFJReIPNbxHoDXc5MClxjSKvJfswuJUVDDbKQyE4bUP6VMVedWddJOAxA2plwEjzt752rNk8RljtppZLVVeGISMok4J7VEd1ctNbwzQsT0zK51AjPv6UwORTxPGyoQzg7jG9VMTHUV4pXqzy3CIiGIsgdm05xv8tddX91b3CR9KNopAQDkg6hvWcU3HGShDHNQ7iB+RilUvZQ8mYwqou4YHzHGeaALxpoEkMfmfy7cZP9KinpLgmPUMe1eE/jElvELfO/4Z/evVQtJPCoV12bBbBI2O/9a8p/GAP+IW+f9B/eter7xL089iu71x9K7H0r2OaDsdq7NSQKg59DVg+uk5PpVNeiQZGx2q+wHH1qrqCuOx718z5OwDr0yUxsTlCP2q8MpD5Ocg7mpKdSApndd1NUXGjWBuNiB+orfjdRuwSF0ABz6g1aSHWMhgGNZ1nKUkXJ2PHuK0SxWQbfT3rbJafzxNEwPGc0xZS67JVJ3Q4/tXOFZs/fPcUBUMLdT+X+bHp61OlOvkj342rB8Ql69yUG6Jvn3rSubj4eM7+Y7Ljuay2aMncAZ9aTsBVXDAKulQP5jVNMkl0unGB8wzTsYUZLd+KIo0uGBGG/OtoVLsdWF3HbFTFI7LgqR7U0JV1FW3PerfhDYIMHf61RnzPOqyMkZYqpKqe59KU1XjwyvqkVSgKroAbV3AHpWqXRp9AByATjPaqvNFHEZHbEQ5zv9KDMkikubtEkjZCI8rcINJDensPY02i3byiGaQ6Y0UiVcAO3fP8Aanekjjz6g3OBsRS0sz2KRdZZJImY62G7Ln5Rgc1UKWD3UhkhluCWhldHfSMEYyP3/Suhlv8AoRyOjPIIGYrpAy4Ow/Kn4riCaVkiSRHUZKuhXGe+DzTMbDrFSxJAyavARmhaWOONxOyyecnbKNyPpVrW2uLa2kR5VnI/y9sduPzpv4jVnzEnjioWRsLrGkGgzHF/07lz1CTbgxKwBAk7gCiMZ1hniMKyYVNCkDfI82PXBrSkZtJYZJ9M4qvVOMcYoA2kSRKylwybFNfzDbg/ekbZ55bqRHdhJHMCGYDAQ+ta6Ekk9qA0cVvI02MPMQvux4ApQml2Y0kCGSR1mKkOuWjH+r/uq5e8ZomlmJVWYZRd8dmI9fam7gSi3JjkIlP+WABz757UNpnjbPzZ8uw5JqBaVpZlnSSJZMQrpXGRqOc79zUFJoF6SySvDKQoZjlo9t67W8EggkfW51MNPp249KMlzklWIJAAyAd/pUGddQTzvIqudUY0xllAVlOCcnvxxRrpDN4ZOMp8V0sMiNnBPaitNqcAbktp4O3r9aqQkVyJTgFly+RgAcZzQJETCxaZGdVXTgOMEqAM1oWyyCAdS4YGRyyLgbKeAfsKUXxBGutMysEJ/DbT5fzPeiRO0s3VZ20AsoQD07+v3qVUolzgGUBg02psqB22PPGwojySxKFHmEspUOo3C45xV5pFUxtlgo3I9e2ao0pjkDEngkYGT700OaitsQmGk22LYpH4frmRmthby5GHVufcY5ozu6BWUc7/AFoL3jk+QEtg+2MdqumIY3KXssmZGAUKjBQfr9alobuW0aJ2YNJKAWyvyd+KuXeZ01ZbPvjAo08jrMw1YAB8nc57+wpKgcsl0rSpFqZF0BGwPXzH8qpIbr4ueUa8BkRQMYK9yM96ssnlfQxOMAHWTUJdOTGuhA7EhhqOQfy4OKapmR2hsneJmmlAyobk0gBK1wJHkdtRcxdUYYeUcjtvXPPdLbSOraZRIVG+R/4xUSSXTsqSoJCgBIXILf8AdxUD1p1/8PxOVWTByU8x+3vSUBvnsw79ZtCMHTjUe2DzmmGuNMjRRgicJqRX2B7nHrQopJ1towQikRkupJwT6e1Aw4uJVSJRciJoz+IThg//AHe30qphuRcTRmaVleNR1Q2NLDk45FKp4sTcGCPUBDp6mRtjucn/AIaNZXsZuSkky9V2JBaMjV9+KoYlSZYSJMsPiUZWJzlcjt2qxF9o0sSwMj6ir6SVPy79selBae5a5ABwuDjOCA3b3q4a6SFS7gM0e+QMq396mis0FwobNy2yLhj3I5NGvJJZraIRH8NmPV85UkdsEVQy/wDUJBcBih3WRgADtx9c0NopCEjYsitjy6d0O/A9OKlC9vaTwfBxm4JSGV3kZJCNS42yDzVhbXc1skM8sTx+YkliSGzs3vj0rpJMzdAOGdXzpC76PX0pgPIJOiEYKWKs2knbGxBpoclkV7dk0kqRoy22vbFYHg1o2pJbgp+GzRoy6tTAbYGeF/etASSh5U0khOCV2PsKiMzmOQAAYIK+Tcjvz96uoFFZlRHGxi1I5aVY4jpkHbPoRnbtV5/A4rlp5Ad5jHjfGkLyB9aZCzLK3IXfGwAO233zVI1uFaJWlYEx7jtq77U0Lz+DRtrjlm0xvcGbSBnbYAZ+1Mp4UsFrFC7a0STWc7ZGcgbd843qsk0gkZkjaaAaSGXg+u9Vv/immhVW8rS7oVydhtjff1q6uLWnhyLNHLGxARpNQZd2LH9B9KiGxkPl+IjbEuvPTHm9j60xHJP8D8RpKgecqccb5oeuT4yIFfLMmqPAxj6/nUD0iRxxlG6aBwVwSAN9uKQi8HSEQrlSUhaLOPmJ7/7VeW3knkWJ5jpDlpNuRnKj60ZGk5kbEnTC7Hv3qxCo8MY4i6gYdONWXp9lPAzwD6UwLaICSKYswMgkBK8N23Hp70pPfXC3DRDqLrAjQ4O7bnJPpjvRZZpXl6IkZUK/N3B+neqGYx8PbhQwcRKcyFcbCqJ4fFdCeaVmVnTovhtgAcnBrLaW+j8SWEo3wEi4yzjBPpxnf603JbyQWlwvUkZGXCoOFyeB+dA7FJDbXEkkJJZ1UaQcKQuwxRZbKB5bjXk/GABlbvpHb04pYW41qsTlGCgMSflUe32q8tqWRJUCzlG8wz81TaLSxwPqt8a9ahW042QHgU27IilS+wGNz37CkohZW5gHXUszNGu/J5P0xUpd2U0DTgHRI4Chdy2DjOP+bU5CmRaWNuZlJa3wrsDupPPH2pox2+o3aojSMujUBuR2FSZfD+hdAvlIzh9jt3odjIt51LiQNGwbR0zkaMcbeu9TlXG6hjkVQmRGOBH8v0qkU4mZXCkrMNWCvA4qlvJPLfXUPRGlEAR/rnn1J9KALgWt0VkKMir5NEZDA/6QO/c1kGLAq2oEKM5OAc4ocd2gvOlI50sAYiNwavJ4pbuts65XqEkak3VRycChWc0DwpJpfLuSqomdIJ5/3pixf4nE03UV9CYwBXNPFLG8gIAU5Gd+3NUS7t5J9IV/M5XOjkjmhWd7bTLIwQMXcqiadsD7VOQxHMqGXVqJGModiCav1I4i5IbCEDA757/Ter27q0OqS2VJSdBTOc4O1Q7anlBCnOzE+vpWaqmpSGAXSAfMvoa8V/GAxfW+CCCrHn3r27aOkujGOeeTXiP4v811bP6hh+orfq+8Ty6edP5io+wq2ajfsa9sc0duDXfc11dgUH10gc+9SMj8qJgY9/60NjhT7V8z4uwMgKMHB8veqsypL1MfhOMN7e9EPnQr9qAo8jwtvng1ZwDrsME432Poa0bWbrp038rrWLayFSYn5H6itGNiSGU4kT9RWtTDZcqTrOMdwKS8Riup4nWFsNoOiMnClu2r+1aWFnjV0+b96UuZDDE8md8HYdqVHnLvxGWKG0a9u4onjOH1nAbbf7inNYlCSIQ0ZXKld8++azp/D0vREZ0jk0uHKyfKR/NkeuOK1lKQxqAAEUAKANgPSushVGlLDpE6XJzk0dpPMq+h7d6ErJIS+nfse+KJsp1A5+tXELyTD4xpihZI1KqQe/fPtRrKV5baNpciRhkhhxUMmtGBUIGbJxyagjS2dXlzsDVR0gFq8tx5nKqTj1HsKTneWSAsWVolmiaMoMAgnce+DT4jActnIO4FQYhLpDZKgh9zkZB2pglrm6iivHMSfh5MJB+YYzv/AM3pG3+Kkfw4yYYaHkdyCPNjYtng78VplyG2G9LmWQ3hjkhYwlRpZRkE9waoXjkld41P4c8+oCYAkBV4wPemvEZ5bW01wR9WbKg6RnO++B9M0URESGTbXjSPYUR5Ai4AG3rTBnC5uVhVli/FljMiroJxgbL9aL8ZP04xLGQ62/WfyH5v9I9KN8UGlMYGCDwRjP09qY1xbBnQN/p5Jpgyz4ndiGc6IX6SJgDOWZjt24q0l5LDNIskYBDpGjDOMkcn6U6lu3xMszBfNpUDHAHf60WOJQSz4OeNqYaG1w1jYGe485QDV0xyfWl0nluZbczGNmW4bQY86XAQkY/PH2p5tAGFUUBoo2mjdhgR5wPcjFQCW7mPhclzJbzdRMiRMbnHOPUUtDdGaK0kAHQlfBYKdsg4P50/OwSJmMBZQDqBbG1WhEZhGmMxggELxgY2FKM6aTo3bxpCzdALuG04Ddv39657yKKVxDB+IJekiBwMtjJ54pnVIJn6kLBNXlKnOR6nvmulWKU6TbM2SG3TG/rv3oE1vDNOwFkoYuxhBcb45JPbemGhaY27zJpIzqAORnHH0q9vaLbwpGQC4ZmB9CTnamkXIxv7+Y0GPej4iP4SOKKRjnQGlAK+9MI0SyiGS3ZXEPUYHfHt7k0f4eJ7qOXpKSmdL9x9KYktkdzIVy2nSd98emfSorJaaSS5sykYVJEZggOfp/z3qzXf4KSLAxZQSQT8oBxt6k0wWWGRI+kyxqMK0S5K57e1Mq8A6YwEwMLznHpUCMl0814kKoisYVlClvX7dqqwdhHdQxxS6f5P5vz/AKVp6xrzvx68URFBUkIc9t8VRlXhnjijMaFGkYLjVgg996hHugLiSOAAhtK6jk7bY/OtNmYkBV+hzVI5DKima3kSRN9JzpB+vegVtmZXaBNAWIYZCCWJO+c1R2aG4uZyNunGBnsd+cdqciYksoGATue2asuoyO4QtnAG/GKITa4uIp449UGWjJJKklz7DbH0pUeIXjwPcKkUkax5ZVyAGJwB71uIdTNlTtyc1EQ1amK7Z44oMp7pWaQOvyusSkcq5757UxGlw7aJMN0js2k/igj09adWPGoEAg78VQxLqRn/AJDgb+tBiiaOHxO4W4hnjBRQMKGC84JxkfSnGiE1rCqlp+m2oyDkY7e57VeSCWCWa5WLXqCghnxsO3vTSwucZyB/pzShFHHRiZSx6rFdbRHKHGeMetCuTf64FlJVjESvTTOJBx+fvWuIpcsQRsO/NWEbjBIG43wBtTBjSzXZt3iuIdWh04XIO25996biM6SrbtKwcJ1FZxkuP9PoKamiPmU/K4x9qNbb2OT2GM43qKx4YLx5hcRspD5YqwxpLc/XGBVrhvEEvFSPToKMxIXPHAzWpl1BdlAHA+lXGvAwnlwDvRGRD8VcTIHd4XjjDEFPnyN89tvShwSeIGyjlDMzoG1o6Yzzj3zn0rcRHQMdO5JIyePaqqs0ko8vlXbPrVGcyX8ctiqyF4Xz1SUzjO4JPagzW1+8nigjnJ1II4tSjzDG4B7cmtl+qsgGANjv79qBKk0jIi6VY4Ygg+cDtkUAI47qCBzCUbRGiKuByPT6D9avHbOl7aY1yoqSambGzHHNaJRtEZlC5BzheM1yu+4VTnGM0GY6TP4VdPOZI3dG1RbALjsuO1RLE6raCPMki27FdfPI2+wrTaIyRPFKrYYFTVprdWaNlUFlBUfQ/wDiqE44lhUKpc6tzqOWyfeqSB45Il0uVY7kLx9afMkcEscZB6kuQpxtsM7+lVeFh5mIIqDHu7F7q5hmAcFWxqJxoXufqaiPwyZkcO4J6uUyx3XbmtKSN2UhQTvwKbSELEvUO+MYNXRl3do0s0WDG0QU61YHOexH+9MwKiQiIF20jTlu9XncQupeIiIH/MG+PrTUTRmEynSAO54xUAZxBBGjTBDlgoyuTvQv8JSGK76LGIXGNWkbKR3A96ZECXSktnQRhQefrXXUrRLDbLu8raAfQAZJP2FIAjw9ZpIJ206oVZQNOxyMEkVSPw6GGOBYy2IAVXfnPOaPbkW0ja5fI2AoZs70eSaGONpGZQgBJOdqoQPh9uq3AaIMJ21SZydRrordIYxCihUY79yfcnvR5L2HKICC0qllGe3rVTdxMsmllZ401aAwyKzaMv8Aw+K2vJpviJLeM6VQRyaQT3/WjXFlbysraCxVs5zjeqWkgubJZZ2XDAOzE4y2chR7D+lNxyxPmNJUMi/MurcGopVLS3iaPSNOhGVccAHmix2CKysi6WjTQu/b0qYXimJOpTpJyfpUxXcTMfxkII1KQeR61AE2kUAjARRpPlHoTQunFbNBBEh+YnbYKp+Y5q91JHMwlF50So8pyCrZ9RVVvEjiUzacH/1FPlapVXktYpVC6TkNqX2I71HwUYkLFirN83vRfioFkiUyDL/Lg1VrgSSMEI8pwcUoT6CQxpEurpoMAZ7V5L+Mcde14/m7fSvZzTIhGeeD7V4v+L36kts/bLD9qvr+8L0852qMb713Irs/Wva5uqKmuOe1B9nKgOQd/wCtLumDhcYpqTCgbZIFLtsP39q+fXUswZGH50Kbs6/MvamJM7k8+woDHJGeMVmxdJTk5WZc5NaFvMWVZFO9KGPMgUkjfjsaCJRDJo1YBOQPQ0g9HBKEGpTsR8vO9ZPiVyGl077fNg7U5CypBrIwPU1ksiSzNMV1PvuTwDWvGcpVoxpYlMMMZNMHSQqle360KIDBCbYzmo1KBkk6QPyrrGR0XcnTsed6ll8qhe+2KX67SaQoznsO/wB6sXcYJViAc7VdDIXOQCN6qV4yNxQy76yGOkfTmqaHNypaVGgCbofmLev0xQWknHXVVfGFORn2oC+JRRu8apINC628u2PWmTHCVkUaRlTkYwSPSqwWFsYmyhOtNDZJJK+hqoFJMLiNkMzRAxdQyDbA9c1fw+eR/wACRHMioCJCNnHr/tRJxZrcdKTpCRowuHwCV9PemYIEgiWOLyqOBzirAtLepbSOhWRzGupyq7L6fnXNeW6yjqLIJNOrGk/lXXdsriQqPxZVCE+2e9Hks4pCkh8zD5cjinICviluJliKSBmbSPJtn0o6+IW6yMuWyJBFkL/MRSrW1tDkMu+dWMFiDzn2qI0hcJNBiQay4P8A3Hk1OQ5/iFu2FWQsxcoNj8w5FIxX/wAXPJoP4aPoTGfMe5/56VC2rB00oqqhOn/97k0VLBoNAiJC6y59j/vV5oKl2Oh1JgYQGKAE5yc7Y9c0ul2k19Cw1rFGJGYMCMED09s0zL4ct2mick4IYYOCCPeqDw8JMGLARCNl3HOo75pgJdXUSQdaTeMDIAHNLv4inwwdQ5YjVqC7EZ/YV01opsTFbSLpVNKqn04zUL4botIoGL6iqhjknGO30qUWiuo3yzyFdKFyp5A9au3iNoIlY3CrlNW/OK4eHCOTqI+WZQpyO3r9aqvhC/DiHUdgVD8EDOTj60FZbh5Z5LdHZdKDzLsQSM5z2wKCNEZ+NsJQ5HlmTIAmxsT/AO796buPD0cTgs2q4UKQp9BzTC2T/gtnS0Q5H822+RjFBWGSARrN1UWM5+Y4x61aW+ttEbrLqViANO+xOMn0FDuvDVm1vqCeRgyqdmycnnvtzTFvEit8QNMfVALIdhnFTVZ13LLEzMmMllXnGASMnP0p8dJwrAqAoxEo7e9CvI4JsAhGbUoVgucHNHW1COZYiEXuqjb/AMVAtBMiyyJqBfOfY1JvV6rRKMkJqbfH0GKZSFmJfqqyNvpYcf7Uu9tbZlDsfxxo0g44HaqhdkdwojuCtwMMdD4VRnfbuKcE0VxbOI8smNOCCMj60N4kMcjNjJTpIFyNI/53o9mE6AgWcSGMYJJyTQZ1lDI6xyxS/wDTknUrjO3se33ppPEY8rq1gSHSoKkf0oqQQKJYgpCNsVDHG/pvtV5beKVVSXJxgjc5Ppn1oBPf2sLYdyGCmQ4UnbjPFTFd24kkYuQAqsQQcYPGPc0eS3jZyXBII0EdsVRrCCQyBwQZSNRBI44x6UAzdKELlWUDlSpyPbHelzcxy3dm6hggErMDyCBjceu5py6hSWLQwOx2IJBB9QaC0IF1A66Qqhy225JxQXgvYLiBLrUGUnyqNzq9Metcl/A+nUkiP1Onhl3De+K6WGFoQgXSNWsFBgg+u3eriOI9LKHMbdRT/wB2OffnvQWF7G0IaNWctkKoGCcHBOD2q016lvHqeORiBqIUDIHcn0oSW8ETRYQ5hzoJYnGec1eeOGSUSvGCwXTk9x6VQrd3FtchNQmV0jE4ypGB/f2otvdSWZ0Sr8QinzPGMMudxqX137VZls5I5FChzoCsnt2FRALYXwKoVlkUEnOxx7cZqCLi8kFzDbKjanc5KgZwOef3qDex3DCIRzaXlMK4wDlc+/tT8sKGZJHGqRc6HIGRnnBoZt7d1RDGCEYsvbDHvQDS8N1LCkULZI1uHIBReAffJocHiayTxIsLgyyvEuoj+Ubn9KeMMZm6hx1ANIbO+KuESMBguAvBA4+npVGTb+JNcIJbiNgJrgxw4IwAM/2NOxXLzXBWAK0EbFJCTg6h6UVYIUhUdJNKkuqgcH1HvU5ihUuy6Fc745Zjx9TQI3XiTxX5tWtmJKaozrA174IHvU3N+ymd0KhYXERVh8zHG/sBTfw8cs4uJgpeIHp7/IDyc+tCS6R7iNViYo4JD9tv1x71AgfFL5IAzRiVviOnhY2GpMZz/vTkk128+iMqqqqyagD589qcOTJsNvXG1EGnJ8oBxVGZZSy3EzSy/JIuV2x0jnBT+tEN/LJerCkahFZldXBzjGzg8YztinhFr77e9VRT1GB7D0oFrG7eZCXZwwYjDx6SN6TB8R+MEfVmWPrai7oCCmNx/YVrkMJAG/SrEqzYBOVGalGXD/iCpFqZmcByysfU+UH1wKlLSbprlXAkws6atsb5K+hNaX4UbFvlGMsxoCXltPJJbo7dVRqKMpXb135oAR28n+KtN1D8P0wixZOxHeiXMCS3kTnJMKsRHn12yaYjQ5yRj3oEkcYm6+plkK6SFOzCqF4rZY3VGOtVXCqR8p7n9aDD4a0EEcZn1COTWMqMEemKNJc6zILSBZXj2bW+kA+mcHJq8E5ltY5SgRXGSpbj796yBTWqG/FxjzCMxhQB3759RVFsoba0cyhZD0yhZhuV5wf70ytxHLbmZo3jQc6xucH+tKX9zLFb9YW7dJDlm1DIGfSlC9r4RCLeM48ojUMpGx7/AGPrRmsxIZysukSjGyjKD0+lHgnSRJIycYONxigzZiDs0gVFXJOcVOVMPHm2MRxjSVJrPXwmJVUKwBSHpD+pPvTFrcGYyRvC6mPG7Y8wP0o5iMilRqAI+Y9v70RkP4crM0BlYDphDsPMPajJZxYyXYhU0HgBhTpiL7rjKHYkYqPI66TlTndT2qVS0dsil2jGQ5B0ngbYplIRgjIX6VBkC7rINqqkoCnhqy0otp048PJ1XyfMRzvXjP4wTS9vx87dvYV6+W6KbYAGa8j/ABW3UitWIySzE/lWvX9ol6eaC1BHtV8bcCoI35r2OauB6VGwq3FcD7/rVH2cntjJ7k+lBfG4IomQF3BoJYNkDGRyK+e6qP8ApSpyTxgA/nTb4wNX15oLgEE7CoM+4YqykHfvSV6/kE2RnvinrjzoQN8bj6VhzS7vAx2cYH1pJyr0DXX/AMuiUMcv2oKrJjZgMbnag2ebiG3DKVKoAynnPemNIQa23IGwBx7V08YzQkjKZJkJyd98UxEq5wN9jmhDJXAXcjNQsrmUaV3A3raHCoiVSMgA9ualgSM5AyearEToycA980c6SBpAzj7VUVUaiMjvjJ70U28GvqsmGKhScds8UoJXI8wwWBwAaYiLTQDUCoHr3oo5hiCsygbDtSs80aQHoyhn6qxnG+nJ70SQLLHNbElRIhGVO/pSr2bxW2xMkpkjBbGMgH0ohqfw+K6iKnDKd8nctj3pWQhwgtm1NIxRCHIG3J542p2G0gt0mijzplZmwTsM+noKVi8Ot7d7ELLqe1VgOPPnbzUER9eAu0k0LwfKGH+r0zVry4mhsi6AhjpUH0ycZFGit4GnQpMNcTM7hcYJbkY7VPirFvDJQrAFdJ2HuNqoFNPHADpKKFXOWPGPWl7Vvh8K7Ius5HqWO5psWqTQTaboFZNWlgAdOT+tWSxdZGcTK0ZXZSnf60FlbAwSMsdhRklUqGDKfoeaUfw8mdZ1YnEZXQW2JPf2pePwZ/hlDzKGVNKuuckbc+23FUaZnjDKutQWOwzzSb3QN6wIaRY9K6BjGpu/vtVW8KwqBennqamDL5SP9IHaoitGgu7maXpP1TmLkMuBjH0+lQXZCtwSq6Q5zgDYU5K/TwABgd+9ILHK6IOopdItJIJPmpK6ic2uZDlkhKkBzue+Pr70GtJMUcAZyRnapjuMg+3OaXuYXks9Np5XwukFu3ffttQhaAxqpRNQkDFS58q+gPOfeoHTplI8x9tOQav0mVRiabg7a6BLGr2/Tjm0EkHIPAzvQyuXQrKGCy9TJcnb055qao6AhcOC+/LNnak7Od7pR1YWLnLgsBpAycAe+BQYreSS5inaVXl1EONZ8w3x7DAxtRI7F4LKG3JCTqwLPFyUB/eoGhF0kUOCzFidhzk5pvWvwuNWlQDn6VmL1mddbMy9VmwSeD2qskMnVUEA+ZySSSBt5Tj0FIVsW2l7dVXbAxgdqHPbwysgdSSpJDDIx96rayLDCuI/Njzle5+9IQtKLvryFywZg2knSyngaeBiqjQsUjlgE+nZh5QdzjO1MQx4maR93I0jHYelZ9hHNi2ZWlCxowaPGQ4Jzn610llc3F0sjgBElBGonOn/AE0DI8t5MGOxwQKMCjLqXSQKSksp4p45tILCUuTnkHt+1WsfD3t2kwp6YYmNSflB5/LG31NAdoy+x7jJ710MLKwBclc5OKWm8Ne5eeQtpMsIjXfjB5qzWMihmWQAMV2YndQDsTUDbR6CW1Hff1xQnQ+Yg5IoK+ECO3WNZDpEwk2GCB6VP+E6imZj5Z+qSDyPSqIEwhVRKecAEdzRom8hGFZgBnHahr4Y8Uis8iFOo7sMYzq4+4piGxCXMk3lKSEMExjfGOe9Bytp09QaQTsW9aFbStJNM0m2JWjRTtsP+Zol5Yi6fDuvT0gMhXPfOx7GhRWsR6zTqTouS6b49MfWgMsSKrvMy6zuzE4AHYZ9qEURZ1ZSPw99h2xyaLd28d3ZyW7qqh/Tt70A2QmeYiYp1CgwBxp/cGmh34mG4QYddLLqGdtqtb9ItlTGSBnY5IB4oNzbByZndRpjKYxnnvQrW3isiJGKmUoEJx/KOBtTQ9PJaoHaSRAEXUwyPKPepSSHDLlcqAX34BrPkgs3eaORxquWUFeM43x+lN/BpJIziV1Yur4U7ZAwMD0qg8XiFnJAHSeIxlumrA9/T60C4ntJ4jGzRupk0Dzfzj+ooa+GQdOKIAmKObqjLZ839dzRVsbeJoyAPLK0q5H8x5NWDNvrqGOyt4opGcXFwsZOSSVB839qca5t7eQswZndgh0oSFJ4HtXTWqL8HFBnpxz6274wCf3NXa1hLs+kklw7A74bsfY1MArnxKKMTsscjCH5iIzj86mK9SOFPiGfqSxGVjpwAB9frgUYQxKJF0AiQ5fbZvXNc0MfeFWAGgDGcD0pgsbqONypGyJrbzDKj6VFtK0xaVlGh8GMBt8Y7+9U6cbsXKoXUY1d8elSp0lQF0DsCaBceKmR4yLbANw0ALPxjv71C+IXDXDxNbaSVYqxJwcHA+n3ptemGI0qSvYdv7VZULZY4GfWgw7e5vZxYOYATI7sx1nYgHBbbgdvtTcUt1JbJcrGhnkkKFhwIwTggHt3pq4do3IkiVoSvOoDf3z2okTqWABBxwF7CgUiuPEhIpkEIiMjLsCCFA2O57mhTC9fxmFlkC26xnJ0Bhkn1rSuZhCqM+VXIUEDO5OBVZo7homWOQIxGAT2pgyLW2vYkijkkDF5XMq7FdO+5PvttRJ47ye1MLqWDSlZCCo8nbT+lOxJNgCUhGA4V9Q/59aISNGFyAD3qAVusywRrcyIzgebA2OPak7uN72f4V0mhiI1CRJNudsitSM752+wqrYlkyHxvjANQZE0U4W6k0v1UOmFRghl23+vNLS21w8Eyt1JA0iBVLLumcn6Gt3YHSxIX1qj25kJLNzwPSorMeK9WecW7aU6YEfG7Hn8qJMPEI+qEy5VFCEAYJ/mNPiA+ZVG/Y+lWYOFVAwJ7k0CMdu0EfzOUO5Dc5O9B6d88l0SFZSuIEK7fnTqQzMzB5Mn0qzMYmyXCxqMsScCsrGXBZXRDNPk5+Xyaceu1HFodPl1gj1FPapSjSHKqeB3peJbjRqkbzdx60ozXtJ5F/Gbzajsg2xnb9K81/FUfTittz8x5+letnco2nJzXlP4rJ+Ets8dQ7/ateF/2henmjxmq99xU52qDvjP5163NxAHaoGPU1xrtxwDVH14ZkBByB69/rQLKya2MzS3Uk4kORqxt9MUwfMvpjj+tSGx9PpXz3VBiGkDbI4oLt5SO3rV5JemMnf1rzvjH8QRWQ05Bkx8oPIqybxEWvr6O2UlpAuPftXmD4o974tbCNdKCQccms6/8Sm8QlLyHA/lUcCp8KGfFbQE4BmXf7138fX8Zt7T5bXuLeWdZQdGQfSjuZHBVUYMTua0YIo42+vc1E0cbDKyFG4DL9axCk4wybt/p/SpjljVsAjJ333xTDwI2+s/2ro7aISZYitIozdQYGSO9HiULCqDGRnNEa3i0+RsHtiiLbxBMfrQJrEEClm3UbZ4q0U2k4eQENwM8irvbxg7DOTvQJLZZpC+AD2xscVFNAlZtR2AG+aoLnWU0ANrGoDtgDn6UBoZPg5oVk0vIpCsTwK6KwZZQwbX+CItJbk55z6UDEcr9dxcoq6CAGVjhs+nvS1/AguIisjRGZhHJpwcqMn7Htn3ow8OZ3iikYSRQpggj+bsa6eydr+zJkY5ZtgxwuF9KsQe1t0g1SMqq0jDb/SMYA+uKHeyLI8kC4V0QS6jxsc4P5VUeDSGJ8SrraUyDUCQP+etUubJ5b14i+NUGGZfc4/KryGIjI8EcqRqiOuShwfcb+v96PG5C6SAG7UE2jJamOOTDdPSrEk4OMUnH4VcHqEyIGeIKCGbAf8A1b0wNT3Yt5VEyt0id5Bwp96KlxHrAG6kbY4xSz2FyiydORM9NUXJO2OfzokNisOWVNJOPIGyAfUUyg8dwkrOufKu33oTwxuurTsNzWdH4bdRWxWOXRL1jIWLnBGc4pr4eXrSursAU0rlzyT+n2pgMsYijdoQS22FNUS31YV1yG3bfmiRxSiZzIuUUDpYbjbzferSRSvNbmMMEVsv5gM4G1BR7cEl1BBxj0rlsVB8w1nvk1aK3uV6JkOWwdfmzv8A1rre0uUjZdKqVJKNryPYY/eoJFpAUKaAGJ3OeaF8MqLjyDLacEbk+lHPh8rvCclQpZ5MPySNv1qkfh02q1MmJDGG6hLkZJ4NRR4o9LriFAVPIO4q86lzpYYXPI52NLixk+IMpcaQSVUEg8Ywfar2lvNBbaXCq+DurZGo+mf2qUdIZHdV8pIP+jiixyKJD5WORjUaTg8NmILTkl3Qo+lyQ57E+lOwWjx2ohclWC/Mrd6gL5CB8oAOTkf8xVgsIA0kb8YNJQ+F3McVsgnkOhW1nXnUTx9qvL4VPJ8OQylo1xICdIk/tWoh+I4XIwANhUyKCc5rPTwqbrDW2YcZ0qxBDZzke2Nqn/D5WdizPjq6/nOABxgZpRe4MnWURsrnT8jHGBn5qNqKIWcqqnnfakJfDJnnnkyQXAVH1nK/bNU/w24B3iWQMQSrMSAB6Z7+9YU9LOqFEwS77Ig5Y8miupbSoODWc9jdTTxkxrHHHjp6X3Qjn65FGmhnupggysSggqrlTr7HI9PStBiRy1ybc7BYw5J75OMUCYLZpJeOpyi6Qq999s+9cbaTryFi2TAqB2GckNnJq3iQabwuZAhc4BGMZyCKuoJNG8igMMnG4G4BocVvJbqfNpQsWC/6Rjiq3EN7JJL0iArxBVBfGk53Ix7d6iXw+5mF7qnkXq4EYMg0gY9OaAc5uSgmj0tGceQ5ywPp+9FYSHJAPl4PrR7ayMc/U82npCMBnzqPc70vdeGTTyzlZiokRUXDcb7napgGEdmcSOw2GMb5rrdbgS62ZjjcDGM1eTw64BkaGZU1MvlYk+UcjPvQl8EcWzQ9XytOJcqxBCg5wN6Yp3Ikd1JxkDOe9IeLJ0LVOmxGplQEHO5OKIfCtWQ8rHM/UIDfyg505/LeqXnhidHBRHZ7lWBP8oJG35CkiKrBJFcRCPQ2AdKs4yPf1zT4ukW3M8mEhQedlYEDHPFATwwLMsuvJDu3yjcMMY47URvCIT4eLTSgQFcsBucHNakDKXUGDl1RgMlSdwKlbu3aVoVlUyIdxncf7UCTw5JbiWQyEa2Q6QMAaOP3qsvhomFxG102mU8aRlPofT2qist/bLbtIJ0XWTGh7au3601FHLFCnWbW+BqI7mlrjwuCaRXeQg9MxlQgIcHnb125FXVnyIYWOqIKpEgwQO36UER+K20nT0M7tISqBUO5HNBkuTcmAQl1jd2D6gQx08jH12qxt0tYoXLSL0M407hQeSanVDK/4cgBUFdQwCAdzj6+tNHWslqJJZkIw0QcqFx5F7n3/tQm8QS6mszFFKFlDMMx4JUDtTaWsIKMFYKq9MY229PpV4ba0MfShIVIgYwA26juB3AoFx8O3RvjlAw0KAMFiTsPfjaqt4gsjWsMcUoa4dlAYZK6efvTslrby24hljDRZGFffjilrq6svD2hVlABbQDjIjz3PoKVCthOZLTqSRsRNJIQzfyoCe32oon6YtriCAPHKQoC7si4742pxEhyxiVcY2bG1WCRBVWKMEeoFRSbSXkvi2koBbrgaWBwds6weNjtQ7q9mSVokjBdWUHVnG/fbsKfV0LlGUKVGdwKguF3A243FBiXFxcPNcKsR2lWCJgf5u5rV0lYx5ThRwDzj3oygOCdvrp4rmdeB5+3FSjDj8QnaG1LxNquptJZTnC7n7bDFHWYieTTGYi0nRDLwNs6j79q0llbrtG8bADGlgudX37VMmlAGKAKvC47+tApdK6RomsM0jBPoO5rknljn6BjUgAFTnPl7kmm2yIJJkQMQNhgDJqVuE1DSh1Eb5GDWVIG8uSAFh0ZlKnOfk9ahrmfRgJokJPm07KP65p8y5fAcavf0ory4VtiRxxUCElysVtJNguVHC8n6VmyTyXcDLNGiAzoq4fIcZz3rYachfIMEcgigm4SYI3lIDAkruD7UIAtxM08sbRnCHyuPlYH0q807qFCqHJPGcYpiS5AkGkbY4xXGfKHC/kKyrH19WHrSpodicpnjBrzX8XOptbfHHU2/KvWtKHUkYz22ryX8YPm2tx36hOMe1a8PtC9PK5yOTU4OBUbehqRxjfH517XNGMVGcbaanPFTkmg+sGdEGSw9hml7nxSG3icyOoVRz2rzfif8RQW2qOM9ST0B4+teSvPELi9kLTSEjso4FePw9d8nS2Rv+K/xW8oMNplRwXP9K8w8rSOWdizHknmqE13evT4+E8ZwxbqQac8MOPE7Un/APKv70mBTdh/9fbf/tV/cVb0kfSGkZWBGcHmuBbWpySMcVCks2nHC70UjzgAYAryx0q4fSVHr60MvhxjG/BrtDs6l2BbbOnYZo5iBYH88d62ymIGQqCNWO/GKN8PHvjUSTndjiqQnAz3J2xRlAjy5OfL60AWU6GXqsCdsntQSs8YOl1cAdxyaPgs7EZ+9QwOkDtigpbNJqxJGmCvlIPf6VQPHDNJIXkT/Wc7ff0q8wkwrIMkEDHtSj2c7QpGshQdfqOGAORn277UU8t/G7mIKwIGQTsDTiTIcMGBwOayuhLK5RlDJJJhtRAYIB2+9Ni10q3SYg6SFycjPaiGGudR2HuKqjsxdwMk9/pWa1he4Ui4JfoEN5sZkPf6CrzW92HAjk0qqrjD8t3ztvV5BLrxAJcpCG0KF1O2O2cAD6+tck8gvjh2MejzAnI1Z2x9qDb2Uq+JSzSgmBgoXzA4x6jHrRYorgmIvgZkfXt/L2pgP8SzzeRT9TVy7qcbHHNImC+Pw+SUJkbqkAatPbHtxQYVvLkaZZGaIsyyY2ZWB2wfTitDUKyspPGRn6ClpZdDRRgEySZxtsAOTRruOcxJ0mcnYNjZsd8ZpWK3mjlgV5H1dGQaidRBJG/uRtUFmVyBLJK6LCdbkMeB29DWgshkQbmMHcAcigOkp8Lfrxq0mkkhRsccVEpuXgboqSzRrpBAyDnfn2rIYteqiv1ZuouolWIwQtXF0rBSgJR/lbbG9KulxILpBIQGQKgwBjbff61cA6kTJKog3IGNXtU0MG50Ps2WIO2cbDk/SoS5Ogs7BF05OTxSEsMvxUskaofwgsYLd85NUmsjOI49Tgaw0vnH/Oe1ZU+twkrFQx1dwf0q6zKwU6ids5HFZsVjOPiMT4MkoO5ySvoftTfwDi9EiNojKhSu+307f+KA/wAWRKqKAxYajv8AJ9avNedDQWIBZgoz3Y9qRtvDLhLtnkkAJJDaSTrXtseMUHxa0meJChiK9ZPLIpznPqO3rRWo9+qDCCRuc6ELYolvcCeNZ0kLR427Zpe3WdgqyRLHj+ZGz+QxS0VrPFcQtK4jjUMGHU2J7EDirEaa3IMjR6tTDkA5wKIW0Y9PWsi18NuAgWV2YSSs02mQ7g8femmt7ltQSdwDKCpOSQgG4xVQ4WDeRW35O+4FWJ+Ug5xWdHayrJK0shdJZ8kaeVAwAf7VeSJoYYYbVXWLJD6TggfU+9RTrnTHrUM2AcAcmg2U63PUAyGzllYYIPvSkEd+IoxK5yEbJBzk527elWEU7yRLMjKTGMzoQGDj1xQahRdWc523zUCFA2oIAcc0ldfFLDH02LuCA7qu+O5AO1AW5u3t5GWUmRZSoTQB5QcEfeqjUK4Q6Fyc5oM0XWAWTgHYg4IPqKVuTdSDRHI8ZMWryYAD+mfSuZr/AEgoWOLcncAkyUgcKsiBQ7NtyxqpYJoVmyznSoHc80sHuwkhkYOwiBAVcanxuB96FHDet4pC8rnppbHJ0baydx9dqodbWu5/Ib0KzvUvYSYG8ynEisMFD7irxwAyLcF2LdMKfT8qXlt5ZbhyoeKQHCzIMBl9/WpYLS3UXWNpLriLDyyMPK/sD607pXYsRkcEjis547uSGZJEEmZfwwxGNG3HvjPNM29n0YygklIzsGOrSMcZ71YGgcbd/pVXlWKNmkbSFG5rOTw++it4dF63UWN1JkyQWJyD9qh/DWktnDMRI7q0h1kjar0HQ4dS8/kRfN5jjA9/Sl72cJaPcWxSR9OpFzz6H6UWS36yMjBTGexGR96QlsQttJICJZkTQmFAJ3B7fSpQ9FKkUccRlUzugbDEZY+v0zQJS8Tw26vh55MySewG4Hp2H0olvadGSVmfX1H1LkDK7Yxn0oV1ZG5ljDBsaXBYH5cjFAeS6ge2mRZR01Oh2Q5xnkADk71NxcWltBERoyWVEDbc+/oKVt7PTPE7O46JyGOFDHGOPpTclrFK0MsxA6L9QEnGPr7UgCt2s0sokmAgjIRSpx1G77/pVF8RjtY8O5kKjzSc434yB2pr4SLLMAArv1SMbse32oS2dvHBJaKAFbaQjfBPIFBFveGYvKxyqg7UlY3SSQCWVSJZfxAG/nOTgD8q0hGFXooNMfygAdqXEEUOI44lCpjBO+PTFBW4upYrNrgqVWMZccfbNQviegkyRlD5MKWxgtwCe31prKzIYpCcEfKwGDVmQtnUmpQM42qDOF9Nd3NtGsRQyqzyDI2UHGx+u/0q019JBdyQPEOnHGJDhsnHsKcWQIASCDj8vvV0k62GUg55INBnf4jMtvK3SV1yoUq+Qc+/rVprx47WVo42BjcRglu5HNaR0KUjUDIPbtVmjRRk5G+fv61MCRu3tp4rV4860znXvn32/Whx3fWeNekxWRiu7fKR7VpDGNbDjvQY7hSxyDjPapVKG8ZraSYQn8NsFCew5I+1RIkkqGWNATjI1HG1MahMCT8jDYH09aG8jKMRnLEjYelQJ2Vyy2MEk6oHnzknOx9/SmL27uYfCJJlizKqjyDO2T+vNMDU7ZAwM45qZsRjUx2PG9BnSdb4m1i0FkaMyMc8n1JIoULojAiLQ9ySzYB0gDYH70WO/huLia2ZXSRD8jAjK9j96bTcluBjAHtTQA2UjrGushkYHUO/1qJg8MLkoxjAJwBmmC6jKrjI537VxlKoSVBB2qKzWZQikKQGAYZ5xXlf4vIaGF+/Ux+leznAkiGEAwOa8Z/FrBrWAAn/ADTyfar4faF6eXrjtXdvWuwa9jmnnfFdkelcB+dcRiqEyc7k11RjNd2qCcb+1TUCrUHAUzYnF/bH/wDWr+4pcCmLED4+2zx1V/epeh9OhZAQwIJNFlAzzj+tKwlWGAu3Y0Zicqh5J59BXljpVQQm7Z3PGKKH1oTg44OKBJqwJGXp+XdSc7+lFizIFU50/wA2DW2RoYh82W42FXILA5IHrpPNWAVdOnIxtj0pcnpTYAIRuT6bVRAeQyEgnSDwO1GkXUE4BO+M0NFdJGLHC4yB3q7ApCzEhCFPmbhfeoJV8au59aTd5zK0kUisyfhujbANzhT64pmOHVHD1GLsoHnXYMfXFI20c8IuGWHMxuWI1NvoJ5HviqHknXUSSONJyeKYRts5yKygt2kLCRi7dUaSqgnQTxxzV1a7WSaJNWkMvSOjYjuCfzpBpiXzkAb1R889u9K2wMv48uuOUEpo7Yz+v1qZmuOvAquoiOoPkbk42qhzqhQe2d6DEZEGFbqED5mG5pT/AKl44wVaORkOWUDZuwPoKcj6gncNIdOkEDTsfvVFVMxbzMSPYUwjiBQANjnn19zSck00T3AQIVSLUoIOS1X6kxdj01wsYY4383p70DLXKySpED+Iy6gMZ2zigXBaM27a3MnU0DfkHnb7CpRJBe9RCA5tznI2znb/AMVKmYm1eVcKFJlOMFWx6VKDLIJSbZ1dX0ncjZl45opjCtpGfalhHO3SViwU5LSIMEY3APtQplujDdKJiHc/hAbHt+QrNB5rZZMMshjcNqBAyD7Ed6lYm14c5JFKSC8dlkXqBWIBQAZX1I7enrRGN8qALh8Q8g/z59+dqzVNtCAqLwc9jRUgTHt9aSSGdrsSHUoOncNsQOdQ9ai4juGv7fpSMsKKxbAGzduaitBYUDjSO2aNIQAMcnjesyzjuviS9w2EXUAAchs8H8vWqta3nXv5A0h1oEhGR6cD03Joh57gqMhXKnbWMECitFqG4UlTn70k6ToqRxEFY4sAMuwbtvR0HTVXkPnI8++d6CiO/wARLGNWFALt7nsPtXGJ516YP4ZyGyPmpGWKa6N1FATvOjsdenK4ye3tTPQu9b5lcAONGH5X325zQOjNuiqWXJ2xVBI8aluoAP5ge1K9C7LXbiQhmwIicYx/5zV3tS1s66yzMDgvvyKovbSSMVkD642OBv8A/wCWKZkYnjAI4z3rJUXdt4fmICJo0UKrLq45G3rtT0Zk0M8rAEnK5GCKsQZmnBUppKgHIyQaqsk4JLRKMnYB+aX/AOoSa5YLI2kZQF/K+36UJ5PECLjpoGAiDRZAzq7igcS8cssegagMnzcD1xQHeaKACF2EjHVpIB1EnJpdWminnZFzN8MMK3JOScVdLi4TINupZQgLZPJ5H2oNfWVBycg8b0OGZuGzntSAv7gXJjCLpMhRQ2QSAM/rR4VkmTrTMQW/9MjGk0DSz6xjG3Y0MXJnjwmVXPzDvjtSHxUzXRSONRFG5VxpOrAGc54qnhpK28EBRun0uprxkMSSTv8AeqNCGaQhg4yoOFOMZFG6ja9lrLuLiWK+ijXX05Ac6UzpI/59qNHNMLiJJXbUY8thfKT6Z9aaHnl0n5BnHrUrLhCzYU99+KzVkuXa2B2BV2kGnG44HtQZVnnhQSNKpkIEgUDMeOMDvU0avW6kYxwRkZGKXmnKdJEBLSNp+m2SfyFVZ5ktFkGJJgoDBe57n+tLMJBcWxYsCZJMFhuAV2zTQaeHrgRgkNsOpqIKb+3emMssj6R829LtDLN4d05DomxuY+x9j60u1rcaYoUkm0BRlmlOQQe+2TSjTR2GFOM+ldMJJIGWKQxvwHG+D64PNIvb3BklQybPIughipC96gw3TQvGrgFpCwLMSGX024+lTRdJ5FYQXqhX/llGyP8A2PsabmjEkZVzmN1IO/akzZvKCkgDQ9MJuNwe5FEWwZkuY8akkGFyeNsD8qSAlg6GNGjz0jshZjqP59qo01usmtijMZBGxGxLelBFiQYYI540niiKnQOc/wAwos3g6SxRI4i8q4cBdnz39cj1rUBokMS6rmZWIOongAelAe9sUia4WdZAWCDzYGfTJok9tqWEa2QROrA85I9c0BvDoOkkQLKqzdYYOfNz37VASe8hWKM6ozI7hEc/Lv8A7Zocl3bRv10u/wABQQ5LZGf70xJFHdSRB1RnhbqAY2B4yaVuLKCSQuxbq6yzEfzZGD9sUV3+I27uriSPQoDFtW2D60wlzbwRyP1FbzYCruSecD3pc+D28mfINLhAFA2CrwPpnmuuLJLeWElWbMxkVlJ8pPP2x2qYhyGTEZuJcoDgAMNxn29aGfE7aVY2zKEL6WGjdCD/ADDtRJokvIxEZBiNg4MZwQRxVGtwhhWMuhRy4I/mJ5LetUFvb1I5YIMlerk5I4AG/wB+KQt3jimMizSyRzOFiXnJ7/T/AGpsvmcSbM8eU1AbrnmhrFBMkCGMgQsWXtv7+tZUpPPBEkQjYp1XKqcEjPf6UOC5kbxF4BE3kQMx08E9qcawtZViTTkQvqTJOxoxtlR3kVVWR8am9ccVDSz3UEBUSyhWY4AG5yf2oZlLeIzCSQkp5Yk42ABJ/M0QWsTTsxOS7K5Gdsjg0NoYxcM0qZbrF0YjfgDNIKy3MUM8UY0iaY5ZjuQAKgXkUkjBGyUODseeaMbRZLyOUOdcalRgADeqG0hilkIGeqfMT3oE5RDNc9W3lCXIXnBwy+9Hjvo5y0T5ikRdRDcaR3B7imI7G3kLr5sMug5PIHapksYJIdBJ0jAOQDkDsfaouhmZRbdRCSCK8b/GCj4eBsf+qf2r2cyoY1CgYwAABivIfxkgW0gxwJfT2NXw+0L08iN/SrcDG9QowtTzv2r2Obh64/Su1H3rjt9KgfX9aoTrq7epI3qDh9qmo+lcKommvD//ALja/wD7VdvvSwpixP8A8ytd/wD1V3+9Z8uiPp8FuwY/6au8RXLMDgfnUJINQI5/eiTsFiJO30rzRtVU16iVyCODRBlcBR9x2oQlLxqUUqrKCuRjkd6srSHYnbnPFaQwoxhu+ODQ9JdSp2X9akM2rY4AqEZnkYNwKAaysZtIwDjHmxvTJzg6lyMfnSU0Z+JDLGGzuNLYwBTZucQdUgBcDDGgux6cRY4BA/Ws9tZcNkk53Apoyq8QViCG39qzZLySW9MMSoAjaTk+YbZ1fSr2HA34mDyNqj4ghiuM/Wkbe6YxFy/UIJOykEfUetKL4jcTyJpt1w8hU+bBAH9ag2BMCDq29/SgJIl8qFo9P4uzc/Ke31rL+OmWHqtEpGsLjVuN8AY9afS7YvpWPSQ4BTO5HcmtQakjHGNRyDkioe50x5LHUNyFGTWLL4tIAqpGSr6lACnKkcUCW7uZLG3uCmArqrlRvg9h9+9Bu/EFoQ4wC3yjNK6md9pD9RwKy/E4Lu5eKNZXjBU6Y4/5W9T7Vr2KSR2ymQjWAAw4wfvQPQzOF0kEN7eldJcSKzjRlcjTv+lCQ3JuJ9IXCIDHtvk1eX4joSqgUMJMKdGrK7b4qUWjuXbDYOMgUEXNw/iMqPETGFXSQMep2ojCdZGjj0rsGQlfK3qCe1WE12k65C6DLpOBwmOd/esVQ5Lu6NozrAFYBTjcjf0+lXuGufhQI4+TvjIIHtQori568keqU4lzqZRgr9f6USOe7eFXUYd5gCjJ/lrnf7Y71MVSNrkzkPGyqr4Qqdj/AM9aM807xSsIwrKo0EgksfpVS9yHw0Y0mRhledPY81dZ7kxSyFSsieVEYbH3+9MTV2W6Fs5QgMVBA75PNdcSS/gKqEwhd9LEEHgVSee66d0EUAqo6ZG+dt8UzBCfh4SZQSFGQV4P96YIe6BdVyFUd8g5I2x/tSs7S/EQtoJRScb8t2yKGkWuO0AVSA7s5PY77mrvLdPGEEahtJIITbnYc7bUsXRg8yvMdChjghuAxxsMfpVhPN1CkiYGrse2KHM8zRyERa2WEaR6t3pjpaFDEAkKBz7URVZtZ3OATgDPFGjcksDwOwrItVuGcO2tWy7shTjPG/qabjWdYHlGXbBKqDjfHFARnaFpHlDGMHy43xRmE3STBwzMPKR271nhrua3YsxKPpxqjKlWzuPcU8sc7wEuWVwSMAj86sB+qpBVcEjY+3fegySSpLEUwwZwuByPes+JngiuWClm+K0nYnnG+PpUrcXYuItEI88jx+ckHSPTb71UPSqsU4mZ/NoIP0znijqfwVfUvTxknIxWZFJc+ZzEVM0xQkk6tIG32H9aP4grJaQxiJOn1kB1NjvsPfemAtzJqntz0xpDbDO/B3osT6t8EZ2we1KSzzS3TJHAOqrAEtn5TuSDjGNqhbyVYbqRAJDEDpXQQQRQaUmdOwz60GGHoxJGoOFAAFLveXLtFAVEcjxiQspJBHoNuaNcXjwmPTGGZyVGo4AIGaoIYtdykpXVIgIG+wzUxyibzKAQCVOD3pKTxJ3sY5UQJLLlQTnCH3pyKQrApEWlcZIxnegJlhuVwe9LmfTcRxsQSxxpzwaSe/urmGLGE68oC6Tk6ecfXamtTNIfwwGTCBuwzuagckj0uAg8o7UMjTgckknPpQJ7u4F8LbShJQMhBPn7H+9deNcW9s0tvGJJBgAN7nH9aBtiRFkDGODVYlct5sjbNKyyXbXUluuhdIUqwUnPrvxtVLiW9+BnuIFzOSFSErkqAceu/rmlGg8JkOokAiqBjlkA2HGRtQnM07xRszRoyanIIyG28tWv3khtS1qvUl1AEAZOCdyB3wO1MBYtZUqw/tXXEwtmjQbdQ6Bj19azwt4kMbSSyu6yHHTAU6M8sOCfajX6NLLZPqOROMbb4weaoi0leIPafzw4BlxnOdx96ZgkkcSCTBw2FYDGRjNKmzkYyHrP5pxIGGwVB2PrQRZXTwySvKFuNLKGVjgg8c8UDU9+1u7daE/DDiVTnH1HaiW1xDeRtIinZsZ9aUmtJWTKsDh0bTn+Ve1VmgxK7sVRNQKMpwfoR3+tAS8QWsizRSyLNMViADbHPqParoUV3bqkq2FGTnJ9qFc23x0luwCsYn1YYkAj7Vf4YC4AZY2jwSVxjDE8ioHA4VlGrO2OeKXS4E7ySM2VDlI1HtyfrXNbub2OcadKRlNJPr3FAtbbLmUllMcsmBkAEGlB1Iiu1AbM8gJVPRRz+9LJevOA6vEhyQuoZ1Y9OKI/h8cviHxjEELCUxqIxvzQ7fwiG2W3wpIhVgHY5LE9/wDap+Ct01vFEl24IdyqMFJwWPrTKKLGzPWn1YYksx4yeB7elZ0PhkjJEjXGpYtSBHQFWU9yPX3ot5auLa2iiEj/AA8qPpG5cDtWaplklDal0YB4bPNBN4Z10FMYJ1Ln07Z/5tTLM7IAFZNXdjj9Kz4LCWO9fTOOiyY0cnOdzmosNwyqjSPLghR/L39hUTyLrjV3CuSdAPJxSh8E6ViIS7f5vVZtRy2/FTBZASySs3UMjZXVvoHoKsSmJrgq0SKwLvnSD+p+1VQzCcM0wkiK+bUoGk+1VuLdXvI2K6jGhXSO5PvQfg8Rxxg6UBZnXTkMT7e1NBpJLm3kNwMS222pV5T3HqKZSdZY9URVlO4I3pCKzSK0hgaQssL5Hl2b6jvTIjhSKQRro1kk6fU1KocxOgnIGeK8l/F5Bsom1agZR+xr06xqIY4dbEIoUE15n+Lo+l4bEuduvnf6Gr4faF6eRBwBzU5OO9QDt7VJ9q9rmgbGpJOea4HepJ+tAlVuRUY2rselQdn0qRUYqQMHcUEjmmPD/wD7nabZ/FX96XHNNeGAHxaz9Osv71L0R9KtmfnbY77U0xWRwMjnihREBAQ1RLIFwFHmz25rzRtSR/xh83mOBRlIG2Tk+1CKhiTkFhUFymBnft71oMOVLbsNtsVGSzkbBT3pZiEAz68A96Nq1uEGyruT60QRcRlmTOp/Lk70bXqIUjVjkmgeVpYwXwRlgAee1UubgxLgEDf67VQPxB3Rcpq04ycdjRoTqUMBsw5pcy5ASRSVYY1iomuEt2igIkbyM+3oNqDpeoVPTAyDjLUMRAKpYgsPNgcZ9RQJvEgrBViZnZVbTkAgHYfWrxTtJcyJIjqkYXcDYnkk0FpSGi2UY21EjcVZHUINDZI2PqDQbm6L3Ma4ZkWJpDoHJzgfpmjdSPpyuikxxIWdgf5hyP2qgwbLKHAwPMMc1SaQHSANs12pdgVI+UAHGcngU18BmNSxw6896oWt7S7klWXERx/OScn7UQrE0pguJAqO2ltR+bbinILtIo0BRsmNpMbcDagSNDBBIHiWWR16zB9wwzjAxUoeto54ohA5VtGysCcke9XZQqadY3ON/SloGdA8Nm6lkUHDksPoO9ELme90JzD84bbJx2+lZB3VvlVjnPNUm6VupaV9C7ZY1W4vXileKKIPJGoZs582ewxS97esJChjyVjDvndSMcVKCrDCDqBzr3BG4IpgKUViGOcYpAq0E6w2IRfKHaNxsQedNOS3UcT9PYuV6mjOPLnG2eT7VFcNPV0Z1Od9PoP7VExlR1jjxk4yuO3rQg5hub+fQz6TGuFXJxjt+eaPdzizg6nTeRmZVABAJycUwDgV2n84ICj+bvVWinkvheLOejGemI98EfzH65/arNdRpM4KAYfpjJ5OMnfsBULfyC3iElqUkkLKVJ2AHceo4qC4UxvoRgY99j6k5+9XJUR5Ynbn0pCCczRQhSDJMWxvsMep/pTpVYIjLOM7AaR3NAOGcxupckK2y0606MmsNtnFZN5dM0EebUrK0/RC6gcHPOam2kGid5YnZI5emMfl9zmg0GOdXc9tJyCKpASIiGJPtS8brbtKIfMkeRsAMHnFNK8UsAlKkKcDJ7mgk4kiDOANLZH2q6SqVyMZ9MUCMtcs+rKRxtpGDgttvSt6z2Ku0bPIpX5WOcE8DPvV1DcTIs7LEueoxdznj3/SidUkSmIByq5UDGDQIp47eJ4Supli6sj9jnbB9PahQiOxlKQhniOAYsjMWd/uKB7qK8BZAQxA3dcVaeOOaKKJyNSMsmAPQ5od7MR04gh8++QcAClLe4WLqGR/NJcsmr3HAqjQExM4i0DcEhgc7D19KoGMd0EPytutCluI7WWMLkyytp4Jpd7hbqGWV0k2mMcSgYKgbA/U0Gmw7mh6ycYAGeB3NVFyXwFjPTK41H1pSWcReIanBEccBOR9R/tTRoamZcKyhjsNs4qtpctLCTKiagxXKjY4OM0uL9QJQ8Lr0iqnGDnPAGKKLmOMMuhgQ4jyB/Maui73aRyKnR8pGzquQDxirMVeIsuyKDwMZNdDcq7HQgaJSVL5/mB3od3cFJoohHqDgksHHlwPSporA+qDW8RMwXGSuPyo8N2n849uKVg8RK2cbvEBEFJdg+ogDg1Et3LBFHI4tgHl0rqbYg8DI/egbF1EdYAY4/7avDMrDKxHHckUI3LTSNFb9I9Ijq5PORwP71a8uDZQxlI9ZeRUIzjmgvHMWdl6eMdyaXj8Vga7Nqfw5VPEgK6vcHvQH8SkjlkaSBUQTrFqD5G/J47UK5vI7iREa1SSDq9Ny4OUP+r2qjVmV5UOkoPrml+k8gHVfGjjSvG2KBbXMqu6xo/QjZg0cu7bDYqTyD6b0G6uJH8HubgtkzoVWIgqUyMYz3+tQE+KlitoegyzIxCrr2JX1qGlOclxv6tis+F5YgkQEZCxqPLkA/8AiieGiS4AZtTFXIJaPTjfj3pBq24YrrbT9jUXKiWMlV2xyaTie9ZrcY0xs7l8x6cIPlHsaoZPEFESMrBmVizRgHDZ8ufbHNUPQfgxFnyM9/ahRSPLOW/loMqsJyzMzv0xkLwx9MdqohxbanLLKyhWAOMewrIcurkxoxAwAOT7UrFdtOjiND1AATqOAM/1rPuILm5nttExWLWGcBc4A9z/AGppIJ1+WZnLzFmwoAI98fain4Sl1ZlXVgJFwRncb+tMLIYUVXeSU99WP1xWVFDdoYW1SLIZQZgH8uADwPy2pkrdnw+TSw+KLNpLcYztvj0oHZEWWUSx5VvX1qIwyz4Ydvm9az/g72K2IgndJHlQlWYvpX+bJP7CiFrpWuC+tlMo0nUM6MDOPSliCTutwysmfKSCR2q0MaodZO5H6UCdWtrVhaRsXOMDHGTgnf0FJvB4gsF0IXkJYDoksDp9d/Ws4pk+JGOYx3SqmW8kgyVI9z2NOxugAZVrM6N6rzFlEo0KF1EYJ/m2pi2t+kjjU4DbhWOdP0oDBoWuWYF9W2oBtq6QxMdmA+/NZC+HXvwMgMrmdpSRpONs9/7VeKwvevJrd+mJNSk76lxxtxvRWjKplUKhXbsDmlpLeSNSWPmIz9KAnht6bePQ0iTNIGkKt774/tUSeH30qyqJHUvch9yThB2z24qYaPFDqGGV1AOck815r+NUxYwnXn8UbfY16FVv1CaixZoyGCjZWzzXnf4zJFnCGXGZBz32NXw+0L08aBtsa76VKnAwa417HNAG9Tpz6/lUcdqn6A1QnU131rv3qDq4ZrsfnUjGKo4c80z4aCfF7QDnqrS2cU14Qf8A51Z//tRWfLpZ2+lxowA2OM710kerIYAqQRj1FFjn2+TYcCpkZNeCi4Aya80aLKAi4AwAAoHtXcsTnvwTVgwkYEJ3qyxuzdgp7iqKHOdsZ9aLEnzMAcHv60VQicKGx3rnnLEKqjUeSe1VC8rFJNQA2BGaVcGQgv3327086rIFD7Z7CpDRrghQFzg5qhRImDBivJyMdqnp6yofzMQRqI99ximC+lScZJHlUDn3pa5u2tHgjERZZG06yeD6VBKwYkA6KKyjCsBwKYSCJopBt5vmIGKH12dV0giRyQgON8c1xv4hOqKpLFyhOe/fb+tUTb2EIcuYwCDhWI82KbisrdElJRNDnLDHP1ocV2zB5HQBVfR66vpUPedSLQYmGT+MuPkTjPvvVDgt435jU75OR6cGigBthknuaIoUbn07jtSMUUF3HHOVKahkLG5AH5cmgaEcQj0poGE059vSrrJqVSqZXgaTzS6TBJ7hhEHWHSoUcgnc/feifGRwyIkMYZDMYyQcYbucelQNqhYAhNOf2qvTAfZM5oUFzJNPN5GCI+geYAH39aWvryeO9ggiiLqY2kchsEAcDNQO/hrsSBn1PNUkQFkcLxmkLe4kW3i6sPnlRmZhyO+AP0FMrcTrapPHGkgfSEiOQV9cmopwIGIVVyQN89qk28ZALKpK8EjiqxzFtYIGQ230rJvL27N1dhYTotosppbIZiOcY3I9KfiNFY4Y5mVpI9cjatJIzxRmgXY4BxuM1jyTdO2RJogUjiWZ/NltWds/etOKRymt2RgfMNPpUVLohfp6FLkBiMfqaDcpIIs5TWGGnbk+lKW1zLA985USSNc6dRzgDAxnHYCipfzlYWkiXrPMYtO4wPXf23qUPpaoqDUgz7dqs0SMpRowR7ikIfGCZkSWIRq2vB1ZLafQYpiC8e4QSgIImXK4O4PvVAry7tbaRIn0GRhlVbYYzjOe1RY6LmHqOiAM2oKhyPZqQuJZ/wDFGaWIyQrBnQrfNg54x60RfGnEMzpFBGo0iNtyMnsdh/amDUSBAXyqgsd9ufSp0DLBgCo3GeKBe3s0Fl1hErybKdJyATtt6igC9cXE4lhLLbIvlzuWI59KAr2kCvJcF3jDbsVkIDfYVyPaXIURzRyIDkAMDv6/WhpcPJcskQUKpywzg7jtVruC2AjMkUZkkYLk7b+pNQNKiAsAM6uduRXNgggrp9Ce1KxW0XhsslyJ5ioGDGWyCT/T9qi+8QmghZWgV5On1DpYkYz22q/iDtKJJETKsN98c/SrxWqoWXAOty+fc0ulwXuYIQkOCmsaic/aui8RLzooiYB5WTkcL3qKK8eZNbxF+lkoeMbVZI45EUjYgkgZ4PrXf4ikkKGOP8SYsEViBjHOamW5EFsbiZSukdvWqOASL5iqryTjG9c9u0k3WOlVEZUh1znekJ7h57V3eIDRcINn1BtxvkU+tyshm6kci9LJOVOMb7j1oCQQI0KCWKNcnOAMccbUUW8eo4XPm1HI7+tZ6+Jo8Rl6Z6YAKsGByCcb+h9uaZfxARmZCmkxFQSdgSeMVZUNx2kcROlQMkk4GMmgXCxhizELgbn2rhcyQWsk90BhD/Kc5pJr5h1zNENKkDnIbP24pQ/bxq1uihQVx9jVmijOlGVDHngjbas8yxRzlYjNE3UCA6sods5IOwHankE+HMugFW8jKMahj0oDCCFSxYKCe9WZY1TJ3ArJiurtri8lmiTEAwignGMZ223z60b/ABCYOI3iTUYRJyfmP8tUPaIlXJGcnIzVhGrYxgb8YrNa8kMM88Y1dLKiPByzf2qtz4heLBc9OEa00KhGTljz9cUGqEjQZIA9TigXUKzwsitgng+lKjxGSFbhZEBaCNW8pJLEijwyOyeZ1851ZG2KBT4P8fK6fJ2xT0UQSPGoCltdwLrphwQpDliRuDnI9u1BElw4jkCSRtK2JBsSn09vep0HwgYHzCoMcYJy5P3rOzeKkYkZxJrILKFxpzsSB7VKNI7yTudLxlgkLnAPoc+9AwAsdzHGsWzqW1ZJII7USVI3IDrkcYpWw1/iO7FRIdeHYZUnkD29KAtzPJrcjQq6sxlcEY4IP82ag0Y4o1U9xnihpCkMQEpXyn5jsf8AzSLX80cjK0e2hMOoONRJz+VdiT422jMplCo7628oztjJ+9UaiNDMiNFhkJIyDRGTC74G+cDisXw65uGuprd2iDQy+fAIBUjIxvTXij3LGBbeTbqqJUVcnHPrxQagVWBL7k+lJ3JRWRIotcuNSqWwB7k+maXS/uJbwxFAFjcqxKEeXGxBzjc0vMZX8RkKoQfKNWNmA7ZqWrI0rOWWaHM8arIdyFOQPpRygKHWu/akbfXJGZJJnWQ7GPAAGOw9qCl1ePOhAZIgxV1YDjsQag0GiXTjSPvU4TGMb53wKxGub5wS8smOvpwEBGn29qOlxePdEHKoGI0smxUcEH1qaY1SACNwDUkDUBn8u9Za3V2enmJdw5YlSOOBzQJvEZIZYBK+kON/JwfX/ammNzUinc4xSc2biKU2sraxlQw4zWVNd3k1vbAEoXlAcrHny+pH9KbS7uZJ5SzOvw5OhQuBKMc0qrG7T/JdJVI8pyPLnHrXjf41z8PBuNCyEDfOdq9NFdXJeQSxHp62YM225/pvXmv40TNjBIMYWTG30p4faF6ePFTxv2qFxirD6V7HNAxnOa7nvU8Dn86771QkDXDOK4VOdqDqkdvSoG9TUHZxTngq6vHLUZx585+xpLFO+CLq8at8HByT+hqefVI+jRLvjV2q8meQ+AMHYc+1Agj08bsdqOIlUjWfMeM15Y3UjSoyNs8bVyqTtq99+1UWNcsS5Y+goiISuTsM7VtFtQUgA81GcMR3FUwBLudhVyCr9RjgcgUEa8MNWxNJzXapbqSck+UKvOackIwGBAPY8UgkCl+pkbkYHZfelDSpqQKGIAA1HO9CWa3vC0WgMiPpfVvkj9vrTkMfTjKkknO5NZcrWaeNKqxedELyEZGojGM4qh55YTdJCY8FRqTI2H0qsUMU8kkqouEfBwP5vWoEkEitKN1J0lscHjFMRTQxlI11hnYqcrwQO9UFjtImzmIaWIJztv8ASiGGFZdZTz406sncf1oUdws0kYDEawWXvkDvUyXKx3sNthm1IXYgfKP96ofTSMvpGpsBj644paZre1V5EjjV8bHTjFKwyfF20EiqW6rFQMbLz/apA620YDIOHJySRztU0N2N7BcW6SK4YdwBsD9+9OKIxqKqgJGTtisWSApKyWWgSLhpImbAOfT3owu2EiRKhf8AE6ZIb5Wx/wA3qDVXTGgGMsfX1pW9uGthHIsOtGOHIHyD1xWal5MzdV1zqlZIvP5QfcVNzcTRW+qYFQoGsrx9qg0VeI25lOFU8sRjA9veomaaMEpCmNgFbk+1Zclw8sdtEV0hbhCw1as9xuPtWjHdvKTqidXVsEMv7UB5oniCuo1HPy1WUtDKgWJnDcsig4+1Zk3ic8sLyrG6qZhEhPAXPP1O9NNIsUvUaHR0hjIPzFtt6ypxYA6a2GFJDEEbk+9Ce7UpOYyhEWQ7NwD6D1NFiknVdMhDb5GkY+1Zfh0kkVrbmaJXE07aSjZ3JJzjHbeg0rRVQaiAssh6jr2ycbVVpVNw0OFTEYZSFBLHO+KXurqeO3uwcAhSAyg9/wDnNBRZLi/WFbdikMCorA4Ck9/0oHXuLQQh06es9tOPzoMXVuJMImrucbAD61aa3CeI2kUpXEgdiMdwP96u15Jb+H3E1tbqUBzH5uSTjJ+/b0qhuGxSNurKfxCApI9BvUNZBroyCTUhHyEZFLreMLmYzq6pEiLkkbs3/B9qaW9MUsVvLFiSQE4VsjaiIuJY7ZGdxhFXJwahOlKqtswzqADZ+lKTXYub0wNbpJAdgcgguNyCKp4jdRWljJEjRQu2BpTAxk78cfWsq0SoGdt9iBnioEEUgIkQMp7NvQF6V0gdrw4PBhfA+2OaoL8wRrGR1ZFkVHLtpIzx+lUOpGFQ6QoAPA2qW/zsAeUj35pF/EpOtPHFbscTLCu457n+1MG/027yrE7Kh0/MMk5wRRBIWTqaSPMO5Haqzbq4jXzBcqTS0t4U68phfVCAOcZOKIJbhrYNFGpm1APr2z64ookEcbRIREA47Y2z6+1MNHE0fnUb7ebvWa94YJJCAWdV1NGrDIX+9FuL22ngkjmtnYJGkhzj+bYb+tVDUtrDLGsXC5BAA9DmrSIqEYG2MbUhC1xEWNsBPFG2ko7eYfQ1oS3EcfTXps7yNhVXb370HaIVi0iBB6gDb61I6ejPTX6Ypf8AxSNjAOmV6xZUJxvg4/WpS9jknSEISHcpryAARzQNOcLrVFYHt6VCRxktqA83AxxSgvgTHoik80roMHbC8mpS763SIhkBdOpjG4Gauh5IgAQVX/tOKgpqA2UHjilbSWa5tw+ko8hYjVghcbCqy3FxDd21qUDu4LOwbGQBvgfWgbZ0hCtIVUYxvRGRWUOoUg77cGsq0ubmZWn+HOZJigBbhQccY+9GjuSti8kAAjQFUiYENkHf86sDsSgzN5RjHGKJ01Gc6R7YrN+IuZ/hljXoGZCxZlyVwePbvUR3t7LcOxQLHFI4kUxkeUDYg57+1UOo2ssEwVU4Le/pStxdyWriSQk27MF16Pk9Tt24FA8HeQwQwNG4RohMJMeUkkkg++9XufEJ4Z7qOOFXEEAlDZ+ZjnA2+lQNQTRSnMEqMDv5TnNBS7jmvZbdtcM4OQsgxrX1X1qjeKPbmVZIMFIkfSmTuxxjPtSz3RvIpluYFdUmEaNEGBH/AHeox6ig1JmxGN9x+tBjdsYJz9qUmluLVBDPJrMjdOGUr7Zy37e9VWdxHoKDq4wTUGm7oijUQMilpriPQcEZ9zWHH4lcXCqXhYBgeDnJBwR9qV8RvLhLlIUhZyVLppbnHbig9HFIGVirAjHA7Uhf+IS2dvESCInl0STAZ6Yxz+dRZQziEN5ipXfkfpQFZWgsbUZkS4laRx/rA3wfbOKg0La9iWNGVuoh5ZcHA9wP3p2aM+eQ4UnG2eAPX86yYbpILZI4oD51YiJ32IBxgff0o0l69zHbZhYK0bysMZGQNgaBtZ4FkVeqp1fKpI3+lFYq0ittpIwBWH4fdiG2iEkSFQvUyD/Nnv6H9q1Jmkt7eSeRRhAZGC+ntUUeVljR3fyqozk9hQVmLw60OgFcgkZ296z7u8e68OvA0QVBErKyvqyD2PvTcN3FJcS2+weLHkPfYHP0qAcMziPqXBCE4Bxtvnb7+1GkmYRsV0jRzmlLolvErIH5RrfSR3HehJ4qlxLADE2mVyoB2AI9f7UGtaTF0UlMZUHBPFCu4bOe4iLMFlQ6lUNv+VZ6eLhreaT4aWNtfSQnBLHONv1q73MCx9bQAYXwPKM5+v3qB2JAjsTkgDNXTTgnbOaBBJNrIKBs/wDdsBQryb4WJpApK6gDjtU0NSAybLvgHtXmf4yhVPAzudXUTk1uQ3RkWVNDeXYk8j+1Yv8AFf8A/wA5KBjAZMdzzTx+0X8fPhxv+tX7fT3qqkY3qxwPpXtc0bHP96qQc96sTnOKjP8AzFUJ57CpzUDFT2oie3vXD3FQTXb0Vxp7wHbxuA88/tSJ5rQ/h3/75Bxw37Vnz6pO30FSVxj5jsT6VGmUyo+klRzv+tXTygLk+5q7sFX1Hsa80jdSmQpODjgZ70KSRmk6ZJJPABqbiUx6UTGcDbNTEix5fl353zit4gqosQ1Hd8Y+lWyrDDHfFAmlIbSANhvvQRPl8LueM4qhiaJpwFUAgUVII4cDc6BgZ9aCuWCoNgT5mNHmZVlYscEgDGe1QUlJK6sgEjAB2pYoF8Qi1bqITv6nUKiadGgUxHJDaSccURmdrlIdAwkYZtuSTtQWWK10yxgB1ZtUilsjP9KKiJqXEQBGVUDtnmhxJHC7vLMuS2X32z2FPpKmsRllDEZG43FUQbVCwYDgYGOw9BROjDEhnaPLxpjV3x6V0TxFnEcgbRgMAc80Y3dvFKkTy4kc4VQCc0AYViIV49JAGFCnZQaJDCELBECjOSR3JqBPCL0xu2Co29G9fuKHdeLWttKsLSLrKs7b/Ko/qe1Ay0SmUExoXG2ojcCrLbIrMwVRncnTzWcL8XEKOs4WZwHCowwq+/rtRf8AFrdJFV2KhmwpYHemhlraNl86IVByBp71WaFSMMgZSN1I2NQt4kxDJvG3BB2oT+KWp0Ym+ZzGvlO7DmpaJSwDNGihY4o3DhVGM4os4aMIqLnUeag38UccRTzdTgjsPU1PxsDq8ralEZ0+ZcZPtS4ADoWsyQSAKCuoHTtn296uxiTgqFXfGOTS73kk0QZNaFv5SMEUGERSyMJpCNABZVUkkH09ftWFMiYyyMsYHoMb79qJa22IzDABphOlmJ743+vNWubiG18Nke2XJ0nRpBzn1pKG7EN0TI4WPoLJKrbl5DwcfSqHLiDrW0sasjArg4pxIIzGuEUnG5pGW7iSdTI5XXhMgbDO4ye1RLdRq6yQXzRYjLhGXUhUbE+1QaTW0EY1mMZxzk5oLpAjhY4xg8gE4rMj8TZ2EtySBIuVWI6v05FMtcxpA164cKUzuMHigYaONvKYwV75HNSQjaWCDI254rOV7ae2QTTj4lk6hlOQFH/afbiiteo3W8zoIV1uGQjC+vvUwOCOGMmbpIHOzMOTVbi3S6twhIVdSs23IBzihpp8/UlYmNVLAjGkHgfWrRqzK/URkAznJ7etWSi6R20chaOGNDnlQAaYURksdIycZNeftbiC6iHX1kyAyFyhwozsoPrxWg/iFrC2LkSRHRqKlCcDOO1BoEKrjYAA5zROlCsbPGqjPmPvSdxKGkWONWZVOJCBnSewoonWIaXwsZAVcnck9gKCjOrRjUqmM86jzQxL5mOggsdtjg0CRkW6YSSeWMKiLnAy3r+1Hu7qKxjWVhrdiEjTPJJpEFypHUMQ1kYzjJoqBXXJCnPO9I/EA3UkJkBijUFnUgc/TtTEU3RHR80mWJz82gHjJrQa0xR5bSFPdqBKqykHpCQg5XUCMH69qDO7m9hj1aY1jaVj2J4H5bmqp4rbtcTQszgwKC76CBvxiqO8LiboPHLGFeGRlJByNznY/etCNY0U+Vc84ApNL63g1xjKiNQ7Ag7A96s10FmVY8SHI1j/AEg8ZqA4dcgCNRk102EjA6YyaVvLhInt0DBHmfGojgAZNUE1tHKJ8trQMCqqct65HfFQOWi4ISVRx5feiXAEccrrCGZVyAO9ZvXiikEluzSwyDqGMDJTP8w9vaj311qe0jCkid9wvO2+Pzqyg8NxBOv4YJbH88ZG33pnpqMYGSPWsxvENWmSMfiSDhuQATyBRI/FIpmjQgh3BIxuMD3oH2ReopC87UOaMSRumkAMpGccZ2odvdmY5MTxqWwpb+YetCfxa3Wd4zr8sohJ0HGojNAVI47W1jQ6dEaBcn0HeihYsKwRN9wQKRn8QiSDLgur6sIV3YDnb0paK4ihRXtS5iK6/h/Qeo9PpTRpzRoQNKqD64qAqKAuFFLG+jkkRUy2VDMQD5cjbP1pTxm4eO2EacuyqcckE7gfagdkmtwx6bRNp+YCl4BFPcMwOx39KRkbWwITzOcY7DHb7VxuXjjRlXHUI0k8DPeswaM8KMQEIyfU81zRLHq0xayB2GaWjd1V3LE4BYHTzipivoE8PWRhKQE1sFU6sdz/AL1dDkH48epkzkc8Gk4IGt1SGW1c6IgBIozk9+9PR30Mk3SiifAQMH04Uj2NCPiaN4q9mAV6MYd2KnBz2z223oKpEJNGiMjgbgjAp3oKE7g5zuaCPFI1iZjBN09QVSqE6geG+lTc39tEWimkCOq62B7LTASOGN2DKgwd8n0o/TQjSV2+vallvoBFq1YCkJgep4A9aMJCEcyLoC53z2qcAN5ZxPZPDGoQEjge++1DCxCNp+iXwu7rgbfXvSnidytxZXEMbOrLo1ZUg4Y9vrWiJIzGI0wVU6Qo7EetAFbbXcwyqMKqEFSNyTimTbxZUiNQBuNqR/xaDriDLDUCQ+PKSOQD3osXicE+kBiRp15IIGM470EyJHKzxpEoZCM5xVDbR9LphVAPzd81eKSG4zIYSDwC64P/AIoIvbcyGMNliC+oA40jkg1FXVEEoAXVtkkUToJq1MnO2PQUrHfRSJiJwwkBdSO4Helbe+z4kI3klBkU6VYHQd9iv2rKtJoUUswQAtucd683/FyAeAXGAMArt/8AvCt6Zn0tp3IO/fBrzn8Tsx8Cug/JKn6bik7g+fqOKuM8Y/WqJjbPH1o4Bxso+te1zUPPcVUCpPFdk+lAiOOakemKgVPeqic4rqnBxvUYwaKhuDtWl/Da58bj7YRj+lZp+1av8LR9XxxV2B6bVnz6qx7YuVOkIXbkAUQxuNMt0SBkeVdzuadCw25HlLOew5ogjd1Lvhe4Uf1rhIpaQqrgkIAOwFBaQ9QEgnP2ApqSLppqDYB5OKGkWSDnn1rQV0PK2V4J2BoyRKh1M3m9OauuA2MlmO2KF8PcMMsdI9OaDgWfUijSwzpIPNBk6xJZzlW4IGP+d6dWBIQWBzKdgT2oRWQHzggBwCM5X7VAS3ASMDTn60H4ZZb65z5dUS4cc5OabiiBc53H0ojusY3UajsuOc1aFDY4j1akMhAU4TykD2ppbOJrlpQcEx9MgAbe49KiMOyKwz7CrorKQN1yd81Ae1hS2gSHOoKNIY7FqlbSMzBi8hIfqqNWwbiqhjHkncnYV0VwzudADKDjVxuOcUF0tYUzp3wxYZOQpPp6Utd21vLKZNREhjMXlONjv+Ypl51eMhck55A70o0QeQSRToGjyrKw1DJ3+xqiRBEIjlAQIukgxyP96lreO8hWANhInGXyc5HYftmpU5kKMwaTnA2/SrRwQwSMwdkDN5hrwpJqC+FSZUUIFjXBABx9Kr8GiBTncOzggnOW5rpMRsrEqoLAD3JonxGq5MCMA0QDSAjJII2A/vUEJbx2jh4tKKFCFd8YHFQlnDcxbM2kNqA1EBT6iplWTKhnA17AE4x/emYodMBTXj3oKta9eF1bRoZSpIBzj2NLGLRC6vcNqKiPUR5lHbFM3F7HDGVJyykLpHqeBSM8LyO2HDADGnbn2qVU3sjN4ZOokeVtGnUV3OahUt7gS40j5YpWA3bTwM54oiWU4GdKgDYg1zW0JciNoFnXd9IGr7+lM4EpZRLPLKZCdbBtLDYNjGcetAktLWFcppI0mMfQ8jmouFnt7gSBVng0/iop86+4HcU3BDaTxBo2DrnJ83f396gXitITJH01yVXSpBPFHvAI7YiWMNHjSVI2Odqaga3UlI3TqAYKgjNDjkju5pl1K8CfhsjD+bk/piqKixEiFZkQhlCqo20j2qZLa0CuJSo1LodiCcj3NCuJPhzaQwqojlkIbR6AZxTA0uuXP4Yw2CcA4poqljGWkyAdWkMSNzjjvTLIWjaNnGGBB8vrSfxwd4BF/wCvllY9lAyW/b86tGZes6mbqRlNiQAQfQY52oKL4XaRoIsMVACqGYnQM5wN9txRLi2tp2fqAFpECMRyVBzjn1qkV0kkziNgY48rJ3IYelIX3iapFKFHSn8uhpcDUpIGoCiNaG3SFXkX/wBQ6iMbZ9a6a1julAdiArBxpODkUMzxhNPWUkLrwSPl9a6znWW16vCkZGfT3oKfBpLdXSTIGhkCYV1yDgUxcW8U0aRyKMIwZQNsEcUL4iS5tknhKjOCikZ1DP6ZqLm6dJV6QSTT88YPn+oqgsaRTl3GkB8Fm07sBxv6USGJVuJZUGlpMZ9DjvilbUQSwh7ZiYyeA2w+3ajtIY2A1A6Tjmg5raR/EDKxUx9HRpxyScmoFjaSTMGiGWTBPqAc1zXEYZgZ1VgBkZ4zxV47mFThplOW0g+relUVmtbdpZEdRmbDPtzjipjto4p5JRs0m2rHOPX3okzrqRxgkAjOaU+LFxdyxE/hxAKFPDOd/wBKlDLrE0ya8dSMFlOPtVGtoXdGIJxqGfY859aFH0daoSjdM6fofamBJDEMyOAAcDf1qCsdjbIy4jUMgwhA4HpQ5IoboAyRtmEkoRtj6Va4u1jwEYa3ON+w7moWb8PNs0bE7AO5Kk+xqaCLDE5WXpLqC6M6RsPSqN4bAIx04UGgFFGOAahPEEP4MqdKUDaMnn3HrRVu1j/zXVR2JIHNBEIMCaHdgIxtnf8AWqx2lvKNSqCwkMuSP5yNzRuvFKSpYahgYzzURtGrYXY9+1agEfD4CqeVSFzpBXjPP51VPD4IymkYZRpU+3p70wz+TSHKZJNZwuriwlHWL3Fs3MoGWT/3AdvegbFph5rhDh5Bg6htsMDagXXh6y2qq7lsEEEHBJH0ptp4pItSzxdBtyQcgj2NXVViUJgaQOSeKoQi8JRSrOdlzgg+tE+AiZFjBKqh2A2puN0fJB8vqDkGkzfNbSsLyJYoycLOpyvOwPcftUBY4gYsDHBG4oFp4ekdvAsmBIsQjYdiPQ+tPBFEZKkaW4I32pPxC7+EttaBTIzqi6uASeTQH0xwTMxkVHbAPofTbirNaRGaSV0BklTQ5x8w9DQ9COghBBiVssf9ZB4/PmmVdC2rOTvxxQAPh69KBUdgsRymCQR+tVubWCQSPPk9RVV/QqNwKcEgG2d6FcPG8RTAON8cfWpRRbG2nhcsmQ7Bip4yOCB2okyB4TDIco40kY7URZY2gVt9xt9KDI8MSGSRjp43Pc8CoFJfD4zbtBGTlygLOcnAPrzTPSjjnklGBKwALYG+OKCxlmkeOJuiUwGfGcZ7DO1At3aNmhubjrMGyjFApI+1RTEVhbwszacE5I74J5x6UT4CGRCCHGpAmONhxRVdchwQ2dgRxS58Wj/xNrMA6gmvPrvwPWgM9ijAqZJCCMEZ7UGPwmBCrIzlkjMQYnPl9KSfxt0luo5IHieEg4LAgqeGFDfx7yq0XmB9dvyqjSj8Mgt0jVNgkfTAI5Wuijt7VVjjBAAAwTk/rQTdLcxgrOF6q4RlIyDjt7ilYzOkei7YNgEC4U7Nj19DWbpDLJFD1SinMjlm35NYH8TEN4HdnGMKMb+4rTmkBBUNnylsE8gd6wfG3c+DXgMmsFAQfuKk7jTw4PG/2q5bBO43rlkUoAygZ71BzXtckMdu2Pao474riTjHv2rsn1NUJ9qkCoI2qe1QTntzU9sVAwO1cDnmqIJ9t63P4R38aJzjETb/AJVhsAK9D/BQB8akLdoTj8xWPPpY9zCmJDI7YA33owuckhVznih7PkAYw2+3NFEUbKQVDDI3I+9cVD6jPvhjjtioZmKnYqeBmmlUM+ANj60KZPKTjPpttWoBROEXJOT277VbzSgkeUc71QR6UyTg0wjKqhc+UigVmwXRSDtvgUysYdCmOdyDUsFGWxuO5q0b4k04+ZdjigqMj5V3pWW1nmvoHZ3ESoc6WAwTTbufTegzyz6yIhjyZzjO/pQLiCRFGufzfEdQAuflA4zTbWRDRgsrxBi7BiQcnjH0oTIFsV1ASOSDg7Ee/wBaot7M8MjoGdEUlGKY6g7EemMVAZPD0ilWVpSMTGQ5JxgjGNzS7eFaLO3S3KtPFLr6hbbGd/0q9rPcSS4uWYxtkRkp7b7j74pRLiSzuY4Y2/6VmIKupJiwM8+lWDWhgjgwiklTwM/rS6+GKt/LMFRbV1DOp5Lg8g/vQbPxFrt5k6bLGVxHJjBG24I7HvTTyS/BOMg7bkrkgfTvQVNs+nKujMXLlivzL6GqDw8pZmCLQza9QMgyB7UxatM9svXQJIBgqp2FLMt2bmXpzjosAEDPuH7gbbDFZBHtxFIJpHQRKgTp4yAfaiWnh5jlExcEhThl21Kdxq9aBcJcFGj6w1GQlSANtts/T070zNKYfD0QBmlbChV2ZlHOPTago/h0s1xIZZFeJpBIhx51x/KD2H0qRZaeieqQySM+SM89uai2kmdFlZZUh6mcSMM6Mck+gNUEk7AY1F3VimGG/owB4HHNBdbANHEjSqzrIJNekBmwe9Va1W2lkcIq2jFXbJ31A9vrtUNBdG4EkcjFwqhkJG4HIqbhZWtwmqQPIdw+MasbY749qgfL3Elu6kqruDoZTwDway28MCrO8skWuaERZAwAR39TTd7M1r4cAzASsBGpTbBOwApaYmCfMt0w8i7BdenHOcClos3h8kYlME6qvTRQGP8Ap9/emIbVVWZoY1R5xlirYGcYyBQtE1zaMYpwwkUFHVjgnO+x9qYM/RhCBw0qkJgNklvQe+KihReGyx6NUo8sRj8gAyD3+tFhs2RDrwzFOmSDp2HB+vvVY4r7SgkmGRKc7g+TtvQ5TPF0Q9wcqDqAbsTgE+p7UC8EbI9nZlSWgkOSRgFdJp5rDNjLbCRz1FZdTNqKg9voKtNcL1o0RlWQhtI1AH6+9BuZ7mOZGifYyYcEA+QA4I9KCsVjBDNbKoVpYIigUbas43P/ADvUx+GrG8La21LG0RAOASxySPSkhNfeHMXZFnEzMxYg+Q+m3amlurloXk2ZsgxkgYI7jY1UMW3h8cCatbOwUDWcA4HGcfvStxZpcdeNbvVLlXGcZUDcA45GaO09xiMJgg4JBTYj+lRMXDyZjG0nlbpg4XHPvQVbwpZpJpXIJmiCMNI2P+oen0o0dlDa2rRMxC6dOo4HbHauN3Mp/wAsYKLgBSSCTvUeJI05hiAJRmOo4yBgbGr3BWCyiMcIh+WOMrrz5m2xQo7CMy4WZw7Q9IyBRvg5z9f3o0MUsXTUyPkDbUAV++MVWFZY1OlgSTk4HHtUgdt7RIXZkVQzABiu2ce1LReGdN1YkHE7THI9dsCrNLP1GGMqoJBxyew5qwuDr6Kg5CB2P1OwqiknhpksWt+oCxfV1CozzmrQ2JSfqkq+QdQZc+bbcem21AVbtpyADp6owwY7Lj0pp5JUVNaMNRJYgUFre3MEDA+fk5IxgUi1tHbzSXMmyNKHACHVqxjn0pyC4un+ZAAWYcdhwaCnxirGHw2Vy34Y59Pb61AOO0j0KEfLW51N5catjjP51MFrjooWR1jU5UjnJzmg3F9Na3cpeBmiOFLJg4B/1VyLdG6S4hdWjK4PYc8/lUDUlrG0glUEug2Ut5d+5FKzeHrI+l5QAQORuDnOfuf2pi6RgwlhbS7MA2+zD6etKM5heaVo3ZHYYWNsnHbb6/vQaEdmeo7TaZhr6i5GCp9M+lAubJp7lmzE0LJ02RxkofVfrVZOrNNGHRlKShmZc4x6VNrDK92HnVisiYbK7Ag5+1aDK2zi9MmmMxhQFUgal9cH3pLxDwX42SZ2lkRZAoVQ5wCOTitKQq8xYTEhCdZzgJt+ppeKa5mMMbB1fRkkjHfnfmqAt4ZIyTpDIiFlRUbJY4XsfaotvDLm0RQ1yjqJS7Lo0hlPbY9u1FK38QLwsuztiFl+YeoPagxeMw3N5HbzRSQTqpJjbY5H1qfgI/hQ6kZQIlvqZpIWGxJ77bbUa4sWmSDpuFjVwxRlyrLjjH61y9eWFwZ8lg2kZyCDxn6UaCO4AiEjk4TdlxjPpTQingzLbW1uJAI45+qWXylhknHsf7UvBA111BHIHVJ36iONmzxn6VqobtdWpdwmRtyc/vQLfw+4gjuT1yRKSyAgAqfrUFfgFXwya0s2aPWSwbVkKT2HtSz+HrCqrGoLy3EbMq7Kunc4H2p63gu4oolEhYBd8gbH39RQb95/jI4IdQ1HWWUjGnbO3rU1RorOONXRTKULFgpYeXPYGlIPCZIYbdQ+iaEP5l3Hm9MntRJLSRZWbrMF6gOdR2X0P1qguIIdF2WlaF5NKya9tzscfpVQA+BSPBKzSFbmSMRsyMcNg51H3xRLizlt55JFnCrNKh0PndQNxmtLrt8WqKB09JLE9vSpljSZCSvY6SeaUDmVpoFEWncjWCSAR3GaQfwlHiWIM6r1usRrOFA7CtCJViiAGSa6ZY5LdllfSH8uR7+nvUGefD1OvS7Mryh9RPAHYf3q6WYaaeScLIjsdOrGcemfSjokieWWYuOBhQKMAuvSdx6GkgShtvhQiKhdSMa8gCMD0HuaUigvR41NLFNGxjjVSsybYbJwCPpWw4UEgnZtsVAVFfkhzsSe9AvLYSXWqVSiztpUlhldIJOMe+eaFJ4EJbgtJ0lj2OhBjBHofSn+qI2AGMUNbl2chAcf6jT5BG38D6OI5DGenIzxlTwG9f8AajR2LQ29vDqBWDIwPlYH1FOtKFG5FBaUCGRwQTg435NS0ZstlIsEkRlJ1SAqcfIv+n6Vh+PWRTw64kjDIuliyjADH1r0TsxTUcgsBkA96xvGNP8AhF2D8+hgQfWpOLGngAew4qwPv+lUXGaICoFexzRkA123+kmp3OdqgE45P2NUJfQVPaoyT9qmg4g7V3G+9dU54FIip969B/BQ/wDm0x22h/qK8+eK9B/Be3idwcZ/CH71jz6aj3wOZBgHO3NMaiyAYx9KVaVI0DMSBwT61aPRcR4WR8qQfKffg+1cdaNoS2Dnj0FLyg6WywxnNFd+imrbGPyoAc3Kk4Gk+1WI5DqHPGwFWBOvB4PFQo0A5zk1DZHff6VoTPcBI8hDITthBxU27B3QtnUF2BHGaEA2ZNW2eAO4oiuq+YAajgHbc1kXIYOdK755pO5uJ0MyW64dFDDKZ1H2pt30kk7ZAxmod00AZztVCU0jE3ZkBCiEaMDHYk/rVbOWcJDEIisaou+xVhjcZp1lWeJ0YEqy4J+tXjEcaKgAwowBTAO3kkeMyNrHV/kK40Y7UNIla4ny2NgMYp9QCNue1cyNtjcjmiM23W4MTCQuMT8ouCw/tUkXDQEASKGkKk4AZV7YHpxvT8HUOdQUHO4zRSG5OBRSwSVbdVJ1OOcmlIY54YjJNGzSxltITGD9KeJbJ3HOCRRukXXOoe9QJWrB4NYWQ57SjBFSY5PjVkYB0WPSu/fNGnVYI9QJZ2OFUDkmotiZrItLuyseNs49KlC0sN1NZyEO6TS4LIcHHsPSpWxvFv3n+IV16IRdgN85pqO4jdC58+oA6UG4pqCVJI9UeQBkEHYg+4oM4W9w0B2fW4HUwwGT7EcD2olxBO7IVIKxjKFic6vU+u1aEbgNjbGfzqXkUnTwT6UwY/iiSiC1QRhg9woGk+bO/B7UcxPOypJb9JUOwIBP2xTlxdQRbdMyGMayFAyo9d/vRC6/N2PFMNZMFteK8f8AJEqldAbYb7HFAi8NvIWtiZsyL1JGbSSA542rcWVF5BPvQZ/Eba2mjimJTqDZyPL9Ce1QIR2l0BHqncSNKGl0kgY7nj9KrP4U80kDSSSsBIzPuTgdgNq2hjGQcj3Nc0qr3q4M5LaDRHlXJVjktnIPFAWxkMwdi6oHIKZJBXsfrWkgjCKFxpHGKrLcMGWKHzNywXkCscqQS2uVc5YlfiPlIP8Al0e1tMNqI6TaiXQbqw7YHamILhpDIpjkVkIGGIP60w8iQ4d2C528xArcRl3gniM7kuIl0hdOMEZGT65ooiuBfFWUtblAFcNsD9PypuTTIuhxs22Ociqs7vkRnIBxqoEoba766SMz4CNqXUPm7faqhPEOnEr+ZxBlhkbye1OxSzfFyRllZFAIIGCCe1G1yM4wBjHNAkkN8FVXfJEIyxx5n+gqLaCZLWKJmIZgS+2+TzWgsjnkigPKEZmOc/XYUC1xFPEsdvDr6RyruD5h6c/qaq0VzrkVShmEKHJBwxGdqdkZymxH1oT3HSZe7v5R9v6UAr97iHw4zJ/mRgMwVsAetV6c7qJi8hJYMoD505G5/wBqLmWV2gnEbxSKeMjb3/OmxpMeldIA2ApgVlS5YXKBmUMoEeDvnG/03qskd00IKmQEsoZScbZ3+lN62Zs6ccVzTMWCgbmrgQe3ulM2lQQ8gIb2xvVYLCeKd0WVljIyrgg5PfIpt+ozF9QIAwFYZAqizzAaAqk9jxmpgBouFkRJXwhkOCBkY/lqt7bNHbyOJMsxXAxtnI3psM7jzONSbjHGal2N0rooSRUbS+o7AjfH7UwLrbXXxQDXDmJX1A6vmGPlIx60xbI7w63aWKXchXw2k+2ORV4Z5ZATo0kEg53/AOCjtJ+EHyMjmkxGbFBcxWaKD52kzIrKFxk5JNMr1ZF1hh53xnGCErhJK0rI0LlCNmDDH3o0MbqxZ2ztgUVV0eK2KRPqZUxGXOd+2aU8rxiZrXXcxJgdRfNnvvRUuXnDtEfIGK6j6j0qkfWdpWZyyqfKy7Z+1AN4riNdFvr06Cwfyhi3YGjItwJbclpVBTzkMMA+hH9agzSSny5xjfJprWXQYJyMHJoFYm8TNwzvIvSMzALgbIBt+Zqw68yxRXDkbanZP9QOQPpijFXJOXIJ71dEkJOTj3qBWdpLcDpvIwdsMUGooMcgfWgyJLJeQFpEEhgfJHrtT0yMuNO5+tW+GBmWbOXClQM9j/4pgXulH+DzFnRJeiTp1ZCtj9azjYuPCbGOSeIlXiAGDhf17Vq3AEsTQtkrINLDPalpC3lR1/m1L6bcUAr1LoXHThchWwRIuNJOdw3fGKql1fZCyEBeq4JAGNOPKPz703qMg31q2diDXHCqBgljx2+9KM9p5mtIw5dFdsSMw3jHtR7iOaW8tSkrdKNCxIUfN2zXMsjXRhbDRhd9ts+nvRhLDCpy4APoagTCXErKWkmTqZEmAAY/TAq+L3r3IV/w1CiEldyf5qMtzblsrLgfSiJLGgLiXIHsaih6JWeXqmRAreQgbMPf3oV008M8LxSu0ROiRAMn605M5eLMbYHqaUjmHmikkAkzgHPI9qgoyyyu3VySqAo6nGpu+fpQFWaLrEM8xKjQgYA578cVoys+jCsQMYLUWOSNQpVhnGCTzQZbiR2ihCzdILlmJ82rOw+lcsUz3K645FWP/LwNmB5zTlzcxs8giYK0fzvjv2A9TXCSRIYy51zKPNtyaADdQzOjxsiqBpbO5rI8XGrw66OogaG/atK4eR5MnVqztjgfWkPEjq8MusjBMbcH2pDHztd9sjNFXnOQaHGCMZG4oxUjfA2r2MK5OeCRXOQTxjarZOMZqCPU0COKnvVc1YDNUdiuHuKn2zXURBxXqv4OiRRPMASxXB37ZryjfnXqv4QeQQXOgLsw5Nc/Z0349vVmFLtAGXBwDseKegt4oY2VAd6UjcRQqZNmPb3q8kxSL5hnGw9688aXuIROVViQgOSM0cdNF04pAswjYg7421etUMzADU3mPORV0w68i6sb5P6VQBVJ5Pf6UtK4Khg2wGARVRcKsWrVnI/OrKlGMpyWGck747CpimSSTytnfFIfENHAxfZ23IrrFvMcoEJ35qjZlZMKo4AzmlLieJAyogdowC4zggH96Ksmpk4xxVZkjWUTdNWk4DY3Apo6IFpmAKaFOPm3B9CPWomvIre66TxMx6ZfUDzjsB9O9RG8YnLBFEjfMwG5q0i28rK8sSvIvBI3FNFJrizuoWSWNyqxibOdJGePpRUmkt0CMxmi1BOrtqU+h9frVy1sytrjjLOApyAcgcA0WJUC9QRqrtzjvQDFyI4y8cepD8rkgZ/OlrrxAxAse5C4z6/1pqdIIrfo9NSnJXGRn70pLcRLKgKqpY4GRttUolbtOqQsQD/Kvvtnmn4rnLGPC5Rcsc8VmSuqhQkQclgc4yM+tG1qZDIVTWBgn2poM10rhXPyybRH1z/elHuUd7R40kCB22x3x9abT4aWJFVE0qcgY2B9qieALc22EAUa2ONsbCgUspoxaa4Iy80zkDOwcj+wrXt5gsxi6OBp1M2Rt9R70h/08aCNYYwkbahtjB9qhpokna50fisAGPrTQ3PftD4jFbLbMyspdpMgAADtk/nTUV3BKUZQfNHrVuxUnFLQ4mZZpIhqC7MeQP6Uu0iW7PHAoVB2UbZoFob1evcl48xyXTiRi2+FHGPQAVqW1wZYiz6ArbppOdjxWdHdRMx/BRGb5jp5FGiugi6QAFX+VdtqmiI/FYGmRRE+lpmhBGORz+1dL4rC1qSYBKGDkRtjcL61xOBrjhwBkqcDvz+dBWaMEKtuuld9xwTQWsLjXGqWYIVk6nQkbIUex5H0p2KczhYVjCyBQZVJ3XPAqto0Eoz0wpQbadsfSraYuqZlzrbyk75qiJbiHw9XyrSsqayiY2X13qkV1El7OMFeo6gHHGFziqzLFJIJWXLqMFiTx6H2oIbp3E0rAMHYMpPbAAqapg+Jxx3nwqxS6ghkYhCR/wA96Db33XsoWlQlpkZi7Dbv+gqZpkCG6RckLo1HnHp9KPbPFJFiPGw047AfSmo63nJGFXEajCHVyMbGlra6aO1t4UBdtAdgCBhS2MjPJ9qd2iwkSgLjAXH2oASG3EKlFZ41CBsb49qorJPGyXGs+QTdNN+SOT9c01aSlrYtIDqA4HekLho0IiiiVhI2vSRnzZ5pqC5y2lzztnioYrbeJI6xOsRxMGI3xjFCbxNJWVeiQ2FZ1zuMnAx605LHbiNdUaFVHlBGw+lZ7z4cSiNS3AbG4qhlr5oYJZnRXUNhQje+N6XM7XHiGSkimNABx3O9WnBWAOoGh9yCveojuVMuoxjUBgMBvQFi8SV9JWJ8uzoNxwv9KoviH+SwjJMgLEah5VHNEtZlkJHlXTxtiqyOFbSFj2UhT6Zpphtr9I7MXMwK7DYb87ClT4i+D+Git1jH5pNmx/pNXKhbFY3QMAAoUjOa54hHZLrijbSdlwMCmmDPPoaIDDF207tj8vWhreCRoz08B3aMMWG2M/2rkZZVVmUahuuf5TRJNKIuBg571dTAIvERJdpHHGhDSNGSTggqO9JeHSmx8Pa7lXWUd8qrHJLN3zWgtwC+nPzfajTPEihWClG3y3Gamrga+IRtK8apIpSUQkHGNRGag+JKxZY4mbDsgywGccmpkmt1XJ086vv61JjiuZIjEArCQOzjbj96mom1uJpl1iICMjyknc/Whp4i814I4oS0RZk6mobMvO3pWiI44xpGAPahJDBHKzqEV2OSRsTVGTZ3eiK1tGQgyozDb5jqOaPDeyNfIscIETMUdiTkEev17U9HDHFGiJ5tG2f3qZF8oI29d6DMgvJ7hVItgoLPnzcBc7/eiWtzLPFGkbKkpUOwbPGeKedSiDSDioyCRqDAnvncVNFLiVo2iRVy0jaQM9+aGt/LqhTp6Q8rICT2XO9HOkD5gSON+K5XiAOX1MNuamqVPiTTTQqiKUlDHUX3Gn1H9K6HxgNErtbSAGF5vmGyqf609JDEi+VRzXBISmMLgDG3p6fSgVHiCM28bIREspDHgE7CoU3COI5QjuxJ8rb4+h7CjGOIKSDHkjBy1Dlht5ZFkkZWKnynO4porNeLbyogi1TPq0KTpBwMnelbi+KST3IjPlgiYr3UEkn706sds7dRyjAHylt8GuSG36882pW6iquM9hn+9ApcTyuLeSNmCNJGI1Rsa87nNWnMK6mU63lkMYVmwuocn24qsMkEbkvMpRSSuo8H2pm2Nm+oxqnmbUcdz600IySpbvcabUfglNRBAyWo8l8zR3LdNwIM5yR59s/ai3DWZRo5Wj83ORnV/egRz2kR0lxoxgKF2xSgQ8SfoktAyjoiYkn9KFP4ksDRhU1FnCHfYEj/AJvTkt3aZwZBgjjSar8VZIurOT6hDUUvJ4h+IUMTEifpbHnbOaCniRaRFELKHZ8EngDvUvf2hY4Ev1ERqq3UZ15jlbI28hANQLW168FspNvqlfVMuSSGJPsOaunic0jziOHyxgZJJyW7gDvULcGO3x05WZUAJC1SLxCQRkiCQgccCtFFS7Y4AAbG3Pc80nfOxsp1cEalY8bYwacN83TC/DEH3Yb0tPOxtShjjBY4B1Zxk0R4VVOBhgfvRVHl5G1UkUJPKvGlyB+dWGCcV62E5I9Tn0qpYd6kHfjarDT3YD2IoM/tVv5dhvVQTirHgVRAyc1bTjmq5INWzmgoxr0f8JySILkIpY6l2A9jXniNs16n+DINcFyx284AP2rn7Pqvi38zkhp0ZQDn61d4rm4aNkClFOSM1prYLOoEvnU7EZo48Ohjj0IuNIxzvXCeLWssRXTKRoweF3pWWxvi4JZcKd/f1r0CKUAIC+X1FMLqf5lUCrhrzaWt3doHClUPCmiR+G3SFSVGFznAr0RIiXy8egqyOJMbDeria8xP4XdSs2kKMnuasPD7pE8qqGQ+YnPFenEfnOwx71ZgucHBPFXB5azMsqZiQtg48xwc/Tmjm3u5FGYyBxxXoHt0YK2hQ4OxxvRFB7kZxU+JrzjWMsSCRyQqjLcUSG0eaESR+ZW3GTXoSqkgECoJiQb6QB7VcGCnhj8qSSOx4oywTqYwzHyDJwOa2I2jkGpMMPUVyhH8yDO5G470w1iSQTPJ1CrHfbtVekQT1LYuCM7jIrfwq8rVHKhhgc+tMHlrhLlpPw7ZgBvj1qOjcSDLWpGR/qA/rXqCoYfLketBkvbNSsLzxLLnAVts0yGsmBOlEALds47EHFFS7N2zxwqNabEE71rxjzZMYBx6UZbeJSZFjUM3LBdz9afE151rS63QxqMjY5yc+tFtbF4hhoiTzW+yIpHy596GqHLMAD6CnxNZcpaCM5ikYE4AUZ/aoaHEWhYfOd/U1sKjagSo9xRWGMHFPiawRYKQFMTD1OKG9o2oYhIA49xW92yFB3rhktkEEjtT4msCbMCpFINPVbSMnv7VeLw9wApyWPqK9CYlkVTJGCQcjI4PrVNLLIMjJJ5p8TWGlnNbyakQEMTk43FDe2uS6MI5CynuMbV6Mx6m3G1T0sDip8TXl2SQ3TRGJw7Jng4x9aObeaRQj27begreWIg5JNDkGMuchQMk0+K6xIreVUaP4Zyv/cKTvImiQSG2CgODu+FyD3xXqYmXfLDJ3Azvj1qk0aMjB4g4HYimJrz2u9EvUW2kO2MaO351R5LgDW9hMTyRtW8LtI1QxoXBIUYOx+nrRDPGYDJkFe/2pkNeaWWaGXqm2m3GAuxxV5ZGBKtaXBIGrCqOPzr0AlSOOSWTTGoGcv2+tE1a4UdkQSEbqKmRdeZe5dgA8EwQlQmoAHP9aOJemixi0mPp5e9bsUccsh6kaF0+XIziryRqJAdK4HA96YmsFp5WToNayEj/ALaBGw6nUFtJzuNPFehe2AcHRv68b1QWqknyLudqYawJpGtUkmW2lU4zuhxmu8soDvK4YDhVzXojCGOAB/So+ETQVCgfalXXnmnMoC9WT0GItzXPO5TpPLIMdzEc1v8Aw5TSdAODzihMLe5Zui6Ng4cDkH3qYayIiqnKzTnO5/D/ANq6eQywyF5Jumv+mIkrW8LYiULp7bGjraI4ZCgA4PbNX4przMcSqmwuzkYz0yP6VbCLH09dxjGdOk5/avRvbrHIx/lxnFVFspZn5yNqfFdebKQsB1BOCBvqyDVZFESarZJ9X+o6iB9favTm3DIFzt7jNdHZRyLpcAgbEGr8U153pWsqiSWWQuw48wB+lVVLXUR02UqeQzbivRfARIgjUbKMDfgUEWqdchXzp5UN+9PiayNFtLjUmSBtknNVaK3dF0s0WSNgx/UE1vLDCAzMMBd2zxQZli6QaOEEY2ztn6VMNZwNqW0ABgNsZP370xDHa6gwhjPYHV/vR1tYn18iVsFgDxttmhvbHriIJlSpORSwDmjRQXWFST6D/ekpJum2I4ekdiXVck/atb4aOPChVUY4pW3t3a9kk1iWFx5VG2jHb3qZR0T20gzgHI4YVYTWiKVEajO5IWnEhj6R8qiRTucVUxRyHUEC4+2auBRJbUh8xpv2wcUI3Noo8sELZzwDketaKwxu/mjHpvVpLaDJd8AKMnfGKlis6CSyVtZjjEZOyngH2+tHlKrvDAhiO5CL5l9/cUERw3LiOJXZGIOAcd85FOiDFx5XdABtUmhdWjdRoRJAd9gDS3iESvZuUieNkGrMa4batBvDYpGEjSuWHB2ob28nWULO4HBAPNXEAiuAbaKZY/K6g7rVmkOoDpqMjbCiitbKrlWYkHjNLPYxMw0jfvzUUQIWPyqwzv5RtXGyglKykOjKflGAD/eofw2NItSd+fMeaW/w2O6HTlTyA52c5/OqGTbQMCWjz9RUNY2zKMKQB/p5qOksI0hUdTxmpWyVlLaQPoxqCRbW3SIMeMf6gKQUIspihhJjJ1M5bg+1EkgJQxsqaD5WGvO1EtrRIbZY4z1ABsHfJ/OsgbJFnVgf+4rmlfEI06DEYYgasfTempo0B0rCqMe2eayb8EoUAK7HfPtUafPiSzM3qSavj2qFGN8fnV1JxgV7o5K8Df09K76gVZiCST6YO9SHUKNXP1qjOBxVieDjeqj71btQdya7io781OPeggnNe7/gFM2FyxXK9X09q8KeK93/AABIV8PnA2xNnP2Fc/Z0se1jAUYwBtxiiDzANjtxQtbmTI3x2Hf61YFwedqxFcBucrsauucnK71I1agCQe+1WB3znmgFpy2ymjIApyRjsMVZMck12AeNxTBxcaTkYqqEEFucGrIAQRjmpCsp5O/ariBeIXPwti1wiazGpbTnGcCkX8TuFkaIWg6vRSVU1HctyvHIrVfGlc+u9ccMMZ3qKyrnxG5Frf8AQtz1rchY9ic5A83Hv+lB616ni2hbYPFDa6t2IBcn1xudsVtg6iFPIGKC0E4u9YaMxacBWB8p9aYmlJPEGtZJVFqSywfEPhv5icaact7lp55omhaLpBQTnOSRnA+lEVVOSQCeM4ohjXAOOauDFuL6/Ed88VsS0UqxRAHOeMnHfmuuFfW7i20SQuiK/Uzktzk47Vo3EhgdPwWaIg5ZBkg/Squ2hMpCSh3Ixg1KrOjmnuJFtWQiPqMj6DiRCNwx7aT/AFo/jbwS+HtbSPCskw0r1WwAfWm4WMxJaDQuNj6mjG3hcaHjRgRwwyDSIzrcyRC3jnVfimTgyEjAxk59aLb+LCe+it0hGiRC4k19h2x606Yo/m0jI/SoSKMxgIgU84G2KYM2G5RreG4mRpHnuCiaQDpOSB+QFN2/iMUzrEInQs7oCcY8vJp0W8IC+QeXcY7H2qI4Y840gAE4weKYF7a6MsbSqn4DDKNncj3FZCeOu/iMsbQN0YmRFUMMkt3P/Nq9GkMYxGqALg7DgUJ7O1R2boxjUPMSBvTDVY7sNbSTCFsRlhp2JbHcVlW3ic95H4c3SkBuQ7tjA2HA9h/atRp4YpEjdHUMQoYg6cngVaRT12jaA9LT5WU7E9/pSqStrsmTTEgWSUasOSBgHG1Gv7uaO5sreJf89zqbPAAzj70wIljTU0a5GyqO1E/CAHUQKDwSamBAeJssFzKY1KwsUKq2+c47/WpPin4zQhcSdQxIWPlzpzk02vQdCYQmM+Ygd/eoYBl1NjC/9vFAG6u5LWBGmXJLKpI4BPc+1ZT+JXF54bdJPYsrLIIQFJGrJAyO9bceXyWjQ+4FSEKsS+jA3p2Ma5eN1kEsTQ9GVYY5kJym3zE+lEupbn/ArsOo6gBGsHAZf9XtmtQ9Q6tMKn0ycZpaTF94bIEjCdVGQ6uVPH71MNAM7LcW8QtgxZCMqdlAHbalPizLHbPhTiRmKjIyQCQDmtoL04dHcKACaVNm8skMhYfhuWz74xTACzE194cJLiJepImSH357YoNrc3omjjFgpVZWjD5wAi961DcRoGcDOdthxRA5aPKnBI22pgz3uZ0FrcdARmRiJFILaBvvt9qJFc3D9NGQRs+pi5UkHB2HsSN96dtyx0pJjVz9RVYcLNNG2QT5hnvQKi5u3mYG3HTEwjU5Py4yW/Ol4H8Q6l1LJHnFxoiGk+WPjUPWtJyDIuMii4bYAnAOMUGY8l/H4hFbqgaAp5ptPyt7701PJNbxh1UynUAcDgE84709ox3OajBJH5mmDGjuPEgjK6KXNyEUlcfh922NTPDLLLFKIDHJ1WUyxjzKnYkdwfetg9zjvgV0TYx6b0wLObuOwDIqPc5A2G2M8/lQ1lvOrJ5E0/EBV9enjc0+jkZJbjtUsdyOPStYjKaS/NxOmrKllML6Bp09waoZL4xmREKy6gvTbBQDPI+1a+/dh9qh+QM71Mi6y7iW6MTqo0nrqAFG5j2yf3oge9NwyoRGglHmKgqyY3OeQfatMKrIcjP1qgVFfYc0xGeLi5+Hll6btKHIEbKBpGeQf5tt6myjZDNK4Uyu+denSXGNsjt6U+sKlmbJBO3NdokXHnJApgx2W6uLS5M8fSR4DqjI4f2PcYpqyhlw4uVUlSAjjgjHp2xT8mthjAIPOaF8RhxEw85UsB6jimYaz8yxS3rQprbrIMYz5cDP5VDXNyryCO1IPWCBipIKHvWiGxqYLgk5b1+9XG5BGfekgyh8TFe3cpVCG0LFk8jvRbpGhaIW8akvKNZ9B3NOLDJGG/ELgkkZG/51DAEMWJGRxUxWXBNe6USSAa8SZJ2yAfLn61EL37GV3QKohyilR8/pzxWiWBK6fz9aKHVlwN/Y0w1lSG+6TMI1LpGmN9i5O/2FK3qzm1uwwClnEannUCRxW+5Eaas+2KRecHpI0WrU4AI7HncUsC8slzA7x20SsFVSGK/NvuOdsCjLNcNcTIyp01UaTg7nvTSuucckdh2pSczTmQQOY2icBwxGMEZ2NQCt5buK3RpYw0skuG/7Fzz+VXF1IZIsxdPWWzkEgAfsaZ19QrkYbuKo8uW50kbbUC0l3O6F1ixltADKcrv8x9RRIwIoDIEbOC5UnvV3ZlXMbEjPB35qyPrXIwR64oE47+5dEBsiGeAylGPDdl45pb4iQ3dw7279JNCKg7kjJ+p3/StMEE8D8qXtmYzyxyEMynI8u+DwKBV7y3tIJXWKQiKXQVJAJJPI9t6PJf8ATvXhMbrHHD1XIGSSTgAduxpiUBRocA9+KWENy0js6xlS2UOePTb1qAnwiZd2YnV5gCOBSq3duZRFEGLlygIXbIGTTpVguWwxbYjtU6QVJOM/TipgGGdi2tUI2x3PvSV8irZTtgZwTk/StBl0YI49qzr+L/prsmR2V0LKrcLt2rNjT5WFIXOds7+1WGQDtnPFQBtzmp4ORz617XN3BGR9cVxG/FQpUHBGQaqeTv37GqEwcVb2HFV53+1SDjmoJzvtU8ZzVO9WztmqOYV7n+Ayq+H3BbGOtx9hXhiMLzv6V7j+CU1eEznA/wA/v9BXP29L4vbAo5DRHf2q0s3TbQyjOOBVbYJ01BGlhVZSDLgDI9K5qKsi5GDnbYiraiDx/vVUKg5wN/ajIAzHPPvQD62CBp/WuafQwAUkURgoePjOcirY3OcVQNZQRqNFSUOM549KoUAIIG/tUiMgkqeeaqJnniiiVnIUFsDPr6UifF4NduiOC85OkHIwF5J/aj3Vol2I1kLBo5A6MpwVI70D4K0gMczll+HDYfUf5jvn1zUV0HiMVz1l6wTTKYownzMQOd/ejwXp6OiYs7xoDI6r5Se+KHHZW6QKI121GRUznLHufzokXh0KWfwweQD/AFBt88805ApvEUisXMbeZ9kbGdOdgx9hTvVENpGJpAWwAWH8xx2FIGwgWcatZL5SQlvmHofajTRQzyISzK0Rymk49qAU3iUBggdJVbqSdNSdt+/PpTN1dxW8BmkkUIowN+SeAKXHh9qkaNobEcjMozw3eiT2kd1GscoJQMHAB3yOKCsd+kjMisi9NQzEnIUngUeK4fSizKC+TkoNh6Z9M0tbQWc6XE6YxMdMhPJxtgelN21sI1dkBUO2rSePypBSe8t7e7hgZ0EkoJ8zYCgUa3vLadNUcyOMlcqe45pe4it4biO7lP4uOkpI9Tx6Va3sls5pZcn8ZixUDYE7bfWgN/iFqUIjuosYJ2YcDmqC+CyqmhmLYzgfKDwT6ChJ4HbKiqVOBGYwM9icnf196ZjsUinedHYSOoVu+ccGnKcCTXC2wjZycu2lQOSfQetJHxO3uZrSSJ2aFhI7AKc5UcEeoPam7iziulQTksEbWrDYqfUEUFrMQ3NtJFssZcnC7nUP70UcG3ubcXZYNCoLqRuNu9Lr43ZBI2Ly6XiMoPTY5UU2sCPbtAGxGwKlAAARQzZWzIQUBBjEOCo+Qfy/SiK3PiVtbRGSTqMAquQi5IB2BNIzzSzeOOkYkykCFTpyF1HJP12xTs3h1o28kQJKhTn0HG1WFtEk3xCKFlbCl8bkelMv6oaX3h5y6z5ExZskHzadj+WKmW8t4WIDnzR9XYb6fX2oEcVpKmlVWONQ0QVjhgCdxjtmmWsYHQKqiQqunGxOn0zUAW8QjWSOEIzO2CwX+RT3NTJNq8StVOVRY5HOfUYA/c1S0tWjAlmyJQNAfYnT2BNXeANcRzmQkorLjbfOKnIhvF4OlI+JNKRdQ6V3wTgUCW/UXS2yxSxxJD1GXHbtuDxz9aaWyt0QlY0wV04AG49D7UBjGbhomhkVNIUMq51j0z2HtV5FVmEHhtxdEFkAMiRkk4GP71eF3Z4mZ3ZwoEgU5AyM5I7e1MGPXAyyAhG20HG4966O2VWMiKVLgBsYyccUwZdvdidYdEbr15G0nST5F5P1NOyXv4TuqkRA6Ufbc8EVY/BQPCGKRupKRjOMZ7D61d4I3/D6eY2OSO2fWoB/GRCaCNZGGWXquP5M/KD9ar4zM1nNDOkypqlWM5OMg80zDbRa1k0kuBjP0rryzW8iWOTVjWrnO/B4pgE8IuSA/wCIh9Nt/WusrvQtvA+ZC2pTIWHK80dbeK2j0QpoUcKpxVRbxIc4AJOdu7UwRbeK/ExQARfjTAsqZGyg4Jq8PiEMsyxxCTLuyAkYGU5rgkay6xB5kXynuM84piGCNUXRHpHI9s81YE0vZ7u1kkih/ELusSE4Bx6n7UaS4EEClkZp2BIiTk4GTgnsKMsEcZAjXSAScKcb1Z7W3l0SSrqdCdJPaqhG38WtZ47R9Mo+LLBMr6DJJpNLnSY5bCdpVnDSfDyvtgHcqx4PtvWvFY2kaRdKPTpzoA/lzzj0oIjgR168YRlJKHGw+hqK5rqNPDReMjrHpBCkYO/ANQl8Hjui0On4fBclwQNsn8qOBbzqULa8jgHINVhs40muZHA0yaV0DjSBjegDJ4ssMPUkjyzIZFjDjdRyc8d6FJ42qLr+Gk2tviCcjYelPC0t1RQsSgJsoA+X6Vywpp+TkUC/+MxCKaUwSjo6A2w3ZsYX671x8QY+LG1CuEjh6rkDkk4A+mxpgRxkEaRzlvc1SWBVVnQKGYadRz9qIussz287PD0ipbpktnUMZBrKZhKng8TFtUql9a/Nsuf1J3rWEQ+HZEzkrgZJ9KXjRoilsYCY44gFlB78Ee1WhY3sJRJxE/VAk0pspbScH/ahXnikiRN0wyf9MJgDzknH6VqpHGIl6UYbTxg4ApWCdbi9mtZYRHLGoYkNqVlPBqYrpbn/AA+2kupGllVEGRqzn3+tVufE4o2m1BgISisDjctxTpgidSki6lxuDVHgiZWUx5BG+d80xGS3iDyT2kQiZFmdwSSD8vofej31w1sYPw9XVlEedQGM8U8IoxjCbdvaolhhkGl0WQDfS29MVjG/CXayzM6xJG+x3wQcE7c1pRRt0zM6AMoOjBBH1+pqTZwtOkhA0LGU0423/wDFHKIqYQ4QDAGeKgxrW9EdhCBl5iA0h7+Y8n1pi1lWZC6IGik36hO7nvkUe3soba3iVgC0a41naqxtCAyW7JhCSVX+XNShZvE0W8iijjDa5DESWAKke3pVOqs99EIwyw5bzLw7DkEdh3rREY1Bioy3OPX1oSxIkzdONVLblgNz60gBNfQ23VUKX0FVYAgYLfvQw8o+JkQqqwMy4H8wAyf1p4RZI2xtuRvmhSxiSGdVYgMMZ+1KEY7+BYI4TqLKg6hI2XK6t+9NW5XoNLpIVvNrzkuO30+lGQQPjG406c+1CuG+GVFQAx52A2xTAo/iUVz0DEuTLKY0LAjjk/pR1mADHXrDHCKBhsjkVMYjkbTHGVVBlCg9efpUSGKJOo6EmPdQoyRmgq08alkMhDgZxj1O1SZxHGTOQijbUTtULHC06zM4aRVwoG4Aq72wnB6nmB4UjioOWaJwQGBwcHG9K+JNnw6cAEERtv8AamshfLqAPas3xQyReG3rmXKNHlRp+XbfBrNWPl2MLnOfvViNJOGz2yKjOMZPao4bOw9/WvbGBDjSBtlfftQiN/T2q4O3yDPtUlQxyNs+9BnZ253rhnIx9q76VI2PpUE1y8g4qNWeakY2qjmOfqa9x/Ayg+GzgkgiffB52FeG9q9z/AeB4ddv36wwD9K5+zpfF7WPCAjP1FFVUJz2Byfalo420Fhqwd9zxR7clic4rlFTIoVyBnBoqL5RvzVLhXO4O30qISdOGOe+a0D6QrjIzgbZFcV82QdqEznQWG+TQy7qBnfcHaqDlhqyCdqpHOGkcBhgVUsQN++21VhUnLnGnGAAOKIvdXKWtu9w/wAqjUff2pZnmkuMsVEIT8dSBpXPGD+9d4rayeIeHSQRMiFiMls4ABzQIrGVSuqVAryFpIsEqwK4wM/nUqtYCOGLMaqBjYKABV9Q0jDDIxkelIX9it34ebZCIkyucegIz+1CPhsjJP0Z1iEsqSKFXIAUDZt9wcVUR4rOFaPRINUjeQg7nHoaVj8RHVcsTvud/QVz+FWySx6mJWEOdIG2WO5x2xWTc2M09u8XTWMN32Nc/LWpj0Vhd296rt1QoDAY1AZyK0TpQgjttgH1ryEPhESXke/4UgUMFUZyDnI9OK2z4ZEl205mZS86zEadvKMAf71rxvCVpokKXMgRVMuAXKqNs+tHzhR5t/eslPCUP+IvnL3nysc+QYx6713+Ch7C2tZJy4iRkdiN3yMZ9iK0jTcwviOQo2sHCsQdWPSiQpEiBYlUaTjCnis4WMcNtaw58tuRhnA8wHY0GLw3T4tNdRDEUmksudy4PPO1QbLzIs0cRbDyZ0g98c1WW4WOaO35llyVX2HJpOwR+pcXMmX6kpZC2PKo2GKi58MS68Xi8RZnLJEYwurv681Rprj5TyPaqTTRRSxxkjVITpXuQOazPDrBrKRpZnMs7xiNmBO+CTnc81M/hxl8VN60swVYGjVNWApPcb8e1A0b/EHxEFu00WrTlWwTvjIHemxJGXdFZS6ncen1rKs7I2lraKGk/wCmjIaQn5tscenf7U1ZwG2tkEidSXHmkAALe535qCt5ehbyKzXaR0aQtjOANth3JNXjLi3QXDL1iMnHc0A2rnxR708tF0gukbDOc80GDw50ube4nJleFWGdIBbPcnNOVaCgSL5sDHY1eUhSGLAA+Ue5rHh8HkSG2XqajHJJI2rJDF8479s0xFZtBdZb8SFI1WMPuUI7/egekHl2P1NKpqaQ4XI7n0ql2qeJJFHESRDOryYYbgdtjS/wNxDjpYZTcNK0Z2VlP8p+lTsacpHSA1que3c/SgWuzlCds/lSsNgYjboAumMNqVlBJJORg52A9Ki4sXlv0kBbCK5C5xkkYH5UGnpy2pQCVGBnjNAM5fxP4U/KkXUfHck4ArPTwtvhxG1zKMW3QOG21Z3bmjmGV7+fKsUe2WPUNt980FvFn68VtZoo/HlAOewXzE/pTwk0OOq6BWIVSRjJPasi38NEDWMWtne0RtuNedt99qehtmjlt26hk6SlWVtwSTnPt6fSgbE0McpV5IwC2kDO5b0okkgyGDAdqyZLBnSNNYyk3V1EA75JwB6VD+HBn8zBo8MJFx3Yjceh2qbRpMys4J4HNVaQPcpEmjI8zjuBwCPvSJtA0zN1CE6yygeoUYANEt7X4dhKWLedsZ5OTnc96QNPcQpeC36gMpUsVyNh6mm4JY2UhJVcqcNg5xWPL4VFcXtzcnOZ4ui4BGRjuD2NPWdotqjFPO741MSBnAwNgKotN4lDGZACG0OIzju54Ue9WmuZYdOtU6W+sjPkGOc1mjwiHAhOWdLj4k4YDzHOAT6UxHbBZEUsQVdpDhhpye1TRph1eMMvykZHvWaknxbxSJIqmMkvCc5GRjf6UaW1kuIdAkaMYwGjbBFCi8NcCFppTLNCpHU4LfWryiLa+W4M5E0emJyhYkAAjt/vRTdxKyBXEjSnyBWyCByc+lL2vg8VvD0Aw062fGAM5oqeERRvGYxpKRGJQD/KT9OacqO19ACV6qFlOCB6msiXxeC58VurGWYDQFSKHVjWxGSdua1IvD1ht44iA+hQupticfSkp/DbW1uJb6VtpJVcqcfONlwcZ+1ORfw67txEkKXCyD5AS+SW9KZu7iOKNFfOW4IUnBpe28OSC9muG0hXcSaCMBXxznvTVzAs8ttOdaOmcaWxnI7jvT8RVPEYECRSShJGbSoPc+n1pTxK7L2g6cnz3KwuV7ebcf0og8PjEwfL4EvXUa8BX4NUnsMLGkCkhrtZmBYkDfJxTkPpNGAU6keVOkqGG2eBQ4hb27vNLMhkc4Z2YDjgD6Ug/hlub9tWJJZZfiWXHGBpGfYH9aibwlYbVVjeRjHHIiAHnXyOP1oNUXFu0JmEy9MDUWDZGPXNLr4rYSYEd3GxK6wqnJI9hUW8MieHxW8pQMI1QkDggVmeFeBm3sDFLlJNUgRg26Kx5BHfAFFa8V3BIIysy4kOEGdzQh4p4czSabuDUjYfzDbHrQjZfiW0juWlgyFfjORg52pGw8PtJ7a56WQs1wZDtpIZT224yKIemv4bi2QQTMhnOlHAwU98GmWcW8eqRlwBgsxxmhS2oklMpADMmhgDsw9DVZ7QzzRSiUoYwQANwQdjnNRQ/jE+OlEhzFGiCMDfLNn9eKIXgsw891NHGZSFLOQB7KKU/wAK1TyBwyxgR9Mq5BBXPBo3iPhsfikUSyaR0pVkU4ycjtv2NWA4nt+oESeMseEDgk/QVbqwsQBJESTjGRzSh8JVrxp3w+qRZQpHBAxzzj2rovCIonhkGNUcrzcDzM3r9KgJeQWc1mDNciJA2pJVk06T6g0O2neGcWV86O7bRzKMCT2I7N+9V/wmIRpGXYoIjCyk/MpOd6Inh8KTM3IMnUCMchWxjIoKXV1BZxxPrQmR+mihhhmJ9e2KaYRSL53jbTu3tSz+E2pt7VJCXFq+uPjJ+u3FdL4esjyMspXqSrIfqMbe42oF71xFaia0ZQ8raYS2wBPr+tNQn8JTJjIHmYcZ71FxYw3MrNJgBo9DLtgjOfsfeh3NurqsYYqqMG8u/Hr61KLTXNpHbm66iNGm2pTn7bftRl1MgYrp74NZbeF27wR2upiiSiTOPmOScE43rRTTCdKpjPpUBOikiZ04YnesjxmNYvCbrzco1a+s6PLsc71keMG4+EvhKqdHpExFeTsc5rNWPlIGwxUlSMlhuDuKkdgB+tdsQSSffFe1hHzA5AOPSixCLR5tz9M1Qb8Y37EVVtIOApxQI+1dXcHNTtUE7DtXZxntmo71OTnYVRB3Fe8/gVQfC7kEbifI/IV4QnBr3H8BsTYXi8sJQf0rn7Olj3OzQADGe9ViKx4GdJrolYAcfSoki352rnimi2V0kjYbGl+oEfcEDjFFQKq6y/YUhd3IExhjTW4AZhnGxz/aqG47hGhDj5W4yMVwdSCc7DY5rG8QvpLawjkERYygYA3xQEurqWAI0bIXAOSMY4rN8sXG7Mn4i6dquDpBAIwdxis7qSZSEuW23bHanQhJTB0jHHatSoKPkYHcUvJeW6yxDUSC2kMFOM+meKB4o0w8IuFgy0hAXy87kA/oTQpZZYklPQBS3jDKF3wfT7CiNpW1gjnNUUMgK6hjPFZkV1dJAHSASFpkRTuMqeWx2xv+VFW6vJJ9L2mIzcNHqAPygfMfqdqKamKhmYAYx9qy5XRJfMcA9j3p62WWdBK8fTUZXoOnG/OfWsq9CvKcwKiAuralII9Dnvn0FTymwjrctc3C6cKqSDQc81uyPGtwnXcDHGfWvNLrgiRIcvOFwoUYye21bircx2OiSESFLcM6DJJf0Pr61nwWtRN2bPaq6guQSAue4pfrTuswMTKBGpV1XdmPOB7Ut4vb3MtjAlqAS8qdYhTnTnJNdGTV7bRXSK3XMTQN1FlUjyn3HerlRbxySXEuUAySBgEfSumi1QSM0fUULnpAY143ArOuprmewmkcnoyJHpBj0FGLDUPU0D9wshtyEYrIRhFA7+9NxAxxKpYZxg4HJpKD4rqyidFBDbOD8w9h2xScN3dRW1/dXClWWcqo0k+QYAx7d6itW6nhtkR5mKgnGrBIH19Ki4gS9t2jaQiORcBkP60lP4hMhKLb9U6UydJ0tqODjbgVEfWgvZI7OJkVWXMT/I4PLL6Y/wCCmo047eURBZpupj/txn3NXfXxqpSyuJbqaSXdEVmi6TA5GD833oN74jMlzLbQRr1EjDqHUnqkngY/U1eA9pPlJbYGrTMAgIrPhuZpLq5ik6f4WAFUEY2z35+tBvJbgRaowHdmC6WbAGe9TRo/ExRnAbOOcUpe3kYAyCQx3A5b2x3rNju3mU/hqjl2UAscEA8/erGYi4bVGNpekG1YwCAam1T9sZVMlzKAskigadsIBwBRBPI4OGG229JT3TxxJjQwY4USHTqx6etRHeiWJHiCMHYKxDfL7HPf2oNBmJYZPfINDmR2kVlYBsEZNK9YsZXBH4Rxpzx9f7UfW7qDrXOrYruCKUGgAMep2GONu5psx/LqDeY42FZ1yLhLRmtzmfUoUacjc4oZuPFFutIAMZnKhioOFC8n6mgfezUztN5kkwBlWxkdgRVyTEgA5zmsqCfxWS1EkxPUeV1dRGqlFGcEZ+1TNJ4kI3AMTMkChcAeeTv34FBoxAsWYdjRWiXbUSO5rHPx0dzcLG0pVkURkKNIbv8A8711zN4lHDcTAHr6unFHsVxnZvyzmpBqGNkmTRkjOGyeKrNE2h/MTg5HtSIm8TduBo6+kjAVumBz9zQ5j4mLSWaJZFuWlC6MBlVAfmH2qDXCEKSMDbv2NFt1dozg4x8hA2NY12PEZ4ArBijXQ1AKP8oY/rWskkrQOpfSxBAIXiqM34kL42sN6nTeTaKaFyUkP+k+hp9zbF0XzFGbSHUErn60pbpcw+FtC0OLiOIqjZBUtjYg9jVNF3BYwxQuC0cAXSVGNe2cH6ZoNR5vhLXURq3CqM/MScCq3srQ2jroaeZhhUQ6dR9qXugVjs4E1FeuuzbkY3O9DMXiDyGZnKPokXZvLn+TAxxTQ5YOk1vCA7PJGAsmvZlOO4q93ddCa2gX/MnYgE/ygDJNIpDdGaOR3KFYlHUX5iw5ztuDUeJIZ/FLJo3dWCSkYJwPLsfzNXeBoC3drgzZYKFKhcnze5oktvHNG0bqHVh5lYZFZEVnepBIwmfryIisTIWAIO5yeMj0FHKXalTIA+ZyThyNKdsU0NRWkNuAiLjPA1E/vU9YPq6ZBEbaSe2e4oAt5WuJZZcFgxEJUkaFIpGy8Knt7S1t5WV9Mjdcamw6kn/mKqNYlWbTqwfQd6sAE3/U1lSeH3LQ3OHInkcBXVyPw8/pgZqZLW8LMmoPbvN5kc7mPHA9N6nI0HtoJpBI6+dcgMpIOPTI7VKBYxjIA9zWde263nhzwanjnXeMAnZhx9aqIJozB1UQq7a54wTs2NsfQiro1PKRQJZ+lGTCnUbHlQHGqkzHckTiNQhaQFcMfMm2c+hxmrLZul4JFyIo8BF32XGCMflvUDcsqxgamALNpUep9KsUPYY9sUhe2RuPELG4USBIXLMMkZ2wMCqQ9W0cTXU0jnDJpGTqycg47YFKo8d3JcO/RACpL0xkZ1AfMfam8gjUpBHFYkHh9xDEejJh/MQyk4cMwP22/enblGW2MFqeiW35O2+T7770DurLcnauB823PfHIrGm8MJhv4kmCm50nGCBH+vBqqeGlWupLZ95SgU6m2C8jNBuM4A+1Vdwq5PasqTw+5WNRDPJGGuFkZSSQq9wPXNXNrddQuZGwbkyaSSfw8YA/PepyHipZssQCOMUMyjU6xgMybHfbPYVnWVvMb68Ds7RrMGU5JxtkgZ+tXWBrZZE1nU85lYb7qe2afgct7sXDGOaPo3C7tGTkEeoPcVHiVylrZNKMFwQFHuTigtatIfKfwgFMLg7x+v1qni9uJ7VVCyDMqDbbO/eoGZ4Fmi6JBKsMOx9P70fQMcZztSi21wt68mpjEY9IBOcH1xVfh7n4OWMSOsrqBqyThu5/2qi+OmwKHy+mKvKcIZAPrSktlcM0rxzOpbQFzvpC8/c05jKAOhxxjFZFYkBQlt870j43g+EXJHPSYD8q0tQVcFW29qxfFZ2bwu8JRogupN/5hjkVKsfLRsFwSDjfbNTndQux/epUZGWYAAZ+vtVdOcnJB+9eyMLhgrAEZOMZJ4qrqythgQcelRpdwMA4Udq4FiOT+dAhxXV2KnB96g7tXA711dVgkjY17n+AFza3jAZPUG3tivDHivb/AP6P5AsN2p2/EH7Vz9n1WPbxMe2Rjn2qS5aNmz9NqtjfI296sEG4I2O9c1VhYk4f02pO8sGnvBMyoQgAQjOr3/enMaX2NDu7tfiorRMNI/mxnhe5qoWMUbaIXyqjGMciqxmWWaRWddIbCEDcjipt5hPM41xHS5ClHzkd6Pb2qRyllJ2HFTFdBEEd2P0pgjy74qqrpkIycjeiMMoATjFaiEGa5kj/AOmKhhJ5gxxrUc79qaVVaNVlAX1Ub59iaB4hcDw3w+S5CklRgL6knaloblTNco3UMdqqmTIwSTudqitrKrjI2NXzHLFqidGU/wAwORWZBqaZ1iJdDJ5wWz0zjj+/pQ5olsbpnsgBKE1zW67LIvqPRvSiNTSdOPSl5beOZdEiCQDcBu1VbxKNCAqO5LqhAwNJYZAOfrQofEUea5aUFIYpeiGxy3/k1dAJPBHM8c8EiKyOH04wCB2zWwiah5lAI3KjfNCSUxW0jz6UKAksDsAKQuPEmMExjR1ZIBIrEjBVts7cVOINQsirlVyB6dzUwOsrMGi074GcHVSsd3A9tMPMi2w8643AA/2pS08VN5NaoqOgaFpiqDcDOFGaaraCKTpKYxtuK57aF49DKNOQSMehzSFndciMvIZMSJGx3Rc4ySfftVvG7hoPBLqRNQbQVBAJxnbtxTUElmjiwwTqhmCjGO5x96OIFLHKjH0rOF1CJoImRw5iLIvAQAdz2PvVpr1jBaMA0YllUHBzledvypqnE0SRB4yCOQexFSVULkqvvtWV4Yi3ltJPEXEcsj6YiuUUZxtRpUYeIWdqGPTSJnYE7HGw+tBpxrGy6kCEHuKqyrrUaMehxWW198NYmWCMmN3VYD2csdyfvmrf4kwlu3k1dOBliXjdz6/cipo0mj1LgAjNICQzzSxPDhlOAHGx9x603BcN144ZogH06n0uCF/2peG6W8v0wuEKs8LD+YDZvpQSIXxjSGPcnap+HaWMh1VvUY5pW/ukhvLYNOYzqIIJ8uMd6NJr6aTW92Xww2BBUjO+30oLtGoChlHbYjg+1U+Eg6fTCIEB14C7A85+uarL4lCTqWNyghMysGGSoPpVLa9bSmqNmaRBI4GMKp4xUF7i3cqukZQt+IM4yKmK3JKFiFWI+XHJrofEoJcFUcK0bSkMB8o/rRrdpbnwpLmOHVK6h1jzgbn+1UMJMHbAQA+9BmYsG0N9AKi+uY7ExKVy7glQWCg4GTue9ViuY3uoY2jCrJF1VDthsfSgZMo8zJktxj0oEbmV8AbZxv2pXxHxZbCeaNbYsyQ9XUWwDvjA+/NES6xfwwFold49ZBzv64P9Kgc6bM5G5yf0qskDEgbYPGe1ZyeNGe7iijgzHKHOsvgqVzsRjYn610HjrSwQFrV/PHJL/mDYL3470D8KMisrbDGOfSiIkiEDOxJO3pWfF4jNMVJgKgwGVsncZOyjtmo8DmluLf46caZZicgn5VB2AHag0A5CJH3ORkmuW7WZWMLoVU4LHcHHOKRur+VrxoYo8LGfPqU5I05yDwPSl/C1D2dtCY2WIwh1YfKckk5/tVDcl209s0ZcB3c9Mp/Oo7kelWkluEjtWJRnZghjxx6kfQUvGpTxe7YLreO2QIvruTj9KH8ZchHuPhyZFtjIuVOA3+gf8yag2+qE0dYgHVse+aj4pWZwCcKdLZ2NYXxt1F4klxcQriO1yCCSutjxxz2xTl/cSWXh3xEcaM7FTIHJJ9wMelBrBQUwW37V2NTgFfMARqxwKx2vLp4nbiISr03VDlsjv7D1orXd0zXMagpoUdOTRnfGT9d6umNCSSREZxg4HGOaWvb0RRYJbJGcKMnA52pJL3xAWRfpAkRKWzGQRITgjHfbeumSSO4v7l4mdVjQRrj5gOR+dQxpWfiEV2mYHBK41AjBHvimGYsOe9eekFwt1CzMFudJZJVQhSv+gj70wPFZ1zCbZI5FVch2O7N6ewq7/TGxGGALMffapkkWNRrOMkBfUn0pKOeS5uXjyYTbNuMbSgjn6UG8a4/xe0kVQYIopGZm2VWOAD+VXUWLzC+eExdTWpkVtQBUcYNHQStJ+LgKOBnJ/OlVlmuJoMq0AZeq8gGcsDsh9sVdrmVJ7sKkjiMalQps+RwppA9nSdmHvtQb2R7e0ldCNZXEY5yx4/WlJJLi3ii/EMombcuhHSyM9t8dqSlvbmW1sTLGBN8UoKYK4Azz9hSkalpcRvAgjcytpDOS3Bx3zwfak7vq3lxbvGsqrEzrKFwSDj9aX8PvQYJ5ZIwslzdMgcfyngZyPatKGTVdmImIhVBOxB+vvU7XoJXv4kGsLpDJuAANONwPfNdbRXYu7tpXIV3BTKgjGKpdpcv47Z9MkWyIzElcrq439/Srx3F1JeRl4xHF5xIpH/8ASQe+auGs6eS8Tq22VaWSXWSRgCMEDJ/tToe96RKKplZzg6ew4z6ZoE6Sy+IXmhHUNGixtp8rEdsntTkEOq5d3DR9IlUIOzggZNZwtSjXbzRahhNAJ8vDd+9Z7zeJxyXj9ISIJRgAnVjjb2pueW+W5uOgoKLBlBp5cnberSSXJWRHQOCUXyjGx+Y++KWGqWl0ZZiiJ0mJJZWHONsVEDSxyXjcl5CATk8CrRicRaZ16uJSNTYBVexHvXIsiE2pkIHziQr82/BI/WplXULcXC2yPoSNdJ1KR8p7UOO5uJboxSYWWPzFP2NMeIgMtrHqHnnXUAew3/pQAZVmuphHH1GmVY9YzqUYG3p3pgLbtcTKzk4ZW3GMfamNfTU9VwoPqcUFru4acJHFpjWUq7N/p9RSsyy3MEoZCxa6HPZARuB6VUPQuS2jO4GeOxojKGB1MAe1KM06v0xt1WY9UY8oHGfrXLJLOQ7nphJGGj/UON/3oGm82M7HO+KyfG1VvCbnQ2cRnb1p8iQsHDjA/l9qzPEpo5LS70ZLxKytt3Iz+VYqx8xD6vlRRq3BPahhyM4IGRvVeAM5B/SuGDjYZ9K9bC22luBuMev2rtbKAF0Ae4zVQdI2OM+lcpwMYX7mqEcVPFQDtU5zQcMb13pXDmpojsnBr2P8DkdG6HGXB/SvHEbcbV7D+BwBFck8F8D8q5+36teL3sUzFBgZxtRFlIQlhpPvQbRgQVU7dhTLxh1Oce4rl4rQHcysNGcY3NDWH/qlckkZ1b4xqximjGFAIAG1DfCrr2x71oToRCSqIvuABVwQc4wCRQ+trkSNk0lkLc8e1WQaGPvVBWUY17ZG29dpypwNzvUqPIQTnPpRMYGR296qF5oomt3Eyh4wMsDvxvS8Xw88RkwgWbDnH84HGf7U/KFEJJwo7kmsaaW1VYks+lqe4WF9HIzuR9alGhHsZZVhJZyPlG5A9amNre8SO5Ee4yAzr5l7GuimW6jPRfEIypdfbYgUp4ZdpPaNcMFijV2VVOwVVOBQHM9ot3pwvVkGd0xrx7kb0VraN4yphiMb+Z1I5PrSt28M1zGzyokVueozMw5Iwv2qIb6O9lnjE6xJFJ0hpYanIG5FTVNSbNpC/hkYOaWltoRbi1jaOISkLpG2RnO1Dnke08GlmuJMtGGZdXJHbPvxQLaaN7C1u5pFwEWQ6iAXkIxn6DJoNpwFJjIBVx5vpQYo4WgWSAKF0aFZdvL6D0FWS4jaZUMw1hNRB7ClLeey+He4hkiMbEkEHGTnsKBqONS/VSNQVUIu++B6e1ReQtd+HzW+QpkXTztyKBBdq8C3Dqx6hCqq78nuKp8bDDPplkAd30qg9fSmjRaNUIYIWGnSSecf2pea3WSODojQsUofSNsDehT30bXa2kUoWVwctjIUjt9fauuvEYLGSMM4JmISNC2Mk9/oKUPRrFDGI48Ko2ABxiuMEJlVwgLsd2xv+dI/HxyNNBFJEjQYBdzkEngAZ3o8XiUKQsbg6HiUGUgEhT6U0wcW8CxpG0ahA2pVzsDnmgyy26XDWqwdR3UyMuQAd+T75oqXltOSIpEfCg4B7GvPGQXFrBcSu8cst20QkB0tGmTt+Qqf8G6fh2lVnCCUjCgt5gPQ+tFjijR/w0WMtuxUYrKd7WSxLyXIMC7DpxebKnfjf70e6uYyuiK+EUuVJYJqB1cD7+1OQ1Na/ETwOHC9InI9cjFXEKREgBRvuF2zWEk/iT9dQCIopdDSREY8vzZB3rahniklASQSEYDqOQTuKC8UVvoK9JAPlwBjA9KKlqNa4jQDRpJHYDgVmW11HdNNI8oXNyyRjgAL/U70xN4jH0UeAltbkb7VNDDRRI6RpEAMYO22KLbAKJNaIgUkIFJxp7UpNdJAIUlfpyTtpUYJzSlx4hF8TZt1MWumRmJBGWXb9N6ofurmzgjAlUPIWGkYJ3J5+3NXDWsr6vI2Bsx3x9KXvbuOzgN5IQVQAIM8s23P/Nqj/EgL1rYyKBFD1ZGXO+ewoL3UccyugQEMpXcbcUS0tFt7WCIjWY0C6252HNLx3EbGUPMHVF6jZ3IXtmrw3ZeBrlpcRPhlVh8gHIJqaGOhGT5VGPajpbqHACgYG21Zz+K21vFPLJ1FSAjUdB5PGPWrTeKavE7e1j1hXjMrkKdWBwKoYNsxnYEjYZP0riCWZQPNnv2pXxG8NsLaOMuOvMEY4JbHJA/aoEltNI7yRkEB4xEFwzbZP6VA5c2hkiYBipKkbD25ottaLFZxRDGEVQNuwrJtbzoRRSWzyz2bxGQwSfPGgOMg+nsa0pPFIbaO11rJmdlVAqEnfjNXgxEVqT4lPcgjDIqAY9CaYdCbiMAjAByKUTxNZdBt1LtK7AIdiQpwx+1D/wAVU3Lh4JYxDKI3ZsfzcGmwGis5GuMzxq+lyyMG2Hpt61W7tOpBLFKW0Nyy7DFX+MkUddY9UDaekQQC+fr+1U8eeRPCWKqfO8aFTyQWG1PwVhnSWUwQsWKqD8pG1OGByAo2IPPrSK3LLfSBY83DOECkj5QMnH0B/M0wni8ck5hEUisLgQZOMZxnNOEMGIjA7Duao6O8Z04DYOknj2qLa5e7kd0VfhwSoYncsDg7elLyeLwx9bMcxEUywEgcs2OPzq8C8svw8PUnCqqgajr2peW2e+CMjARalfY51YORjFNtewMWidcnqmEKQPM2M4/KsyB4iscthqtnlZgINmR8c5GcD6ipwrULNGCzLkUHE0k4kUoYsaWRuzZ5HrQ7bxCS4Zka1IKOY5SGBVSB29ai6u4bYnVrYhdZVP5VzyaWxDpj1b4UAVZwAmwGc42rPl8RhWSa2ljdlWISSZXYKaGs0lmWMTNPbKoZo+Xizx9fpzV0xrYUp8oz32pS7tlme2OBmOUPgDnYj+tWe8jhQF9ZcqW0IupsDvikz4hGt20mvyMqBWPy+bJyfSlsMMyIjTCLpMGC6gwA4q8Qwo1qpI7gcfaoe6htpVidj1JFL5xyByaHJ4jarEZCWI0q50KcqDwT6U2QNaFdAV04+lVKKDp0qPtSUl7DC8pLNmIqCwHduMjvXR3wlm0FGYDIaRflDDt9aaGni1keUDB3NcY/NsBx6VU30WvpKWdgVDaRsueM0jJ40BH4hIkcmmzBGDGcEgb5P1oNNUIySgxjsKgBCpC4GKzEureW1j60jmRFSTWVIJJ4x9TtTKzSCeOKWHzlcuwYYX7elNDOlCp2BPpSl87mMQQ+V5OWA+Qdz/aq3rNFParFkdSQ6iOAApJzSdkS9zfJHcs4VwMlsncZOPuazao0Fuy29kvmcRktqc5PG2/3pyNJUkkZijKTlRjdfakIJ5raNoXbqjrlImkOGYY4HqaMb49VkAyEdUffcE8YHegfzpIAA3qQ4K5UqxBwcY29qzf8RJYBrdsC46B0tnHvSss8QkhvbFGWWdSzxdpFHJ9jTTGxJKABsMmho5OxXikR4jFNF1o1bogHVIf5T6YoXh/iEgnNpcpIs4TO4yG9SD+W1QaWGOokDGPSsrxFHPh9wHwPIx2HtWsGw+oHaszxRsw3WMHETZweNqzVj5RjC4IBB21e9djAOO1RqYLp1HTjjtUH1OPz5r1sOKsy7EfTiu0nA4rmI8pGTkevFQTqOSTVCW2a4c+9dnG/epyCKg4H09akCo9KkbYx96o4+lex/gnz2s6g8S8favG9/wC9ey/gZwsc+cbyj/8Ahrn7fqvj29rbkRzBudvXatEkGM9j6YrOVdILe9OwuGhLHkbVx8a1VGLscZAx3qk0TPbDBXOe9GkXSMnGKhCskONsVuMhLgSrI7k4GFXsCeTUTajJts3YiunXTjBwAaKd1VsDPYiirLJjSDucbmrxzJMutDkZx96EHIXjf96jXpJC4U8nNVFru3W6spbeYkRyDSSp4rOPhrK9uyyGWT4hHkcgAkKpA2FaHWXpknVsOK57iKONpCcBec+9AS3t4rcu0MYTqNrfHc+tZMPh8cnhk1rcydJpnfAyMjLkjApqLxRLm/NrGrpoQtIzDHfGB/eqeJRpMqwgAAMrvIdtABzz6mlFbvweGWOfrzuFl0NISF5TvUxeGW8RZo8CNpviCSAN8bAe1P3SQGBviMGDQdeo7Y96UjMCFYY+pI2jUEkfJC++ePvRVr7TN4VcaowVaNsAjnbb9aWTweFre2WXUjLbiKREwAw2z9N+9O29wJdaFGV430FTv2ztR2ZGkVTgNj5TzRAlt0S41LIQrADR2AAwB9KDH4fDFbwQQu6pBJ1E1+bPO3601JGMKUGdJ71Wa7trc4mk377E4/LigIFyMBcDvgYpH/BIHkWTqS4WYzqur5WNNReIRdKWSQNGI+Qw/arQX0Fy3kL7MQQQRvQATwmCOV2GoqZer0ydg/qO9XuvDLeaWCeVgptm6ikccd8jing6Kp7ADJJ7Cl43S8tmEsRVJcrpJ+YetAnHY2zdV0TEc0gmZyN2xgjHoNqvIILaNo01Mt1KcIx8uTzvRIVjhiZHumeOM6MMwOn2yBUrNaX8ckAeOQIRqUjg9uayodjZxeHqsAkZpNhk8nHH0FIW6W6O1vOo6yXrmIk+UN8wJ+xrXaSK3RWwsYzp1ep4xV3hicEuqnfVgjv60Ci+FQkj8RyyqyuVOBIGOWz9farv4bA8hIBXDq4UHABUYGPtTvVWGEu5VFHJPaqdORpS+Do96tQo9lCIpoSCUuGLOMnk84otvbrGS6EGQnLuTudsAn7Vdw2UONgcYqlzLPaqJo7Vp1J8+kjUo9QO9RSg8KigjeHqO8chbk/Lq5Io62eiWKbzM0SaASeR7j7UxDPDdRdaB1ft9PqOxqZPOoGSM75oEvFNNz0LaeUw6mEiTKMaWB4B9aJLZq1zZdIL0otYIxtgjv602R5DqAPsRUxBxnON/SgpPYJcW0cEir01KsFUYHl3A+lAZLe4ubsghZiohlJ5YDfYZ435pxi+pQThRzXS6ch9Klh3xv8AnQZ7eHrMZGOwkAVsAjIHHepktQ8LxSHUjnLbbsfXNONMquI85YjOB6etVOlUMrthANRJOwFRQj4bBNbyxumVmx1PVscZ3pgW0fxCz4zMiFA/oPSuaZ16ZWIlGwDvuM98VdJo2TysCDsDnn6UQresqSQGRSSG1JIVyEOP3qws7eeNdaFtBJVjzvz+dM9ZSWjYgFRk78D1oqSp0A4+UjYnap+hVPDrdGRljC6FKqFAAAPIx3FE6Ed08bMdbwNqTBHkOMftQ3m1eJRQE5j6TSMB/Mc4A+nNHgRYGmmYBXkYFvQY2AqgUfh8MbRkRgGMkoRgaSeat/h1v1ml6eJH3Zuc0xJKoChmAZjsPU1yMCMHIPpViBfAQNbC2aPMCYKqT8pHGKvPapcRdOUF0yNn3FFDjG1ZcM91Yu6TSG7twSRIMGRB6MO/1FUO/CJrTVGPJ8h22okdpEgyqj5tecD5j3+tU+Oha3M4cNEP5hvRGnjjj6jOipyWJGKDliSNjpyoY5OkDc1QWsKk4QeZ+oSVHzev1966RxNEyxzBdSnDowyPcUnDcz2oVLxlkjJwlyvB9NXoffigca2iYYZAfNr3A59frQ/hYC+npocHVwBg+tFubkW0QfGpmZUUepJwKDcO0EgkEmqNQTKNP5Yx3qihso4pXlhUiSQguQeft61V7OKU63jDuV0kkcj0o63EUjsqSDUACV7jNSs8Rj19RdA5YnAFTgLm0gBdzEpLqEbI5UcA1K2sauJFULLpxqAxkehoXiLGXpxI6BGUyFuQQuDj6GoFzJ8DFdOwj1FSByACePypsPxaS2hkmUvE2tAQrgkc8j6VMVqqyzOT5XK+U4xgDA2pkMJCdJDYODvxSsdzHO0ywvtHJobcYz3xVBHtYpJOo4LNoKZP+k8iq/BW6yLJ0xqUBQccAcCqveJFDI+oEIpOQc5xURy6zHJ1s6F1SkHbjjFBc20GuQMC3UYMwONyOD+lCS1RWkZVKFzlh6n1oxkVwsiNlGGc1YSKd9SnbPPb1qAEdjF1GmC6ZGxlh398cUGeFLS2uZFh1mVtUigZD9skfSiu91DMWV1mhb/0jhWH0Pejx3McytoJDLyjbMPtQLxQRSKX1dUORkkDAA427Yor20bv8QQTIF0h8b49K5wjagrbqfMAeD71dbiJCI3YA6f0pTGbeQSwPDPbIZtBdnQsAWLDkUvDERcyXc1jIXlcGNgQSowBg4rStZ1urZZmA/EyQvoM7UPqxWcc2MswYFlX/U3ArNVWVhNGOrazkKQwDAHB9ahiqzaxaXHUI3cID+tHaWRZFBxobOcZ8u3P0oguEEIlLgJtuTtUCqMkcjvHaz65D5tOBmqMsIVc+GzYiOU2G303p5pYiciRecc9/ShtcIg87jGePegS1I/UU2EyrJ84OBqP570REEZ2R0QDABOTRpySy6XUD0PJ+lCS4VwshOI23yf0/OgM7AIN2ycVm+KwILe7dfnkiOo+uAcVdVYTPk/i9TfP8ynip8TVpLdscFCD+VZqx8k/lGV7YzUt5dw2c7Z96j7gfSuIGkbnGdxXrjCus6cZ552rs/eikIAPKQxwfmyDQySSSMb1Qjj19KnFQDzU7cd6IkY5NdtXA7Y981w3HvRXcivZ/wACorJPk7l/6V408HmvW/wQ5X4jJ21gge+K5+36r49vfYwMAY9arBLpdk9R9qJgEZoWgKQQBXBTIy6EHFBjYREp+lGRgI9WOaWkJEhftWgw6LKmNR+tQuoRgbbUO3kWRPLwKIrDWcZ39RWoiS41gZG9JXU/TZlBYM2wx3NNkDVkjJ52oUzRtqyF1BSP0pVDIku/Cka3KpKdOoE4yM7jPalF8MuDDIpmXQ0wljXJYIBvjenPDWH+GRadtu59+9MkhV85xk4GO59qDMngnfxGUWxSKWS18r42yGFH/wAOkLqjNqgdy00JkY9hgA88705C7GaSIINKAebOcH0qZisMeoyAAetMQHxW0kvrAW0Umk61JycZUHig/BPDd3lwZXcyoqRgt5sgdz9TWijbBwNiAQaSMebh4PijIzHqaSN0B9T6elFJXK+JTStFbzFVhkjGtWC6hjz5GNzvTtrBcDxK7uJZvIxCxjY+UD9N81S/jaC1AgmZJSQqaT8zE0+qIAFYjDc+5oEZvjpZT05RGgmGnBBDR9/vQZrGdjcOmh2luUcAnGUGNs/atohSgAXYVSN9yCdxTEJ+IRyyrEkS6gJ0dgDjCg5NSVkW9kZInBjj/CYN5WJ7H03/ADp5WUscDg43q5IAJ7VcGRLbzvZqgdyZ2/6lQRnBG+n74p201xWsYlYPOEAY52Jq4dS2zGrF88NxUV5+zdvjLmN4LmNhdlxJCdS/+0/Wn7hJkvxPCCRNhJdIGpVAOOffvT6RIrMVUAsdTEdz61DuqzCIEtIQWC54HrSjONveTN4d1pGHSdnlIYf/ALv1qji9WJpY5JEuZZlVgCCoQHn8qdke5iuoYxodJCdQGcqB3plCSu435qDMnS7u4tGp8G7VgNv8sY3/AEzWmIImuhcPNIZE1KMk4IPtVkYoDknNAkkEA6hJwdtzyaBGWbxOW/tWAkSJbhhMowAY/wCUjufejxt4gmkvOGHxTEhiB+D2HFCl8SXzRx517s+ewpO+v2eOLpMSUAcpjIcY747VNGjFF1JPiJ2Mc6yfPGdnTOwx/fejXdzL1UaFnEKozMVG+oDYb9qFaeJQyxhTpV8brkbVMjm4Vo0/DDbFvSpoDbySPB4eSZ5gy9R5Ne4J347j9qv/ANW99DLJrVEmbOlyAU7DH75ptYRFHGkaEqgCgccVU3MCPpYsylwhIGVVvQ1QkI/ENS5uJNJuzI2TxF2HH6USJbxHRZp3ZTO7tjfCfyrWkAm+cEDtSzXSTdboBGEJKszHA1DkfagXijdLu6mmJZZJF0bZ8gH96tcWWvwhrK2cpnA1MOBqyaYiQTxI7ppYgMU9DQb3qpPapbqjsWYtEzY1ADnPtQEdZ2Fy0ErrrChNYzv3Pt6VR4nee3aGNOkjHqRsvttg+xrrhZXnhRJWV9QZwDtpHOaPaSRLqjEiFyc6A24H0oF5bCWewuYWY/ETMfxdx5c5APsBtRbqxluGCN/9P09BUjOD/qG++3rTbAIVYKWJONu31qspldRHEyqW5YjgUCMtsf8AFdMLyIGtGUNq+U5wKhPDZxaOpwZXCBsnKErydznJ9afWKVblTmIQaTqGPMW7HPpTJIAOMVZAoIGF+0sgDxaVCIcfhkckfWuuLZZ763uMkNCrDSG5JGB37U0+AM4/SoVVB1Y371cRlw+EywxiNJiP+mMOvPm1E5Lc1H+GyI7uLhVdxHq0oBnT+4Petjb9KozRCQRtjWwyBjt61MNKfDabtJ0ymWLSJkaWJA3x2O1Xurf4pwxJEfTaJkBGCD+xo7FVwpAwOKuMaTTBlp4VGksLKWKwwNAoOM796NHYsnSjMheJYOiyNg6h6+xptiFOqqGdZLtoVGNCB2Y+54/SqBXdqs6WsRJRIZBIqg/NpHFQLYrJEwYq3VaTQp8u4xx/zeq3Fok91FOCyGPJ1hyNWe30q5u4xB1lUvH3cfqfegFPbSypcRPc/wCc3lON0Hp7ijXEBmKln8qoUK9t+/saIulpdQHAorjUOKYMl7YfEwWuxQWrxhj6bfrTEVqiNCokDiOLplCRuPXHrVbdY7pxdNsELLGO2M4yfyq8rqlx12XPTjOlRsSO5/oKmAltHLArhyjlicEbbdgaUXw2NbWeEZAmlMmtcAqc529RT4OvScEd8VJAJZc784BrWGlWsQbaWBdurkuRjcn24FDPhpCKOowZShztuF4BFMxTdSSQDJVSBqxsfpRWXy85qZDS08TXVrNBp06lK6jvjPtS8nhihXGplDwrCvHlA7j1NNWziUyDBAR9HPJqrhI7lpGJWIrjSSfMecgewoAvZtJMWZyfxFkAIG2BjH0rhayuGMjZmUtomHzAHOM/TNHDKcNG4ZcZosalHLZ2oA28TJCuYx1AMOyn5j60uLIpOHc6wHLrkDVk9ic8VoBQgJGfWhlkkBOcHNShKzspIkhcakxHpZNQ0tvtQR4YiGRSSDJOJlCncY7c1q5CjHOaT6IeYyanVsYO/I+lFS1szHIJUmQOUyCNuxoPitq83hk6RxknGVAwd/amSGTdc78miBjsM8/qKgSW0fQjMFJOnWpUAEAY232qHsCUkAYBml6gJAOPbn2plpVRsM+M8Z70KW6ij1klmCbOVGdP1pwBCyKzxyFjlS5IGP5vTeqJaNE0MRkLRqCNJA83vTYOWJB4FcVLYIzsagUuYTLOxEoEmnyDunvzxSvTmVLuR2YqQQFPAx3H/O1PTW9vbzSXhcozhVZidtuNqFOWPUQgACM5Pqaz5LHyNh9aggE1ZyA5/wDdXBs8Y35zwBXrnTDgm5xnPYYqRKU20x/dc12pRpAJGnk5/apkcM5IyR2zVGccA7VIGT9aj3rgaCRtU5Oe1RjOSKnODQd2zivV/wAGyIkVyzDZZAT9MV5TOQc163+CYw0V4WGQWUY+1c/b9V8e3u0cPFrU81yN5TqIO/aq22lItH8o4+lSVTVnAFcI0KHOk4OwqHUsud8GqqMZA3ztTAXy7D7VUIxao5RyaYdzjbc+1UZdLHIpiMKY84xxzWoA3EuiAtqAbHc1kSTOxzpZyWGcHt603d28zzllTWDxg1WDw6QNmQDB4pyJtp1svDlLDOX0eoX3OO1Ba8uWv7VjAXZI5Gwu2RnGoA+3A96f8NTqWQ7NqZT9jijGyP8AiMNwzHyo0eMc5I/tVnQSv7ieF7G3t0cC4lGvfDY5I9ifX60KzuZXS6uXt9Wq6MKBjwoOnAHtufet/o7nNIWhnkXNzbSJOrEY0+X6g8cVUCtOr1OnAxWC2ZonVxu+2cj29KCt0lt4nfSOpOtoYlPAGQeT2FaccZUlXkAkY506v0FdDYlJp5id5SuR9BioMpZJbu9txcKEYRyOQucEA6QRnf3puzYTWgbYRbdIn5h9fetHpYOpuQOe9UjiLPrxgY2X0/3q4M638WmdZEa1y8U4hYK/rxj1PrVpPEvhrS5vHVJYo20gREb74xv703beGpBe3NyMZnIOAMYIGDV5ba3WNleNcO2WGn5j/U0wLJ4lGLjo9JwesIckjGdOaT/xaRYfEbmaJ2jglKBFYbAYHP1rRiMUlxJGsZVkIckrjJPerSQxmNkZAwY5YY2PvUCi38CySR9KUNGUzkDl+BzRfj4zP0ljZvxelqyANWMn8hV+jbuDqK+YhjnuRxUS2ImVREpVuorlxtwefc9qKtdTrblOS750JxnAyd6zmvdM73yxMw+ERsd8Fu/0rTntkkkRZULgNlcjOD7UT4MJcmUOwLKE+wz/AHohC+vmtI4ekjSS3Eixq2n19vp2oMniJmnvFMMjRW6omlhjzHkn1xttWu9nHIyNICxRta57N60pamC9jMhGnz5Mf8xIP8w+wpVXt3Kzm3XDxwKFdnPm1c1jeOXEU+bbqgzn/LAfGD+1bzRTBCVzqY8dwKTufC4p4xFNHG6k7KRxUo8+snwV4JbiAMUhwWUkkkkDzdvpRRcCG6vPwtQ6ojGlhthM8elegh8Jgjt+mYxozkjkGmB4baamYQoHYYJCjeriPM2GuRYkjw0gjV5CeSG3wK0YZiNBVS6yBjG2rAyvOfQe9a6WUUJ1ogViMagN8UMWltbKxjjC6sk42z61nF1SKaaWzSdlVPLnY5B25+lYvht06WlqkighzqVte2piT5j2716KFIumERdK9gOPyqogjOU0gqOAKDNtPFZLuRALcIRJodSxzjBOobcVn+GzOlu+U1SvcvHk5wuTnJ9q9E8YQFiCBj1NJyOisCdRB4AzSiLm7ayhiaTSWZljLk4UE9yewpZbq7uJLaZYVS5MM2EOdJYED8jTKyx6dBVmzuAe/wBqKIVlu45DCwKKVGeMHB/pRSk8k9x4OJY4JBK2l3jbZyAfMKm5mt5oBfW0BmuLYExxhCGBPYjnbfamisrXGgRgA9yabW3JONAB9SKajCbxDxSMr0VW4SWVUVpEKaQRlthwB71Fv4v4ii9aayLIwc4QHIAYAbe+c/atl7fVIcuD2IA3zTCQ6QfLv/3c0gzTeeIAxFY43WW40BipH4eM5x2otneTXVo8kw6ba3XAHYEgEZ9qaMy6lRRry2jUB5c+maMYSFzhc+mKDzdjceJSwEyTTMYDIjowALbeXfu3vTaXd2tpHHH1Q7wl1d0yQ/ZD/c1oQwKAHhClZG1Mx7mqxfEG5nhJRkTGHAxgnsaDNe68SjurZVkJWaEhl0DKSAZyfQUzKbhlubgh2uEXREsTBda7b/XOTTVmMLpnEnWHzNo2J9j6Uy2lVO59qvQTna4Wy1QP1Jgnl14yTjv70vouTbytmdlfSRGXAcH+Y5/pWroQqGY/WhmWJVJ14X88UCdzJchYIoizoQRI2QGzjY/nzSzRSytcQ9cCcwxEtjysQSfyNbQQSIRn8qAtuEkLYbLAZP0pnKEr8XVxPaCNwFVJDIQNtenA/U1WKGe38PhgjkUmG30nI8pft+VM+JtJFYu0bSAqQdhk4zvkenrRI5lnt0ZnRkIz5ODQTbYii5Ys25B3x671j+Gxzte3Al6gENxqDM5bykfKPz3rZBJYYJweKuqrjzZHvmqMSOO9msES3kMa6SVYErhtR5232phorwS3kqNlnjVYGP8AKQO+3qSa0AFyqxNpA2A7YogIJI3CqOfepgzQl+jSYuTjMejI7D5jx3q2LoRSzA4uWONj5SoOw9tqbN1bNIAsuptGoADkeo9quWLDUudxttxVAbIfD23SIbSHOgHJwpOwJrI0TN4ndwrqCnRIuZCdJz+5xW8uP59X2pdLqGW4aBlaOVT8snLj1HrSwIEXciSpGdCvLJqOoqeNiPbNGhgm6sRnbWUg0Els5Yn9eKeeJsgxsfpUgkSYLbmmDKs47nRHb3CuqtqeRlxnVq239MUzZPIFl6rSbudpOw9j3BrRZ40jMrSBVAyWPahApLMUJZTgHzDGQalgT+JuWuAiAIiyFW1LsVxswPr7UOCacW7nQxkGrCPgZ9N+9aXT20kjAoNxKsCorHdmwoHLGlVnQy35eR2LiPpDSCF+fvtziqo/iCQIxOqQQEtsN5Ow/wCbU3LM7wZt5UL5wFXDZPoafWMqoXTz3xU7GSjXc1yNRKJHgrjGHyN8/wBqm6uLtbkRwJvoDKdOoMc7r7bVrMN8AHPbbaoJVAdX19qDIkhu38YMmwhEBEbadg2eOeaBaC6ighhkVNZR2lQ9jyMn3JrVvJGjtOohyuoatPIXvj3qscsUkKvAuVJySpBzUGZm4jtISGlSSVwXwobpk9iP9Panbm4kihKwnMxXKCjzzJbwmZ9lGNvehC4nWeJTEvmyW7lR23oF1aW5leK7iURHDKqnI9dz9arfNIA64DRshwRzqp1gxBOM/ekblH6Egwdx96xVj5M/+Y31NTq/C0HjOdql8rK+edRB9qqMA8Zx+teydMOIOD3PvXYLbnf6VznDAg529MVTzDsKqFK6oxXVFW9K4DzYFRmp7VR3Y5r1/wDBLaYLp8Z/EGw+leQPHGa9j/BCkWty2RgyAH8q5e36r49vZWsgc5A2xg5pjSM7AUpCcHHoaMeoV2YZz3FcI1TKjBz2o6nUAc0msrLGOon5HNWhuUYMEYEr2NbiCSxhzx9atG4IK9hVmx0ieO+aWSRY38wAFAScokYGnHuKB8aWOVGVHOaXvLnqSOFzpXY0vOoa0ndVCnR82cZzt/WtaNjw4N8MAQQw31MOc+1AZ7thLFIzkFiscsceGAx2Hr2FXsoulYRI8jsHGSc+1TFZRwyAxTzIobUU1ZB/Pigixv4ovDUaebJj1AgIdQAPceo71a68Zt1R0hcmUx64jpOlu2QeNjVj4fazHUQynSysFbAYE5OfWuHhlpHaPD5zG6FN2OQuc6QewzVTWejQ/wDS6m6gRkfUqEuT3YnkDNaUd0l34h01kZRD5l0ttJnY/XB/Wpgs7dCs0ZfV0xHux3A4zVbaOCDPSQgpkAHfSCcnHtmoDT3bC8jtIzhmjaRmHIA22qtveRxL0pbpZZAhdnxyPXbahzJFNcm4dG1iMx5yR5TzS6WsCw4Uv/ldHJOTpop0eKWulT1lwY+oMf6fWkD4jG/jUuqVdEMClctspJ3P5Yq0dtGzrojbAiEWO2kGo+CWa8u1mB0OqJ5dsjGagI15BaxyzK3Uk1LqxsSx2AqI/EWLyGUwxRRzdNnbIzt++TRbnw236DoxYK8iyHLHORVJfDoJra6tVCkzEuxJyEJ70D6lCzEupC8nPFQniFmzSqtwhMWNe/y54pRLeKWxe0LuNQ0tJ3Y+v6VdvComWcmWQtNp1tnuvBHpWuUVuvEbOCbMlwq6ZAhGeGPajTeJ26XSWyyrrZDIWzsqikT4NbyyO5lY65RLue4NGuYraG4kupvmeLoZHGCf3qKlbt7rw8XEU4iZhqQErsudi2e1NR31o6oyzRsXOnUo7+9Z8ltaLFFbSTiIxBUiCndSDn7nanhZIJUlRyjAszaf5yedVAQ3tsqs5l1BDobSCcGhXyxTRph2Vx5lkjPyZHJ9qXFnHNFcW0MzKwkLFlJGhjv2/amhYojTMzF+soWQHg4GOKmDrK71kW04AmxlWVSFkHqKm4v4IJEhLklnCEqpPm7DPrRbe2WFFVZCdIwCwyQPTJob+F2pcSY8wl6uQTs3rzV/AC4uYLtQlvfGKaGXRqTca/QjuK6LxDrSpazoevlgHj3jfHJB/pUNa2qXBymWaXrE/wDfjGaags47fU0ShAxLHHvz9KgDdeIw2ezhm0sqNoUeUnjNJX17K63scfk6TRxgg4OW5P2rS+FheVmeNSz41EqDqqWtIAJD0g3UwWyPmI4/KlgWW6t4rnpDqO7MYiw3GVGcH3ocfiVvcC3ZInxNr0lgB8vrTkdtEsryBArNuWHJqy2sDFToU9PIXIHl9cVMGbM8HiBih6JMhAkJJ0vEp7g+tHtbyRisTnqIVYx3HGoA4OfQ+/emhGvxJyPPjY9wKrHaxgNGYxpfJcKMZ+tIF57+O0lYdNpJBGZdIIHlG2cn9qdt7pp53UoAq4GQ2SDjgjsaubdGIbQrFflJG4qUgjjLylQrN8xWrgwob4JfX8hjYQWrCM5YZLE7k/pT7Xj/AAF6+gq0AYK2dQOBnIP3piGa1kYqpj1PuR3b6+tFkCaCMbDgdqmT8GPaXqwwQRMo1LGgibVldbc6vQ5p/wAQ6o8GnMpAkWMlmXg/SmB0tIwvv7VW4iS4tpIWyokXSWG+nNAiniEiqkKQsUhQCTynUV0ZyvbHamFm+EsDMyhldgUVRxn1P7mnohGqiPbygAfSuYKSBgYPFVGS9/dxQXUktuoMcipHpBw4J59xUXF3clZjDECyzoi6lPynlsVqsi4xpGfWgtPDCp1jCjlgpIFLP6us25fxA3120UWVhgAhGThnO+R6miiW5gsRH0urhEVypySx+b64pm7V2WIwuhAbUVbhhj1okKllHURBjsu9Akk9whhDllGsr5Y9tPYkdqvNcTRC7dwwjH+WUIBwBufrToCYJwDj2pRDItzJ1EDoTlGUjCj0IpQKaW4OE8xCRhw+w1t6GlLW3dGDiRlVxmSJlAGfb0rXRxLlgVI4wKFMFXQuRqbZB3JpiMW7vfEIrwLHFIirLjZAyNH6k+vtTclzcvFcGJ3Uk4TWowNuR7e1OKvmw3KjUMHOe29XVVcbZq4aRjkkj8PbpsJZwoAyMaj3OKhzdG0vozIWV10wDbJB54p/KRLpOD9O9V66rIoCZDNp5wR74pSFEV4JbidYlc9FEiXI3xyDUtc3igdJh5pVA1oMqv8ANmtTy8EbVVmAOB6elMCCXdy/UGFDCbC5XAKD70G4aW4tldojrdgNJxmH/uXvWmCVQelWRyDgjJPpTAk015H4VIV6T3aodAzsx7Ussl9DbwL00aRo9TvjfX6Hf9a1jKNRyN/SuDhjwM439qYazvEfiJLK3jGC5kUy9MZwBuTj0zVA907CLDIHy7S9+dgfTatdG1q3l423FLoGjkbVggmlhpO+nvOnF8O2SHGrA3I70tO8rXlo51N53KKQAcae4rUKxxsWAPm4A3qAqsVkZVJTIGR61LFZXSmdoZmQJM7YLouGiGOD/qHanZ7u6g8OeUFJbldlRQcHfHFNMUGNzQw5dmBAAHBNAsbu8MkmiJcIUUEn5s/MfoKLezzDEcMevKMQwGQD2FXS5GSunYcEjtVmuYsHHf2qcDMSXxCIRgRoWERkfb+bso3qcT9UvCpgmMYZnx5Xb0IpwXYTBfO+2Md6M5zvuPeoM3xIzSQWyFlDGZNQAzvz+W1X+IuGnkjVQqh8ZK/MMc5puXYpJjOKnWChIHvShS2knzJ1dQ8xwGxx7EVN1OBMsOhyWjLBv5dux96YEgI4wR60Cdshh7bGsVXyWYDryeupufrQ257Y24olwPxpMDHnP70L1ztvzmvZOmKpuMqRjerDRjjNTgjY5Pv6VxUg4xx71UIdtq6oGakZqK7vU13pXbmg6vafwQQLC8BP/qDH5V4s8V7L+Cf/AKS6PcuP2rn7Pqvj29ZCd/bPIp1QTnNZ0RxISQdxjnan1AdA2cHjIrlGqKqAqcjFV6ESuGxg+tdHqGd81VpWGAVI3+taQ0qFcjUWB9aTvUlTToGTTSTKwBIHFXkCyLjb6Vcgx0ieR1cBtTHcgYo/icejwx1GAAAT9AafjjKqdxn0FDuohPA8Wcahv71M4BYJo0sBKXAiCZ1egxQ47jqSLESBKyF8Y4XjJpC2iTxP+H2g09M6ypB3wQacjso1uWmXTkwiPQBgD3P9qoIjvC56zgxkhVbGMk0WaVEQAsB2Go8mhWlqsE3kkLAIE0nfih+L2Mt3ABEFMiurDI96v4n6YV0MaspXJ4wfSlpLkNO0SMAUUEsN8k8AVz+EkuWEuglXDYXu3celSvhYE2t5AR5NguPl437VOREEskpIADlG0Oe2e5HtTTxeUqD9qAnh7IhVJME3HWbI53zil/gbiPxOB3/FwsmqXGDvxmnIYigk1sXY4zgelVBkfrRQzBbhBtkZwe2ai38PkhMQMxLRxMmw5yeeeaNbwfDoqFQ7AaS4GC3uaYoMF9LKOldRmK5XlDw3up7irW1vKkryrcFVkbddsE/eqjw92uevMwfTIZIz/MMjGk+1VPh0n+HxQIQXimEoz5RznG370wMCC4SYMGVseuwp1hI0WAw371lC3lW4hIlKqsjSOqHYkjj6VWG2vIEjQXB1rA66mJPnJyCB6CgaRJPjd5FIUYKjse1Uun+Ju1sWCPG0ZkcY5wcAVaG3jg/FfaZwDJpJOo45qkwZ/EQ8KlWNs6htOwbIxRFLm2VrX4WJQHkwqjPy78/atOXWIyiMA42zWYLRnggyqGTKtOHJIfHofXNRP4fLLdTtrVIZtJJUnKlTzjjPaopqJEinLFUEgwDIds/WiTXbwlQzKoY6QMck8Vl31g9zbXiGfAuGDKT2Axz6/Smxao93qk0yRdMKsZ/lI7img9tJJKSwdW0MVYjsR2oxmZoyRJGwzjIIIoFxaM9toVnjywbYDBweCPSgHwSJY3jAbQ9ws5XYAY7D0pgpLNcWN31pis9pnBZB5ovr6itdXWSLqCRGQjOoHI/OkBZOsmYnC/jNKVYAg5GMY74pg24itmghiCqwbbIwSeaYCm6hRVPVQ6hkYYbj1+lBuPEIo2jVnUNJ8o1Df+9KJ4T047cBhqig6XAOc8moPhAkcsxPSyhEZI8pUYGD6e1AZ79RZPNEAxUhd+M5xQ/D5ZY5J7TdoYnwrg+bffB+meaHd28sPhDRvJ1mR1YscAkahz61ceHpJJI8b6tVz1S+rZcfyioGnmS3kZ5ZMx7BdbDIY9qk30CRq7SLgtp3O4PpWffeCyTWV1HDIvUlkMoDbYPp/vU3fgzy2TqgTrsyscDAyABgegpyNaO6idQyOpTuQeKXmvEd7ZI5g4eXDFTtgAnH6UF/DRLaPbRyFHZ+p1MDGoEbY9NuKibw1i0afzSyO8hTYbrjb0HFOQQtbwRJNIvlR8RjG7MdqtNdaAC8scel9wc4I9/Sr/CLc2AtLgh9t2B0nI7j0qYLW5t4uk1yskeMeZPMR7nvQK3c7RRLLFeRguxZVcjSwPCjv96LaeKQXSFWyko8rRtyDQx4OhaQKR0pFVSh7Y9DyKZg8PjtpGdTqyxZQx2XPOKYarJeW0Uya5ArDCkH3o5u4pIWcMVKHJ1KRgUAeHxiaSYklWfqFGJ0hgNjVRbqLR7Z5TJG4K5POD70FJ/E4ZYNEMmphIgbG2xP9a6TxKGaJgFPT/mOMZH9qgeH6RFg5bWpZ35IXiijw2JIJIV+SQ5IBO309BVyikXitpJG7ElREAXJUjH2q8niFk8c0TsSoA1AA8NxxVT4bCxkRsjqkF/MfMR9/arizgIkUhV1sGbY7kcftTKKw+IiRtKxkoNmbPB9DQ3ulF8c56cMatuOGJ5P0FXgSDqzpEQG15kGkjc1c2kXW6rAa2Iz749d6coW/wASiiYYRnVgz61Aw2OSKWkuo5PFOrIziKO1DjB41Hf+lPx2Nl1CiiMumWwBwD/Q0Y2cJJZo01YK50jOPSmLpZ75IyQYizOCYwpB1ADO57VEc6QwwsHMhnOIwDznfG9FNtCxSMxqVHyjHFWeygZArKpUHOCOKvKM436LKty4bTHG5ZecHVjP+9MX91HaWPxTKJXYAR7EjJ447UY2ifEiU/Lo0Bce+aPJaxTQ6JAGQEEKeNtxSQ1nrdyJcSxiRzDCqh20nUWP22FMWt0ZJei4JZCQ8h2GeQPf3okccUhcsG1FgWUDBYjgmiLbRoG1Y1MxY49TTAOK5iuLiaMMMRADAO5J5+1DgmNs7RyyvOWlwrFR5MjIU45qZLOPaRSCRuM7HH1qkIjDvLLGyPndgedqC8fiVq8ihSwLl9yv+nk1Zr6IbqGbZWOBwG4J/tUR21ugURpnSCB7A8/nRjBEhEhUKQMBvQU5Ah4lCsjRecOJRFgryxGf2q17MUntYlGBMx1H2AzQg9sTHKyjpkmUOexx8x+ooxnt53QB9TsmpAR24zQLxXcIbQkbtr1MGGADjnFDg8Rj0xsI5NMilxtwop/4eJcqqgewqggijwUQAoulR6D0qZQpJdYk6ixv0guXYj5T6flQ7d1uLl5PN5QCgPDK3etARR62wmz/ADe5965IIoxojQKPRdsUCQuoutHoQtGXZFYb7+w9Nq6GYSmTUFC6yoIbPHrTSwwLM4WMK2ckj1qDDHhsDDNyR3qKzZXDynTJFMgUakR/MprpfEI0uxAVkAWHrSOew7D96fW1iR2m6KrIQFZl5YCoaO3fWWgViy6WJG5HpUGfN4xHHbXUnSl1QYDKwG5PHer/AB8VrkT6wwiMrHHA/wDNHe2iwypCmlsEjGzfWrGJGYM8alsadx29KgTPiEb+Iw2g1IJIuqTjJI7CrSzo+u3IKSnVpVuXUdx7UeQrEQ8cQLgBAQBsPSq3WjUrlQXUFVcjcZqXMWPkk6Hqv/7j+9UzkY0jPrRpyBNKCc+dhn70Mliv0r1zpiqvnJypGK4ZxyPzxUuCwJAONqgDG3FVGf2qR613Nd96ipHNdt9qipHb1oOIr138EsRBdjO2tdvtXkjxXqv4LB6V0w/1qP0rHs+q+Pb2MbZ+vrTUJJiJO5BpEApklvoKdtmyp3zXCdtUwmMZ/rVZ0DRnkH2qpJU51DSajUdO+duDW4gsAPTwRjG2M0bQoIwPvQ4nBXOMGjAnY4qxHYbVkbg84oYVlkDNuPai7cUGV3CakXLlgq7bDJ70wI+ABPgZ9BOPiH7e9NzJEkiMokEszaQA2Acdz9qRs7hrDw9mOlle5MepVOEJJyze2aYmMjS+HOxDSdRxq06eVPbtT8X9EukcKBbyyLOT5QpwB6kj0p9J1UYlOnH61lsbv/Bp5EjKXwBA1DOojuPb0qbOGURWklwQJIoixLKRgkb535q4jSju4Zi6xvl15DAjA+9cJ1MzJ5vKAxYjb6Vlob8zGYxBXaHI9C2TgHuPp70bw6G4iixJkKcEK58wJ5H0zTkNz3vw6F2t52RdyyoDgeuM5q4vYXiiljYPHKQFZRnOaTvriZSI4RIhchdaxhgM+u9K26XNmkFiMMI1Zuqi7Hf5fYnPNBrlnZ86Rz68ihC5R5xGvmG+43G3NZsc3iUs0bsCiPCxZSoGl+w9arCLy2Szjjj2W3Yy5XJDAbAH3NRW8QdiO1Vw+o9s1l/H30MA12/UItw50rj8TOCPy3xT9uzRwAPMZCdwzjB3q6gWh1diFJJO5piOI6QWO9ZieI3siyEwhAEbK6PMrA7AZ2bNMtdzxeH9UKZpFUErpwW+1SKPKqRhA2NROlATzS0yXCadEgZmYDRoG4zvvQGuLiWa2ZkBcSOU/lDLp2JHbmireSDw9LnoOZWIDKy7g5wdh2FBoLEAigjg9tqrO4SKSSOIyuqk6By3tWd8Z4kISGiTX8SI1JXAMf8AqxmrRT3azgFB03nZTjtGBsTv3NEaCRK6qDGMYG3YVdYgp1aAT22pSykmkzPMzJrGOkRgJgnik5fEb3/ELu1ickgK0J0bb8gn05+tBuqdYwVFUlJJyoyed6ylvp4lkX8Rm6+nLJ8q/wCoY5HoKkXV2lxaRM8RSQuZWZflUfKDjYGmjQDxKy6mVXbYAnc0Z01Y01iQzTrBGHibrO8jlyucMPl2+nGauL+/EdvqRMiB3lAT+ccKN6K1REynbIqZGKFFRNWo4J7D61m/GXsKa5o1PkjGUGwYnzHHoKo914gIJgjanEyqjdPfQcZOKIdaGZnKjR0znIO+aJHbGFc9OPrN5nKZAJ+9KvNepdsisphXSVbSPMN8jmr2dzeu8RuliRTFqkI7PnZefSpFEJeS6MatjSAz7cZ4/Peq3SK8lukYPUEgctnhRzn68UAzOlxePEpkYzJGSP5RpHm98Zpe+W/aWf4ds6IAEYL87k4P3AqDYklSDqSucRqupj6YobzSSWfWVihdcxBcZ345pLxCJ08EnVZFLLAV4znbeqxXd3rt4VjQqIo2EgQ4YH5hnO2BVD1mrsiMxBZdmx696YkXEiHJwKzRe3RmVVj0oZXDNo4UDy/me9LXUt7N4chjMolaZQ4ZBqCZ3ojXeVF2DZZhnSu5IoQlEkfUhOpKzrcXcVxcM5QvJOqJkcxgcjHA5pq6En4KWw1QEkShDpPG2PvzUUwCxC789qvB01OkkFicgd/ypC0iaC5HWLvpjA6uvIJ9CKolrcf4lf3CT46sSpAc504zyPrVg132OaUgvGneJolBjd2UZ5IH830zQobaeOCcvNJJJIBhck6SFxyfU70nZW17b2mgPoZY1QAnIznJOcbbU5RsXVwkFtJOMNoQt9cVSJsQL1DmVlDHHr7UpeiFPDZo4lKjQQAAdqiOCXVPIxJZhpiYA+QY4I+tXQa3liZy5dWkmbt3x2H0oV9IBcWsJzokcl8dwBnH3OKFY+HCCaGSRiRFB08ZPzE5JrryBZvFbPDSYCvtqwBtzj71PwPwIVZ5mGHk2wP5VHAoshCrkkfc1kJaTramJ5CZSFViCcOAeT742oos5SSzaGBuDIAw7Y2H2poaeaOGV8vkquuT/sWpSWWSOGQIFWQg6CNwvr+1I3PhpmN0zPpe5CjbsB2FNxRtGWeQHzAKFzn/AIaoD4ldiOS2hV9IlYl2HIVRk/nxU2s0InmYMgLAHTrGy9j96m6s0eZLqRxGIkZd8EaTznNLt4TE9xBKqLHBFGUKnlxkEZ9BQPXlybWEOSCzusaKNssTgVKyFZiJJ0aMgLkYGHzx96Tu4IvEenHKMskglVM42HGr0FXNipeNW3l6vXJQ4wQMD7dqBlXR7hrdWAMWGZcZyDQr24a1e2RYg/WmEeM4I2JyPyokVoI5TKM8swy+wJ57VSWD4q5t5RIpFu7NpU5BJGKoTmv5XMnQRFkjuRASckNkjGPfn8qa8SYSWs1mZkEkiFV3339u9DXwpUjjCuRpuDOTnlj2q3+FgyxyszMY5jMuSNie3G9TkIJ4essjxw3LI2lFCk7gLse/Bp+3CdJjC+nLMF0gEsRtnftmjTokRlupWUII8Hjyj64zSdv4cLMRFD5I1OkMcltXJJoGnvUtrH4iZkcqMMU7nvig3d3JZ+Hy3LOrvyg7eY4UZ7jfmgJZxpFBG7OhhLaMkbA52O2+xo15HaGyitplBgLKg82AMcZPptRRPLpAE4eSIhncHj1H39Kul5CzMA+HCBjGfmX029aGbNZZCwIBLq7OhwBp4Aq8tpE8zyvnW8fT1A4IHt6Gojnu4ljjmGrzkADGD9T7UFrsy3i28Mq+T8SUkcqeAPvRo4AJjMrMzsgQ6m2IFDhs4oGDIm4BVctnAJyQPvUUVr2IMFaVULHABPNDe6jkmMUcoLgAkcf+aXm8Pje4ZizESBQ6Z8pxx22q8cPTnaQOzKwACHhfp6VAz1Y49ndQedzjiuSVZiyqpKDBD9j9KUFhFcP1btFkkCsvzHSFPbFMtGRb9OIoowFHsP8AxQVmZFBIwTjIUbk/ShzRs0JOCDp4PahxWsNrPH0YiMRdPJOfKDnmovANUczZDR6tOG9Rjes1Y+U3IAu5wSSokb96D6EcUW5Utd3AG+JGJ/Og6WxxzXr8emKkE6hv9a7n3+9QAcgbY4Fc2WJIGB7VcCGann6VFSKg7FTkVBORXc0Ek7bV63+CnxBeIf8AUp2+leROK9V/Bfz3YH/b/Wsez6rO3sdiMjvTNsoI+29K6NI2Occ07AMYG+cVxjVSQjbZwQahQpzhuPemOmpGwGTQulpYjYg1tFoQwJy21GJKnYEnvVACq754q6+/61UTnfJHapDFcc49hV1AOxoUuYnQgEgncnttQD8MKL4bnV5eo5JJ/wC40Qr12jfhkJKnGeRjOKyEm1+E6SPK15pYE9tdP3d6YZ5o1jLFIeps253xgVJeFwS2muJS4lIYK5UOBjUKtILsXCMmh4wuChJGDnn3pK68Su7eS4SCGLpQwq65DZOfTH7UaO4upL1Y3aNCoDNhT5wewPtV6QxNeJEdU74K84BIX3NH63UYpGc4A1N7nsKz/Coura3IlIZmmk1H17ftSsFxJFYQRIVV2jMmpsnqYONI96DV8PEsizl2Z4zKemWOTj+2c04EVVCnFZy3zxSyaigjjjDNGB5l27etdYTfEXU8smkvtpdTkaDuB9RvmkD7rpYFRUdPUQxOM+9IS+Jv8d0IY1YLKI5ASdW4zqHsKtbXrPBLIX6oUt5VQhgB2IpoZnKQoZHbAB7fXahTtLmNIyuWbzLjgfWs+W+lu410oqqZIypBzyePrWhblyh6qGORTgk8N9Pagq0/TnSLYs+ee2KZUsEBfSTnlRyKx/ExKbm1Q4+HeTDHPJxsPpmjSXk0UjQpAToeNF2JGDy30FTQ+qqbgSlSGVSo9NzRVyTj71mi9ui7BLckLOYs/wDaBktQB4tdCFJDbks1u02nSeQcBaaNmRkwC+lcnA35NcqgHOKzRcyTeIxqYiY49mQr3IyH+g4ol3e3MVx0YIdRUqSSpOQTvjHpV0PySxoQWdVBOkZON6GsURunnVCZCgQn2BzSSyyXjGC5s1MTzumSCfKo2P3pjwwzkKpLNblTp6o86EHGknvQTP4nFbsEuYZIlztKyeT8xxTsbI6agFIO4I3BpOYa/EXhuo2a1aMCMaSUz3z78Uu90lo0sUS4htgqiMKRjPBB9KnQ1CQBjH2xXIRp+X7Vny3E9vLawqqzGRXZnGwAUZFUXxVhb9aSBlAhWRh6FjjFNGsozvVsjgLWRcTz6Y7dpNLNC8hki744xQIrxIUtJZw0kpt2lMpbHA49zTVxsMSkiHGex2oytGW5G2+KyV8YJR2aMDSsZJByPN3+gpnw2UtADOFW4LFWbH+ZjuPbFTUOKI1kYouDI2pvrx/SuE8fWMWoa8Z09wPWs7xRrbouJmcMAcFQx0++1KdY2xW7ijFxEIAFmJIJye/rV1cal3NCUMDnLOD5AMll70WGeF0jCEKCuVU7HH0rBlnZvHbpVKsRHEgQncgk5xRLWTJgACtcyPI6avlAB3++NgKmjayNYGQGOcA1zsyxsBgtjbPGe1ZtjdG4v2crlWTyE7mLBwQfTPNUl8VlaciBU0I7JIGB1LgfN9P3oNaAzGPzxqjYwTq1ZrmZLeNEOCzNpUdyazn8WMHg3xj6ZTtnRsNzjf096UF7dTXduXijJWaQRFSQsg0bHf64po1JlnUqsUi63YEppyNPfNdNetHfR2sUYMhAbznA053x6kUOCa4msurDEqXJ2InB5HPHb0oNvO/isLx3Vp0pYJMSDORkb5U0GuzAJqY6cdzSS3luXx1gQX0eUH5vQ+hpFrma+Twx5I2RZJS7KAfLgHGaBZXMtpDGBaSOzRyStqU5Lg8e2aumNt5oV1ayMKNR+lQZ1WIygDRjIZjgYrJuZrvKxoxfWFmx09iM7xj029aY8YWSazjNsEdopFk6bHAcD+Wmoq02qVQZJNBOHKqTp9PtTFvGrly6EMGIQsckj1peJ0u4mMhuY5CN13j0n6/1qsKzxTprYyOIdpteFZvQj+veoNTRtwM1GkKN9zWXbR3ouTNLO2hoMGMuTiT12GMVWO0vFW3DXUhKW7Ru25y54P2q6NExrI65ZgynIINFGEYb5b3rLk8PuXD9K4kU/DLEpORhs7t+VWe2uEZ2EzPGXU4fOSgGCM9t99qmjQnihmhMUgUo2xBOx9q6OFI4wvmI48zE1lReHyR2ccQImCzF/OD8noPQinruGSeBRGWRldSQVOGA7H2qwXe2ja46+tklK6Tpb5gPUURI40B0gnJ3Pc0jFZmG5UhNaeYnUDlSTtj29qHJaTS3xnklkCLIrR6dQKgcrjg59aB2KTrrJIf5XKovsNq5TDZjXNIA88gH1Y8AUpZiZI4pMeRgdSspyPMTkfnQfGWdltRHErsZ0GHyM98ZoNR7y3SRYmlGpjgDsT9eKOrqyEqc774pCSNr22WOeExAEMVHm49D2pa4tZl8HlRB0bo+cGEHDMDkY+tORpSIXGlgjKRurcEVAgS3RVjAVRtyTikljuWW2YyzRnqiSVTknTj5fzoaRXyIqi4LuI5PM2fmJ2+uBQaDhXQ6grY2xS7IVnVIgrBj51J2UepFU6JM0L9PZVOvGc6vX371S2ingk6zrqlwVdhk699j7YoHOo0T/iDCAAbURGjmBKsG+hrPmtZbi6aSXVoDq0ZGQVGN1xxv61WO2lgt7toYUSdywjZBgEfy/SpyHmmgjBJOEHJA2FJXkvXuktYZNO3UldT8q/70S1kdrZYTayoFUA9QDnvwd6TWzcxSxqAC8o1AHcRg8VKsaccitIyaWyqjcjYg1KogYrjA5pK4S9L3HRdkRtAiwOP9RqCLoysCX0NJ22IXTt+tA9hVyAcCoIAXisv4e6iSMG4kLJG4yWOGY8Z9qk29y6xBpWGgrg5PmAG/571A9NMkELyyEBFGSfalLhmljVlK4J8643A+tLTWU8iSjqyZecNs2fL6b0S8Q5hJUGNMkkjDBu1Yqvl12R8XMe/Ub9zQi2Tn022FFvR/1twOMSN+9BUbZPH1r2ePUYrsnGfSu1f8xUtpGSoz6EmhnKkg81pCnbmuB2qKnOayrqkVGB3rh6UHHevT/wAFsfirlTxpBrzB+tem/g1Qbi533wv9ax5/VZ29ojh8k8dqdgbURg4AHFB6C6Rhe3ar28XTYHUeK4tGg5WTBz9aIfMc0vJEx88b6T6neojjnEbDqA+me1b5Q124qMn/AMmgr1tG2kkd6lOrnzKu++xoD6iGA9aI2GTBGaXDHIJT8quZAqlmzjG5pEIWtp8R4MsZIDM2rVzvqzWg00YnWMKDKykgcbDvmkYZjbeESyAZ6asw/Wl7tHll8Oj6pSdkJaUckYBIx3yaTpWxFP1EJZNDAnK5BqUdQTqUDessXEEKreSyxppyMhSNXY5HtUXl034wt2TIg6xLDIppjVigijjZYx87Fj33PNCBht1VFjGlBhRjikLK96mmR5Sp6QZowDuTxgU710aISkhQwB8wpKYOGhbzBBkbcVXqJHhdPPAApI38Jjj6REnVk0A4799qHbvIt7cNcso6caqCNgM5P58U0OvcGKdFaEfinSrjHOM4NGBXfjVSQminnhcuGXcxhfX1P7Uc3ESyLEWAc7Bc8miJlRGKjGSjasCqRyLJ1DhlZCFZXAwDztQ/D5VkWZS+ZXlc79gDipufLeWtsB5ZGZ3JHzYHf70VWaSJYxPOkjxxHVlU2HvTytGw2AwRkUhcT281u4669EoXcjuoO9VTxGOWeCKJlVGjMjPjBCDsB61Uag0adlqxWOP5hueMd6BaArG7tIWjY6kJbOFx61n+HeIC4t7u5lmUEzMoOc6EHGB+tNMasTQzRpJGMqfUYo2lGGyg/akoru1iSKKN/KyZVgNiPrXR+KWskHVjlDqcgaQcsR6DvTTDuleNI96sEj7qKAZl6CuzYDYxSv8AikUloZoQ7kMUCMCCWHIxS0xpGKL/AEj2oJSINgquazbq+Tw6yFyrGRZmGgMx3Zv2FCk8TLzTx6jpgRTKyjfUfT0AqDWVE1ABcj0ojRqVwEBFZkXiBhi6cqtI0akyui5GR2+tM2l/DcorIxwyh12O4poOYlGG6aZ4xVGjRvKEAFKnxizPV0s7COURHyn5j/SuHiETtiKOR5DIY9OMHbk79hUtDqhBHp0DOcZxXLjXpaMaQNj6UtFexBZGmR10tpGcHUeBjHf2or3ccVr1pgYuAVbfcnYUBY1TTIWQHLVQrDBE0jIoRBk4HAFJr4iTKUSCUOJNDKQNts55oPiV7cQNcIoXRHbF/MM5JOKKeSe2IEsiogYAqxO5Bog6QkXyA5zis2zS1t7cxfEuI1jUlZFyN9tvqe1SLmxSZrWOZleFcNsQy4GTUGjoTJOhQCecneqmJCpwAT3IrNe5vRJJDBJ10RFcyOArrq3APY4Ap5L6CQYUsG0gkEEHHrQDOnpmORAM8EH/AJmjR28EgimRR5c4I77YrI+N1eLzM2RHGywqw/lzuTWtBexmNo7eFuoN0jYYLj/V9N6QOpErHOkD3qQYVcJpBkP8v9aFPcpZ2/UdGPmC6RzknFISXS2Xid9cEFwkEZ0gZ7mtdIfld0u4U6ETI2QSM6lHr9KLL00GSFA7nFJeJ3zWXhst1EutyAFI7knA+29LNeFLxg0UzLAqKdWMl2+/p/Wg1EaJ4y8elhx5d6gSRhGKgEAEnG/HP3rPN+kS3XTwrmfp624DEfMfQUa2ZV8OWTBh1AmT1JzuR9ammDC6Q2sM7qY+oQArDByTttR9JzzXm1dhcWQWYtbG6Lw6sk6cev14zTVzdeJGzvyiAOshSIKhzp23HrSK2WYEEAg45xSkt3IkEkkMYl0tpALY1HOMCr65EtAF0s4TbAxvjas+2W8tbO1j2aVIyZE2xqwcb+uaVGlJdx2zRrO2jqHAJG2fTPajlQwzgZrBU+JySTNMgmt5IBiGTSMSdx9KftRNbWjq07MQPww/KjHBxzTA8iqF4+1E5G9Yttd3/wAPbvINTGFmkXSB5+w9qtPLdCGGaF5dRdWkjC9u/wBvaro1j9hXZG4xWSzXMrpDLqMTMzawMHAIKg+nejWlxIxkaTqqdZGl+2PQ+lNBPitT6YUVlWTptv374+lMFVLAlQQONqxPDkuYCzHqButI7BsaSp4x+lMI16y2z6mV3kzOhwQox29uKDWB+gFLzdWG5EoZXRwE6ZOCD7UkjXk3QjuEYKQWZ1IBDBts+2KH4q07zWzRS6I4yxZu+SMDHvS0aKzPmQPEBoO3myDSEHiK3juqgKUOCrDDD/ast7nxQxGGMkuFJV8DnOwOfarmO4aVJNJSVEGXK7vnkGpo1DPKhZVYhe21MrdKYtwCwrBuP8Re4VLcYQ4IbAI53zn29KbtI7gvNrMnz48+MH3FUay3CYOrI/pUs5ZGIQnAyBnc1iRW/iXWj1yHQztqDAbL2ptRe/DCMkrIUbLA8Nnb7YpyGYLpLmMlMqwOHRhgqfersvnDEfcUBoHldAx0yKg0yg76u+fWrxJIzM02VfJAAO2M7VFXJKH2HrVWkKxM+ksOcKMmk5UvRPGUZtBl0uuBjT2NDBvjKRqxH1SRtuVqUOLMlzEJIzlTt7j61JAVDqOcCkI4LsTGQlUViQ6jg+h+tSVui7M5KRqHzjBDLjbHfNZBw7PArx4GrBUEZyK65i/6bSWJ23J5pa1jnV4QBmDpKQ+d1b0xRbyQq6QENllJD42BHap5LHyy8AF/cZIyJW/elyQO+fpTPiQ/+Z3Xp1W/elCcdzmvX49Ri9iZ59PXFD5O+SfcVJcHfHf1qmxrWIUrhXVNZV3tUnBqM13tQd2Fen/gpl+NuVIJJVSPzrzGa9P/AAOAfFpxjI6Od/rWPP6rH0AEbEd6smknHcGhsAqDbbFDV8c8jiuOqe7eoqpfB2O1QGBjD4O44FSVVwPStwXSQMMYogOQc0BUUGiBtt/zqosArDI596iaNXjZWzpxnauxq4JH0qXH4bb4GDv9qDOuAW/h9xkeaPGR7mmddu1yULATwKFDNyAR2qnhbCXwmDIGdOMUdWQtltBceUNtn6VJ0tLyWVtLjUradGgrkgMuc7/erSeHwySSFteJYhHgHgDj70XWmrQSM/tRg4IBPaqhU2ER0kl9SEFXzvttRJbdZQmSw0sHBz3oodZUVkIKncEVzMAg1HnYe9AoLBNcZXYRsXXB7nmoNiZrqWV2IOpChU43A/3ovxGgyCFC/T+Yk439PrRVnVmxw2AdJ5GanAiCxjimMiEglQpBO239d6n/AA2NLl5jKcPIJNB4DAYz6/ajAgjbAxzSnx6vNNE8bIYsYJ31AjY1Qa3sohEj4DOrM+ruCTk1S4hkfxC0cDKrr1bcZFBhvVNybdUkjbTqGRgMPUUcB5GyX1D22qaKw+FQRxvGrHDRGI5P8v8Aw1It4TJmNvMkfQLdwvp9aOikN6bUpJLDbOjSKiSSMQD2yNxk1eg6uIowgwFUYAx2rGsrSNuozZikFzIUKDBKnb8q0GmAjLn0yfyzVYOhPAk6+bUoIOabotFZpFIhj1Ioj6fTB8uPpXQ+HRQxwIrMBASUbO+/P2qGbQrSSNhB/MaDa3o8RlaOPWscYBYkYLZOMfTaop26t1uFjMjHMbBgVOCDS6eG2qhdOY9MhcBWIwx5796sbVPi43hPTABEh9fT75osixxeZnIA3JPFEWmt4J4Y0cfhxMGUDbBHBoKRW9xG9xHgR3BDPtvJjYfapA0MWGpiBnSP61a2CGBJIounqGT5cc+1IOCxW50KoEtwWbQdxnuamys47G2W3Vi5UfMR/wA/KrSLBOF1p1NByCP5T9agTgPoUgMPMVB4HvQS/hltMsgIPnk6j4JGW9f0rj4fCrxsgwUzpI255z60E+JOyrJHGWiZgoYHBPuB3FG+KKhQy/iMcIgPze/0poCPCYhmPT+Gz9TGeG5yPSnJ7ZJ4TFKutG5UqDmih0I1E49655QSFUjVziopX4GESQnSw6RyhXbBP70C7QLdTzzI8sBhRGAXOfMTx6U1HcCTJQBkzp1Z2z7etKT3pa2Ux41PMEQNw2/+xpousdrfxyFH6qyEBzjA24A9MVaSwtJBqcMcIybdwcZz77DeuVZldXQMg1edWYFSO/3qbq8gtImLsdl1YG5xxQT8Jbv1N3/FQK/uAMD/AM13SCgAdgBkjfFVjIllwEZRgHUTx7GmGjLrhHX2xjioFY/DYSznQuXOW75PGadisoY2jddStGpVTntSzXZglhXWh6p0xjPJA3+1GaeVELsBgDO3JoCzQRzJok86EgkNjFD+BHxT3AkOWRUI+hP96pFfROXUzKHXTlTyM8fnVB4kjdbDoVibSW1d8biqHTDGw0sSw53OaVjBllbrW8qOjHST8p9Dn1oc91LpU21zCrqwDI+CDngHuKJ8e3VSCWPpyscAE5BPOx/vV2IMlvGqMxALMcsf6VaRF1KyqCB2pO48ThtrhbeQ+dwX4Jwo5Jq8N9BM8ixF/IAWypGx3H2qaYOiRDYIoA4AHFF0ajtj8qwj41G7RdEMVlmMSNpJzjk/2ppLxjM3RZmZgVWKQ48wO59hvV0xpsoVccZ9KBBE8MXTeUygbZIwT9aI34se4IyOAcGsW1uLhL24g6sxt1YFJJUJIAGWXVSja8q85A7UJ5sKWRGcD3A/elJbiVngSRTGGdiR6qBkVSLxKK8t1kSOXpSNpUBd2Hr9KyH4ZUliWRQQCMgEYqxkANJi9hF0kKhyXJUEDyggbihf4rbPEDpk0sjSfL/KDg1VaAlBBO9cWB4rOkvka8itlV8snUY6dgvYVEt5FHKqBmPmCkgEhSeAamjRIHeoDLq5waXjnE0eoq0eDghhS8d7aP0yGPnDMuVI2HNXUaYkGfMaUu0ieVH1Mh3A076ie1Ukv7eGFJGLFSAQApJweNqV+LaXxiRQGWO3QE6k2ydz98f1pphmOCMSOrq40jXv6H6UybSN12zxtvQIbu2bMolJMidTJUjyiiPfxLpxrJ22C554FWUWgtdA3OSKZEYUc0n8druenGhZVJEjY2U44+tS96sdzHA6sS4JUgbbdvrTTDZw2CDjB7VDLqbBY7jikR4nbGONtTAOwQeXgk4GfTil3uLe+cMjSxTQsyrIBwRzn2+tLTGgwwQACPeoWSRdiSfT3peHxHUNM66SF1awPK49R/aiNcoseqQacnbP6VBMlyyAMVOO9Ue8mUxhY8qxxzvS73sck0T4bSobKsMHVnGKYeeOIq0gJd9lVRn8qm6q8s8qkAjy+uKE0jMp8inJxxVJPE4McORoLHy8Ac1R7p5Qgt0J2V2GNwp/rUoJmQKACFA2wBS9ysjAENt3psZcnKFcHbJ5/tQb1lih3IBIzjNZqx8p8VQJ4rdgb4lO9KZ3Gwp7xg//ADe7AGfPSRON69fhf9Yxe0tg7hQBziqqVxuP1qCxO35V29WhPNcKgHNTUE/auqM4qc70HV6P+CSR44+CR+ETt3rzvat3+DmK/wAQIAcFo2FZ8ulj6V866aUchdS4waYw+2DS88TNgqRq75NcLGpTdo4aEKTRlIXb9ay7V5Y2ZSMHsCaYeWUKSE3x2q+NSnsH1qwHrWYl9MrAOgwe+acW5OM6MfQ1rUMAAGqXMYmi0aiBkE4747UH4lUJzt9aBL4jCowZVXPtV0d4dJiwjV9MZyQVBx3qnTtmm2kw6zdTOBzjGP1rM+OikieSPBVWKjHrmqN4hDpTDLltIwTWVag8KU20kckzMzRmPqDY4znJ9T70Y2DFpOnNgNo2IB2Xke+azGfUw3Og5zlqtbTyLFmNzgnAfkH6VRrz2zNDotysZ1A4xsQDuDjtQvgPNAykfhFj6Df0FR8aVhzLx/qOwx70M3BmUdNTGM7Me/0q6CQWDxdTzk67gzE5xgelS1nK9uGIjabqZLMD5lznHttQLZ1KyxxzyqsR0nUcgHnb86JG0gYJLdFZdGsr6DioHiXQtkYQYxtvWV0rlvEroBYZs6UdSCvlx2O9OpdLKh6c6SAHBI3xQZDNC7PF0hq5JG5oOmsi9nIiKOr0+nGMnCj61LWLM7qqBIpV1MQxBST/AFD1rkluyNTMpzQ5fEZIdKuhkyxUsgyFPvigKlvMbiYu8gTqq6EMeAMEY7Zpf4ad7aCGVBJGrsJUdicgnY59vSjLczSReQK6turK21FjaUgl8ADjNApBZ3cELhCxkjysZL5VlJyNuxxtvRktLiK3mFuDE8p1KhOQhp5JEZhhxn96Sm8UeVWNu4XD9ONsZ1nOD9BzTgc3hs7CRGfyNJG6qzscAfMKJJFcNezC3UBR0tQzp1LvkA9qf1jGda59jUlwqkrye+acAENpLHIqzsZIkUFNzlWyfz22qt/atdyWxR3REl1yAbFgOP1rn8QjQtmTIBwSBkA+5rpZVmhaOXUq+o2NNRW2glt8mWV5CXd2ONmzwvvVRZXhZpjcMJTEU0gnGrsfQflUx3kUiArNqA2QtjJxtkUm13KniLLFKSgTJVmyM+1TVaVjbm1sYLeR3ZlUau+/elz4bKYb8G4dXuGJUjgLjAz9qmC5ml1Mo2/aom68ipokAbVkA8H2pos1m4gdUkddMPTRm9fXHaufw+SWWNmbAQLowDmPHOPrRVaVgNYyF7D+tVe86LaSjD3Pegm6sprtmUkdJoyoBGdLZ+YVRvDh8UZX0k9ERDbg+o3ox8RiyEDAt3x2pmKUSpqwQPfanAWs7aOztIodiyDGoADNZ8ML3Ftav1dIjld8Y3O52FazaNZAXON80JYLcxxp5l6bEqVbBB+tAmlg7KIZJNIIcmNvMBq4I35FFk8JaQMmsBWhSInHoc557070QmGVQ2Bnc5NCg8QhuPJG2WXZlIwQfcU4Bp7cy2kkOlvOhXO2BtzzSX+EyorCKQoTHGgzvsu5zvwaPL4ksRJIJQbZ984Ao5lVUJlI4zgHgU4CsPg8SfCuQzG3d2A2wdXbHYDtTdzCxnhmGUEeV05GDnv7UpY3cFtBIpcEhi5jXcqp4p34pGj1AEqRnGmmoWm8O6l78TnCsirIhOdWk5BzVV8NjjVQgYFZzPnWPmP243p1JQyDK4JHGKo76fMwOPpQB/w6IyyTMPPJKspOruBsOOKtFaCJjhtZMjSDWc6SecVyTGW4kRSAkagknuT2qI4nNx1SAhCkAdz9aKvLYxTz9aRFZ+mYt8/KeRUw20dsmiMYGAMnJO2w3NS8jRr5TqbGcA1nS+KO8irHpR1kCujsMn2Bq6hmO2tICkMSqpiJdQd9JPJGfvTC2kSlZSBqTJViBkZ5qFubcPIGmjBTc5YDApaW9zfm3jeNtMStgtgHJ5+wH600w8pEiY1agR+lAhsYoIpIEU9JySVJzzz9qm06ENu79Ty5ZmYjAHr9q5b6ylt0uo5g0bfKR3+3NAOa3Lz25AOiPUD9CMUNbG3jihiSPSsLao1DY0n/AIau19BcLF8NIH6pYKwGRsMms09e9srSWe6eIyNkdFcH/t+3c9qg0ltbeOVZAmlyS2cdzzXGytzEYhGugroxgfL6fSh2l0XkFrOytKM6ZUHlkxzj0I7iuk8Uto7q4h1EG2j6kpA/QVRdraNZlm0+cLpDY3x6UN0tkuOs2A5xuds/71VbnrRQTdZU1IJWRuAh9/WmWSK4DLLCCnbWAQwqCvw0egqo8h7A7VUWkCIo0AKqdMDnC+lZ48MIvDJ4XO1usb6ZI2yyN64HaiW9yJ551kJKiYxR6QRqwN8kfegYe0icnybbA5PpxtV/h1DyMEGuUDqEfzdt6DDOIECOWkGcK+c6zuSB9P6VI8RR3gEaPmbJBZcYUd6BhrWIoysowyhMAdh2qrWw60ciYXDamPrtioF4xXWYXKM+EIHzD1ok0qxlQw8zbIo5Y4zgVeBOkR6iAqljqJxjf1pebRriaQSE50ow2xnmlD4gk7WTE9OJizkNtxsAfuf0pm4uhbBJZBrZ20RqozkmoJdLO2kXyKjsNQB42/rQYY4o3lK5dpzli3HpVjeR3MkygeWKRYiQDuxq9sVDCEEyBchpDxq9PrTtV5bVPhliUKU7AnjHvQbhFeFBIhbQwYYbBBHvRLucRtGm5LHB0jJAxv8AegQXtutu0spIVX0bxkNn0xUoExRpnUwvp06SNt8nOaal6PRRWhZlTGB6VxmtHlZQ+WLBTt3xxULfWrMQBIcP0z5eDQcRburMY9mXSduR6VC/Dq+UBDaQNvQVEd7DIiGNHIdiuMDapMv4qrCmtAxV2504qCwmy2FLbd6Wu8F0bQS266vQGmEBJcuoXzkL7r6mouABGMb4FZo+WeLf/drrJ36hpLmnvGd/Gbvf/wBSkcV6vDqM12QAdjmqHn/epO2CBUHOa2hUVIqo4NT2rKprhUZHpU96Ca1/4Xbp/wARWx9SR+lZH1rS8AJXx+zPrJ/Sp5dEfVhnSCDj1rmAOaop2yOO9WJ7gj71xaBCBJRkfc0U7HHaqS4PBwfWrqda4I3FBQ4zuNqsqld1Hl9KXZ21YzirIzNsGww7djSUXuF1xgDBxxikbi2BtZGI82nnn861EUGPYYJ3xSt7Fospzq20544qjOjtXWzZICkexY+XVvjJodhZSS2ypKI0VlBOld/bIPen7BoJ+mYZg7IuHU8iqXlxbpBcCCVDOELAZ9OaToKHwsiQsJ1ZyrJxgnPf6ipTw0RIqOW0qgRQM+U92G9Nx2cUqNGjKxHlkZtyDj96Zt5LcIsMcqsoOgANnjtQZslkWWaNJz+IqgAk4XFNzW08qxhH8qnzKxPmH1FNfgOXbIzHyccVcTQlkfrqoYeUFgM/Y0GXa2MnxhlSXZJcuHHzbYz9aZnhnPjAkjMbAQ486nHPGR3ph5o1neLUvVUaiMjYetVS4BVmVwQDjY5xQCm8OLTPKpGt2UsMkDA9x396maynk+IHX0rIF6e58pH9Kma8eJFZ0OkkDUD6+1RDcyytIJFVVGNBB2P19D7UF47a7WWNzNkdTLJnYDHHvvvVY7Z0jWJyozIxd1OGwTkY/rTQ1AeZsetADq1whSUMWXIXHIHf/eglLSVpHlVjE+rYIQVcD1Hr70ALeB1idyjPGSoYDSX9Nu1NOZ85Rgc/y4owjywlYlnA2JPy/SgDDB8PE7l2DkZOfNpOO1Ztlb3P+HWj25DOQdepQCAckY+9bJYaSrHIPOKErNCqxx+VQMKPQU2CYoLkSwiViQsY1soGlm77dqDdQXcniAaJ8QLC2kYH+Z2/800JiBhjvxWfe3jR6SJRHoOWzuD7Gpoi3tpoLZIHMbLHDk5XAMmc4z396ahiZLNmlaTqlCzAnIU47e1Ut3lmn6UpZGA16SuART5VNBDkEEHUCe1WDGtbe5aytURBpEaMGPrncH029Kn4K4XDNCdbTtv/AKV7H3rTadEcRJgEL5VwRsPSq9Zu+49TtTgBlimhtH6UjNIBsQM/pSFtJeXNqLlQzakOQowdWceXNahv4Y2WJzpZ/KMggH70cIsECpCoVAMKo4FTIM0tf2zOYg7oLcuNQyTJnYf7UxLLdm2uR01aVI00YGxY84+lNM7AA6gD7ipWQRxs8zaR9KuDNlhurcyR28SsiJHobSfMxO+d+3c0w8lypZFBH4oTUFJ0jHPvTCLcIcF1b0PGaHLdTW5DzBjGDuVGrT7kelSxCcS3U/TYyHRK7q2gf5eOM/fvTE9vPBHCkbO7Fwruu5Axzg07AE6AEJDI5L6gfmJ3Jo+sIuNP3pkXWJbv4pHaKHZ+qZtLBwNkzz+VBmSeaVZOm6yGVgJAvCjjI7g1uR4eQknOD2NS7r1Tpb6CoMW5aQ2UXWUBxImrG+d96K73JsrgMD138qJtsM8j6itOWOG4Ua0ySwO3qN6JLAJN3XzdsbVcGMwuFa9eGFtbKixZGePaj6r0dXpqxXWgQ6cnH8xplrY6wYZwCu5QjOfrVnknhYtqjIxuagXlku0naVuosJlQAA/y+n1zRvEVup9KRiQRlSCynSQ3Y/Spjuo3lMbEsyb6T2Prii3N2kcY2/mGRQJwW0xnkPUdXikTLAbNhN9vfNEmsp7uc63xGGVkGNxjkfenFuI5E1IedzgUtHdNPEXALZJ0jOMgbb4oGLiGSRWEb9Jj3wCR+dAjsJ2tzDdNGwJ5jGkmg2ty2HgBkLRAaydySeBvWlbCZYUE7apMbkCtTkZq+Bq80ckkgZlQpgoCGB9ff3o48Fi1Myuy6oxGQDtgcUybkyrOLcrmI6SSMgtjOKmS5WC068mAwAGM7ajtj86cM8iFfwjG5GGGM4pSDwqGG1toQ7kW/wDltnB323x9aYkm6Fr1Z8FlXLBBnJxk4pU+KwNGNCvlohKoO2oVdUVPDLaIRFEC9LVpC5wNXPeujtre2dXjYqyR6Nuy870ZLiMxJIWCKw2Ehwf1pWK10PJ1mMhmmLkDOAvYUQe2tYYYgITlQSVzvjPOKpNbWsbStLjVdYjfP822APyocjsubSyZY+iF1EjIXPb8qvLfWrxRZZHEzaUDcEjk/Tagr8LCsfTVQy6BGARsq+lHIUKACQB7UtH4hE1u1wAGTUUjA5fBwTijfFW5D+b5Bk7ftU1XCBEZpVJ1MNyO5oUUIIV1jaJtzpIHlJ5PuatZTrcwGR8KdRGjGCnsfegQXz3HiF1bqipFCq4cnkmqGBaWwjVQi4UkqMDYnmuW2iUqAi+VdI2Gw9KAly0UkyzhWjRdaugOT67e1Um8UtoGVTq3jMpOk7L/AL1NMOi3iVY1AIVN1weKiaCKbSZF1aDlSex9qBa3nVhjMg/EddZQD5FPGamO+guRCsZYmVSy+XsKujjaRNcBiB0+kYwnbc71adIYYFkERcwjyKv8vbb7UtHem5WVreLJVmSPXsGI5P51LzPF4d8TPCwbRl41OSp+tQHj6LL1Ihk/NxgZPeoSNIo2K51M2pivc0KTxG3gR2k1hUUE+UnIO21KTvEJpZbW5eKZWCsj5KMSNhg/0oHZESXSWVvKcg+hrpY0kUalBAIYD3FK/wCJvLa/hRFbnUVMbYOCMaseuAaOl11JHjEbAr/MRsf96guIImOQnmB1fc96Vht1ieQCLUzMXLHjJpdvGY3gmmibAR+kuVOC2cbn+lFlng1I5ZtcbqGbfLE8D71FxcRhAAI1Gk+XHarKxDtpjALbkjbNWSaZwA8CqxJzvsB7etCl8Rt0kaLVmRCqlFHduKmC5lfLBzpwcA0vcsSUbU2RnGON6YYOZM8EH5e1Vn1BVJQe+O1Yo+YeLnPi93tv1CKTGKa8TJPid2cf+q1JnfivX4dRKn96g/eu/wCc1GT71tkoPrXVPFRn6VlXVbFdmuJz2FBNOeFOY/FrR8cSr+9JUxZHHiFsc/8Aqr+9S9D67HkjarMp2NchytcWAIG2DXJpRlYqcVQgkdwaOG32qjgMBn9qgWdjJk4IdPUbGqqRseCKOAAeN6DLEQcgDT3qWBqB9QwDk1a6gMtrJHnDMpGfekLecMVlUEI3BPetSOTWmG+lWUpLw2OP4ZZkUB5ANZHqNsUKXwyH4eVYVwSrKuony55xntVvC2EbTwgp5ZCQBzTL30EchRpPOGC4Ck7nt6VZ0Jijhjl15USlQhbuQOKEtisM9t0AwiiZmOTkDI4H3oxmi+I0FGyBqLFdh96vHfQPHq1gDJUZGCcenrVRRvD42j6ZklK6xIBq+U5z+VUn8Mt5pJJJdZ1MrEZ2yODXP4jbqsJiYN12Koe23JokNwJGEZIZ8HJT5cjt9acAE9hb3DXBLHM4UMfTHBFXS3K+RcDbnA398VW8m6BVdDBW5cAkD8qBBL5o4Pi11g53B1OPTf8ApUUaSykZg3XBxuA8YI/2obeFoGDqY9ZdWby4BA7DHH1pl7i30kNKoC7Ek43oDXUTiLoyCUSkhCp225pwOm8OaeC8jE2nrqFX/s7flQ18KeGVpIZyD00iXJJwBz+f6UzCeBIdMxUEpniq3Vx0LeWT5jGpOM1AJba7jMYFyzIshZiTuVx8v51KR3qRwh59TDV1D654/KpkIaMocOxGN/60sblo2FupeQR6Fdgd8n+lOIGbZJIlJkJeRsa2zsSOPpQ5bWeR5mWdgZGQqNXAHPFHt7eR9RV26TcatzTCxGI5XvyaTkLQ2dwJImaVyisxYE854+uPelV8KcW8EM12TL8QZmwM6wDn+1ahcDC6yctp23wT61D2qsVkddbpkqe4rUiWptkKdQsxaQsSSdyo7DNZiWXiCxLrmyXutcpwPkB2/YbU/FcxXDGNcxSjmJxhv96rco0JW5a4KCMYKldQbPt60FJI55pASQdUhGTs3Tx+lEmtZDFEIcExOGCsfmA7E1QCRbtgykDAOvVx7U1FAxPztjNTAK5E80K6bYhwwOGKnA74PGaHBbXiQxpMztpmJyr76O3atBgzeUkj3FVGQxBBwO+auBPo3STXMuCxZwEAwcR98e9WS3ufjIjv0oSAmrGCpG+e+qmhrOQCfrVLe6WdQ0T5AOk52IpgH4hFfzSEW0gjQBSpDYyc+bO3pVnF8sk5DIY+ogjXAzp/mJpos/GQT9alpGHptTgJW9vMt2zxgQx9Qho9tLL2Ye9Xup5xeLGsatGImdmwTuOB/tTAkJJBx7bVcNhTkKKmjNF1cwxZaDU/TViEB+YnGPtS1zdTRWJmZPMs2NJUg6c81qiRdGdmHtUtBHPb9ORQVyCQfzqYMmS9vLYxAEMskoRcodwRzR2vPEGt5CUOuFshSmOoKauYonCGfA0OHXfG9MRnMYJ8x7elMXWdBJdiyuJ2iHxLA4OPnxwMcilLaK761n12GjBlmdx/PjYH13P6VuRiUsSxGD2xxQJbef4pZElGkDGkjj3FMTSZinuZYTMoUMNTup3BB2B9B3qtxYzyMQdRDuQWL50r6itNQdXnfLNxnn7Utc3gtQWJc5IA05JNQBWyvFcxiYqiMpWRTgFRyCMbmu8Ot7iOAefEbqGyFJI9vpT3h9yl3EWjbUM7nOc/2o7q0YVVKYxgbH8qsGdaWM8N/PO8pEcjk+XkjGB9KZsoZ4VfrSTY1FY8nJIztnPejyQCVI/MyGNgysh70XIaMq2ptQwT/wCKuBC18O6UpZZHOZWlLZxnPao+ADWywGRyoLYG3mB52/rTW0LwQa3cPkAseABVmjSSVGyumNs5xuTQDubQz2LW4YqdGlXJyV2xS8vhiSB8sVYwCJcHOketM3N7HAWR1ZX05TP8/sP7Uj4QplNxeyMC8z6EJPKrtt9804B5fDRchtTk6lUb74I78U6E8uDp9+akMgcI0q6iMhQRk0C4uoraMOWBJJAy22QMn9qoE/haOlyOo4NwRlgd1+lTL4bE8sDsQekGAXTsc9yKrZXk95HDKYVSN01N5slT2HvTZlhyv4yZIOPMO3NEKw+FQQJbiPK9DIX3zzn1q8vh8UqSIzNpkYOd9wRxg/amHnijgM7SqIgurXnbHrSf+IRSTrEJFX8LqsSR5VJ2+9A3FbrGG048xySRkk1nJ4PEniNxdH8MMVKFGK9t8gUyLjpMAXMiOV6eNzg8k+3vVbydlvrSLVhG1s49cDagtPBBIC5jZyqlSF7g8j3qvQtLq31lAUljCZxglPSqvfWitHqnwtyMRnGx29a5vELSNo4Y5F0mIy57LGO9FHFrBrZ1XBZQjEdwOBVY7WCOVHjGlkTprjsueMUusxu7eKSCXRLIA6qDsF9x32rn8RhhvWtn1CRY9edPzD29aahlII4cKi6FBJAHfPNRPHFNA0c3mjPIJqhu1ZyV0mKPIkY7aTzQhfQy9caH/BOlgRjOaauLNbW6RBNGUJBwxznHFS9pbyh9catrILbcn1qDNpKRqhZtiR3VT3NUa9hilEZJyWVSQNlJ4z6ZqaLSRwLIpKAvHkr6jPNBgeFJplWN0IYFstkEnvQLW5Vp5xJIBJJM4UMeQuBipkuWHiMVppOlkaR9PLY2AqdqNpttRgEcY36pBHfPP1zU6I3TIXUgbWxbfU1LI9nDOWKga1LgFdlC8n61fw+ZZ2mlCEcKqLxo5B+pzUDocFdxgcZoaW0IjKsgckguSN2PqaRTxC4KIzrGddy0Sqo7DsT9qNDeoiOZJGdtbAKBk7c4pomW7GpxEQQhAbUe/pUCaKQuyMxLeUgjgigC0guITLCw0zP1SWTB9qYcqucqNuNqxR8w8XGjxe7G/wDmmkuad8WOrxa7PrIaRIzxtXq8OozUZNSDUVxreoVqMVIxXVlXcV23auFdQWBxVo20yo3owP61Su4qUfXUaSWNRGeVBLY4+nvSy2yf4q0hlcCBQW1NnUTnn2xTFlIDZw43BjX9qCiNcXck7eWFgF/92P6VwaFSVkMsrN5XOUVuFUDc+3rV0llkhjBwsrjOccCgvFLM7NqQrrBwf5lHY0YQzGVy0nlYAbDce1WAdw5S30ozMwGA3ck7ChzdaSBLUS4LDEkhGdhz/wA96I9qOqG1sMNkeg2xUJZBJC5nkdf9DHaggBo1VWbWedWMCmo58SFcgkc1EiqRzv71SZEGMqN9uKmLoXhypHLeGPbznOR3zRpY0+IBiTztKHcZyNhz7Uj4a8f+IX8bgDDjTgnJGKauJxC69JWJI1BgNh7GqgstvHqmYltMww66tjtjiriKCYxRsXBi/wAtg5zxjn6Uk19DcMsQbDOdh299+Ksl1DGyapBpOdLD2/erodWzt4xCFBzASYvMfLmiQrFbqUTIBJbBOdzSL3kTumJc6wSq8cd66S5CEMCGD4xp3JHr9KaHbmIzrtPIm2PIQKj4QPAqzymXTnDtjI9/rVOqI4izsFUcknGKRuL9OvA5cNaCNpNQ3DEEAfvQNfDW0ZtIHeVmXKRtjAO24OPajQ+GwwND0iyiHUUGfXmhPII0a8uG0iNSwGeB/ehW7yXcPUkIYsuryPwT/KMelEMQQpChVWLnJOW3O59aQuPDDBY3LiTqExFc4wTk539TTcAmEYEpHUGM4p1WOgZ4pqloLERSSPrZjIAWUnYEDG3egJ4WsPiLT9MsrkMGV8FWHYjuKbNynWCAnJONhner3EzxRMyRGVx/IpAJoE/hHnluZre50rIiomgnCkHc1Fxa3RuxIJiymVCEDEeUcj6d6LbXVpcatCgNnzIVwwPuKaVlQ4Gke1OKheK0u4kKiRCrSu7EEgkHjfsRXR2t6vwwe5ZljLGQhjl/Sm+uq7FgKsJk05zketXg5JGymmSCO5KyqgOs5wxbsQea67s55bOGBHMjRurMztgsB7+tPIwZTg1ZWDEhTuKozY7S5VNDYZACyAsfK+cjfuKi3gvh1xM5IeNQoMmcN344p55TGrnGphwucavag2t7DdZKMQ42ZGGGU+4qcCrw3vUiMcjKqxNqDNnLY27VOfEEV1OJG6K6WwMF+9NlSxDBtvTGc0Q6+Mp/WgTtZJjdTRTM/lVWQEDcdzt70FYZviZbiMNHIHwyEeWRexz61oLGFZn5cgAt7UF72OOKVyciP5gvNQASa8aTU0WmPpFtJXBD+nNCU3TJbxuumWVCzSHOEOflxWkk6uVTYSFdWgkEgetFUeq7UwZV8bi3tzLbjqOCF0nJ52ztQ2e9F5KXjDxQKoUNnDsecev9K138q5VQTg4HqaDFqaNWeFVkA3LYOD7YpgBEpN1KIUCkMGlBHO3AolxdtBNbwohPVJLMP5QP60zGiKNJQepJHJpW+kSO2kKuiMBldXFQL2FzI6BpoSXnZ2yeVUfLt6Ve1muRFADH0kLlQujOF7Zpm2idozqBVsAEkgn9KriTWVC/hcAjmqOd70XF46orKiAQKeGPfvz2qwE0sqq5EaoFbWCPO3cEelOqpCjffGKB1SraMjVzjvQZVwPECrupjV5JxHnbyxDk81owr1GbqFSin8LAxgY3OKuwmMysNLpj5TsR71Yu6vqOPoKQZsUU8U7XESCJ8trjz5ZAPlx78b0ZvjJtTtKYsw7ZA8r/AEo9xdGGEyHC451HAqbbrPIZCFljZRpJOCv2pgUtp71vDUdjplYrqVlwcZ83503MHgtkW1QsQw2PZc74zRJiUwzthAefSujmWR9KOC4GdJ/egz3t7iSWKOSWTUzSlWIyVXAwD6/7048dzogfSrOjZdVGkHbtTOtSwXK9QLnTnfFEDe1XIms+5tGulBZSunLKCc4bGxrNvPDpbaz8PEfneCZRkjBOeRt2rWfxK2DqpkHmB0nScNjnB4JqZJJ9MRTALuBoIz5e9TheQo/DjHcpMoXYsxGkcn09KB/hK9KCJnkIhd2ByATqzkZ+9au+dmqqK2XDKunPlIOc/WriaXs4fhrKO2ViyxpoBYjJpe38KhhSFT5ulG6KTtnUdzxzTqzRvcvBg6kUMTjbf3oKyi4upkU6Y4MKxHdiM0oi48Oin8L+Adf+n0hAAdwBxQ4rC3aeaeAKC6CBmHAVdsCi2tu8UT5Ygu5YKd9I7CqLbfDFmU4Rmyyljjf2q7ReG2RbnqxYXQgiGCcEDtVbi3eW/hdsGNI3U498D+9Xe8SGLUUOheSozpoVyt4WL2tzGCP5JI8j8xvUUnHbW91D8JcBo2hk8ijIKqOMH6U3Pa20SPNIihOmIT/7PT6UmvjM8MyQ3tm0Rc4EkR1qf6itMSdRRpYMvce1NFUijjVelowi6ECjYD0oAt4L2aG8ZstFkIBt9c/2pvIAwBgfShrAA+pVXJ5IFBT4SFjKNKlJPnBGzGhvYwKGCBRrxq25xR2YIGZmCqNyTVWTCkjHrmoBjpo3UcaW06dfO31oXRtWuetg62I83Zscfepds3FvHsUIZj7kcfvXPECeqSU08MDgD1NQRBaRKvnw34rSJkcEmrShRMNSnGnGsDf6fSqdZox80bpjOQcED1qrXIadFBGTyDzRRSqAo2gYGy7ZIoydMKAihQOwpZp1DaCyhz8q5oE2p5VeC60OPIVJypPoR61NDgWFFOmMABi2AOCe9CNtbyKGKrhTn5eDVI71Q/RmXRMP5Qcg/Q0dJUZNgeM4IoA4hhUKg0gcYoUjSdZy0oaMoMLjhs1e8mSBNQUHGNvahXBUEEAZP61irHzLxE58TuSf/wArfvSozimvEtvE7rH/AOU0rtXq8eoxXV2B3/auGxzXNzzWtQlU1FTUVwO1TUV2aC2ajtXZrqD6v4Pl/CrR8HeIc0/09Qwc/Ss3wGQjwWzB/wDxjFaJkJGRXHFX0EAbYrsEHj7VAkJ5qruew3qiCAck96lVBwB2obNkbc0NJiBgnG/NQNmPO4H1qk8eqMjiuSU5NdK3kJFKrLtoSnjM7gnSyLg+h71ptZRtMsoLqCullU7GsKC5J8avCzgYCqq5423NaqeIrD045CAztpUE1J2LRWFoArxLqVQdJ1Zx61ZLG2jRMkkRghctk4Pb3rvjbIM4aSEYI1Hbk8ZohuLWKMyKU+YKdPOa0F7WyUiJpgweMMiAnhT6++KbgsooHLx5B0hCCc5A4qhvraJ2R5kBTBbJ4BqXvoUuGiDqHWPW2psBR2zRF7iyFx0j1GRon1qy9jx3+tAXw1Y7iJEQGBInUg75LHf+tPRzK6goysOcg5qq3UTuyrIjMjaWAbg+lOAGfw+OXw9rMALEU0LtnT6VW0s3gh0tBBG3LNFsGOOcY2ppbqJpWj1qHVQWB7VwuoNIbrx6WbSCGGCfSqM2Dwcx/DkXDMIxIGznz6u/O2KpZWL297HE7ddYoTh8nZi3ffkitOR4hMsTKhZhkDvtXLcEXvw4hOjp6+oOM54+tTgJR+FTRQGMTAkzmRiQfMp/lNCi8HuImiAujpjSQHBIyW429q28n7VAYElQckcj0pwMN/CndkWSTXojCdRch1fuc96dvbe5ls2S1kMc2Rhie2d6PJFEheZiyd2ZXIH3rkGQHE0pU8Akf2pwcsxIri7t7pNTaxNoAL7KBjgipuLTxAsOlIyqpTGl98fzZ23rXjCImI1CjPA9aDBdrcl+mfKrFM45I5pkOST29+JyYmURtKuBjOlMbn65olsl9HIC+NDSNqwNwnail2iv06ZcrpPUBJI9vvTqyhlOBj7U4GIIPEALmUjMry4UEA4T1H9qrJ4XN1IcMxO+qYbMD2zW5117g71bKtgjamQ2si8jvrfw5ngbq3CgeRRye+PeoWW+gSK3RGOUDGXGdTE7g+nrvW0SADnigC5hLlQwYjkAinAR8Se6ituohaVEkUuigZKjn60tHPNLMZLaS3Opd9s/nxWtBe208rxIcSId0ZcH6/T3o4WMsTgZ9cUyGsNLy9DpDFaRxSHJydgQDggUWPxu4eN5PhcKilidXy4OMN6VsELjAIpdVmUsJI0kViSNJxgemDUw0rN4wETEkTBun1GAIIA9c0SLxTqqoWB8jBkB/lz+5oskKSIUW3VDpKgsBsPtQhFBZWwkVC7JGFaQbEgbUwKeIeLzrNoggBRR3bSWPtSkHiMbTm9SNyzIFMZ3wQfXtWtLHC7aWVTnfcb0K3to0DQJA0cQPl08EHneopi18Zinhgd43RpWKhTvjHO/ptVj4xbaoVVZD1lZh5eAPWiLY20ixgxqel8o9O1EFnaRaSsagqpQYGcKeRiqhaLxWGckRK+8RlGRjakoL1VtxM6sblYxiTG2WrUhjtZFEsBUj5NS+3aii3hCadC6cg4xTBn28zR+IyIitICR1WB/y9tufWo8Q8VMBbpRCRo11Nk429vetL4eFGZwuGYeZs7nFd0YSxfSNWMZzTBiz30FxFOl1adVIollYEgqc8D61Nus9lLJa2WuWFUDGCRiCM/6D3FbKwwnPkBB571fC42Gw96oS8S1dfw+CJSYzNlwONgSM/ehreS/ExuYR5w4yu/y9h9aZlVyyGKNHTcOC2D7USNAOVUA8AcCmIT8LeYmeWVWKviRSRgqTym/pihfEX87EvmOB7d2YCPBR98DJrWCg9hVGQMGUqNwRxTDWX0kFr4NkDysu3p5aufEpzGjiNVYu4OVJCqoOPucUz8IsccSg6jEcqSN+Mb0QIXQpJ8pGCAMUwIC+8RdNSLGw+G6gZU+ZzwBvRTJcTzsQXjeBNUa4wshK9/v2pogJpVUACjA2og3Qgrz7UCfhiTokvVLYchwZANQYjzDbtnikrIXUSXhR+oxvCHKqAcbZIHrWvHwyhs4PY8UKKPo6wgOGYufcnmgpELhTCk0kpK5JcY9dgfU471S7F5J4rAYmxbJEzE6QfPwBTTdTIw5xQ5hOVASTBz3opSyS7jt0W5dXbps0gZdg5ORvT9suE1OGDuAX3zvQjHOwwZMDuORVwXIyJNRHO+aAaJIlxL1FDqzZVhyB6YoYimMClivVLfiEZAK/wBKPNOscYZ2x9N/2pOO6gnV5I5kZVOGOrGPr6VB0FgyW8UUknUKSFiWz5h2/pUSWUz3MkizsgeRDgE/KvI+5plRiM4wWwSBnmkY5hcqZYpWYAYZNhg/0NA3HC6rpkcMOozMDuCDwPtXXS9dIljZAEcMyMMq49DUJGHhVgCNQB3qGgUppzzxQDSyETwxgExqjhjnHJH5VeSzZ4ol6zZjOdTYbVtjcUL4fQv+Z+dXZ8RhMt9TtmgGfC7Xz4OnVEsQ3GwBzn70wtvHHNJJyXIJyeKUjtSzDMjHuAaK6aHADEA8ioLxWUalWLsdDl1JPc/vV1tYBgDAIk6uc7k+9AaAOVcu47bHaplSEIzuxCqMk57UUVLKKMk51DqdUAng/WgXfhnxcrySSSJlCiiN8DSfX3oOlfhTIkxV8AhF354FMRRnOzsO/wA1TQUQxpGqdPIAApO63lKdDyBdQfPf0o8yPv8AiHHalJI2CsRIQeftWaPnHiAB8Qus89Q7Umac8VP/AM1usf8A5DSZ45/SvT49RmoyK7FdXc+laQpXVFTUVNdmurvaoOxVuRUCpoPp/gJD+DWZ/wD1QrTBwNqwv4dcnwS0Gf5MVsgkiuajZDDBqjPp57UvNIQoUZDNsMdqKqlUUZywGMmgs4OdqWI849zv2pkHI3NUbY70BACU7596tFqbUGA2qoJA52rhIFb2oMaO3WPx69Vhu4jcfT/yKdNqkt5bzNkGNjjA9aUu5NH8SpI7qkTQDJPffan2ljWWL8RQHYBd/mNZvaivY2z9cOh/FxrOfTijC0g6iyjVrDFtQbfJGN/tULPGQ56ilV2Y54PpS/xsEgMcd0sbkZVticeu9aQy9hbyGdmUnrYDjPpxVPhoBczSBdUkyBHU8YFUS7kt2Ed0UBf5JF+Vj6e1XaKOS4EySOsgUBtJ5HuKCllaxeFWTZcNp5ZjjbsPoK6CyT/EZbrCLFIFIjxyw/m/2q140a2U5deoFQ+U96XjsB8MImmkkLqMl2zp27d6KOlkrwFFmYqJS4JAO+dx7iuh8LW3hMMMmEMvVKuAR9PpTgQKqheBtVyQB5sCiFksT155ZGVmkOUON02xt7VPh9m9oram1lsZxwSP5t+5pj2qrXMcRIZwCF1Eeg9fpQKpYzJoJlJYTtKSSTsc4H7UM2cs1rLC0jpdEYadGI37f87U6bpUMeVbTIcKcd6kxL1jKrujNjUFOxoMx7LxGfwyKG6m1SCZWfflByCQN6duYJJOjGpYwZPVBOGI7b/WjmVFYprGpV1HJ3x61ENzDMCElRyvOk5xVC5S8SRmWRinWUgMf/TA37c0tbpcxahApC/GMW2xlPv71r5XHtVgwPB2piayVS9l+HWbKodTSlCAQwPl+1TA3iaSJ1CjIZJNWVGQv8vHrWtgYOP3pZIZ0Qh5ElOTgtkGmGs6W5v0hicxAN0neTyg4YcDnim7a4zbxkvqLKCGxjciiSszf9OdId1Pyngdzv8AWhxIY5ooAsbRhdtOcqBxUVnL/iNzFGZ4vM91hxkgdMf/AOu33p1pDIUYRIshdoklAJVV9cfpTbtIlwB0dcJXYrjIPv7UZByWUAcBaBS/iRbVJJFLSKwAkiByn/d649qEb65gQLJErzEMUbBUOBxsM7n0p150jPy478bUJXWRvIADQLHxEu1pHoZTNG0rkHOkDt9aPb3fXg63TIhK6kfIOR7gUwi+XJ3xUDCjQqaQOy7UGVL4qt0qxwqwWQIwfbDKWwfoac60EkMtxktHFnUmN1x7etWNvCdMaoIwHEh0gDJFF0RYkCrjqfPsPNtjf7VMGOl+LuS3WMvGkwZ9TDzaRxj601HMkTq8Tu8bL8mSxJzuw9AKN0bSMgKY4jCmhDgAqvt7VMMVv5JowG0DQrrncZ7+tAaWdo5IIE+ad8Fs8KBk1eSaLS9tb3KJOBkbg6fc0KSJ57u2kByqa8nHGRioj8MjDIdbMyRmIZ/0nscUFLKcWkOi4K4di4nQ5WQk7n2NM312traGRd3LBVHuarHYxQKqa2KrH09LHIK1MttFPpEo1BCGUbgZHFUAkvILG5ke5lcIYwSTkqMep/1HPFWg8Ytp5ekrIAsYkck/KDwPrUta2cltPaNKGjlJZ0D5Iyc+uRVWsLaTr7E9YKHI5wuwxUB4b+3bBGQGcouxOaCt1Hc+KaQdJgU6ccSZ5x22/emFt1eWOTW2qMED3B5zQ4bCK2wY9WEzoUnIXPIHpQDa9mTxOC3jiHTdHZj9KrLfyoIbhHIgL4kjePBA3yfUYxQ5fB1n8RjukLRKEOpo3KsWJ2p9bZVUo8jyBhg68En61cApPGYVju36Tn4aMSHjzAjalE8VJu0WZZUiW2+IlJXueB9P3rRWGEKYlQaMYIwMYqxt4WLMVBLLpOcbj0+lVAZPE+i6xvC+toml8uMBR60s3iJnu7eFYWKSW5nI1AZ7AVo9KPkAZC6R9PSoMEZkD5xhcbbbelBWBrgNItx0hg+TR/px3pApBcXcb2k7CdHDS4c/L3yD61odGPU7ged10k57VyhFfJUdQgA45PpQZdn4jFFaCVV81xM+hNeACM8k8Ham7e/e4eMdLRrTWVY+YCiBoTP8ObfScawCBjn96MUXVllG3HtTBmzeLNHe3cbRN0rSMOxBGWzxTEN881vPOYNo8ldLZ1jGdv2pnTHknSMnn3qBp2GkYoMeK6nu5vDWkjYCVXmbBO2Bsp9BvT8ba5EeKMxNKuS2NsA8ferrNDMGAxkEqVI3qZLiOGMyOp6Yxuq5wKgNK6RQl3bQq7k+lYMDukt1esIZornQqSRA+uNx7d63crgkLnFVCqowsYA9tqKz7szJIukh5Ut5MEbZO2+KHZxypb2KlQpZB1Mx57dz2NPGD8fr77IU4980UY05ANMCMdxdvcKSjJH5wylNhj5d/egiTxIwqxCa+kzFQB82fKvNapxjge3vVcnstBlul4LyWYkMiQARLtu/emQ00dmW/wA2XBbBAG+OKb0kZOMH1oMjmJDJIwAUZJPGKgzkhvnDyGZwC6mMYAKjG+R6UxOlw724ikC/iDqtgZ00wHLKMDBzuOK55ShLMwCgEnPaooECXoROoytu5PH/AO7S01pfzW1whyWcIVBIwP8AUKd+ImltRPGQuQCqlefT86MzSnGMUCjw3UYk6TAgxeUMBkvUubxBKVRXYBdGBsSee++KalR3jADYIOfrQWNwgJULsagVeSe7gkUL/wCqY2wBqVfXnmokxA0cEkmXZPKAuM45pqJGjRlC+YsWJ9SeapOWMXmUah3rNHzDxUhvFLojjqGkj9Kd8V/+6XWNvxDSR4r0+PUZrs133qK7PpWkKjmpqKnesq7NdXVw370E1IqN8VOao+g/w02fArYnsSP1rdQ6mODXn/4WbX4Ci+jsP1rcQFVJrl+qvlTICwGRsKJkb+tCxk74q/I3/WgnI4qoYtkN2qACmcb1BLdQeXCkZzQFBCpqJ2FVBDHZs/WrgeUjGx3paQGN+ovA+YY7UGP4usj+M26gHOjy4+v961RZCWyijclMAYwN1xQ3C/4tZyuN2VkX27/nWlLkL5SAcbH0oALZASazI4kLatQwM4GOOOKF/h1tcC3lh2SMnzKfmB5FPFsBct96qkMSamSNQ7HJAoKvaCVpCxJjcAaCBjb0qIrYwRqDhnAwXA3b60yjNp82xHOKtkOuR24IoMgeGziORnZS5idCwyTJngn6Ub4OcQTIJiBKAR5d1bAzv6bU+JFDBHZQ54GdzUNOi6dRALHAHrQZ62j6o3LFMSh3EZIBwMYFWS2nEccc0geIO5dWJyQTld/atFsYzjY1BIA3agRvOpKyxIwMRUhhqKkHsc9xSUnh8mu4zdk9VI1DMxOdJ3yP2rYEiNuGDLnGQc0GaB5JkeKQKyZ8rDytn196ALK80ul2ZoC3JbDKMf1NM27aJpS7sdR2y2Rj+lClcRKzzk6V2AUcnNEZI5XCB8SABtPcD3oM+V9PjVyDC7JLAozGdWORnBpiWGWK7jljGfJ0iwALY5yfvTBtVMpcEhyANQ9B2rhDMjZEpPsaBd3vJHsoyB/M02RtkcA4NXjub34RZCq9WWYAIVP4a98/lzTJM67Eoc+oqRLKHAeNMn0NP+hS4uL1+kqJp6lwUJwRhB3+/rTN3eG1WJSE1StpVicIpxyTRUuFPIQE9s1KtG6agEI9RvVGVLdXJlWfoapxbZKL38/I+wzT0jPb+HTSh9D6CdTLwfpRNEXXMhTzadPH3q5e3dGUsBqBG+3NQIW0rXfgsMnxbmUx8xNuGx39TURXtzJG6yhVeKIO6g+cnGeKcgjs7aJUhiVigC5AGfuavBNDcCQhMaTpbPNAq18ubcNFlZYjIH1AbgZxVHvgIJTHGyMrIvmAyNWN8VoaIWCgou3GRx9KjpwS6joRw2NRO+cUwIvC4ui9tcyK67NnJj27MPU+tXjvwNXW/DkTBI5BzwQe+acjjiw7KoUP82O/1qjW9u8IT5VUgjGxGON6WGhJeW8jMqyjWp43G/pXJcgLGSj6pAcjGy49aHBAjTyMxOlZtcTd8kb/AGp84KgBh9PWpBkWF3HcXF7M8kQZJNERkIwgx/U1pwNbwwoiyq4ckggjznkkVnG0WSS8DMI8XCyq2O4UdvSjReHwiKHpuCiMzgqQQSTk/T7VQ8txboyIH88hwqDk+u1UlvGjiaaGPqRrnUdWM45x61m3dhDJ4hDfSMmmJCpVm5zwc1EVmYLaJVL6YFYBifMxPG3tUGqbuGRyuvdQCy43GeM0ON+ve3C68QwhRj1JGd/bihWln0QurDSAAFgAM/X3oJsnmuroayidVWIwCG8uMEd6CJHjPinWji1MsBCKuBrBPOfTsK0YtDKSDgj5lBzg+lJp4YkLkwvImIOgMMCQM8/Wmo4CkQRdKnGCRjc45qiIbyzcqRcIQxIU6vmxziiLeWs0auk6gOdKknGo+lZHhnhZj6/Vd9KTu0RKgbkY1cU9/haPHbdV9bQEsrkDLEjGTt96chxJoQmevGRgnIccDmgw31vchWWaII+enl92x3xSsPhkEBWKMsAIjFzyDyfrRX8NhWO3DamNshWMD3GM/WkQ6ssBYOJ1IK5wGGMetdFeWs7kRTI5xqOk52pCHw23+HEeGRTD0SuT8vP51e3spIp7kliYpUVd+dhj9qHA58SsleVTOoaJNbD0X1pRpnMzPbXwcDBaOZcgZ4AI3H60RfC7cIQUZg0YiOpjuo4FXNlAzSkxg9QhmPuOKKtb3fxCS6omili2dG7HGRv6UrYXoTw+3eXU883mYKMnc8n2FPmMCJsAAsMHA52pfw+xWC2gLriZIghYenOKqFvjpDcLJAsbdScwEvngc49B+9MwXq9SVZrqIt1NCpsCDjj61ceH2yEEJuJTMN/5j3oMdnAl1kQsCrM4c75ZuTUwGlvbQBC86AMC6kNyBz9qMJojEJQwCEatR2GKQk8MtnhIjRyRGYlBYgYO+D96aS2U2K2sxMidMI2f5tqoBc3sboiwvnVMsbnBGAd/2o5kgmtxO0iGAeYEHY/89KG9jGDCIyw0SByxOScDHNdNFZQ2jxyLiAnLhQcZJzk496g7/ErXUsZLq7SdMKUIOrGf2qHvo3hVoFMrvnQnBYA4J+lFFnbjQyoMoxZTnJyRjP5VHwdvG0ZWMKUzpxtjPNAKa/jgRQyOXZWcRgb4HJ9qUu/ElSV0RZMJbmdiBj6D2rQktYJ2Vpolcp8pPaqXKQRkyyRqdYEbNjPl9D7UGfHMPgYuvrLsiu0jDfJPb0p2K4m6qRNHltJZyGB0+ldoieNo49La+T7UTpRo+sKAcYyPSiueRdBMzqqe5xWeI2MciR9CSFmLBXkJAp8RxSaiyKx9SM0FILZZNcdunUG2obb1KEzd/D2+EtyWhRSyM++D6epoF3cy3XhtyUiGloCykNkjtg7c+1bFsVmzK0IVgSoPJ29D6UQ6F20gfSoMiydhbwImBJOmVfVqVSBx9adub/4OWJHid+pn5BnBA4+9M5RVyE+wFD6yEFtPPtzTgdHM0sKXB1JGU1aDyfrQo7v4hVEcUgZ0LAuuAO29F60RbDLjbuNqu8iqO5z6VB0SuvlbzKFHnPJagXJHTI1LqI2Hc0ZpcKG3waTutDssuBrQHSfY81m1XzLxT/7rdf8A7Q0nxTvi2B4tdb/+oaSJ22r0+PUZqNztUVNRmqFq6urqg6pqK6gsK4GozXUHu/4Sb/5QP/2rA16ZSBsM15b+EQW8IfHaU/0r0yHA71z/AFRCMn0IqAcZ2rlbOc5qf5uKorq83FWOGx+VVYb87VbTt3oL8gjjBrgu5O/pUKOcmrAioMXxi8WzltlVCzLIHGfTggVpXZnaGLpYV9YDDGcDvWN/EqNI9toOHB49RT9tBLCRquXcNwM7cUUSNbxoV1A5+II7Z6dC0X9raT3BlPUExbSQDqTP9q1kP4O5zigo8wncOmpc5RgRsPQ0RSdLqWBOlJjVKpOQBhM5INW13ZuQdOEExB4+THP50xHJklScN6Zqz5zv+lUJyLLJHF5CJWZgXx8nvSt6t410TDGB0yow3Dgb5B7HO1bC7DHNQyHTsamBKW6nTwySfojrKhYRk539NuaT03JuLcOmY0gMjMSSC/bP9q142OATzQyk3xLPhXhKgAZwVP8AXNAipcrHGi9Ga5BkdguQuMbfejeITTW1i8qEagRlgMkDO5+wo1vDiZ5WALHYbcD0ogXMhGAQdxtxQLRKZYmeNI5I3GRrYkMDQhcskYVYVguJH6YZtxt3z3HpTqW1tETogRD3KjFXZV2yoOOKYFJPEJY3uALbUISg1avmLc9u1E+NzLOyqBFb5EhPzZxnIHpTCaB5cVKhDkae+9WIzn8UdmuY1hAZIDKjas59qFb3cUdzECJJJ3SNZCG4zvnHf+laQADMDGVA2UgZ2qw6Q7NkexorNPiUMqsywSAKjSZBGdI29f0oy3qo8axDIEYlmJI2Qjt6mjm2DXiTBdKqjDHds+tM9FNIKqAcaeOB6Uw1nW12L6XrENEyfIhOzq3DH/m1XuLmKJ2BVnIKq7IB5M8ZpyO2iiXRHGqDOcKKj4OHr9bQOpgDXgZpgz7Bo1drTqefqyHc8jVj86YkuraG6+ETaRU1sQpwo/vUTLFaKsoQswkLZKgkZ5OaYf4eGOS+cHJjCu2NyvYfrUhWZb3Ut1CknU6cr5ZVBwAAe/rTkcvXLdNWCEZVwPK1EWOJURkxpRdKIoBABrvJaQYUgKi50qM4x2pgSt71rqKTRNobJEaqRlsbZNEa8jiTOUklyEKqR8x/pVIbO0a3UIwdcNpHc6ud6qtgscil3YGMq4c43xsB9KijQyOS3VUK2o7K2du2fSgm86viAiR9KBNRPf0xVHtF/wARa5bygjIUD5m9ahLBZ7mVmQiN4tAJ9c9qYNJrqIQ4LYOP5djU2KARSMHHnfXpHakl8IjjtIohoZkxl8YLeu3al7i1uIrW5MTMSZA6aWIIG21OUal4sbRMkiqY2+bJxVrUIIhgSPpOxkJP5ZrKPhlxIqEOQOsJChcny9xn1zTrRXvVYiUiMyKVHcIBuOOacjSDF1OcfXvUCQpEzFSVUE6V5OKyY4rxFkKK6s0m4LZ8vqPeqz2dyenFGzNGF2JYjS2c5I/mHtTkattN8XCkyIyB11AOMEfWjDVqGT9vSs66inmPSjkKwurBmDFW1dvtQLeyvPh7ES3D9SFgZcMfMoz+Z4qh+a/6V8IJEZFfAR2+Vj6explHJ2POePSsYWdzMEjnIliJfqKWOTk5Ug+1Gazd44Ieq7BBh+oPn2+tQPxEG4J1Ag9wdjTWUOG1DGM81iQeFm38Hax15OGAfHr3xmp/wlApKMw1JGgzwAu5796dFbJkXIGsDPAzzQxLFq09ZMk4HmG59KzjYPLOsrSqwWbqgEZPGMZ9KXg8Jk/xK7ebHTeRZFwBgnnHsM8+tVGuLiF2CrMjHJAAYbkciqyXdtBKsUkyq7HGD2P9KzbDwqSC6nklIEYuDLHsBnIwftudqdXw6M3Ek2tiryCQxk7Bx3ookE8cyOU1AIxB1jGMUEeKW0kUTQzK4mk0I2frk/pTEVv0IDGHLLvjXuQPSkoPCrWBLaJBqa3YuhPqe59aIO1zHG4n+JzBg62ZsjPt70Zbq3kKBJQxlGpMfzCgHw2EhTnzKWJ0nGS3OatFaRwxwKhYCEFV3J29KCsd9bySzRxyIVh2kOe/pTUEqTxK6g4I2yMGkR4TD0riNXYCaXqsQdw2c7VoBSFwWyfWrhWfdeIxdGYQkmUJlWxsd8ZB74NML0riLpoQY1Ol8dyORQG8JiWB4oSwypVNRyEyc4H3puK1jhZ3QANIcuQMZNTBnyeNQfDTTxFSqyiFPds4z9P7UaWVSC0UjNLG4UoCQWOM4x71HwNnbLFZiMMruZFV/UHOaI9mryKAxL9QSM42x/wbUVa6uxbWUk5BBVMgH17Us8kdvL1Z5mXKqNO5OT3I7U3cW8dyjRSrlTz70N7C3kLs4JL6dW/OODSwI3DWM9xpEzJcxuEDpkMCeB70W2u5GlEMwDhgenMq4V8cjHY0x8BbBmYplnk6pJP82MZq0VvFbJiMFVznGePpQLtfxxyrFg+ZigYDy6h2z60CxuI3SK3JGto+oQdick8Ux/h8MRd4w5yxfSWyAx7gdjU29nHFDAWGXiXSG9M80wcZtV4tujFAE14G2rfGKEWuLOZzLO08TkLEhA1aj2zR57WKbSGGWXdWzgj6GqSW6MgVtUmk5HUbODUAf8URkhzFJ+LIY1AHeqfHxOhkVWPlZtORwNs08lvCqqemgK+YY7GpW2gyPw0yM424pgypfEo2tVlVWbydQjbIFQbwRlWGskxdUgDYD61pmGASHyJsNjpG1W6NudtCfLp4HHpU4C0d0JIdbqVA5BFXcK4yuCMUVljUHA+wpW8H4QAdlwwOxrFV818c28avBx+JWfn3NaHjf/3q6GT8/wDSs816fH6xmurvvXZ2qKoWqaipqDq6urqDqkcVFSKD238GsT4fOg4WXOftXqEbyCvJfwW+Iblf+4HFesjbBYbYB7Vj9UWpqilcEirZz6UHHHNWUjgVQtxUBqoL9KjJxmqZwRvViRuKgyPGwWMDryCaWSa4SRImSRhrBwBjYDO/6U34qrtHB02wxlAGR+9MzwqenI6BnHJFTORWC8iACiORWdOsTjAONsCm5JjHbtMAwwhYAj2pIGG7NvKMhI8lQDjPbBHp7U0R11YPvGVxj19aBa0whtpJmleV1PmHYnc5/tT8l4iFtROhdi+Mgn0zS4jiBiOjHT2TTtpqVig+He30ExsSSrH1/wB6A9k5nHxDFgzeQxnYKQePrQnv5/jbuPpnpQQgjuSd/wC1Ht4kSAKg8pJPOc1n/wCFoPEpJ1LwxuqhTE2DnvkUBPiZoWgkMge3n4DJpKbZ39qM3ittHDO5YgRLlwVI+n50Se1SeIqxYlgPNnfagPYRSx3Echc/EEF8nf7flQcL8IyMzZ6gyQu+kY70zDcQ7ESqSU6mf+31pVrNJLiUKXHUQKxB4AGB96YhslhYaBnEQiweMCgCniKS2bXYVmTfCJuxA7/1pqS5hhtVnmcLEQDk+9IxW6WXw9tGQSnfHIPrWhcW3xVnJbsQodcEjkfSqBSXFsVkjFyEYYDMp3Qnj70OOW5tsib/AKmNeZE2ZfqO/wBqH/hKGNllcO7lNTaQMhTkDFG/w/UJT1NIkmEvl7EY29xtQE+Pt5BEY31dQ6QRtjHOaLHKkya4n1Lnkb0FLJI7qWcAEygalO4yO9VtLdraNlfS7MSSyjTmgtJfRI0gVtRjA14PBPA+pohuXhkUu0fSOdeP5PqazD4TbN11JH48wmULgHbt9KO1qBNDqO7SNI0YGQdsce3rUGqWAXOdvWqSyIqli4CgZJzwPWlL21F1ZSW41LqA35pRbcvJeRQxorMkZU6cqPUY9Nqu0a8oR4QGKgNgLnvVok0x6CBjGMYpJ7RmkDMF0LFpWPTsjeopS2sXtbiO4mlAcRlHG5yf9Wc80RqRNb6JOiQI1yCQMKCOaq0USr1c5GnJI7ikrbw5oLK2i6mUjZmlBJKyA084ZYAsAUADA1AkAfagShkV5EKW5EL7l0TJz2zjjanegLmAJMmNQ3XPG+1ZqWjyRyaoI7ecONMsJIGPXH9Ku0F7mSZXDTa8I2SDozx6CopiSBYirSuWAIA1ck+lHjOuPUilQDjBGOKzBaXmR1JjIBcCRSxJ0rjjejwNOUea5Do2SoQcac7YoHpZVigkkcDCKST7Ck5BK9uJAzI7rlUXHJ4FKCS5ntZjOWQ9J1dDwT20+2KPEs2pwSAmhDG2eNtx+dQGiuAQIdSiYEKS3dsZIAFGWRjrSRQHjI3Xgg8Gs3wwyIlxJJJC2h3Yx6cMG/PjFHj8TnMUbTW2NduZWCg5BH8tWB1CxwO9XkDGPJDbelZT+Kzi1uCkUamONWBDE4z9u1MS33QZxHE0rqqlxqIyD3HrQNZESapHCpwNRxvTCkqu4IOOazJr5JjNE1uJIVdI8nhi39qrFJLb3LQWxaSJXCNFJnUo9VPp9aDTJRFLsQigZJNUimjmkeII4dQGIZcbetZvjUsiJZIpVdV0mS+w2yd/alrXxO7LSTsiDTL0mGlvMSdn+mO1BvNHl1OcAe/NEk0CAuxAAGc1irfX5gm6yFJEmCoyxHzL2P0o8l34kssqxwoyB41QspGQfmPPaoNIKdIO31oEt9Bb3SQTFk1jKSEeQn0z61nt4reRwo0lvhiJGYlTgBflG3rTLyyS+DapEhnlaMEpjY59qqNExj7VGEjGSce+azIY7mGFYYZJGhdiVJxriXGw39/yoSQeIPJ4e0028RcykkHJ7H/nFUbIOdiaXkSDX1ZMAqCc5xgf2oVtDcMqz3Mmm406SoIK89qzpbG/PxQaXUJbhCCWH+WDvn+1Bri4XrJEY3XWPIxGx70SZ0iheWQ6URSxPoKz5hdPrMTalMirk4DaP5sGh+MQlfBJIY5n8qhR/wB24GDQHW+kW7giMOFnjLq2rdcc5FO24lMIMp8xJPGMDtWTNFMvilsEmLyLbSaSwGM7D0q7Q+ItA+m4aNnZNiwJGPmOfT2pg2eK6siZfEtDmCXL9fUvmG6elX+HZb6PSsnRVSyt1ScMTuCKB9445QOoivg5GRnFCe5+HfS0L9LG0ijI+4G4pGSK+km2ZlVZgRh8Bo+/3ro0vxMryStoNwxK6htHjb/xQaiOki60YMp7g1VgurGrfnFI21vIJurK2iTU2rSdnH8u1CitbhfEb64eVyrqFiGR2H96g0WAJA9PeuIU81mw2t4ggEkztiArI2v+c96p8JfNbyZlkW4+RXDDBXI3+tFablQu7AADO9UOpoCIjgkeUsM1nXVpeSWd1HHI2ppF6ZZv5BjP070UxXAF0oZ8NEBEdW4bG+fvU5FprqJTGoYvJj+Xvjk/SlpfEBqKywOFGCZE3UfXvS9v4bPDJG7tJn4fRjVkh8/TitCW1dbMRw5aUYLHOC3rTAxGyPGrBgcjOQdiKo3TDY3yed6Tazkj8sQYQyHzIHwU27H60FrW5j+FxIzSrlXAbI0ng70o0hIiMQWXBOFoi6eMfSs0LI9705Ax6aqUcbD0JNFZbtr3+ZYVK4Ixgjvkc5rIJ1o542k3CZIXGxONqEEPw6LI5ZwNzmhW0c4jgZdJQFg6sONzuKYuGKwsUX8QDbIrNV838fwvjl1j/UP2rM960/4hGPHLjtnScfasyvR4/WJXVGM1x3rgK0heuFdXVBNdUVwoJqajmuoPW/wXubtR20mvYIuCdq8X/BshWa6Ud1U16zqFZDnGk1i9qa04BwOan0pfXn/zU6yRsKIICxY7DHarYx3oIkI5JqRMWXOcVQfFQ1UEx7CqtKxPYe9RS3iCszWqoRkSZPsAKtPevFGX6GqFdydYzj1xQ55ibiGMhcuDg49KtcQmWaGTqlNLeZCNmqCLGW1YySsVQ68EMMYzx96be4gH/qjOdOx70pLZa7O5i1ljIS4yBnOPWixWmYImYssmFLcdhwRQG60UetmYHBClfc8VRLhmmk0xKQj6SQ35/lVZrVWBy+NUgfjgiiW0aw9bDswd9fm7f3oHYgFXAb/airjn0rNityDqyP8AML7DHPFGkjb4JoU0hiuMkbZ9/aqGPiI9aoh1MwJUD09apHOsjkSL02DlQCc5PsaTMD9R2TkwiMaWIIPv7UZYQ06mRhJoQDBHDDuPrUDceEB7k7miahsc1lzQTyXOpZSsYwRucjff2OfeoVboSEiTKmQtu38uNv8AxVD7KjS7Eax2+tG6mO35VmQxyLmSTSZ9/MDnV6UBI74M0rMzMYiGXqcP6jtj9qgcN8oujFcKYP8ASzHyuPrT2obaTkevrWOqXhXQQHAhAHUOct3+v1o9pCISSutFI/y85APege66azGGy68gb4+tF053rGhhvIY7lw7dWSbUACN149PSnR8U0kgEulOopQ4G69xVQWe0SaRJcsjx50shxzRUgjyHKecDGrvSBa8W1llBK3LuAE0ghRnG3tiouW8QaJ0QjecKMDmPbJqByW3ZyNMjDfcUWPpQx4THO+Dkk1nTzXbWV7Ekf4inTFoXTqX2PrzXRNNBNI7ooSOBdDdgfQD19ftVVorJ1GYLkFdiCNxVXhEj5YZA3+9TDKGt1ZgqyMoLbd8Vm293dh5INYkMIYl3AHUyPKAf3ojVXJjwwGPShBWST5jpJ4zxWekl4sCKsjs0mosSFyh7D0xRFlvOna9VmV9RWXCqQfeop2SJw2U70VSdA23pO0lnlmeSVjGikp0iNsZ2bPehw3skt6UACorlWQqc47NnigZjn6yNJGdKAkBsZzjmrRSOLcG40hz67Z9NvWs/wqWVY4Y2j1xYJV1PByc5qySPNFcZj8zzGPD84G2R7d6ge15Jj0+UjeuM4IUgZjY4BHakJb6UwiMI0TlmUEg7Acb+9Nsxe0XRiMkDIHI9vrTQdkTVqCrrI+bTvQ0WQDdY225INY9pJO4sQXmBMb6s5yRn9/SmbTxHpWFv1DI8kjMo6m2MdicVdEz3EFt4iIiVNxKuokjCqo4py2uY7hpAIXRoyFJZcZzvke1LRNBcgXpiIkZOnpJ7Z4+tWbxBIZIYnHztpBz/AMFTRoFY1ByOfeuwgG4pEeKwtMkagkO5RWyORzQ28WjIVxGcGXpgep/p96aY0BHHIvmjUjtkZqojAfdBp+lI/wCMjQrC3fzy9IAEc57+lE/xZHVQsZ6jsyqDxtyc1UOsFCkhBx6UGOV0hJmRMscIM7n0GPWh3HiMdtEruoGpgo34J9fSlpL0zyWMgiYFXchSeSBz/aimLkTsgi6SaJTpZVbzY79qMsyxQkxxkxptlRsMUvLft/h8lwInWQIW0tyDS0E/SsOq8ZCpDjHUB1jGc7d6DaSQkKVAIIzmrjUecVkr4uywNi2ZemiEKN+e32qG8Wkkj0pFuZhFqQ5x6njimo2NxxSd31Dcw9KaMOM/hsfmHrj2pSG/kiKxJbyuhlZWaRt09/pQ5bp72PFx4ewwpdWDeYEHYA9ieaDYAbILbn24qWCybOoIG+/qKz7O7nEY641DAKsdm+hH9aDF4zJLOiC3A1kkZfBVRsSaGNRlXqB9A1gYDdwKtlqzU8Vka4nha1cdPJR+VcD+tD/xa40u5sjpWLWuCcsf9PHNNMa4znaq5JY81mnxWVS4+EYkFFGH5zz9hXP4hKYm0wMrdURqTvkf6vpTRoySpFjW4XJwMnGTU+bTWZNcpcxzQSW2uOPIYavMSBnI/vXWFzN00BJeIoCrMfMv/afWitMH1NcTWQb65ZruVYNoTpRN8v7j/namILuWYNrUIAfKcEZH3pobZizMFYDGx+tWDGOMFzkjnArzZv7h/F7nNpnoLvh8g4GQQO5NOfH3dzaylYQAyKEOCCCfmBz6etTRpS3ARMgNpYgagNqImSoJO53rMku52VVSBXTqhFIbbHdvtTNpevNbiSSNY2yfKeRvT9Ar24+Cdp+tuy46enOT2+lHhnR9I1qzuuoldx+dISXiLeMUmaMyY2lhJXI22NQ9zcQ20sgSPKnylVwGGOcUo1JhmM6cBu1KGd7ey1tbuWUjXtn6n3pVPE5ZIVl6JKtoxgHbPr9Kutzcq5jHCYbV2k9R7VA7GoYCRWDa8HPt2q5U5JDD6VmRzzxRtMsbMjAsYSDlW9B7UYBmhmQlSJSTwcgGgO+V0qAAPalLvJdMbdzvTGV0BRjYYGaRuH0qcqW1Np27Viq8H/ELB/G5jnOw/asw7Gn/ABnH+MT6TtkftSHHHNejx6iV1Rn3rs1G54rSF6morqgmurq6g4VNRU5oPR/wg+m9uBvjpg/rXsiysRt+teI/hSTT4nKvZoj+9e2XzLgAg1mids1Ofao0hTnNdqVTioIKnV9asuwqGfPyiqAsT6D0oDDmp1YbtQQ2jvt71wYSEMAdNAC+8s9nICQFmwQO+QRT3leMbggHms7xJunEkmDhZF499v60eSGQwKsbhfNlv+4elFPqunIA5pZLt0m6dzEYXOwbOVb6Gh21rLELdDPkRszNufNngUT4OR44Y5pFkVc61YZDUA7yQK6s7FVUajV45mZwnTOGzv6Y9am6tIpLIW7PoXIAOcnniqzWhOtg2jLKT7gdvvQEE7xyrGPOSdwD8q+pp5DkVnRWZW6Nw0jEnt3wexPoKm7tnuC34ulSmnTjIB9frSIs5W3uZEgZ9bL1GQnyjPfjIzVLS8EsLSFDGFYqwzklu+KqUEV6zSkCMxImrOBnPFBtrVzGp1aVSd3wf5gTtRWrbRutuFkJLnJOTnGe1W0baQcYPNZYgmhuogZWkJ17hjgEjYn9quttdJEF+KPU6ITUxJ82ck0DnWjAYs6gLsSaFPcxpYvcspKquQp2JNKXFh8Q6rHKE7soOct61Pilq8vh3RXV/mJsD70B+pI8kShj5TqkKnbHpRXlVGUjOc43O1LJaXMd15ZW6AbIXP8ALjgj675o8MLaXEyscscb6tqgcjlBA1DGeK4XCpKEaQHUcKPesg218p8QZX3kGLf2GP0pgi4SFUjRCIwukEY83fHriqDXviC2zgTJKkRP+cBlR9cbinobiK6iEkEodTwynNJ3AmSxZIG6koXYvjf60jaRrZxSSwWrpJI4U5BJUHk49qg3wMYy1BCzGVteho85UknI+1Z89zfRsI4V1hCuWK51jv32Ioq3Uwe5yciPdVK4zt2PetIbuIjLbSR9Zo2YYDr2oMPxBjCTPEMfzRg5P2PFKjxC6MLM9soIhSTO/wAx5H2o6SvNdMB+GsR4I2kyOQagZWLTLkMcAYx7Vwl1zvFHjyAaz6Z4FIeIeIXEFysdvGDlNWoqSCc/Ltxtvk1USzGa4aAa1NwqyKGAJXSM4oHU6rXTDWTDjByB83tRgmnbnB9KRur24iuOjBEP8vWpKkhzn5duKrLf3iSTgWoYIE08nUTzj6UD8NskMQjTGF9aoLeUTu4lQowGxTdfpS63M8t44ClI4jpIK/OCOc0J/EZzdKsUXkE3TcFTkD/V9KBtp4YJRBLKiswyobbP3q6ga8aRg+1IpdS3LRxz2iGN5nQ5BOAvB+9VtOqJAYgywHIMchOYyOME+vpUDLyKsi6guAdxxmmVSN1BUeVuKyLtpZLu7JjBjhhGjcgE8ntzV1v7iK36QtgGW3EmNR5JxiorTCKxdWB2x3NVeKEYygwDkZFIf4jcC2muFiDMhCCPcEnOPT3q13dXa2l4yQ4kiwE5OrI7euKobEarK2FQg744P+9XUKQcRoud81n/ABEsJCNblgIOplQclh2+tMxJI34jynDgMF40+1AeK2hhTCgNlixJ3yTXSGNMEKPes9by6W+mt2CNpw66V2Kd9/WqTSTvCjAEmbLDyHyHGykf1ojTJj2yB+VX6UbSLIVBKg429ax4muAsGolWYHWungjtRI5rqS1kfzAt5emRhk33PvRWmJYpUfTsFYodsbioSK2gU6URBycDFBDSCzZsJ1lB0jGAT2yO2azoV8QkWy6+kfNJPkcHsOd+f0qo2etGSUVxq5wV3qYYlhQ6d8ksxPJJ70iizTdESJuwOtx2AOwx796jrXqW05WOVpNelVYAbZ5GOdqQaQkVkJAyR2qMeU5GSO5pF1vImCwOGjELeZ18xf8Alolq131B8UylekudI/n/AJvtQHVmwWOADxUxxLqaUrmQjBPoKTu/jWnYW5URiFiuV5ftvVI28QiglGFkcKmnbAJ/mqB7U2s4xioMhRWfTkjsOaU6NxHcwiCRugFcuHGSW/loXT8Qa6s2MmmMRn4gBRu3ag0wzMuVVc44JoRW4BXBjJ1ebY4C+3vSiN4kvVdtGQraVIG5z5f05zRxNeANrRGPTXGnbL96uhh3Ea63ICjk1OoMmpSCD6Vm3kV3L+BFJgKoKyOB5icgg/amIZGjto+ugR2OjSp1CooszhIWLSCMEbP6UkbtI4hIJFkCjJaPctj+tNSySEYjhDr2ZnC1nwIDMyutxBKWLHCjBJ7ggUsDNq8Nxm6RVEsmNRBydux+lHcyOyGNl2J1K2dxSapc25RAvUVnY6sDIGMjOO5Peoi+OlntWlVY4+lqkGn+fPHPpRGnpYjzbewqGZUHmb+9J3kl091aQxKDCSWmY+g4H3/pS8c90s9w5iUM0wRAW30DuP1NFaySo6B0cMpqsqrJEytwwwazFN0JESNNEXWIkDYJK/6s57mpt/iJHma5jUfiERjPCjjH15oDBBbKqxt5FAUKT2q4mjdxGrrr5Kg71ls9+y3h6EZIYpANWDp9agwyoodUQmFMoeMvjH3FQa5yo70vHOZm/DOU3GrPP0oEgkhtpW31EFjls747UtDDf/DwrCyIiqpG2cjuOKUM29wZr2RUdiiLgo2xznsPSrz5XnO9LSRXLysXK7NlCNiq+xxzRnYxQqH1SktjI7D1NZo8F46FXxicLxt+1ZprS8eIPjVwe2R+1Zv3rt49Qrq7I9KiurSAV1dXdqgniuFQeamg47V1QOKkd6Da/hdgPGVBOxRhXvC4XYY+tfPf4e/+8xfRv2r6APkFZvYrkk5JqAuXyan/ANY/SobkVAQbVxGO9VPFT2FUBkBd9IOKNHhVAqi8g96sOBUUDxRdVg44JI3x70frolqJCdS4AGO5NL+LEjw6UgkHbcfUVW4/+jiH/wCtT96DRVNWCx47dqm2UoJOdBclAewpaQkXJAJx0WP60jbyOVfLsf8ApM7nvk0GvNGsikOAyc4NcEQEFQcj71noT1bLc7rj7VHUf/GWTW2npttnage+Li6vTD5fSWAHBA9DxVJLtUijZlcazgKRgk+lIWG91YA7jot+9MeJf/U2P/7Rv/4aA0UxubckxkHOwYZBHrUPo6Wsr6aQvJJ9PWkrN2zdjUdjtvQ2JF1CoJChlwBwN6g2XmjtrXqSeVAN6FcXiRNr0SMundlXIAofiwB8MII22/cVRgOv4gMbYUfpVQ1A+rzLgjnNNo6SIHUgqRsfWvLl36l8NTY+GfbNHikcfBqHbHQJxn2pFeglzoOKREjyKGjY4zyDtQBLIfCpCZGJ+Ezknv60sSRbWABP/p/tUGj12eJo2yGIyuk4JI3q1nei5gWcv1CPmVV3Vu4pGb/7rD7Qyf0q3hKj4C32G6b7c0g2o5FlVXRsqRkGqtMiBtcqppPOaVvCU8OuChKkRtjG2NqwfAN3kz3iGffLb1ex6oudAYHUCM7elD6sme35Vdf/AKkjtpG33rpPmb6UoELiU6gqqcHAPrS6+ISKctAPmIBH82PSutf/ALZB/wCwUE7+MW4PHQfb7ioH4z10IdnXUc+U4x96pYq0MUpZ85lYh25Yev6VC7yEH0qyjPiSKd1EWw7DemhkS+Qk4wN9XagG8UNHlCwc4B00C78vhviYGwGvAHbYUSMAzpkZxEMe1Ayrq4+UA1K4GRp/SgHaHI2OaNHwKAbNMZPIiLHjfUNzRioODiqP/SqTEjw+Ug4Oht/tTeQV1C48oqkygRhsDSN2+lAjYnw+3JJJMa7/AGFC8RAawuyRkqowT2ojTGnTqCgChNLpYqIx+VTakm1jz/oFVQDDHG+qqLQzB2wUA+1Xl1iMtEAW9M4zQhsVokpIlIB7VFVjeQn/ACCnrqI/pRR75oWThtzQgT8SNzTQywA74z60GS7SCIu7AKGAJP8AL9amT5ftWKd0jB3Bu1yD33NLRsm5ZApZTpJxqA29qq8si3OerF02AAVm0kH29a4KoYDSMA8YqJYo5IH1oreXPmGaqDq6I2HlGttgCf0opZVQktgLuTnivN+Cuz3ulmLKHYgE5wcVp+LEjwy6wceSouHUuVn0hVcKV1q/qKISFUtuR7DNKwEizkIJyF29tqYtz+ClN5MU+JWQyqjACM6Wb39Ki1MqiTqOSpbyZHasyH+YdjeyZHrWlNzAO2o/saIM0giGWJPsBk/kKqsvUjDxsGVv2oSE/EXG/GkD22pK6JXwQkHByvH/ALqaNOGdZ4w8bZQ8bYoh9s0MbbDYVAY6AcnOaW4uLayp8xx9TXBuc8Urkt4lcA7gRpjPbmjRnOc1BVpliVv5lXnSM4qpvIjKsQdQ7jKj/UPb1pSzJ/w5T3OrPvuav4oqjw6XyjyJldvlPtVDbMw9KtqJ34oVuS0KEnJKg5P0pheKIpkk+v2pRY5V1B5dR3wdODir2pLPOSSSGxvRZvkz3p2qisQCGwfTaqSTKiktyN9hVxyPpWYxJ8QuVJJGqMYPpihhvU85jljkGgj5WB396q+rOdXBzRATql3Oz4H5ClpiRaynJyFOKgtI+lWaRhpAySakSuAMLgEbb7/lWbfM3wY3O7R539xTzE+bfuRUtMWhnEzeVvN3U7GiSEJGTSM5ISJhsQ43FNSb2+9ZHz/xs58YuSP9Q/as7NP+N/8A3e4/9w/YVn/2rv49Qru9dx3x9q4cGuFV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Comércio de Alto Valor Agregado: </a:t>
            </a:r>
          </a:p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produtos e serviços inovadores</a:t>
            </a:r>
          </a:p>
        </p:txBody>
      </p:sp>
      <p:grpSp>
        <p:nvGrpSpPr>
          <p:cNvPr id="53" name="Grupo 52"/>
          <p:cNvGrpSpPr/>
          <p:nvPr/>
        </p:nvGrpSpPr>
        <p:grpSpPr>
          <a:xfrm>
            <a:off x="320600" y="1844824"/>
            <a:ext cx="9368249" cy="4982399"/>
            <a:chOff x="320600" y="1844824"/>
            <a:chExt cx="9368249" cy="4982399"/>
          </a:xfrm>
        </p:grpSpPr>
        <p:sp>
          <p:nvSpPr>
            <p:cNvPr id="10" name="Retângulo 9"/>
            <p:cNvSpPr/>
            <p:nvPr/>
          </p:nvSpPr>
          <p:spPr>
            <a:xfrm>
              <a:off x="4355976" y="1844824"/>
              <a:ext cx="4788024" cy="640722"/>
            </a:xfrm>
            <a:prstGeom prst="rect">
              <a:avLst/>
            </a:prstGeom>
            <a:solidFill>
              <a:srgbClr val="3366FF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</a:rPr>
                <a:t>Smile curve</a:t>
              </a:r>
            </a:p>
          </p:txBody>
        </p:sp>
        <p:sp>
          <p:nvSpPr>
            <p:cNvPr id="11" name="Retângulo 23"/>
            <p:cNvSpPr>
              <a:spLocks noChangeArrowheads="1"/>
            </p:cNvSpPr>
            <p:nvPr/>
          </p:nvSpPr>
          <p:spPr bwMode="auto">
            <a:xfrm>
              <a:off x="1055661" y="4581211"/>
              <a:ext cx="11866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000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  <a:t>P&amp;D</a:t>
              </a:r>
              <a:endParaRPr lang="pt-BR" altLang="pt-BR" sz="1000" b="1" dirty="0">
                <a:solidFill>
                  <a:srgbClr val="004985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Retângulo 23"/>
            <p:cNvSpPr>
              <a:spLocks noChangeArrowheads="1"/>
            </p:cNvSpPr>
            <p:nvPr/>
          </p:nvSpPr>
          <p:spPr bwMode="auto">
            <a:xfrm>
              <a:off x="1619265" y="4949568"/>
              <a:ext cx="11866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000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  <a:t>Design</a:t>
              </a:r>
              <a:endParaRPr lang="pt-BR" altLang="pt-BR" sz="1000" b="1" dirty="0">
                <a:solidFill>
                  <a:srgbClr val="004985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Retângulo 23"/>
            <p:cNvSpPr>
              <a:spLocks noChangeArrowheads="1"/>
            </p:cNvSpPr>
            <p:nvPr/>
          </p:nvSpPr>
          <p:spPr bwMode="auto">
            <a:xfrm>
              <a:off x="2509077" y="5282382"/>
              <a:ext cx="11866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000" dirty="0" smtClean="0">
                  <a:solidFill>
                    <a:srgbClr val="009AFF"/>
                  </a:solidFill>
                  <a:latin typeface="Century Gothic" panose="020B0502020202020204" pitchFamily="34" charset="0"/>
                </a:rPr>
                <a:t>Logística</a:t>
              </a:r>
              <a:endParaRPr lang="pt-BR" altLang="pt-BR" sz="1000" b="1" dirty="0">
                <a:solidFill>
                  <a:srgbClr val="009A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Retângulo 23"/>
            <p:cNvSpPr>
              <a:spLocks noChangeArrowheads="1"/>
            </p:cNvSpPr>
            <p:nvPr/>
          </p:nvSpPr>
          <p:spPr bwMode="auto">
            <a:xfrm>
              <a:off x="3266076" y="5459871"/>
              <a:ext cx="948634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85000"/>
                </a:lnSpc>
              </a:pPr>
              <a:r>
                <a:rPr lang="pt-BR" altLang="pt-BR" sz="1000" dirty="0" smtClean="0">
                  <a:solidFill>
                    <a:srgbClr val="009AFF"/>
                  </a:solidFill>
                  <a:latin typeface="Century Gothic" panose="020B0502020202020204" pitchFamily="34" charset="0"/>
                </a:rPr>
                <a:t>Matérias primas</a:t>
              </a:r>
              <a:endParaRPr lang="pt-BR" altLang="pt-BR" sz="1000" b="1" dirty="0">
                <a:solidFill>
                  <a:srgbClr val="009A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Retângulo 23"/>
            <p:cNvSpPr>
              <a:spLocks noChangeArrowheads="1"/>
            </p:cNvSpPr>
            <p:nvPr/>
          </p:nvSpPr>
          <p:spPr bwMode="auto">
            <a:xfrm>
              <a:off x="3859404" y="5496234"/>
              <a:ext cx="11866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000" dirty="0" smtClean="0">
                  <a:solidFill>
                    <a:srgbClr val="009AFF"/>
                  </a:solidFill>
                  <a:latin typeface="Century Gothic" panose="020B0502020202020204" pitchFamily="34" charset="0"/>
                </a:rPr>
                <a:t>Produção</a:t>
              </a:r>
              <a:endParaRPr lang="pt-BR" altLang="pt-BR" sz="1000" b="1" dirty="0">
                <a:solidFill>
                  <a:srgbClr val="009A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Retângulo 15"/>
            <p:cNvSpPr>
              <a:spLocks noChangeArrowheads="1"/>
            </p:cNvSpPr>
            <p:nvPr/>
          </p:nvSpPr>
          <p:spPr bwMode="auto">
            <a:xfrm>
              <a:off x="4591723" y="5502150"/>
              <a:ext cx="143026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000" dirty="0" smtClean="0">
                  <a:solidFill>
                    <a:srgbClr val="009AFF"/>
                  </a:solidFill>
                  <a:latin typeface="Century Gothic" panose="020B0502020202020204" pitchFamily="34" charset="0"/>
                </a:rPr>
                <a:t>Montagem </a:t>
              </a:r>
              <a:endParaRPr lang="pt-BR" altLang="pt-BR" sz="1000" b="1" dirty="0">
                <a:solidFill>
                  <a:srgbClr val="009A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Retângulo 16"/>
            <p:cNvSpPr>
              <a:spLocks noChangeArrowheads="1"/>
            </p:cNvSpPr>
            <p:nvPr/>
          </p:nvSpPr>
          <p:spPr bwMode="auto">
            <a:xfrm>
              <a:off x="6382295" y="5005380"/>
              <a:ext cx="1430266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85000"/>
                </a:lnSpc>
              </a:pPr>
              <a:r>
                <a:rPr lang="pt-BR" altLang="pt-BR" sz="1000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  <a:t>Suporte </a:t>
              </a:r>
              <a:br>
                <a:rPr lang="pt-BR" altLang="pt-BR" sz="1000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</a:br>
              <a:r>
                <a:rPr lang="pt-BR" altLang="pt-BR" sz="1000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  <a:t>pós-venda</a:t>
              </a:r>
              <a:endParaRPr lang="pt-BR" altLang="pt-BR" sz="1000" b="1" dirty="0">
                <a:solidFill>
                  <a:srgbClr val="004985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Retângulo 17"/>
            <p:cNvSpPr>
              <a:spLocks noChangeArrowheads="1"/>
            </p:cNvSpPr>
            <p:nvPr/>
          </p:nvSpPr>
          <p:spPr bwMode="auto">
            <a:xfrm>
              <a:off x="7160451" y="4539135"/>
              <a:ext cx="1430266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85000"/>
                </a:lnSpc>
              </a:pPr>
              <a:r>
                <a:rPr lang="pt-BR" altLang="pt-BR" sz="1000" dirty="0" err="1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  <a:t>Mkt</a:t>
              </a:r>
              <a:r>
                <a:rPr lang="pt-BR" altLang="pt-BR" sz="1000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  <a:t> e </a:t>
              </a:r>
              <a:br>
                <a:rPr lang="pt-BR" altLang="pt-BR" sz="1000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</a:br>
              <a:r>
                <a:rPr lang="pt-BR" altLang="pt-BR" sz="1000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  <a:t>distribuição</a:t>
              </a:r>
              <a:endParaRPr lang="pt-BR" altLang="pt-BR" sz="1000" b="1" dirty="0">
                <a:solidFill>
                  <a:srgbClr val="004985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Retângulo 18"/>
            <p:cNvSpPr>
              <a:spLocks noChangeArrowheads="1"/>
            </p:cNvSpPr>
            <p:nvPr/>
          </p:nvSpPr>
          <p:spPr bwMode="auto">
            <a:xfrm>
              <a:off x="7727844" y="4188860"/>
              <a:ext cx="143026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000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  <a:t>Branding</a:t>
              </a:r>
              <a:endParaRPr lang="pt-BR" altLang="pt-BR" sz="1000" b="1" dirty="0">
                <a:solidFill>
                  <a:srgbClr val="004985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2" name="Grupo 19"/>
            <p:cNvGrpSpPr/>
            <p:nvPr/>
          </p:nvGrpSpPr>
          <p:grpSpPr>
            <a:xfrm>
              <a:off x="959949" y="3789040"/>
              <a:ext cx="7511616" cy="1584238"/>
              <a:chOff x="1075998" y="3789040"/>
              <a:chExt cx="7511616" cy="1584238"/>
            </a:xfrm>
          </p:grpSpPr>
          <p:sp>
            <p:nvSpPr>
              <p:cNvPr id="21" name="Forma livre 20"/>
              <p:cNvSpPr/>
              <p:nvPr/>
            </p:nvSpPr>
            <p:spPr>
              <a:xfrm>
                <a:off x="1187624" y="3906428"/>
                <a:ext cx="7267575" cy="1466850"/>
              </a:xfrm>
              <a:custGeom>
                <a:avLst/>
                <a:gdLst>
                  <a:gd name="connsiteX0" fmla="*/ 0 w 7277100"/>
                  <a:gd name="connsiteY0" fmla="*/ 0 h 1438275"/>
                  <a:gd name="connsiteX1" fmla="*/ 3305175 w 7277100"/>
                  <a:gd name="connsiteY1" fmla="*/ 1438275 h 1438275"/>
                  <a:gd name="connsiteX2" fmla="*/ 7267575 w 7277100"/>
                  <a:gd name="connsiteY2" fmla="*/ 0 h 1438275"/>
                  <a:gd name="connsiteX3" fmla="*/ 7277100 w 7277100"/>
                  <a:gd name="connsiteY3" fmla="*/ 9525 h 1438275"/>
                  <a:gd name="connsiteX0" fmla="*/ 0 w 7277100"/>
                  <a:gd name="connsiteY0" fmla="*/ 0 h 1438275"/>
                  <a:gd name="connsiteX1" fmla="*/ 3305175 w 7277100"/>
                  <a:gd name="connsiteY1" fmla="*/ 1438275 h 1438275"/>
                  <a:gd name="connsiteX2" fmla="*/ 7267575 w 7277100"/>
                  <a:gd name="connsiteY2" fmla="*/ 0 h 1438275"/>
                  <a:gd name="connsiteX3" fmla="*/ 7277100 w 7277100"/>
                  <a:gd name="connsiteY3" fmla="*/ 9525 h 1438275"/>
                  <a:gd name="connsiteX0" fmla="*/ 0 w 7277100"/>
                  <a:gd name="connsiteY0" fmla="*/ 0 h 1495425"/>
                  <a:gd name="connsiteX1" fmla="*/ 3467100 w 7277100"/>
                  <a:gd name="connsiteY1" fmla="*/ 1495425 h 1495425"/>
                  <a:gd name="connsiteX2" fmla="*/ 7267575 w 7277100"/>
                  <a:gd name="connsiteY2" fmla="*/ 0 h 1495425"/>
                  <a:gd name="connsiteX3" fmla="*/ 7277100 w 7277100"/>
                  <a:gd name="connsiteY3" fmla="*/ 9525 h 1495425"/>
                  <a:gd name="connsiteX0" fmla="*/ 0 w 7277100"/>
                  <a:gd name="connsiteY0" fmla="*/ 0 h 1466850"/>
                  <a:gd name="connsiteX1" fmla="*/ 3419475 w 7277100"/>
                  <a:gd name="connsiteY1" fmla="*/ 1466850 h 1466850"/>
                  <a:gd name="connsiteX2" fmla="*/ 7267575 w 7277100"/>
                  <a:gd name="connsiteY2" fmla="*/ 0 h 1466850"/>
                  <a:gd name="connsiteX3" fmla="*/ 7277100 w 7277100"/>
                  <a:gd name="connsiteY3" fmla="*/ 9525 h 1466850"/>
                  <a:gd name="connsiteX0" fmla="*/ 0 w 7277100"/>
                  <a:gd name="connsiteY0" fmla="*/ 0 h 1466850"/>
                  <a:gd name="connsiteX1" fmla="*/ 3419475 w 7277100"/>
                  <a:gd name="connsiteY1" fmla="*/ 1466850 h 1466850"/>
                  <a:gd name="connsiteX2" fmla="*/ 7267575 w 7277100"/>
                  <a:gd name="connsiteY2" fmla="*/ 0 h 1466850"/>
                  <a:gd name="connsiteX3" fmla="*/ 7277100 w 7277100"/>
                  <a:gd name="connsiteY3" fmla="*/ 352425 h 1466850"/>
                  <a:gd name="connsiteX0" fmla="*/ 0 w 7267575"/>
                  <a:gd name="connsiteY0" fmla="*/ 0 h 1466850"/>
                  <a:gd name="connsiteX1" fmla="*/ 3419475 w 7267575"/>
                  <a:gd name="connsiteY1" fmla="*/ 1466850 h 1466850"/>
                  <a:gd name="connsiteX2" fmla="*/ 7267575 w 7267575"/>
                  <a:gd name="connsiteY2" fmla="*/ 0 h 1466850"/>
                  <a:gd name="connsiteX0" fmla="*/ 0 w 7267575"/>
                  <a:gd name="connsiteY0" fmla="*/ 0 h 1466850"/>
                  <a:gd name="connsiteX1" fmla="*/ 3419475 w 7267575"/>
                  <a:gd name="connsiteY1" fmla="*/ 1466850 h 1466850"/>
                  <a:gd name="connsiteX2" fmla="*/ 7267575 w 7267575"/>
                  <a:gd name="connsiteY2" fmla="*/ 0 h 1466850"/>
                  <a:gd name="connsiteX0" fmla="*/ 0 w 7267575"/>
                  <a:gd name="connsiteY0" fmla="*/ 0 h 1466850"/>
                  <a:gd name="connsiteX1" fmla="*/ 3419475 w 7267575"/>
                  <a:gd name="connsiteY1" fmla="*/ 1466850 h 1466850"/>
                  <a:gd name="connsiteX2" fmla="*/ 7267575 w 7267575"/>
                  <a:gd name="connsiteY2" fmla="*/ 0 h 146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67575" h="1466850">
                    <a:moveTo>
                      <a:pt x="0" y="0"/>
                    </a:moveTo>
                    <a:cubicBezTo>
                      <a:pt x="911225" y="908050"/>
                      <a:pt x="2208213" y="1466850"/>
                      <a:pt x="3419475" y="1466850"/>
                    </a:cubicBezTo>
                    <a:cubicBezTo>
                      <a:pt x="4630737" y="1466850"/>
                      <a:pt x="5938838" y="1190625"/>
                      <a:pt x="7267575" y="0"/>
                    </a:cubicBezTo>
                  </a:path>
                </a:pathLst>
              </a:custGeom>
              <a:noFill/>
              <a:ln w="57150">
                <a:solidFill>
                  <a:srgbClr val="009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Arco 21"/>
              <p:cNvSpPr/>
              <p:nvPr/>
            </p:nvSpPr>
            <p:spPr>
              <a:xfrm rot="16200000">
                <a:off x="1075998" y="3789040"/>
                <a:ext cx="709329" cy="709329"/>
              </a:xfrm>
              <a:prstGeom prst="arc">
                <a:avLst/>
              </a:prstGeom>
              <a:noFill/>
              <a:ln w="57150">
                <a:solidFill>
                  <a:srgbClr val="009A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Arco 22"/>
              <p:cNvSpPr/>
              <p:nvPr/>
            </p:nvSpPr>
            <p:spPr>
              <a:xfrm rot="5400000" flipH="1">
                <a:off x="7878285" y="3796660"/>
                <a:ext cx="709329" cy="709329"/>
              </a:xfrm>
              <a:prstGeom prst="arc">
                <a:avLst/>
              </a:prstGeom>
              <a:noFill/>
              <a:ln w="57150">
                <a:solidFill>
                  <a:srgbClr val="009A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Elipse 23"/>
            <p:cNvSpPr/>
            <p:nvPr/>
          </p:nvSpPr>
          <p:spPr>
            <a:xfrm>
              <a:off x="1228388" y="4040892"/>
              <a:ext cx="172450" cy="172450"/>
            </a:xfrm>
            <a:prstGeom prst="ellipse">
              <a:avLst/>
            </a:prstGeom>
            <a:solidFill>
              <a:srgbClr val="004985"/>
            </a:solidFill>
            <a:ln w="38100"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/>
            <p:nvPr/>
          </p:nvSpPr>
          <p:spPr>
            <a:xfrm>
              <a:off x="1713657" y="4419764"/>
              <a:ext cx="172450" cy="172450"/>
            </a:xfrm>
            <a:prstGeom prst="ellipse">
              <a:avLst/>
            </a:prstGeom>
            <a:solidFill>
              <a:srgbClr val="004985"/>
            </a:solidFill>
            <a:ln w="38100"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/>
            <p:cNvSpPr/>
            <p:nvPr/>
          </p:nvSpPr>
          <p:spPr>
            <a:xfrm>
              <a:off x="2315953" y="4787044"/>
              <a:ext cx="172450" cy="172450"/>
            </a:xfrm>
            <a:prstGeom prst="ellipse">
              <a:avLst/>
            </a:prstGeom>
            <a:solidFill>
              <a:srgbClr val="004985"/>
            </a:solidFill>
            <a:ln w="38100"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/>
            <p:cNvSpPr/>
            <p:nvPr/>
          </p:nvSpPr>
          <p:spPr>
            <a:xfrm>
              <a:off x="3400836" y="5167162"/>
              <a:ext cx="172450" cy="1724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/>
            <p:cNvSpPr/>
            <p:nvPr/>
          </p:nvSpPr>
          <p:spPr>
            <a:xfrm>
              <a:off x="3824654" y="5252557"/>
              <a:ext cx="172450" cy="1724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/>
            <p:cNvSpPr/>
            <p:nvPr/>
          </p:nvSpPr>
          <p:spPr>
            <a:xfrm>
              <a:off x="4381866" y="5290657"/>
              <a:ext cx="172450" cy="1724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/>
            <p:cNvSpPr/>
            <p:nvPr/>
          </p:nvSpPr>
          <p:spPr>
            <a:xfrm>
              <a:off x="4920028" y="5265257"/>
              <a:ext cx="172450" cy="1724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/>
            <p:cNvSpPr/>
            <p:nvPr/>
          </p:nvSpPr>
          <p:spPr>
            <a:xfrm>
              <a:off x="6778415" y="4787044"/>
              <a:ext cx="172450" cy="172450"/>
            </a:xfrm>
            <a:prstGeom prst="ellipse">
              <a:avLst/>
            </a:prstGeom>
            <a:solidFill>
              <a:srgbClr val="004985"/>
            </a:solidFill>
            <a:ln w="38100"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/>
            <p:cNvSpPr/>
            <p:nvPr/>
          </p:nvSpPr>
          <p:spPr>
            <a:xfrm>
              <a:off x="7459182" y="4438867"/>
              <a:ext cx="172450" cy="172450"/>
            </a:xfrm>
            <a:prstGeom prst="ellipse">
              <a:avLst/>
            </a:prstGeom>
            <a:solidFill>
              <a:srgbClr val="004985"/>
            </a:solidFill>
            <a:ln w="38100"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/>
            <p:cNvSpPr/>
            <p:nvPr/>
          </p:nvSpPr>
          <p:spPr>
            <a:xfrm>
              <a:off x="7999822" y="4032305"/>
              <a:ext cx="172450" cy="172450"/>
            </a:xfrm>
            <a:prstGeom prst="ellipse">
              <a:avLst/>
            </a:prstGeom>
            <a:solidFill>
              <a:srgbClr val="004985"/>
            </a:solidFill>
            <a:ln w="38100"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23"/>
            <p:cNvSpPr>
              <a:spLocks noChangeArrowheads="1"/>
            </p:cNvSpPr>
            <p:nvPr/>
          </p:nvSpPr>
          <p:spPr bwMode="auto">
            <a:xfrm>
              <a:off x="4037697" y="6073551"/>
              <a:ext cx="565115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200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  <a:t>Desenvolvimento, produção, distribuição e suporte</a:t>
              </a:r>
              <a:endParaRPr lang="pt-BR" altLang="pt-BR" sz="1200" b="1" dirty="0">
                <a:solidFill>
                  <a:srgbClr val="004985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Retângulo 23"/>
            <p:cNvSpPr>
              <a:spLocks noChangeArrowheads="1"/>
            </p:cNvSpPr>
            <p:nvPr/>
          </p:nvSpPr>
          <p:spPr bwMode="auto">
            <a:xfrm rot="16200000">
              <a:off x="-510406" y="3102408"/>
              <a:ext cx="19448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1200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  <a:t>Valor adicionado</a:t>
              </a:r>
              <a:endParaRPr lang="pt-BR" altLang="pt-BR" sz="1200" b="1" dirty="0">
                <a:solidFill>
                  <a:srgbClr val="004985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36" name="Conector reto 35"/>
            <p:cNvCxnSpPr/>
            <p:nvPr/>
          </p:nvCxnSpPr>
          <p:spPr>
            <a:xfrm>
              <a:off x="495511" y="6059037"/>
              <a:ext cx="8269312" cy="0"/>
            </a:xfrm>
            <a:prstGeom prst="line">
              <a:avLst/>
            </a:prstGeom>
            <a:ln w="19050">
              <a:solidFill>
                <a:srgbClr val="40404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>
              <a:off x="622876" y="2564904"/>
              <a:ext cx="0" cy="3600400"/>
            </a:xfrm>
            <a:prstGeom prst="line">
              <a:avLst/>
            </a:prstGeom>
            <a:ln w="19050">
              <a:solidFill>
                <a:srgbClr val="40404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tângulo 23"/>
            <p:cNvSpPr>
              <a:spLocks noChangeArrowheads="1"/>
            </p:cNvSpPr>
            <p:nvPr/>
          </p:nvSpPr>
          <p:spPr bwMode="auto">
            <a:xfrm>
              <a:off x="649282" y="4215512"/>
              <a:ext cx="11866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pt-BR" altLang="pt-BR" sz="1000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  <a:t>Inovação </a:t>
              </a:r>
              <a:endParaRPr lang="pt-BR" altLang="pt-BR" sz="1000" b="1" dirty="0">
                <a:solidFill>
                  <a:srgbClr val="004985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Imagem 3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0" t="53150" r="71262" b="35300"/>
            <a:stretch/>
          </p:blipFill>
          <p:spPr>
            <a:xfrm>
              <a:off x="1811880" y="4023086"/>
              <a:ext cx="480369" cy="406466"/>
            </a:xfrm>
            <a:prstGeom prst="rect">
              <a:avLst/>
            </a:prstGeom>
          </p:spPr>
        </p:pic>
        <p:pic>
          <p:nvPicPr>
            <p:cNvPr id="40" name="Imagem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5" t="44750" r="79925" b="40550"/>
            <a:stretch/>
          </p:blipFill>
          <p:spPr>
            <a:xfrm>
              <a:off x="1498764" y="3643410"/>
              <a:ext cx="268738" cy="470292"/>
            </a:xfrm>
            <a:prstGeom prst="rect">
              <a:avLst/>
            </a:prstGeom>
          </p:spPr>
        </p:pic>
        <p:pic>
          <p:nvPicPr>
            <p:cNvPr id="41" name="Imagem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63" t="61550" r="64962" b="27950"/>
            <a:stretch/>
          </p:blipFill>
          <p:spPr>
            <a:xfrm>
              <a:off x="2430810" y="4377935"/>
              <a:ext cx="447113" cy="447113"/>
            </a:xfrm>
            <a:prstGeom prst="rect">
              <a:avLst/>
            </a:prstGeom>
          </p:spPr>
        </p:pic>
        <p:pic>
          <p:nvPicPr>
            <p:cNvPr id="42" name="Imagem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8" t="64700" r="57875" b="25850"/>
            <a:stretch/>
          </p:blipFill>
          <p:spPr>
            <a:xfrm>
              <a:off x="3332247" y="4733912"/>
              <a:ext cx="365819" cy="365819"/>
            </a:xfrm>
            <a:prstGeom prst="rect">
              <a:avLst/>
            </a:prstGeom>
          </p:spPr>
        </p:pic>
        <p:pic>
          <p:nvPicPr>
            <p:cNvPr id="43" name="Imagem 4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25" t="66800" r="50788" b="22700"/>
            <a:stretch/>
          </p:blipFill>
          <p:spPr>
            <a:xfrm>
              <a:off x="3728024" y="4725144"/>
              <a:ext cx="402401" cy="447113"/>
            </a:xfrm>
            <a:prstGeom prst="rect">
              <a:avLst/>
            </a:prstGeom>
          </p:spPr>
        </p:pic>
        <p:pic>
          <p:nvPicPr>
            <p:cNvPr id="44" name="Imagem 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12" t="67850" r="44488" b="23750"/>
            <a:stretch/>
          </p:blipFill>
          <p:spPr>
            <a:xfrm flipH="1">
              <a:off x="4235202" y="4751473"/>
              <a:ext cx="476086" cy="476086"/>
            </a:xfrm>
            <a:prstGeom prst="rect">
              <a:avLst/>
            </a:prstGeom>
          </p:spPr>
        </p:pic>
        <p:pic>
          <p:nvPicPr>
            <p:cNvPr id="45" name="Imagem 4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87" t="65750" r="36613" b="24800"/>
            <a:stretch/>
          </p:blipFill>
          <p:spPr>
            <a:xfrm>
              <a:off x="4807074" y="4703655"/>
              <a:ext cx="432805" cy="486905"/>
            </a:xfrm>
            <a:prstGeom prst="rect">
              <a:avLst/>
            </a:prstGeom>
          </p:spPr>
        </p:pic>
        <p:pic>
          <p:nvPicPr>
            <p:cNvPr id="46" name="Imagem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8" t="30050" r="23225" b="4850"/>
            <a:stretch/>
          </p:blipFill>
          <p:spPr>
            <a:xfrm flipH="1">
              <a:off x="7775102" y="3796660"/>
              <a:ext cx="265839" cy="310982"/>
            </a:xfrm>
            <a:prstGeom prst="rect">
              <a:avLst/>
            </a:prstGeom>
          </p:spPr>
        </p:pic>
        <p:pic>
          <p:nvPicPr>
            <p:cNvPr id="47" name="Imagem 4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75" t="55250" r="15350" b="34250"/>
            <a:stretch/>
          </p:blipFill>
          <p:spPr>
            <a:xfrm rot="20832811">
              <a:off x="7093185" y="4004526"/>
              <a:ext cx="509389" cy="509389"/>
            </a:xfrm>
            <a:prstGeom prst="rect">
              <a:avLst/>
            </a:prstGeom>
          </p:spPr>
        </p:pic>
        <p:pic>
          <p:nvPicPr>
            <p:cNvPr id="48" name="Imagem 4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12" t="47900" r="9050" b="40550"/>
            <a:stretch/>
          </p:blipFill>
          <p:spPr>
            <a:xfrm rot="20040000">
              <a:off x="6454837" y="4335076"/>
              <a:ext cx="561692" cy="475277"/>
            </a:xfrm>
            <a:prstGeom prst="rect">
              <a:avLst/>
            </a:prstGeom>
          </p:spPr>
        </p:pic>
        <p:sp>
          <p:nvSpPr>
            <p:cNvPr id="50" name="Retângulo 23"/>
            <p:cNvSpPr>
              <a:spLocks noChangeArrowheads="1"/>
            </p:cNvSpPr>
            <p:nvPr/>
          </p:nvSpPr>
          <p:spPr bwMode="auto">
            <a:xfrm>
              <a:off x="3487061" y="2852936"/>
              <a:ext cx="154254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pt-BR" altLang="pt-BR" sz="2400" b="1" dirty="0" smtClean="0">
                  <a:solidFill>
                    <a:srgbClr val="004985"/>
                  </a:solidFill>
                  <a:latin typeface="Century Gothic" panose="020B0502020202020204" pitchFamily="34" charset="0"/>
                </a:rPr>
                <a:t>Brasil</a:t>
              </a:r>
              <a:endParaRPr lang="pt-BR" altLang="pt-BR" sz="2400" b="1" dirty="0">
                <a:solidFill>
                  <a:srgbClr val="004985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1" name="Retângulo 23"/>
            <p:cNvSpPr>
              <a:spLocks noChangeArrowheads="1"/>
            </p:cNvSpPr>
            <p:nvPr/>
          </p:nvSpPr>
          <p:spPr bwMode="auto">
            <a:xfrm>
              <a:off x="320600" y="6611779"/>
              <a:ext cx="105670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pt-BR" altLang="pt-BR" sz="800" dirty="0" err="1" smtClean="0">
                  <a:solidFill>
                    <a:srgbClr val="404040"/>
                  </a:solidFill>
                  <a:latin typeface="Century Gothic" panose="020B0502020202020204" pitchFamily="34" charset="0"/>
                </a:rPr>
                <a:t>Arbache</a:t>
              </a:r>
              <a:r>
                <a:rPr lang="pt-BR" altLang="pt-BR" sz="800" dirty="0" smtClean="0">
                  <a:solidFill>
                    <a:srgbClr val="404040"/>
                  </a:solidFill>
                  <a:latin typeface="Century Gothic" panose="020B0502020202020204" pitchFamily="34" charset="0"/>
                </a:rPr>
                <a:t>  </a:t>
              </a:r>
              <a:r>
                <a:rPr lang="pt-BR" altLang="pt-BR" sz="8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(2014a)</a:t>
              </a:r>
            </a:p>
          </p:txBody>
        </p:sp>
        <p:sp>
          <p:nvSpPr>
            <p:cNvPr id="52" name="Seta para baixo 51"/>
            <p:cNvSpPr/>
            <p:nvPr/>
          </p:nvSpPr>
          <p:spPr>
            <a:xfrm>
              <a:off x="3707904" y="4725144"/>
              <a:ext cx="432048" cy="504056"/>
            </a:xfrm>
            <a:prstGeom prst="downArrow">
              <a:avLst/>
            </a:prstGeom>
            <a:solidFill>
              <a:srgbClr val="3366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4166504"/>
            <a:ext cx="792088" cy="50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ime Trac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17" y="1196752"/>
            <a:ext cx="9055283" cy="4708749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http://blog.innotas.com/uncategorized/big-brother-explaining-time-tracking-employees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-36512" y="-27384"/>
            <a:ext cx="9180512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É preciso correr contra o tempo!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5204"/>
            <a:ext cx="9144000" cy="507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Mais água potável...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611779"/>
            <a:ext cx="88569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http://blogdobg.com.br/assustador-estudo-da-ufrn-revela-que-agua-mineral-no-rn-tem-indice-de-coliformes-fecais-quatro-vezes-maior-que-agua-da-caern/</a:t>
            </a:r>
            <a:endParaRPr lang="pt-BR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/>
          <p:cNvSpPr/>
          <p:nvPr/>
        </p:nvSpPr>
        <p:spPr>
          <a:xfrm>
            <a:off x="0" y="3068960"/>
            <a:ext cx="9144000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UMA VISÃO DO PRESENTE E DO FUTURO...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580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Mais alimentos...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55776" y="3933056"/>
            <a:ext cx="6588224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... sem aumentar as áreas agriculturáveis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http://www.chrissports.com.br/img/Image/Gr%C3%A3os.jpg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886681" y="3933056"/>
            <a:ext cx="8257320" cy="78781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... Sem aumentar as áreas agriculturáveis</a:t>
            </a:r>
          </a:p>
        </p:txBody>
      </p:sp>
      <p:pic>
        <p:nvPicPr>
          <p:cNvPr id="7" name="Picture 2" descr="http://s2.glbimg.com/bRmvXKRpZ991_GslJJtdWyYao-kOiWmIsDbyqiypR6RIoz-HdGixxa_8qOZvMp3w/s.glbimg.com/jo/g1/f/original/2012/07/26/tres_gargantas4.jpg"/>
          <p:cNvPicPr>
            <a:picLocks noChangeAspect="1" noChangeArrowheads="1"/>
          </p:cNvPicPr>
          <p:nvPr/>
        </p:nvPicPr>
        <p:blipFill>
          <a:blip r:embed="rId2" cstate="print"/>
          <a:srcRect l="8535" r="34156"/>
          <a:stretch>
            <a:fillRect/>
          </a:stretch>
        </p:blipFill>
        <p:spPr bwMode="auto">
          <a:xfrm>
            <a:off x="4348354" y="980728"/>
            <a:ext cx="3243838" cy="5280472"/>
          </a:xfrm>
          <a:prstGeom prst="rect">
            <a:avLst/>
          </a:prstGeom>
          <a:noFill/>
        </p:spPr>
      </p:pic>
      <p:grpSp>
        <p:nvGrpSpPr>
          <p:cNvPr id="2" name="Grupo 7"/>
          <p:cNvGrpSpPr/>
          <p:nvPr/>
        </p:nvGrpSpPr>
        <p:grpSpPr>
          <a:xfrm>
            <a:off x="-192025" y="980728"/>
            <a:ext cx="4764025" cy="5112568"/>
            <a:chOff x="-4216994" y="1844824"/>
            <a:chExt cx="5622597" cy="5663871"/>
          </a:xfrm>
        </p:grpSpPr>
        <p:pic>
          <p:nvPicPr>
            <p:cNvPr id="11" name="Picture 2" descr="http://www.brasilescola.com/upload/e/biocombustiveis1.jpg"/>
            <p:cNvPicPr>
              <a:picLocks noChangeAspect="1" noChangeArrowheads="1"/>
            </p:cNvPicPr>
            <p:nvPr/>
          </p:nvPicPr>
          <p:blipFill>
            <a:blip r:embed="rId3" cstate="print"/>
            <a:srcRect l="35251"/>
            <a:stretch>
              <a:fillRect/>
            </a:stretch>
          </p:blipFill>
          <p:spPr bwMode="auto">
            <a:xfrm>
              <a:off x="-4216994" y="1844824"/>
              <a:ext cx="2988053" cy="5594337"/>
            </a:xfrm>
            <a:prstGeom prst="rect">
              <a:avLst/>
            </a:prstGeom>
            <a:noFill/>
          </p:spPr>
        </p:pic>
        <p:pic>
          <p:nvPicPr>
            <p:cNvPr id="12" name="Picture 2" descr="https://energiarenovavel1.files.wordpress.com/2010/04/energia_eolica.jpg"/>
            <p:cNvPicPr>
              <a:picLocks noChangeAspect="1" noChangeArrowheads="1"/>
            </p:cNvPicPr>
            <p:nvPr/>
          </p:nvPicPr>
          <p:blipFill>
            <a:blip r:embed="rId4" cstate="print"/>
            <a:srcRect l="8186" r="44460"/>
            <a:stretch>
              <a:fillRect/>
            </a:stretch>
          </p:blipFill>
          <p:spPr bwMode="auto">
            <a:xfrm>
              <a:off x="-1613938" y="1844824"/>
              <a:ext cx="3019541" cy="5663871"/>
            </a:xfrm>
            <a:prstGeom prst="rect">
              <a:avLst/>
            </a:prstGeom>
            <a:noFill/>
          </p:spPr>
        </p:pic>
      </p:grpSp>
      <p:pic>
        <p:nvPicPr>
          <p:cNvPr id="13" name="Picture 4" descr="http://bloximages.newyork1.vip.townnews.com/stltoday.com/content/tncms/assets/v3/editorial/8/fc/8fc2c8b2-4913-58a5-89ac-0eff8c4f4d73/53c9bf02c16fd.preview-620.jpg"/>
          <p:cNvPicPr>
            <a:picLocks noChangeAspect="1" noChangeArrowheads="1"/>
          </p:cNvPicPr>
          <p:nvPr/>
        </p:nvPicPr>
        <p:blipFill>
          <a:blip r:embed="rId5" cstate="print"/>
          <a:srcRect l="62507"/>
          <a:stretch>
            <a:fillRect/>
          </a:stretch>
        </p:blipFill>
        <p:spPr bwMode="auto">
          <a:xfrm>
            <a:off x="7308304" y="935681"/>
            <a:ext cx="1835697" cy="5291011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Mais energia...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3" name="Grupo 13"/>
          <p:cNvGrpSpPr/>
          <p:nvPr/>
        </p:nvGrpSpPr>
        <p:grpSpPr>
          <a:xfrm>
            <a:off x="0" y="5986536"/>
            <a:ext cx="10188624" cy="826840"/>
            <a:chOff x="0" y="5877272"/>
            <a:chExt cx="11449272" cy="826840"/>
          </a:xfrm>
        </p:grpSpPr>
        <p:sp>
          <p:nvSpPr>
            <p:cNvPr id="15" name="Retângulo 14"/>
            <p:cNvSpPr/>
            <p:nvPr/>
          </p:nvSpPr>
          <p:spPr>
            <a:xfrm>
              <a:off x="0" y="6488668"/>
              <a:ext cx="75608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800" dirty="0" smtClean="0">
                  <a:solidFill>
                    <a:schemeClr val="bg1"/>
                  </a:solidFill>
                </a:rPr>
                <a:t>http://www.brasilescola.com/upload/e/biocombustiveis1.jpg</a:t>
              </a:r>
              <a:endParaRPr lang="pt-BR" sz="800" dirty="0">
                <a:solidFill>
                  <a:schemeClr val="bg1"/>
                </a:solidFill>
              </a:endParaRPr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0" y="6093296"/>
              <a:ext cx="846043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800" dirty="0" smtClean="0">
                  <a:solidFill>
                    <a:schemeClr val="bg1"/>
                  </a:solidFill>
                </a:rPr>
                <a:t>http://www.fdr.com.br/portalmudancasclimaticas/?</a:t>
              </a:r>
              <a:r>
                <a:rPr lang="pt-BR" sz="800" dirty="0" err="1" smtClean="0">
                  <a:solidFill>
                    <a:schemeClr val="bg1"/>
                  </a:solidFill>
                </a:rPr>
                <a:t>target</a:t>
              </a:r>
              <a:r>
                <a:rPr lang="pt-BR" sz="800" dirty="0" smtClean="0">
                  <a:solidFill>
                    <a:schemeClr val="bg1"/>
                  </a:solidFill>
                </a:rPr>
                <a:t>=</a:t>
              </a:r>
              <a:r>
                <a:rPr lang="pt-BR" sz="800" dirty="0" err="1" smtClean="0">
                  <a:solidFill>
                    <a:schemeClr val="bg1"/>
                  </a:solidFill>
                </a:rPr>
                <a:t>temas&amp;id</a:t>
              </a:r>
              <a:r>
                <a:rPr lang="pt-BR" sz="800" dirty="0" smtClean="0">
                  <a:solidFill>
                    <a:schemeClr val="bg1"/>
                  </a:solidFill>
                </a:rPr>
                <a:t>=6</a:t>
              </a:r>
              <a:endParaRPr lang="pt-BR" sz="800" dirty="0">
                <a:solidFill>
                  <a:schemeClr val="bg1"/>
                </a:solidFill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0" y="5877272"/>
              <a:ext cx="1144927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800" dirty="0" smtClean="0">
                  <a:solidFill>
                    <a:schemeClr val="bg1"/>
                  </a:solidFill>
                </a:rPr>
                <a:t>http://s2.glbimg.com/bRmvXKRpZ991_GslJJtdWyYao-kOiWmIsDbyqiypR6RIoz-HdGixxa_8qOZvMp3w/s.glbimg.com/</a:t>
              </a:r>
              <a:r>
                <a:rPr lang="pt-BR" sz="800" dirty="0" err="1" smtClean="0">
                  <a:solidFill>
                    <a:schemeClr val="bg1"/>
                  </a:solidFill>
                </a:rPr>
                <a:t>jo</a:t>
              </a:r>
              <a:r>
                <a:rPr lang="pt-BR" sz="800" dirty="0" smtClean="0">
                  <a:solidFill>
                    <a:schemeClr val="bg1"/>
                  </a:solidFill>
                </a:rPr>
                <a:t>/g1/f/original/2012/07/26/tres_gargantas4.jpg</a:t>
              </a:r>
              <a:endParaRPr lang="pt-BR" sz="800" dirty="0">
                <a:solidFill>
                  <a:schemeClr val="bg1"/>
                </a:solidFill>
              </a:endParaRP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0" y="6309320"/>
              <a:ext cx="9342784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800" dirty="0" smtClean="0">
                  <a:solidFill>
                    <a:schemeClr val="bg1"/>
                  </a:solidFill>
                </a:rPr>
                <a:t>http://bloximages.newyork1.vip.townnews.com/stltoday.com/</a:t>
              </a:r>
              <a:r>
                <a:rPr lang="pt-BR" sz="800" dirty="0" err="1" smtClean="0">
                  <a:solidFill>
                    <a:schemeClr val="bg1"/>
                  </a:solidFill>
                </a:rPr>
                <a:t>content</a:t>
              </a:r>
              <a:r>
                <a:rPr lang="pt-BR" sz="800" dirty="0" smtClean="0">
                  <a:solidFill>
                    <a:schemeClr val="bg1"/>
                  </a:solidFill>
                </a:rPr>
                <a:t>/</a:t>
              </a:r>
              <a:r>
                <a:rPr lang="pt-BR" sz="800" dirty="0" err="1" smtClean="0">
                  <a:solidFill>
                    <a:schemeClr val="bg1"/>
                  </a:solidFill>
                </a:rPr>
                <a:t>tncms</a:t>
              </a:r>
              <a:r>
                <a:rPr lang="pt-BR" sz="800" dirty="0" smtClean="0">
                  <a:solidFill>
                    <a:schemeClr val="bg1"/>
                  </a:solidFill>
                </a:rPr>
                <a:t>/</a:t>
              </a:r>
              <a:r>
                <a:rPr lang="pt-BR" sz="800" dirty="0" err="1" smtClean="0">
                  <a:solidFill>
                    <a:schemeClr val="bg1"/>
                  </a:solidFill>
                </a:rPr>
                <a:t>assets</a:t>
              </a:r>
              <a:r>
                <a:rPr lang="pt-BR" sz="800" dirty="0" smtClean="0">
                  <a:solidFill>
                    <a:schemeClr val="bg1"/>
                  </a:solidFill>
                </a:rPr>
                <a:t>/v3/editorial/8/</a:t>
              </a:r>
              <a:r>
                <a:rPr lang="pt-BR" sz="800" dirty="0" err="1" smtClean="0">
                  <a:solidFill>
                    <a:schemeClr val="bg1"/>
                  </a:solidFill>
                </a:rPr>
                <a:t>fc</a:t>
              </a:r>
              <a:r>
                <a:rPr lang="pt-BR" sz="800" dirty="0" smtClean="0">
                  <a:solidFill>
                    <a:schemeClr val="bg1"/>
                  </a:solidFill>
                </a:rPr>
                <a:t>/8fc2c8b2-4913-58a5-89ac-0eff8c4f4d73/53c9bf02c16fd.</a:t>
              </a:r>
              <a:r>
                <a:rPr lang="pt-BR" sz="800" dirty="0" err="1" smtClean="0">
                  <a:solidFill>
                    <a:schemeClr val="bg1"/>
                  </a:solidFill>
                </a:rPr>
                <a:t>preview</a:t>
              </a:r>
              <a:r>
                <a:rPr lang="pt-BR" sz="800" dirty="0" smtClean="0">
                  <a:solidFill>
                    <a:schemeClr val="bg1"/>
                  </a:solidFill>
                </a:rPr>
                <a:t>-620.</a:t>
              </a:r>
              <a:r>
                <a:rPr lang="pt-BR" sz="800" dirty="0" err="1" smtClean="0">
                  <a:solidFill>
                    <a:schemeClr val="bg1"/>
                  </a:solidFill>
                </a:rPr>
                <a:t>jpg</a:t>
              </a:r>
              <a:endParaRPr lang="pt-BR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Retângulo 28"/>
          <p:cNvSpPr/>
          <p:nvPr/>
        </p:nvSpPr>
        <p:spPr>
          <a:xfrm>
            <a:off x="2555776" y="3933056"/>
            <a:ext cx="6588224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... de fontes renováveis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.r7.com/images/2013/06/09/09_24_51_899_file?dimensions=460x3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062870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Mais saúde...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49888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55776" y="4797152"/>
            <a:ext cx="6588224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... para todas as faixas etárias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0" y="656279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http://img.r7.com/images/2013/06/09/09_24_51_899_file?</a:t>
            </a:r>
            <a:r>
              <a:rPr lang="pt-BR" sz="800" dirty="0" err="1" smtClean="0">
                <a:solidFill>
                  <a:schemeClr val="bg1"/>
                </a:solidFill>
              </a:rPr>
              <a:t>dimensions</a:t>
            </a:r>
            <a:r>
              <a:rPr lang="pt-BR" sz="800" dirty="0" smtClean="0">
                <a:solidFill>
                  <a:schemeClr val="bg1"/>
                </a:solidFill>
              </a:rPr>
              <a:t>=460x305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cdn-media-1.lifehack.org/wp-content/files/2014/11/Producti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3143"/>
            <a:ext cx="9144000" cy="6204857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Mais produtividade...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115616" y="4941168"/>
            <a:ext cx="8028384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... para ser competitivo no mercado local e global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652534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http://cdn-media-1.lifehack.org/wp-content/files/2014/11/Productive.jpg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http://www.estudopratico.com.br/wp-content/uploads/2014/09/poluicao-do-ar-causas-consequencias-e-o-que-faz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725684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Menos poluição...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6093296"/>
            <a:ext cx="9180512" cy="1008112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6642556"/>
            <a:ext cx="72545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http://www.estudopratico.com.br/wp-content/uploads/2014/09/poluicao-do-ar-causas-consequencias-e-o-que-fazer.jpg</a:t>
            </a:r>
            <a:endParaRPr lang="pt-BR" sz="800" dirty="0">
              <a:solidFill>
                <a:schemeClr val="bg1"/>
              </a:solidFill>
            </a:endParaRPr>
          </a:p>
        </p:txBody>
      </p:sp>
      <p:pic>
        <p:nvPicPr>
          <p:cNvPr id="53258" name="Picture 10" descr="http://www.roclangrafica.com.br/imagem/reciclag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92696"/>
            <a:ext cx="3600620" cy="3528392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0" y="6813956"/>
            <a:ext cx="6858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http://www.roclangrafica.com.br/imagem/reciclagem.png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colegioweb.com.br/wp-content/uploads/2012/09/desmatame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Menos degradação dos recursos naturais...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6093296"/>
            <a:ext cx="9180512" cy="1008112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675027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http://cdn-media-1.lifehack.org/wp-content/files/2014/11/Productive.jpg</a:t>
            </a:r>
            <a:endParaRPr lang="pt-BR" sz="800" dirty="0">
              <a:solidFill>
                <a:schemeClr val="bg1"/>
              </a:solidFill>
            </a:endParaRPr>
          </a:p>
        </p:txBody>
      </p:sp>
      <p:pic>
        <p:nvPicPr>
          <p:cNvPr id="8" name="Picture 10" descr="http://www.roclangrafica.com.br/imagem/reciclag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380" y="3501008"/>
            <a:ext cx="3600620" cy="3528392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0" y="6597352"/>
            <a:ext cx="6858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http://www.roclangrafica.com.br/imagem/reciclagem.png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imagem.band.com.br/f_64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6982"/>
            <a:ext cx="9144000" cy="6075680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Menos mudanças climáticas...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6093296"/>
            <a:ext cx="9180512" cy="1008112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6813956"/>
            <a:ext cx="6858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http://www.roclangrafica.com.br/imagem/reciclagem.png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0" y="6597932"/>
            <a:ext cx="19832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http://imagem.band.com.br/f_64017.jpg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oeda-1-real-2012-entrega-da-bandeira-olimpica_MLB-F-3191037170_09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017240"/>
            <a:ext cx="4932040" cy="493204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Propriedade intelectual  na Era do Conhecimento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111466"/>
            <a:ext cx="7740352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Dá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segurança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em contratos com bens </a:t>
            </a: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intangíveis</a:t>
            </a:r>
            <a:endParaRPr lang="en-US" sz="24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3940406"/>
            <a:ext cx="5508104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Presente em acordos de comércio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6597932"/>
            <a:ext cx="18020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http://pixgood.com/real-moeda.html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0" y="2370930"/>
            <a:ext cx="5724128" cy="640722"/>
          </a:xfrm>
          <a:prstGeom prst="rect">
            <a:avLst/>
          </a:prstGeom>
          <a:solidFill>
            <a:srgbClr val="33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Protege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investimentos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 em inovação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3200" b="1" i="1" dirty="0" smtClean="0">
                <a:solidFill>
                  <a:schemeClr val="bg1"/>
                </a:solidFill>
                <a:latin typeface="Century Gothic" pitchFamily="34" charset="0"/>
              </a:rPr>
              <a:t>+ Marcas </a:t>
            </a: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Brasileiras para Exportação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0" name="Picture 12" descr="https://www.itau.com.br/_arquivosestaticos/Itau/defaultTheme/img/logo-itau-f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124744"/>
            <a:ext cx="1905000" cy="1905000"/>
          </a:xfrm>
          <a:prstGeom prst="rect">
            <a:avLst/>
          </a:prstGeom>
          <a:noFill/>
        </p:spPr>
      </p:pic>
      <p:sp>
        <p:nvSpPr>
          <p:cNvPr id="21" name="Retângulo 20"/>
          <p:cNvSpPr/>
          <p:nvPr/>
        </p:nvSpPr>
        <p:spPr>
          <a:xfrm>
            <a:off x="0" y="655330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https://www.itau.com.br/_arquivosestaticos/Itau/defaultTheme/img/logo-itau-fb.png</a:t>
            </a:r>
            <a:endParaRPr lang="pt-BR" sz="800" dirty="0">
              <a:solidFill>
                <a:schemeClr val="bg1"/>
              </a:solidFill>
            </a:endParaRPr>
          </a:p>
        </p:txBody>
      </p:sp>
      <p:pic>
        <p:nvPicPr>
          <p:cNvPr id="22" name="Picture 6" descr="http://ligadonafacul.com.br/imgs/f2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140968"/>
            <a:ext cx="2614706" cy="1593206"/>
          </a:xfrm>
          <a:prstGeom prst="rect">
            <a:avLst/>
          </a:prstGeom>
          <a:noFill/>
        </p:spPr>
      </p:pic>
      <p:pic>
        <p:nvPicPr>
          <p:cNvPr id="65550" name="Picture 14" descr="https://logodownload.org/wp-content/uploads/2015/03/havainas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5712905" cy="1261573"/>
          </a:xfrm>
          <a:prstGeom prst="rect">
            <a:avLst/>
          </a:prstGeom>
          <a:noFill/>
        </p:spPr>
      </p:pic>
      <p:sp>
        <p:nvSpPr>
          <p:cNvPr id="24" name="Retângulo 23"/>
          <p:cNvSpPr/>
          <p:nvPr/>
        </p:nvSpPr>
        <p:spPr>
          <a:xfrm>
            <a:off x="0" y="640929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https://logodownload.org/wp-content/uploads/2015/03/havainas-logo.jpg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0" y="666994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http://www.safelineexecutive.com.br/wp-content/uploads/2013/04/Brasil-Foods-logo.jpg</a:t>
            </a:r>
            <a:endParaRPr lang="pt-BR" sz="800" dirty="0">
              <a:solidFill>
                <a:schemeClr val="bg1"/>
              </a:solidFill>
            </a:endParaRPr>
          </a:p>
        </p:txBody>
      </p:sp>
      <p:pic>
        <p:nvPicPr>
          <p:cNvPr id="65552" name="Picture 16" descr="http://upload.wikimedia.org/wikipedia/pt/thumb/c/cc/Logotipo_Vale.svg/594px-Logotipo_Vale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21088"/>
            <a:ext cx="3574175" cy="1389957"/>
          </a:xfrm>
          <a:prstGeom prst="rect">
            <a:avLst/>
          </a:prstGeom>
          <a:noFill/>
        </p:spPr>
      </p:pic>
      <p:sp>
        <p:nvSpPr>
          <p:cNvPr id="27" name="Retângulo 26"/>
          <p:cNvSpPr/>
          <p:nvPr/>
        </p:nvSpPr>
        <p:spPr>
          <a:xfrm>
            <a:off x="0" y="6265276"/>
            <a:ext cx="6372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http://upload.wikimedia.org/wikipedia/pt/thumb/c/cc/Logotipo_Vale.</a:t>
            </a:r>
            <a:r>
              <a:rPr lang="pt-BR" sz="800" dirty="0" err="1" smtClean="0">
                <a:solidFill>
                  <a:schemeClr val="bg1"/>
                </a:solidFill>
              </a:rPr>
              <a:t>svg</a:t>
            </a:r>
            <a:r>
              <a:rPr lang="pt-BR" sz="800" dirty="0" smtClean="0">
                <a:solidFill>
                  <a:schemeClr val="bg1"/>
                </a:solidFill>
              </a:rPr>
              <a:t>/594px-</a:t>
            </a:r>
            <a:r>
              <a:rPr lang="pt-BR" sz="800" dirty="0" err="1" smtClean="0">
                <a:solidFill>
                  <a:schemeClr val="bg1"/>
                </a:solidFill>
              </a:rPr>
              <a:t>Logotipo_Vale</a:t>
            </a:r>
            <a:r>
              <a:rPr lang="pt-BR" sz="800" dirty="0" smtClean="0">
                <a:solidFill>
                  <a:schemeClr val="bg1"/>
                </a:solidFill>
              </a:rPr>
              <a:t>.svg.png</a:t>
            </a:r>
            <a:endParaRPr lang="pt-BR" sz="800" dirty="0">
              <a:solidFill>
                <a:schemeClr val="bg1"/>
              </a:solidFill>
            </a:endParaRPr>
          </a:p>
        </p:txBody>
      </p:sp>
      <p:pic>
        <p:nvPicPr>
          <p:cNvPr id="65556" name="Picture 20" descr="http://upload.wikimedia.org/wikipedia/en/8/87/H-stern-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093864"/>
            <a:ext cx="2880320" cy="658814"/>
          </a:xfrm>
          <a:prstGeom prst="rect">
            <a:avLst/>
          </a:prstGeom>
          <a:noFill/>
        </p:spPr>
      </p:pic>
      <p:sp>
        <p:nvSpPr>
          <p:cNvPr id="30" name="Retângulo 29"/>
          <p:cNvSpPr/>
          <p:nvPr/>
        </p:nvSpPr>
        <p:spPr>
          <a:xfrm>
            <a:off x="0" y="612126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http://upload.wikimedia.org/wikipedia/en/8/87/H-stern-logo.gif</a:t>
            </a:r>
            <a:endParaRPr lang="pt-BR" sz="8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cosmeticosnaturachile.files.wordpress.com/2011/09/logonatura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2708920"/>
            <a:ext cx="1872207" cy="1872208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>
            <a:off x="0" y="600462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https://cosmeticosnaturachile.files.wordpress.com/2011/09/logonatura1.jpg</a:t>
            </a:r>
            <a:endParaRPr lang="pt-BR" sz="800" dirty="0">
              <a:solidFill>
                <a:schemeClr val="bg1"/>
              </a:solidFill>
            </a:endParaRPr>
          </a:p>
        </p:txBody>
      </p:sp>
      <p:pic>
        <p:nvPicPr>
          <p:cNvPr id="10246" name="Picture 6" descr="https://stefanini.com/en/wp-content/uploads/2014/06/Logo_Stefanini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4869160"/>
            <a:ext cx="3023558" cy="648072"/>
          </a:xfrm>
          <a:prstGeom prst="rect">
            <a:avLst/>
          </a:prstGeom>
          <a:noFill/>
        </p:spPr>
      </p:pic>
      <p:sp>
        <p:nvSpPr>
          <p:cNvPr id="19" name="Retângulo 18"/>
          <p:cNvSpPr/>
          <p:nvPr/>
        </p:nvSpPr>
        <p:spPr>
          <a:xfrm>
            <a:off x="0" y="587727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https://stefanini.com/en/wp-content/uploads/2014/06/Logo_Stefanini.png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4" name="Picture 8" descr="https://noticiasdatvbrasil.files.wordpress.com/2011/06/adtv-audienciadetv201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5578483" cy="3528392"/>
          </a:xfrm>
          <a:prstGeom prst="rect">
            <a:avLst/>
          </a:prstGeom>
          <a:noFill/>
        </p:spPr>
      </p:pic>
      <p:pic>
        <p:nvPicPr>
          <p:cNvPr id="65546" name="Picture 10" descr="http://4.bp.blogspot.com/_KlAUawaP820/TAgBb1uyJVI/AAAAAAAAAEs/atqXX9DWv8U/s1600/monica_gang_logo%5B1%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0994" y="908720"/>
            <a:ext cx="3689518" cy="4968552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3200" b="1" i="1" dirty="0" smtClean="0">
                <a:solidFill>
                  <a:schemeClr val="bg1"/>
                </a:solidFill>
                <a:latin typeface="Century Gothic" pitchFamily="34" charset="0"/>
              </a:rPr>
              <a:t>+ Direito Autoral </a:t>
            </a: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Brasileiro </a:t>
            </a:r>
            <a:r>
              <a:rPr lang="pt-BR" sz="2400" i="1" dirty="0">
                <a:solidFill>
                  <a:schemeClr val="bg1"/>
                </a:solidFill>
                <a:latin typeface="Century Gothic" pitchFamily="34" charset="0"/>
              </a:rPr>
              <a:t>para </a:t>
            </a: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Exportação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https://noticiasdatvbrasil.files.wordpress.com/2011/06/adtv-audienciadetv201146.jpg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0" y="6453916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http://4.bp.blogspot.com/_KlAUawaP820/TAgBb1uyJVI/AAAAAAAAAEs/atqXX9DWv8U/s1600/monica_gang_logo%5B1%5D.jpg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0216" y="6567155"/>
            <a:ext cx="25875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www.unfpa.org/pds/trends.htm @ Set2013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148064" y="3109775"/>
            <a:ext cx="3995936" cy="679265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2025: 8.1 bilhão de hab.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2029"/>
          <a:stretch>
            <a:fillRect/>
          </a:stretch>
        </p:blipFill>
        <p:spPr bwMode="auto">
          <a:xfrm>
            <a:off x="0" y="908720"/>
            <a:ext cx="9144000" cy="509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3779912" y="1268760"/>
            <a:ext cx="5364088" cy="679265"/>
          </a:xfrm>
          <a:prstGeom prst="rect">
            <a:avLst/>
          </a:prstGeom>
          <a:solidFill>
            <a:srgbClr val="CC33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2025: 8.1 bilhões de habitantes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Mais gente no planeta...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779912" y="2173671"/>
            <a:ext cx="5364088" cy="679265"/>
          </a:xfrm>
          <a:prstGeom prst="rect">
            <a:avLst/>
          </a:prstGeom>
          <a:solidFill>
            <a:srgbClr val="CC33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2100: 9.6 bilhões de habitantes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5198" y="6453336"/>
            <a:ext cx="3168650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800" dirty="0">
                <a:solidFill>
                  <a:schemeClr val="bg1"/>
                </a:solidFill>
                <a:latin typeface="Arial" pitchFamily="34" charset="0"/>
              </a:rPr>
              <a:t>Global </a:t>
            </a:r>
            <a:r>
              <a:rPr lang="pt-BR" sz="800" dirty="0" err="1">
                <a:solidFill>
                  <a:schemeClr val="bg1"/>
                </a:solidFill>
                <a:latin typeface="Arial" pitchFamily="34" charset="0"/>
              </a:rPr>
              <a:t>Trends</a:t>
            </a:r>
            <a:r>
              <a:rPr lang="pt-BR" sz="8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pt-BR" sz="800" dirty="0" smtClean="0">
                <a:solidFill>
                  <a:schemeClr val="bg1"/>
                </a:solidFill>
                <a:latin typeface="Arial" pitchFamily="34" charset="0"/>
              </a:rPr>
              <a:t>2030, </a:t>
            </a:r>
            <a:r>
              <a:rPr lang="pt-BR" sz="800" dirty="0">
                <a:solidFill>
                  <a:schemeClr val="bg1"/>
                </a:solidFill>
                <a:latin typeface="Arial" pitchFamily="34" charset="0"/>
              </a:rPr>
              <a:t>NIC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://loja.elc.com.br/media/catalog/product/cache/1/image/640x468/17f82f742ffe127f42dca9de82fb58b1/t/i/tik_afn_pp_laran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573016"/>
            <a:ext cx="2153444" cy="2153444"/>
          </a:xfrm>
          <a:prstGeom prst="rect">
            <a:avLst/>
          </a:prstGeom>
          <a:noFill/>
        </p:spPr>
      </p:pic>
      <p:pic>
        <p:nvPicPr>
          <p:cNvPr id="8202" name="Picture 10" descr="http://www.transpodata.com.br/v1/wp-content/uploads/2013/09/MARCOPOLO-brt-guatema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4580673" cy="2160240"/>
          </a:xfrm>
          <a:prstGeom prst="rect">
            <a:avLst/>
          </a:prstGeom>
          <a:noFill/>
        </p:spPr>
      </p:pic>
      <p:pic>
        <p:nvPicPr>
          <p:cNvPr id="73730" name="Picture 2" descr="http://www.weg.net/var/ezflow_site/storage/images/media-center/noticias/produtos-e-solucoes/weg-recebe-certificacao-iecex-para-motores-ex/weg-recebe-certificacao-iecex-para-motores-ex2/1296837-1-por-BR/WEG-recebe-certificacao-IECEx-para-motores-Ex_noticia_detalhe_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9" y="3371754"/>
            <a:ext cx="2699792" cy="2217488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3200" b="1" i="1" dirty="0" smtClean="0">
                <a:solidFill>
                  <a:schemeClr val="bg1"/>
                </a:solidFill>
                <a:latin typeface="Century Gothic" pitchFamily="34" charset="0"/>
              </a:rPr>
              <a:t>+ Patentes </a:t>
            </a: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Brasileiras </a:t>
            </a:r>
            <a:r>
              <a:rPr lang="pt-BR" sz="2400" i="1" dirty="0">
                <a:solidFill>
                  <a:schemeClr val="bg1"/>
                </a:solidFill>
                <a:latin typeface="Century Gothic" pitchFamily="34" charset="0"/>
              </a:rPr>
              <a:t>para </a:t>
            </a: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Exportação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654683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http://www.weg.net/var/ezflow_site/storage/images/media-center/noticias/produtos-e-solucoes/weg-recebe-certificacao-iecex-para-motores-ex/weg-recebe-certificacao-iecex-para-motores-ex2/1296837-1-por-BR/WEG-recebe-certificacao-IECEx-para-motores-Ex_noticia_detalhe_h.jpg</a:t>
            </a:r>
            <a:endParaRPr lang="pt-BR" sz="800" dirty="0">
              <a:solidFill>
                <a:schemeClr val="bg1"/>
              </a:solidFill>
            </a:endParaRPr>
          </a:p>
        </p:txBody>
      </p:sp>
      <p:pic>
        <p:nvPicPr>
          <p:cNvPr id="11" name="Picture 6" descr="http://jornalggn.com.br/sites/default/files/u16/175.jpg"/>
          <p:cNvPicPr>
            <a:picLocks noChangeAspect="1" noChangeArrowheads="1"/>
          </p:cNvPicPr>
          <p:nvPr/>
        </p:nvPicPr>
        <p:blipFill>
          <a:blip r:embed="rId5" cstate="print"/>
          <a:srcRect t="12245" b="20408"/>
          <a:stretch>
            <a:fillRect/>
          </a:stretch>
        </p:blipFill>
        <p:spPr bwMode="auto">
          <a:xfrm>
            <a:off x="0" y="1124744"/>
            <a:ext cx="4716016" cy="2161325"/>
          </a:xfrm>
          <a:prstGeom prst="rect">
            <a:avLst/>
          </a:prstGeom>
          <a:noFill/>
        </p:spPr>
      </p:pic>
      <p:sp>
        <p:nvSpPr>
          <p:cNvPr id="14" name="Retângulo 13"/>
          <p:cNvSpPr/>
          <p:nvPr/>
        </p:nvSpPr>
        <p:spPr>
          <a:xfrm>
            <a:off x="0" y="638190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http://jornalggn.com.br/sites/default/files/u16/175.jpg</a:t>
            </a:r>
            <a:endParaRPr lang="pt-BR" sz="800" dirty="0">
              <a:solidFill>
                <a:schemeClr val="bg1"/>
              </a:solidFill>
            </a:endParaRPr>
          </a:p>
        </p:txBody>
      </p:sp>
      <p:pic>
        <p:nvPicPr>
          <p:cNvPr id="8198" name="Picture 6" descr="http://mlb-s2-p.mlstatic.com/13893-MLB4367567522_052013-O.jpg"/>
          <p:cNvPicPr>
            <a:picLocks noChangeAspect="1" noChangeArrowheads="1"/>
          </p:cNvPicPr>
          <p:nvPr/>
        </p:nvPicPr>
        <p:blipFill>
          <a:blip r:embed="rId6" cstate="print"/>
          <a:srcRect r="55812"/>
          <a:stretch>
            <a:fillRect/>
          </a:stretch>
        </p:blipFill>
        <p:spPr bwMode="auto">
          <a:xfrm>
            <a:off x="2843808" y="3501008"/>
            <a:ext cx="1008112" cy="2281436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>
            <a:off x="0" y="6237892"/>
            <a:ext cx="7200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http://loja.elc.com.br/lacres/selostik/selo-tik-afn-1-60-mm-pp-014n13pl3pp-pacote-com-100-unidades.html</a:t>
            </a:r>
            <a:endParaRPr lang="pt-BR" sz="800" dirty="0">
              <a:solidFill>
                <a:schemeClr val="bg1"/>
              </a:solidFill>
            </a:endParaRPr>
          </a:p>
        </p:txBody>
      </p:sp>
      <p:pic>
        <p:nvPicPr>
          <p:cNvPr id="8204" name="Picture 12" descr="http://www.lamb.com.br/foto%20placa%20CBF%20tricolor.jpg"/>
          <p:cNvPicPr>
            <a:picLocks noChangeAspect="1" noChangeArrowheads="1"/>
          </p:cNvPicPr>
          <p:nvPr/>
        </p:nvPicPr>
        <p:blipFill>
          <a:blip r:embed="rId7" cstate="print"/>
          <a:srcRect l="1575" t="66637" r="66925" b="3438"/>
          <a:stretch>
            <a:fillRect/>
          </a:stretch>
        </p:blipFill>
        <p:spPr bwMode="auto">
          <a:xfrm>
            <a:off x="0" y="3356992"/>
            <a:ext cx="2652926" cy="2520280"/>
          </a:xfrm>
          <a:prstGeom prst="rect">
            <a:avLst/>
          </a:prstGeom>
          <a:noFill/>
        </p:spPr>
      </p:pic>
      <p:sp>
        <p:nvSpPr>
          <p:cNvPr id="16" name="Retângulo 15"/>
          <p:cNvSpPr/>
          <p:nvPr/>
        </p:nvSpPr>
        <p:spPr>
          <a:xfrm>
            <a:off x="0" y="6093296"/>
            <a:ext cx="2627784" cy="21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http://www.transpodata.com.br/v1/tag/marcopolo/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0" y="594986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http://aerojoaopessoa.blogspot.com.br/2015/05/embraer-entregas-de-jatos-devem-ficar.html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://www.temastop.com/wp-content/uploads/2012/03/sapato-colorido-fernando-pi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789040"/>
            <a:ext cx="1872208" cy="2134370"/>
          </a:xfrm>
          <a:prstGeom prst="rect">
            <a:avLst/>
          </a:prstGeom>
          <a:noFill/>
        </p:spPr>
      </p:pic>
      <p:pic>
        <p:nvPicPr>
          <p:cNvPr id="1034" name="Picture 10" descr="http://www.studiozanini.com.br/uploads/fotos/images/30/thumb/gioco2_site.jpg?13663974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4372390" cy="2738722"/>
          </a:xfrm>
          <a:prstGeom prst="rect">
            <a:avLst/>
          </a:prstGeom>
          <a:noFill/>
        </p:spPr>
      </p:pic>
      <p:grpSp>
        <p:nvGrpSpPr>
          <p:cNvPr id="20" name="Grupo 19"/>
          <p:cNvGrpSpPr/>
          <p:nvPr/>
        </p:nvGrpSpPr>
        <p:grpSpPr>
          <a:xfrm>
            <a:off x="6191672" y="3933056"/>
            <a:ext cx="2952328" cy="1800200"/>
            <a:chOff x="1763688" y="2204864"/>
            <a:chExt cx="7344816" cy="352839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63688" y="2204864"/>
              <a:ext cx="7096125" cy="344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tângulo 15"/>
            <p:cNvSpPr/>
            <p:nvPr/>
          </p:nvSpPr>
          <p:spPr>
            <a:xfrm>
              <a:off x="1763688" y="2204864"/>
              <a:ext cx="1728192" cy="1512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7164288" y="4221088"/>
              <a:ext cx="1944216" cy="1512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36" name="Picture 12" descr="http://www.indiodacosta.com/wp-content/uploads/2013/09/Smarthydro_WIDE_ALTA.jpg"/>
          <p:cNvPicPr>
            <a:picLocks noChangeAspect="1" noChangeArrowheads="1"/>
          </p:cNvPicPr>
          <p:nvPr/>
        </p:nvPicPr>
        <p:blipFill>
          <a:blip r:embed="rId5" cstate="print"/>
          <a:srcRect l="34846" t="32456" r="5501"/>
          <a:stretch>
            <a:fillRect/>
          </a:stretch>
        </p:blipFill>
        <p:spPr bwMode="auto">
          <a:xfrm>
            <a:off x="0" y="836712"/>
            <a:ext cx="9144000" cy="2940150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3200" b="1" i="1" dirty="0" smtClean="0">
                <a:solidFill>
                  <a:schemeClr val="bg1"/>
                </a:solidFill>
                <a:latin typeface="Century Gothic" pitchFamily="34" charset="0"/>
              </a:rPr>
              <a:t>+ Design </a:t>
            </a: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Brasileiros </a:t>
            </a:r>
            <a:r>
              <a:rPr lang="pt-BR" sz="2400" i="1" dirty="0">
                <a:solidFill>
                  <a:schemeClr val="bg1"/>
                </a:solidFill>
                <a:latin typeface="Century Gothic" pitchFamily="34" charset="0"/>
              </a:rPr>
              <a:t>para </a:t>
            </a: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Exportação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-36512" y="6669940"/>
            <a:ext cx="71825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http://fotografia.folha.uol.com.br/galerias/7532-obras-internacionais-de-oscar-niemeyer#foto-146081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-36512" y="6382488"/>
            <a:ext cx="20136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http://www.studiozanini.com.br/produtos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-36512" y="6238472"/>
            <a:ext cx="15263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http://www.indiodacosta.com/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-36512" y="652592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http://www.temastop.com/wp-content/uploads/2012/03/sapato-colorido-fernando-pires.jpg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6" name="Picture 14" descr="http://www.revistadeluxo.com.br/wp-content/uploads/2013/11/GranChard-8.jpg"/>
          <p:cNvPicPr>
            <a:picLocks noChangeAspect="1" noChangeArrowheads="1"/>
          </p:cNvPicPr>
          <p:nvPr/>
        </p:nvPicPr>
        <p:blipFill>
          <a:blip r:embed="rId2" cstate="print"/>
          <a:srcRect l="22330"/>
          <a:stretch>
            <a:fillRect/>
          </a:stretch>
        </p:blipFill>
        <p:spPr bwMode="auto">
          <a:xfrm>
            <a:off x="-180528" y="980728"/>
            <a:ext cx="5760640" cy="4957293"/>
          </a:xfrm>
          <a:prstGeom prst="rect">
            <a:avLst/>
          </a:prstGeom>
          <a:noFill/>
        </p:spPr>
      </p:pic>
      <p:pic>
        <p:nvPicPr>
          <p:cNvPr id="74764" name="Picture 12" descr="http://www.enoeventos.com.br/2007/carioca/DSCF5823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043" y="908720"/>
            <a:ext cx="4230469" cy="4968552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3200" b="1" i="1" dirty="0" smtClean="0">
                <a:solidFill>
                  <a:schemeClr val="bg1"/>
                </a:solidFill>
                <a:latin typeface="Century Gothic" pitchFamily="34" charset="0"/>
              </a:rPr>
              <a:t>+ Indicação Geográfica </a:t>
            </a: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Brasileira </a:t>
            </a:r>
            <a:r>
              <a:rPr lang="pt-BR" sz="2400" i="1" dirty="0">
                <a:solidFill>
                  <a:schemeClr val="bg1"/>
                </a:solidFill>
                <a:latin typeface="Century Gothic" pitchFamily="34" charset="0"/>
              </a:rPr>
              <a:t>para </a:t>
            </a: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Exportação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0" y="666994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https://confrariadosagustc.files.wordpress.com/2009/11/dsc04695.jpg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0" y="652534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http://www.revistadeluxo.com.br/wp-content/uploads/2013/11/GranChard-8.jpg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://www.thedubaimall.com/en/Images/Dumond%20lg_tcm87-20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980728"/>
            <a:ext cx="2592288" cy="1806746"/>
          </a:xfrm>
          <a:prstGeom prst="rect">
            <a:avLst/>
          </a:prstGeom>
          <a:noFill/>
        </p:spPr>
      </p:pic>
      <p:pic>
        <p:nvPicPr>
          <p:cNvPr id="54284" name="Picture 12" descr="http://armazenscaponte.com/imagens/logo_boticario_g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221088"/>
            <a:ext cx="3438525" cy="1828800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3200" b="1" i="1" dirty="0" smtClean="0">
                <a:solidFill>
                  <a:schemeClr val="bg1"/>
                </a:solidFill>
                <a:latin typeface="Century Gothic" pitchFamily="34" charset="0"/>
              </a:rPr>
              <a:t>+ Franquias </a:t>
            </a: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Brasileira </a:t>
            </a:r>
            <a:r>
              <a:rPr lang="pt-BR" sz="2400" i="1" dirty="0">
                <a:solidFill>
                  <a:schemeClr val="bg1"/>
                </a:solidFill>
                <a:latin typeface="Century Gothic" pitchFamily="34" charset="0"/>
              </a:rPr>
              <a:t>para </a:t>
            </a: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Exportação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49888"/>
            <a:ext cx="9180512" cy="1008112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4274" name="Picture 2" descr="http://blog.carmensteffens.com/wp-content/uploads/2012/09/VOTE_HOLLYWOOD_01.jpg"/>
          <p:cNvPicPr>
            <a:picLocks noChangeAspect="1" noChangeArrowheads="1"/>
          </p:cNvPicPr>
          <p:nvPr/>
        </p:nvPicPr>
        <p:blipFill>
          <a:blip r:embed="rId4" cstate="print"/>
          <a:srcRect l="21709" r="22132"/>
          <a:stretch>
            <a:fillRect/>
          </a:stretch>
        </p:blipFill>
        <p:spPr bwMode="auto">
          <a:xfrm>
            <a:off x="0" y="1628800"/>
            <a:ext cx="3563888" cy="2103261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http://blog.carmensteffens.com/wp-content/uploads/2012/09/VOTE_HOLLYWOOD_01.jpg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652592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http://www.thedubaimall.com/en/shop/Footwear/dumond.</a:t>
            </a:r>
            <a:r>
              <a:rPr lang="pt-BR" sz="800" dirty="0" err="1" smtClean="0">
                <a:solidFill>
                  <a:schemeClr val="bg1"/>
                </a:solidFill>
              </a:rPr>
              <a:t>aspx</a:t>
            </a:r>
            <a:endParaRPr lang="pt-BR" sz="800" dirty="0">
              <a:solidFill>
                <a:schemeClr val="bg1"/>
              </a:solidFill>
            </a:endParaRPr>
          </a:p>
        </p:txBody>
      </p:sp>
      <p:pic>
        <p:nvPicPr>
          <p:cNvPr id="54280" name="Picture 8" descr="http://cdn1.sempretops.com/wp-content/uploads/ccaa-varginha-433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5819" y="1628800"/>
            <a:ext cx="2828181" cy="1959479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>
            <a:off x="0" y="62373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http://cdn1.sempretops.com/wp-content/uploads/ccaa-varginha-433x300.jpg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0" y="594986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http://armazenscaponte.com/imagens/logo_boticario_grd.jpg</a:t>
            </a:r>
            <a:endParaRPr lang="pt-BR" sz="800" dirty="0">
              <a:solidFill>
                <a:schemeClr val="bg1"/>
              </a:solidFill>
            </a:endParaRPr>
          </a:p>
        </p:txBody>
      </p:sp>
      <p:pic>
        <p:nvPicPr>
          <p:cNvPr id="54288" name="Picture 16" descr="http://www.sonamex.com/wp-content/uploads/2011/08/Spole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509120"/>
            <a:ext cx="4739514" cy="1212265"/>
          </a:xfrm>
          <a:prstGeom prst="rect">
            <a:avLst/>
          </a:prstGeom>
          <a:noFill/>
        </p:spPr>
      </p:pic>
      <p:pic>
        <p:nvPicPr>
          <p:cNvPr id="54282" name="Picture 10" descr="http://upload.wikimedia.org/wikipedia/commons/0/0d/Logo_Oficial_iGU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564904"/>
            <a:ext cx="2699792" cy="1842902"/>
          </a:xfrm>
          <a:prstGeom prst="rect">
            <a:avLst/>
          </a:prstGeom>
          <a:noFill/>
        </p:spPr>
      </p:pic>
      <p:sp>
        <p:nvSpPr>
          <p:cNvPr id="21" name="Retângulo 20"/>
          <p:cNvSpPr/>
          <p:nvPr/>
        </p:nvSpPr>
        <p:spPr>
          <a:xfrm>
            <a:off x="0" y="638190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http://www.sonamex.com/wp-content/uploads/2011/08/Spoleto.jpg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0" y="609387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http://upload.wikimedia.org/wikipedia/commons/0/0d/Logo_Oficial_iGUi.png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2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0" y="2212214"/>
            <a:ext cx="8460432" cy="640722"/>
          </a:xfrm>
          <a:prstGeom prst="rect">
            <a:avLst/>
          </a:prstGeom>
          <a:solidFill>
            <a:srgbClr val="0033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Aumenta a competitividade das empresas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5092534"/>
            <a:ext cx="8460432" cy="640722"/>
          </a:xfrm>
          <a:prstGeom prst="rect">
            <a:avLst/>
          </a:prstGeom>
          <a:solidFill>
            <a:srgbClr val="0033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Combate à pirataria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0" y="4372454"/>
            <a:ext cx="8460432" cy="640722"/>
          </a:xfrm>
          <a:prstGeom prst="rect">
            <a:avLst/>
          </a:prstGeom>
          <a:solidFill>
            <a:srgbClr val="0033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Atrai  investimentos e centros de P&amp;D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0" y="2932294"/>
            <a:ext cx="8460432" cy="640722"/>
          </a:xfrm>
          <a:prstGeom prst="rect">
            <a:avLst/>
          </a:prstGeom>
          <a:solidFill>
            <a:srgbClr val="0033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Oferece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segurança jurídica </a:t>
            </a: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para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pitchFamily="34" charset="0"/>
              </a:rPr>
              <a:t>contratos</a:t>
            </a:r>
            <a:endParaRPr lang="en-US" sz="24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0" y="3652374"/>
            <a:ext cx="8460432" cy="640722"/>
          </a:xfrm>
          <a:prstGeom prst="rect">
            <a:avLst/>
          </a:prstGeom>
          <a:solidFill>
            <a:srgbClr val="0033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Possibilita projetos de inovação aberta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763688" y="18864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2400" i="1" dirty="0" smtClean="0">
                <a:solidFill>
                  <a:srgbClr val="FFFFFF"/>
                </a:solidFill>
                <a:latin typeface="Century Gothic" pitchFamily="34" charset="0"/>
              </a:rPr>
              <a:t>Importância Propriedade Intelectual </a:t>
            </a:r>
          </a:p>
          <a:p>
            <a:pPr lvl="0" algn="r">
              <a:defRPr/>
            </a:pPr>
            <a:r>
              <a:rPr lang="pt-BR" sz="2400" i="1" dirty="0" smtClean="0">
                <a:solidFill>
                  <a:srgbClr val="FFFFFF"/>
                </a:solidFill>
                <a:latin typeface="Century Gothic" pitchFamily="34" charset="0"/>
              </a:rPr>
              <a:t>para o Brasil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0" y="666994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http://www.hotppttemplates.com/brazil-flag-powerpoint.html#.VWcwn89VhBc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blog.rakuten.com.br/wp-content/uploads/2012/12/e-commerce-brasil-mai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7" y="980728"/>
            <a:ext cx="4862349" cy="4921128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Brasil </a:t>
            </a:r>
            <a:r>
              <a:rPr lang="pt-BR" sz="2400" i="1" smtClean="0">
                <a:solidFill>
                  <a:schemeClr val="bg1"/>
                </a:solidFill>
                <a:latin typeface="Century Gothic" pitchFamily="34" charset="0"/>
              </a:rPr>
              <a:t>no Comércio </a:t>
            </a: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do Século 21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652120" y="1844824"/>
            <a:ext cx="3491880" cy="576064"/>
          </a:xfrm>
          <a:prstGeom prst="rect">
            <a:avLst/>
          </a:prstGeom>
          <a:solidFill>
            <a:srgbClr val="3366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INPI de classe mundial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915816" y="1124744"/>
            <a:ext cx="6228184" cy="576064"/>
          </a:xfrm>
          <a:prstGeom prst="rect">
            <a:avLst/>
          </a:prstGeom>
          <a:solidFill>
            <a:srgbClr val="3366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Participação em tratados internacionais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004048" y="2636912"/>
            <a:ext cx="4139952" cy="856746"/>
          </a:xfrm>
          <a:prstGeom prst="rect">
            <a:avLst/>
          </a:prstGeom>
          <a:solidFill>
            <a:srgbClr val="3366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Modernização do marco regulatório em PI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3707904" y="4725144"/>
            <a:ext cx="5436096" cy="936104"/>
          </a:xfrm>
          <a:prstGeom prst="rect">
            <a:avLst/>
          </a:prstGeom>
          <a:solidFill>
            <a:srgbClr val="3366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Modernos prodecimentos para transferência de tecnologia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499992" y="3717032"/>
            <a:ext cx="4644008" cy="792088"/>
          </a:xfrm>
          <a:prstGeom prst="rect">
            <a:avLst/>
          </a:prstGeom>
          <a:solidFill>
            <a:srgbClr val="3366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Ampliação da cultura de proteção e negócios  com PI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http://blog.rakuten.com.br/wp-content/uploads/2012/12/e-commerce-brasil-maior.jpg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3" descr="fundo_apresent_c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1944216" y="6356176"/>
            <a:ext cx="630078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800" dirty="0" smtClean="0">
                <a:solidFill>
                  <a:schemeClr val="bg1"/>
                </a:solidFill>
                <a:latin typeface="Century Gothic" pitchFamily="34" charset="0"/>
              </a:rPr>
              <a:t>9│Junho │2015</a:t>
            </a:r>
            <a:endParaRPr lang="pt-BR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 cstate="print"/>
          <a:srcRect l="28285"/>
          <a:stretch>
            <a:fillRect/>
          </a:stretch>
        </p:blipFill>
        <p:spPr bwMode="auto">
          <a:xfrm>
            <a:off x="1907704" y="692696"/>
            <a:ext cx="20082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944216" y="2060848"/>
            <a:ext cx="5724128" cy="26161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lvl="0">
              <a:buClr>
                <a:srgbClr val="017337"/>
              </a:buClr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Obrigada!</a:t>
            </a:r>
          </a:p>
          <a:p>
            <a:pPr lvl="0">
              <a:buClr>
                <a:srgbClr val="017337"/>
              </a:buClr>
            </a:pPr>
            <a:endParaRPr lang="pt-BR" sz="2800" b="1" dirty="0" smtClean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  <a:p>
            <a:pPr lvl="0">
              <a:buClr>
                <a:srgbClr val="017337"/>
              </a:buClr>
            </a:pPr>
            <a:r>
              <a:rPr lang="pt-BR" sz="28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Diana Jungmann, </a:t>
            </a:r>
            <a:r>
              <a:rPr lang="pt-BR" sz="2800" dirty="0" err="1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MSc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. PhD</a:t>
            </a:r>
          </a:p>
          <a:p>
            <a:pPr lvl="0">
              <a:buClr>
                <a:srgbClr val="017337"/>
              </a:buClr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diana@cni.org.br</a:t>
            </a:r>
          </a:p>
          <a:p>
            <a:pPr lvl="0">
              <a:buClr>
                <a:srgbClr val="017337"/>
              </a:buClr>
            </a:pPr>
            <a:endParaRPr lang="pt-BR" sz="2000" dirty="0" smtClean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  <a:p>
            <a:pPr lvl="0">
              <a:buClr>
                <a:srgbClr val="017337"/>
              </a:buClr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Coordenadora do Programa </a:t>
            </a:r>
          </a:p>
          <a:p>
            <a:pPr lvl="0">
              <a:buClr>
                <a:srgbClr val="017337"/>
              </a:buClr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Propriedade Intelectual &amp; Bioeconomia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Maior longevidade...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851920" y="3109775"/>
            <a:ext cx="5292080" cy="679265"/>
          </a:xfrm>
          <a:prstGeom prst="rect">
            <a:avLst/>
          </a:prstGeom>
          <a:solidFill>
            <a:srgbClr val="CC33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2030: 1 de 8 habitantes +65 anos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-36512" y="663916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</a:rPr>
              <a:t>http://www.nia.nih.gov/sites/default/files/WPAM.pdf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36512" y="6423139"/>
            <a:ext cx="3168650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800" dirty="0">
                <a:solidFill>
                  <a:schemeClr val="bg1"/>
                </a:solidFill>
                <a:latin typeface="Arial" pitchFamily="34" charset="0"/>
              </a:rPr>
              <a:t>Global </a:t>
            </a:r>
            <a:r>
              <a:rPr lang="pt-BR" sz="800" dirty="0" err="1">
                <a:solidFill>
                  <a:schemeClr val="bg1"/>
                </a:solidFill>
                <a:latin typeface="Arial" pitchFamily="34" charset="0"/>
              </a:rPr>
              <a:t>Trends</a:t>
            </a:r>
            <a:r>
              <a:rPr lang="pt-BR" sz="8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pt-BR" sz="800" dirty="0" smtClean="0">
                <a:solidFill>
                  <a:schemeClr val="bg1"/>
                </a:solidFill>
                <a:latin typeface="Arial" pitchFamily="34" charset="0"/>
              </a:rPr>
              <a:t>2030, </a:t>
            </a:r>
            <a:r>
              <a:rPr lang="pt-BR" sz="800" dirty="0">
                <a:solidFill>
                  <a:schemeClr val="bg1"/>
                </a:solidFill>
                <a:latin typeface="Arial" pitchFamily="34" charset="0"/>
              </a:rPr>
              <a:t>NIC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dailymail.co.uk/i/pix/2011/01/12/article-1346357-07A86D44000005DC-799_468x2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588002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Mais gente nas cidades...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4797152"/>
            <a:ext cx="9144000" cy="640722"/>
          </a:xfrm>
          <a:prstGeom prst="rect">
            <a:avLst/>
          </a:prstGeom>
          <a:solidFill>
            <a:srgbClr val="CC33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2030: centros urbanos +60% da população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423139"/>
            <a:ext cx="3168650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800" dirty="0">
                <a:solidFill>
                  <a:schemeClr val="bg1"/>
                </a:solidFill>
                <a:latin typeface="Arial" pitchFamily="34" charset="0"/>
              </a:rPr>
              <a:t>Global </a:t>
            </a:r>
            <a:r>
              <a:rPr lang="pt-BR" sz="800" dirty="0" err="1">
                <a:solidFill>
                  <a:schemeClr val="bg1"/>
                </a:solidFill>
                <a:latin typeface="Arial" pitchFamily="34" charset="0"/>
              </a:rPr>
              <a:t>Trends</a:t>
            </a:r>
            <a:r>
              <a:rPr lang="pt-BR" sz="8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pt-BR" sz="800" dirty="0" smtClean="0">
                <a:solidFill>
                  <a:schemeClr val="bg1"/>
                </a:solidFill>
                <a:latin typeface="Arial" pitchFamily="34" charset="0"/>
              </a:rPr>
              <a:t>2030, </a:t>
            </a:r>
            <a:r>
              <a:rPr lang="pt-BR" sz="800" dirty="0">
                <a:solidFill>
                  <a:schemeClr val="bg1"/>
                </a:solidFill>
                <a:latin typeface="Arial" pitchFamily="34" charset="0"/>
              </a:rPr>
              <a:t>NIC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http://i.dailymail.co.uk/i/pix/2011/01/12/article-1346357-07A86D44000005DC-799_468x286.jpg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quadradodosloucos.com.br/wp-content/uploads/2011/09/Consumo_Classe_C.jpg"/>
          <p:cNvPicPr>
            <a:picLocks noChangeAspect="1" noChangeArrowheads="1"/>
          </p:cNvPicPr>
          <p:nvPr/>
        </p:nvPicPr>
        <p:blipFill>
          <a:blip r:embed="rId2" cstate="print"/>
          <a:srcRect b="18291"/>
          <a:stretch>
            <a:fillRect/>
          </a:stretch>
        </p:blipFill>
        <p:spPr bwMode="auto">
          <a:xfrm>
            <a:off x="0" y="908720"/>
            <a:ext cx="9144000" cy="5040560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Aumento do consumo...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2636912"/>
            <a:ext cx="6228184" cy="648072"/>
          </a:xfrm>
          <a:prstGeom prst="rect">
            <a:avLst/>
          </a:prstGeom>
          <a:solidFill>
            <a:srgbClr val="CC33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2030: US$ 8.606 per capita [ ↑56,81%]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1628800"/>
            <a:ext cx="4824536" cy="640722"/>
          </a:xfrm>
          <a:prstGeom prst="rect">
            <a:avLst/>
          </a:prstGeom>
          <a:solidFill>
            <a:srgbClr val="CC33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2005: US$ 5.488 per capita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0" y="6381328"/>
            <a:ext cx="19768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 err="1" smtClean="0">
                <a:solidFill>
                  <a:schemeClr val="bg1"/>
                </a:solidFill>
              </a:rPr>
              <a:t>The</a:t>
            </a:r>
            <a:r>
              <a:rPr lang="pt-BR" sz="800" dirty="0" smtClean="0">
                <a:solidFill>
                  <a:schemeClr val="bg1"/>
                </a:solidFill>
              </a:rPr>
              <a:t> </a:t>
            </a:r>
            <a:r>
              <a:rPr lang="pt-BR" sz="800" dirty="0" err="1" smtClean="0">
                <a:solidFill>
                  <a:schemeClr val="bg1"/>
                </a:solidFill>
              </a:rPr>
              <a:t>Bioeconomy</a:t>
            </a:r>
            <a:r>
              <a:rPr lang="pt-BR" sz="800" dirty="0" smtClean="0">
                <a:solidFill>
                  <a:schemeClr val="bg1"/>
                </a:solidFill>
              </a:rPr>
              <a:t> to 2030. OECD 2009.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http://www.cantareira.org/wp-content/uploads/2013/03/consumismo.jpg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73556"/>
            <a:ext cx="9180512" cy="572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Mais mobilidade urbana...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60" y="6642556"/>
            <a:ext cx="69847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chemeClr val="bg1"/>
                </a:solidFill>
              </a:rPr>
              <a:t>https://miltoncompolitica.wordpress.com/2014/03/26/propaganda-do-governo-tucano-orienta-rala-e-rola-na-mulherada-no-metro-lotado-de-sao-paulo/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b="15635"/>
          <a:stretch>
            <a:fillRect/>
          </a:stretch>
        </p:blipFill>
        <p:spPr bwMode="auto">
          <a:xfrm>
            <a:off x="0" y="836712"/>
            <a:ext cx="91440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Menos água...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6381328"/>
            <a:ext cx="3168650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000" dirty="0">
                <a:solidFill>
                  <a:schemeClr val="bg1"/>
                </a:solidFill>
                <a:latin typeface="Arial" pitchFamily="34" charset="0"/>
              </a:rPr>
              <a:t>Global </a:t>
            </a:r>
            <a:r>
              <a:rPr lang="pt-BR" sz="1000" dirty="0" err="1">
                <a:solidFill>
                  <a:schemeClr val="bg1"/>
                </a:solidFill>
                <a:latin typeface="Arial" pitchFamily="34" charset="0"/>
              </a:rPr>
              <a:t>Trends</a:t>
            </a:r>
            <a:r>
              <a:rPr lang="pt-BR" sz="10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pt-BR" sz="1000" dirty="0" smtClean="0">
                <a:solidFill>
                  <a:schemeClr val="bg1"/>
                </a:solidFill>
                <a:latin typeface="Arial" pitchFamily="34" charset="0"/>
              </a:rPr>
              <a:t>2030, </a:t>
            </a:r>
            <a:r>
              <a:rPr lang="pt-BR" sz="1000" dirty="0">
                <a:solidFill>
                  <a:schemeClr val="bg1"/>
                </a:solidFill>
                <a:latin typeface="Arial" pitchFamily="34" charset="0"/>
              </a:rPr>
              <a:t>NIC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>
                <a:solidFill>
                  <a:schemeClr val="bg1"/>
                </a:solidFill>
              </a:rPr>
              <a:t>http://i0.statig.com.br/bancodeimagens/2o/br/ol/2obrolhf4uontjqnxkgyw88o2.jpg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24776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i="1" dirty="0" smtClean="0">
                <a:solidFill>
                  <a:schemeClr val="bg1"/>
                </a:solidFill>
                <a:latin typeface="Century Gothic" pitchFamily="34" charset="0"/>
              </a:rPr>
              <a:t>Mais poluição...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36512" y="5877272"/>
            <a:ext cx="9180512" cy="1008112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sz="2400" i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6611779"/>
            <a:ext cx="7164288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000" dirty="0" smtClean="0">
                <a:solidFill>
                  <a:schemeClr val="bg1"/>
                </a:solidFill>
                <a:latin typeface="Arial" pitchFamily="34" charset="0"/>
              </a:rPr>
              <a:t>http://noticias.uol.com.br/meio-ambiente/album/2014/05/21/poluicao-na-baia-de-guanabara.htm</a:t>
            </a:r>
            <a:endParaRPr lang="pt-BR" sz="10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14388</TotalTime>
  <Words>658</Words>
  <Application>Microsoft Office PowerPoint</Application>
  <PresentationFormat>Apresentação na tela (4:3)</PresentationFormat>
  <Paragraphs>168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7" baseType="lpstr"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ENSI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Estágios</dc:title>
  <dc:creator>Administrador</dc:creator>
  <cp:lastModifiedBy>Washington Carlos Maciel da Silva</cp:lastModifiedBy>
  <cp:revision>687</cp:revision>
  <dcterms:created xsi:type="dcterms:W3CDTF">2009-04-27T19:49:49Z</dcterms:created>
  <dcterms:modified xsi:type="dcterms:W3CDTF">2015-06-09T17:22:14Z</dcterms:modified>
</cp:coreProperties>
</file>