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82" r:id="rId4"/>
    <p:sldId id="260" r:id="rId5"/>
    <p:sldId id="272" r:id="rId6"/>
    <p:sldId id="278" r:id="rId7"/>
    <p:sldId id="285" r:id="rId8"/>
    <p:sldId id="280" r:id="rId9"/>
    <p:sldId id="271" r:id="rId10"/>
    <p:sldId id="290" r:id="rId11"/>
    <p:sldId id="291" r:id="rId12"/>
    <p:sldId id="292" r:id="rId13"/>
    <p:sldId id="293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D87321"/>
    <a:srgbClr val="FFA245"/>
    <a:srgbClr val="FFCF00"/>
    <a:srgbClr val="FFAA00"/>
    <a:srgbClr val="A34646"/>
    <a:srgbClr val="EF7D7D"/>
    <a:srgbClr val="00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EED08-F18F-4567-A6C4-AADE0CA0866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AF97B62-9D9C-4C5E-A50E-51FECE005D04}">
      <dgm:prSet phldrT="[Texto]" custT="1"/>
      <dgm:spPr/>
      <dgm:t>
        <a:bodyPr/>
        <a:lstStyle/>
        <a:p>
          <a:r>
            <a:rPr lang="pt-BR" sz="1800" dirty="0" smtClean="0"/>
            <a:t>MME</a:t>
          </a:r>
        </a:p>
      </dgm:t>
    </dgm:pt>
    <dgm:pt modelId="{042B8CDA-DFAA-4AC0-971C-B94A2E9AE1BA}" type="parTrans" cxnId="{0D613E9D-B338-4564-B2C2-EF242E89FF4C}">
      <dgm:prSet/>
      <dgm:spPr/>
      <dgm:t>
        <a:bodyPr/>
        <a:lstStyle/>
        <a:p>
          <a:endParaRPr lang="pt-BR"/>
        </a:p>
      </dgm:t>
    </dgm:pt>
    <dgm:pt modelId="{2E3D0A0B-A7A1-441A-A60F-D88532857E33}" type="sibTrans" cxnId="{0D613E9D-B338-4564-B2C2-EF242E89FF4C}">
      <dgm:prSet/>
      <dgm:spPr/>
      <dgm:t>
        <a:bodyPr/>
        <a:lstStyle/>
        <a:p>
          <a:endParaRPr lang="pt-BR"/>
        </a:p>
      </dgm:t>
    </dgm:pt>
    <dgm:pt modelId="{B4D924EB-D7CE-489E-B9C2-9C5DD55AC8C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800" dirty="0" smtClean="0"/>
            <a:t>Empreendedor</a:t>
          </a:r>
          <a:endParaRPr lang="pt-BR" sz="800" dirty="0"/>
        </a:p>
      </dgm:t>
    </dgm:pt>
    <dgm:pt modelId="{55F4A182-F748-4AC9-8EF8-1DF34487441A}" type="parTrans" cxnId="{38B2711F-F06E-4EA2-871A-F79D2ECE5066}">
      <dgm:prSet/>
      <dgm:spPr/>
      <dgm:t>
        <a:bodyPr/>
        <a:lstStyle/>
        <a:p>
          <a:endParaRPr lang="pt-BR"/>
        </a:p>
      </dgm:t>
    </dgm:pt>
    <dgm:pt modelId="{87F2C0F4-9B5A-4B6B-ABE5-CE1207F6CA31}" type="sibTrans" cxnId="{38B2711F-F06E-4EA2-871A-F79D2ECE5066}">
      <dgm:prSet/>
      <dgm:spPr/>
      <dgm:t>
        <a:bodyPr/>
        <a:lstStyle/>
        <a:p>
          <a:endParaRPr lang="pt-BR"/>
        </a:p>
      </dgm:t>
    </dgm:pt>
    <dgm:pt modelId="{91C1ACAF-3D22-4E7A-A657-6F998F971052}">
      <dgm:prSet phldrT="[Texto]" custT="1"/>
      <dgm:spPr/>
      <dgm:t>
        <a:bodyPr/>
        <a:lstStyle/>
        <a:p>
          <a:r>
            <a:rPr lang="pt-BR" sz="1000" dirty="0" smtClean="0"/>
            <a:t>ONS</a:t>
          </a:r>
          <a:endParaRPr lang="pt-BR" sz="1000" dirty="0"/>
        </a:p>
      </dgm:t>
    </dgm:pt>
    <dgm:pt modelId="{9813FC66-15E5-4849-8641-1954808B847B}" type="parTrans" cxnId="{300B8669-B7BD-4CAF-B06A-EF7282A6FD39}">
      <dgm:prSet/>
      <dgm:spPr/>
      <dgm:t>
        <a:bodyPr/>
        <a:lstStyle/>
        <a:p>
          <a:endParaRPr lang="pt-BR"/>
        </a:p>
      </dgm:t>
    </dgm:pt>
    <dgm:pt modelId="{B6BD31CC-0D25-4473-B5E5-32B192893FBB}" type="sibTrans" cxnId="{300B8669-B7BD-4CAF-B06A-EF7282A6FD39}">
      <dgm:prSet/>
      <dgm:spPr/>
      <dgm:t>
        <a:bodyPr/>
        <a:lstStyle/>
        <a:p>
          <a:endParaRPr lang="pt-BR"/>
        </a:p>
      </dgm:t>
    </dgm:pt>
    <dgm:pt modelId="{1BE694BF-99A9-4180-ADB8-D169EB8FD9E1}">
      <dgm:prSet phldrT="[Texto]" custT="1"/>
      <dgm:spPr/>
      <dgm:t>
        <a:bodyPr/>
        <a:lstStyle/>
        <a:p>
          <a:r>
            <a:rPr lang="pt-BR" sz="1000" dirty="0" smtClean="0"/>
            <a:t>IBAMA</a:t>
          </a:r>
          <a:endParaRPr lang="pt-BR" sz="1000" dirty="0"/>
        </a:p>
      </dgm:t>
    </dgm:pt>
    <dgm:pt modelId="{CB0BDBEC-97F6-4C52-B36B-C0DA37A117AD}" type="parTrans" cxnId="{A05BE8B3-0D61-4EBD-AA2B-01DDD55C5032}">
      <dgm:prSet/>
      <dgm:spPr/>
      <dgm:t>
        <a:bodyPr/>
        <a:lstStyle/>
        <a:p>
          <a:endParaRPr lang="pt-BR"/>
        </a:p>
      </dgm:t>
    </dgm:pt>
    <dgm:pt modelId="{F6E7B577-90D2-464E-95E1-B1986A1150EF}" type="sibTrans" cxnId="{A05BE8B3-0D61-4EBD-AA2B-01DDD55C5032}">
      <dgm:prSet/>
      <dgm:spPr/>
      <dgm:t>
        <a:bodyPr/>
        <a:lstStyle/>
        <a:p>
          <a:endParaRPr lang="pt-BR"/>
        </a:p>
      </dgm:t>
    </dgm:pt>
    <dgm:pt modelId="{13A939EA-2A3A-4D8D-9E2D-909347EA27DF}">
      <dgm:prSet phldrT="[Texto]" custT="1"/>
      <dgm:spPr/>
      <dgm:t>
        <a:bodyPr/>
        <a:lstStyle/>
        <a:p>
          <a:r>
            <a:rPr lang="pt-BR" sz="1000" dirty="0" smtClean="0"/>
            <a:t>FUNAI</a:t>
          </a:r>
          <a:endParaRPr lang="pt-BR" sz="1000" dirty="0"/>
        </a:p>
      </dgm:t>
    </dgm:pt>
    <dgm:pt modelId="{F0BD672A-039A-46D2-81C9-E017E698D7BD}" type="parTrans" cxnId="{45C86E01-81A6-4254-A6EC-AC12DE26A6A6}">
      <dgm:prSet/>
      <dgm:spPr/>
      <dgm:t>
        <a:bodyPr/>
        <a:lstStyle/>
        <a:p>
          <a:endParaRPr lang="pt-BR"/>
        </a:p>
      </dgm:t>
    </dgm:pt>
    <dgm:pt modelId="{D88DA271-8075-4641-93E1-BED1050B0D99}" type="sibTrans" cxnId="{45C86E01-81A6-4254-A6EC-AC12DE26A6A6}">
      <dgm:prSet/>
      <dgm:spPr/>
      <dgm:t>
        <a:bodyPr/>
        <a:lstStyle/>
        <a:p>
          <a:endParaRPr lang="pt-BR"/>
        </a:p>
      </dgm:t>
    </dgm:pt>
    <dgm:pt modelId="{C4947D0C-A32A-45E9-85E3-16AB5ED7C2DD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000" dirty="0" smtClean="0"/>
            <a:t>Outros</a:t>
          </a:r>
          <a:endParaRPr lang="pt-BR" sz="1000" dirty="0"/>
        </a:p>
      </dgm:t>
    </dgm:pt>
    <dgm:pt modelId="{D963FD89-530E-43B1-9325-74CF94669193}" type="parTrans" cxnId="{C6EEA5B2-AC66-48BF-BF6E-2A5E08FE2E49}">
      <dgm:prSet/>
      <dgm:spPr/>
      <dgm:t>
        <a:bodyPr/>
        <a:lstStyle/>
        <a:p>
          <a:endParaRPr lang="pt-BR"/>
        </a:p>
      </dgm:t>
    </dgm:pt>
    <dgm:pt modelId="{068F6A30-D007-4C38-B7CA-CCA3B00B2F7B}" type="sibTrans" cxnId="{C6EEA5B2-AC66-48BF-BF6E-2A5E08FE2E49}">
      <dgm:prSet/>
      <dgm:spPr/>
      <dgm:t>
        <a:bodyPr/>
        <a:lstStyle/>
        <a:p>
          <a:endParaRPr lang="pt-BR"/>
        </a:p>
      </dgm:t>
    </dgm:pt>
    <dgm:pt modelId="{B6033082-0E52-497B-8F04-096FE6D21254}">
      <dgm:prSet phldrT="[Texto]" custT="1"/>
      <dgm:spPr/>
      <dgm:t>
        <a:bodyPr/>
        <a:lstStyle/>
        <a:p>
          <a:r>
            <a:rPr lang="pt-BR" sz="1000" dirty="0" smtClean="0"/>
            <a:t>Advocacia Geral da União</a:t>
          </a:r>
          <a:endParaRPr lang="pt-BR" sz="1000" dirty="0"/>
        </a:p>
      </dgm:t>
    </dgm:pt>
    <dgm:pt modelId="{236868AB-08AD-4F72-B6DB-542DD993919D}" type="parTrans" cxnId="{8A4F80E2-657B-45DA-BDEF-FC16B33303AB}">
      <dgm:prSet/>
      <dgm:spPr/>
      <dgm:t>
        <a:bodyPr/>
        <a:lstStyle/>
        <a:p>
          <a:endParaRPr lang="pt-BR"/>
        </a:p>
      </dgm:t>
    </dgm:pt>
    <dgm:pt modelId="{B2BF2B6B-B5B5-410E-9F32-064BC36EE55A}" type="sibTrans" cxnId="{8A4F80E2-657B-45DA-BDEF-FC16B33303AB}">
      <dgm:prSet/>
      <dgm:spPr/>
      <dgm:t>
        <a:bodyPr/>
        <a:lstStyle/>
        <a:p>
          <a:endParaRPr lang="pt-BR"/>
        </a:p>
      </dgm:t>
    </dgm:pt>
    <dgm:pt modelId="{DCB1F25D-71FB-4868-8C96-9F25699ED264}">
      <dgm:prSet phldrT="[Texto]" custT="1"/>
      <dgm:spPr/>
      <dgm:t>
        <a:bodyPr/>
        <a:lstStyle/>
        <a:p>
          <a:r>
            <a:rPr lang="pt-BR" sz="1000" dirty="0" smtClean="0"/>
            <a:t>Política Federal</a:t>
          </a:r>
          <a:endParaRPr lang="pt-BR" sz="1000" dirty="0"/>
        </a:p>
      </dgm:t>
    </dgm:pt>
    <dgm:pt modelId="{73050363-EF30-4577-B888-2A0131FEBFD8}" type="parTrans" cxnId="{E80B94B9-5AE3-41D6-BE4D-4E649DDE491B}">
      <dgm:prSet/>
      <dgm:spPr/>
      <dgm:t>
        <a:bodyPr/>
        <a:lstStyle/>
        <a:p>
          <a:endParaRPr lang="pt-BR"/>
        </a:p>
      </dgm:t>
    </dgm:pt>
    <dgm:pt modelId="{81C3A0BE-2967-40EB-A964-31931BA27D63}" type="sibTrans" cxnId="{E80B94B9-5AE3-41D6-BE4D-4E649DDE491B}">
      <dgm:prSet/>
      <dgm:spPr/>
      <dgm:t>
        <a:bodyPr/>
        <a:lstStyle/>
        <a:p>
          <a:endParaRPr lang="pt-BR"/>
        </a:p>
      </dgm:t>
    </dgm:pt>
    <dgm:pt modelId="{AC7C86E4-767A-4422-848B-B0AD609EBE37}">
      <dgm:prSet phldrT="[Texto]" custT="1"/>
      <dgm:spPr/>
      <dgm:t>
        <a:bodyPr/>
        <a:lstStyle/>
        <a:p>
          <a:r>
            <a:rPr lang="pt-BR" sz="800" dirty="0" smtClean="0"/>
            <a:t>Casa Civil da Presidência da República</a:t>
          </a:r>
          <a:endParaRPr lang="pt-BR" sz="800" dirty="0"/>
        </a:p>
      </dgm:t>
    </dgm:pt>
    <dgm:pt modelId="{AD3DD943-5E56-4AC1-B0D3-C037F82F5927}" type="parTrans" cxnId="{7F94FCE6-535F-4F74-A5A3-663CDED0F5FD}">
      <dgm:prSet/>
      <dgm:spPr/>
      <dgm:t>
        <a:bodyPr/>
        <a:lstStyle/>
        <a:p>
          <a:endParaRPr lang="pt-BR"/>
        </a:p>
      </dgm:t>
    </dgm:pt>
    <dgm:pt modelId="{183722CA-7A78-4ADD-90AC-2323F36E67B5}" type="sibTrans" cxnId="{7F94FCE6-535F-4F74-A5A3-663CDED0F5FD}">
      <dgm:prSet/>
      <dgm:spPr/>
      <dgm:t>
        <a:bodyPr/>
        <a:lstStyle/>
        <a:p>
          <a:endParaRPr lang="pt-BR"/>
        </a:p>
      </dgm:t>
    </dgm:pt>
    <dgm:pt modelId="{BFC64D64-74FC-4902-A466-05345FE4E435}">
      <dgm:prSet phldrT="[Texto]" custT="1"/>
      <dgm:spPr/>
      <dgm:t>
        <a:bodyPr/>
        <a:lstStyle/>
        <a:p>
          <a:r>
            <a:rPr lang="pt-BR" sz="800" dirty="0" smtClean="0"/>
            <a:t>Gabinete de Segurança Institucional</a:t>
          </a:r>
          <a:endParaRPr lang="pt-BR" sz="800" dirty="0"/>
        </a:p>
      </dgm:t>
    </dgm:pt>
    <dgm:pt modelId="{AF280A9C-8345-4B94-AA26-161DE945A7F8}" type="parTrans" cxnId="{102175E2-E971-4143-B67C-96082B099BB1}">
      <dgm:prSet/>
      <dgm:spPr/>
      <dgm:t>
        <a:bodyPr/>
        <a:lstStyle/>
        <a:p>
          <a:endParaRPr lang="pt-BR"/>
        </a:p>
      </dgm:t>
    </dgm:pt>
    <dgm:pt modelId="{9FDE23B9-304E-4DAC-8F90-15A597B666A1}" type="sibTrans" cxnId="{102175E2-E971-4143-B67C-96082B099BB1}">
      <dgm:prSet/>
      <dgm:spPr/>
      <dgm:t>
        <a:bodyPr/>
        <a:lstStyle/>
        <a:p>
          <a:endParaRPr lang="pt-BR"/>
        </a:p>
      </dgm:t>
    </dgm:pt>
    <dgm:pt modelId="{2BBEF1F1-F25F-4FF5-B0BF-3F6F78E059E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800" dirty="0" smtClean="0"/>
            <a:t>Ministério da Justiça e Segurança Pública</a:t>
          </a:r>
          <a:endParaRPr lang="pt-BR" sz="800" dirty="0"/>
        </a:p>
      </dgm:t>
    </dgm:pt>
    <dgm:pt modelId="{8F5B3ADF-9429-46E8-A970-72C672216787}" type="parTrans" cxnId="{F6DFDF8C-ABC9-4093-B28B-6D8517BB54DA}">
      <dgm:prSet/>
      <dgm:spPr/>
      <dgm:t>
        <a:bodyPr/>
        <a:lstStyle/>
        <a:p>
          <a:endParaRPr lang="pt-BR"/>
        </a:p>
      </dgm:t>
    </dgm:pt>
    <dgm:pt modelId="{763E2501-7995-4D1A-AB93-28D529B36F0B}" type="sibTrans" cxnId="{F6DFDF8C-ABC9-4093-B28B-6D8517BB54DA}">
      <dgm:prSet/>
      <dgm:spPr/>
      <dgm:t>
        <a:bodyPr/>
        <a:lstStyle/>
        <a:p>
          <a:endParaRPr lang="pt-BR"/>
        </a:p>
      </dgm:t>
    </dgm:pt>
    <dgm:pt modelId="{F069BED3-A43A-4547-9578-E6024ED0C291}">
      <dgm:prSet phldrT="[Texto]" custT="1"/>
      <dgm:spPr/>
      <dgm:t>
        <a:bodyPr/>
        <a:lstStyle/>
        <a:p>
          <a:r>
            <a:rPr lang="pt-BR" sz="800" dirty="0" smtClean="0"/>
            <a:t>Ministério dos Povos Indígenas</a:t>
          </a:r>
          <a:endParaRPr lang="pt-BR" sz="800" dirty="0"/>
        </a:p>
      </dgm:t>
    </dgm:pt>
    <dgm:pt modelId="{A51C4A22-70BF-4596-9469-6BAB0DA97F19}" type="parTrans" cxnId="{03C50F70-C79B-400E-BCAF-505CAE1A0055}">
      <dgm:prSet/>
      <dgm:spPr/>
      <dgm:t>
        <a:bodyPr/>
        <a:lstStyle/>
        <a:p>
          <a:endParaRPr lang="pt-BR"/>
        </a:p>
      </dgm:t>
    </dgm:pt>
    <dgm:pt modelId="{DBE759D2-109B-4D9C-B74C-53F259B4464E}" type="sibTrans" cxnId="{03C50F70-C79B-400E-BCAF-505CAE1A0055}">
      <dgm:prSet/>
      <dgm:spPr/>
      <dgm:t>
        <a:bodyPr/>
        <a:lstStyle/>
        <a:p>
          <a:endParaRPr lang="pt-BR"/>
        </a:p>
      </dgm:t>
    </dgm:pt>
    <dgm:pt modelId="{BBFEDE34-C6FD-4231-BA12-513C573C92B1}" type="pres">
      <dgm:prSet presAssocID="{642EED08-F18F-4567-A6C4-AADE0CA08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7288DC-EDED-497F-98E3-8E384D8FBF2E}" type="pres">
      <dgm:prSet presAssocID="{0AF97B62-9D9C-4C5E-A50E-51FECE005D04}" presName="centerShape" presStyleLbl="node0" presStyleIdx="0" presStyleCnt="1" custScaleX="90438" custScaleY="82800"/>
      <dgm:spPr/>
      <dgm:t>
        <a:bodyPr/>
        <a:lstStyle/>
        <a:p>
          <a:endParaRPr lang="pt-BR"/>
        </a:p>
      </dgm:t>
    </dgm:pt>
    <dgm:pt modelId="{AD3F7438-DB4A-4431-A4CD-10CED5BE90DE}" type="pres">
      <dgm:prSet presAssocID="{55F4A182-F748-4AC9-8EF8-1DF34487441A}" presName="parTrans" presStyleLbl="sibTrans2D1" presStyleIdx="0" presStyleCnt="11"/>
      <dgm:spPr/>
      <dgm:t>
        <a:bodyPr/>
        <a:lstStyle/>
        <a:p>
          <a:endParaRPr lang="pt-BR"/>
        </a:p>
      </dgm:t>
    </dgm:pt>
    <dgm:pt modelId="{35AEF5B1-00E2-4AD4-AE91-7D8434F7347B}" type="pres">
      <dgm:prSet presAssocID="{55F4A182-F748-4AC9-8EF8-1DF34487441A}" presName="connectorText" presStyleLbl="sibTrans2D1" presStyleIdx="0" presStyleCnt="11"/>
      <dgm:spPr/>
      <dgm:t>
        <a:bodyPr/>
        <a:lstStyle/>
        <a:p>
          <a:endParaRPr lang="pt-BR"/>
        </a:p>
      </dgm:t>
    </dgm:pt>
    <dgm:pt modelId="{F9F4CC96-B549-416D-982D-8E1746E45B17}" type="pres">
      <dgm:prSet presAssocID="{B4D924EB-D7CE-489E-B9C2-9C5DD55AC8CE}" presName="node" presStyleLbl="node1" presStyleIdx="0" presStyleCnt="11" custScaleX="110724" custScaleY="111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C6055-2A00-4218-9489-9E88DE7DF1B0}" type="pres">
      <dgm:prSet presAssocID="{9813FC66-15E5-4849-8641-1954808B847B}" presName="parTrans" presStyleLbl="sibTrans2D1" presStyleIdx="1" presStyleCnt="11"/>
      <dgm:spPr/>
      <dgm:t>
        <a:bodyPr/>
        <a:lstStyle/>
        <a:p>
          <a:endParaRPr lang="pt-BR"/>
        </a:p>
      </dgm:t>
    </dgm:pt>
    <dgm:pt modelId="{9538A095-AAE8-48D6-BB7E-8758DEB739BD}" type="pres">
      <dgm:prSet presAssocID="{9813FC66-15E5-4849-8641-1954808B847B}" presName="connectorText" presStyleLbl="sibTrans2D1" presStyleIdx="1" presStyleCnt="11"/>
      <dgm:spPr/>
      <dgm:t>
        <a:bodyPr/>
        <a:lstStyle/>
        <a:p>
          <a:endParaRPr lang="pt-BR"/>
        </a:p>
      </dgm:t>
    </dgm:pt>
    <dgm:pt modelId="{603183C6-C817-4309-9036-D2EB4617F669}" type="pres">
      <dgm:prSet presAssocID="{91C1ACAF-3D22-4E7A-A657-6F998F971052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774E94-0E88-4880-B172-0358416D42E2}" type="pres">
      <dgm:prSet presAssocID="{CB0BDBEC-97F6-4C52-B36B-C0DA37A117AD}" presName="parTrans" presStyleLbl="sibTrans2D1" presStyleIdx="2" presStyleCnt="11"/>
      <dgm:spPr/>
      <dgm:t>
        <a:bodyPr/>
        <a:lstStyle/>
        <a:p>
          <a:endParaRPr lang="pt-BR"/>
        </a:p>
      </dgm:t>
    </dgm:pt>
    <dgm:pt modelId="{E0DFF463-50AD-41BC-93E8-3F7F7EEFABCC}" type="pres">
      <dgm:prSet presAssocID="{CB0BDBEC-97F6-4C52-B36B-C0DA37A117AD}" presName="connectorText" presStyleLbl="sibTrans2D1" presStyleIdx="2" presStyleCnt="11"/>
      <dgm:spPr/>
      <dgm:t>
        <a:bodyPr/>
        <a:lstStyle/>
        <a:p>
          <a:endParaRPr lang="pt-BR"/>
        </a:p>
      </dgm:t>
    </dgm:pt>
    <dgm:pt modelId="{4E80530B-F0D5-41C3-9230-CF12A28279DC}" type="pres">
      <dgm:prSet presAssocID="{1BE694BF-99A9-4180-ADB8-D169EB8FD9E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6A327D-5CB0-4B19-A7BA-0B88944CBFA9}" type="pres">
      <dgm:prSet presAssocID="{F0BD672A-039A-46D2-81C9-E017E698D7BD}" presName="parTrans" presStyleLbl="sibTrans2D1" presStyleIdx="3" presStyleCnt="11"/>
      <dgm:spPr/>
      <dgm:t>
        <a:bodyPr/>
        <a:lstStyle/>
        <a:p>
          <a:endParaRPr lang="pt-BR"/>
        </a:p>
      </dgm:t>
    </dgm:pt>
    <dgm:pt modelId="{1999D645-ADE8-44A1-B211-2C151ED0E843}" type="pres">
      <dgm:prSet presAssocID="{F0BD672A-039A-46D2-81C9-E017E698D7BD}" presName="connectorText" presStyleLbl="sibTrans2D1" presStyleIdx="3" presStyleCnt="11"/>
      <dgm:spPr/>
      <dgm:t>
        <a:bodyPr/>
        <a:lstStyle/>
        <a:p>
          <a:endParaRPr lang="pt-BR"/>
        </a:p>
      </dgm:t>
    </dgm:pt>
    <dgm:pt modelId="{95186FD5-ECCE-4CD1-A119-FB2AE6C8A545}" type="pres">
      <dgm:prSet presAssocID="{13A939EA-2A3A-4D8D-9E2D-909347EA27D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543A2-F87C-442D-968C-EE93A8ABA255}" type="pres">
      <dgm:prSet presAssocID="{D963FD89-530E-43B1-9325-74CF94669193}" presName="parTrans" presStyleLbl="sibTrans2D1" presStyleIdx="4" presStyleCnt="11"/>
      <dgm:spPr/>
      <dgm:t>
        <a:bodyPr/>
        <a:lstStyle/>
        <a:p>
          <a:endParaRPr lang="pt-BR"/>
        </a:p>
      </dgm:t>
    </dgm:pt>
    <dgm:pt modelId="{457D76EC-0EF1-4328-9C16-4DD1C6864BF9}" type="pres">
      <dgm:prSet presAssocID="{D963FD89-530E-43B1-9325-74CF94669193}" presName="connectorText" presStyleLbl="sibTrans2D1" presStyleIdx="4" presStyleCnt="11"/>
      <dgm:spPr/>
      <dgm:t>
        <a:bodyPr/>
        <a:lstStyle/>
        <a:p>
          <a:endParaRPr lang="pt-BR"/>
        </a:p>
      </dgm:t>
    </dgm:pt>
    <dgm:pt modelId="{10709CA4-1C70-4AF7-BFEA-A187C01D568B}" type="pres">
      <dgm:prSet presAssocID="{C4947D0C-A32A-45E9-85E3-16AB5ED7C2DD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8B47CC-4FE5-4259-9CD7-91E30C2A90FA}" type="pres">
      <dgm:prSet presAssocID="{236868AB-08AD-4F72-B6DB-542DD993919D}" presName="parTrans" presStyleLbl="sibTrans2D1" presStyleIdx="5" presStyleCnt="11"/>
      <dgm:spPr/>
      <dgm:t>
        <a:bodyPr/>
        <a:lstStyle/>
        <a:p>
          <a:endParaRPr lang="pt-BR"/>
        </a:p>
      </dgm:t>
    </dgm:pt>
    <dgm:pt modelId="{BD89413F-C1B5-4C91-87FB-B825D63A16BB}" type="pres">
      <dgm:prSet presAssocID="{236868AB-08AD-4F72-B6DB-542DD993919D}" presName="connectorText" presStyleLbl="sibTrans2D1" presStyleIdx="5" presStyleCnt="11"/>
      <dgm:spPr/>
      <dgm:t>
        <a:bodyPr/>
        <a:lstStyle/>
        <a:p>
          <a:endParaRPr lang="pt-BR"/>
        </a:p>
      </dgm:t>
    </dgm:pt>
    <dgm:pt modelId="{7F7BCF95-71E7-40FB-9A79-AF16EAD48C6F}" type="pres">
      <dgm:prSet presAssocID="{B6033082-0E52-497B-8F04-096FE6D2125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B0EE0-118E-4C87-AE78-91E9AB255B52}" type="pres">
      <dgm:prSet presAssocID="{73050363-EF30-4577-B888-2A0131FEBFD8}" presName="parTrans" presStyleLbl="sibTrans2D1" presStyleIdx="6" presStyleCnt="11"/>
      <dgm:spPr/>
      <dgm:t>
        <a:bodyPr/>
        <a:lstStyle/>
        <a:p>
          <a:endParaRPr lang="pt-BR"/>
        </a:p>
      </dgm:t>
    </dgm:pt>
    <dgm:pt modelId="{6B9F07BC-5FF2-45A1-8546-C70A04EBC721}" type="pres">
      <dgm:prSet presAssocID="{73050363-EF30-4577-B888-2A0131FEBFD8}" presName="connectorText" presStyleLbl="sibTrans2D1" presStyleIdx="6" presStyleCnt="11"/>
      <dgm:spPr/>
      <dgm:t>
        <a:bodyPr/>
        <a:lstStyle/>
        <a:p>
          <a:endParaRPr lang="pt-BR"/>
        </a:p>
      </dgm:t>
    </dgm:pt>
    <dgm:pt modelId="{2B73B6B3-345A-4496-BB58-B76A24D81E1A}" type="pres">
      <dgm:prSet presAssocID="{DCB1F25D-71FB-4868-8C96-9F25699ED26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B736DE-D650-48C4-BAE5-A24DB5B3FC7D}" type="pres">
      <dgm:prSet presAssocID="{AD3DD943-5E56-4AC1-B0D3-C037F82F5927}" presName="parTrans" presStyleLbl="sibTrans2D1" presStyleIdx="7" presStyleCnt="11"/>
      <dgm:spPr/>
      <dgm:t>
        <a:bodyPr/>
        <a:lstStyle/>
        <a:p>
          <a:endParaRPr lang="pt-BR"/>
        </a:p>
      </dgm:t>
    </dgm:pt>
    <dgm:pt modelId="{BA0A19A3-CB59-45AC-9CA7-2CB004EAC058}" type="pres">
      <dgm:prSet presAssocID="{AD3DD943-5E56-4AC1-B0D3-C037F82F5927}" presName="connectorText" presStyleLbl="sibTrans2D1" presStyleIdx="7" presStyleCnt="11"/>
      <dgm:spPr/>
      <dgm:t>
        <a:bodyPr/>
        <a:lstStyle/>
        <a:p>
          <a:endParaRPr lang="pt-BR"/>
        </a:p>
      </dgm:t>
    </dgm:pt>
    <dgm:pt modelId="{579EF425-C0B8-4EF6-9328-140DA45555DD}" type="pres">
      <dgm:prSet presAssocID="{AC7C86E4-767A-4422-848B-B0AD609EBE3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98665B-4C8A-4EFE-859D-5772FFA9CD4C}" type="pres">
      <dgm:prSet presAssocID="{AF280A9C-8345-4B94-AA26-161DE945A7F8}" presName="parTrans" presStyleLbl="sibTrans2D1" presStyleIdx="8" presStyleCnt="11"/>
      <dgm:spPr/>
      <dgm:t>
        <a:bodyPr/>
        <a:lstStyle/>
        <a:p>
          <a:endParaRPr lang="pt-BR"/>
        </a:p>
      </dgm:t>
    </dgm:pt>
    <dgm:pt modelId="{3E3A0F88-1F32-4721-9211-82147E7F4353}" type="pres">
      <dgm:prSet presAssocID="{AF280A9C-8345-4B94-AA26-161DE945A7F8}" presName="connectorText" presStyleLbl="sibTrans2D1" presStyleIdx="8" presStyleCnt="11"/>
      <dgm:spPr/>
      <dgm:t>
        <a:bodyPr/>
        <a:lstStyle/>
        <a:p>
          <a:endParaRPr lang="pt-BR"/>
        </a:p>
      </dgm:t>
    </dgm:pt>
    <dgm:pt modelId="{50F0B5F3-9C10-4D82-82F9-D0ACDBC02AF0}" type="pres">
      <dgm:prSet presAssocID="{BFC64D64-74FC-4902-A466-05345FE4E435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349F39-179D-4AD0-908B-542B285CCDAF}" type="pres">
      <dgm:prSet presAssocID="{8F5B3ADF-9429-46E8-A970-72C672216787}" presName="parTrans" presStyleLbl="sibTrans2D1" presStyleIdx="9" presStyleCnt="11"/>
      <dgm:spPr/>
      <dgm:t>
        <a:bodyPr/>
        <a:lstStyle/>
        <a:p>
          <a:endParaRPr lang="pt-BR"/>
        </a:p>
      </dgm:t>
    </dgm:pt>
    <dgm:pt modelId="{FB1A2EAE-B238-47B7-8DCA-EC4B8FFF48C0}" type="pres">
      <dgm:prSet presAssocID="{8F5B3ADF-9429-46E8-A970-72C672216787}" presName="connectorText" presStyleLbl="sibTrans2D1" presStyleIdx="9" presStyleCnt="11"/>
      <dgm:spPr/>
      <dgm:t>
        <a:bodyPr/>
        <a:lstStyle/>
        <a:p>
          <a:endParaRPr lang="pt-BR"/>
        </a:p>
      </dgm:t>
    </dgm:pt>
    <dgm:pt modelId="{37FB59FA-DD68-49CB-937B-05DE19B5E856}" type="pres">
      <dgm:prSet presAssocID="{2BBEF1F1-F25F-4FF5-B0BF-3F6F78E059E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01FD07-535A-4541-9069-DFD7B17B2DF6}" type="pres">
      <dgm:prSet presAssocID="{A51C4A22-70BF-4596-9469-6BAB0DA97F19}" presName="parTrans" presStyleLbl="sibTrans2D1" presStyleIdx="10" presStyleCnt="11"/>
      <dgm:spPr/>
      <dgm:t>
        <a:bodyPr/>
        <a:lstStyle/>
        <a:p>
          <a:endParaRPr lang="pt-BR"/>
        </a:p>
      </dgm:t>
    </dgm:pt>
    <dgm:pt modelId="{C651DC2E-FA7A-4044-A809-F42EE2495D62}" type="pres">
      <dgm:prSet presAssocID="{A51C4A22-70BF-4596-9469-6BAB0DA97F19}" presName="connectorText" presStyleLbl="sibTrans2D1" presStyleIdx="10" presStyleCnt="11"/>
      <dgm:spPr/>
      <dgm:t>
        <a:bodyPr/>
        <a:lstStyle/>
        <a:p>
          <a:endParaRPr lang="pt-BR"/>
        </a:p>
      </dgm:t>
    </dgm:pt>
    <dgm:pt modelId="{0C43CCA7-0421-4C69-AE23-5BF95A3E1833}" type="pres">
      <dgm:prSet presAssocID="{F069BED3-A43A-4547-9578-E6024ED0C29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3822E5-3D1F-4B13-B17F-4B1B55A827E2}" type="presOf" srcId="{F069BED3-A43A-4547-9578-E6024ED0C291}" destId="{0C43CCA7-0421-4C69-AE23-5BF95A3E1833}" srcOrd="0" destOrd="0" presId="urn:microsoft.com/office/officeart/2005/8/layout/radial5"/>
    <dgm:cxn modelId="{1DAF267F-7783-482C-B206-146D4E9E7ADD}" type="presOf" srcId="{A51C4A22-70BF-4596-9469-6BAB0DA97F19}" destId="{AD01FD07-535A-4541-9069-DFD7B17B2DF6}" srcOrd="0" destOrd="0" presId="urn:microsoft.com/office/officeart/2005/8/layout/radial5"/>
    <dgm:cxn modelId="{72AB76C1-2FFA-4047-9A9E-84F27D26C358}" type="presOf" srcId="{8F5B3ADF-9429-46E8-A970-72C672216787}" destId="{FB1A2EAE-B238-47B7-8DCA-EC4B8FFF48C0}" srcOrd="1" destOrd="0" presId="urn:microsoft.com/office/officeart/2005/8/layout/radial5"/>
    <dgm:cxn modelId="{C49A56D0-B1A3-4A3D-888D-561473195306}" type="presOf" srcId="{CB0BDBEC-97F6-4C52-B36B-C0DA37A117AD}" destId="{5D774E94-0E88-4880-B172-0358416D42E2}" srcOrd="0" destOrd="0" presId="urn:microsoft.com/office/officeart/2005/8/layout/radial5"/>
    <dgm:cxn modelId="{38B2711F-F06E-4EA2-871A-F79D2ECE5066}" srcId="{0AF97B62-9D9C-4C5E-A50E-51FECE005D04}" destId="{B4D924EB-D7CE-489E-B9C2-9C5DD55AC8CE}" srcOrd="0" destOrd="0" parTransId="{55F4A182-F748-4AC9-8EF8-1DF34487441A}" sibTransId="{87F2C0F4-9B5A-4B6B-ABE5-CE1207F6CA31}"/>
    <dgm:cxn modelId="{01B7B0BF-FF83-40A3-8658-201ACC3367A9}" type="presOf" srcId="{BFC64D64-74FC-4902-A466-05345FE4E435}" destId="{50F0B5F3-9C10-4D82-82F9-D0ACDBC02AF0}" srcOrd="0" destOrd="0" presId="urn:microsoft.com/office/officeart/2005/8/layout/radial5"/>
    <dgm:cxn modelId="{7F94FCE6-535F-4F74-A5A3-663CDED0F5FD}" srcId="{0AF97B62-9D9C-4C5E-A50E-51FECE005D04}" destId="{AC7C86E4-767A-4422-848B-B0AD609EBE37}" srcOrd="7" destOrd="0" parTransId="{AD3DD943-5E56-4AC1-B0D3-C037F82F5927}" sibTransId="{183722CA-7A78-4ADD-90AC-2323F36E67B5}"/>
    <dgm:cxn modelId="{CF9D9664-4F98-43A7-A4F5-2B2ADA78EFA9}" type="presOf" srcId="{CB0BDBEC-97F6-4C52-B36B-C0DA37A117AD}" destId="{E0DFF463-50AD-41BC-93E8-3F7F7EEFABCC}" srcOrd="1" destOrd="0" presId="urn:microsoft.com/office/officeart/2005/8/layout/radial5"/>
    <dgm:cxn modelId="{EC8DEDB4-FE99-4E70-82AB-4DCD7E7CE5A1}" type="presOf" srcId="{AC7C86E4-767A-4422-848B-B0AD609EBE37}" destId="{579EF425-C0B8-4EF6-9328-140DA45555DD}" srcOrd="0" destOrd="0" presId="urn:microsoft.com/office/officeart/2005/8/layout/radial5"/>
    <dgm:cxn modelId="{0D613E9D-B338-4564-B2C2-EF242E89FF4C}" srcId="{642EED08-F18F-4567-A6C4-AADE0CA08666}" destId="{0AF97B62-9D9C-4C5E-A50E-51FECE005D04}" srcOrd="0" destOrd="0" parTransId="{042B8CDA-DFAA-4AC0-971C-B94A2E9AE1BA}" sibTransId="{2E3D0A0B-A7A1-441A-A60F-D88532857E33}"/>
    <dgm:cxn modelId="{80B9D941-7922-4920-AFBF-F0E65FC83CF5}" type="presOf" srcId="{8F5B3ADF-9429-46E8-A970-72C672216787}" destId="{AF349F39-179D-4AD0-908B-542B285CCDAF}" srcOrd="0" destOrd="0" presId="urn:microsoft.com/office/officeart/2005/8/layout/radial5"/>
    <dgm:cxn modelId="{C8576EAF-F1DB-49CC-A88C-7AC78284001D}" type="presOf" srcId="{AD3DD943-5E56-4AC1-B0D3-C037F82F5927}" destId="{BA0A19A3-CB59-45AC-9CA7-2CB004EAC058}" srcOrd="1" destOrd="0" presId="urn:microsoft.com/office/officeart/2005/8/layout/radial5"/>
    <dgm:cxn modelId="{4E471750-000C-43D7-A84A-3E57CD1E552D}" type="presOf" srcId="{9813FC66-15E5-4849-8641-1954808B847B}" destId="{38CC6055-2A00-4218-9489-9E88DE7DF1B0}" srcOrd="0" destOrd="0" presId="urn:microsoft.com/office/officeart/2005/8/layout/radial5"/>
    <dgm:cxn modelId="{78793F34-EE2C-46EF-93F3-44D46B502602}" type="presOf" srcId="{C4947D0C-A32A-45E9-85E3-16AB5ED7C2DD}" destId="{10709CA4-1C70-4AF7-BFEA-A187C01D568B}" srcOrd="0" destOrd="0" presId="urn:microsoft.com/office/officeart/2005/8/layout/radial5"/>
    <dgm:cxn modelId="{F6DFDF8C-ABC9-4093-B28B-6D8517BB54DA}" srcId="{0AF97B62-9D9C-4C5E-A50E-51FECE005D04}" destId="{2BBEF1F1-F25F-4FF5-B0BF-3F6F78E059E6}" srcOrd="9" destOrd="0" parTransId="{8F5B3ADF-9429-46E8-A970-72C672216787}" sibTransId="{763E2501-7995-4D1A-AB93-28D529B36F0B}"/>
    <dgm:cxn modelId="{7C893D5D-3548-401D-9486-B1D97FFFA86D}" type="presOf" srcId="{2BBEF1F1-F25F-4FF5-B0BF-3F6F78E059E6}" destId="{37FB59FA-DD68-49CB-937B-05DE19B5E856}" srcOrd="0" destOrd="0" presId="urn:microsoft.com/office/officeart/2005/8/layout/radial5"/>
    <dgm:cxn modelId="{7788B44C-44F0-462A-AE34-C10060213350}" type="presOf" srcId="{236868AB-08AD-4F72-B6DB-542DD993919D}" destId="{BB8B47CC-4FE5-4259-9CD7-91E30C2A90FA}" srcOrd="0" destOrd="0" presId="urn:microsoft.com/office/officeart/2005/8/layout/radial5"/>
    <dgm:cxn modelId="{6BC64006-A2F0-45A5-B571-DC548C417AB4}" type="presOf" srcId="{91C1ACAF-3D22-4E7A-A657-6F998F971052}" destId="{603183C6-C817-4309-9036-D2EB4617F669}" srcOrd="0" destOrd="0" presId="urn:microsoft.com/office/officeart/2005/8/layout/radial5"/>
    <dgm:cxn modelId="{E8EA632F-8977-484C-B0C0-37311BD4C7F2}" type="presOf" srcId="{AF280A9C-8345-4B94-AA26-161DE945A7F8}" destId="{3E3A0F88-1F32-4721-9211-82147E7F4353}" srcOrd="1" destOrd="0" presId="urn:microsoft.com/office/officeart/2005/8/layout/radial5"/>
    <dgm:cxn modelId="{5AE098CA-FE0B-4711-93A4-47AD023A1A05}" type="presOf" srcId="{A51C4A22-70BF-4596-9469-6BAB0DA97F19}" destId="{C651DC2E-FA7A-4044-A809-F42EE2495D62}" srcOrd="1" destOrd="0" presId="urn:microsoft.com/office/officeart/2005/8/layout/radial5"/>
    <dgm:cxn modelId="{8A9C777B-2513-4875-A6F7-F269BA308237}" type="presOf" srcId="{642EED08-F18F-4567-A6C4-AADE0CA08666}" destId="{BBFEDE34-C6FD-4231-BA12-513C573C92B1}" srcOrd="0" destOrd="0" presId="urn:microsoft.com/office/officeart/2005/8/layout/radial5"/>
    <dgm:cxn modelId="{28923FFA-3370-4768-8A8E-27672873E73A}" type="presOf" srcId="{AD3DD943-5E56-4AC1-B0D3-C037F82F5927}" destId="{70B736DE-D650-48C4-BAE5-A24DB5B3FC7D}" srcOrd="0" destOrd="0" presId="urn:microsoft.com/office/officeart/2005/8/layout/radial5"/>
    <dgm:cxn modelId="{8A4F80E2-657B-45DA-BDEF-FC16B33303AB}" srcId="{0AF97B62-9D9C-4C5E-A50E-51FECE005D04}" destId="{B6033082-0E52-497B-8F04-096FE6D21254}" srcOrd="5" destOrd="0" parTransId="{236868AB-08AD-4F72-B6DB-542DD993919D}" sibTransId="{B2BF2B6B-B5B5-410E-9F32-064BC36EE55A}"/>
    <dgm:cxn modelId="{C6EEA5B2-AC66-48BF-BF6E-2A5E08FE2E49}" srcId="{0AF97B62-9D9C-4C5E-A50E-51FECE005D04}" destId="{C4947D0C-A32A-45E9-85E3-16AB5ED7C2DD}" srcOrd="4" destOrd="0" parTransId="{D963FD89-530E-43B1-9325-74CF94669193}" sibTransId="{068F6A30-D007-4C38-B7CA-CCA3B00B2F7B}"/>
    <dgm:cxn modelId="{CD54919F-7315-48B4-9E84-868EB019C4D7}" type="presOf" srcId="{13A939EA-2A3A-4D8D-9E2D-909347EA27DF}" destId="{95186FD5-ECCE-4CD1-A119-FB2AE6C8A545}" srcOrd="0" destOrd="0" presId="urn:microsoft.com/office/officeart/2005/8/layout/radial5"/>
    <dgm:cxn modelId="{F1DBCBFA-1BE2-4660-97D8-70BCFCC834F5}" type="presOf" srcId="{73050363-EF30-4577-B888-2A0131FEBFD8}" destId="{6B9F07BC-5FF2-45A1-8546-C70A04EBC721}" srcOrd="1" destOrd="0" presId="urn:microsoft.com/office/officeart/2005/8/layout/radial5"/>
    <dgm:cxn modelId="{E80B94B9-5AE3-41D6-BE4D-4E649DDE491B}" srcId="{0AF97B62-9D9C-4C5E-A50E-51FECE005D04}" destId="{DCB1F25D-71FB-4868-8C96-9F25699ED264}" srcOrd="6" destOrd="0" parTransId="{73050363-EF30-4577-B888-2A0131FEBFD8}" sibTransId="{81C3A0BE-2967-40EB-A964-31931BA27D63}"/>
    <dgm:cxn modelId="{9D936F00-B489-4B7F-8389-20D2C7350BD2}" type="presOf" srcId="{55F4A182-F748-4AC9-8EF8-1DF34487441A}" destId="{35AEF5B1-00E2-4AD4-AE91-7D8434F7347B}" srcOrd="1" destOrd="0" presId="urn:microsoft.com/office/officeart/2005/8/layout/radial5"/>
    <dgm:cxn modelId="{17429401-0F84-46F3-895B-339375C5BDE0}" type="presOf" srcId="{B6033082-0E52-497B-8F04-096FE6D21254}" destId="{7F7BCF95-71E7-40FB-9A79-AF16EAD48C6F}" srcOrd="0" destOrd="0" presId="urn:microsoft.com/office/officeart/2005/8/layout/radial5"/>
    <dgm:cxn modelId="{102175E2-E971-4143-B67C-96082B099BB1}" srcId="{0AF97B62-9D9C-4C5E-A50E-51FECE005D04}" destId="{BFC64D64-74FC-4902-A466-05345FE4E435}" srcOrd="8" destOrd="0" parTransId="{AF280A9C-8345-4B94-AA26-161DE945A7F8}" sibTransId="{9FDE23B9-304E-4DAC-8F90-15A597B666A1}"/>
    <dgm:cxn modelId="{300B8669-B7BD-4CAF-B06A-EF7282A6FD39}" srcId="{0AF97B62-9D9C-4C5E-A50E-51FECE005D04}" destId="{91C1ACAF-3D22-4E7A-A657-6F998F971052}" srcOrd="1" destOrd="0" parTransId="{9813FC66-15E5-4849-8641-1954808B847B}" sibTransId="{B6BD31CC-0D25-4473-B5E5-32B192893FBB}"/>
    <dgm:cxn modelId="{1D0A3573-D0C3-4E20-BB10-6CAB2ACE0946}" type="presOf" srcId="{D963FD89-530E-43B1-9325-74CF94669193}" destId="{506543A2-F87C-442D-968C-EE93A8ABA255}" srcOrd="0" destOrd="0" presId="urn:microsoft.com/office/officeart/2005/8/layout/radial5"/>
    <dgm:cxn modelId="{D444BDF5-D80D-4106-A617-534F108DD9FB}" type="presOf" srcId="{0AF97B62-9D9C-4C5E-A50E-51FECE005D04}" destId="{C27288DC-EDED-497F-98E3-8E384D8FBF2E}" srcOrd="0" destOrd="0" presId="urn:microsoft.com/office/officeart/2005/8/layout/radial5"/>
    <dgm:cxn modelId="{45C86E01-81A6-4254-A6EC-AC12DE26A6A6}" srcId="{0AF97B62-9D9C-4C5E-A50E-51FECE005D04}" destId="{13A939EA-2A3A-4D8D-9E2D-909347EA27DF}" srcOrd="3" destOrd="0" parTransId="{F0BD672A-039A-46D2-81C9-E017E698D7BD}" sibTransId="{D88DA271-8075-4641-93E1-BED1050B0D99}"/>
    <dgm:cxn modelId="{A05BE8B3-0D61-4EBD-AA2B-01DDD55C5032}" srcId="{0AF97B62-9D9C-4C5E-A50E-51FECE005D04}" destId="{1BE694BF-99A9-4180-ADB8-D169EB8FD9E1}" srcOrd="2" destOrd="0" parTransId="{CB0BDBEC-97F6-4C52-B36B-C0DA37A117AD}" sibTransId="{F6E7B577-90D2-464E-95E1-B1986A1150EF}"/>
    <dgm:cxn modelId="{F2CCD3F4-5384-4974-A343-726FAC76CDEB}" type="presOf" srcId="{9813FC66-15E5-4849-8641-1954808B847B}" destId="{9538A095-AAE8-48D6-BB7E-8758DEB739BD}" srcOrd="1" destOrd="0" presId="urn:microsoft.com/office/officeart/2005/8/layout/radial5"/>
    <dgm:cxn modelId="{8152538A-BD27-4148-852E-85EF598658AB}" type="presOf" srcId="{236868AB-08AD-4F72-B6DB-542DD993919D}" destId="{BD89413F-C1B5-4C91-87FB-B825D63A16BB}" srcOrd="1" destOrd="0" presId="urn:microsoft.com/office/officeart/2005/8/layout/radial5"/>
    <dgm:cxn modelId="{24E25A57-8A97-45E0-B5CE-14C579ED8F47}" type="presOf" srcId="{B4D924EB-D7CE-489E-B9C2-9C5DD55AC8CE}" destId="{F9F4CC96-B549-416D-982D-8E1746E45B17}" srcOrd="0" destOrd="0" presId="urn:microsoft.com/office/officeart/2005/8/layout/radial5"/>
    <dgm:cxn modelId="{8AB4FDF1-D12A-4501-BAEF-D3D29B73BEE0}" type="presOf" srcId="{1BE694BF-99A9-4180-ADB8-D169EB8FD9E1}" destId="{4E80530B-F0D5-41C3-9230-CF12A28279DC}" srcOrd="0" destOrd="0" presId="urn:microsoft.com/office/officeart/2005/8/layout/radial5"/>
    <dgm:cxn modelId="{78EC8C57-3057-4029-9128-FB3287C88954}" type="presOf" srcId="{55F4A182-F748-4AC9-8EF8-1DF34487441A}" destId="{AD3F7438-DB4A-4431-A4CD-10CED5BE90DE}" srcOrd="0" destOrd="0" presId="urn:microsoft.com/office/officeart/2005/8/layout/radial5"/>
    <dgm:cxn modelId="{E3804366-38FB-4F1F-A6BC-CACADA557529}" type="presOf" srcId="{F0BD672A-039A-46D2-81C9-E017E698D7BD}" destId="{7E6A327D-5CB0-4B19-A7BA-0B88944CBFA9}" srcOrd="0" destOrd="0" presId="urn:microsoft.com/office/officeart/2005/8/layout/radial5"/>
    <dgm:cxn modelId="{25728C19-CAE4-41F2-8E5E-11C9FC773C66}" type="presOf" srcId="{DCB1F25D-71FB-4868-8C96-9F25699ED264}" destId="{2B73B6B3-345A-4496-BB58-B76A24D81E1A}" srcOrd="0" destOrd="0" presId="urn:microsoft.com/office/officeart/2005/8/layout/radial5"/>
    <dgm:cxn modelId="{81182E09-8D42-4879-9740-66C979120F4E}" type="presOf" srcId="{F0BD672A-039A-46D2-81C9-E017E698D7BD}" destId="{1999D645-ADE8-44A1-B211-2C151ED0E843}" srcOrd="1" destOrd="0" presId="urn:microsoft.com/office/officeart/2005/8/layout/radial5"/>
    <dgm:cxn modelId="{E67607E9-2390-4B82-934A-522C7355A599}" type="presOf" srcId="{73050363-EF30-4577-B888-2A0131FEBFD8}" destId="{969B0EE0-118E-4C87-AE78-91E9AB255B52}" srcOrd="0" destOrd="0" presId="urn:microsoft.com/office/officeart/2005/8/layout/radial5"/>
    <dgm:cxn modelId="{C69A9726-843C-4BA4-A5CE-6A0589DBDAED}" type="presOf" srcId="{D963FD89-530E-43B1-9325-74CF94669193}" destId="{457D76EC-0EF1-4328-9C16-4DD1C6864BF9}" srcOrd="1" destOrd="0" presId="urn:microsoft.com/office/officeart/2005/8/layout/radial5"/>
    <dgm:cxn modelId="{03C50F70-C79B-400E-BCAF-505CAE1A0055}" srcId="{0AF97B62-9D9C-4C5E-A50E-51FECE005D04}" destId="{F069BED3-A43A-4547-9578-E6024ED0C291}" srcOrd="10" destOrd="0" parTransId="{A51C4A22-70BF-4596-9469-6BAB0DA97F19}" sibTransId="{DBE759D2-109B-4D9C-B74C-53F259B4464E}"/>
    <dgm:cxn modelId="{FFF77437-AE2D-4455-9043-A8AAEFE03AE1}" type="presOf" srcId="{AF280A9C-8345-4B94-AA26-161DE945A7F8}" destId="{1698665B-4C8A-4EFE-859D-5772FFA9CD4C}" srcOrd="0" destOrd="0" presId="urn:microsoft.com/office/officeart/2005/8/layout/radial5"/>
    <dgm:cxn modelId="{F7AEFAFD-0ED3-4A6E-9F2D-EC6EAD34A1C4}" type="presParOf" srcId="{BBFEDE34-C6FD-4231-BA12-513C573C92B1}" destId="{C27288DC-EDED-497F-98E3-8E384D8FBF2E}" srcOrd="0" destOrd="0" presId="urn:microsoft.com/office/officeart/2005/8/layout/radial5"/>
    <dgm:cxn modelId="{5AAD5C72-4D25-46FE-9887-D9D93C4CF5BE}" type="presParOf" srcId="{BBFEDE34-C6FD-4231-BA12-513C573C92B1}" destId="{AD3F7438-DB4A-4431-A4CD-10CED5BE90DE}" srcOrd="1" destOrd="0" presId="urn:microsoft.com/office/officeart/2005/8/layout/radial5"/>
    <dgm:cxn modelId="{6ED222E3-CF61-4423-812B-931A58284803}" type="presParOf" srcId="{AD3F7438-DB4A-4431-A4CD-10CED5BE90DE}" destId="{35AEF5B1-00E2-4AD4-AE91-7D8434F7347B}" srcOrd="0" destOrd="0" presId="urn:microsoft.com/office/officeart/2005/8/layout/radial5"/>
    <dgm:cxn modelId="{31333C7B-FDF9-4061-95E9-FC9995E59C62}" type="presParOf" srcId="{BBFEDE34-C6FD-4231-BA12-513C573C92B1}" destId="{F9F4CC96-B549-416D-982D-8E1746E45B17}" srcOrd="2" destOrd="0" presId="urn:microsoft.com/office/officeart/2005/8/layout/radial5"/>
    <dgm:cxn modelId="{3DBC93FB-DCE2-489B-89B6-66BC3F9B8C72}" type="presParOf" srcId="{BBFEDE34-C6FD-4231-BA12-513C573C92B1}" destId="{38CC6055-2A00-4218-9489-9E88DE7DF1B0}" srcOrd="3" destOrd="0" presId="urn:microsoft.com/office/officeart/2005/8/layout/radial5"/>
    <dgm:cxn modelId="{0E02438E-46C1-4E66-B38C-2B740F864ECA}" type="presParOf" srcId="{38CC6055-2A00-4218-9489-9E88DE7DF1B0}" destId="{9538A095-AAE8-48D6-BB7E-8758DEB739BD}" srcOrd="0" destOrd="0" presId="urn:microsoft.com/office/officeart/2005/8/layout/radial5"/>
    <dgm:cxn modelId="{4DAF7C1A-406D-4345-AB5D-9B26F216776D}" type="presParOf" srcId="{BBFEDE34-C6FD-4231-BA12-513C573C92B1}" destId="{603183C6-C817-4309-9036-D2EB4617F669}" srcOrd="4" destOrd="0" presId="urn:microsoft.com/office/officeart/2005/8/layout/radial5"/>
    <dgm:cxn modelId="{4E6B44A8-EEE3-4BBC-9214-6D36DC96FA7A}" type="presParOf" srcId="{BBFEDE34-C6FD-4231-BA12-513C573C92B1}" destId="{5D774E94-0E88-4880-B172-0358416D42E2}" srcOrd="5" destOrd="0" presId="urn:microsoft.com/office/officeart/2005/8/layout/radial5"/>
    <dgm:cxn modelId="{59FC64E2-3AF2-4277-A50B-AEA9E21B6367}" type="presParOf" srcId="{5D774E94-0E88-4880-B172-0358416D42E2}" destId="{E0DFF463-50AD-41BC-93E8-3F7F7EEFABCC}" srcOrd="0" destOrd="0" presId="urn:microsoft.com/office/officeart/2005/8/layout/radial5"/>
    <dgm:cxn modelId="{3C31A6B2-6BB3-483F-92DE-006392AE7B9D}" type="presParOf" srcId="{BBFEDE34-C6FD-4231-BA12-513C573C92B1}" destId="{4E80530B-F0D5-41C3-9230-CF12A28279DC}" srcOrd="6" destOrd="0" presId="urn:microsoft.com/office/officeart/2005/8/layout/radial5"/>
    <dgm:cxn modelId="{A5EEB903-83CD-4462-A9DC-A6D5A3DF98EF}" type="presParOf" srcId="{BBFEDE34-C6FD-4231-BA12-513C573C92B1}" destId="{7E6A327D-5CB0-4B19-A7BA-0B88944CBFA9}" srcOrd="7" destOrd="0" presId="urn:microsoft.com/office/officeart/2005/8/layout/radial5"/>
    <dgm:cxn modelId="{D6D65C36-0844-4D5E-B1FC-AC7EEB5C7A74}" type="presParOf" srcId="{7E6A327D-5CB0-4B19-A7BA-0B88944CBFA9}" destId="{1999D645-ADE8-44A1-B211-2C151ED0E843}" srcOrd="0" destOrd="0" presId="urn:microsoft.com/office/officeart/2005/8/layout/radial5"/>
    <dgm:cxn modelId="{9AB3CFC9-F869-4A7C-9A7D-A00B712F6E73}" type="presParOf" srcId="{BBFEDE34-C6FD-4231-BA12-513C573C92B1}" destId="{95186FD5-ECCE-4CD1-A119-FB2AE6C8A545}" srcOrd="8" destOrd="0" presId="urn:microsoft.com/office/officeart/2005/8/layout/radial5"/>
    <dgm:cxn modelId="{9A93C6A8-ED27-403B-8E7B-F5271C3CF65C}" type="presParOf" srcId="{BBFEDE34-C6FD-4231-BA12-513C573C92B1}" destId="{506543A2-F87C-442D-968C-EE93A8ABA255}" srcOrd="9" destOrd="0" presId="urn:microsoft.com/office/officeart/2005/8/layout/radial5"/>
    <dgm:cxn modelId="{DAD2DD8D-DE7B-4BB7-A2A3-C71786302F7F}" type="presParOf" srcId="{506543A2-F87C-442D-968C-EE93A8ABA255}" destId="{457D76EC-0EF1-4328-9C16-4DD1C6864BF9}" srcOrd="0" destOrd="0" presId="urn:microsoft.com/office/officeart/2005/8/layout/radial5"/>
    <dgm:cxn modelId="{CD31A4F9-E77E-4672-B78C-AB5B45B0928F}" type="presParOf" srcId="{BBFEDE34-C6FD-4231-BA12-513C573C92B1}" destId="{10709CA4-1C70-4AF7-BFEA-A187C01D568B}" srcOrd="10" destOrd="0" presId="urn:microsoft.com/office/officeart/2005/8/layout/radial5"/>
    <dgm:cxn modelId="{22AED949-3871-495D-8FF0-C0168160EE6F}" type="presParOf" srcId="{BBFEDE34-C6FD-4231-BA12-513C573C92B1}" destId="{BB8B47CC-4FE5-4259-9CD7-91E30C2A90FA}" srcOrd="11" destOrd="0" presId="urn:microsoft.com/office/officeart/2005/8/layout/radial5"/>
    <dgm:cxn modelId="{E1B03A50-D1A7-495E-AB75-C26F17E36499}" type="presParOf" srcId="{BB8B47CC-4FE5-4259-9CD7-91E30C2A90FA}" destId="{BD89413F-C1B5-4C91-87FB-B825D63A16BB}" srcOrd="0" destOrd="0" presId="urn:microsoft.com/office/officeart/2005/8/layout/radial5"/>
    <dgm:cxn modelId="{2222EB7A-2ECD-4A9D-9AAE-1B461E342CB5}" type="presParOf" srcId="{BBFEDE34-C6FD-4231-BA12-513C573C92B1}" destId="{7F7BCF95-71E7-40FB-9A79-AF16EAD48C6F}" srcOrd="12" destOrd="0" presId="urn:microsoft.com/office/officeart/2005/8/layout/radial5"/>
    <dgm:cxn modelId="{A2D52D04-6442-43B5-9E14-5B3706C543C7}" type="presParOf" srcId="{BBFEDE34-C6FD-4231-BA12-513C573C92B1}" destId="{969B0EE0-118E-4C87-AE78-91E9AB255B52}" srcOrd="13" destOrd="0" presId="urn:microsoft.com/office/officeart/2005/8/layout/radial5"/>
    <dgm:cxn modelId="{679B54FA-DA04-4B73-874A-516B9B1FD835}" type="presParOf" srcId="{969B0EE0-118E-4C87-AE78-91E9AB255B52}" destId="{6B9F07BC-5FF2-45A1-8546-C70A04EBC721}" srcOrd="0" destOrd="0" presId="urn:microsoft.com/office/officeart/2005/8/layout/radial5"/>
    <dgm:cxn modelId="{AE32BD3A-50B0-42B0-9976-4D76B206B9DF}" type="presParOf" srcId="{BBFEDE34-C6FD-4231-BA12-513C573C92B1}" destId="{2B73B6B3-345A-4496-BB58-B76A24D81E1A}" srcOrd="14" destOrd="0" presId="urn:microsoft.com/office/officeart/2005/8/layout/radial5"/>
    <dgm:cxn modelId="{234C340E-97E3-409E-ADE2-B8E2A2D98E74}" type="presParOf" srcId="{BBFEDE34-C6FD-4231-BA12-513C573C92B1}" destId="{70B736DE-D650-48C4-BAE5-A24DB5B3FC7D}" srcOrd="15" destOrd="0" presId="urn:microsoft.com/office/officeart/2005/8/layout/radial5"/>
    <dgm:cxn modelId="{C9F179EB-685B-4DA3-B13C-A14EF04C17D5}" type="presParOf" srcId="{70B736DE-D650-48C4-BAE5-A24DB5B3FC7D}" destId="{BA0A19A3-CB59-45AC-9CA7-2CB004EAC058}" srcOrd="0" destOrd="0" presId="urn:microsoft.com/office/officeart/2005/8/layout/radial5"/>
    <dgm:cxn modelId="{3FBDBF8F-1932-407F-BAF0-210550D94E2F}" type="presParOf" srcId="{BBFEDE34-C6FD-4231-BA12-513C573C92B1}" destId="{579EF425-C0B8-4EF6-9328-140DA45555DD}" srcOrd="16" destOrd="0" presId="urn:microsoft.com/office/officeart/2005/8/layout/radial5"/>
    <dgm:cxn modelId="{D952FE64-F58E-4011-AAE4-9E1C07EC0117}" type="presParOf" srcId="{BBFEDE34-C6FD-4231-BA12-513C573C92B1}" destId="{1698665B-4C8A-4EFE-859D-5772FFA9CD4C}" srcOrd="17" destOrd="0" presId="urn:microsoft.com/office/officeart/2005/8/layout/radial5"/>
    <dgm:cxn modelId="{464E0BEE-7293-44ED-841B-5E12C2074C02}" type="presParOf" srcId="{1698665B-4C8A-4EFE-859D-5772FFA9CD4C}" destId="{3E3A0F88-1F32-4721-9211-82147E7F4353}" srcOrd="0" destOrd="0" presId="urn:microsoft.com/office/officeart/2005/8/layout/radial5"/>
    <dgm:cxn modelId="{282435B2-8A86-43E1-A476-108F7A25E943}" type="presParOf" srcId="{BBFEDE34-C6FD-4231-BA12-513C573C92B1}" destId="{50F0B5F3-9C10-4D82-82F9-D0ACDBC02AF0}" srcOrd="18" destOrd="0" presId="urn:microsoft.com/office/officeart/2005/8/layout/radial5"/>
    <dgm:cxn modelId="{D81A0DBF-370B-45F4-82D1-375ADB091687}" type="presParOf" srcId="{BBFEDE34-C6FD-4231-BA12-513C573C92B1}" destId="{AF349F39-179D-4AD0-908B-542B285CCDAF}" srcOrd="19" destOrd="0" presId="urn:microsoft.com/office/officeart/2005/8/layout/radial5"/>
    <dgm:cxn modelId="{9232E1C7-4F17-4369-921C-EEDB2207C3ED}" type="presParOf" srcId="{AF349F39-179D-4AD0-908B-542B285CCDAF}" destId="{FB1A2EAE-B238-47B7-8DCA-EC4B8FFF48C0}" srcOrd="0" destOrd="0" presId="urn:microsoft.com/office/officeart/2005/8/layout/radial5"/>
    <dgm:cxn modelId="{2B32E18A-BB80-4BC3-AECD-14108AC1AD7C}" type="presParOf" srcId="{BBFEDE34-C6FD-4231-BA12-513C573C92B1}" destId="{37FB59FA-DD68-49CB-937B-05DE19B5E856}" srcOrd="20" destOrd="0" presId="urn:microsoft.com/office/officeart/2005/8/layout/radial5"/>
    <dgm:cxn modelId="{3405FE4E-4C28-4058-8F84-FEC9B2942F71}" type="presParOf" srcId="{BBFEDE34-C6FD-4231-BA12-513C573C92B1}" destId="{AD01FD07-535A-4541-9069-DFD7B17B2DF6}" srcOrd="21" destOrd="0" presId="urn:microsoft.com/office/officeart/2005/8/layout/radial5"/>
    <dgm:cxn modelId="{A267B0D5-E10A-4D0B-984E-9B209C77DC62}" type="presParOf" srcId="{AD01FD07-535A-4541-9069-DFD7B17B2DF6}" destId="{C651DC2E-FA7A-4044-A809-F42EE2495D62}" srcOrd="0" destOrd="0" presId="urn:microsoft.com/office/officeart/2005/8/layout/radial5"/>
    <dgm:cxn modelId="{9A6A1CA1-E36C-45EF-AB76-21003ECEF10F}" type="presParOf" srcId="{BBFEDE34-C6FD-4231-BA12-513C573C92B1}" destId="{0C43CCA7-0421-4C69-AE23-5BF95A3E1833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288DC-EDED-497F-98E3-8E384D8FBF2E}">
      <dsp:nvSpPr>
        <dsp:cNvPr id="0" name=""/>
        <dsp:cNvSpPr/>
      </dsp:nvSpPr>
      <dsp:spPr>
        <a:xfrm>
          <a:off x="2983045" y="2087911"/>
          <a:ext cx="1199207" cy="1097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MME</a:t>
          </a:r>
        </a:p>
      </dsp:txBody>
      <dsp:txXfrm>
        <a:off x="3158665" y="2248699"/>
        <a:ext cx="847967" cy="776351"/>
      </dsp:txXfrm>
    </dsp:sp>
    <dsp:sp modelId="{AD3F7438-DB4A-4431-A4CD-10CED5BE90DE}">
      <dsp:nvSpPr>
        <dsp:cNvPr id="0" name=""/>
        <dsp:cNvSpPr/>
      </dsp:nvSpPr>
      <dsp:spPr>
        <a:xfrm rot="16200000">
          <a:off x="3297040" y="1339774"/>
          <a:ext cx="571217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364666" y="1497568"/>
        <a:ext cx="435965" cy="270503"/>
      </dsp:txXfrm>
    </dsp:sp>
    <dsp:sp modelId="{F9F4CC96-B549-416D-982D-8E1746E45B17}">
      <dsp:nvSpPr>
        <dsp:cNvPr id="0" name=""/>
        <dsp:cNvSpPr/>
      </dsp:nvSpPr>
      <dsp:spPr>
        <a:xfrm>
          <a:off x="3068778" y="-22812"/>
          <a:ext cx="1027740" cy="103295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Empreendedor</a:t>
          </a:r>
          <a:endParaRPr lang="pt-BR" sz="800" kern="1200" dirty="0"/>
        </a:p>
      </dsp:txBody>
      <dsp:txXfrm>
        <a:off x="3219287" y="128461"/>
        <a:ext cx="726722" cy="730410"/>
      </dsp:txXfrm>
    </dsp:sp>
    <dsp:sp modelId="{38CC6055-2A00-4218-9489-9E88DE7DF1B0}">
      <dsp:nvSpPr>
        <dsp:cNvPr id="0" name=""/>
        <dsp:cNvSpPr/>
      </dsp:nvSpPr>
      <dsp:spPr>
        <a:xfrm rot="18163636">
          <a:off x="3883602" y="1482698"/>
          <a:ext cx="591844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914667" y="1629757"/>
        <a:ext cx="456592" cy="270503"/>
      </dsp:txXfrm>
    </dsp:sp>
    <dsp:sp modelId="{603183C6-C817-4309-9036-D2EB4617F669}">
      <dsp:nvSpPr>
        <dsp:cNvPr id="0" name=""/>
        <dsp:cNvSpPr/>
      </dsp:nvSpPr>
      <dsp:spPr>
        <a:xfrm>
          <a:off x="4277256" y="369792"/>
          <a:ext cx="928199" cy="9281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ONS</a:t>
          </a:r>
          <a:endParaRPr lang="pt-BR" sz="1000" kern="1200" dirty="0"/>
        </a:p>
      </dsp:txBody>
      <dsp:txXfrm>
        <a:off x="4413188" y="505724"/>
        <a:ext cx="656335" cy="656335"/>
      </dsp:txXfrm>
    </dsp:sp>
    <dsp:sp modelId="{5D774E94-0E88-4880-B172-0358416D42E2}">
      <dsp:nvSpPr>
        <dsp:cNvPr id="0" name=""/>
        <dsp:cNvSpPr/>
      </dsp:nvSpPr>
      <dsp:spPr>
        <a:xfrm rot="20127273">
          <a:off x="4311100" y="1946960"/>
          <a:ext cx="577301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317211" y="2065221"/>
        <a:ext cx="442049" cy="270503"/>
      </dsp:txXfrm>
    </dsp:sp>
    <dsp:sp modelId="{4E80530B-F0D5-41C3-9230-CF12A28279DC}">
      <dsp:nvSpPr>
        <dsp:cNvPr id="0" name=""/>
        <dsp:cNvSpPr/>
      </dsp:nvSpPr>
      <dsp:spPr>
        <a:xfrm>
          <a:off x="5068081" y="1282453"/>
          <a:ext cx="928199" cy="928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IBAMA</a:t>
          </a:r>
          <a:endParaRPr lang="pt-BR" sz="1000" kern="1200" dirty="0"/>
        </a:p>
      </dsp:txBody>
      <dsp:txXfrm>
        <a:off x="5204013" y="1418385"/>
        <a:ext cx="656335" cy="656335"/>
      </dsp:txXfrm>
    </dsp:sp>
    <dsp:sp modelId="{7E6A327D-5CB0-4B19-A7BA-0B88944CBFA9}">
      <dsp:nvSpPr>
        <dsp:cNvPr id="0" name=""/>
        <dsp:cNvSpPr/>
      </dsp:nvSpPr>
      <dsp:spPr>
        <a:xfrm rot="490909">
          <a:off x="4407406" y="2571213"/>
          <a:ext cx="572757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408094" y="2651757"/>
        <a:ext cx="437505" cy="270503"/>
      </dsp:txXfrm>
    </dsp:sp>
    <dsp:sp modelId="{95186FD5-ECCE-4CD1-A119-FB2AE6C8A545}">
      <dsp:nvSpPr>
        <dsp:cNvPr id="0" name=""/>
        <dsp:cNvSpPr/>
      </dsp:nvSpPr>
      <dsp:spPr>
        <a:xfrm>
          <a:off x="5239944" y="2477786"/>
          <a:ext cx="928199" cy="928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FUNAI</a:t>
          </a:r>
          <a:endParaRPr lang="pt-BR" sz="1000" kern="1200" dirty="0"/>
        </a:p>
      </dsp:txBody>
      <dsp:txXfrm>
        <a:off x="5375876" y="2613718"/>
        <a:ext cx="656335" cy="656335"/>
      </dsp:txXfrm>
    </dsp:sp>
    <dsp:sp modelId="{506543A2-F87C-442D-968C-EE93A8ABA255}">
      <dsp:nvSpPr>
        <dsp:cNvPr id="0" name=""/>
        <dsp:cNvSpPr/>
      </dsp:nvSpPr>
      <dsp:spPr>
        <a:xfrm rot="2454545">
          <a:off x="4130120" y="3139089"/>
          <a:ext cx="584525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146638" y="3184971"/>
        <a:ext cx="449273" cy="270503"/>
      </dsp:txXfrm>
    </dsp:sp>
    <dsp:sp modelId="{10709CA4-1C70-4AF7-BFEA-A187C01D568B}">
      <dsp:nvSpPr>
        <dsp:cNvPr id="0" name=""/>
        <dsp:cNvSpPr/>
      </dsp:nvSpPr>
      <dsp:spPr>
        <a:xfrm>
          <a:off x="4738279" y="3576280"/>
          <a:ext cx="928199" cy="92819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Outros</a:t>
          </a:r>
          <a:endParaRPr lang="pt-BR" sz="1000" kern="1200" dirty="0"/>
        </a:p>
      </dsp:txBody>
      <dsp:txXfrm>
        <a:off x="4874211" y="3712212"/>
        <a:ext cx="656335" cy="656335"/>
      </dsp:txXfrm>
    </dsp:sp>
    <dsp:sp modelId="{BB8B47CC-4FE5-4259-9CD7-91E30C2A90FA}">
      <dsp:nvSpPr>
        <dsp:cNvPr id="0" name=""/>
        <dsp:cNvSpPr/>
      </dsp:nvSpPr>
      <dsp:spPr>
        <a:xfrm rot="4418182">
          <a:off x="3593704" y="3465859"/>
          <a:ext cx="597091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642278" y="3491140"/>
        <a:ext cx="461839" cy="270503"/>
      </dsp:txXfrm>
    </dsp:sp>
    <dsp:sp modelId="{7F7BCF95-71E7-40FB-9A79-AF16EAD48C6F}">
      <dsp:nvSpPr>
        <dsp:cNvPr id="0" name=""/>
        <dsp:cNvSpPr/>
      </dsp:nvSpPr>
      <dsp:spPr>
        <a:xfrm>
          <a:off x="3722361" y="4229171"/>
          <a:ext cx="928199" cy="9281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Advocacia Geral da União</a:t>
          </a:r>
          <a:endParaRPr lang="pt-BR" sz="1000" kern="1200" dirty="0"/>
        </a:p>
      </dsp:txBody>
      <dsp:txXfrm>
        <a:off x="3858293" y="4365103"/>
        <a:ext cx="656335" cy="656335"/>
      </dsp:txXfrm>
    </dsp:sp>
    <dsp:sp modelId="{969B0EE0-118E-4C87-AE78-91E9AB255B52}">
      <dsp:nvSpPr>
        <dsp:cNvPr id="0" name=""/>
        <dsp:cNvSpPr/>
      </dsp:nvSpPr>
      <dsp:spPr>
        <a:xfrm rot="6381818">
          <a:off x="2974502" y="3465859"/>
          <a:ext cx="597091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061180" y="3491140"/>
        <a:ext cx="461839" cy="270503"/>
      </dsp:txXfrm>
    </dsp:sp>
    <dsp:sp modelId="{2B73B6B3-345A-4496-BB58-B76A24D81E1A}">
      <dsp:nvSpPr>
        <dsp:cNvPr id="0" name=""/>
        <dsp:cNvSpPr/>
      </dsp:nvSpPr>
      <dsp:spPr>
        <a:xfrm>
          <a:off x="2514736" y="4229171"/>
          <a:ext cx="928199" cy="9281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Política Federal</a:t>
          </a:r>
          <a:endParaRPr lang="pt-BR" sz="1000" kern="1200" dirty="0"/>
        </a:p>
      </dsp:txBody>
      <dsp:txXfrm>
        <a:off x="2650668" y="4365103"/>
        <a:ext cx="656335" cy="656335"/>
      </dsp:txXfrm>
    </dsp:sp>
    <dsp:sp modelId="{70B736DE-D650-48C4-BAE5-A24DB5B3FC7D}">
      <dsp:nvSpPr>
        <dsp:cNvPr id="0" name=""/>
        <dsp:cNvSpPr/>
      </dsp:nvSpPr>
      <dsp:spPr>
        <a:xfrm rot="8345455">
          <a:off x="2450651" y="3139089"/>
          <a:ext cx="584525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2569385" y="3184971"/>
        <a:ext cx="449273" cy="270503"/>
      </dsp:txXfrm>
    </dsp:sp>
    <dsp:sp modelId="{579EF425-C0B8-4EF6-9328-140DA45555DD}">
      <dsp:nvSpPr>
        <dsp:cNvPr id="0" name=""/>
        <dsp:cNvSpPr/>
      </dsp:nvSpPr>
      <dsp:spPr>
        <a:xfrm>
          <a:off x="1498818" y="3576280"/>
          <a:ext cx="928199" cy="928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Casa Civil da Presidência da República</a:t>
          </a:r>
          <a:endParaRPr lang="pt-BR" sz="800" kern="1200" dirty="0"/>
        </a:p>
      </dsp:txBody>
      <dsp:txXfrm>
        <a:off x="1634750" y="3712212"/>
        <a:ext cx="656335" cy="656335"/>
      </dsp:txXfrm>
    </dsp:sp>
    <dsp:sp modelId="{1698665B-4C8A-4EFE-859D-5772FFA9CD4C}">
      <dsp:nvSpPr>
        <dsp:cNvPr id="0" name=""/>
        <dsp:cNvSpPr/>
      </dsp:nvSpPr>
      <dsp:spPr>
        <a:xfrm rot="10309091">
          <a:off x="2185133" y="2571213"/>
          <a:ext cx="572757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2319697" y="2651757"/>
        <a:ext cx="437505" cy="270503"/>
      </dsp:txXfrm>
    </dsp:sp>
    <dsp:sp modelId="{50F0B5F3-9C10-4D82-82F9-D0ACDBC02AF0}">
      <dsp:nvSpPr>
        <dsp:cNvPr id="0" name=""/>
        <dsp:cNvSpPr/>
      </dsp:nvSpPr>
      <dsp:spPr>
        <a:xfrm>
          <a:off x="997153" y="2477786"/>
          <a:ext cx="928199" cy="928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Gabinete de Segurança Institucional</a:t>
          </a:r>
          <a:endParaRPr lang="pt-BR" sz="800" kern="1200" dirty="0"/>
        </a:p>
      </dsp:txBody>
      <dsp:txXfrm>
        <a:off x="1133085" y="2613718"/>
        <a:ext cx="656335" cy="656335"/>
      </dsp:txXfrm>
    </dsp:sp>
    <dsp:sp modelId="{AF349F39-179D-4AD0-908B-542B285CCDAF}">
      <dsp:nvSpPr>
        <dsp:cNvPr id="0" name=""/>
        <dsp:cNvSpPr/>
      </dsp:nvSpPr>
      <dsp:spPr>
        <a:xfrm rot="12272727">
          <a:off x="2276895" y="1946960"/>
          <a:ext cx="577301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2406036" y="2065221"/>
        <a:ext cx="442049" cy="270503"/>
      </dsp:txXfrm>
    </dsp:sp>
    <dsp:sp modelId="{37FB59FA-DD68-49CB-937B-05DE19B5E856}">
      <dsp:nvSpPr>
        <dsp:cNvPr id="0" name=""/>
        <dsp:cNvSpPr/>
      </dsp:nvSpPr>
      <dsp:spPr>
        <a:xfrm>
          <a:off x="1169016" y="1282453"/>
          <a:ext cx="928199" cy="92819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Ministério da Justiça e Segurança Pública</a:t>
          </a:r>
          <a:endParaRPr lang="pt-BR" sz="800" kern="1200" dirty="0"/>
        </a:p>
      </dsp:txBody>
      <dsp:txXfrm>
        <a:off x="1304948" y="1418385"/>
        <a:ext cx="656335" cy="656335"/>
      </dsp:txXfrm>
    </dsp:sp>
    <dsp:sp modelId="{AD01FD07-535A-4541-9069-DFD7B17B2DF6}">
      <dsp:nvSpPr>
        <dsp:cNvPr id="0" name=""/>
        <dsp:cNvSpPr/>
      </dsp:nvSpPr>
      <dsp:spPr>
        <a:xfrm rot="14236364">
          <a:off x="2689850" y="1482698"/>
          <a:ext cx="591844" cy="45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2794037" y="1629757"/>
        <a:ext cx="456592" cy="270503"/>
      </dsp:txXfrm>
    </dsp:sp>
    <dsp:sp modelId="{0C43CCA7-0421-4C69-AE23-5BF95A3E1833}">
      <dsp:nvSpPr>
        <dsp:cNvPr id="0" name=""/>
        <dsp:cNvSpPr/>
      </dsp:nvSpPr>
      <dsp:spPr>
        <a:xfrm>
          <a:off x="1959841" y="369792"/>
          <a:ext cx="928199" cy="9281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Ministério dos Povos Indígenas</a:t>
          </a:r>
          <a:endParaRPr lang="pt-BR" sz="800" kern="1200" dirty="0"/>
        </a:p>
      </dsp:txBody>
      <dsp:txXfrm>
        <a:off x="2095773" y="505724"/>
        <a:ext cx="656335" cy="65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C9BC-C34E-4EF9-83C5-B1DAB5C6F767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DA22A-B899-400F-88F2-021DA55F6C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0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3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1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4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2FA0-BAE5-48AD-A347-7485168E0376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rita.silva@mme.gov.b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e.gov.br/sites-pt/areas-de-atuacao/energia-eletrica/DiretrizesElaboracaoRelatorios/EPE-DEE-DEA-NT-004-2020-rev0.pdf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Njc4OGYyYjQtYWM2ZC00YjllLWJlYmEtYzdkNTQ1MTc1NjM2IiwidCI6IjQwZDZmOWI4LWVjYTctNDZhMi05MmQ0LWVhNGU5YzAxNzBlMSIsImMiOjR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.powerbi.com/view?r=eyJrIjoiMWUzZWE0NTMtYTQwYy00MWM4LWFjZGQtMjE1YTk2MDliZTI5IiwidCI6IjVlMzk3OGI5LTQ5NTAtNDM3Yy04N2I2LTQ5MmYxMjY4ZGVjOCJ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Njc4OGYyYjQtYWM2ZC00YjllLWJlYmEtYzdkNTQ1MTc1NjM2IiwidCI6IjQwZDZmOWI4LWVjYTctNDZhMi05MmQ0LWVhNGU5YzAxNzBlMSIsImMiOjR9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808350" y="4864922"/>
            <a:ext cx="40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</a:rPr>
              <a:t>Subsecretaria de Sustentabilidade (SDS)</a:t>
            </a:r>
          </a:p>
          <a:p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</a:rPr>
              <a:t>Secretaria Executiva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BA3717-4089-6A46-BC8E-D3D338AB0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93" y="5858691"/>
            <a:ext cx="2997198" cy="7707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B83D96-6800-6948-9725-6BACBF22A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317331"/>
            <a:ext cx="2372263" cy="10835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9198AD-CF5E-0B4E-B2F4-F8B26DDD384A}"/>
              </a:ext>
            </a:extLst>
          </p:cNvPr>
          <p:cNvSpPr txBox="1"/>
          <p:nvPr/>
        </p:nvSpPr>
        <p:spPr>
          <a:xfrm>
            <a:off x="1837543" y="2759237"/>
            <a:ext cx="5960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</a:rPr>
              <a:t>“Os impactos socioambientais decorrentes da instalação de linhas de</a:t>
            </a:r>
          </a:p>
          <a:p>
            <a:pPr algn="just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</a:rPr>
              <a:t>transmissão em territórios indígenas na Amazônia”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95C6F85-875B-2649-DAC5-A3CB40152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690" y="-51759"/>
            <a:ext cx="6832310" cy="597592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484407" y="6538167"/>
            <a:ext cx="1802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old"/>
              </a:rPr>
              <a:t>12 de dezembro de 2023</a:t>
            </a:r>
          </a:p>
        </p:txBody>
      </p:sp>
    </p:spTree>
    <p:extLst>
      <p:ext uri="{BB962C8B-B14F-4D97-AF65-F5344CB8AC3E}">
        <p14:creationId xmlns:p14="http://schemas.microsoft.com/office/powerpoint/2010/main" val="27162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3235491" y="2422223"/>
            <a:ext cx="4724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Nacional de Universalização do Acesso e Uso da Energia Elétrica -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“LUZ PARA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TODOS”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 o objetivo de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fornecer o atendimento com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D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elétrica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população do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 rural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à população residente em regiões remotas da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D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Amazônia Legal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não possuem acesso ao serviço público de distribuição de energia elétrica.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883381" y="1320198"/>
            <a:ext cx="4704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Luz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para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Todos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9" y="1"/>
            <a:ext cx="2917371" cy="6867976"/>
          </a:xfrm>
          <a:prstGeom prst="rect">
            <a:avLst/>
          </a:prstGeom>
        </p:spPr>
      </p:pic>
      <p:sp>
        <p:nvSpPr>
          <p:cNvPr id="7" name="Forma Livre 6"/>
          <p:cNvSpPr/>
          <p:nvPr/>
        </p:nvSpPr>
        <p:spPr>
          <a:xfrm>
            <a:off x="6772670" y="5602974"/>
            <a:ext cx="2373966" cy="731151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marL="0" marR="0" lvl="0" indent="0" algn="r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Livro: Luz para Todos – Um marco histórico: 10 milhões de brasileiros saíram da escuridão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399763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Universalização do Acesso à Energia Elétrica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773337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LUZ PARA TODOS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2" y="2250157"/>
            <a:ext cx="1594426" cy="317103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343238" y="4986198"/>
            <a:ext cx="420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Lançado em 2003 e relançado </a:t>
            </a:r>
            <a:r>
              <a:rPr lang="pt-BR" b="1" dirty="0"/>
              <a:t>em </a:t>
            </a:r>
            <a:endParaRPr lang="pt-BR" b="1" dirty="0" smtClean="0"/>
          </a:p>
          <a:p>
            <a:pPr algn="ctr"/>
            <a:r>
              <a:rPr lang="pt-BR" b="1" dirty="0" smtClean="0"/>
              <a:t>agosto </a:t>
            </a:r>
            <a:r>
              <a:rPr lang="pt-BR" b="1" dirty="0"/>
              <a:t>de 2023</a:t>
            </a:r>
          </a:p>
        </p:txBody>
      </p:sp>
    </p:spTree>
    <p:extLst>
      <p:ext uri="{BB962C8B-B14F-4D97-AF65-F5344CB8AC3E}">
        <p14:creationId xmlns:p14="http://schemas.microsoft.com/office/powerpoint/2010/main" val="682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6 0.00393 L -0.00013 0.0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-0.0007 L -0.00013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0265" y="322564"/>
            <a:ext cx="12191999" cy="65837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72681" y="278850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Universalização do Acesso à Energia Elétrica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616306" y="1754861"/>
            <a:ext cx="54694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- democratizar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viabilizar o acesso e o uso da energia elétrica à população residente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meio rural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brasileiro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em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regiões remotas da Amazônia Legal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 -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sustentabilidade e a continuidade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prestação do serviço público de distribuição de energia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elétrica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reduzir as desigualdades sociais e regionais do País, promover 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inclusão social e produtiva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comunidades vulneráveis, e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a cidadania e a qualidade de vida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meio rural e em regiões remotas da Amazônia Legal, por meio do combate à pobreza energética;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910472" y="1210238"/>
            <a:ext cx="4642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Objetivos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08" y="4130755"/>
            <a:ext cx="2748034" cy="15457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1" y="4173322"/>
            <a:ext cx="2191062" cy="1232472"/>
          </a:xfrm>
          <a:prstGeom prst="rect">
            <a:avLst/>
          </a:prstGeom>
        </p:spPr>
      </p:pic>
      <p:sp>
        <p:nvSpPr>
          <p:cNvPr id="10" name="Forma Livre 9"/>
          <p:cNvSpPr/>
          <p:nvPr/>
        </p:nvSpPr>
        <p:spPr>
          <a:xfrm>
            <a:off x="2043025" y="5621912"/>
            <a:ext cx="2373966" cy="1236088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 de Portel – Arquipélago do Marajó - PA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65" y="1102957"/>
            <a:ext cx="2347778" cy="13206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63" y="1088963"/>
            <a:ext cx="2372658" cy="1334620"/>
          </a:xfrm>
          <a:prstGeom prst="rect">
            <a:avLst/>
          </a:prstGeom>
        </p:spPr>
      </p:pic>
      <p:sp>
        <p:nvSpPr>
          <p:cNvPr id="13" name="Forma Livre 12"/>
          <p:cNvSpPr/>
          <p:nvPr/>
        </p:nvSpPr>
        <p:spPr>
          <a:xfrm>
            <a:off x="7938772" y="2452890"/>
            <a:ext cx="2002463" cy="1236088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Comunidade 3 Unidos – proximidade de Manaus - AM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72682" y="659156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Luz para Todos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6352000" y="3223746"/>
            <a:ext cx="55572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valorizar e respeitar a cultura dos povos indígenas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das comunidades quilombolas e das comunidades tradicionais, de modo a priorizar o seu atendimento pelo Programa;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incentivar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descarbonização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energética da Amazônia Legal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meio da utilização de fontes de energia limpa e renovável para a geração de energia elétrica;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respeitar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meio ambiente e o bioma Amazônia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e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capacitar mão de obra local associada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prestação do serviço público de distribuição de energia elétrica em regiões remotas da Amazônia Legal. 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47821" y="807823"/>
            <a:ext cx="6327143" cy="5266678"/>
            <a:chOff x="-50605" y="1560665"/>
            <a:chExt cx="6327142" cy="5266679"/>
          </a:xfrm>
        </p:grpSpPr>
        <p:grpSp>
          <p:nvGrpSpPr>
            <p:cNvPr id="5" name="Grupo 79">
              <a:extLst>
                <a:ext uri="{FF2B5EF4-FFF2-40B4-BE49-F238E27FC236}">
                  <a16:creationId xmlns:a16="http://schemas.microsoft.com/office/drawing/2014/main" id="{A3FFBF43-702C-C31B-8EA3-05276D772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658" y="1560665"/>
              <a:ext cx="5303464" cy="5266679"/>
              <a:chOff x="5634332" y="4773618"/>
              <a:chExt cx="2017407" cy="1877991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A56B98C5-5C38-F7E3-5FBC-8B700E599D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45443" y="4910141"/>
                <a:ext cx="888865" cy="600068"/>
              </a:xfrm>
              <a:custGeom>
                <a:avLst/>
                <a:gdLst>
                  <a:gd name="T0" fmla="*/ 2147483647 w 853"/>
                  <a:gd name="T1" fmla="*/ 2147483647 h 629"/>
                  <a:gd name="T2" fmla="*/ 2147483647 w 853"/>
                  <a:gd name="T3" fmla="*/ 2147483647 h 629"/>
                  <a:gd name="T4" fmla="*/ 2147483647 w 853"/>
                  <a:gd name="T5" fmla="*/ 2147483647 h 629"/>
                  <a:gd name="T6" fmla="*/ 2147483647 w 853"/>
                  <a:gd name="T7" fmla="*/ 2147483647 h 629"/>
                  <a:gd name="T8" fmla="*/ 2147483647 w 853"/>
                  <a:gd name="T9" fmla="*/ 2147483647 h 629"/>
                  <a:gd name="T10" fmla="*/ 2147483647 w 853"/>
                  <a:gd name="T11" fmla="*/ 2147483647 h 629"/>
                  <a:gd name="T12" fmla="*/ 2147483647 w 853"/>
                  <a:gd name="T13" fmla="*/ 2147483647 h 629"/>
                  <a:gd name="T14" fmla="*/ 2147483647 w 853"/>
                  <a:gd name="T15" fmla="*/ 2147483647 h 629"/>
                  <a:gd name="T16" fmla="*/ 2147483647 w 853"/>
                  <a:gd name="T17" fmla="*/ 2147483647 h 629"/>
                  <a:gd name="T18" fmla="*/ 2147483647 w 853"/>
                  <a:gd name="T19" fmla="*/ 2147483647 h 629"/>
                  <a:gd name="T20" fmla="*/ 2147483647 w 853"/>
                  <a:gd name="T21" fmla="*/ 2147483647 h 629"/>
                  <a:gd name="T22" fmla="*/ 2147483647 w 853"/>
                  <a:gd name="T23" fmla="*/ 2147483647 h 629"/>
                  <a:gd name="T24" fmla="*/ 2147483647 w 853"/>
                  <a:gd name="T25" fmla="*/ 2147483647 h 629"/>
                  <a:gd name="T26" fmla="*/ 2147483647 w 853"/>
                  <a:gd name="T27" fmla="*/ 2147483647 h 629"/>
                  <a:gd name="T28" fmla="*/ 2147483647 w 853"/>
                  <a:gd name="T29" fmla="*/ 2147483647 h 629"/>
                  <a:gd name="T30" fmla="*/ 2147483647 w 853"/>
                  <a:gd name="T31" fmla="*/ 2147483647 h 629"/>
                  <a:gd name="T32" fmla="*/ 0 w 853"/>
                  <a:gd name="T33" fmla="*/ 2147483647 h 629"/>
                  <a:gd name="T34" fmla="*/ 2147483647 w 853"/>
                  <a:gd name="T35" fmla="*/ 2147483647 h 629"/>
                  <a:gd name="T36" fmla="*/ 2147483647 w 853"/>
                  <a:gd name="T37" fmla="*/ 2147483647 h 629"/>
                  <a:gd name="T38" fmla="*/ 2147483647 w 853"/>
                  <a:gd name="T39" fmla="*/ 2147483647 h 629"/>
                  <a:gd name="T40" fmla="*/ 2147483647 w 853"/>
                  <a:gd name="T41" fmla="*/ 2147483647 h 629"/>
                  <a:gd name="T42" fmla="*/ 2147483647 w 853"/>
                  <a:gd name="T43" fmla="*/ 2147483647 h 629"/>
                  <a:gd name="T44" fmla="*/ 2147483647 w 853"/>
                  <a:gd name="T45" fmla="*/ 2147483647 h 629"/>
                  <a:gd name="T46" fmla="*/ 2147483647 w 853"/>
                  <a:gd name="T47" fmla="*/ 2147483647 h 629"/>
                  <a:gd name="T48" fmla="*/ 2147483647 w 853"/>
                  <a:gd name="T49" fmla="*/ 2147483647 h 629"/>
                  <a:gd name="T50" fmla="*/ 2147483647 w 853"/>
                  <a:gd name="T51" fmla="*/ 2147483647 h 629"/>
                  <a:gd name="T52" fmla="*/ 2147483647 w 853"/>
                  <a:gd name="T53" fmla="*/ 2147483647 h 629"/>
                  <a:gd name="T54" fmla="*/ 2147483647 w 853"/>
                  <a:gd name="T55" fmla="*/ 2147483647 h 629"/>
                  <a:gd name="T56" fmla="*/ 2147483647 w 853"/>
                  <a:gd name="T57" fmla="*/ 2147483647 h 629"/>
                  <a:gd name="T58" fmla="*/ 2147483647 w 853"/>
                  <a:gd name="T59" fmla="*/ 2147483647 h 629"/>
                  <a:gd name="T60" fmla="*/ 2147483647 w 853"/>
                  <a:gd name="T61" fmla="*/ 2147483647 h 629"/>
                  <a:gd name="T62" fmla="*/ 2147483647 w 853"/>
                  <a:gd name="T63" fmla="*/ 2147483647 h 629"/>
                  <a:gd name="T64" fmla="*/ 2147483647 w 853"/>
                  <a:gd name="T65" fmla="*/ 2147483647 h 629"/>
                  <a:gd name="T66" fmla="*/ 2147483647 w 853"/>
                  <a:gd name="T67" fmla="*/ 2147483647 h 629"/>
                  <a:gd name="T68" fmla="*/ 2147483647 w 853"/>
                  <a:gd name="T69" fmla="*/ 2147483647 h 629"/>
                  <a:gd name="T70" fmla="*/ 2147483647 w 853"/>
                  <a:gd name="T71" fmla="*/ 2147483647 h 629"/>
                  <a:gd name="T72" fmla="*/ 2147483647 w 853"/>
                  <a:gd name="T73" fmla="*/ 2147483647 h 629"/>
                  <a:gd name="T74" fmla="*/ 2147483647 w 853"/>
                  <a:gd name="T75" fmla="*/ 2147483647 h 629"/>
                  <a:gd name="T76" fmla="*/ 2147483647 w 853"/>
                  <a:gd name="T77" fmla="*/ 2147483647 h 629"/>
                  <a:gd name="T78" fmla="*/ 2147483647 w 853"/>
                  <a:gd name="T79" fmla="*/ 2147483647 h 629"/>
                  <a:gd name="T80" fmla="*/ 2147483647 w 853"/>
                  <a:gd name="T81" fmla="*/ 2147483647 h 629"/>
                  <a:gd name="T82" fmla="*/ 2147483647 w 853"/>
                  <a:gd name="T83" fmla="*/ 2147483647 h 629"/>
                  <a:gd name="T84" fmla="*/ 2147483647 w 853"/>
                  <a:gd name="T85" fmla="*/ 0 h 629"/>
                  <a:gd name="T86" fmla="*/ 2147483647 w 853"/>
                  <a:gd name="T87" fmla="*/ 2147483647 h 629"/>
                  <a:gd name="T88" fmla="*/ 2147483647 w 853"/>
                  <a:gd name="T89" fmla="*/ 2147483647 h 629"/>
                  <a:gd name="T90" fmla="*/ 2147483647 w 853"/>
                  <a:gd name="T91" fmla="*/ 2147483647 h 629"/>
                  <a:gd name="T92" fmla="*/ 2147483647 w 853"/>
                  <a:gd name="T93" fmla="*/ 2147483647 h 629"/>
                  <a:gd name="T94" fmla="*/ 2147483647 w 853"/>
                  <a:gd name="T95" fmla="*/ 2147483647 h 629"/>
                  <a:gd name="T96" fmla="*/ 2147483647 w 853"/>
                  <a:gd name="T97" fmla="*/ 2147483647 h 629"/>
                  <a:gd name="T98" fmla="*/ 2147483647 w 853"/>
                  <a:gd name="T99" fmla="*/ 2147483647 h 6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3"/>
                  <a:gd name="T151" fmla="*/ 0 h 629"/>
                  <a:gd name="T152" fmla="*/ 853 w 853"/>
                  <a:gd name="T153" fmla="*/ 629 h 6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3" h="629">
                    <a:moveTo>
                      <a:pt x="326" y="67"/>
                    </a:moveTo>
                    <a:lnTo>
                      <a:pt x="317" y="69"/>
                    </a:lnTo>
                    <a:lnTo>
                      <a:pt x="303" y="28"/>
                    </a:lnTo>
                    <a:lnTo>
                      <a:pt x="297" y="22"/>
                    </a:lnTo>
                    <a:lnTo>
                      <a:pt x="275" y="40"/>
                    </a:lnTo>
                    <a:lnTo>
                      <a:pt x="262" y="31"/>
                    </a:lnTo>
                    <a:lnTo>
                      <a:pt x="257" y="31"/>
                    </a:lnTo>
                    <a:lnTo>
                      <a:pt x="253" y="40"/>
                    </a:lnTo>
                    <a:lnTo>
                      <a:pt x="254" y="40"/>
                    </a:lnTo>
                    <a:lnTo>
                      <a:pt x="243" y="45"/>
                    </a:lnTo>
                    <a:lnTo>
                      <a:pt x="180" y="48"/>
                    </a:lnTo>
                    <a:lnTo>
                      <a:pt x="179" y="78"/>
                    </a:lnTo>
                    <a:lnTo>
                      <a:pt x="188" y="81"/>
                    </a:lnTo>
                    <a:lnTo>
                      <a:pt x="204" y="84"/>
                    </a:lnTo>
                    <a:lnTo>
                      <a:pt x="209" y="93"/>
                    </a:lnTo>
                    <a:lnTo>
                      <a:pt x="207" y="100"/>
                    </a:lnTo>
                    <a:lnTo>
                      <a:pt x="191" y="98"/>
                    </a:lnTo>
                    <a:lnTo>
                      <a:pt x="167" y="107"/>
                    </a:lnTo>
                    <a:lnTo>
                      <a:pt x="169" y="146"/>
                    </a:lnTo>
                    <a:lnTo>
                      <a:pt x="191" y="166"/>
                    </a:lnTo>
                    <a:lnTo>
                      <a:pt x="191" y="181"/>
                    </a:lnTo>
                    <a:lnTo>
                      <a:pt x="201" y="194"/>
                    </a:lnTo>
                    <a:lnTo>
                      <a:pt x="184" y="333"/>
                    </a:lnTo>
                    <a:lnTo>
                      <a:pt x="177" y="349"/>
                    </a:lnTo>
                    <a:lnTo>
                      <a:pt x="171" y="359"/>
                    </a:lnTo>
                    <a:lnTo>
                      <a:pt x="160" y="349"/>
                    </a:lnTo>
                    <a:lnTo>
                      <a:pt x="137" y="353"/>
                    </a:lnTo>
                    <a:lnTo>
                      <a:pt x="130" y="363"/>
                    </a:lnTo>
                    <a:lnTo>
                      <a:pt x="84" y="374"/>
                    </a:lnTo>
                    <a:lnTo>
                      <a:pt x="37" y="412"/>
                    </a:lnTo>
                    <a:lnTo>
                      <a:pt x="37" y="429"/>
                    </a:lnTo>
                    <a:lnTo>
                      <a:pt x="23" y="454"/>
                    </a:lnTo>
                    <a:lnTo>
                      <a:pt x="26" y="481"/>
                    </a:lnTo>
                    <a:lnTo>
                      <a:pt x="0" y="501"/>
                    </a:lnTo>
                    <a:lnTo>
                      <a:pt x="0" y="510"/>
                    </a:lnTo>
                    <a:lnTo>
                      <a:pt x="46" y="528"/>
                    </a:lnTo>
                    <a:lnTo>
                      <a:pt x="157" y="550"/>
                    </a:lnTo>
                    <a:lnTo>
                      <a:pt x="297" y="608"/>
                    </a:lnTo>
                    <a:lnTo>
                      <a:pt x="343" y="629"/>
                    </a:lnTo>
                    <a:lnTo>
                      <a:pt x="373" y="606"/>
                    </a:lnTo>
                    <a:lnTo>
                      <a:pt x="386" y="604"/>
                    </a:lnTo>
                    <a:lnTo>
                      <a:pt x="401" y="609"/>
                    </a:lnTo>
                    <a:lnTo>
                      <a:pt x="422" y="600"/>
                    </a:lnTo>
                    <a:lnTo>
                      <a:pt x="431" y="600"/>
                    </a:lnTo>
                    <a:lnTo>
                      <a:pt x="446" y="584"/>
                    </a:lnTo>
                    <a:lnTo>
                      <a:pt x="474" y="574"/>
                    </a:lnTo>
                    <a:lnTo>
                      <a:pt x="483" y="563"/>
                    </a:lnTo>
                    <a:lnTo>
                      <a:pt x="481" y="547"/>
                    </a:lnTo>
                    <a:lnTo>
                      <a:pt x="494" y="540"/>
                    </a:lnTo>
                    <a:lnTo>
                      <a:pt x="500" y="536"/>
                    </a:lnTo>
                    <a:lnTo>
                      <a:pt x="503" y="527"/>
                    </a:lnTo>
                    <a:lnTo>
                      <a:pt x="542" y="527"/>
                    </a:lnTo>
                    <a:lnTo>
                      <a:pt x="565" y="552"/>
                    </a:lnTo>
                    <a:lnTo>
                      <a:pt x="613" y="566"/>
                    </a:lnTo>
                    <a:lnTo>
                      <a:pt x="758" y="559"/>
                    </a:lnTo>
                    <a:lnTo>
                      <a:pt x="763" y="536"/>
                    </a:lnTo>
                    <a:lnTo>
                      <a:pt x="763" y="516"/>
                    </a:lnTo>
                    <a:lnTo>
                      <a:pt x="763" y="506"/>
                    </a:lnTo>
                    <a:lnTo>
                      <a:pt x="775" y="484"/>
                    </a:lnTo>
                    <a:lnTo>
                      <a:pt x="760" y="458"/>
                    </a:lnTo>
                    <a:lnTo>
                      <a:pt x="798" y="367"/>
                    </a:lnTo>
                    <a:lnTo>
                      <a:pt x="853" y="224"/>
                    </a:lnTo>
                    <a:lnTo>
                      <a:pt x="839" y="214"/>
                    </a:lnTo>
                    <a:lnTo>
                      <a:pt x="816" y="199"/>
                    </a:lnTo>
                    <a:lnTo>
                      <a:pt x="803" y="199"/>
                    </a:lnTo>
                    <a:lnTo>
                      <a:pt x="771" y="194"/>
                    </a:lnTo>
                    <a:lnTo>
                      <a:pt x="735" y="140"/>
                    </a:lnTo>
                    <a:lnTo>
                      <a:pt x="732" y="97"/>
                    </a:lnTo>
                    <a:lnTo>
                      <a:pt x="688" y="99"/>
                    </a:lnTo>
                    <a:lnTo>
                      <a:pt x="673" y="107"/>
                    </a:lnTo>
                    <a:lnTo>
                      <a:pt x="670" y="118"/>
                    </a:lnTo>
                    <a:lnTo>
                      <a:pt x="659" y="128"/>
                    </a:lnTo>
                    <a:lnTo>
                      <a:pt x="655" y="147"/>
                    </a:lnTo>
                    <a:lnTo>
                      <a:pt x="640" y="155"/>
                    </a:lnTo>
                    <a:lnTo>
                      <a:pt x="624" y="141"/>
                    </a:lnTo>
                    <a:lnTo>
                      <a:pt x="615" y="138"/>
                    </a:lnTo>
                    <a:lnTo>
                      <a:pt x="598" y="148"/>
                    </a:lnTo>
                    <a:lnTo>
                      <a:pt x="592" y="178"/>
                    </a:lnTo>
                    <a:lnTo>
                      <a:pt x="583" y="182"/>
                    </a:lnTo>
                    <a:lnTo>
                      <a:pt x="544" y="151"/>
                    </a:lnTo>
                    <a:lnTo>
                      <a:pt x="547" y="148"/>
                    </a:lnTo>
                    <a:lnTo>
                      <a:pt x="550" y="146"/>
                    </a:lnTo>
                    <a:lnTo>
                      <a:pt x="553" y="132"/>
                    </a:lnTo>
                    <a:lnTo>
                      <a:pt x="544" y="67"/>
                    </a:lnTo>
                    <a:lnTo>
                      <a:pt x="519" y="17"/>
                    </a:lnTo>
                    <a:lnTo>
                      <a:pt x="503" y="0"/>
                    </a:lnTo>
                    <a:lnTo>
                      <a:pt x="500" y="8"/>
                    </a:lnTo>
                    <a:lnTo>
                      <a:pt x="468" y="28"/>
                    </a:lnTo>
                    <a:lnTo>
                      <a:pt x="468" y="37"/>
                    </a:lnTo>
                    <a:lnTo>
                      <a:pt x="456" y="53"/>
                    </a:lnTo>
                    <a:lnTo>
                      <a:pt x="449" y="48"/>
                    </a:lnTo>
                    <a:lnTo>
                      <a:pt x="436" y="58"/>
                    </a:lnTo>
                    <a:lnTo>
                      <a:pt x="414" y="67"/>
                    </a:lnTo>
                    <a:lnTo>
                      <a:pt x="413" y="73"/>
                    </a:lnTo>
                    <a:lnTo>
                      <a:pt x="394" y="91"/>
                    </a:lnTo>
                    <a:lnTo>
                      <a:pt x="389" y="90"/>
                    </a:lnTo>
                    <a:lnTo>
                      <a:pt x="390" y="78"/>
                    </a:lnTo>
                    <a:lnTo>
                      <a:pt x="387" y="75"/>
                    </a:lnTo>
                    <a:lnTo>
                      <a:pt x="373" y="84"/>
                    </a:lnTo>
                    <a:lnTo>
                      <a:pt x="358" y="88"/>
                    </a:lnTo>
                    <a:lnTo>
                      <a:pt x="326" y="67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5CBEE6B4-3F74-5D3A-AC59-A49E96DA8E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34332" y="5397499"/>
                <a:ext cx="387291" cy="188910"/>
              </a:xfrm>
              <a:custGeom>
                <a:avLst/>
                <a:gdLst>
                  <a:gd name="T0" fmla="*/ 2147483647 w 373"/>
                  <a:gd name="T1" fmla="*/ 2147483647 h 198"/>
                  <a:gd name="T2" fmla="*/ 2147483647 w 373"/>
                  <a:gd name="T3" fmla="*/ 2147483647 h 198"/>
                  <a:gd name="T4" fmla="*/ 2147483647 w 373"/>
                  <a:gd name="T5" fmla="*/ 2147483647 h 198"/>
                  <a:gd name="T6" fmla="*/ 2147483647 w 373"/>
                  <a:gd name="T7" fmla="*/ 2147483647 h 198"/>
                  <a:gd name="T8" fmla="*/ 2147483647 w 373"/>
                  <a:gd name="T9" fmla="*/ 0 h 198"/>
                  <a:gd name="T10" fmla="*/ 2147483647 w 373"/>
                  <a:gd name="T11" fmla="*/ 2147483647 h 198"/>
                  <a:gd name="T12" fmla="*/ 2147483647 w 373"/>
                  <a:gd name="T13" fmla="*/ 2147483647 h 198"/>
                  <a:gd name="T14" fmla="*/ 0 w 373"/>
                  <a:gd name="T15" fmla="*/ 2147483647 h 198"/>
                  <a:gd name="T16" fmla="*/ 2147483647 w 373"/>
                  <a:gd name="T17" fmla="*/ 2147483647 h 198"/>
                  <a:gd name="T18" fmla="*/ 2147483647 w 373"/>
                  <a:gd name="T19" fmla="*/ 2147483647 h 198"/>
                  <a:gd name="T20" fmla="*/ 2147483647 w 373"/>
                  <a:gd name="T21" fmla="*/ 2147483647 h 198"/>
                  <a:gd name="T22" fmla="*/ 2147483647 w 373"/>
                  <a:gd name="T23" fmla="*/ 2147483647 h 198"/>
                  <a:gd name="T24" fmla="*/ 2147483647 w 373"/>
                  <a:gd name="T25" fmla="*/ 2147483647 h 198"/>
                  <a:gd name="T26" fmla="*/ 2147483647 w 373"/>
                  <a:gd name="T27" fmla="*/ 2147483647 h 198"/>
                  <a:gd name="T28" fmla="*/ 2147483647 w 373"/>
                  <a:gd name="T29" fmla="*/ 2147483647 h 198"/>
                  <a:gd name="T30" fmla="*/ 2147483647 w 373"/>
                  <a:gd name="T31" fmla="*/ 2147483647 h 198"/>
                  <a:gd name="T32" fmla="*/ 2147483647 w 373"/>
                  <a:gd name="T33" fmla="*/ 2147483647 h 198"/>
                  <a:gd name="T34" fmla="*/ 2147483647 w 373"/>
                  <a:gd name="T35" fmla="*/ 2147483647 h 198"/>
                  <a:gd name="T36" fmla="*/ 2147483647 w 373"/>
                  <a:gd name="T37" fmla="*/ 2147483647 h 198"/>
                  <a:gd name="T38" fmla="*/ 2147483647 w 373"/>
                  <a:gd name="T39" fmla="*/ 2147483647 h 198"/>
                  <a:gd name="T40" fmla="*/ 2147483647 w 373"/>
                  <a:gd name="T41" fmla="*/ 2147483647 h 198"/>
                  <a:gd name="T42" fmla="*/ 2147483647 w 373"/>
                  <a:gd name="T43" fmla="*/ 2147483647 h 198"/>
                  <a:gd name="T44" fmla="*/ 2147483647 w 373"/>
                  <a:gd name="T45" fmla="*/ 2147483647 h 198"/>
                  <a:gd name="T46" fmla="*/ 2147483647 w 373"/>
                  <a:gd name="T47" fmla="*/ 2147483647 h 198"/>
                  <a:gd name="T48" fmla="*/ 2147483647 w 373"/>
                  <a:gd name="T49" fmla="*/ 2147483647 h 198"/>
                  <a:gd name="T50" fmla="*/ 2147483647 w 373"/>
                  <a:gd name="T51" fmla="*/ 2147483647 h 198"/>
                  <a:gd name="T52" fmla="*/ 2147483647 w 373"/>
                  <a:gd name="T53" fmla="*/ 2147483647 h 198"/>
                  <a:gd name="T54" fmla="*/ 2147483647 w 373"/>
                  <a:gd name="T55" fmla="*/ 2147483647 h 198"/>
                  <a:gd name="T56" fmla="*/ 2147483647 w 373"/>
                  <a:gd name="T57" fmla="*/ 2147483647 h 198"/>
                  <a:gd name="T58" fmla="*/ 2147483647 w 373"/>
                  <a:gd name="T59" fmla="*/ 2147483647 h 198"/>
                  <a:gd name="T60" fmla="*/ 2147483647 w 373"/>
                  <a:gd name="T61" fmla="*/ 2147483647 h 198"/>
                  <a:gd name="T62" fmla="*/ 2147483647 w 373"/>
                  <a:gd name="T63" fmla="*/ 2147483647 h 198"/>
                  <a:gd name="T64" fmla="*/ 2147483647 w 373"/>
                  <a:gd name="T65" fmla="*/ 2147483647 h 198"/>
                  <a:gd name="T66" fmla="*/ 2147483647 w 373"/>
                  <a:gd name="T67" fmla="*/ 2147483647 h 198"/>
                  <a:gd name="T68" fmla="*/ 2147483647 w 373"/>
                  <a:gd name="T69" fmla="*/ 2147483647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3"/>
                  <a:gd name="T106" fmla="*/ 0 h 198"/>
                  <a:gd name="T107" fmla="*/ 373 w 373"/>
                  <a:gd name="T108" fmla="*/ 198 h 1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3" h="198">
                    <a:moveTo>
                      <a:pt x="355" y="119"/>
                    </a:moveTo>
                    <a:lnTo>
                      <a:pt x="309" y="98"/>
                    </a:lnTo>
                    <a:lnTo>
                      <a:pt x="169" y="40"/>
                    </a:lnTo>
                    <a:lnTo>
                      <a:pt x="58" y="18"/>
                    </a:lnTo>
                    <a:lnTo>
                      <a:pt x="12" y="0"/>
                    </a:lnTo>
                    <a:lnTo>
                      <a:pt x="11" y="16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14" y="41"/>
                    </a:lnTo>
                    <a:lnTo>
                      <a:pt x="11" y="46"/>
                    </a:lnTo>
                    <a:lnTo>
                      <a:pt x="20" y="58"/>
                    </a:lnTo>
                    <a:lnTo>
                      <a:pt x="35" y="79"/>
                    </a:lnTo>
                    <a:lnTo>
                      <a:pt x="49" y="94"/>
                    </a:lnTo>
                    <a:lnTo>
                      <a:pt x="55" y="106"/>
                    </a:lnTo>
                    <a:lnTo>
                      <a:pt x="44" y="120"/>
                    </a:lnTo>
                    <a:lnTo>
                      <a:pt x="49" y="120"/>
                    </a:lnTo>
                    <a:lnTo>
                      <a:pt x="86" y="123"/>
                    </a:lnTo>
                    <a:lnTo>
                      <a:pt x="102" y="148"/>
                    </a:lnTo>
                    <a:lnTo>
                      <a:pt x="131" y="148"/>
                    </a:lnTo>
                    <a:lnTo>
                      <a:pt x="167" y="117"/>
                    </a:lnTo>
                    <a:lnTo>
                      <a:pt x="173" y="125"/>
                    </a:lnTo>
                    <a:lnTo>
                      <a:pt x="170" y="137"/>
                    </a:lnTo>
                    <a:lnTo>
                      <a:pt x="177" y="193"/>
                    </a:lnTo>
                    <a:lnTo>
                      <a:pt x="185" y="198"/>
                    </a:lnTo>
                    <a:lnTo>
                      <a:pt x="203" y="191"/>
                    </a:lnTo>
                    <a:lnTo>
                      <a:pt x="226" y="189"/>
                    </a:lnTo>
                    <a:lnTo>
                      <a:pt x="259" y="189"/>
                    </a:lnTo>
                    <a:lnTo>
                      <a:pt x="265" y="194"/>
                    </a:lnTo>
                    <a:lnTo>
                      <a:pt x="287" y="185"/>
                    </a:lnTo>
                    <a:lnTo>
                      <a:pt x="298" y="170"/>
                    </a:lnTo>
                    <a:lnTo>
                      <a:pt x="313" y="170"/>
                    </a:lnTo>
                    <a:lnTo>
                      <a:pt x="319" y="162"/>
                    </a:lnTo>
                    <a:lnTo>
                      <a:pt x="343" y="144"/>
                    </a:lnTo>
                    <a:lnTo>
                      <a:pt x="373" y="126"/>
                    </a:lnTo>
                    <a:lnTo>
                      <a:pt x="355" y="119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A114DDB-6258-EF14-FC10-FF794D0B52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02576" y="5413374"/>
                <a:ext cx="360308" cy="277809"/>
              </a:xfrm>
              <a:custGeom>
                <a:avLst/>
                <a:gdLst>
                  <a:gd name="T0" fmla="*/ 2147483647 w 346"/>
                  <a:gd name="T1" fmla="*/ 2147483647 h 289"/>
                  <a:gd name="T2" fmla="*/ 2147483647 w 346"/>
                  <a:gd name="T3" fmla="*/ 2147483647 h 289"/>
                  <a:gd name="T4" fmla="*/ 2147483647 w 346"/>
                  <a:gd name="T5" fmla="*/ 2147483647 h 289"/>
                  <a:gd name="T6" fmla="*/ 2147483647 w 346"/>
                  <a:gd name="T7" fmla="*/ 2147483647 h 289"/>
                  <a:gd name="T8" fmla="*/ 2147483647 w 346"/>
                  <a:gd name="T9" fmla="*/ 2147483647 h 289"/>
                  <a:gd name="T10" fmla="*/ 2147483647 w 346"/>
                  <a:gd name="T11" fmla="*/ 2147483647 h 289"/>
                  <a:gd name="T12" fmla="*/ 2147483647 w 346"/>
                  <a:gd name="T13" fmla="*/ 2147483647 h 289"/>
                  <a:gd name="T14" fmla="*/ 2147483647 w 346"/>
                  <a:gd name="T15" fmla="*/ 2147483647 h 289"/>
                  <a:gd name="T16" fmla="*/ 2147483647 w 346"/>
                  <a:gd name="T17" fmla="*/ 2147483647 h 289"/>
                  <a:gd name="T18" fmla="*/ 2147483647 w 346"/>
                  <a:gd name="T19" fmla="*/ 2147483647 h 289"/>
                  <a:gd name="T20" fmla="*/ 2147483647 w 346"/>
                  <a:gd name="T21" fmla="*/ 2147483647 h 289"/>
                  <a:gd name="T22" fmla="*/ 2147483647 w 346"/>
                  <a:gd name="T23" fmla="*/ 2147483647 h 289"/>
                  <a:gd name="T24" fmla="*/ 2147483647 w 346"/>
                  <a:gd name="T25" fmla="*/ 2147483647 h 289"/>
                  <a:gd name="T26" fmla="*/ 2147483647 w 346"/>
                  <a:gd name="T27" fmla="*/ 2147483647 h 289"/>
                  <a:gd name="T28" fmla="*/ 2147483647 w 346"/>
                  <a:gd name="T29" fmla="*/ 2147483647 h 289"/>
                  <a:gd name="T30" fmla="*/ 2147483647 w 346"/>
                  <a:gd name="T31" fmla="*/ 2147483647 h 289"/>
                  <a:gd name="T32" fmla="*/ 2147483647 w 346"/>
                  <a:gd name="T33" fmla="*/ 2147483647 h 289"/>
                  <a:gd name="T34" fmla="*/ 2147483647 w 346"/>
                  <a:gd name="T35" fmla="*/ 2147483647 h 289"/>
                  <a:gd name="T36" fmla="*/ 2147483647 w 346"/>
                  <a:gd name="T37" fmla="*/ 2147483647 h 289"/>
                  <a:gd name="T38" fmla="*/ 2147483647 w 346"/>
                  <a:gd name="T39" fmla="*/ 2147483647 h 289"/>
                  <a:gd name="T40" fmla="*/ 2147483647 w 346"/>
                  <a:gd name="T41" fmla="*/ 2147483647 h 289"/>
                  <a:gd name="T42" fmla="*/ 2147483647 w 346"/>
                  <a:gd name="T43" fmla="*/ 2147483647 h 289"/>
                  <a:gd name="T44" fmla="*/ 2147483647 w 346"/>
                  <a:gd name="T45" fmla="*/ 2147483647 h 289"/>
                  <a:gd name="T46" fmla="*/ 2147483647 w 346"/>
                  <a:gd name="T47" fmla="*/ 2147483647 h 289"/>
                  <a:gd name="T48" fmla="*/ 2147483647 w 346"/>
                  <a:gd name="T49" fmla="*/ 2147483647 h 289"/>
                  <a:gd name="T50" fmla="*/ 2147483647 w 346"/>
                  <a:gd name="T51" fmla="*/ 2147483647 h 289"/>
                  <a:gd name="T52" fmla="*/ 2147483647 w 346"/>
                  <a:gd name="T53" fmla="*/ 2147483647 h 289"/>
                  <a:gd name="T54" fmla="*/ 2147483647 w 346"/>
                  <a:gd name="T55" fmla="*/ 2147483647 h 289"/>
                  <a:gd name="T56" fmla="*/ 2147483647 w 346"/>
                  <a:gd name="T57" fmla="*/ 2147483647 h 289"/>
                  <a:gd name="T58" fmla="*/ 2147483647 w 346"/>
                  <a:gd name="T59" fmla="*/ 2147483647 h 289"/>
                  <a:gd name="T60" fmla="*/ 2147483647 w 346"/>
                  <a:gd name="T61" fmla="*/ 2147483647 h 289"/>
                  <a:gd name="T62" fmla="*/ 2147483647 w 346"/>
                  <a:gd name="T63" fmla="*/ 2147483647 h 289"/>
                  <a:gd name="T64" fmla="*/ 2147483647 w 346"/>
                  <a:gd name="T65" fmla="*/ 2147483647 h 289"/>
                  <a:gd name="T66" fmla="*/ 2147483647 w 346"/>
                  <a:gd name="T67" fmla="*/ 2147483647 h 289"/>
                  <a:gd name="T68" fmla="*/ 2147483647 w 346"/>
                  <a:gd name="T69" fmla="*/ 2147483647 h 289"/>
                  <a:gd name="T70" fmla="*/ 2147483647 w 346"/>
                  <a:gd name="T71" fmla="*/ 2147483647 h 289"/>
                  <a:gd name="T72" fmla="*/ 2147483647 w 346"/>
                  <a:gd name="T73" fmla="*/ 2147483647 h 289"/>
                  <a:gd name="T74" fmla="*/ 2147483647 w 346"/>
                  <a:gd name="T75" fmla="*/ 2147483647 h 289"/>
                  <a:gd name="T76" fmla="*/ 2147483647 w 346"/>
                  <a:gd name="T77" fmla="*/ 2147483647 h 289"/>
                  <a:gd name="T78" fmla="*/ 0 w 346"/>
                  <a:gd name="T79" fmla="*/ 2147483647 h 289"/>
                  <a:gd name="T80" fmla="*/ 2147483647 w 346"/>
                  <a:gd name="T81" fmla="*/ 2147483647 h 289"/>
                  <a:gd name="T82" fmla="*/ 2147483647 w 346"/>
                  <a:gd name="T83" fmla="*/ 2147483647 h 289"/>
                  <a:gd name="T84" fmla="*/ 2147483647 w 346"/>
                  <a:gd name="T85" fmla="*/ 2147483647 h 289"/>
                  <a:gd name="T86" fmla="*/ 2147483647 w 346"/>
                  <a:gd name="T87" fmla="*/ 2147483647 h 289"/>
                  <a:gd name="T88" fmla="*/ 2147483647 w 346"/>
                  <a:gd name="T89" fmla="*/ 2147483647 h 289"/>
                  <a:gd name="T90" fmla="*/ 2147483647 w 346"/>
                  <a:gd name="T91" fmla="*/ 2147483647 h 289"/>
                  <a:gd name="T92" fmla="*/ 2147483647 w 346"/>
                  <a:gd name="T93" fmla="*/ 2147483647 h 289"/>
                  <a:gd name="T94" fmla="*/ 2147483647 w 346"/>
                  <a:gd name="T95" fmla="*/ 2147483647 h 289"/>
                  <a:gd name="T96" fmla="*/ 2147483647 w 346"/>
                  <a:gd name="T97" fmla="*/ 2147483647 h 289"/>
                  <a:gd name="T98" fmla="*/ 2147483647 w 346"/>
                  <a:gd name="T99" fmla="*/ 2147483647 h 289"/>
                  <a:gd name="T100" fmla="*/ 2147483647 w 346"/>
                  <a:gd name="T101" fmla="*/ 2147483647 h 289"/>
                  <a:gd name="T102" fmla="*/ 2147483647 w 346"/>
                  <a:gd name="T103" fmla="*/ 0 h 289"/>
                  <a:gd name="T104" fmla="*/ 2147483647 w 346"/>
                  <a:gd name="T105" fmla="*/ 0 h 289"/>
                  <a:gd name="T106" fmla="*/ 2147483647 w 346"/>
                  <a:gd name="T107" fmla="*/ 2147483647 h 289"/>
                  <a:gd name="T108" fmla="*/ 2147483647 w 346"/>
                  <a:gd name="T109" fmla="*/ 2147483647 h 2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6"/>
                  <a:gd name="T166" fmla="*/ 0 h 289"/>
                  <a:gd name="T167" fmla="*/ 346 w 346"/>
                  <a:gd name="T168" fmla="*/ 289 h 2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6" h="289">
                    <a:moveTo>
                      <a:pt x="270" y="39"/>
                    </a:moveTo>
                    <a:lnTo>
                      <a:pt x="267" y="57"/>
                    </a:lnTo>
                    <a:lnTo>
                      <a:pt x="270" y="88"/>
                    </a:lnTo>
                    <a:lnTo>
                      <a:pt x="264" y="114"/>
                    </a:lnTo>
                    <a:lnTo>
                      <a:pt x="267" y="126"/>
                    </a:lnTo>
                    <a:lnTo>
                      <a:pt x="289" y="149"/>
                    </a:lnTo>
                    <a:lnTo>
                      <a:pt x="332" y="153"/>
                    </a:lnTo>
                    <a:lnTo>
                      <a:pt x="341" y="160"/>
                    </a:lnTo>
                    <a:lnTo>
                      <a:pt x="339" y="176"/>
                    </a:lnTo>
                    <a:lnTo>
                      <a:pt x="336" y="186"/>
                    </a:lnTo>
                    <a:lnTo>
                      <a:pt x="346" y="209"/>
                    </a:lnTo>
                    <a:lnTo>
                      <a:pt x="344" y="233"/>
                    </a:lnTo>
                    <a:lnTo>
                      <a:pt x="336" y="247"/>
                    </a:lnTo>
                    <a:lnTo>
                      <a:pt x="325" y="266"/>
                    </a:lnTo>
                    <a:lnTo>
                      <a:pt x="312" y="280"/>
                    </a:lnTo>
                    <a:lnTo>
                      <a:pt x="303" y="289"/>
                    </a:lnTo>
                    <a:lnTo>
                      <a:pt x="287" y="283"/>
                    </a:lnTo>
                    <a:lnTo>
                      <a:pt x="254" y="286"/>
                    </a:lnTo>
                    <a:lnTo>
                      <a:pt x="236" y="266"/>
                    </a:lnTo>
                    <a:lnTo>
                      <a:pt x="218" y="263"/>
                    </a:lnTo>
                    <a:lnTo>
                      <a:pt x="197" y="254"/>
                    </a:lnTo>
                    <a:lnTo>
                      <a:pt x="189" y="245"/>
                    </a:lnTo>
                    <a:lnTo>
                      <a:pt x="183" y="245"/>
                    </a:lnTo>
                    <a:lnTo>
                      <a:pt x="179" y="247"/>
                    </a:lnTo>
                    <a:lnTo>
                      <a:pt x="166" y="235"/>
                    </a:lnTo>
                    <a:lnTo>
                      <a:pt x="138" y="237"/>
                    </a:lnTo>
                    <a:lnTo>
                      <a:pt x="127" y="236"/>
                    </a:lnTo>
                    <a:lnTo>
                      <a:pt x="117" y="220"/>
                    </a:lnTo>
                    <a:lnTo>
                      <a:pt x="106" y="217"/>
                    </a:lnTo>
                    <a:lnTo>
                      <a:pt x="88" y="203"/>
                    </a:lnTo>
                    <a:lnTo>
                      <a:pt x="75" y="168"/>
                    </a:lnTo>
                    <a:lnTo>
                      <a:pt x="78" y="160"/>
                    </a:lnTo>
                    <a:lnTo>
                      <a:pt x="70" y="139"/>
                    </a:lnTo>
                    <a:lnTo>
                      <a:pt x="76" y="118"/>
                    </a:lnTo>
                    <a:lnTo>
                      <a:pt x="73" y="100"/>
                    </a:lnTo>
                    <a:lnTo>
                      <a:pt x="67" y="96"/>
                    </a:lnTo>
                    <a:lnTo>
                      <a:pt x="60" y="106"/>
                    </a:lnTo>
                    <a:lnTo>
                      <a:pt x="28" y="106"/>
                    </a:lnTo>
                    <a:lnTo>
                      <a:pt x="18" y="109"/>
                    </a:lnTo>
                    <a:lnTo>
                      <a:pt x="0" y="102"/>
                    </a:lnTo>
                    <a:lnTo>
                      <a:pt x="30" y="79"/>
                    </a:lnTo>
                    <a:lnTo>
                      <a:pt x="43" y="77"/>
                    </a:lnTo>
                    <a:lnTo>
                      <a:pt x="58" y="82"/>
                    </a:lnTo>
                    <a:lnTo>
                      <a:pt x="79" y="73"/>
                    </a:lnTo>
                    <a:lnTo>
                      <a:pt x="88" y="73"/>
                    </a:lnTo>
                    <a:lnTo>
                      <a:pt x="103" y="57"/>
                    </a:lnTo>
                    <a:lnTo>
                      <a:pt x="131" y="47"/>
                    </a:lnTo>
                    <a:lnTo>
                      <a:pt x="140" y="36"/>
                    </a:lnTo>
                    <a:lnTo>
                      <a:pt x="138" y="20"/>
                    </a:lnTo>
                    <a:lnTo>
                      <a:pt x="151" y="13"/>
                    </a:lnTo>
                    <a:lnTo>
                      <a:pt x="157" y="9"/>
                    </a:lnTo>
                    <a:lnTo>
                      <a:pt x="160" y="0"/>
                    </a:lnTo>
                    <a:lnTo>
                      <a:pt x="199" y="0"/>
                    </a:lnTo>
                    <a:lnTo>
                      <a:pt x="222" y="25"/>
                    </a:lnTo>
                    <a:lnTo>
                      <a:pt x="270" y="39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3A69B5AC-A119-0A93-C7E7-C9E19FC6EB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96225" y="4773618"/>
                <a:ext cx="311103" cy="312734"/>
              </a:xfrm>
              <a:custGeom>
                <a:avLst/>
                <a:gdLst>
                  <a:gd name="T0" fmla="*/ 2147483647 w 301"/>
                  <a:gd name="T1" fmla="*/ 2147483647 h 328"/>
                  <a:gd name="T2" fmla="*/ 2147483647 w 301"/>
                  <a:gd name="T3" fmla="*/ 0 h 328"/>
                  <a:gd name="T4" fmla="*/ 2147483647 w 301"/>
                  <a:gd name="T5" fmla="*/ 2147483647 h 328"/>
                  <a:gd name="T6" fmla="*/ 2147483647 w 301"/>
                  <a:gd name="T7" fmla="*/ 2147483647 h 328"/>
                  <a:gd name="T8" fmla="*/ 2147483647 w 301"/>
                  <a:gd name="T9" fmla="*/ 2147483647 h 328"/>
                  <a:gd name="T10" fmla="*/ 2147483647 w 301"/>
                  <a:gd name="T11" fmla="*/ 2147483647 h 328"/>
                  <a:gd name="T12" fmla="*/ 2147483647 w 301"/>
                  <a:gd name="T13" fmla="*/ 2147483647 h 328"/>
                  <a:gd name="T14" fmla="*/ 2147483647 w 301"/>
                  <a:gd name="T15" fmla="*/ 2147483647 h 328"/>
                  <a:gd name="T16" fmla="*/ 2147483647 w 301"/>
                  <a:gd name="T17" fmla="*/ 2147483647 h 328"/>
                  <a:gd name="T18" fmla="*/ 2147483647 w 301"/>
                  <a:gd name="T19" fmla="*/ 2147483647 h 328"/>
                  <a:gd name="T20" fmla="*/ 2147483647 w 301"/>
                  <a:gd name="T21" fmla="*/ 2147483647 h 328"/>
                  <a:gd name="T22" fmla="*/ 2147483647 w 301"/>
                  <a:gd name="T23" fmla="*/ 2147483647 h 328"/>
                  <a:gd name="T24" fmla="*/ 2147483647 w 301"/>
                  <a:gd name="T25" fmla="*/ 2147483647 h 328"/>
                  <a:gd name="T26" fmla="*/ 2147483647 w 301"/>
                  <a:gd name="T27" fmla="*/ 2147483647 h 328"/>
                  <a:gd name="T28" fmla="*/ 2147483647 w 301"/>
                  <a:gd name="T29" fmla="*/ 2147483647 h 328"/>
                  <a:gd name="T30" fmla="*/ 2147483647 w 301"/>
                  <a:gd name="T31" fmla="*/ 2147483647 h 328"/>
                  <a:gd name="T32" fmla="*/ 2147483647 w 301"/>
                  <a:gd name="T33" fmla="*/ 2147483647 h 328"/>
                  <a:gd name="T34" fmla="*/ 2147483647 w 301"/>
                  <a:gd name="T35" fmla="*/ 2147483647 h 328"/>
                  <a:gd name="T36" fmla="*/ 2147483647 w 301"/>
                  <a:gd name="T37" fmla="*/ 2147483647 h 328"/>
                  <a:gd name="T38" fmla="*/ 2147483647 w 301"/>
                  <a:gd name="T39" fmla="*/ 2147483647 h 328"/>
                  <a:gd name="T40" fmla="*/ 2147483647 w 301"/>
                  <a:gd name="T41" fmla="*/ 2147483647 h 328"/>
                  <a:gd name="T42" fmla="*/ 2147483647 w 301"/>
                  <a:gd name="T43" fmla="*/ 2147483647 h 328"/>
                  <a:gd name="T44" fmla="*/ 2147483647 w 301"/>
                  <a:gd name="T45" fmla="*/ 2147483647 h 328"/>
                  <a:gd name="T46" fmla="*/ 2147483647 w 301"/>
                  <a:gd name="T47" fmla="*/ 2147483647 h 328"/>
                  <a:gd name="T48" fmla="*/ 2147483647 w 301"/>
                  <a:gd name="T49" fmla="*/ 2147483647 h 328"/>
                  <a:gd name="T50" fmla="*/ 2147483647 w 301"/>
                  <a:gd name="T51" fmla="*/ 2147483647 h 328"/>
                  <a:gd name="T52" fmla="*/ 2147483647 w 301"/>
                  <a:gd name="T53" fmla="*/ 2147483647 h 328"/>
                  <a:gd name="T54" fmla="*/ 2147483647 w 301"/>
                  <a:gd name="T55" fmla="*/ 2147483647 h 328"/>
                  <a:gd name="T56" fmla="*/ 2147483647 w 301"/>
                  <a:gd name="T57" fmla="*/ 2147483647 h 328"/>
                  <a:gd name="T58" fmla="*/ 2147483647 w 301"/>
                  <a:gd name="T59" fmla="*/ 2147483647 h 328"/>
                  <a:gd name="T60" fmla="*/ 2147483647 w 301"/>
                  <a:gd name="T61" fmla="*/ 2147483647 h 328"/>
                  <a:gd name="T62" fmla="*/ 2147483647 w 301"/>
                  <a:gd name="T63" fmla="*/ 2147483647 h 328"/>
                  <a:gd name="T64" fmla="*/ 2147483647 w 301"/>
                  <a:gd name="T65" fmla="*/ 2147483647 h 328"/>
                  <a:gd name="T66" fmla="*/ 2147483647 w 301"/>
                  <a:gd name="T67" fmla="*/ 2147483647 h 328"/>
                  <a:gd name="T68" fmla="*/ 2147483647 w 301"/>
                  <a:gd name="T69" fmla="*/ 2147483647 h 328"/>
                  <a:gd name="T70" fmla="*/ 2147483647 w 301"/>
                  <a:gd name="T71" fmla="*/ 2147483647 h 328"/>
                  <a:gd name="T72" fmla="*/ 2147483647 w 301"/>
                  <a:gd name="T73" fmla="*/ 2147483647 h 328"/>
                  <a:gd name="T74" fmla="*/ 2147483647 w 301"/>
                  <a:gd name="T75" fmla="*/ 2147483647 h 328"/>
                  <a:gd name="T76" fmla="*/ 2147483647 w 301"/>
                  <a:gd name="T77" fmla="*/ 2147483647 h 328"/>
                  <a:gd name="T78" fmla="*/ 2147483647 w 301"/>
                  <a:gd name="T79" fmla="*/ 2147483647 h 328"/>
                  <a:gd name="T80" fmla="*/ 2147483647 w 301"/>
                  <a:gd name="T81" fmla="*/ 2147483647 h 328"/>
                  <a:gd name="T82" fmla="*/ 0 w 301"/>
                  <a:gd name="T83" fmla="*/ 2147483647 h 328"/>
                  <a:gd name="T84" fmla="*/ 2147483647 w 301"/>
                  <a:gd name="T85" fmla="*/ 2147483647 h 328"/>
                  <a:gd name="T86" fmla="*/ 2147483647 w 301"/>
                  <a:gd name="T87" fmla="*/ 2147483647 h 328"/>
                  <a:gd name="T88" fmla="*/ 2147483647 w 301"/>
                  <a:gd name="T89" fmla="*/ 2147483647 h 328"/>
                  <a:gd name="T90" fmla="*/ 2147483647 w 301"/>
                  <a:gd name="T91" fmla="*/ 2147483647 h 328"/>
                  <a:gd name="T92" fmla="*/ 2147483647 w 301"/>
                  <a:gd name="T93" fmla="*/ 2147483647 h 328"/>
                  <a:gd name="T94" fmla="*/ 2147483647 w 301"/>
                  <a:gd name="T95" fmla="*/ 2147483647 h 328"/>
                  <a:gd name="T96" fmla="*/ 2147483647 w 301"/>
                  <a:gd name="T97" fmla="*/ 2147483647 h 328"/>
                  <a:gd name="T98" fmla="*/ 2147483647 w 301"/>
                  <a:gd name="T99" fmla="*/ 2147483647 h 328"/>
                  <a:gd name="T100" fmla="*/ 2147483647 w 301"/>
                  <a:gd name="T101" fmla="*/ 2147483647 h 328"/>
                  <a:gd name="T102" fmla="*/ 2147483647 w 301"/>
                  <a:gd name="T103" fmla="*/ 2147483647 h 328"/>
                  <a:gd name="T104" fmla="*/ 2147483647 w 301"/>
                  <a:gd name="T105" fmla="*/ 2147483647 h 328"/>
                  <a:gd name="T106" fmla="*/ 2147483647 w 301"/>
                  <a:gd name="T107" fmla="*/ 2147483647 h 328"/>
                  <a:gd name="T108" fmla="*/ 2147483647 w 301"/>
                  <a:gd name="T109" fmla="*/ 2147483647 h 328"/>
                  <a:gd name="T110" fmla="*/ 2147483647 w 301"/>
                  <a:gd name="T111" fmla="*/ 2147483647 h 328"/>
                  <a:gd name="T112" fmla="*/ 2147483647 w 301"/>
                  <a:gd name="T113" fmla="*/ 2147483647 h 328"/>
                  <a:gd name="T114" fmla="*/ 2147483647 w 301"/>
                  <a:gd name="T115" fmla="*/ 2147483647 h 328"/>
                  <a:gd name="T116" fmla="*/ 2147483647 w 301"/>
                  <a:gd name="T117" fmla="*/ 2147483647 h 328"/>
                  <a:gd name="T118" fmla="*/ 2147483647 w 301"/>
                  <a:gd name="T119" fmla="*/ 2147483647 h 3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1"/>
                  <a:gd name="T181" fmla="*/ 0 h 328"/>
                  <a:gd name="T182" fmla="*/ 301 w 301"/>
                  <a:gd name="T183" fmla="*/ 328 h 3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1" h="328">
                    <a:moveTo>
                      <a:pt x="211" y="1"/>
                    </a:moveTo>
                    <a:lnTo>
                      <a:pt x="232" y="0"/>
                    </a:lnTo>
                    <a:lnTo>
                      <a:pt x="239" y="9"/>
                    </a:lnTo>
                    <a:lnTo>
                      <a:pt x="237" y="31"/>
                    </a:lnTo>
                    <a:lnTo>
                      <a:pt x="245" y="37"/>
                    </a:lnTo>
                    <a:lnTo>
                      <a:pt x="252" y="40"/>
                    </a:lnTo>
                    <a:lnTo>
                      <a:pt x="258" y="58"/>
                    </a:lnTo>
                    <a:lnTo>
                      <a:pt x="261" y="68"/>
                    </a:lnTo>
                    <a:lnTo>
                      <a:pt x="245" y="85"/>
                    </a:lnTo>
                    <a:lnTo>
                      <a:pt x="248" y="103"/>
                    </a:lnTo>
                    <a:lnTo>
                      <a:pt x="242" y="129"/>
                    </a:lnTo>
                    <a:lnTo>
                      <a:pt x="243" y="138"/>
                    </a:lnTo>
                    <a:lnTo>
                      <a:pt x="253" y="146"/>
                    </a:lnTo>
                    <a:lnTo>
                      <a:pt x="256" y="166"/>
                    </a:lnTo>
                    <a:lnTo>
                      <a:pt x="285" y="191"/>
                    </a:lnTo>
                    <a:lnTo>
                      <a:pt x="296" y="199"/>
                    </a:lnTo>
                    <a:lnTo>
                      <a:pt x="301" y="243"/>
                    </a:lnTo>
                    <a:lnTo>
                      <a:pt x="257" y="245"/>
                    </a:lnTo>
                    <a:lnTo>
                      <a:pt x="242" y="253"/>
                    </a:lnTo>
                    <a:lnTo>
                      <a:pt x="239" y="264"/>
                    </a:lnTo>
                    <a:lnTo>
                      <a:pt x="228" y="274"/>
                    </a:lnTo>
                    <a:lnTo>
                      <a:pt x="224" y="293"/>
                    </a:lnTo>
                    <a:lnTo>
                      <a:pt x="209" y="301"/>
                    </a:lnTo>
                    <a:lnTo>
                      <a:pt x="193" y="287"/>
                    </a:lnTo>
                    <a:lnTo>
                      <a:pt x="184" y="284"/>
                    </a:lnTo>
                    <a:lnTo>
                      <a:pt x="167" y="294"/>
                    </a:lnTo>
                    <a:lnTo>
                      <a:pt x="161" y="324"/>
                    </a:lnTo>
                    <a:lnTo>
                      <a:pt x="152" y="328"/>
                    </a:lnTo>
                    <a:lnTo>
                      <a:pt x="113" y="297"/>
                    </a:lnTo>
                    <a:lnTo>
                      <a:pt x="116" y="294"/>
                    </a:lnTo>
                    <a:lnTo>
                      <a:pt x="119" y="292"/>
                    </a:lnTo>
                    <a:lnTo>
                      <a:pt x="122" y="278"/>
                    </a:lnTo>
                    <a:lnTo>
                      <a:pt x="113" y="213"/>
                    </a:lnTo>
                    <a:lnTo>
                      <a:pt x="88" y="163"/>
                    </a:lnTo>
                    <a:lnTo>
                      <a:pt x="72" y="146"/>
                    </a:lnTo>
                    <a:lnTo>
                      <a:pt x="39" y="142"/>
                    </a:lnTo>
                    <a:lnTo>
                      <a:pt x="37" y="129"/>
                    </a:lnTo>
                    <a:lnTo>
                      <a:pt x="30" y="112"/>
                    </a:lnTo>
                    <a:lnTo>
                      <a:pt x="25" y="100"/>
                    </a:lnTo>
                    <a:lnTo>
                      <a:pt x="26" y="87"/>
                    </a:lnTo>
                    <a:lnTo>
                      <a:pt x="2" y="62"/>
                    </a:lnTo>
                    <a:lnTo>
                      <a:pt x="0" y="58"/>
                    </a:lnTo>
                    <a:lnTo>
                      <a:pt x="6" y="56"/>
                    </a:lnTo>
                    <a:lnTo>
                      <a:pt x="9" y="59"/>
                    </a:lnTo>
                    <a:lnTo>
                      <a:pt x="28" y="59"/>
                    </a:lnTo>
                    <a:lnTo>
                      <a:pt x="37" y="71"/>
                    </a:lnTo>
                    <a:lnTo>
                      <a:pt x="61" y="71"/>
                    </a:lnTo>
                    <a:lnTo>
                      <a:pt x="69" y="67"/>
                    </a:lnTo>
                    <a:lnTo>
                      <a:pt x="93" y="85"/>
                    </a:lnTo>
                    <a:lnTo>
                      <a:pt x="101" y="78"/>
                    </a:lnTo>
                    <a:lnTo>
                      <a:pt x="101" y="65"/>
                    </a:lnTo>
                    <a:lnTo>
                      <a:pt x="116" y="58"/>
                    </a:lnTo>
                    <a:lnTo>
                      <a:pt x="121" y="52"/>
                    </a:lnTo>
                    <a:lnTo>
                      <a:pt x="136" y="56"/>
                    </a:lnTo>
                    <a:lnTo>
                      <a:pt x="156" y="51"/>
                    </a:lnTo>
                    <a:lnTo>
                      <a:pt x="165" y="42"/>
                    </a:lnTo>
                    <a:lnTo>
                      <a:pt x="179" y="35"/>
                    </a:lnTo>
                    <a:lnTo>
                      <a:pt x="185" y="37"/>
                    </a:lnTo>
                    <a:lnTo>
                      <a:pt x="212" y="11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6DD41AB-ED44-3D1E-AF2C-CA7B922E36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21607" y="4806956"/>
                <a:ext cx="253961" cy="265109"/>
              </a:xfrm>
              <a:custGeom>
                <a:avLst/>
                <a:gdLst>
                  <a:gd name="T0" fmla="*/ 2147483647 w 246"/>
                  <a:gd name="T1" fmla="*/ 2147483647 h 279"/>
                  <a:gd name="T2" fmla="*/ 0 w 246"/>
                  <a:gd name="T3" fmla="*/ 2147483647 h 279"/>
                  <a:gd name="T4" fmla="*/ 0 w 246"/>
                  <a:gd name="T5" fmla="*/ 2147483647 h 279"/>
                  <a:gd name="T6" fmla="*/ 2147483647 w 246"/>
                  <a:gd name="T7" fmla="*/ 2147483647 h 279"/>
                  <a:gd name="T8" fmla="*/ 2147483647 w 246"/>
                  <a:gd name="T9" fmla="*/ 2147483647 h 279"/>
                  <a:gd name="T10" fmla="*/ 2147483647 w 246"/>
                  <a:gd name="T11" fmla="*/ 2147483647 h 279"/>
                  <a:gd name="T12" fmla="*/ 2147483647 w 246"/>
                  <a:gd name="T13" fmla="*/ 2147483647 h 279"/>
                  <a:gd name="T14" fmla="*/ 2147483647 w 246"/>
                  <a:gd name="T15" fmla="*/ 2147483647 h 279"/>
                  <a:gd name="T16" fmla="*/ 2147483647 w 246"/>
                  <a:gd name="T17" fmla="*/ 2147483647 h 279"/>
                  <a:gd name="T18" fmla="*/ 2147483647 w 246"/>
                  <a:gd name="T19" fmla="*/ 2147483647 h 279"/>
                  <a:gd name="T20" fmla="*/ 2147483647 w 246"/>
                  <a:gd name="T21" fmla="*/ 2147483647 h 279"/>
                  <a:gd name="T22" fmla="*/ 2147483647 w 246"/>
                  <a:gd name="T23" fmla="*/ 2147483647 h 279"/>
                  <a:gd name="T24" fmla="*/ 2147483647 w 246"/>
                  <a:gd name="T25" fmla="*/ 2147483647 h 279"/>
                  <a:gd name="T26" fmla="*/ 2147483647 w 246"/>
                  <a:gd name="T27" fmla="*/ 2147483647 h 279"/>
                  <a:gd name="T28" fmla="*/ 2147483647 w 246"/>
                  <a:gd name="T29" fmla="*/ 2147483647 h 279"/>
                  <a:gd name="T30" fmla="*/ 2147483647 w 246"/>
                  <a:gd name="T31" fmla="*/ 2147483647 h 279"/>
                  <a:gd name="T32" fmla="*/ 2147483647 w 246"/>
                  <a:gd name="T33" fmla="*/ 2147483647 h 279"/>
                  <a:gd name="T34" fmla="*/ 2147483647 w 246"/>
                  <a:gd name="T35" fmla="*/ 2147483647 h 279"/>
                  <a:gd name="T36" fmla="*/ 2147483647 w 246"/>
                  <a:gd name="T37" fmla="*/ 2147483647 h 279"/>
                  <a:gd name="T38" fmla="*/ 2147483647 w 246"/>
                  <a:gd name="T39" fmla="*/ 2147483647 h 279"/>
                  <a:gd name="T40" fmla="*/ 2147483647 w 246"/>
                  <a:gd name="T41" fmla="*/ 2147483647 h 279"/>
                  <a:gd name="T42" fmla="*/ 2147483647 w 246"/>
                  <a:gd name="T43" fmla="*/ 2147483647 h 279"/>
                  <a:gd name="T44" fmla="*/ 2147483647 w 246"/>
                  <a:gd name="T45" fmla="*/ 2147483647 h 279"/>
                  <a:gd name="T46" fmla="*/ 2147483647 w 246"/>
                  <a:gd name="T47" fmla="*/ 2147483647 h 279"/>
                  <a:gd name="T48" fmla="*/ 2147483647 w 246"/>
                  <a:gd name="T49" fmla="*/ 2147483647 h 279"/>
                  <a:gd name="T50" fmla="*/ 2147483647 w 246"/>
                  <a:gd name="T51" fmla="*/ 2147483647 h 279"/>
                  <a:gd name="T52" fmla="*/ 2147483647 w 246"/>
                  <a:gd name="T53" fmla="*/ 2147483647 h 279"/>
                  <a:gd name="T54" fmla="*/ 2147483647 w 246"/>
                  <a:gd name="T55" fmla="*/ 2147483647 h 279"/>
                  <a:gd name="T56" fmla="*/ 2147483647 w 246"/>
                  <a:gd name="T57" fmla="*/ 2147483647 h 279"/>
                  <a:gd name="T58" fmla="*/ 2147483647 w 246"/>
                  <a:gd name="T59" fmla="*/ 2147483647 h 279"/>
                  <a:gd name="T60" fmla="*/ 2147483647 w 246"/>
                  <a:gd name="T61" fmla="*/ 0 h 279"/>
                  <a:gd name="T62" fmla="*/ 2147483647 w 246"/>
                  <a:gd name="T63" fmla="*/ 2147483647 h 279"/>
                  <a:gd name="T64" fmla="*/ 2147483647 w 246"/>
                  <a:gd name="T65" fmla="*/ 2147483647 h 279"/>
                  <a:gd name="T66" fmla="*/ 2147483647 w 246"/>
                  <a:gd name="T67" fmla="*/ 2147483647 h 279"/>
                  <a:gd name="T68" fmla="*/ 2147483647 w 246"/>
                  <a:gd name="T69" fmla="*/ 2147483647 h 279"/>
                  <a:gd name="T70" fmla="*/ 2147483647 w 246"/>
                  <a:gd name="T71" fmla="*/ 2147483647 h 279"/>
                  <a:gd name="T72" fmla="*/ 2147483647 w 246"/>
                  <a:gd name="T73" fmla="*/ 2147483647 h 279"/>
                  <a:gd name="T74" fmla="*/ 2147483647 w 246"/>
                  <a:gd name="T75" fmla="*/ 2147483647 h 279"/>
                  <a:gd name="T76" fmla="*/ 2147483647 w 246"/>
                  <a:gd name="T77" fmla="*/ 2147483647 h 279"/>
                  <a:gd name="T78" fmla="*/ 2147483647 w 246"/>
                  <a:gd name="T79" fmla="*/ 2147483647 h 279"/>
                  <a:gd name="T80" fmla="*/ 2147483647 w 246"/>
                  <a:gd name="T81" fmla="*/ 2147483647 h 279"/>
                  <a:gd name="T82" fmla="*/ 2147483647 w 246"/>
                  <a:gd name="T83" fmla="*/ 2147483647 h 279"/>
                  <a:gd name="T84" fmla="*/ 2147483647 w 246"/>
                  <a:gd name="T85" fmla="*/ 2147483647 h 2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6"/>
                  <a:gd name="T130" fmla="*/ 0 h 279"/>
                  <a:gd name="T131" fmla="*/ 246 w 246"/>
                  <a:gd name="T132" fmla="*/ 279 h 2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6" h="279">
                    <a:moveTo>
                      <a:pt x="15" y="103"/>
                    </a:moveTo>
                    <a:lnTo>
                      <a:pt x="0" y="103"/>
                    </a:lnTo>
                    <a:lnTo>
                      <a:pt x="0" y="118"/>
                    </a:lnTo>
                    <a:lnTo>
                      <a:pt x="6" y="126"/>
                    </a:lnTo>
                    <a:lnTo>
                      <a:pt x="19" y="128"/>
                    </a:lnTo>
                    <a:lnTo>
                      <a:pt x="36" y="141"/>
                    </a:lnTo>
                    <a:lnTo>
                      <a:pt x="63" y="150"/>
                    </a:lnTo>
                    <a:lnTo>
                      <a:pt x="68" y="163"/>
                    </a:lnTo>
                    <a:lnTo>
                      <a:pt x="82" y="182"/>
                    </a:lnTo>
                    <a:lnTo>
                      <a:pt x="81" y="192"/>
                    </a:lnTo>
                    <a:lnTo>
                      <a:pt x="92" y="224"/>
                    </a:lnTo>
                    <a:lnTo>
                      <a:pt x="103" y="230"/>
                    </a:lnTo>
                    <a:lnTo>
                      <a:pt x="109" y="239"/>
                    </a:lnTo>
                    <a:lnTo>
                      <a:pt x="122" y="270"/>
                    </a:lnTo>
                    <a:lnTo>
                      <a:pt x="147" y="279"/>
                    </a:lnTo>
                    <a:lnTo>
                      <a:pt x="157" y="270"/>
                    </a:lnTo>
                    <a:lnTo>
                      <a:pt x="161" y="255"/>
                    </a:lnTo>
                    <a:lnTo>
                      <a:pt x="167" y="249"/>
                    </a:lnTo>
                    <a:lnTo>
                      <a:pt x="181" y="237"/>
                    </a:lnTo>
                    <a:lnTo>
                      <a:pt x="180" y="225"/>
                    </a:lnTo>
                    <a:lnTo>
                      <a:pt x="206" y="210"/>
                    </a:lnTo>
                    <a:lnTo>
                      <a:pt x="222" y="190"/>
                    </a:lnTo>
                    <a:lnTo>
                      <a:pt x="246" y="165"/>
                    </a:lnTo>
                    <a:lnTo>
                      <a:pt x="246" y="151"/>
                    </a:lnTo>
                    <a:lnTo>
                      <a:pt x="241" y="139"/>
                    </a:lnTo>
                    <a:lnTo>
                      <a:pt x="216" y="128"/>
                    </a:lnTo>
                    <a:lnTo>
                      <a:pt x="209" y="119"/>
                    </a:lnTo>
                    <a:lnTo>
                      <a:pt x="206" y="109"/>
                    </a:lnTo>
                    <a:lnTo>
                      <a:pt x="201" y="94"/>
                    </a:lnTo>
                    <a:lnTo>
                      <a:pt x="181" y="16"/>
                    </a:lnTo>
                    <a:lnTo>
                      <a:pt x="164" y="0"/>
                    </a:lnTo>
                    <a:lnTo>
                      <a:pt x="159" y="11"/>
                    </a:lnTo>
                    <a:lnTo>
                      <a:pt x="155" y="23"/>
                    </a:lnTo>
                    <a:lnTo>
                      <a:pt x="139" y="42"/>
                    </a:lnTo>
                    <a:lnTo>
                      <a:pt x="109" y="96"/>
                    </a:lnTo>
                    <a:lnTo>
                      <a:pt x="98" y="109"/>
                    </a:lnTo>
                    <a:lnTo>
                      <a:pt x="82" y="113"/>
                    </a:lnTo>
                    <a:lnTo>
                      <a:pt x="75" y="105"/>
                    </a:lnTo>
                    <a:lnTo>
                      <a:pt x="63" y="107"/>
                    </a:lnTo>
                    <a:lnTo>
                      <a:pt x="53" y="103"/>
                    </a:lnTo>
                    <a:lnTo>
                      <a:pt x="42" y="109"/>
                    </a:lnTo>
                    <a:lnTo>
                      <a:pt x="27" y="113"/>
                    </a:lnTo>
                    <a:lnTo>
                      <a:pt x="15" y="103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37E8F21-434F-E324-ACD7-73ACF8205C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77173" y="5373686"/>
                <a:ext cx="576175" cy="525457"/>
              </a:xfrm>
              <a:custGeom>
                <a:avLst/>
                <a:gdLst>
                  <a:gd name="T0" fmla="*/ 2147483647 w 556"/>
                  <a:gd name="T1" fmla="*/ 2147483647 h 554"/>
                  <a:gd name="T2" fmla="*/ 2147483647 w 556"/>
                  <a:gd name="T3" fmla="*/ 2147483647 h 554"/>
                  <a:gd name="T4" fmla="*/ 2147483647 w 556"/>
                  <a:gd name="T5" fmla="*/ 0 h 554"/>
                  <a:gd name="T6" fmla="*/ 2147483647 w 556"/>
                  <a:gd name="T7" fmla="*/ 2147483647 h 554"/>
                  <a:gd name="T8" fmla="*/ 2147483647 w 556"/>
                  <a:gd name="T9" fmla="*/ 2147483647 h 554"/>
                  <a:gd name="T10" fmla="*/ 2147483647 w 556"/>
                  <a:gd name="T11" fmla="*/ 2147483647 h 554"/>
                  <a:gd name="T12" fmla="*/ 2147483647 w 556"/>
                  <a:gd name="T13" fmla="*/ 2147483647 h 554"/>
                  <a:gd name="T14" fmla="*/ 2147483647 w 556"/>
                  <a:gd name="T15" fmla="*/ 2147483647 h 554"/>
                  <a:gd name="T16" fmla="*/ 2147483647 w 556"/>
                  <a:gd name="T17" fmla="*/ 2147483647 h 554"/>
                  <a:gd name="T18" fmla="*/ 2147483647 w 556"/>
                  <a:gd name="T19" fmla="*/ 2147483647 h 554"/>
                  <a:gd name="T20" fmla="*/ 2147483647 w 556"/>
                  <a:gd name="T21" fmla="*/ 2147483647 h 554"/>
                  <a:gd name="T22" fmla="*/ 2147483647 w 556"/>
                  <a:gd name="T23" fmla="*/ 2147483647 h 554"/>
                  <a:gd name="T24" fmla="*/ 2147483647 w 556"/>
                  <a:gd name="T25" fmla="*/ 2147483647 h 554"/>
                  <a:gd name="T26" fmla="*/ 2147483647 w 556"/>
                  <a:gd name="T27" fmla="*/ 2147483647 h 554"/>
                  <a:gd name="T28" fmla="*/ 2147483647 w 556"/>
                  <a:gd name="T29" fmla="*/ 2147483647 h 554"/>
                  <a:gd name="T30" fmla="*/ 2147483647 w 556"/>
                  <a:gd name="T31" fmla="*/ 2147483647 h 554"/>
                  <a:gd name="T32" fmla="*/ 2147483647 w 556"/>
                  <a:gd name="T33" fmla="*/ 2147483647 h 554"/>
                  <a:gd name="T34" fmla="*/ 2147483647 w 556"/>
                  <a:gd name="T35" fmla="*/ 2147483647 h 554"/>
                  <a:gd name="T36" fmla="*/ 2147483647 w 556"/>
                  <a:gd name="T37" fmla="*/ 2147483647 h 554"/>
                  <a:gd name="T38" fmla="*/ 2147483647 w 556"/>
                  <a:gd name="T39" fmla="*/ 2147483647 h 554"/>
                  <a:gd name="T40" fmla="*/ 2147483647 w 556"/>
                  <a:gd name="T41" fmla="*/ 2147483647 h 554"/>
                  <a:gd name="T42" fmla="*/ 2147483647 w 556"/>
                  <a:gd name="T43" fmla="*/ 2147483647 h 554"/>
                  <a:gd name="T44" fmla="*/ 2147483647 w 556"/>
                  <a:gd name="T45" fmla="*/ 2147483647 h 554"/>
                  <a:gd name="T46" fmla="*/ 2147483647 w 556"/>
                  <a:gd name="T47" fmla="*/ 2147483647 h 554"/>
                  <a:gd name="T48" fmla="*/ 2147483647 w 556"/>
                  <a:gd name="T49" fmla="*/ 2147483647 h 554"/>
                  <a:gd name="T50" fmla="*/ 2147483647 w 556"/>
                  <a:gd name="T51" fmla="*/ 2147483647 h 554"/>
                  <a:gd name="T52" fmla="*/ 2147483647 w 556"/>
                  <a:gd name="T53" fmla="*/ 2147483647 h 554"/>
                  <a:gd name="T54" fmla="*/ 2147483647 w 556"/>
                  <a:gd name="T55" fmla="*/ 2147483647 h 554"/>
                  <a:gd name="T56" fmla="*/ 2147483647 w 556"/>
                  <a:gd name="T57" fmla="*/ 2147483647 h 554"/>
                  <a:gd name="T58" fmla="*/ 2147483647 w 556"/>
                  <a:gd name="T59" fmla="*/ 2147483647 h 554"/>
                  <a:gd name="T60" fmla="*/ 2147483647 w 556"/>
                  <a:gd name="T61" fmla="*/ 2147483647 h 554"/>
                  <a:gd name="T62" fmla="*/ 2147483647 w 556"/>
                  <a:gd name="T63" fmla="*/ 2147483647 h 554"/>
                  <a:gd name="T64" fmla="*/ 2147483647 w 556"/>
                  <a:gd name="T65" fmla="*/ 2147483647 h 554"/>
                  <a:gd name="T66" fmla="*/ 2147483647 w 556"/>
                  <a:gd name="T67" fmla="*/ 2147483647 h 554"/>
                  <a:gd name="T68" fmla="*/ 2147483647 w 556"/>
                  <a:gd name="T69" fmla="*/ 2147483647 h 5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6"/>
                  <a:gd name="T106" fmla="*/ 0 h 554"/>
                  <a:gd name="T107" fmla="*/ 556 w 556"/>
                  <a:gd name="T108" fmla="*/ 554 h 5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6" h="554">
                    <a:moveTo>
                      <a:pt x="6" y="82"/>
                    </a:moveTo>
                    <a:lnTo>
                      <a:pt x="151" y="75"/>
                    </a:lnTo>
                    <a:lnTo>
                      <a:pt x="156" y="52"/>
                    </a:lnTo>
                    <a:lnTo>
                      <a:pt x="156" y="32"/>
                    </a:lnTo>
                    <a:lnTo>
                      <a:pt x="156" y="22"/>
                    </a:lnTo>
                    <a:lnTo>
                      <a:pt x="168" y="0"/>
                    </a:lnTo>
                    <a:lnTo>
                      <a:pt x="191" y="44"/>
                    </a:lnTo>
                    <a:lnTo>
                      <a:pt x="192" y="69"/>
                    </a:lnTo>
                    <a:lnTo>
                      <a:pt x="214" y="90"/>
                    </a:lnTo>
                    <a:lnTo>
                      <a:pt x="220" y="100"/>
                    </a:lnTo>
                    <a:lnTo>
                      <a:pt x="230" y="103"/>
                    </a:lnTo>
                    <a:lnTo>
                      <a:pt x="233" y="109"/>
                    </a:lnTo>
                    <a:lnTo>
                      <a:pt x="556" y="125"/>
                    </a:lnTo>
                    <a:lnTo>
                      <a:pt x="534" y="196"/>
                    </a:lnTo>
                    <a:lnTo>
                      <a:pt x="534" y="260"/>
                    </a:lnTo>
                    <a:lnTo>
                      <a:pt x="542" y="290"/>
                    </a:lnTo>
                    <a:lnTo>
                      <a:pt x="530" y="312"/>
                    </a:lnTo>
                    <a:lnTo>
                      <a:pt x="516" y="365"/>
                    </a:lnTo>
                    <a:lnTo>
                      <a:pt x="504" y="392"/>
                    </a:lnTo>
                    <a:lnTo>
                      <a:pt x="499" y="389"/>
                    </a:lnTo>
                    <a:lnTo>
                      <a:pt x="490" y="394"/>
                    </a:lnTo>
                    <a:lnTo>
                      <a:pt x="470" y="427"/>
                    </a:lnTo>
                    <a:lnTo>
                      <a:pt x="458" y="435"/>
                    </a:lnTo>
                    <a:lnTo>
                      <a:pt x="438" y="462"/>
                    </a:lnTo>
                    <a:lnTo>
                      <a:pt x="416" y="487"/>
                    </a:lnTo>
                    <a:lnTo>
                      <a:pt x="410" y="513"/>
                    </a:lnTo>
                    <a:lnTo>
                      <a:pt x="410" y="543"/>
                    </a:lnTo>
                    <a:lnTo>
                      <a:pt x="395" y="533"/>
                    </a:lnTo>
                    <a:lnTo>
                      <a:pt x="386" y="509"/>
                    </a:lnTo>
                    <a:lnTo>
                      <a:pt x="374" y="507"/>
                    </a:lnTo>
                    <a:lnTo>
                      <a:pt x="369" y="515"/>
                    </a:lnTo>
                    <a:lnTo>
                      <a:pt x="363" y="515"/>
                    </a:lnTo>
                    <a:lnTo>
                      <a:pt x="342" y="514"/>
                    </a:lnTo>
                    <a:lnTo>
                      <a:pt x="328" y="522"/>
                    </a:lnTo>
                    <a:lnTo>
                      <a:pt x="269" y="502"/>
                    </a:lnTo>
                    <a:lnTo>
                      <a:pt x="260" y="507"/>
                    </a:lnTo>
                    <a:lnTo>
                      <a:pt x="244" y="511"/>
                    </a:lnTo>
                    <a:lnTo>
                      <a:pt x="230" y="525"/>
                    </a:lnTo>
                    <a:lnTo>
                      <a:pt x="209" y="541"/>
                    </a:lnTo>
                    <a:lnTo>
                      <a:pt x="200" y="554"/>
                    </a:lnTo>
                    <a:lnTo>
                      <a:pt x="187" y="525"/>
                    </a:lnTo>
                    <a:lnTo>
                      <a:pt x="164" y="515"/>
                    </a:lnTo>
                    <a:lnTo>
                      <a:pt x="156" y="493"/>
                    </a:lnTo>
                    <a:lnTo>
                      <a:pt x="161" y="479"/>
                    </a:lnTo>
                    <a:lnTo>
                      <a:pt x="163" y="465"/>
                    </a:lnTo>
                    <a:lnTo>
                      <a:pt x="80" y="465"/>
                    </a:lnTo>
                    <a:lnTo>
                      <a:pt x="73" y="461"/>
                    </a:lnTo>
                    <a:lnTo>
                      <a:pt x="69" y="427"/>
                    </a:lnTo>
                    <a:lnTo>
                      <a:pt x="54" y="409"/>
                    </a:lnTo>
                    <a:lnTo>
                      <a:pt x="61" y="401"/>
                    </a:lnTo>
                    <a:lnTo>
                      <a:pt x="61" y="392"/>
                    </a:lnTo>
                    <a:lnTo>
                      <a:pt x="63" y="377"/>
                    </a:lnTo>
                    <a:lnTo>
                      <a:pt x="56" y="364"/>
                    </a:lnTo>
                    <a:lnTo>
                      <a:pt x="61" y="351"/>
                    </a:lnTo>
                    <a:lnTo>
                      <a:pt x="39" y="332"/>
                    </a:lnTo>
                    <a:lnTo>
                      <a:pt x="48" y="323"/>
                    </a:lnTo>
                    <a:lnTo>
                      <a:pt x="61" y="309"/>
                    </a:lnTo>
                    <a:lnTo>
                      <a:pt x="72" y="290"/>
                    </a:lnTo>
                    <a:lnTo>
                      <a:pt x="80" y="276"/>
                    </a:lnTo>
                    <a:lnTo>
                      <a:pt x="82" y="252"/>
                    </a:lnTo>
                    <a:lnTo>
                      <a:pt x="72" y="229"/>
                    </a:lnTo>
                    <a:lnTo>
                      <a:pt x="75" y="219"/>
                    </a:lnTo>
                    <a:lnTo>
                      <a:pt x="77" y="203"/>
                    </a:lnTo>
                    <a:lnTo>
                      <a:pt x="68" y="196"/>
                    </a:lnTo>
                    <a:lnTo>
                      <a:pt x="25" y="192"/>
                    </a:lnTo>
                    <a:lnTo>
                      <a:pt x="3" y="169"/>
                    </a:lnTo>
                    <a:lnTo>
                      <a:pt x="0" y="157"/>
                    </a:lnTo>
                    <a:lnTo>
                      <a:pt x="6" y="131"/>
                    </a:lnTo>
                    <a:lnTo>
                      <a:pt x="3" y="100"/>
                    </a:lnTo>
                    <a:lnTo>
                      <a:pt x="6" y="82"/>
                    </a:lnTo>
                    <a:close/>
                  </a:path>
                </a:pathLst>
              </a:custGeom>
              <a:solidFill>
                <a:srgbClr val="58595B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91440" tIns="45720" rIns="91440" bIns="45720" anchor="t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AD3FC459-E7D1-84DE-75A2-6A2D23CA03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04145" y="5611808"/>
                <a:ext cx="368244" cy="347659"/>
              </a:xfrm>
              <a:custGeom>
                <a:avLst/>
                <a:gdLst>
                  <a:gd name="T0" fmla="*/ 2147483647 w 355"/>
                  <a:gd name="T1" fmla="*/ 2147483647 h 365"/>
                  <a:gd name="T2" fmla="*/ 2147483647 w 355"/>
                  <a:gd name="T3" fmla="*/ 2147483647 h 365"/>
                  <a:gd name="T4" fmla="*/ 2147483647 w 355"/>
                  <a:gd name="T5" fmla="*/ 2147483647 h 365"/>
                  <a:gd name="T6" fmla="*/ 2147483647 w 355"/>
                  <a:gd name="T7" fmla="*/ 2147483647 h 365"/>
                  <a:gd name="T8" fmla="*/ 2147483647 w 355"/>
                  <a:gd name="T9" fmla="*/ 2147483647 h 365"/>
                  <a:gd name="T10" fmla="*/ 2147483647 w 355"/>
                  <a:gd name="T11" fmla="*/ 2147483647 h 365"/>
                  <a:gd name="T12" fmla="*/ 2147483647 w 355"/>
                  <a:gd name="T13" fmla="*/ 2147483647 h 365"/>
                  <a:gd name="T14" fmla="*/ 2147483647 w 355"/>
                  <a:gd name="T15" fmla="*/ 2147483647 h 365"/>
                  <a:gd name="T16" fmla="*/ 2147483647 w 355"/>
                  <a:gd name="T17" fmla="*/ 2147483647 h 365"/>
                  <a:gd name="T18" fmla="*/ 2147483647 w 355"/>
                  <a:gd name="T19" fmla="*/ 2147483647 h 365"/>
                  <a:gd name="T20" fmla="*/ 2147483647 w 355"/>
                  <a:gd name="T21" fmla="*/ 2147483647 h 365"/>
                  <a:gd name="T22" fmla="*/ 2147483647 w 355"/>
                  <a:gd name="T23" fmla="*/ 2147483647 h 365"/>
                  <a:gd name="T24" fmla="*/ 2147483647 w 355"/>
                  <a:gd name="T25" fmla="*/ 2147483647 h 365"/>
                  <a:gd name="T26" fmla="*/ 2147483647 w 355"/>
                  <a:gd name="T27" fmla="*/ 2147483647 h 365"/>
                  <a:gd name="T28" fmla="*/ 2147483647 w 355"/>
                  <a:gd name="T29" fmla="*/ 2147483647 h 365"/>
                  <a:gd name="T30" fmla="*/ 2147483647 w 355"/>
                  <a:gd name="T31" fmla="*/ 2147483647 h 365"/>
                  <a:gd name="T32" fmla="*/ 2147483647 w 355"/>
                  <a:gd name="T33" fmla="*/ 2147483647 h 365"/>
                  <a:gd name="T34" fmla="*/ 2147483647 w 355"/>
                  <a:gd name="T35" fmla="*/ 2147483647 h 365"/>
                  <a:gd name="T36" fmla="*/ 2147483647 w 355"/>
                  <a:gd name="T37" fmla="*/ 2147483647 h 365"/>
                  <a:gd name="T38" fmla="*/ 2147483647 w 355"/>
                  <a:gd name="T39" fmla="*/ 2147483647 h 365"/>
                  <a:gd name="T40" fmla="*/ 0 w 355"/>
                  <a:gd name="T41" fmla="*/ 2147483647 h 365"/>
                  <a:gd name="T42" fmla="*/ 2147483647 w 355"/>
                  <a:gd name="T43" fmla="*/ 2147483647 h 365"/>
                  <a:gd name="T44" fmla="*/ 2147483647 w 355"/>
                  <a:gd name="T45" fmla="*/ 2147483647 h 365"/>
                  <a:gd name="T46" fmla="*/ 2147483647 w 355"/>
                  <a:gd name="T47" fmla="*/ 2147483647 h 365"/>
                  <a:gd name="T48" fmla="*/ 2147483647 w 355"/>
                  <a:gd name="T49" fmla="*/ 2147483647 h 365"/>
                  <a:gd name="T50" fmla="*/ 2147483647 w 355"/>
                  <a:gd name="T51" fmla="*/ 2147483647 h 365"/>
                  <a:gd name="T52" fmla="*/ 2147483647 w 355"/>
                  <a:gd name="T53" fmla="*/ 0 h 365"/>
                  <a:gd name="T54" fmla="*/ 2147483647 w 355"/>
                  <a:gd name="T55" fmla="*/ 2147483647 h 365"/>
                  <a:gd name="T56" fmla="*/ 2147483647 w 355"/>
                  <a:gd name="T57" fmla="*/ 2147483647 h 365"/>
                  <a:gd name="T58" fmla="*/ 2147483647 w 355"/>
                  <a:gd name="T59" fmla="*/ 2147483647 h 365"/>
                  <a:gd name="T60" fmla="*/ 2147483647 w 355"/>
                  <a:gd name="T61" fmla="*/ 2147483647 h 365"/>
                  <a:gd name="T62" fmla="*/ 2147483647 w 355"/>
                  <a:gd name="T63" fmla="*/ 2147483647 h 365"/>
                  <a:gd name="T64" fmla="*/ 2147483647 w 355"/>
                  <a:gd name="T65" fmla="*/ 2147483647 h 3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5"/>
                  <a:gd name="T100" fmla="*/ 0 h 365"/>
                  <a:gd name="T101" fmla="*/ 355 w 355"/>
                  <a:gd name="T102" fmla="*/ 365 h 3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5" h="365">
                    <a:moveTo>
                      <a:pt x="342" y="31"/>
                    </a:moveTo>
                    <a:lnTo>
                      <a:pt x="349" y="39"/>
                    </a:lnTo>
                    <a:lnTo>
                      <a:pt x="345" y="43"/>
                    </a:lnTo>
                    <a:lnTo>
                      <a:pt x="349" y="58"/>
                    </a:lnTo>
                    <a:lnTo>
                      <a:pt x="340" y="67"/>
                    </a:lnTo>
                    <a:lnTo>
                      <a:pt x="337" y="80"/>
                    </a:lnTo>
                    <a:lnTo>
                      <a:pt x="352" y="107"/>
                    </a:lnTo>
                    <a:lnTo>
                      <a:pt x="355" y="126"/>
                    </a:lnTo>
                    <a:lnTo>
                      <a:pt x="349" y="141"/>
                    </a:lnTo>
                    <a:lnTo>
                      <a:pt x="334" y="141"/>
                    </a:lnTo>
                    <a:lnTo>
                      <a:pt x="330" y="130"/>
                    </a:lnTo>
                    <a:lnTo>
                      <a:pt x="322" y="130"/>
                    </a:lnTo>
                    <a:lnTo>
                      <a:pt x="322" y="143"/>
                    </a:lnTo>
                    <a:lnTo>
                      <a:pt x="308" y="147"/>
                    </a:lnTo>
                    <a:lnTo>
                      <a:pt x="304" y="163"/>
                    </a:lnTo>
                    <a:lnTo>
                      <a:pt x="306" y="173"/>
                    </a:lnTo>
                    <a:lnTo>
                      <a:pt x="306" y="187"/>
                    </a:lnTo>
                    <a:lnTo>
                      <a:pt x="283" y="194"/>
                    </a:lnTo>
                    <a:lnTo>
                      <a:pt x="279" y="220"/>
                    </a:lnTo>
                    <a:lnTo>
                      <a:pt x="283" y="224"/>
                    </a:lnTo>
                    <a:lnTo>
                      <a:pt x="289" y="242"/>
                    </a:lnTo>
                    <a:lnTo>
                      <a:pt x="273" y="264"/>
                    </a:lnTo>
                    <a:lnTo>
                      <a:pt x="275" y="269"/>
                    </a:lnTo>
                    <a:lnTo>
                      <a:pt x="283" y="274"/>
                    </a:lnTo>
                    <a:lnTo>
                      <a:pt x="282" y="297"/>
                    </a:lnTo>
                    <a:lnTo>
                      <a:pt x="258" y="317"/>
                    </a:lnTo>
                    <a:lnTo>
                      <a:pt x="235" y="315"/>
                    </a:lnTo>
                    <a:lnTo>
                      <a:pt x="198" y="313"/>
                    </a:lnTo>
                    <a:lnTo>
                      <a:pt x="185" y="327"/>
                    </a:lnTo>
                    <a:lnTo>
                      <a:pt x="177" y="320"/>
                    </a:lnTo>
                    <a:lnTo>
                      <a:pt x="138" y="329"/>
                    </a:lnTo>
                    <a:lnTo>
                      <a:pt x="122" y="351"/>
                    </a:lnTo>
                    <a:lnTo>
                      <a:pt x="106" y="365"/>
                    </a:lnTo>
                    <a:lnTo>
                      <a:pt x="94" y="357"/>
                    </a:lnTo>
                    <a:lnTo>
                      <a:pt x="60" y="343"/>
                    </a:lnTo>
                    <a:lnTo>
                      <a:pt x="25" y="327"/>
                    </a:lnTo>
                    <a:lnTo>
                      <a:pt x="14" y="327"/>
                    </a:lnTo>
                    <a:lnTo>
                      <a:pt x="11" y="325"/>
                    </a:lnTo>
                    <a:lnTo>
                      <a:pt x="17" y="313"/>
                    </a:lnTo>
                    <a:lnTo>
                      <a:pt x="13" y="309"/>
                    </a:lnTo>
                    <a:lnTo>
                      <a:pt x="3" y="309"/>
                    </a:lnTo>
                    <a:lnTo>
                      <a:pt x="0" y="292"/>
                    </a:lnTo>
                    <a:lnTo>
                      <a:pt x="0" y="262"/>
                    </a:lnTo>
                    <a:lnTo>
                      <a:pt x="6" y="236"/>
                    </a:lnTo>
                    <a:lnTo>
                      <a:pt x="28" y="211"/>
                    </a:lnTo>
                    <a:lnTo>
                      <a:pt x="48" y="184"/>
                    </a:lnTo>
                    <a:lnTo>
                      <a:pt x="60" y="176"/>
                    </a:lnTo>
                    <a:lnTo>
                      <a:pt x="80" y="143"/>
                    </a:lnTo>
                    <a:lnTo>
                      <a:pt x="89" y="138"/>
                    </a:lnTo>
                    <a:lnTo>
                      <a:pt x="94" y="141"/>
                    </a:lnTo>
                    <a:lnTo>
                      <a:pt x="106" y="114"/>
                    </a:lnTo>
                    <a:lnTo>
                      <a:pt x="120" y="61"/>
                    </a:lnTo>
                    <a:lnTo>
                      <a:pt x="132" y="39"/>
                    </a:lnTo>
                    <a:lnTo>
                      <a:pt x="155" y="0"/>
                    </a:lnTo>
                    <a:lnTo>
                      <a:pt x="176" y="1"/>
                    </a:lnTo>
                    <a:lnTo>
                      <a:pt x="191" y="33"/>
                    </a:lnTo>
                    <a:lnTo>
                      <a:pt x="199" y="20"/>
                    </a:lnTo>
                    <a:lnTo>
                      <a:pt x="221" y="26"/>
                    </a:lnTo>
                    <a:lnTo>
                      <a:pt x="228" y="39"/>
                    </a:lnTo>
                    <a:lnTo>
                      <a:pt x="241" y="29"/>
                    </a:lnTo>
                    <a:lnTo>
                      <a:pt x="265" y="33"/>
                    </a:lnTo>
                    <a:lnTo>
                      <a:pt x="265" y="25"/>
                    </a:lnTo>
                    <a:lnTo>
                      <a:pt x="272" y="25"/>
                    </a:lnTo>
                    <a:lnTo>
                      <a:pt x="281" y="39"/>
                    </a:lnTo>
                    <a:lnTo>
                      <a:pt x="322" y="43"/>
                    </a:lnTo>
                    <a:lnTo>
                      <a:pt x="330" y="29"/>
                    </a:lnTo>
                    <a:lnTo>
                      <a:pt x="342" y="31"/>
                    </a:lnTo>
                    <a:close/>
                  </a:path>
                </a:pathLst>
              </a:custGeom>
              <a:solidFill>
                <a:srgbClr val="58595B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  </a:t>
                </a:r>
                <a:br>
                  <a:rPr kumimoji="0" lang="en-US" sz="33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</a:b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A2576EA6-7D75-FF13-B0F7-B9A42779EF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32713" y="5265737"/>
                <a:ext cx="252374" cy="387345"/>
              </a:xfrm>
              <a:custGeom>
                <a:avLst/>
                <a:gdLst>
                  <a:gd name="T0" fmla="*/ 2147483647 w 246"/>
                  <a:gd name="T1" fmla="*/ 2147483647 h 408"/>
                  <a:gd name="T2" fmla="*/ 2147483647 w 246"/>
                  <a:gd name="T3" fmla="*/ 2147483647 h 408"/>
                  <a:gd name="T4" fmla="*/ 2147483647 w 246"/>
                  <a:gd name="T5" fmla="*/ 2147483647 h 408"/>
                  <a:gd name="T6" fmla="*/ 2147483647 w 246"/>
                  <a:gd name="T7" fmla="*/ 2147483647 h 408"/>
                  <a:gd name="T8" fmla="*/ 2147483647 w 246"/>
                  <a:gd name="T9" fmla="*/ 2147483647 h 408"/>
                  <a:gd name="T10" fmla="*/ 2147483647 w 246"/>
                  <a:gd name="T11" fmla="*/ 2147483647 h 408"/>
                  <a:gd name="T12" fmla="*/ 2147483647 w 246"/>
                  <a:gd name="T13" fmla="*/ 2147483647 h 408"/>
                  <a:gd name="T14" fmla="*/ 2147483647 w 246"/>
                  <a:gd name="T15" fmla="*/ 2147483647 h 408"/>
                  <a:gd name="T16" fmla="*/ 2147483647 w 246"/>
                  <a:gd name="T17" fmla="*/ 2147483647 h 408"/>
                  <a:gd name="T18" fmla="*/ 2147483647 w 246"/>
                  <a:gd name="T19" fmla="*/ 2147483647 h 408"/>
                  <a:gd name="T20" fmla="*/ 2147483647 w 246"/>
                  <a:gd name="T21" fmla="*/ 2147483647 h 408"/>
                  <a:gd name="T22" fmla="*/ 2147483647 w 246"/>
                  <a:gd name="T23" fmla="*/ 2147483647 h 408"/>
                  <a:gd name="T24" fmla="*/ 2147483647 w 246"/>
                  <a:gd name="T25" fmla="*/ 2147483647 h 408"/>
                  <a:gd name="T26" fmla="*/ 2147483647 w 246"/>
                  <a:gd name="T27" fmla="*/ 2147483647 h 408"/>
                  <a:gd name="T28" fmla="*/ 2147483647 w 246"/>
                  <a:gd name="T29" fmla="*/ 2147483647 h 408"/>
                  <a:gd name="T30" fmla="*/ 0 w 246"/>
                  <a:gd name="T31" fmla="*/ 2147483647 h 408"/>
                  <a:gd name="T32" fmla="*/ 0 w 246"/>
                  <a:gd name="T33" fmla="*/ 2147483647 h 408"/>
                  <a:gd name="T34" fmla="*/ 2147483647 w 246"/>
                  <a:gd name="T35" fmla="*/ 2147483647 h 408"/>
                  <a:gd name="T36" fmla="*/ 2147483647 w 246"/>
                  <a:gd name="T37" fmla="*/ 2147483647 h 408"/>
                  <a:gd name="T38" fmla="*/ 2147483647 w 246"/>
                  <a:gd name="T39" fmla="*/ 2147483647 h 408"/>
                  <a:gd name="T40" fmla="*/ 2147483647 w 246"/>
                  <a:gd name="T41" fmla="*/ 2147483647 h 408"/>
                  <a:gd name="T42" fmla="*/ 2147483647 w 246"/>
                  <a:gd name="T43" fmla="*/ 2147483647 h 408"/>
                  <a:gd name="T44" fmla="*/ 2147483647 w 246"/>
                  <a:gd name="T45" fmla="*/ 2147483647 h 408"/>
                  <a:gd name="T46" fmla="*/ 2147483647 w 246"/>
                  <a:gd name="T47" fmla="*/ 2147483647 h 408"/>
                  <a:gd name="T48" fmla="*/ 2147483647 w 246"/>
                  <a:gd name="T49" fmla="*/ 2147483647 h 408"/>
                  <a:gd name="T50" fmla="*/ 2147483647 w 246"/>
                  <a:gd name="T51" fmla="*/ 2147483647 h 408"/>
                  <a:gd name="T52" fmla="*/ 2147483647 w 246"/>
                  <a:gd name="T53" fmla="*/ 2147483647 h 408"/>
                  <a:gd name="T54" fmla="*/ 2147483647 w 246"/>
                  <a:gd name="T55" fmla="*/ 2147483647 h 408"/>
                  <a:gd name="T56" fmla="*/ 2147483647 w 246"/>
                  <a:gd name="T57" fmla="*/ 2147483647 h 408"/>
                  <a:gd name="T58" fmla="*/ 2147483647 w 246"/>
                  <a:gd name="T59" fmla="*/ 0 h 408"/>
                  <a:gd name="T60" fmla="*/ 2147483647 w 246"/>
                  <a:gd name="T61" fmla="*/ 2147483647 h 408"/>
                  <a:gd name="T62" fmla="*/ 2147483647 w 246"/>
                  <a:gd name="T63" fmla="*/ 2147483647 h 408"/>
                  <a:gd name="T64" fmla="*/ 2147483647 w 246"/>
                  <a:gd name="T65" fmla="*/ 2147483647 h 408"/>
                  <a:gd name="T66" fmla="*/ 2147483647 w 246"/>
                  <a:gd name="T67" fmla="*/ 2147483647 h 408"/>
                  <a:gd name="T68" fmla="*/ 2147483647 w 246"/>
                  <a:gd name="T69" fmla="*/ 2147483647 h 408"/>
                  <a:gd name="T70" fmla="*/ 2147483647 w 246"/>
                  <a:gd name="T71" fmla="*/ 2147483647 h 408"/>
                  <a:gd name="T72" fmla="*/ 2147483647 w 246"/>
                  <a:gd name="T73" fmla="*/ 2147483647 h 408"/>
                  <a:gd name="T74" fmla="*/ 2147483647 w 246"/>
                  <a:gd name="T75" fmla="*/ 2147483647 h 408"/>
                  <a:gd name="T76" fmla="*/ 2147483647 w 246"/>
                  <a:gd name="T77" fmla="*/ 2147483647 h 408"/>
                  <a:gd name="T78" fmla="*/ 2147483647 w 246"/>
                  <a:gd name="T79" fmla="*/ 2147483647 h 408"/>
                  <a:gd name="T80" fmla="*/ 2147483647 w 246"/>
                  <a:gd name="T81" fmla="*/ 2147483647 h 408"/>
                  <a:gd name="T82" fmla="*/ 2147483647 w 246"/>
                  <a:gd name="T83" fmla="*/ 2147483647 h 408"/>
                  <a:gd name="T84" fmla="*/ 2147483647 w 246"/>
                  <a:gd name="T85" fmla="*/ 2147483647 h 408"/>
                  <a:gd name="T86" fmla="*/ 2147483647 w 246"/>
                  <a:gd name="T87" fmla="*/ 2147483647 h 408"/>
                  <a:gd name="T88" fmla="*/ 2147483647 w 246"/>
                  <a:gd name="T89" fmla="*/ 2147483647 h 408"/>
                  <a:gd name="T90" fmla="*/ 2147483647 w 246"/>
                  <a:gd name="T91" fmla="*/ 2147483647 h 408"/>
                  <a:gd name="T92" fmla="*/ 2147483647 w 246"/>
                  <a:gd name="T93" fmla="*/ 2147483647 h 408"/>
                  <a:gd name="T94" fmla="*/ 2147483647 w 246"/>
                  <a:gd name="T95" fmla="*/ 2147483647 h 408"/>
                  <a:gd name="T96" fmla="*/ 2147483647 w 246"/>
                  <a:gd name="T97" fmla="*/ 2147483647 h 408"/>
                  <a:gd name="T98" fmla="*/ 2147483647 w 246"/>
                  <a:gd name="T99" fmla="*/ 2147483647 h 408"/>
                  <a:gd name="T100" fmla="*/ 2147483647 w 246"/>
                  <a:gd name="T101" fmla="*/ 2147483647 h 408"/>
                  <a:gd name="T102" fmla="*/ 2147483647 w 246"/>
                  <a:gd name="T103" fmla="*/ 2147483647 h 408"/>
                  <a:gd name="T104" fmla="*/ 2147483647 w 246"/>
                  <a:gd name="T105" fmla="*/ 2147483647 h 408"/>
                  <a:gd name="T106" fmla="*/ 2147483647 w 246"/>
                  <a:gd name="T107" fmla="*/ 2147483647 h 408"/>
                  <a:gd name="T108" fmla="*/ 2147483647 w 246"/>
                  <a:gd name="T109" fmla="*/ 2147483647 h 408"/>
                  <a:gd name="T110" fmla="*/ 2147483647 w 246"/>
                  <a:gd name="T111" fmla="*/ 2147483647 h 408"/>
                  <a:gd name="T112" fmla="*/ 2147483647 w 246"/>
                  <a:gd name="T113" fmla="*/ 2147483647 h 408"/>
                  <a:gd name="T114" fmla="*/ 2147483647 w 246"/>
                  <a:gd name="T115" fmla="*/ 2147483647 h 408"/>
                  <a:gd name="T116" fmla="*/ 2147483647 w 246"/>
                  <a:gd name="T117" fmla="*/ 2147483647 h 408"/>
                  <a:gd name="T118" fmla="*/ 2147483647 w 246"/>
                  <a:gd name="T119" fmla="*/ 2147483647 h 408"/>
                  <a:gd name="T120" fmla="*/ 2147483647 w 246"/>
                  <a:gd name="T121" fmla="*/ 2147483647 h 4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6"/>
                  <a:gd name="T184" fmla="*/ 0 h 408"/>
                  <a:gd name="T185" fmla="*/ 246 w 246"/>
                  <a:gd name="T186" fmla="*/ 408 h 4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6" h="408">
                    <a:moveTo>
                      <a:pt x="218" y="396"/>
                    </a:moveTo>
                    <a:lnTo>
                      <a:pt x="206" y="394"/>
                    </a:lnTo>
                    <a:lnTo>
                      <a:pt x="198" y="408"/>
                    </a:lnTo>
                    <a:lnTo>
                      <a:pt x="157" y="404"/>
                    </a:lnTo>
                    <a:lnTo>
                      <a:pt x="148" y="390"/>
                    </a:lnTo>
                    <a:lnTo>
                      <a:pt x="141" y="390"/>
                    </a:lnTo>
                    <a:lnTo>
                      <a:pt x="141" y="398"/>
                    </a:lnTo>
                    <a:lnTo>
                      <a:pt x="117" y="394"/>
                    </a:lnTo>
                    <a:lnTo>
                      <a:pt x="104" y="404"/>
                    </a:lnTo>
                    <a:lnTo>
                      <a:pt x="97" y="391"/>
                    </a:lnTo>
                    <a:lnTo>
                      <a:pt x="75" y="385"/>
                    </a:lnTo>
                    <a:lnTo>
                      <a:pt x="67" y="398"/>
                    </a:lnTo>
                    <a:lnTo>
                      <a:pt x="52" y="366"/>
                    </a:lnTo>
                    <a:lnTo>
                      <a:pt x="31" y="365"/>
                    </a:lnTo>
                    <a:lnTo>
                      <a:pt x="8" y="404"/>
                    </a:lnTo>
                    <a:lnTo>
                      <a:pt x="0" y="374"/>
                    </a:lnTo>
                    <a:lnTo>
                      <a:pt x="0" y="310"/>
                    </a:lnTo>
                    <a:lnTo>
                      <a:pt x="22" y="239"/>
                    </a:lnTo>
                    <a:lnTo>
                      <a:pt x="44" y="200"/>
                    </a:lnTo>
                    <a:lnTo>
                      <a:pt x="67" y="173"/>
                    </a:lnTo>
                    <a:lnTo>
                      <a:pt x="75" y="136"/>
                    </a:lnTo>
                    <a:lnTo>
                      <a:pt x="70" y="123"/>
                    </a:lnTo>
                    <a:lnTo>
                      <a:pt x="77" y="99"/>
                    </a:lnTo>
                    <a:lnTo>
                      <a:pt x="77" y="93"/>
                    </a:lnTo>
                    <a:lnTo>
                      <a:pt x="96" y="82"/>
                    </a:lnTo>
                    <a:lnTo>
                      <a:pt x="117" y="55"/>
                    </a:lnTo>
                    <a:lnTo>
                      <a:pt x="126" y="23"/>
                    </a:lnTo>
                    <a:lnTo>
                      <a:pt x="118" y="16"/>
                    </a:lnTo>
                    <a:lnTo>
                      <a:pt x="104" y="11"/>
                    </a:lnTo>
                    <a:lnTo>
                      <a:pt x="117" y="0"/>
                    </a:lnTo>
                    <a:lnTo>
                      <a:pt x="132" y="8"/>
                    </a:lnTo>
                    <a:lnTo>
                      <a:pt x="146" y="8"/>
                    </a:lnTo>
                    <a:lnTo>
                      <a:pt x="162" y="26"/>
                    </a:lnTo>
                    <a:lnTo>
                      <a:pt x="165" y="76"/>
                    </a:lnTo>
                    <a:lnTo>
                      <a:pt x="158" y="96"/>
                    </a:lnTo>
                    <a:lnTo>
                      <a:pt x="151" y="104"/>
                    </a:lnTo>
                    <a:lnTo>
                      <a:pt x="161" y="111"/>
                    </a:lnTo>
                    <a:lnTo>
                      <a:pt x="162" y="122"/>
                    </a:lnTo>
                    <a:lnTo>
                      <a:pt x="184" y="149"/>
                    </a:lnTo>
                    <a:lnTo>
                      <a:pt x="201" y="144"/>
                    </a:lnTo>
                    <a:lnTo>
                      <a:pt x="210" y="150"/>
                    </a:lnTo>
                    <a:lnTo>
                      <a:pt x="210" y="166"/>
                    </a:lnTo>
                    <a:lnTo>
                      <a:pt x="195" y="173"/>
                    </a:lnTo>
                    <a:lnTo>
                      <a:pt x="182" y="198"/>
                    </a:lnTo>
                    <a:lnTo>
                      <a:pt x="195" y="218"/>
                    </a:lnTo>
                    <a:lnTo>
                      <a:pt x="206" y="229"/>
                    </a:lnTo>
                    <a:lnTo>
                      <a:pt x="203" y="236"/>
                    </a:lnTo>
                    <a:lnTo>
                      <a:pt x="213" y="260"/>
                    </a:lnTo>
                    <a:lnTo>
                      <a:pt x="237" y="265"/>
                    </a:lnTo>
                    <a:lnTo>
                      <a:pt x="246" y="270"/>
                    </a:lnTo>
                    <a:lnTo>
                      <a:pt x="215" y="296"/>
                    </a:lnTo>
                    <a:lnTo>
                      <a:pt x="216" y="302"/>
                    </a:lnTo>
                    <a:lnTo>
                      <a:pt x="206" y="314"/>
                    </a:lnTo>
                    <a:lnTo>
                      <a:pt x="207" y="324"/>
                    </a:lnTo>
                    <a:lnTo>
                      <a:pt x="225" y="334"/>
                    </a:lnTo>
                    <a:lnTo>
                      <a:pt x="218" y="342"/>
                    </a:lnTo>
                    <a:lnTo>
                      <a:pt x="222" y="349"/>
                    </a:lnTo>
                    <a:lnTo>
                      <a:pt x="215" y="361"/>
                    </a:lnTo>
                    <a:lnTo>
                      <a:pt x="213" y="374"/>
                    </a:lnTo>
                    <a:lnTo>
                      <a:pt x="225" y="380"/>
                    </a:lnTo>
                    <a:lnTo>
                      <a:pt x="218" y="396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FD70E841-6C7C-3F23-AA08-5087EE2A18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1757" y="5080002"/>
                <a:ext cx="347610" cy="438145"/>
              </a:xfrm>
              <a:custGeom>
                <a:avLst/>
                <a:gdLst>
                  <a:gd name="T0" fmla="*/ 2147483647 w 331"/>
                  <a:gd name="T1" fmla="*/ 2147483647 h 460"/>
                  <a:gd name="T2" fmla="*/ 2147483647 w 331"/>
                  <a:gd name="T3" fmla="*/ 2147483647 h 460"/>
                  <a:gd name="T4" fmla="*/ 2147483647 w 331"/>
                  <a:gd name="T5" fmla="*/ 2147483647 h 460"/>
                  <a:gd name="T6" fmla="*/ 2147483647 w 331"/>
                  <a:gd name="T7" fmla="*/ 2147483647 h 460"/>
                  <a:gd name="T8" fmla="*/ 2147483647 w 331"/>
                  <a:gd name="T9" fmla="*/ 2147483647 h 460"/>
                  <a:gd name="T10" fmla="*/ 2147483647 w 331"/>
                  <a:gd name="T11" fmla="*/ 2147483647 h 460"/>
                  <a:gd name="T12" fmla="*/ 2147483647 w 331"/>
                  <a:gd name="T13" fmla="*/ 2147483647 h 460"/>
                  <a:gd name="T14" fmla="*/ 2147483647 w 331"/>
                  <a:gd name="T15" fmla="*/ 2147483647 h 460"/>
                  <a:gd name="T16" fmla="*/ 2147483647 w 331"/>
                  <a:gd name="T17" fmla="*/ 2147483647 h 460"/>
                  <a:gd name="T18" fmla="*/ 2147483647 w 331"/>
                  <a:gd name="T19" fmla="*/ 2147483647 h 460"/>
                  <a:gd name="T20" fmla="*/ 2147483647 w 331"/>
                  <a:gd name="T21" fmla="*/ 2147483647 h 460"/>
                  <a:gd name="T22" fmla="*/ 2147483647 w 331"/>
                  <a:gd name="T23" fmla="*/ 2147483647 h 460"/>
                  <a:gd name="T24" fmla="*/ 2147483647 w 331"/>
                  <a:gd name="T25" fmla="*/ 2147483647 h 460"/>
                  <a:gd name="T26" fmla="*/ 2147483647 w 331"/>
                  <a:gd name="T27" fmla="*/ 2147483647 h 460"/>
                  <a:gd name="T28" fmla="*/ 2147483647 w 331"/>
                  <a:gd name="T29" fmla="*/ 2147483647 h 460"/>
                  <a:gd name="T30" fmla="*/ 2147483647 w 331"/>
                  <a:gd name="T31" fmla="*/ 2147483647 h 460"/>
                  <a:gd name="T32" fmla="*/ 2147483647 w 331"/>
                  <a:gd name="T33" fmla="*/ 2147483647 h 460"/>
                  <a:gd name="T34" fmla="*/ 2147483647 w 331"/>
                  <a:gd name="T35" fmla="*/ 2147483647 h 460"/>
                  <a:gd name="T36" fmla="*/ 2147483647 w 331"/>
                  <a:gd name="T37" fmla="*/ 2147483647 h 460"/>
                  <a:gd name="T38" fmla="*/ 2147483647 w 331"/>
                  <a:gd name="T39" fmla="*/ 2147483647 h 460"/>
                  <a:gd name="T40" fmla="*/ 2147483647 w 331"/>
                  <a:gd name="T41" fmla="*/ 2147483647 h 460"/>
                  <a:gd name="T42" fmla="*/ 2147483647 w 331"/>
                  <a:gd name="T43" fmla="*/ 2147483647 h 460"/>
                  <a:gd name="T44" fmla="*/ 2147483647 w 331"/>
                  <a:gd name="T45" fmla="*/ 2147483647 h 460"/>
                  <a:gd name="T46" fmla="*/ 2147483647 w 331"/>
                  <a:gd name="T47" fmla="*/ 2147483647 h 460"/>
                  <a:gd name="T48" fmla="*/ 2147483647 w 331"/>
                  <a:gd name="T49" fmla="*/ 2147483647 h 460"/>
                  <a:gd name="T50" fmla="*/ 2147483647 w 331"/>
                  <a:gd name="T51" fmla="*/ 2147483647 h 460"/>
                  <a:gd name="T52" fmla="*/ 2147483647 w 331"/>
                  <a:gd name="T53" fmla="*/ 2147483647 h 460"/>
                  <a:gd name="T54" fmla="*/ 2147483647 w 331"/>
                  <a:gd name="T55" fmla="*/ 2147483647 h 460"/>
                  <a:gd name="T56" fmla="*/ 2147483647 w 331"/>
                  <a:gd name="T57" fmla="*/ 2147483647 h 460"/>
                  <a:gd name="T58" fmla="*/ 2147483647 w 331"/>
                  <a:gd name="T59" fmla="*/ 2147483647 h 460"/>
                  <a:gd name="T60" fmla="*/ 2147483647 w 331"/>
                  <a:gd name="T61" fmla="*/ 2147483647 h 460"/>
                  <a:gd name="T62" fmla="*/ 2147483647 w 331"/>
                  <a:gd name="T63" fmla="*/ 2147483647 h 460"/>
                  <a:gd name="T64" fmla="*/ 2147483647 w 331"/>
                  <a:gd name="T65" fmla="*/ 2147483647 h 460"/>
                  <a:gd name="T66" fmla="*/ 2147483647 w 331"/>
                  <a:gd name="T67" fmla="*/ 2147483647 h 460"/>
                  <a:gd name="T68" fmla="*/ 2147483647 w 331"/>
                  <a:gd name="T69" fmla="*/ 2147483647 h 460"/>
                  <a:gd name="T70" fmla="*/ 2147483647 w 331"/>
                  <a:gd name="T71" fmla="*/ 2147483647 h 460"/>
                  <a:gd name="T72" fmla="*/ 2147483647 w 331"/>
                  <a:gd name="T73" fmla="*/ 2147483647 h 460"/>
                  <a:gd name="T74" fmla="*/ 2147483647 w 331"/>
                  <a:gd name="T75" fmla="*/ 2147483647 h 460"/>
                  <a:gd name="T76" fmla="*/ 2147483647 w 331"/>
                  <a:gd name="T77" fmla="*/ 2147483647 h 460"/>
                  <a:gd name="T78" fmla="*/ 0 w 331"/>
                  <a:gd name="T79" fmla="*/ 2147483647 h 460"/>
                  <a:gd name="T80" fmla="*/ 2147483647 w 331"/>
                  <a:gd name="T81" fmla="*/ 2147483647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460"/>
                  <a:gd name="T125" fmla="*/ 331 w 331"/>
                  <a:gd name="T126" fmla="*/ 460 h 4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460">
                    <a:moveTo>
                      <a:pt x="29" y="203"/>
                    </a:moveTo>
                    <a:lnTo>
                      <a:pt x="45" y="221"/>
                    </a:lnTo>
                    <a:lnTo>
                      <a:pt x="48" y="271"/>
                    </a:lnTo>
                    <a:lnTo>
                      <a:pt x="41" y="291"/>
                    </a:lnTo>
                    <a:lnTo>
                      <a:pt x="34" y="299"/>
                    </a:lnTo>
                    <a:lnTo>
                      <a:pt x="44" y="306"/>
                    </a:lnTo>
                    <a:lnTo>
                      <a:pt x="45" y="317"/>
                    </a:lnTo>
                    <a:lnTo>
                      <a:pt x="67" y="344"/>
                    </a:lnTo>
                    <a:lnTo>
                      <a:pt x="84" y="339"/>
                    </a:lnTo>
                    <a:lnTo>
                      <a:pt x="93" y="345"/>
                    </a:lnTo>
                    <a:lnTo>
                      <a:pt x="93" y="361"/>
                    </a:lnTo>
                    <a:lnTo>
                      <a:pt x="78" y="368"/>
                    </a:lnTo>
                    <a:lnTo>
                      <a:pt x="65" y="393"/>
                    </a:lnTo>
                    <a:lnTo>
                      <a:pt x="78" y="413"/>
                    </a:lnTo>
                    <a:lnTo>
                      <a:pt x="89" y="424"/>
                    </a:lnTo>
                    <a:lnTo>
                      <a:pt x="86" y="431"/>
                    </a:lnTo>
                    <a:lnTo>
                      <a:pt x="96" y="455"/>
                    </a:lnTo>
                    <a:lnTo>
                      <a:pt x="120" y="460"/>
                    </a:lnTo>
                    <a:lnTo>
                      <a:pt x="126" y="422"/>
                    </a:lnTo>
                    <a:lnTo>
                      <a:pt x="120" y="395"/>
                    </a:lnTo>
                    <a:lnTo>
                      <a:pt x="137" y="356"/>
                    </a:lnTo>
                    <a:lnTo>
                      <a:pt x="149" y="326"/>
                    </a:lnTo>
                    <a:lnTo>
                      <a:pt x="189" y="309"/>
                    </a:lnTo>
                    <a:lnTo>
                      <a:pt x="216" y="288"/>
                    </a:lnTo>
                    <a:lnTo>
                      <a:pt x="234" y="280"/>
                    </a:lnTo>
                    <a:lnTo>
                      <a:pt x="250" y="291"/>
                    </a:lnTo>
                    <a:lnTo>
                      <a:pt x="272" y="282"/>
                    </a:lnTo>
                    <a:lnTo>
                      <a:pt x="278" y="261"/>
                    </a:lnTo>
                    <a:lnTo>
                      <a:pt x="269" y="247"/>
                    </a:lnTo>
                    <a:lnTo>
                      <a:pt x="268" y="232"/>
                    </a:lnTo>
                    <a:lnTo>
                      <a:pt x="282" y="214"/>
                    </a:lnTo>
                    <a:lnTo>
                      <a:pt x="284" y="203"/>
                    </a:lnTo>
                    <a:lnTo>
                      <a:pt x="277" y="184"/>
                    </a:lnTo>
                    <a:lnTo>
                      <a:pt x="280" y="172"/>
                    </a:lnTo>
                    <a:lnTo>
                      <a:pt x="271" y="160"/>
                    </a:lnTo>
                    <a:lnTo>
                      <a:pt x="279" y="146"/>
                    </a:lnTo>
                    <a:lnTo>
                      <a:pt x="297" y="120"/>
                    </a:lnTo>
                    <a:lnTo>
                      <a:pt x="304" y="120"/>
                    </a:lnTo>
                    <a:lnTo>
                      <a:pt x="323" y="105"/>
                    </a:lnTo>
                    <a:lnTo>
                      <a:pt x="331" y="92"/>
                    </a:lnTo>
                    <a:lnTo>
                      <a:pt x="328" y="87"/>
                    </a:lnTo>
                    <a:lnTo>
                      <a:pt x="316" y="89"/>
                    </a:lnTo>
                    <a:lnTo>
                      <a:pt x="300" y="83"/>
                    </a:lnTo>
                    <a:lnTo>
                      <a:pt x="254" y="63"/>
                    </a:lnTo>
                    <a:lnTo>
                      <a:pt x="250" y="71"/>
                    </a:lnTo>
                    <a:lnTo>
                      <a:pt x="228" y="72"/>
                    </a:lnTo>
                    <a:lnTo>
                      <a:pt x="218" y="84"/>
                    </a:lnTo>
                    <a:lnTo>
                      <a:pt x="208" y="86"/>
                    </a:lnTo>
                    <a:lnTo>
                      <a:pt x="193" y="104"/>
                    </a:lnTo>
                    <a:lnTo>
                      <a:pt x="189" y="101"/>
                    </a:lnTo>
                    <a:lnTo>
                      <a:pt x="193" y="92"/>
                    </a:lnTo>
                    <a:lnTo>
                      <a:pt x="193" y="87"/>
                    </a:lnTo>
                    <a:lnTo>
                      <a:pt x="187" y="84"/>
                    </a:lnTo>
                    <a:lnTo>
                      <a:pt x="193" y="70"/>
                    </a:lnTo>
                    <a:lnTo>
                      <a:pt x="200" y="57"/>
                    </a:lnTo>
                    <a:lnTo>
                      <a:pt x="196" y="52"/>
                    </a:lnTo>
                    <a:lnTo>
                      <a:pt x="187" y="52"/>
                    </a:lnTo>
                    <a:lnTo>
                      <a:pt x="193" y="45"/>
                    </a:lnTo>
                    <a:lnTo>
                      <a:pt x="194" y="37"/>
                    </a:lnTo>
                    <a:lnTo>
                      <a:pt x="182" y="24"/>
                    </a:lnTo>
                    <a:lnTo>
                      <a:pt x="165" y="19"/>
                    </a:lnTo>
                    <a:lnTo>
                      <a:pt x="160" y="24"/>
                    </a:lnTo>
                    <a:lnTo>
                      <a:pt x="156" y="24"/>
                    </a:lnTo>
                    <a:lnTo>
                      <a:pt x="151" y="14"/>
                    </a:lnTo>
                    <a:lnTo>
                      <a:pt x="151" y="10"/>
                    </a:lnTo>
                    <a:lnTo>
                      <a:pt x="146" y="10"/>
                    </a:lnTo>
                    <a:lnTo>
                      <a:pt x="140" y="7"/>
                    </a:lnTo>
                    <a:lnTo>
                      <a:pt x="126" y="3"/>
                    </a:lnTo>
                    <a:lnTo>
                      <a:pt x="116" y="0"/>
                    </a:lnTo>
                    <a:lnTo>
                      <a:pt x="112" y="18"/>
                    </a:lnTo>
                    <a:lnTo>
                      <a:pt x="112" y="36"/>
                    </a:lnTo>
                    <a:lnTo>
                      <a:pt x="101" y="49"/>
                    </a:lnTo>
                    <a:lnTo>
                      <a:pt x="101" y="59"/>
                    </a:lnTo>
                    <a:lnTo>
                      <a:pt x="92" y="72"/>
                    </a:lnTo>
                    <a:lnTo>
                      <a:pt x="92" y="89"/>
                    </a:lnTo>
                    <a:lnTo>
                      <a:pt x="78" y="104"/>
                    </a:lnTo>
                    <a:lnTo>
                      <a:pt x="70" y="125"/>
                    </a:lnTo>
                    <a:lnTo>
                      <a:pt x="41" y="167"/>
                    </a:lnTo>
                    <a:lnTo>
                      <a:pt x="24" y="172"/>
                    </a:lnTo>
                    <a:lnTo>
                      <a:pt x="0" y="195"/>
                    </a:lnTo>
                    <a:lnTo>
                      <a:pt x="15" y="203"/>
                    </a:lnTo>
                    <a:lnTo>
                      <a:pt x="29" y="203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AAF4127F-EB0F-CFFC-8F86-A27A262E79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78738" y="5167313"/>
                <a:ext cx="287294" cy="379409"/>
              </a:xfrm>
              <a:custGeom>
                <a:avLst/>
                <a:gdLst>
                  <a:gd name="T0" fmla="*/ 2147483647 w 276"/>
                  <a:gd name="T1" fmla="*/ 2147483647 h 401"/>
                  <a:gd name="T2" fmla="*/ 2147483647 w 276"/>
                  <a:gd name="T3" fmla="*/ 2147483647 h 401"/>
                  <a:gd name="T4" fmla="*/ 2147483647 w 276"/>
                  <a:gd name="T5" fmla="*/ 2147483647 h 401"/>
                  <a:gd name="T6" fmla="*/ 2147483647 w 276"/>
                  <a:gd name="T7" fmla="*/ 2147483647 h 401"/>
                  <a:gd name="T8" fmla="*/ 2147483647 w 276"/>
                  <a:gd name="T9" fmla="*/ 2147483647 h 401"/>
                  <a:gd name="T10" fmla="*/ 2147483647 w 276"/>
                  <a:gd name="T11" fmla="*/ 2147483647 h 401"/>
                  <a:gd name="T12" fmla="*/ 2147483647 w 276"/>
                  <a:gd name="T13" fmla="*/ 2147483647 h 401"/>
                  <a:gd name="T14" fmla="*/ 2147483647 w 276"/>
                  <a:gd name="T15" fmla="*/ 2147483647 h 401"/>
                  <a:gd name="T16" fmla="*/ 2147483647 w 276"/>
                  <a:gd name="T17" fmla="*/ 2147483647 h 401"/>
                  <a:gd name="T18" fmla="*/ 2147483647 w 276"/>
                  <a:gd name="T19" fmla="*/ 2147483647 h 401"/>
                  <a:gd name="T20" fmla="*/ 2147483647 w 276"/>
                  <a:gd name="T21" fmla="*/ 2147483647 h 401"/>
                  <a:gd name="T22" fmla="*/ 2147483647 w 276"/>
                  <a:gd name="T23" fmla="*/ 2147483647 h 401"/>
                  <a:gd name="T24" fmla="*/ 2147483647 w 276"/>
                  <a:gd name="T25" fmla="*/ 2147483647 h 401"/>
                  <a:gd name="T26" fmla="*/ 2147483647 w 276"/>
                  <a:gd name="T27" fmla="*/ 2147483647 h 401"/>
                  <a:gd name="T28" fmla="*/ 2147483647 w 276"/>
                  <a:gd name="T29" fmla="*/ 2147483647 h 401"/>
                  <a:gd name="T30" fmla="*/ 2147483647 w 276"/>
                  <a:gd name="T31" fmla="*/ 2147483647 h 401"/>
                  <a:gd name="T32" fmla="*/ 2147483647 w 276"/>
                  <a:gd name="T33" fmla="*/ 2147483647 h 401"/>
                  <a:gd name="T34" fmla="*/ 2147483647 w 276"/>
                  <a:gd name="T35" fmla="*/ 2147483647 h 401"/>
                  <a:gd name="T36" fmla="*/ 2147483647 w 276"/>
                  <a:gd name="T37" fmla="*/ 2147483647 h 401"/>
                  <a:gd name="T38" fmla="*/ 2147483647 w 276"/>
                  <a:gd name="T39" fmla="*/ 2147483647 h 401"/>
                  <a:gd name="T40" fmla="*/ 2147483647 w 276"/>
                  <a:gd name="T41" fmla="*/ 2147483647 h 401"/>
                  <a:gd name="T42" fmla="*/ 2147483647 w 276"/>
                  <a:gd name="T43" fmla="*/ 2147483647 h 401"/>
                  <a:gd name="T44" fmla="*/ 2147483647 w 276"/>
                  <a:gd name="T45" fmla="*/ 2147483647 h 401"/>
                  <a:gd name="T46" fmla="*/ 2147483647 w 276"/>
                  <a:gd name="T47" fmla="*/ 2147483647 h 401"/>
                  <a:gd name="T48" fmla="*/ 2147483647 w 276"/>
                  <a:gd name="T49" fmla="*/ 2147483647 h 401"/>
                  <a:gd name="T50" fmla="*/ 2147483647 w 276"/>
                  <a:gd name="T51" fmla="*/ 2147483647 h 401"/>
                  <a:gd name="T52" fmla="*/ 2147483647 w 276"/>
                  <a:gd name="T53" fmla="*/ 2147483647 h 401"/>
                  <a:gd name="T54" fmla="*/ 2147483647 w 276"/>
                  <a:gd name="T55" fmla="*/ 2147483647 h 401"/>
                  <a:gd name="T56" fmla="*/ 2147483647 w 276"/>
                  <a:gd name="T57" fmla="*/ 2147483647 h 401"/>
                  <a:gd name="T58" fmla="*/ 2147483647 w 276"/>
                  <a:gd name="T59" fmla="*/ 2147483647 h 401"/>
                  <a:gd name="T60" fmla="*/ 2147483647 w 276"/>
                  <a:gd name="T61" fmla="*/ 2147483647 h 401"/>
                  <a:gd name="T62" fmla="*/ 2147483647 w 276"/>
                  <a:gd name="T63" fmla="*/ 2147483647 h 401"/>
                  <a:gd name="T64" fmla="*/ 2147483647 w 276"/>
                  <a:gd name="T65" fmla="*/ 2147483647 h 401"/>
                  <a:gd name="T66" fmla="*/ 2147483647 w 276"/>
                  <a:gd name="T67" fmla="*/ 2147483647 h 401"/>
                  <a:gd name="T68" fmla="*/ 2147483647 w 276"/>
                  <a:gd name="T69" fmla="*/ 0 h 401"/>
                  <a:gd name="T70" fmla="*/ 2147483647 w 276"/>
                  <a:gd name="T71" fmla="*/ 2147483647 h 401"/>
                  <a:gd name="T72" fmla="*/ 2147483647 w 276"/>
                  <a:gd name="T73" fmla="*/ 2147483647 h 401"/>
                  <a:gd name="T74" fmla="*/ 2147483647 w 276"/>
                  <a:gd name="T75" fmla="*/ 2147483647 h 401"/>
                  <a:gd name="T76" fmla="*/ 2147483647 w 276"/>
                  <a:gd name="T77" fmla="*/ 2147483647 h 401"/>
                  <a:gd name="T78" fmla="*/ 2147483647 w 276"/>
                  <a:gd name="T79" fmla="*/ 2147483647 h 401"/>
                  <a:gd name="T80" fmla="*/ 2147483647 w 276"/>
                  <a:gd name="T81" fmla="*/ 2147483647 h 401"/>
                  <a:gd name="T82" fmla="*/ 2147483647 w 276"/>
                  <a:gd name="T83" fmla="*/ 2147483647 h 401"/>
                  <a:gd name="T84" fmla="*/ 2147483647 w 276"/>
                  <a:gd name="T85" fmla="*/ 2147483647 h 401"/>
                  <a:gd name="T86" fmla="*/ 2147483647 w 276"/>
                  <a:gd name="T87" fmla="*/ 2147483647 h 401"/>
                  <a:gd name="T88" fmla="*/ 2147483647 w 276"/>
                  <a:gd name="T89" fmla="*/ 2147483647 h 401"/>
                  <a:gd name="T90" fmla="*/ 2147483647 w 276"/>
                  <a:gd name="T91" fmla="*/ 2147483647 h 401"/>
                  <a:gd name="T92" fmla="*/ 2147483647 w 276"/>
                  <a:gd name="T93" fmla="*/ 2147483647 h 401"/>
                  <a:gd name="T94" fmla="*/ 2147483647 w 276"/>
                  <a:gd name="T95" fmla="*/ 2147483647 h 401"/>
                  <a:gd name="T96" fmla="*/ 2147483647 w 276"/>
                  <a:gd name="T97" fmla="*/ 2147483647 h 401"/>
                  <a:gd name="T98" fmla="*/ 2147483647 w 276"/>
                  <a:gd name="T99" fmla="*/ 2147483647 h 401"/>
                  <a:gd name="T100" fmla="*/ 2147483647 w 276"/>
                  <a:gd name="T101" fmla="*/ 2147483647 h 401"/>
                  <a:gd name="T102" fmla="*/ 2147483647 w 276"/>
                  <a:gd name="T103" fmla="*/ 2147483647 h 401"/>
                  <a:gd name="T104" fmla="*/ 2147483647 w 276"/>
                  <a:gd name="T105" fmla="*/ 2147483647 h 401"/>
                  <a:gd name="T106" fmla="*/ 2147483647 w 276"/>
                  <a:gd name="T107" fmla="*/ 2147483647 h 401"/>
                  <a:gd name="T108" fmla="*/ 0 w 276"/>
                  <a:gd name="T109" fmla="*/ 2147483647 h 401"/>
                  <a:gd name="T110" fmla="*/ 2147483647 w 276"/>
                  <a:gd name="T111" fmla="*/ 2147483647 h 401"/>
                  <a:gd name="T112" fmla="*/ 0 w 276"/>
                  <a:gd name="T113" fmla="*/ 2147483647 h 401"/>
                  <a:gd name="T114" fmla="*/ 2147483647 w 276"/>
                  <a:gd name="T115" fmla="*/ 2147483647 h 4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6"/>
                  <a:gd name="T175" fmla="*/ 0 h 401"/>
                  <a:gd name="T176" fmla="*/ 276 w 276"/>
                  <a:gd name="T177" fmla="*/ 401 h 4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6" h="401">
                    <a:moveTo>
                      <a:pt x="9" y="373"/>
                    </a:moveTo>
                    <a:lnTo>
                      <a:pt x="15" y="374"/>
                    </a:lnTo>
                    <a:lnTo>
                      <a:pt x="40" y="401"/>
                    </a:lnTo>
                    <a:lnTo>
                      <a:pt x="54" y="400"/>
                    </a:lnTo>
                    <a:lnTo>
                      <a:pt x="69" y="391"/>
                    </a:lnTo>
                    <a:lnTo>
                      <a:pt x="88" y="388"/>
                    </a:lnTo>
                    <a:lnTo>
                      <a:pt x="107" y="363"/>
                    </a:lnTo>
                    <a:lnTo>
                      <a:pt x="107" y="330"/>
                    </a:lnTo>
                    <a:lnTo>
                      <a:pt x="117" y="326"/>
                    </a:lnTo>
                    <a:lnTo>
                      <a:pt x="133" y="330"/>
                    </a:lnTo>
                    <a:lnTo>
                      <a:pt x="143" y="330"/>
                    </a:lnTo>
                    <a:lnTo>
                      <a:pt x="156" y="339"/>
                    </a:lnTo>
                    <a:lnTo>
                      <a:pt x="169" y="337"/>
                    </a:lnTo>
                    <a:lnTo>
                      <a:pt x="180" y="326"/>
                    </a:lnTo>
                    <a:lnTo>
                      <a:pt x="201" y="326"/>
                    </a:lnTo>
                    <a:lnTo>
                      <a:pt x="214" y="308"/>
                    </a:lnTo>
                    <a:lnTo>
                      <a:pt x="223" y="303"/>
                    </a:lnTo>
                    <a:lnTo>
                      <a:pt x="232" y="296"/>
                    </a:lnTo>
                    <a:lnTo>
                      <a:pt x="248" y="284"/>
                    </a:lnTo>
                    <a:lnTo>
                      <a:pt x="259" y="280"/>
                    </a:lnTo>
                    <a:lnTo>
                      <a:pt x="267" y="255"/>
                    </a:lnTo>
                    <a:lnTo>
                      <a:pt x="262" y="241"/>
                    </a:lnTo>
                    <a:lnTo>
                      <a:pt x="266" y="232"/>
                    </a:lnTo>
                    <a:lnTo>
                      <a:pt x="276" y="206"/>
                    </a:lnTo>
                    <a:lnTo>
                      <a:pt x="259" y="181"/>
                    </a:lnTo>
                    <a:lnTo>
                      <a:pt x="248" y="127"/>
                    </a:lnTo>
                    <a:lnTo>
                      <a:pt x="244" y="96"/>
                    </a:lnTo>
                    <a:lnTo>
                      <a:pt x="243" y="86"/>
                    </a:lnTo>
                    <a:lnTo>
                      <a:pt x="248" y="66"/>
                    </a:lnTo>
                    <a:lnTo>
                      <a:pt x="236" y="33"/>
                    </a:lnTo>
                    <a:lnTo>
                      <a:pt x="238" y="27"/>
                    </a:lnTo>
                    <a:lnTo>
                      <a:pt x="236" y="19"/>
                    </a:lnTo>
                    <a:lnTo>
                      <a:pt x="238" y="6"/>
                    </a:lnTo>
                    <a:lnTo>
                      <a:pt x="225" y="2"/>
                    </a:lnTo>
                    <a:lnTo>
                      <a:pt x="211" y="0"/>
                    </a:lnTo>
                    <a:lnTo>
                      <a:pt x="203" y="13"/>
                    </a:lnTo>
                    <a:lnTo>
                      <a:pt x="184" y="28"/>
                    </a:lnTo>
                    <a:lnTo>
                      <a:pt x="177" y="28"/>
                    </a:lnTo>
                    <a:lnTo>
                      <a:pt x="159" y="54"/>
                    </a:lnTo>
                    <a:lnTo>
                      <a:pt x="151" y="68"/>
                    </a:lnTo>
                    <a:lnTo>
                      <a:pt x="160" y="80"/>
                    </a:lnTo>
                    <a:lnTo>
                      <a:pt x="157" y="92"/>
                    </a:lnTo>
                    <a:lnTo>
                      <a:pt x="164" y="111"/>
                    </a:lnTo>
                    <a:lnTo>
                      <a:pt x="162" y="122"/>
                    </a:lnTo>
                    <a:lnTo>
                      <a:pt x="148" y="140"/>
                    </a:lnTo>
                    <a:lnTo>
                      <a:pt x="149" y="155"/>
                    </a:lnTo>
                    <a:lnTo>
                      <a:pt x="158" y="169"/>
                    </a:lnTo>
                    <a:lnTo>
                      <a:pt x="152" y="190"/>
                    </a:lnTo>
                    <a:lnTo>
                      <a:pt x="130" y="199"/>
                    </a:lnTo>
                    <a:lnTo>
                      <a:pt x="114" y="188"/>
                    </a:lnTo>
                    <a:lnTo>
                      <a:pt x="96" y="196"/>
                    </a:lnTo>
                    <a:lnTo>
                      <a:pt x="69" y="217"/>
                    </a:lnTo>
                    <a:lnTo>
                      <a:pt x="29" y="234"/>
                    </a:lnTo>
                    <a:lnTo>
                      <a:pt x="17" y="264"/>
                    </a:lnTo>
                    <a:lnTo>
                      <a:pt x="0" y="303"/>
                    </a:lnTo>
                    <a:lnTo>
                      <a:pt x="6" y="330"/>
                    </a:lnTo>
                    <a:lnTo>
                      <a:pt x="0" y="368"/>
                    </a:lnTo>
                    <a:lnTo>
                      <a:pt x="9" y="373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D26DEB60-4386-CF37-9EE5-4E48AFC3DD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45406" y="5445123"/>
                <a:ext cx="461892" cy="479419"/>
              </a:xfrm>
              <a:custGeom>
                <a:avLst/>
                <a:gdLst>
                  <a:gd name="T0" fmla="*/ 2147483647 w 442"/>
                  <a:gd name="T1" fmla="*/ 2147483647 h 502"/>
                  <a:gd name="T2" fmla="*/ 0 w 442"/>
                  <a:gd name="T3" fmla="*/ 2147483647 h 502"/>
                  <a:gd name="T4" fmla="*/ 2147483647 w 442"/>
                  <a:gd name="T5" fmla="*/ 2147483647 h 502"/>
                  <a:gd name="T6" fmla="*/ 2147483647 w 442"/>
                  <a:gd name="T7" fmla="*/ 2147483647 h 502"/>
                  <a:gd name="T8" fmla="*/ 2147483647 w 442"/>
                  <a:gd name="T9" fmla="*/ 2147483647 h 502"/>
                  <a:gd name="T10" fmla="*/ 2147483647 w 442"/>
                  <a:gd name="T11" fmla="*/ 2147483647 h 502"/>
                  <a:gd name="T12" fmla="*/ 2147483647 w 442"/>
                  <a:gd name="T13" fmla="*/ 2147483647 h 502"/>
                  <a:gd name="T14" fmla="*/ 2147483647 w 442"/>
                  <a:gd name="T15" fmla="*/ 2147483647 h 502"/>
                  <a:gd name="T16" fmla="*/ 2147483647 w 442"/>
                  <a:gd name="T17" fmla="*/ 2147483647 h 502"/>
                  <a:gd name="T18" fmla="*/ 2147483647 w 442"/>
                  <a:gd name="T19" fmla="*/ 2147483647 h 502"/>
                  <a:gd name="T20" fmla="*/ 2147483647 w 442"/>
                  <a:gd name="T21" fmla="*/ 2147483647 h 502"/>
                  <a:gd name="T22" fmla="*/ 2147483647 w 442"/>
                  <a:gd name="T23" fmla="*/ 2147483647 h 502"/>
                  <a:gd name="T24" fmla="*/ 2147483647 w 442"/>
                  <a:gd name="T25" fmla="*/ 2147483647 h 502"/>
                  <a:gd name="T26" fmla="*/ 2147483647 w 442"/>
                  <a:gd name="T27" fmla="*/ 2147483647 h 502"/>
                  <a:gd name="T28" fmla="*/ 2147483647 w 442"/>
                  <a:gd name="T29" fmla="*/ 2147483647 h 502"/>
                  <a:gd name="T30" fmla="*/ 2147483647 w 442"/>
                  <a:gd name="T31" fmla="*/ 2147483647 h 502"/>
                  <a:gd name="T32" fmla="*/ 2147483647 w 442"/>
                  <a:gd name="T33" fmla="*/ 2147483647 h 502"/>
                  <a:gd name="T34" fmla="*/ 2147483647 w 442"/>
                  <a:gd name="T35" fmla="*/ 2147483647 h 502"/>
                  <a:gd name="T36" fmla="*/ 2147483647 w 442"/>
                  <a:gd name="T37" fmla="*/ 2147483647 h 502"/>
                  <a:gd name="T38" fmla="*/ 2147483647 w 442"/>
                  <a:gd name="T39" fmla="*/ 2147483647 h 502"/>
                  <a:gd name="T40" fmla="*/ 2147483647 w 442"/>
                  <a:gd name="T41" fmla="*/ 2147483647 h 502"/>
                  <a:gd name="T42" fmla="*/ 2147483647 w 442"/>
                  <a:gd name="T43" fmla="*/ 2147483647 h 502"/>
                  <a:gd name="T44" fmla="*/ 2147483647 w 442"/>
                  <a:gd name="T45" fmla="*/ 2147483647 h 502"/>
                  <a:gd name="T46" fmla="*/ 2147483647 w 442"/>
                  <a:gd name="T47" fmla="*/ 2147483647 h 502"/>
                  <a:gd name="T48" fmla="*/ 2147483647 w 442"/>
                  <a:gd name="T49" fmla="*/ 2147483647 h 502"/>
                  <a:gd name="T50" fmla="*/ 2147483647 w 442"/>
                  <a:gd name="T51" fmla="*/ 2147483647 h 502"/>
                  <a:gd name="T52" fmla="*/ 2147483647 w 442"/>
                  <a:gd name="T53" fmla="*/ 2147483647 h 502"/>
                  <a:gd name="T54" fmla="*/ 2147483647 w 442"/>
                  <a:gd name="T55" fmla="*/ 2147483647 h 502"/>
                  <a:gd name="T56" fmla="*/ 2147483647 w 442"/>
                  <a:gd name="T57" fmla="*/ 2147483647 h 502"/>
                  <a:gd name="T58" fmla="*/ 2147483647 w 442"/>
                  <a:gd name="T59" fmla="*/ 2147483647 h 502"/>
                  <a:gd name="T60" fmla="*/ 2147483647 w 442"/>
                  <a:gd name="T61" fmla="*/ 2147483647 h 502"/>
                  <a:gd name="T62" fmla="*/ 2147483647 w 442"/>
                  <a:gd name="T63" fmla="*/ 2147483647 h 502"/>
                  <a:gd name="T64" fmla="*/ 2147483647 w 442"/>
                  <a:gd name="T65" fmla="*/ 2147483647 h 502"/>
                  <a:gd name="T66" fmla="*/ 2147483647 w 442"/>
                  <a:gd name="T67" fmla="*/ 2147483647 h 502"/>
                  <a:gd name="T68" fmla="*/ 2147483647 w 442"/>
                  <a:gd name="T69" fmla="*/ 2147483647 h 502"/>
                  <a:gd name="T70" fmla="*/ 2147483647 w 442"/>
                  <a:gd name="T71" fmla="*/ 2147483647 h 502"/>
                  <a:gd name="T72" fmla="*/ 2147483647 w 442"/>
                  <a:gd name="T73" fmla="*/ 2147483647 h 502"/>
                  <a:gd name="T74" fmla="*/ 2147483647 w 442"/>
                  <a:gd name="T75" fmla="*/ 2147483647 h 502"/>
                  <a:gd name="T76" fmla="*/ 2147483647 w 442"/>
                  <a:gd name="T77" fmla="*/ 0 h 502"/>
                  <a:gd name="T78" fmla="*/ 2147483647 w 442"/>
                  <a:gd name="T79" fmla="*/ 2147483647 h 502"/>
                  <a:gd name="T80" fmla="*/ 2147483647 w 442"/>
                  <a:gd name="T81" fmla="*/ 2147483647 h 502"/>
                  <a:gd name="T82" fmla="*/ 2147483647 w 442"/>
                  <a:gd name="T83" fmla="*/ 2147483647 h 502"/>
                  <a:gd name="T84" fmla="*/ 2147483647 w 442"/>
                  <a:gd name="T85" fmla="*/ 2147483647 h 502"/>
                  <a:gd name="T86" fmla="*/ 2147483647 w 442"/>
                  <a:gd name="T87" fmla="*/ 2147483647 h 502"/>
                  <a:gd name="T88" fmla="*/ 2147483647 w 442"/>
                  <a:gd name="T89" fmla="*/ 2147483647 h 502"/>
                  <a:gd name="T90" fmla="*/ 2147483647 w 442"/>
                  <a:gd name="T91" fmla="*/ 2147483647 h 502"/>
                  <a:gd name="T92" fmla="*/ 2147483647 w 442"/>
                  <a:gd name="T93" fmla="*/ 2147483647 h 502"/>
                  <a:gd name="T94" fmla="*/ 2147483647 w 442"/>
                  <a:gd name="T95" fmla="*/ 2147483647 h 502"/>
                  <a:gd name="T96" fmla="*/ 2147483647 w 442"/>
                  <a:gd name="T97" fmla="*/ 2147483647 h 502"/>
                  <a:gd name="T98" fmla="*/ 2147483647 w 442"/>
                  <a:gd name="T99" fmla="*/ 2147483647 h 502"/>
                  <a:gd name="T100" fmla="*/ 2147483647 w 442"/>
                  <a:gd name="T101" fmla="*/ 2147483647 h 502"/>
                  <a:gd name="T102" fmla="*/ 2147483647 w 442"/>
                  <a:gd name="T103" fmla="*/ 2147483647 h 502"/>
                  <a:gd name="T104" fmla="*/ 2147483647 w 442"/>
                  <a:gd name="T105" fmla="*/ 2147483647 h 5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2"/>
                  <a:gd name="T160" fmla="*/ 0 h 502"/>
                  <a:gd name="T161" fmla="*/ 442 w 442"/>
                  <a:gd name="T162" fmla="*/ 502 h 5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2" h="502">
                    <a:moveTo>
                      <a:pt x="40" y="80"/>
                    </a:moveTo>
                    <a:lnTo>
                      <a:pt x="9" y="106"/>
                    </a:lnTo>
                    <a:lnTo>
                      <a:pt x="10" y="112"/>
                    </a:lnTo>
                    <a:lnTo>
                      <a:pt x="0" y="124"/>
                    </a:lnTo>
                    <a:lnTo>
                      <a:pt x="1" y="134"/>
                    </a:lnTo>
                    <a:lnTo>
                      <a:pt x="19" y="144"/>
                    </a:lnTo>
                    <a:lnTo>
                      <a:pt x="12" y="152"/>
                    </a:lnTo>
                    <a:lnTo>
                      <a:pt x="16" y="159"/>
                    </a:lnTo>
                    <a:lnTo>
                      <a:pt x="9" y="171"/>
                    </a:lnTo>
                    <a:lnTo>
                      <a:pt x="7" y="184"/>
                    </a:lnTo>
                    <a:lnTo>
                      <a:pt x="19" y="190"/>
                    </a:lnTo>
                    <a:lnTo>
                      <a:pt x="12" y="206"/>
                    </a:lnTo>
                    <a:lnTo>
                      <a:pt x="19" y="214"/>
                    </a:lnTo>
                    <a:lnTo>
                      <a:pt x="15" y="218"/>
                    </a:lnTo>
                    <a:lnTo>
                      <a:pt x="19" y="233"/>
                    </a:lnTo>
                    <a:lnTo>
                      <a:pt x="10" y="242"/>
                    </a:lnTo>
                    <a:lnTo>
                      <a:pt x="7" y="255"/>
                    </a:lnTo>
                    <a:lnTo>
                      <a:pt x="22" y="282"/>
                    </a:lnTo>
                    <a:lnTo>
                      <a:pt x="25" y="301"/>
                    </a:lnTo>
                    <a:lnTo>
                      <a:pt x="19" y="316"/>
                    </a:lnTo>
                    <a:lnTo>
                      <a:pt x="16" y="331"/>
                    </a:lnTo>
                    <a:lnTo>
                      <a:pt x="41" y="322"/>
                    </a:lnTo>
                    <a:lnTo>
                      <a:pt x="97" y="285"/>
                    </a:lnTo>
                    <a:lnTo>
                      <a:pt x="121" y="288"/>
                    </a:lnTo>
                    <a:lnTo>
                      <a:pt x="127" y="289"/>
                    </a:lnTo>
                    <a:lnTo>
                      <a:pt x="122" y="298"/>
                    </a:lnTo>
                    <a:lnTo>
                      <a:pt x="134" y="311"/>
                    </a:lnTo>
                    <a:lnTo>
                      <a:pt x="148" y="311"/>
                    </a:lnTo>
                    <a:lnTo>
                      <a:pt x="155" y="305"/>
                    </a:lnTo>
                    <a:lnTo>
                      <a:pt x="172" y="312"/>
                    </a:lnTo>
                    <a:lnTo>
                      <a:pt x="202" y="335"/>
                    </a:lnTo>
                    <a:lnTo>
                      <a:pt x="226" y="335"/>
                    </a:lnTo>
                    <a:lnTo>
                      <a:pt x="242" y="351"/>
                    </a:lnTo>
                    <a:lnTo>
                      <a:pt x="245" y="362"/>
                    </a:lnTo>
                    <a:lnTo>
                      <a:pt x="252" y="368"/>
                    </a:lnTo>
                    <a:lnTo>
                      <a:pt x="281" y="369"/>
                    </a:lnTo>
                    <a:lnTo>
                      <a:pt x="307" y="383"/>
                    </a:lnTo>
                    <a:lnTo>
                      <a:pt x="314" y="392"/>
                    </a:lnTo>
                    <a:lnTo>
                      <a:pt x="311" y="401"/>
                    </a:lnTo>
                    <a:lnTo>
                      <a:pt x="297" y="412"/>
                    </a:lnTo>
                    <a:lnTo>
                      <a:pt x="290" y="425"/>
                    </a:lnTo>
                    <a:lnTo>
                      <a:pt x="279" y="433"/>
                    </a:lnTo>
                    <a:lnTo>
                      <a:pt x="275" y="445"/>
                    </a:lnTo>
                    <a:lnTo>
                      <a:pt x="275" y="456"/>
                    </a:lnTo>
                    <a:lnTo>
                      <a:pt x="289" y="470"/>
                    </a:lnTo>
                    <a:lnTo>
                      <a:pt x="286" y="482"/>
                    </a:lnTo>
                    <a:lnTo>
                      <a:pt x="314" y="502"/>
                    </a:lnTo>
                    <a:lnTo>
                      <a:pt x="340" y="478"/>
                    </a:lnTo>
                    <a:lnTo>
                      <a:pt x="339" y="449"/>
                    </a:lnTo>
                    <a:lnTo>
                      <a:pt x="360" y="386"/>
                    </a:lnTo>
                    <a:lnTo>
                      <a:pt x="357" y="372"/>
                    </a:lnTo>
                    <a:lnTo>
                      <a:pt x="354" y="319"/>
                    </a:lnTo>
                    <a:lnTo>
                      <a:pt x="361" y="295"/>
                    </a:lnTo>
                    <a:lnTo>
                      <a:pt x="359" y="282"/>
                    </a:lnTo>
                    <a:lnTo>
                      <a:pt x="363" y="268"/>
                    </a:lnTo>
                    <a:lnTo>
                      <a:pt x="360" y="255"/>
                    </a:lnTo>
                    <a:lnTo>
                      <a:pt x="374" y="240"/>
                    </a:lnTo>
                    <a:lnTo>
                      <a:pt x="374" y="228"/>
                    </a:lnTo>
                    <a:lnTo>
                      <a:pt x="380" y="216"/>
                    </a:lnTo>
                    <a:lnTo>
                      <a:pt x="384" y="216"/>
                    </a:lnTo>
                    <a:lnTo>
                      <a:pt x="388" y="230"/>
                    </a:lnTo>
                    <a:lnTo>
                      <a:pt x="396" y="228"/>
                    </a:lnTo>
                    <a:lnTo>
                      <a:pt x="430" y="188"/>
                    </a:lnTo>
                    <a:lnTo>
                      <a:pt x="442" y="157"/>
                    </a:lnTo>
                    <a:lnTo>
                      <a:pt x="430" y="159"/>
                    </a:lnTo>
                    <a:lnTo>
                      <a:pt x="421" y="152"/>
                    </a:lnTo>
                    <a:lnTo>
                      <a:pt x="408" y="120"/>
                    </a:lnTo>
                    <a:lnTo>
                      <a:pt x="425" y="116"/>
                    </a:lnTo>
                    <a:lnTo>
                      <a:pt x="431" y="89"/>
                    </a:lnTo>
                    <a:lnTo>
                      <a:pt x="426" y="81"/>
                    </a:lnTo>
                    <a:lnTo>
                      <a:pt x="421" y="63"/>
                    </a:lnTo>
                    <a:lnTo>
                      <a:pt x="422" y="54"/>
                    </a:lnTo>
                    <a:lnTo>
                      <a:pt x="416" y="42"/>
                    </a:lnTo>
                    <a:lnTo>
                      <a:pt x="401" y="24"/>
                    </a:lnTo>
                    <a:lnTo>
                      <a:pt x="394" y="26"/>
                    </a:lnTo>
                    <a:lnTo>
                      <a:pt x="387" y="15"/>
                    </a:lnTo>
                    <a:lnTo>
                      <a:pt x="369" y="10"/>
                    </a:lnTo>
                    <a:lnTo>
                      <a:pt x="357" y="0"/>
                    </a:lnTo>
                    <a:lnTo>
                      <a:pt x="328" y="24"/>
                    </a:lnTo>
                    <a:lnTo>
                      <a:pt x="319" y="29"/>
                    </a:lnTo>
                    <a:lnTo>
                      <a:pt x="315" y="28"/>
                    </a:lnTo>
                    <a:lnTo>
                      <a:pt x="307" y="36"/>
                    </a:lnTo>
                    <a:lnTo>
                      <a:pt x="306" y="43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86" y="35"/>
                    </a:lnTo>
                    <a:lnTo>
                      <a:pt x="279" y="26"/>
                    </a:lnTo>
                    <a:lnTo>
                      <a:pt x="277" y="19"/>
                    </a:lnTo>
                    <a:lnTo>
                      <a:pt x="275" y="8"/>
                    </a:lnTo>
                    <a:lnTo>
                      <a:pt x="263" y="3"/>
                    </a:lnTo>
                    <a:lnTo>
                      <a:pt x="254" y="10"/>
                    </a:lnTo>
                    <a:lnTo>
                      <a:pt x="245" y="15"/>
                    </a:lnTo>
                    <a:lnTo>
                      <a:pt x="232" y="33"/>
                    </a:lnTo>
                    <a:lnTo>
                      <a:pt x="211" y="33"/>
                    </a:lnTo>
                    <a:lnTo>
                      <a:pt x="200" y="44"/>
                    </a:lnTo>
                    <a:lnTo>
                      <a:pt x="187" y="46"/>
                    </a:lnTo>
                    <a:lnTo>
                      <a:pt x="174" y="37"/>
                    </a:lnTo>
                    <a:lnTo>
                      <a:pt x="164" y="37"/>
                    </a:lnTo>
                    <a:lnTo>
                      <a:pt x="148" y="33"/>
                    </a:lnTo>
                    <a:lnTo>
                      <a:pt x="138" y="37"/>
                    </a:lnTo>
                    <a:lnTo>
                      <a:pt x="138" y="70"/>
                    </a:lnTo>
                    <a:lnTo>
                      <a:pt x="119" y="95"/>
                    </a:lnTo>
                    <a:lnTo>
                      <a:pt x="100" y="98"/>
                    </a:lnTo>
                    <a:lnTo>
                      <a:pt x="85" y="107"/>
                    </a:lnTo>
                    <a:lnTo>
                      <a:pt x="71" y="108"/>
                    </a:lnTo>
                    <a:lnTo>
                      <a:pt x="46" y="81"/>
                    </a:lnTo>
                    <a:lnTo>
                      <a:pt x="40" y="80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2E50524E-03DA-71ED-2744-3AF46172D8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70791" y="5497510"/>
                <a:ext cx="92061" cy="100012"/>
              </a:xfrm>
              <a:custGeom>
                <a:avLst/>
                <a:gdLst>
                  <a:gd name="T0" fmla="*/ 2147483647 w 89"/>
                  <a:gd name="T1" fmla="*/ 2147483647 h 105"/>
                  <a:gd name="T2" fmla="*/ 2147483647 w 89"/>
                  <a:gd name="T3" fmla="*/ 2147483647 h 105"/>
                  <a:gd name="T4" fmla="*/ 2147483647 w 89"/>
                  <a:gd name="T5" fmla="*/ 2147483647 h 105"/>
                  <a:gd name="T6" fmla="*/ 2147483647 w 89"/>
                  <a:gd name="T7" fmla="*/ 2147483647 h 105"/>
                  <a:gd name="T8" fmla="*/ 2147483647 w 89"/>
                  <a:gd name="T9" fmla="*/ 2147483647 h 105"/>
                  <a:gd name="T10" fmla="*/ 2147483647 w 89"/>
                  <a:gd name="T11" fmla="*/ 0 h 105"/>
                  <a:gd name="T12" fmla="*/ 2147483647 w 89"/>
                  <a:gd name="T13" fmla="*/ 2147483647 h 105"/>
                  <a:gd name="T14" fmla="*/ 2147483647 w 89"/>
                  <a:gd name="T15" fmla="*/ 2147483647 h 105"/>
                  <a:gd name="T16" fmla="*/ 2147483647 w 89"/>
                  <a:gd name="T17" fmla="*/ 2147483647 h 105"/>
                  <a:gd name="T18" fmla="*/ 2147483647 w 89"/>
                  <a:gd name="T19" fmla="*/ 2147483647 h 105"/>
                  <a:gd name="T20" fmla="*/ 0 w 89"/>
                  <a:gd name="T21" fmla="*/ 2147483647 h 105"/>
                  <a:gd name="T22" fmla="*/ 2147483647 w 89"/>
                  <a:gd name="T23" fmla="*/ 2147483647 h 105"/>
                  <a:gd name="T24" fmla="*/ 2147483647 w 89"/>
                  <a:gd name="T25" fmla="*/ 2147483647 h 105"/>
                  <a:gd name="T26" fmla="*/ 2147483647 w 89"/>
                  <a:gd name="T27" fmla="*/ 2147483647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05"/>
                  <a:gd name="T44" fmla="*/ 89 w 89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05">
                    <a:moveTo>
                      <a:pt x="34" y="103"/>
                    </a:moveTo>
                    <a:lnTo>
                      <a:pt x="53" y="83"/>
                    </a:lnTo>
                    <a:lnTo>
                      <a:pt x="81" y="62"/>
                    </a:lnTo>
                    <a:lnTo>
                      <a:pt x="89" y="54"/>
                    </a:lnTo>
                    <a:lnTo>
                      <a:pt x="69" y="34"/>
                    </a:lnTo>
                    <a:lnTo>
                      <a:pt x="14" y="0"/>
                    </a:lnTo>
                    <a:lnTo>
                      <a:pt x="13" y="9"/>
                    </a:lnTo>
                    <a:lnTo>
                      <a:pt x="18" y="27"/>
                    </a:lnTo>
                    <a:lnTo>
                      <a:pt x="23" y="35"/>
                    </a:lnTo>
                    <a:lnTo>
                      <a:pt x="17" y="62"/>
                    </a:lnTo>
                    <a:lnTo>
                      <a:pt x="0" y="66"/>
                    </a:lnTo>
                    <a:lnTo>
                      <a:pt x="13" y="98"/>
                    </a:lnTo>
                    <a:lnTo>
                      <a:pt x="22" y="105"/>
                    </a:lnTo>
                    <a:lnTo>
                      <a:pt x="34" y="103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9CC449C9-8598-F95A-D4C9-6546F86A18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77140" y="5470523"/>
                <a:ext cx="152377" cy="76199"/>
              </a:xfrm>
              <a:custGeom>
                <a:avLst/>
                <a:gdLst>
                  <a:gd name="T0" fmla="*/ 2147483647 w 143"/>
                  <a:gd name="T1" fmla="*/ 2147483647 h 82"/>
                  <a:gd name="T2" fmla="*/ 2147483647 w 143"/>
                  <a:gd name="T3" fmla="*/ 2147483647 h 82"/>
                  <a:gd name="T4" fmla="*/ 2147483647 w 143"/>
                  <a:gd name="T5" fmla="*/ 2147483647 h 82"/>
                  <a:gd name="T6" fmla="*/ 2147483647 w 143"/>
                  <a:gd name="T7" fmla="*/ 2147483647 h 82"/>
                  <a:gd name="T8" fmla="*/ 2147483647 w 143"/>
                  <a:gd name="T9" fmla="*/ 2147483647 h 82"/>
                  <a:gd name="T10" fmla="*/ 2147483647 w 143"/>
                  <a:gd name="T11" fmla="*/ 0 h 82"/>
                  <a:gd name="T12" fmla="*/ 0 w 143"/>
                  <a:gd name="T13" fmla="*/ 2147483647 h 82"/>
                  <a:gd name="T14" fmla="*/ 2147483647 w 143"/>
                  <a:gd name="T15" fmla="*/ 2147483647 h 82"/>
                  <a:gd name="T16" fmla="*/ 2147483647 w 143"/>
                  <a:gd name="T17" fmla="*/ 2147483647 h 82"/>
                  <a:gd name="T18" fmla="*/ 2147483647 w 143"/>
                  <a:gd name="T19" fmla="*/ 2147483647 h 82"/>
                  <a:gd name="T20" fmla="*/ 2147483647 w 143"/>
                  <a:gd name="T21" fmla="*/ 2147483647 h 82"/>
                  <a:gd name="T22" fmla="*/ 2147483647 w 143"/>
                  <a:gd name="T23" fmla="*/ 2147483647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3"/>
                  <a:gd name="T37" fmla="*/ 0 h 82"/>
                  <a:gd name="T38" fmla="*/ 143 w 143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3" h="82">
                    <a:moveTo>
                      <a:pt x="143" y="7"/>
                    </a:moveTo>
                    <a:lnTo>
                      <a:pt x="104" y="7"/>
                    </a:lnTo>
                    <a:lnTo>
                      <a:pt x="88" y="20"/>
                    </a:lnTo>
                    <a:lnTo>
                      <a:pt x="53" y="22"/>
                    </a:lnTo>
                    <a:lnTo>
                      <a:pt x="45" y="16"/>
                    </a:lnTo>
                    <a:lnTo>
                      <a:pt x="19" y="0"/>
                    </a:lnTo>
                    <a:lnTo>
                      <a:pt x="0" y="16"/>
                    </a:lnTo>
                    <a:lnTo>
                      <a:pt x="6" y="28"/>
                    </a:lnTo>
                    <a:lnTo>
                      <a:pt x="61" y="62"/>
                    </a:lnTo>
                    <a:lnTo>
                      <a:pt x="81" y="82"/>
                    </a:lnTo>
                    <a:lnTo>
                      <a:pt x="137" y="28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629D3D47-CBE1-85EC-56A7-0143502430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18415" y="5386386"/>
                <a:ext cx="333324" cy="103187"/>
              </a:xfrm>
              <a:custGeom>
                <a:avLst/>
                <a:gdLst>
                  <a:gd name="T0" fmla="*/ 2147483647 w 319"/>
                  <a:gd name="T1" fmla="*/ 2147483647 h 109"/>
                  <a:gd name="T2" fmla="*/ 2147483647 w 319"/>
                  <a:gd name="T3" fmla="*/ 2147483647 h 109"/>
                  <a:gd name="T4" fmla="*/ 2147483647 w 319"/>
                  <a:gd name="T5" fmla="*/ 2147483647 h 109"/>
                  <a:gd name="T6" fmla="*/ 2147483647 w 319"/>
                  <a:gd name="T7" fmla="*/ 0 h 109"/>
                  <a:gd name="T8" fmla="*/ 2147483647 w 319"/>
                  <a:gd name="T9" fmla="*/ 2147483647 h 109"/>
                  <a:gd name="T10" fmla="*/ 2147483647 w 319"/>
                  <a:gd name="T11" fmla="*/ 2147483647 h 109"/>
                  <a:gd name="T12" fmla="*/ 2147483647 w 319"/>
                  <a:gd name="T13" fmla="*/ 2147483647 h 109"/>
                  <a:gd name="T14" fmla="*/ 2147483647 w 319"/>
                  <a:gd name="T15" fmla="*/ 2147483647 h 109"/>
                  <a:gd name="T16" fmla="*/ 0 w 319"/>
                  <a:gd name="T17" fmla="*/ 2147483647 h 109"/>
                  <a:gd name="T18" fmla="*/ 2147483647 w 319"/>
                  <a:gd name="T19" fmla="*/ 2147483647 h 109"/>
                  <a:gd name="T20" fmla="*/ 2147483647 w 319"/>
                  <a:gd name="T21" fmla="*/ 2147483647 h 109"/>
                  <a:gd name="T22" fmla="*/ 2147483647 w 319"/>
                  <a:gd name="T23" fmla="*/ 2147483647 h 109"/>
                  <a:gd name="T24" fmla="*/ 2147483647 w 319"/>
                  <a:gd name="T25" fmla="*/ 2147483647 h 109"/>
                  <a:gd name="T26" fmla="*/ 2147483647 w 319"/>
                  <a:gd name="T27" fmla="*/ 2147483647 h 109"/>
                  <a:gd name="T28" fmla="*/ 2147483647 w 319"/>
                  <a:gd name="T29" fmla="*/ 2147483647 h 109"/>
                  <a:gd name="T30" fmla="*/ 2147483647 w 319"/>
                  <a:gd name="T31" fmla="*/ 2147483647 h 109"/>
                  <a:gd name="T32" fmla="*/ 2147483647 w 319"/>
                  <a:gd name="T33" fmla="*/ 2147483647 h 109"/>
                  <a:gd name="T34" fmla="*/ 2147483647 w 319"/>
                  <a:gd name="T35" fmla="*/ 2147483647 h 109"/>
                  <a:gd name="T36" fmla="*/ 2147483647 w 319"/>
                  <a:gd name="T37" fmla="*/ 2147483647 h 109"/>
                  <a:gd name="T38" fmla="*/ 2147483647 w 319"/>
                  <a:gd name="T39" fmla="*/ 2147483647 h 109"/>
                  <a:gd name="T40" fmla="*/ 2147483647 w 319"/>
                  <a:gd name="T41" fmla="*/ 2147483647 h 109"/>
                  <a:gd name="T42" fmla="*/ 2147483647 w 319"/>
                  <a:gd name="T43" fmla="*/ 2147483647 h 109"/>
                  <a:gd name="T44" fmla="*/ 2147483647 w 319"/>
                  <a:gd name="T45" fmla="*/ 2147483647 h 109"/>
                  <a:gd name="T46" fmla="*/ 2147483647 w 319"/>
                  <a:gd name="T47" fmla="*/ 2147483647 h 109"/>
                  <a:gd name="T48" fmla="*/ 2147483647 w 319"/>
                  <a:gd name="T49" fmla="*/ 2147483647 h 109"/>
                  <a:gd name="T50" fmla="*/ 2147483647 w 319"/>
                  <a:gd name="T51" fmla="*/ 2147483647 h 109"/>
                  <a:gd name="T52" fmla="*/ 2147483647 w 319"/>
                  <a:gd name="T53" fmla="*/ 2147483647 h 109"/>
                  <a:gd name="T54" fmla="*/ 2147483647 w 319"/>
                  <a:gd name="T55" fmla="*/ 2147483647 h 109"/>
                  <a:gd name="T56" fmla="*/ 2147483647 w 319"/>
                  <a:gd name="T57" fmla="*/ 2147483647 h 109"/>
                  <a:gd name="T58" fmla="*/ 2147483647 w 319"/>
                  <a:gd name="T59" fmla="*/ 2147483647 h 109"/>
                  <a:gd name="T60" fmla="*/ 2147483647 w 319"/>
                  <a:gd name="T61" fmla="*/ 2147483647 h 109"/>
                  <a:gd name="T62" fmla="*/ 2147483647 w 319"/>
                  <a:gd name="T63" fmla="*/ 2147483647 h 109"/>
                  <a:gd name="T64" fmla="*/ 2147483647 w 319"/>
                  <a:gd name="T65" fmla="*/ 2147483647 h 109"/>
                  <a:gd name="T66" fmla="*/ 2147483647 w 319"/>
                  <a:gd name="T67" fmla="*/ 2147483647 h 109"/>
                  <a:gd name="T68" fmla="*/ 2147483647 w 319"/>
                  <a:gd name="T69" fmla="*/ 2147483647 h 109"/>
                  <a:gd name="T70" fmla="*/ 2147483647 w 319"/>
                  <a:gd name="T71" fmla="*/ 2147483647 h 109"/>
                  <a:gd name="T72" fmla="*/ 2147483647 w 319"/>
                  <a:gd name="T73" fmla="*/ 2147483647 h 109"/>
                  <a:gd name="T74" fmla="*/ 2147483647 w 319"/>
                  <a:gd name="T75" fmla="*/ 2147483647 h 109"/>
                  <a:gd name="T76" fmla="*/ 2147483647 w 319"/>
                  <a:gd name="T77" fmla="*/ 2147483647 h 109"/>
                  <a:gd name="T78" fmla="*/ 2147483647 w 319"/>
                  <a:gd name="T79" fmla="*/ 2147483647 h 109"/>
                  <a:gd name="T80" fmla="*/ 2147483647 w 319"/>
                  <a:gd name="T81" fmla="*/ 2147483647 h 109"/>
                  <a:gd name="T82" fmla="*/ 2147483647 w 319"/>
                  <a:gd name="T83" fmla="*/ 2147483647 h 109"/>
                  <a:gd name="T84" fmla="*/ 2147483647 w 319"/>
                  <a:gd name="T85" fmla="*/ 2147483647 h 109"/>
                  <a:gd name="T86" fmla="*/ 2147483647 w 319"/>
                  <a:gd name="T87" fmla="*/ 2147483647 h 109"/>
                  <a:gd name="T88" fmla="*/ 2147483647 w 319"/>
                  <a:gd name="T89" fmla="*/ 2147483647 h 109"/>
                  <a:gd name="T90" fmla="*/ 2147483647 w 319"/>
                  <a:gd name="T91" fmla="*/ 2147483647 h 109"/>
                  <a:gd name="T92" fmla="*/ 2147483647 w 319"/>
                  <a:gd name="T93" fmla="*/ 2147483647 h 109"/>
                  <a:gd name="T94" fmla="*/ 2147483647 w 319"/>
                  <a:gd name="T95" fmla="*/ 2147483647 h 109"/>
                  <a:gd name="T96" fmla="*/ 2147483647 w 319"/>
                  <a:gd name="T97" fmla="*/ 2147483647 h 109"/>
                  <a:gd name="T98" fmla="*/ 2147483647 w 319"/>
                  <a:gd name="T99" fmla="*/ 2147483647 h 1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9"/>
                  <a:gd name="T151" fmla="*/ 0 h 109"/>
                  <a:gd name="T152" fmla="*/ 319 w 319"/>
                  <a:gd name="T153" fmla="*/ 109 h 1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9" h="109">
                    <a:moveTo>
                      <a:pt x="129" y="17"/>
                    </a:moveTo>
                    <a:lnTo>
                      <a:pt x="111" y="28"/>
                    </a:lnTo>
                    <a:lnTo>
                      <a:pt x="90" y="5"/>
                    </a:lnTo>
                    <a:lnTo>
                      <a:pt x="34" y="0"/>
                    </a:lnTo>
                    <a:lnTo>
                      <a:pt x="30" y="9"/>
                    </a:lnTo>
                    <a:lnTo>
                      <a:pt x="35" y="23"/>
                    </a:lnTo>
                    <a:lnTo>
                      <a:pt x="27" y="48"/>
                    </a:lnTo>
                    <a:lnTo>
                      <a:pt x="16" y="52"/>
                    </a:lnTo>
                    <a:lnTo>
                      <a:pt x="0" y="64"/>
                    </a:lnTo>
                    <a:lnTo>
                      <a:pt x="12" y="69"/>
                    </a:lnTo>
                    <a:lnTo>
                      <a:pt x="14" y="80"/>
                    </a:lnTo>
                    <a:lnTo>
                      <a:pt x="16" y="87"/>
                    </a:lnTo>
                    <a:lnTo>
                      <a:pt x="23" y="96"/>
                    </a:lnTo>
                    <a:lnTo>
                      <a:pt x="26" y="105"/>
                    </a:lnTo>
                    <a:lnTo>
                      <a:pt x="34" y="107"/>
                    </a:lnTo>
                    <a:lnTo>
                      <a:pt x="43" y="104"/>
                    </a:lnTo>
                    <a:lnTo>
                      <a:pt x="44" y="97"/>
                    </a:lnTo>
                    <a:lnTo>
                      <a:pt x="52" y="89"/>
                    </a:lnTo>
                    <a:lnTo>
                      <a:pt x="56" y="90"/>
                    </a:lnTo>
                    <a:lnTo>
                      <a:pt x="65" y="85"/>
                    </a:lnTo>
                    <a:lnTo>
                      <a:pt x="94" y="61"/>
                    </a:lnTo>
                    <a:lnTo>
                      <a:pt x="106" y="71"/>
                    </a:lnTo>
                    <a:lnTo>
                      <a:pt x="124" y="76"/>
                    </a:lnTo>
                    <a:lnTo>
                      <a:pt x="131" y="87"/>
                    </a:lnTo>
                    <a:lnTo>
                      <a:pt x="138" y="85"/>
                    </a:lnTo>
                    <a:lnTo>
                      <a:pt x="153" y="103"/>
                    </a:lnTo>
                    <a:lnTo>
                      <a:pt x="172" y="87"/>
                    </a:lnTo>
                    <a:lnTo>
                      <a:pt x="198" y="103"/>
                    </a:lnTo>
                    <a:lnTo>
                      <a:pt x="206" y="109"/>
                    </a:lnTo>
                    <a:lnTo>
                      <a:pt x="241" y="107"/>
                    </a:lnTo>
                    <a:lnTo>
                      <a:pt x="257" y="94"/>
                    </a:lnTo>
                    <a:lnTo>
                      <a:pt x="296" y="94"/>
                    </a:lnTo>
                    <a:lnTo>
                      <a:pt x="314" y="57"/>
                    </a:lnTo>
                    <a:lnTo>
                      <a:pt x="314" y="29"/>
                    </a:lnTo>
                    <a:lnTo>
                      <a:pt x="319" y="7"/>
                    </a:lnTo>
                    <a:lnTo>
                      <a:pt x="294" y="15"/>
                    </a:lnTo>
                    <a:lnTo>
                      <a:pt x="282" y="28"/>
                    </a:lnTo>
                    <a:lnTo>
                      <a:pt x="236" y="42"/>
                    </a:lnTo>
                    <a:lnTo>
                      <a:pt x="222" y="54"/>
                    </a:lnTo>
                    <a:lnTo>
                      <a:pt x="211" y="54"/>
                    </a:lnTo>
                    <a:lnTo>
                      <a:pt x="207" y="48"/>
                    </a:lnTo>
                    <a:lnTo>
                      <a:pt x="198" y="37"/>
                    </a:lnTo>
                    <a:lnTo>
                      <a:pt x="215" y="10"/>
                    </a:lnTo>
                    <a:lnTo>
                      <a:pt x="213" y="7"/>
                    </a:lnTo>
                    <a:lnTo>
                      <a:pt x="200" y="2"/>
                    </a:lnTo>
                    <a:lnTo>
                      <a:pt x="170" y="22"/>
                    </a:lnTo>
                    <a:lnTo>
                      <a:pt x="153" y="29"/>
                    </a:lnTo>
                    <a:lnTo>
                      <a:pt x="145" y="23"/>
                    </a:lnTo>
                    <a:lnTo>
                      <a:pt x="136" y="23"/>
                    </a:lnTo>
                    <a:lnTo>
                      <a:pt x="129" y="17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9EBB3FAB-A74C-D9DA-3FF1-2A12257DA5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53331" y="5326062"/>
                <a:ext cx="198408" cy="112712"/>
              </a:xfrm>
              <a:custGeom>
                <a:avLst/>
                <a:gdLst>
                  <a:gd name="T0" fmla="*/ 2147483647 w 190"/>
                  <a:gd name="T1" fmla="*/ 2147483647 h 117"/>
                  <a:gd name="T2" fmla="*/ 2147483647 w 190"/>
                  <a:gd name="T3" fmla="*/ 2147483647 h 117"/>
                  <a:gd name="T4" fmla="*/ 2147483647 w 190"/>
                  <a:gd name="T5" fmla="*/ 2147483647 h 117"/>
                  <a:gd name="T6" fmla="*/ 2147483647 w 190"/>
                  <a:gd name="T7" fmla="*/ 2147483647 h 117"/>
                  <a:gd name="T8" fmla="*/ 2147483647 w 190"/>
                  <a:gd name="T9" fmla="*/ 2147483647 h 117"/>
                  <a:gd name="T10" fmla="*/ 2147483647 w 190"/>
                  <a:gd name="T11" fmla="*/ 2147483647 h 117"/>
                  <a:gd name="T12" fmla="*/ 2147483647 w 190"/>
                  <a:gd name="T13" fmla="*/ 2147483647 h 117"/>
                  <a:gd name="T14" fmla="*/ 2147483647 w 190"/>
                  <a:gd name="T15" fmla="*/ 2147483647 h 117"/>
                  <a:gd name="T16" fmla="*/ 2147483647 w 190"/>
                  <a:gd name="T17" fmla="*/ 2147483647 h 117"/>
                  <a:gd name="T18" fmla="*/ 2147483647 w 190"/>
                  <a:gd name="T19" fmla="*/ 2147483647 h 117"/>
                  <a:gd name="T20" fmla="*/ 2147483647 w 190"/>
                  <a:gd name="T21" fmla="*/ 2147483647 h 117"/>
                  <a:gd name="T22" fmla="*/ 2147483647 w 190"/>
                  <a:gd name="T23" fmla="*/ 2147483647 h 117"/>
                  <a:gd name="T24" fmla="*/ 2147483647 w 190"/>
                  <a:gd name="T25" fmla="*/ 2147483647 h 117"/>
                  <a:gd name="T26" fmla="*/ 2147483647 w 190"/>
                  <a:gd name="T27" fmla="*/ 0 h 117"/>
                  <a:gd name="T28" fmla="*/ 2147483647 w 190"/>
                  <a:gd name="T29" fmla="*/ 2147483647 h 117"/>
                  <a:gd name="T30" fmla="*/ 2147483647 w 190"/>
                  <a:gd name="T31" fmla="*/ 2147483647 h 117"/>
                  <a:gd name="T32" fmla="*/ 2147483647 w 190"/>
                  <a:gd name="T33" fmla="*/ 2147483647 h 117"/>
                  <a:gd name="T34" fmla="*/ 0 w 190"/>
                  <a:gd name="T35" fmla="*/ 2147483647 h 117"/>
                  <a:gd name="T36" fmla="*/ 2147483647 w 190"/>
                  <a:gd name="T37" fmla="*/ 2147483647 h 117"/>
                  <a:gd name="T38" fmla="*/ 0 w 190"/>
                  <a:gd name="T39" fmla="*/ 2147483647 h 117"/>
                  <a:gd name="T40" fmla="*/ 2147483647 w 190"/>
                  <a:gd name="T41" fmla="*/ 2147483647 h 117"/>
                  <a:gd name="T42" fmla="*/ 2147483647 w 190"/>
                  <a:gd name="T43" fmla="*/ 2147483647 h 117"/>
                  <a:gd name="T44" fmla="*/ 2147483647 w 190"/>
                  <a:gd name="T45" fmla="*/ 2147483647 h 117"/>
                  <a:gd name="T46" fmla="*/ 2147483647 w 190"/>
                  <a:gd name="T47" fmla="*/ 2147483647 h 117"/>
                  <a:gd name="T48" fmla="*/ 2147483647 w 190"/>
                  <a:gd name="T49" fmla="*/ 2147483647 h 117"/>
                  <a:gd name="T50" fmla="*/ 2147483647 w 190"/>
                  <a:gd name="T51" fmla="*/ 2147483647 h 117"/>
                  <a:gd name="T52" fmla="*/ 2147483647 w 190"/>
                  <a:gd name="T53" fmla="*/ 2147483647 h 117"/>
                  <a:gd name="T54" fmla="*/ 2147483647 w 190"/>
                  <a:gd name="T55" fmla="*/ 2147483647 h 117"/>
                  <a:gd name="T56" fmla="*/ 2147483647 w 190"/>
                  <a:gd name="T57" fmla="*/ 2147483647 h 117"/>
                  <a:gd name="T58" fmla="*/ 2147483647 w 190"/>
                  <a:gd name="T59" fmla="*/ 2147483647 h 117"/>
                  <a:gd name="T60" fmla="*/ 2147483647 w 190"/>
                  <a:gd name="T61" fmla="*/ 2147483647 h 117"/>
                  <a:gd name="T62" fmla="*/ 2147483647 w 190"/>
                  <a:gd name="T63" fmla="*/ 2147483647 h 117"/>
                  <a:gd name="T64" fmla="*/ 2147483647 w 190"/>
                  <a:gd name="T65" fmla="*/ 2147483647 h 117"/>
                  <a:gd name="T66" fmla="*/ 2147483647 w 190"/>
                  <a:gd name="T67" fmla="*/ 2147483647 h 117"/>
                  <a:gd name="T68" fmla="*/ 2147483647 w 190"/>
                  <a:gd name="T69" fmla="*/ 2147483647 h 117"/>
                  <a:gd name="T70" fmla="*/ 2147483647 w 190"/>
                  <a:gd name="T71" fmla="*/ 2147483647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0"/>
                  <a:gd name="T109" fmla="*/ 0 h 117"/>
                  <a:gd name="T110" fmla="*/ 190 w 190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0" h="117">
                    <a:moveTo>
                      <a:pt x="181" y="33"/>
                    </a:moveTo>
                    <a:lnTo>
                      <a:pt x="159" y="30"/>
                    </a:lnTo>
                    <a:lnTo>
                      <a:pt x="135" y="30"/>
                    </a:lnTo>
                    <a:lnTo>
                      <a:pt x="118" y="19"/>
                    </a:lnTo>
                    <a:lnTo>
                      <a:pt x="112" y="25"/>
                    </a:lnTo>
                    <a:lnTo>
                      <a:pt x="107" y="47"/>
                    </a:lnTo>
                    <a:lnTo>
                      <a:pt x="98" y="50"/>
                    </a:lnTo>
                    <a:lnTo>
                      <a:pt x="93" y="39"/>
                    </a:lnTo>
                    <a:lnTo>
                      <a:pt x="76" y="39"/>
                    </a:lnTo>
                    <a:lnTo>
                      <a:pt x="65" y="34"/>
                    </a:lnTo>
                    <a:lnTo>
                      <a:pt x="65" y="27"/>
                    </a:lnTo>
                    <a:lnTo>
                      <a:pt x="76" y="7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47" y="10"/>
                    </a:lnTo>
                    <a:lnTo>
                      <a:pt x="33" y="22"/>
                    </a:lnTo>
                    <a:lnTo>
                      <a:pt x="11" y="18"/>
                    </a:lnTo>
                    <a:lnTo>
                      <a:pt x="0" y="47"/>
                    </a:lnTo>
                    <a:lnTo>
                      <a:pt x="11" y="65"/>
                    </a:lnTo>
                    <a:lnTo>
                      <a:pt x="0" y="80"/>
                    </a:lnTo>
                    <a:lnTo>
                      <a:pt x="7" y="86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41" y="85"/>
                    </a:lnTo>
                    <a:lnTo>
                      <a:pt x="71" y="65"/>
                    </a:lnTo>
                    <a:lnTo>
                      <a:pt x="84" y="70"/>
                    </a:lnTo>
                    <a:lnTo>
                      <a:pt x="86" y="73"/>
                    </a:lnTo>
                    <a:lnTo>
                      <a:pt x="69" y="100"/>
                    </a:lnTo>
                    <a:lnTo>
                      <a:pt x="78" y="111"/>
                    </a:lnTo>
                    <a:lnTo>
                      <a:pt x="82" y="117"/>
                    </a:lnTo>
                    <a:lnTo>
                      <a:pt x="93" y="117"/>
                    </a:lnTo>
                    <a:lnTo>
                      <a:pt x="107" y="105"/>
                    </a:lnTo>
                    <a:lnTo>
                      <a:pt x="153" y="91"/>
                    </a:lnTo>
                    <a:lnTo>
                      <a:pt x="165" y="78"/>
                    </a:lnTo>
                    <a:lnTo>
                      <a:pt x="190" y="70"/>
                    </a:lnTo>
                    <a:lnTo>
                      <a:pt x="181" y="33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7147839C-229C-04A9-EB11-2CB397DF1D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26350" y="5167313"/>
                <a:ext cx="201582" cy="246060"/>
              </a:xfrm>
              <a:custGeom>
                <a:avLst/>
                <a:gdLst>
                  <a:gd name="T0" fmla="*/ 2147483647 w 196"/>
                  <a:gd name="T1" fmla="*/ 2147483647 h 260"/>
                  <a:gd name="T2" fmla="*/ 2147483647 w 196"/>
                  <a:gd name="T3" fmla="*/ 2147483647 h 260"/>
                  <a:gd name="T4" fmla="*/ 2147483647 w 196"/>
                  <a:gd name="T5" fmla="*/ 2147483647 h 260"/>
                  <a:gd name="T6" fmla="*/ 2147483647 w 196"/>
                  <a:gd name="T7" fmla="*/ 2147483647 h 260"/>
                  <a:gd name="T8" fmla="*/ 2147483647 w 196"/>
                  <a:gd name="T9" fmla="*/ 0 h 260"/>
                  <a:gd name="T10" fmla="*/ 2147483647 w 196"/>
                  <a:gd name="T11" fmla="*/ 2147483647 h 260"/>
                  <a:gd name="T12" fmla="*/ 0 w 196"/>
                  <a:gd name="T13" fmla="*/ 2147483647 h 260"/>
                  <a:gd name="T14" fmla="*/ 2147483647 w 196"/>
                  <a:gd name="T15" fmla="*/ 2147483647 h 260"/>
                  <a:gd name="T16" fmla="*/ 0 w 196"/>
                  <a:gd name="T17" fmla="*/ 2147483647 h 260"/>
                  <a:gd name="T18" fmla="*/ 2147483647 w 196"/>
                  <a:gd name="T19" fmla="*/ 2147483647 h 260"/>
                  <a:gd name="T20" fmla="*/ 2147483647 w 196"/>
                  <a:gd name="T21" fmla="*/ 2147483647 h 260"/>
                  <a:gd name="T22" fmla="*/ 2147483647 w 196"/>
                  <a:gd name="T23" fmla="*/ 2147483647 h 260"/>
                  <a:gd name="T24" fmla="*/ 2147483647 w 196"/>
                  <a:gd name="T25" fmla="*/ 2147483647 h 260"/>
                  <a:gd name="T26" fmla="*/ 2147483647 w 196"/>
                  <a:gd name="T27" fmla="*/ 2147483647 h 260"/>
                  <a:gd name="T28" fmla="*/ 2147483647 w 196"/>
                  <a:gd name="T29" fmla="*/ 2147483647 h 260"/>
                  <a:gd name="T30" fmla="*/ 2147483647 w 196"/>
                  <a:gd name="T31" fmla="*/ 2147483647 h 260"/>
                  <a:gd name="T32" fmla="*/ 2147483647 w 196"/>
                  <a:gd name="T33" fmla="*/ 2147483647 h 260"/>
                  <a:gd name="T34" fmla="*/ 2147483647 w 196"/>
                  <a:gd name="T35" fmla="*/ 2147483647 h 260"/>
                  <a:gd name="T36" fmla="*/ 2147483647 w 196"/>
                  <a:gd name="T37" fmla="*/ 2147483647 h 260"/>
                  <a:gd name="T38" fmla="*/ 2147483647 w 196"/>
                  <a:gd name="T39" fmla="*/ 2147483647 h 260"/>
                  <a:gd name="T40" fmla="*/ 2147483647 w 196"/>
                  <a:gd name="T41" fmla="*/ 2147483647 h 260"/>
                  <a:gd name="T42" fmla="*/ 2147483647 w 196"/>
                  <a:gd name="T43" fmla="*/ 2147483647 h 260"/>
                  <a:gd name="T44" fmla="*/ 2147483647 w 196"/>
                  <a:gd name="T45" fmla="*/ 2147483647 h 260"/>
                  <a:gd name="T46" fmla="*/ 2147483647 w 196"/>
                  <a:gd name="T47" fmla="*/ 2147483647 h 260"/>
                  <a:gd name="T48" fmla="*/ 2147483647 w 196"/>
                  <a:gd name="T49" fmla="*/ 2147483647 h 260"/>
                  <a:gd name="T50" fmla="*/ 2147483647 w 196"/>
                  <a:gd name="T51" fmla="*/ 2147483647 h 2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6"/>
                  <a:gd name="T79" fmla="*/ 0 h 260"/>
                  <a:gd name="T80" fmla="*/ 196 w 196"/>
                  <a:gd name="T81" fmla="*/ 260 h 2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6" h="260">
                    <a:moveTo>
                      <a:pt x="196" y="105"/>
                    </a:moveTo>
                    <a:lnTo>
                      <a:pt x="187" y="100"/>
                    </a:lnTo>
                    <a:lnTo>
                      <a:pt x="163" y="75"/>
                    </a:lnTo>
                    <a:lnTo>
                      <a:pt x="96" y="20"/>
                    </a:lnTo>
                    <a:lnTo>
                      <a:pt x="54" y="0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12" y="66"/>
                    </a:lnTo>
                    <a:lnTo>
                      <a:pt x="7" y="86"/>
                    </a:lnTo>
                    <a:lnTo>
                      <a:pt x="8" y="96"/>
                    </a:lnTo>
                    <a:lnTo>
                      <a:pt x="12" y="127"/>
                    </a:lnTo>
                    <a:lnTo>
                      <a:pt x="23" y="181"/>
                    </a:lnTo>
                    <a:lnTo>
                      <a:pt x="40" y="206"/>
                    </a:lnTo>
                    <a:lnTo>
                      <a:pt x="30" y="232"/>
                    </a:lnTo>
                    <a:lnTo>
                      <a:pt x="86" y="237"/>
                    </a:lnTo>
                    <a:lnTo>
                      <a:pt x="107" y="260"/>
                    </a:lnTo>
                    <a:lnTo>
                      <a:pt x="125" y="249"/>
                    </a:lnTo>
                    <a:lnTo>
                      <a:pt x="136" y="234"/>
                    </a:lnTo>
                    <a:lnTo>
                      <a:pt x="125" y="216"/>
                    </a:lnTo>
                    <a:lnTo>
                      <a:pt x="136" y="187"/>
                    </a:lnTo>
                    <a:lnTo>
                      <a:pt x="139" y="169"/>
                    </a:lnTo>
                    <a:lnTo>
                      <a:pt x="149" y="169"/>
                    </a:lnTo>
                    <a:lnTo>
                      <a:pt x="172" y="132"/>
                    </a:lnTo>
                    <a:lnTo>
                      <a:pt x="196" y="105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7DD9BE83-9BF9-EF14-A959-0ED330252F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66029" y="5265737"/>
                <a:ext cx="176186" cy="107949"/>
              </a:xfrm>
              <a:custGeom>
                <a:avLst/>
                <a:gdLst>
                  <a:gd name="T0" fmla="*/ 0 w 170"/>
                  <a:gd name="T1" fmla="*/ 2147483647 h 114"/>
                  <a:gd name="T2" fmla="*/ 2147483647 w 170"/>
                  <a:gd name="T3" fmla="*/ 2147483647 h 114"/>
                  <a:gd name="T4" fmla="*/ 2147483647 w 170"/>
                  <a:gd name="T5" fmla="*/ 2147483647 h 114"/>
                  <a:gd name="T6" fmla="*/ 2147483647 w 170"/>
                  <a:gd name="T7" fmla="*/ 2147483647 h 114"/>
                  <a:gd name="T8" fmla="*/ 2147483647 w 170"/>
                  <a:gd name="T9" fmla="*/ 0 h 114"/>
                  <a:gd name="T10" fmla="*/ 2147483647 w 170"/>
                  <a:gd name="T11" fmla="*/ 2147483647 h 114"/>
                  <a:gd name="T12" fmla="*/ 2147483647 w 170"/>
                  <a:gd name="T13" fmla="*/ 2147483647 h 114"/>
                  <a:gd name="T14" fmla="*/ 2147483647 w 170"/>
                  <a:gd name="T15" fmla="*/ 2147483647 h 114"/>
                  <a:gd name="T16" fmla="*/ 2147483647 w 170"/>
                  <a:gd name="T17" fmla="*/ 2147483647 h 114"/>
                  <a:gd name="T18" fmla="*/ 2147483647 w 170"/>
                  <a:gd name="T19" fmla="*/ 2147483647 h 114"/>
                  <a:gd name="T20" fmla="*/ 2147483647 w 170"/>
                  <a:gd name="T21" fmla="*/ 2147483647 h 114"/>
                  <a:gd name="T22" fmla="*/ 2147483647 w 170"/>
                  <a:gd name="T23" fmla="*/ 2147483647 h 114"/>
                  <a:gd name="T24" fmla="*/ 2147483647 w 170"/>
                  <a:gd name="T25" fmla="*/ 2147483647 h 114"/>
                  <a:gd name="T26" fmla="*/ 2147483647 w 170"/>
                  <a:gd name="T27" fmla="*/ 2147483647 h 114"/>
                  <a:gd name="T28" fmla="*/ 2147483647 w 170"/>
                  <a:gd name="T29" fmla="*/ 2147483647 h 114"/>
                  <a:gd name="T30" fmla="*/ 2147483647 w 170"/>
                  <a:gd name="T31" fmla="*/ 2147483647 h 114"/>
                  <a:gd name="T32" fmla="*/ 2147483647 w 170"/>
                  <a:gd name="T33" fmla="*/ 2147483647 h 114"/>
                  <a:gd name="T34" fmla="*/ 2147483647 w 170"/>
                  <a:gd name="T35" fmla="*/ 2147483647 h 114"/>
                  <a:gd name="T36" fmla="*/ 2147483647 w 170"/>
                  <a:gd name="T37" fmla="*/ 2147483647 h 114"/>
                  <a:gd name="T38" fmla="*/ 2147483647 w 170"/>
                  <a:gd name="T39" fmla="*/ 2147483647 h 114"/>
                  <a:gd name="T40" fmla="*/ 2147483647 w 170"/>
                  <a:gd name="T41" fmla="*/ 2147483647 h 114"/>
                  <a:gd name="T42" fmla="*/ 2147483647 w 170"/>
                  <a:gd name="T43" fmla="*/ 2147483647 h 114"/>
                  <a:gd name="T44" fmla="*/ 2147483647 w 170"/>
                  <a:gd name="T45" fmla="*/ 2147483647 h 114"/>
                  <a:gd name="T46" fmla="*/ 2147483647 w 170"/>
                  <a:gd name="T47" fmla="*/ 2147483647 h 114"/>
                  <a:gd name="T48" fmla="*/ 2147483647 w 170"/>
                  <a:gd name="T49" fmla="*/ 2147483647 h 114"/>
                  <a:gd name="T50" fmla="*/ 0 w 170"/>
                  <a:gd name="T51" fmla="*/ 2147483647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114"/>
                  <a:gd name="T80" fmla="*/ 170 w 170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114">
                    <a:moveTo>
                      <a:pt x="0" y="82"/>
                    </a:moveTo>
                    <a:lnTo>
                      <a:pt x="3" y="64"/>
                    </a:lnTo>
                    <a:lnTo>
                      <a:pt x="13" y="64"/>
                    </a:lnTo>
                    <a:lnTo>
                      <a:pt x="36" y="27"/>
                    </a:lnTo>
                    <a:lnTo>
                      <a:pt x="60" y="0"/>
                    </a:lnTo>
                    <a:lnTo>
                      <a:pt x="82" y="17"/>
                    </a:lnTo>
                    <a:lnTo>
                      <a:pt x="109" y="24"/>
                    </a:lnTo>
                    <a:lnTo>
                      <a:pt x="146" y="27"/>
                    </a:lnTo>
                    <a:lnTo>
                      <a:pt x="158" y="41"/>
                    </a:lnTo>
                    <a:lnTo>
                      <a:pt x="170" y="97"/>
                    </a:lnTo>
                    <a:lnTo>
                      <a:pt x="148" y="94"/>
                    </a:lnTo>
                    <a:lnTo>
                      <a:pt x="124" y="94"/>
                    </a:lnTo>
                    <a:lnTo>
                      <a:pt x="107" y="83"/>
                    </a:lnTo>
                    <a:lnTo>
                      <a:pt x="101" y="89"/>
                    </a:lnTo>
                    <a:lnTo>
                      <a:pt x="96" y="111"/>
                    </a:lnTo>
                    <a:lnTo>
                      <a:pt x="87" y="114"/>
                    </a:lnTo>
                    <a:lnTo>
                      <a:pt x="82" y="103"/>
                    </a:lnTo>
                    <a:lnTo>
                      <a:pt x="65" y="103"/>
                    </a:lnTo>
                    <a:lnTo>
                      <a:pt x="54" y="98"/>
                    </a:lnTo>
                    <a:lnTo>
                      <a:pt x="54" y="91"/>
                    </a:lnTo>
                    <a:lnTo>
                      <a:pt x="65" y="71"/>
                    </a:lnTo>
                    <a:lnTo>
                      <a:pt x="65" y="65"/>
                    </a:lnTo>
                    <a:lnTo>
                      <a:pt x="61" y="64"/>
                    </a:lnTo>
                    <a:lnTo>
                      <a:pt x="36" y="74"/>
                    </a:lnTo>
                    <a:lnTo>
                      <a:pt x="22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ED84A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1C6F2624-9C6A-6058-629C-CE1E80BE71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59707" y="5849930"/>
                <a:ext cx="352372" cy="338134"/>
              </a:xfrm>
              <a:custGeom>
                <a:avLst/>
                <a:gdLst>
                  <a:gd name="T0" fmla="*/ 2147483647 w 340"/>
                  <a:gd name="T1" fmla="*/ 2147483647 h 355"/>
                  <a:gd name="T2" fmla="*/ 2147483647 w 340"/>
                  <a:gd name="T3" fmla="*/ 2147483647 h 355"/>
                  <a:gd name="T4" fmla="*/ 2147483647 w 340"/>
                  <a:gd name="T5" fmla="*/ 2147483647 h 355"/>
                  <a:gd name="T6" fmla="*/ 2147483647 w 340"/>
                  <a:gd name="T7" fmla="*/ 2147483647 h 355"/>
                  <a:gd name="T8" fmla="*/ 2147483647 w 340"/>
                  <a:gd name="T9" fmla="*/ 2147483647 h 355"/>
                  <a:gd name="T10" fmla="*/ 2147483647 w 340"/>
                  <a:gd name="T11" fmla="*/ 2147483647 h 355"/>
                  <a:gd name="T12" fmla="*/ 2147483647 w 340"/>
                  <a:gd name="T13" fmla="*/ 2147483647 h 355"/>
                  <a:gd name="T14" fmla="*/ 2147483647 w 340"/>
                  <a:gd name="T15" fmla="*/ 2147483647 h 355"/>
                  <a:gd name="T16" fmla="*/ 2147483647 w 340"/>
                  <a:gd name="T17" fmla="*/ 2147483647 h 355"/>
                  <a:gd name="T18" fmla="*/ 2147483647 w 340"/>
                  <a:gd name="T19" fmla="*/ 2147483647 h 355"/>
                  <a:gd name="T20" fmla="*/ 2147483647 w 340"/>
                  <a:gd name="T21" fmla="*/ 2147483647 h 355"/>
                  <a:gd name="T22" fmla="*/ 2147483647 w 340"/>
                  <a:gd name="T23" fmla="*/ 2147483647 h 355"/>
                  <a:gd name="T24" fmla="*/ 2147483647 w 340"/>
                  <a:gd name="T25" fmla="*/ 2147483647 h 355"/>
                  <a:gd name="T26" fmla="*/ 2147483647 w 340"/>
                  <a:gd name="T27" fmla="*/ 2147483647 h 355"/>
                  <a:gd name="T28" fmla="*/ 2147483647 w 340"/>
                  <a:gd name="T29" fmla="*/ 2147483647 h 355"/>
                  <a:gd name="T30" fmla="*/ 2147483647 w 340"/>
                  <a:gd name="T31" fmla="*/ 2147483647 h 355"/>
                  <a:gd name="T32" fmla="*/ 2147483647 w 340"/>
                  <a:gd name="T33" fmla="*/ 2147483647 h 355"/>
                  <a:gd name="T34" fmla="*/ 2147483647 w 340"/>
                  <a:gd name="T35" fmla="*/ 2147483647 h 355"/>
                  <a:gd name="T36" fmla="*/ 2147483647 w 340"/>
                  <a:gd name="T37" fmla="*/ 2147483647 h 355"/>
                  <a:gd name="T38" fmla="*/ 2147483647 w 340"/>
                  <a:gd name="T39" fmla="*/ 2147483647 h 355"/>
                  <a:gd name="T40" fmla="*/ 2147483647 w 340"/>
                  <a:gd name="T41" fmla="*/ 2147483647 h 355"/>
                  <a:gd name="T42" fmla="*/ 2147483647 w 340"/>
                  <a:gd name="T43" fmla="*/ 2147483647 h 355"/>
                  <a:gd name="T44" fmla="*/ 2147483647 w 340"/>
                  <a:gd name="T45" fmla="*/ 2147483647 h 355"/>
                  <a:gd name="T46" fmla="*/ 2147483647 w 340"/>
                  <a:gd name="T47" fmla="*/ 2147483647 h 355"/>
                  <a:gd name="T48" fmla="*/ 2147483647 w 340"/>
                  <a:gd name="T49" fmla="*/ 2147483647 h 355"/>
                  <a:gd name="T50" fmla="*/ 2147483647 w 340"/>
                  <a:gd name="T51" fmla="*/ 2147483647 h 355"/>
                  <a:gd name="T52" fmla="*/ 2147483647 w 340"/>
                  <a:gd name="T53" fmla="*/ 0 h 355"/>
                  <a:gd name="T54" fmla="*/ 2147483647 w 340"/>
                  <a:gd name="T55" fmla="*/ 2147483647 h 355"/>
                  <a:gd name="T56" fmla="*/ 2147483647 w 340"/>
                  <a:gd name="T57" fmla="*/ 2147483647 h 355"/>
                  <a:gd name="T58" fmla="*/ 2147483647 w 340"/>
                  <a:gd name="T59" fmla="*/ 2147483647 h 355"/>
                  <a:gd name="T60" fmla="*/ 2147483647 w 340"/>
                  <a:gd name="T61" fmla="*/ 2147483647 h 355"/>
                  <a:gd name="T62" fmla="*/ 2147483647 w 340"/>
                  <a:gd name="T63" fmla="*/ 2147483647 h 355"/>
                  <a:gd name="T64" fmla="*/ 2147483647 w 340"/>
                  <a:gd name="T65" fmla="*/ 2147483647 h 355"/>
                  <a:gd name="T66" fmla="*/ 2147483647 w 340"/>
                  <a:gd name="T67" fmla="*/ 2147483647 h 355"/>
                  <a:gd name="T68" fmla="*/ 0 w 340"/>
                  <a:gd name="T69" fmla="*/ 2147483647 h 355"/>
                  <a:gd name="T70" fmla="*/ 2147483647 w 340"/>
                  <a:gd name="T71" fmla="*/ 2147483647 h 355"/>
                  <a:gd name="T72" fmla="*/ 2147483647 w 340"/>
                  <a:gd name="T73" fmla="*/ 2147483647 h 355"/>
                  <a:gd name="T74" fmla="*/ 2147483647 w 340"/>
                  <a:gd name="T75" fmla="*/ 2147483647 h 355"/>
                  <a:gd name="T76" fmla="*/ 2147483647 w 340"/>
                  <a:gd name="T77" fmla="*/ 2147483647 h 355"/>
                  <a:gd name="T78" fmla="*/ 2147483647 w 340"/>
                  <a:gd name="T79" fmla="*/ 2147483647 h 355"/>
                  <a:gd name="T80" fmla="*/ 2147483647 w 340"/>
                  <a:gd name="T81" fmla="*/ 2147483647 h 355"/>
                  <a:gd name="T82" fmla="*/ 2147483647 w 340"/>
                  <a:gd name="T83" fmla="*/ 2147483647 h 355"/>
                  <a:gd name="T84" fmla="*/ 2147483647 w 340"/>
                  <a:gd name="T85" fmla="*/ 2147483647 h 355"/>
                  <a:gd name="T86" fmla="*/ 2147483647 w 340"/>
                  <a:gd name="T87" fmla="*/ 2147483647 h 355"/>
                  <a:gd name="T88" fmla="*/ 2147483647 w 340"/>
                  <a:gd name="T89" fmla="*/ 2147483647 h 355"/>
                  <a:gd name="T90" fmla="*/ 2147483647 w 340"/>
                  <a:gd name="T91" fmla="*/ 2147483647 h 355"/>
                  <a:gd name="T92" fmla="*/ 2147483647 w 340"/>
                  <a:gd name="T93" fmla="*/ 2147483647 h 355"/>
                  <a:gd name="T94" fmla="*/ 2147483647 w 340"/>
                  <a:gd name="T95" fmla="*/ 2147483647 h 355"/>
                  <a:gd name="T96" fmla="*/ 2147483647 w 340"/>
                  <a:gd name="T97" fmla="*/ 2147483647 h 355"/>
                  <a:gd name="T98" fmla="*/ 2147483647 w 340"/>
                  <a:gd name="T99" fmla="*/ 2147483647 h 355"/>
                  <a:gd name="T100" fmla="*/ 2147483647 w 340"/>
                  <a:gd name="T101" fmla="*/ 2147483647 h 355"/>
                  <a:gd name="T102" fmla="*/ 2147483647 w 340"/>
                  <a:gd name="T103" fmla="*/ 2147483647 h 355"/>
                  <a:gd name="T104" fmla="*/ 2147483647 w 340"/>
                  <a:gd name="T105" fmla="*/ 2147483647 h 355"/>
                  <a:gd name="T106" fmla="*/ 2147483647 w 340"/>
                  <a:gd name="T107" fmla="*/ 2147483647 h 355"/>
                  <a:gd name="T108" fmla="*/ 2147483647 w 340"/>
                  <a:gd name="T109" fmla="*/ 2147483647 h 355"/>
                  <a:gd name="T110" fmla="*/ 2147483647 w 340"/>
                  <a:gd name="T111" fmla="*/ 2147483647 h 355"/>
                  <a:gd name="T112" fmla="*/ 2147483647 w 340"/>
                  <a:gd name="T113" fmla="*/ 2147483647 h 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0"/>
                  <a:gd name="T172" fmla="*/ 0 h 355"/>
                  <a:gd name="T173" fmla="*/ 340 w 340"/>
                  <a:gd name="T174" fmla="*/ 355 h 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0" h="355">
                    <a:moveTo>
                      <a:pt x="247" y="271"/>
                    </a:moveTo>
                    <a:lnTo>
                      <a:pt x="265" y="257"/>
                    </a:lnTo>
                    <a:lnTo>
                      <a:pt x="286" y="230"/>
                    </a:lnTo>
                    <a:lnTo>
                      <a:pt x="286" y="223"/>
                    </a:lnTo>
                    <a:lnTo>
                      <a:pt x="298" y="210"/>
                    </a:lnTo>
                    <a:lnTo>
                      <a:pt x="305" y="189"/>
                    </a:lnTo>
                    <a:lnTo>
                      <a:pt x="320" y="164"/>
                    </a:lnTo>
                    <a:lnTo>
                      <a:pt x="338" y="151"/>
                    </a:lnTo>
                    <a:lnTo>
                      <a:pt x="339" y="146"/>
                    </a:lnTo>
                    <a:lnTo>
                      <a:pt x="340" y="114"/>
                    </a:lnTo>
                    <a:lnTo>
                      <a:pt x="328" y="106"/>
                    </a:lnTo>
                    <a:lnTo>
                      <a:pt x="294" y="92"/>
                    </a:lnTo>
                    <a:lnTo>
                      <a:pt x="259" y="76"/>
                    </a:lnTo>
                    <a:lnTo>
                      <a:pt x="248" y="76"/>
                    </a:lnTo>
                    <a:lnTo>
                      <a:pt x="245" y="74"/>
                    </a:lnTo>
                    <a:lnTo>
                      <a:pt x="251" y="62"/>
                    </a:lnTo>
                    <a:lnTo>
                      <a:pt x="247" y="58"/>
                    </a:lnTo>
                    <a:lnTo>
                      <a:pt x="237" y="58"/>
                    </a:lnTo>
                    <a:lnTo>
                      <a:pt x="234" y="41"/>
                    </a:lnTo>
                    <a:lnTo>
                      <a:pt x="219" y="31"/>
                    </a:lnTo>
                    <a:lnTo>
                      <a:pt x="210" y="7"/>
                    </a:lnTo>
                    <a:lnTo>
                      <a:pt x="198" y="5"/>
                    </a:lnTo>
                    <a:lnTo>
                      <a:pt x="193" y="13"/>
                    </a:lnTo>
                    <a:lnTo>
                      <a:pt x="187" y="13"/>
                    </a:lnTo>
                    <a:lnTo>
                      <a:pt x="166" y="12"/>
                    </a:lnTo>
                    <a:lnTo>
                      <a:pt x="152" y="20"/>
                    </a:lnTo>
                    <a:lnTo>
                      <a:pt x="93" y="0"/>
                    </a:lnTo>
                    <a:lnTo>
                      <a:pt x="84" y="5"/>
                    </a:lnTo>
                    <a:lnTo>
                      <a:pt x="68" y="9"/>
                    </a:lnTo>
                    <a:lnTo>
                      <a:pt x="54" y="23"/>
                    </a:lnTo>
                    <a:lnTo>
                      <a:pt x="33" y="39"/>
                    </a:lnTo>
                    <a:lnTo>
                      <a:pt x="24" y="52"/>
                    </a:lnTo>
                    <a:lnTo>
                      <a:pt x="8" y="125"/>
                    </a:lnTo>
                    <a:lnTo>
                      <a:pt x="2" y="143"/>
                    </a:lnTo>
                    <a:lnTo>
                      <a:pt x="0" y="149"/>
                    </a:lnTo>
                    <a:lnTo>
                      <a:pt x="4" y="178"/>
                    </a:lnTo>
                    <a:lnTo>
                      <a:pt x="15" y="193"/>
                    </a:lnTo>
                    <a:lnTo>
                      <a:pt x="11" y="258"/>
                    </a:lnTo>
                    <a:lnTo>
                      <a:pt x="17" y="260"/>
                    </a:lnTo>
                    <a:lnTo>
                      <a:pt x="24" y="258"/>
                    </a:lnTo>
                    <a:lnTo>
                      <a:pt x="49" y="264"/>
                    </a:lnTo>
                    <a:lnTo>
                      <a:pt x="70" y="265"/>
                    </a:lnTo>
                    <a:lnTo>
                      <a:pt x="84" y="257"/>
                    </a:lnTo>
                    <a:lnTo>
                      <a:pt x="98" y="265"/>
                    </a:lnTo>
                    <a:lnTo>
                      <a:pt x="110" y="267"/>
                    </a:lnTo>
                    <a:lnTo>
                      <a:pt x="122" y="299"/>
                    </a:lnTo>
                    <a:lnTo>
                      <a:pt x="124" y="326"/>
                    </a:lnTo>
                    <a:lnTo>
                      <a:pt x="130" y="344"/>
                    </a:lnTo>
                    <a:lnTo>
                      <a:pt x="132" y="351"/>
                    </a:lnTo>
                    <a:lnTo>
                      <a:pt x="144" y="355"/>
                    </a:lnTo>
                    <a:lnTo>
                      <a:pt x="168" y="345"/>
                    </a:lnTo>
                    <a:lnTo>
                      <a:pt x="183" y="351"/>
                    </a:lnTo>
                    <a:lnTo>
                      <a:pt x="191" y="346"/>
                    </a:lnTo>
                    <a:lnTo>
                      <a:pt x="198" y="321"/>
                    </a:lnTo>
                    <a:lnTo>
                      <a:pt x="211" y="307"/>
                    </a:lnTo>
                    <a:lnTo>
                      <a:pt x="213" y="293"/>
                    </a:lnTo>
                    <a:lnTo>
                      <a:pt x="247" y="271"/>
                    </a:lnTo>
                    <a:close/>
                  </a:path>
                </a:pathLst>
              </a:custGeom>
              <a:solidFill>
                <a:srgbClr val="58595B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A50EC774-8F8D-B47B-8FFD-37E8304765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39068" y="6108690"/>
                <a:ext cx="306341" cy="204785"/>
              </a:xfrm>
              <a:custGeom>
                <a:avLst/>
                <a:gdLst>
                  <a:gd name="T0" fmla="*/ 2147483647 w 297"/>
                  <a:gd name="T1" fmla="*/ 2147483647 h 214"/>
                  <a:gd name="T2" fmla="*/ 2147483647 w 297"/>
                  <a:gd name="T3" fmla="*/ 2147483647 h 214"/>
                  <a:gd name="T4" fmla="*/ 2147483647 w 297"/>
                  <a:gd name="T5" fmla="*/ 2147483647 h 214"/>
                  <a:gd name="T6" fmla="*/ 2147483647 w 297"/>
                  <a:gd name="T7" fmla="*/ 2147483647 h 214"/>
                  <a:gd name="T8" fmla="*/ 2147483647 w 297"/>
                  <a:gd name="T9" fmla="*/ 2147483647 h 214"/>
                  <a:gd name="T10" fmla="*/ 2147483647 w 297"/>
                  <a:gd name="T11" fmla="*/ 2147483647 h 214"/>
                  <a:gd name="T12" fmla="*/ 2147483647 w 297"/>
                  <a:gd name="T13" fmla="*/ 2147483647 h 214"/>
                  <a:gd name="T14" fmla="*/ 2147483647 w 297"/>
                  <a:gd name="T15" fmla="*/ 2147483647 h 214"/>
                  <a:gd name="T16" fmla="*/ 2147483647 w 297"/>
                  <a:gd name="T17" fmla="*/ 2147483647 h 214"/>
                  <a:gd name="T18" fmla="*/ 2147483647 w 297"/>
                  <a:gd name="T19" fmla="*/ 2147483647 h 214"/>
                  <a:gd name="T20" fmla="*/ 2147483647 w 297"/>
                  <a:gd name="T21" fmla="*/ 2147483647 h 214"/>
                  <a:gd name="T22" fmla="*/ 2147483647 w 297"/>
                  <a:gd name="T23" fmla="*/ 2147483647 h 214"/>
                  <a:gd name="T24" fmla="*/ 2147483647 w 297"/>
                  <a:gd name="T25" fmla="*/ 2147483647 h 214"/>
                  <a:gd name="T26" fmla="*/ 2147483647 w 297"/>
                  <a:gd name="T27" fmla="*/ 2147483647 h 214"/>
                  <a:gd name="T28" fmla="*/ 2147483647 w 297"/>
                  <a:gd name="T29" fmla="*/ 2147483647 h 214"/>
                  <a:gd name="T30" fmla="*/ 2147483647 w 297"/>
                  <a:gd name="T31" fmla="*/ 2147483647 h 214"/>
                  <a:gd name="T32" fmla="*/ 2147483647 w 297"/>
                  <a:gd name="T33" fmla="*/ 2147483647 h 214"/>
                  <a:gd name="T34" fmla="*/ 2147483647 w 297"/>
                  <a:gd name="T35" fmla="*/ 2147483647 h 214"/>
                  <a:gd name="T36" fmla="*/ 2147483647 w 297"/>
                  <a:gd name="T37" fmla="*/ 2147483647 h 214"/>
                  <a:gd name="T38" fmla="*/ 0 w 297"/>
                  <a:gd name="T39" fmla="*/ 2147483647 h 214"/>
                  <a:gd name="T40" fmla="*/ 2147483647 w 297"/>
                  <a:gd name="T41" fmla="*/ 2147483647 h 214"/>
                  <a:gd name="T42" fmla="*/ 2147483647 w 297"/>
                  <a:gd name="T43" fmla="*/ 2147483647 h 214"/>
                  <a:gd name="T44" fmla="*/ 2147483647 w 297"/>
                  <a:gd name="T45" fmla="*/ 2147483647 h 214"/>
                  <a:gd name="T46" fmla="*/ 2147483647 w 297"/>
                  <a:gd name="T47" fmla="*/ 2147483647 h 214"/>
                  <a:gd name="T48" fmla="*/ 2147483647 w 297"/>
                  <a:gd name="T49" fmla="*/ 2147483647 h 214"/>
                  <a:gd name="T50" fmla="*/ 2147483647 w 297"/>
                  <a:gd name="T51" fmla="*/ 2147483647 h 214"/>
                  <a:gd name="T52" fmla="*/ 2147483647 w 297"/>
                  <a:gd name="T53" fmla="*/ 2147483647 h 214"/>
                  <a:gd name="T54" fmla="*/ 2147483647 w 297"/>
                  <a:gd name="T55" fmla="*/ 2147483647 h 214"/>
                  <a:gd name="T56" fmla="*/ 2147483647 w 297"/>
                  <a:gd name="T57" fmla="*/ 0 h 214"/>
                  <a:gd name="T58" fmla="*/ 2147483647 w 297"/>
                  <a:gd name="T59" fmla="*/ 2147483647 h 214"/>
                  <a:gd name="T60" fmla="*/ 2147483647 w 297"/>
                  <a:gd name="T61" fmla="*/ 2147483647 h 214"/>
                  <a:gd name="T62" fmla="*/ 2147483647 w 297"/>
                  <a:gd name="T63" fmla="*/ 2147483647 h 214"/>
                  <a:gd name="T64" fmla="*/ 2147483647 w 297"/>
                  <a:gd name="T65" fmla="*/ 2147483647 h 214"/>
                  <a:gd name="T66" fmla="*/ 2147483647 w 297"/>
                  <a:gd name="T67" fmla="*/ 2147483647 h 214"/>
                  <a:gd name="T68" fmla="*/ 2147483647 w 297"/>
                  <a:gd name="T69" fmla="*/ 2147483647 h 214"/>
                  <a:gd name="T70" fmla="*/ 2147483647 w 297"/>
                  <a:gd name="T71" fmla="*/ 2147483647 h 214"/>
                  <a:gd name="T72" fmla="*/ 2147483647 w 297"/>
                  <a:gd name="T73" fmla="*/ 2147483647 h 214"/>
                  <a:gd name="T74" fmla="*/ 2147483647 w 297"/>
                  <a:gd name="T75" fmla="*/ 2147483647 h 214"/>
                  <a:gd name="T76" fmla="*/ 2147483647 w 297"/>
                  <a:gd name="T77" fmla="*/ 2147483647 h 214"/>
                  <a:gd name="T78" fmla="*/ 2147483647 w 297"/>
                  <a:gd name="T79" fmla="*/ 2147483647 h 214"/>
                  <a:gd name="T80" fmla="*/ 2147483647 w 297"/>
                  <a:gd name="T81" fmla="*/ 2147483647 h 214"/>
                  <a:gd name="T82" fmla="*/ 2147483647 w 297"/>
                  <a:gd name="T83" fmla="*/ 2147483647 h 214"/>
                  <a:gd name="T84" fmla="*/ 2147483647 w 297"/>
                  <a:gd name="T85" fmla="*/ 2147483647 h 214"/>
                  <a:gd name="T86" fmla="*/ 2147483647 w 297"/>
                  <a:gd name="T87" fmla="*/ 2147483647 h 214"/>
                  <a:gd name="T88" fmla="*/ 2147483647 w 297"/>
                  <a:gd name="T89" fmla="*/ 2147483647 h 214"/>
                  <a:gd name="T90" fmla="*/ 2147483647 w 297"/>
                  <a:gd name="T91" fmla="*/ 2147483647 h 214"/>
                  <a:gd name="T92" fmla="*/ 2147483647 w 297"/>
                  <a:gd name="T93" fmla="*/ 2147483647 h 214"/>
                  <a:gd name="T94" fmla="*/ 2147483647 w 297"/>
                  <a:gd name="T95" fmla="*/ 2147483647 h 214"/>
                  <a:gd name="T96" fmla="*/ 2147483647 w 297"/>
                  <a:gd name="T97" fmla="*/ 2147483647 h 214"/>
                  <a:gd name="T98" fmla="*/ 2147483647 w 297"/>
                  <a:gd name="T99" fmla="*/ 2147483647 h 214"/>
                  <a:gd name="T100" fmla="*/ 2147483647 w 297"/>
                  <a:gd name="T101" fmla="*/ 2147483647 h 214"/>
                  <a:gd name="T102" fmla="*/ 2147483647 w 297"/>
                  <a:gd name="T103" fmla="*/ 2147483647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7"/>
                  <a:gd name="T157" fmla="*/ 0 h 214"/>
                  <a:gd name="T158" fmla="*/ 297 w 297"/>
                  <a:gd name="T159" fmla="*/ 214 h 2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7" h="214">
                    <a:moveTo>
                      <a:pt x="274" y="184"/>
                    </a:moveTo>
                    <a:lnTo>
                      <a:pt x="257" y="182"/>
                    </a:lnTo>
                    <a:lnTo>
                      <a:pt x="228" y="190"/>
                    </a:lnTo>
                    <a:lnTo>
                      <a:pt x="216" y="184"/>
                    </a:lnTo>
                    <a:lnTo>
                      <a:pt x="204" y="181"/>
                    </a:lnTo>
                    <a:lnTo>
                      <a:pt x="191" y="183"/>
                    </a:lnTo>
                    <a:lnTo>
                      <a:pt x="181" y="182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48" y="202"/>
                    </a:lnTo>
                    <a:lnTo>
                      <a:pt x="148" y="211"/>
                    </a:lnTo>
                    <a:lnTo>
                      <a:pt x="141" y="214"/>
                    </a:lnTo>
                    <a:lnTo>
                      <a:pt x="111" y="208"/>
                    </a:lnTo>
                    <a:lnTo>
                      <a:pt x="91" y="201"/>
                    </a:lnTo>
                    <a:lnTo>
                      <a:pt x="57" y="196"/>
                    </a:lnTo>
                    <a:lnTo>
                      <a:pt x="40" y="195"/>
                    </a:lnTo>
                    <a:lnTo>
                      <a:pt x="31" y="169"/>
                    </a:lnTo>
                    <a:lnTo>
                      <a:pt x="20" y="164"/>
                    </a:lnTo>
                    <a:lnTo>
                      <a:pt x="5" y="166"/>
                    </a:lnTo>
                    <a:lnTo>
                      <a:pt x="0" y="161"/>
                    </a:lnTo>
                    <a:lnTo>
                      <a:pt x="7" y="128"/>
                    </a:lnTo>
                    <a:lnTo>
                      <a:pt x="13" y="107"/>
                    </a:lnTo>
                    <a:lnTo>
                      <a:pt x="12" y="98"/>
                    </a:lnTo>
                    <a:lnTo>
                      <a:pt x="12" y="80"/>
                    </a:lnTo>
                    <a:lnTo>
                      <a:pt x="20" y="75"/>
                    </a:lnTo>
                    <a:lnTo>
                      <a:pt x="27" y="50"/>
                    </a:lnTo>
                    <a:lnTo>
                      <a:pt x="40" y="36"/>
                    </a:lnTo>
                    <a:lnTo>
                      <a:pt x="42" y="22"/>
                    </a:lnTo>
                    <a:lnTo>
                      <a:pt x="76" y="0"/>
                    </a:lnTo>
                    <a:lnTo>
                      <a:pt x="85" y="6"/>
                    </a:lnTo>
                    <a:lnTo>
                      <a:pt x="109" y="7"/>
                    </a:lnTo>
                    <a:lnTo>
                      <a:pt x="127" y="7"/>
                    </a:lnTo>
                    <a:lnTo>
                      <a:pt x="154" y="9"/>
                    </a:lnTo>
                    <a:lnTo>
                      <a:pt x="184" y="25"/>
                    </a:lnTo>
                    <a:lnTo>
                      <a:pt x="210" y="25"/>
                    </a:lnTo>
                    <a:lnTo>
                      <a:pt x="228" y="48"/>
                    </a:lnTo>
                    <a:lnTo>
                      <a:pt x="231" y="75"/>
                    </a:lnTo>
                    <a:lnTo>
                      <a:pt x="246" y="98"/>
                    </a:lnTo>
                    <a:lnTo>
                      <a:pt x="241" y="107"/>
                    </a:lnTo>
                    <a:lnTo>
                      <a:pt x="246" y="113"/>
                    </a:lnTo>
                    <a:lnTo>
                      <a:pt x="274" y="114"/>
                    </a:lnTo>
                    <a:lnTo>
                      <a:pt x="276" y="134"/>
                    </a:lnTo>
                    <a:lnTo>
                      <a:pt x="284" y="128"/>
                    </a:lnTo>
                    <a:lnTo>
                      <a:pt x="292" y="137"/>
                    </a:lnTo>
                    <a:lnTo>
                      <a:pt x="292" y="141"/>
                    </a:lnTo>
                    <a:lnTo>
                      <a:pt x="297" y="143"/>
                    </a:lnTo>
                    <a:lnTo>
                      <a:pt x="291" y="154"/>
                    </a:lnTo>
                    <a:lnTo>
                      <a:pt x="276" y="154"/>
                    </a:lnTo>
                    <a:lnTo>
                      <a:pt x="269" y="157"/>
                    </a:lnTo>
                    <a:lnTo>
                      <a:pt x="266" y="158"/>
                    </a:lnTo>
                    <a:lnTo>
                      <a:pt x="276" y="167"/>
                    </a:lnTo>
                    <a:lnTo>
                      <a:pt x="274" y="184"/>
                    </a:lnTo>
                    <a:close/>
                  </a:path>
                </a:pathLst>
              </a:custGeom>
              <a:solidFill>
                <a:srgbClr val="019F2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6B09AC99-78BA-0A61-3C29-463A40AA98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72400" y="6280138"/>
                <a:ext cx="250787" cy="160335"/>
              </a:xfrm>
              <a:custGeom>
                <a:avLst/>
                <a:gdLst>
                  <a:gd name="T0" fmla="*/ 0 w 239"/>
                  <a:gd name="T1" fmla="*/ 2147483647 h 169"/>
                  <a:gd name="T2" fmla="*/ 2147483647 w 239"/>
                  <a:gd name="T3" fmla="*/ 2147483647 h 169"/>
                  <a:gd name="T4" fmla="*/ 2147483647 w 239"/>
                  <a:gd name="T5" fmla="*/ 2147483647 h 169"/>
                  <a:gd name="T6" fmla="*/ 2147483647 w 239"/>
                  <a:gd name="T7" fmla="*/ 2147483647 h 169"/>
                  <a:gd name="T8" fmla="*/ 2147483647 w 239"/>
                  <a:gd name="T9" fmla="*/ 2147483647 h 169"/>
                  <a:gd name="T10" fmla="*/ 2147483647 w 239"/>
                  <a:gd name="T11" fmla="*/ 2147483647 h 169"/>
                  <a:gd name="T12" fmla="*/ 2147483647 w 239"/>
                  <a:gd name="T13" fmla="*/ 2147483647 h 169"/>
                  <a:gd name="T14" fmla="*/ 2147483647 w 239"/>
                  <a:gd name="T15" fmla="*/ 2147483647 h 169"/>
                  <a:gd name="T16" fmla="*/ 2147483647 w 239"/>
                  <a:gd name="T17" fmla="*/ 2147483647 h 169"/>
                  <a:gd name="T18" fmla="*/ 2147483647 w 239"/>
                  <a:gd name="T19" fmla="*/ 2147483647 h 169"/>
                  <a:gd name="T20" fmla="*/ 2147483647 w 239"/>
                  <a:gd name="T21" fmla="*/ 2147483647 h 169"/>
                  <a:gd name="T22" fmla="*/ 2147483647 w 239"/>
                  <a:gd name="T23" fmla="*/ 2147483647 h 169"/>
                  <a:gd name="T24" fmla="*/ 2147483647 w 239"/>
                  <a:gd name="T25" fmla="*/ 2147483647 h 169"/>
                  <a:gd name="T26" fmla="*/ 2147483647 w 239"/>
                  <a:gd name="T27" fmla="*/ 0 h 169"/>
                  <a:gd name="T28" fmla="*/ 2147483647 w 239"/>
                  <a:gd name="T29" fmla="*/ 2147483647 h 169"/>
                  <a:gd name="T30" fmla="*/ 2147483647 w 239"/>
                  <a:gd name="T31" fmla="*/ 2147483647 h 169"/>
                  <a:gd name="T32" fmla="*/ 2147483647 w 239"/>
                  <a:gd name="T33" fmla="*/ 2147483647 h 169"/>
                  <a:gd name="T34" fmla="*/ 2147483647 w 239"/>
                  <a:gd name="T35" fmla="*/ 2147483647 h 169"/>
                  <a:gd name="T36" fmla="*/ 2147483647 w 239"/>
                  <a:gd name="T37" fmla="*/ 2147483647 h 169"/>
                  <a:gd name="T38" fmla="*/ 2147483647 w 239"/>
                  <a:gd name="T39" fmla="*/ 2147483647 h 169"/>
                  <a:gd name="T40" fmla="*/ 2147483647 w 239"/>
                  <a:gd name="T41" fmla="*/ 2147483647 h 169"/>
                  <a:gd name="T42" fmla="*/ 2147483647 w 239"/>
                  <a:gd name="T43" fmla="*/ 2147483647 h 169"/>
                  <a:gd name="T44" fmla="*/ 2147483647 w 239"/>
                  <a:gd name="T45" fmla="*/ 2147483647 h 169"/>
                  <a:gd name="T46" fmla="*/ 2147483647 w 239"/>
                  <a:gd name="T47" fmla="*/ 2147483647 h 169"/>
                  <a:gd name="T48" fmla="*/ 2147483647 w 239"/>
                  <a:gd name="T49" fmla="*/ 2147483647 h 169"/>
                  <a:gd name="T50" fmla="*/ 2147483647 w 239"/>
                  <a:gd name="T51" fmla="*/ 2147483647 h 169"/>
                  <a:gd name="T52" fmla="*/ 2147483647 w 239"/>
                  <a:gd name="T53" fmla="*/ 2147483647 h 169"/>
                  <a:gd name="T54" fmla="*/ 2147483647 w 239"/>
                  <a:gd name="T55" fmla="*/ 2147483647 h 169"/>
                  <a:gd name="T56" fmla="*/ 2147483647 w 239"/>
                  <a:gd name="T57" fmla="*/ 2147483647 h 169"/>
                  <a:gd name="T58" fmla="*/ 2147483647 w 239"/>
                  <a:gd name="T59" fmla="*/ 2147483647 h 169"/>
                  <a:gd name="T60" fmla="*/ 2147483647 w 239"/>
                  <a:gd name="T61" fmla="*/ 2147483647 h 169"/>
                  <a:gd name="T62" fmla="*/ 2147483647 w 239"/>
                  <a:gd name="T63" fmla="*/ 2147483647 h 169"/>
                  <a:gd name="T64" fmla="*/ 2147483647 w 239"/>
                  <a:gd name="T65" fmla="*/ 2147483647 h 169"/>
                  <a:gd name="T66" fmla="*/ 2147483647 w 239"/>
                  <a:gd name="T67" fmla="*/ 2147483647 h 169"/>
                  <a:gd name="T68" fmla="*/ 2147483647 w 239"/>
                  <a:gd name="T69" fmla="*/ 2147483647 h 169"/>
                  <a:gd name="T70" fmla="*/ 2147483647 w 239"/>
                  <a:gd name="T71" fmla="*/ 2147483647 h 169"/>
                  <a:gd name="T72" fmla="*/ 2147483647 w 239"/>
                  <a:gd name="T73" fmla="*/ 2147483647 h 169"/>
                  <a:gd name="T74" fmla="*/ 2147483647 w 239"/>
                  <a:gd name="T75" fmla="*/ 2147483647 h 169"/>
                  <a:gd name="T76" fmla="*/ 2147483647 w 239"/>
                  <a:gd name="T77" fmla="*/ 2147483647 h 169"/>
                  <a:gd name="T78" fmla="*/ 2147483647 w 239"/>
                  <a:gd name="T79" fmla="*/ 2147483647 h 169"/>
                  <a:gd name="T80" fmla="*/ 2147483647 w 239"/>
                  <a:gd name="T81" fmla="*/ 2147483647 h 169"/>
                  <a:gd name="T82" fmla="*/ 0 w 239"/>
                  <a:gd name="T83" fmla="*/ 2147483647 h 1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9"/>
                  <a:gd name="T127" fmla="*/ 0 h 169"/>
                  <a:gd name="T128" fmla="*/ 239 w 239"/>
                  <a:gd name="T129" fmla="*/ 169 h 1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9" h="169">
                    <a:moveTo>
                      <a:pt x="0" y="59"/>
                    </a:moveTo>
                    <a:lnTo>
                      <a:pt x="5" y="42"/>
                    </a:lnTo>
                    <a:lnTo>
                      <a:pt x="5" y="14"/>
                    </a:lnTo>
                    <a:lnTo>
                      <a:pt x="22" y="15"/>
                    </a:lnTo>
                    <a:lnTo>
                      <a:pt x="56" y="20"/>
                    </a:lnTo>
                    <a:lnTo>
                      <a:pt x="76" y="27"/>
                    </a:lnTo>
                    <a:lnTo>
                      <a:pt x="106" y="33"/>
                    </a:lnTo>
                    <a:lnTo>
                      <a:pt x="113" y="30"/>
                    </a:lnTo>
                    <a:lnTo>
                      <a:pt x="113" y="21"/>
                    </a:lnTo>
                    <a:lnTo>
                      <a:pt x="117" y="15"/>
                    </a:lnTo>
                    <a:lnTo>
                      <a:pt x="134" y="14"/>
                    </a:lnTo>
                    <a:lnTo>
                      <a:pt x="146" y="1"/>
                    </a:lnTo>
                    <a:lnTo>
                      <a:pt x="156" y="2"/>
                    </a:lnTo>
                    <a:lnTo>
                      <a:pt x="169" y="0"/>
                    </a:lnTo>
                    <a:lnTo>
                      <a:pt x="181" y="3"/>
                    </a:lnTo>
                    <a:lnTo>
                      <a:pt x="193" y="9"/>
                    </a:lnTo>
                    <a:lnTo>
                      <a:pt x="222" y="1"/>
                    </a:lnTo>
                    <a:lnTo>
                      <a:pt x="239" y="3"/>
                    </a:lnTo>
                    <a:lnTo>
                      <a:pt x="235" y="9"/>
                    </a:lnTo>
                    <a:lnTo>
                      <a:pt x="227" y="21"/>
                    </a:lnTo>
                    <a:lnTo>
                      <a:pt x="231" y="32"/>
                    </a:lnTo>
                    <a:lnTo>
                      <a:pt x="231" y="52"/>
                    </a:lnTo>
                    <a:lnTo>
                      <a:pt x="231" y="73"/>
                    </a:lnTo>
                    <a:lnTo>
                      <a:pt x="227" y="89"/>
                    </a:lnTo>
                    <a:lnTo>
                      <a:pt x="225" y="124"/>
                    </a:lnTo>
                    <a:lnTo>
                      <a:pt x="219" y="133"/>
                    </a:lnTo>
                    <a:lnTo>
                      <a:pt x="219" y="136"/>
                    </a:lnTo>
                    <a:lnTo>
                      <a:pt x="180" y="169"/>
                    </a:lnTo>
                    <a:lnTo>
                      <a:pt x="174" y="165"/>
                    </a:lnTo>
                    <a:lnTo>
                      <a:pt x="163" y="169"/>
                    </a:lnTo>
                    <a:lnTo>
                      <a:pt x="160" y="165"/>
                    </a:lnTo>
                    <a:lnTo>
                      <a:pt x="169" y="155"/>
                    </a:lnTo>
                    <a:lnTo>
                      <a:pt x="169" y="149"/>
                    </a:lnTo>
                    <a:lnTo>
                      <a:pt x="180" y="134"/>
                    </a:lnTo>
                    <a:lnTo>
                      <a:pt x="180" y="130"/>
                    </a:lnTo>
                    <a:lnTo>
                      <a:pt x="152" y="126"/>
                    </a:lnTo>
                    <a:lnTo>
                      <a:pt x="134" y="110"/>
                    </a:lnTo>
                    <a:lnTo>
                      <a:pt x="111" y="86"/>
                    </a:lnTo>
                    <a:lnTo>
                      <a:pt x="85" y="70"/>
                    </a:lnTo>
                    <a:lnTo>
                      <a:pt x="74" y="66"/>
                    </a:lnTo>
                    <a:lnTo>
                      <a:pt x="13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19F2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03F9CFAA-5A9F-3949-F481-6DFA974510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02563" y="6337288"/>
                <a:ext cx="358721" cy="314321"/>
              </a:xfrm>
              <a:custGeom>
                <a:avLst/>
                <a:gdLst>
                  <a:gd name="T0" fmla="*/ 2147483647 w 345"/>
                  <a:gd name="T1" fmla="*/ 2147483647 h 331"/>
                  <a:gd name="T2" fmla="*/ 2147483647 w 345"/>
                  <a:gd name="T3" fmla="*/ 2147483647 h 331"/>
                  <a:gd name="T4" fmla="*/ 2147483647 w 345"/>
                  <a:gd name="T5" fmla="*/ 2147483647 h 331"/>
                  <a:gd name="T6" fmla="*/ 2147483647 w 345"/>
                  <a:gd name="T7" fmla="*/ 2147483647 h 331"/>
                  <a:gd name="T8" fmla="*/ 2147483647 w 345"/>
                  <a:gd name="T9" fmla="*/ 2147483647 h 331"/>
                  <a:gd name="T10" fmla="*/ 2147483647 w 345"/>
                  <a:gd name="T11" fmla="*/ 2147483647 h 331"/>
                  <a:gd name="T12" fmla="*/ 2147483647 w 345"/>
                  <a:gd name="T13" fmla="*/ 2147483647 h 331"/>
                  <a:gd name="T14" fmla="*/ 2147483647 w 345"/>
                  <a:gd name="T15" fmla="*/ 2147483647 h 331"/>
                  <a:gd name="T16" fmla="*/ 2147483647 w 345"/>
                  <a:gd name="T17" fmla="*/ 2147483647 h 331"/>
                  <a:gd name="T18" fmla="*/ 2147483647 w 345"/>
                  <a:gd name="T19" fmla="*/ 2147483647 h 331"/>
                  <a:gd name="T20" fmla="*/ 2147483647 w 345"/>
                  <a:gd name="T21" fmla="*/ 2147483647 h 331"/>
                  <a:gd name="T22" fmla="*/ 2147483647 w 345"/>
                  <a:gd name="T23" fmla="*/ 2147483647 h 331"/>
                  <a:gd name="T24" fmla="*/ 2147483647 w 345"/>
                  <a:gd name="T25" fmla="*/ 2147483647 h 331"/>
                  <a:gd name="T26" fmla="*/ 2147483647 w 345"/>
                  <a:gd name="T27" fmla="*/ 0 h 331"/>
                  <a:gd name="T28" fmla="*/ 2147483647 w 345"/>
                  <a:gd name="T29" fmla="*/ 0 h 331"/>
                  <a:gd name="T30" fmla="*/ 2147483647 w 345"/>
                  <a:gd name="T31" fmla="*/ 2147483647 h 331"/>
                  <a:gd name="T32" fmla="*/ 2147483647 w 345"/>
                  <a:gd name="T33" fmla="*/ 2147483647 h 331"/>
                  <a:gd name="T34" fmla="*/ 2147483647 w 345"/>
                  <a:gd name="T35" fmla="*/ 2147483647 h 331"/>
                  <a:gd name="T36" fmla="*/ 2147483647 w 345"/>
                  <a:gd name="T37" fmla="*/ 2147483647 h 331"/>
                  <a:gd name="T38" fmla="*/ 2147483647 w 345"/>
                  <a:gd name="T39" fmla="*/ 2147483647 h 331"/>
                  <a:gd name="T40" fmla="*/ 2147483647 w 345"/>
                  <a:gd name="T41" fmla="*/ 2147483647 h 331"/>
                  <a:gd name="T42" fmla="*/ 2147483647 w 345"/>
                  <a:gd name="T43" fmla="*/ 2147483647 h 331"/>
                  <a:gd name="T44" fmla="*/ 2147483647 w 345"/>
                  <a:gd name="T45" fmla="*/ 2147483647 h 331"/>
                  <a:gd name="T46" fmla="*/ 0 w 345"/>
                  <a:gd name="T47" fmla="*/ 2147483647 h 331"/>
                  <a:gd name="T48" fmla="*/ 2147483647 w 345"/>
                  <a:gd name="T49" fmla="*/ 2147483647 h 331"/>
                  <a:gd name="T50" fmla="*/ 2147483647 w 345"/>
                  <a:gd name="T51" fmla="*/ 2147483647 h 331"/>
                  <a:gd name="T52" fmla="*/ 2147483647 w 345"/>
                  <a:gd name="T53" fmla="*/ 2147483647 h 331"/>
                  <a:gd name="T54" fmla="*/ 2147483647 w 345"/>
                  <a:gd name="T55" fmla="*/ 2147483647 h 331"/>
                  <a:gd name="T56" fmla="*/ 2147483647 w 345"/>
                  <a:gd name="T57" fmla="*/ 2147483647 h 331"/>
                  <a:gd name="T58" fmla="*/ 2147483647 w 345"/>
                  <a:gd name="T59" fmla="*/ 2147483647 h 331"/>
                  <a:gd name="T60" fmla="*/ 2147483647 w 345"/>
                  <a:gd name="T61" fmla="*/ 2147483647 h 331"/>
                  <a:gd name="T62" fmla="*/ 2147483647 w 345"/>
                  <a:gd name="T63" fmla="*/ 2147483647 h 331"/>
                  <a:gd name="T64" fmla="*/ 2147483647 w 345"/>
                  <a:gd name="T65" fmla="*/ 2147483647 h 331"/>
                  <a:gd name="T66" fmla="*/ 2147483647 w 345"/>
                  <a:gd name="T67" fmla="*/ 2147483647 h 331"/>
                  <a:gd name="T68" fmla="*/ 2147483647 w 345"/>
                  <a:gd name="T69" fmla="*/ 2147483647 h 331"/>
                  <a:gd name="T70" fmla="*/ 2147483647 w 345"/>
                  <a:gd name="T71" fmla="*/ 2147483647 h 331"/>
                  <a:gd name="T72" fmla="*/ 2147483647 w 345"/>
                  <a:gd name="T73" fmla="*/ 2147483647 h 331"/>
                  <a:gd name="T74" fmla="*/ 2147483647 w 345"/>
                  <a:gd name="T75" fmla="*/ 2147483647 h 331"/>
                  <a:gd name="T76" fmla="*/ 2147483647 w 345"/>
                  <a:gd name="T77" fmla="*/ 2147483647 h 331"/>
                  <a:gd name="T78" fmla="*/ 2147483647 w 345"/>
                  <a:gd name="T79" fmla="*/ 2147483647 h 331"/>
                  <a:gd name="T80" fmla="*/ 2147483647 w 345"/>
                  <a:gd name="T81" fmla="*/ 2147483647 h 331"/>
                  <a:gd name="T82" fmla="*/ 2147483647 w 345"/>
                  <a:gd name="T83" fmla="*/ 2147483647 h 331"/>
                  <a:gd name="T84" fmla="*/ 2147483647 w 345"/>
                  <a:gd name="T85" fmla="*/ 2147483647 h 331"/>
                  <a:gd name="T86" fmla="*/ 2147483647 w 345"/>
                  <a:gd name="T87" fmla="*/ 2147483647 h 331"/>
                  <a:gd name="T88" fmla="*/ 2147483647 w 345"/>
                  <a:gd name="T89" fmla="*/ 2147483647 h 331"/>
                  <a:gd name="T90" fmla="*/ 2147483647 w 345"/>
                  <a:gd name="T91" fmla="*/ 2147483647 h 331"/>
                  <a:gd name="T92" fmla="*/ 2147483647 w 345"/>
                  <a:gd name="T93" fmla="*/ 2147483647 h 331"/>
                  <a:gd name="T94" fmla="*/ 2147483647 w 345"/>
                  <a:gd name="T95" fmla="*/ 2147483647 h 331"/>
                  <a:gd name="T96" fmla="*/ 2147483647 w 345"/>
                  <a:gd name="T97" fmla="*/ 2147483647 h 331"/>
                  <a:gd name="T98" fmla="*/ 2147483647 w 345"/>
                  <a:gd name="T99" fmla="*/ 2147483647 h 331"/>
                  <a:gd name="T100" fmla="*/ 2147483647 w 345"/>
                  <a:gd name="T101" fmla="*/ 2147483647 h 3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5"/>
                  <a:gd name="T154" fmla="*/ 0 h 331"/>
                  <a:gd name="T155" fmla="*/ 345 w 345"/>
                  <a:gd name="T156" fmla="*/ 331 h 3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5" h="331">
                    <a:moveTo>
                      <a:pt x="345" y="110"/>
                    </a:moveTo>
                    <a:lnTo>
                      <a:pt x="339" y="106"/>
                    </a:lnTo>
                    <a:lnTo>
                      <a:pt x="328" y="110"/>
                    </a:lnTo>
                    <a:lnTo>
                      <a:pt x="325" y="106"/>
                    </a:lnTo>
                    <a:lnTo>
                      <a:pt x="334" y="96"/>
                    </a:lnTo>
                    <a:lnTo>
                      <a:pt x="334" y="90"/>
                    </a:lnTo>
                    <a:lnTo>
                      <a:pt x="345" y="75"/>
                    </a:lnTo>
                    <a:lnTo>
                      <a:pt x="345" y="71"/>
                    </a:lnTo>
                    <a:lnTo>
                      <a:pt x="317" y="67"/>
                    </a:lnTo>
                    <a:lnTo>
                      <a:pt x="299" y="51"/>
                    </a:lnTo>
                    <a:lnTo>
                      <a:pt x="276" y="27"/>
                    </a:lnTo>
                    <a:lnTo>
                      <a:pt x="250" y="11"/>
                    </a:lnTo>
                    <a:lnTo>
                      <a:pt x="239" y="7"/>
                    </a:lnTo>
                    <a:lnTo>
                      <a:pt x="178" y="0"/>
                    </a:lnTo>
                    <a:lnTo>
                      <a:pt x="165" y="0"/>
                    </a:lnTo>
                    <a:lnTo>
                      <a:pt x="139" y="17"/>
                    </a:lnTo>
                    <a:lnTo>
                      <a:pt x="125" y="24"/>
                    </a:lnTo>
                    <a:lnTo>
                      <a:pt x="86" y="56"/>
                    </a:lnTo>
                    <a:lnTo>
                      <a:pt x="81" y="67"/>
                    </a:lnTo>
                    <a:lnTo>
                      <a:pt x="73" y="67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13" y="145"/>
                    </a:lnTo>
                    <a:lnTo>
                      <a:pt x="0" y="162"/>
                    </a:lnTo>
                    <a:lnTo>
                      <a:pt x="14" y="167"/>
                    </a:lnTo>
                    <a:lnTo>
                      <a:pt x="26" y="155"/>
                    </a:lnTo>
                    <a:lnTo>
                      <a:pt x="43" y="163"/>
                    </a:lnTo>
                    <a:lnTo>
                      <a:pt x="52" y="169"/>
                    </a:lnTo>
                    <a:lnTo>
                      <a:pt x="69" y="191"/>
                    </a:lnTo>
                    <a:lnTo>
                      <a:pt x="69" y="201"/>
                    </a:lnTo>
                    <a:lnTo>
                      <a:pt x="74" y="205"/>
                    </a:lnTo>
                    <a:lnTo>
                      <a:pt x="86" y="194"/>
                    </a:lnTo>
                    <a:lnTo>
                      <a:pt x="88" y="191"/>
                    </a:lnTo>
                    <a:lnTo>
                      <a:pt x="111" y="217"/>
                    </a:lnTo>
                    <a:lnTo>
                      <a:pt x="130" y="223"/>
                    </a:lnTo>
                    <a:lnTo>
                      <a:pt x="143" y="241"/>
                    </a:lnTo>
                    <a:lnTo>
                      <a:pt x="163" y="250"/>
                    </a:lnTo>
                    <a:lnTo>
                      <a:pt x="180" y="276"/>
                    </a:lnTo>
                    <a:lnTo>
                      <a:pt x="189" y="284"/>
                    </a:lnTo>
                    <a:lnTo>
                      <a:pt x="186" y="290"/>
                    </a:lnTo>
                    <a:lnTo>
                      <a:pt x="178" y="299"/>
                    </a:lnTo>
                    <a:lnTo>
                      <a:pt x="176" y="311"/>
                    </a:lnTo>
                    <a:lnTo>
                      <a:pt x="180" y="331"/>
                    </a:lnTo>
                    <a:lnTo>
                      <a:pt x="187" y="329"/>
                    </a:lnTo>
                    <a:lnTo>
                      <a:pt x="215" y="302"/>
                    </a:lnTo>
                    <a:lnTo>
                      <a:pt x="226" y="271"/>
                    </a:lnTo>
                    <a:lnTo>
                      <a:pt x="243" y="249"/>
                    </a:lnTo>
                    <a:lnTo>
                      <a:pt x="273" y="225"/>
                    </a:lnTo>
                    <a:lnTo>
                      <a:pt x="308" y="184"/>
                    </a:lnTo>
                    <a:lnTo>
                      <a:pt x="328" y="142"/>
                    </a:lnTo>
                    <a:lnTo>
                      <a:pt x="345" y="110"/>
                    </a:lnTo>
                    <a:close/>
                  </a:path>
                </a:pathLst>
              </a:custGeom>
              <a:solidFill>
                <a:srgbClr val="019F2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21952D36-7CDB-E006-FB90-0C299EA812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6172" y="5980271"/>
                <a:ext cx="426651" cy="264732"/>
              </a:xfrm>
              <a:custGeom>
                <a:avLst/>
                <a:gdLst>
                  <a:gd name="T0" fmla="*/ 2147483647 w 409"/>
                  <a:gd name="T1" fmla="*/ 2147483647 h 278"/>
                  <a:gd name="T2" fmla="*/ 2147483647 w 409"/>
                  <a:gd name="T3" fmla="*/ 2147483647 h 278"/>
                  <a:gd name="T4" fmla="*/ 2147483647 w 409"/>
                  <a:gd name="T5" fmla="*/ 2147483647 h 278"/>
                  <a:gd name="T6" fmla="*/ 2147483647 w 409"/>
                  <a:gd name="T7" fmla="*/ 2147483647 h 278"/>
                  <a:gd name="T8" fmla="*/ 2147483647 w 409"/>
                  <a:gd name="T9" fmla="*/ 2147483647 h 278"/>
                  <a:gd name="T10" fmla="*/ 2147483647 w 409"/>
                  <a:gd name="T11" fmla="*/ 2147483647 h 278"/>
                  <a:gd name="T12" fmla="*/ 2147483647 w 409"/>
                  <a:gd name="T13" fmla="*/ 2147483647 h 278"/>
                  <a:gd name="T14" fmla="*/ 2147483647 w 409"/>
                  <a:gd name="T15" fmla="*/ 2147483647 h 278"/>
                  <a:gd name="T16" fmla="*/ 0 w 409"/>
                  <a:gd name="T17" fmla="*/ 2147483647 h 278"/>
                  <a:gd name="T18" fmla="*/ 2147483647 w 409"/>
                  <a:gd name="T19" fmla="*/ 2147483647 h 278"/>
                  <a:gd name="T20" fmla="*/ 2147483647 w 409"/>
                  <a:gd name="T21" fmla="*/ 2147483647 h 278"/>
                  <a:gd name="T22" fmla="*/ 2147483647 w 409"/>
                  <a:gd name="T23" fmla="*/ 2147483647 h 278"/>
                  <a:gd name="T24" fmla="*/ 2147483647 w 409"/>
                  <a:gd name="T25" fmla="*/ 2147483647 h 278"/>
                  <a:gd name="T26" fmla="*/ 2147483647 w 409"/>
                  <a:gd name="T27" fmla="*/ 2147483647 h 278"/>
                  <a:gd name="T28" fmla="*/ 2147483647 w 409"/>
                  <a:gd name="T29" fmla="*/ 2147483647 h 278"/>
                  <a:gd name="T30" fmla="*/ 2147483647 w 409"/>
                  <a:gd name="T31" fmla="*/ 2147483647 h 278"/>
                  <a:gd name="T32" fmla="*/ 2147483647 w 409"/>
                  <a:gd name="T33" fmla="*/ 2147483647 h 278"/>
                  <a:gd name="T34" fmla="*/ 2147483647 w 409"/>
                  <a:gd name="T35" fmla="*/ 2147483647 h 278"/>
                  <a:gd name="T36" fmla="*/ 2147483647 w 409"/>
                  <a:gd name="T37" fmla="*/ 2147483647 h 278"/>
                  <a:gd name="T38" fmla="*/ 2147483647 w 409"/>
                  <a:gd name="T39" fmla="*/ 2147483647 h 278"/>
                  <a:gd name="T40" fmla="*/ 2147483647 w 409"/>
                  <a:gd name="T41" fmla="*/ 2147483647 h 278"/>
                  <a:gd name="T42" fmla="*/ 2147483647 w 409"/>
                  <a:gd name="T43" fmla="*/ 2147483647 h 278"/>
                  <a:gd name="T44" fmla="*/ 2147483647 w 409"/>
                  <a:gd name="T45" fmla="*/ 2147483647 h 278"/>
                  <a:gd name="T46" fmla="*/ 2147483647 w 409"/>
                  <a:gd name="T47" fmla="*/ 2147483647 h 278"/>
                  <a:gd name="T48" fmla="*/ 2147483647 w 409"/>
                  <a:gd name="T49" fmla="*/ 2147483647 h 278"/>
                  <a:gd name="T50" fmla="*/ 2147483647 w 409"/>
                  <a:gd name="T51" fmla="*/ 2147483647 h 278"/>
                  <a:gd name="T52" fmla="*/ 2147483647 w 409"/>
                  <a:gd name="T53" fmla="*/ 2147483647 h 278"/>
                  <a:gd name="T54" fmla="*/ 2147483647 w 409"/>
                  <a:gd name="T55" fmla="*/ 2147483647 h 278"/>
                  <a:gd name="T56" fmla="*/ 2147483647 w 409"/>
                  <a:gd name="T57" fmla="*/ 2147483647 h 278"/>
                  <a:gd name="T58" fmla="*/ 2147483647 w 409"/>
                  <a:gd name="T59" fmla="*/ 2147483647 h 278"/>
                  <a:gd name="T60" fmla="*/ 2147483647 w 409"/>
                  <a:gd name="T61" fmla="*/ 2147483647 h 278"/>
                  <a:gd name="T62" fmla="*/ 2147483647 w 409"/>
                  <a:gd name="T63" fmla="*/ 2147483647 h 278"/>
                  <a:gd name="T64" fmla="*/ 2147483647 w 409"/>
                  <a:gd name="T65" fmla="*/ 214748364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9"/>
                  <a:gd name="T100" fmla="*/ 0 h 278"/>
                  <a:gd name="T101" fmla="*/ 409 w 409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9" h="278">
                    <a:moveTo>
                      <a:pt x="221" y="278"/>
                    </a:moveTo>
                    <a:lnTo>
                      <a:pt x="216" y="276"/>
                    </a:lnTo>
                    <a:lnTo>
                      <a:pt x="216" y="272"/>
                    </a:lnTo>
                    <a:lnTo>
                      <a:pt x="208" y="263"/>
                    </a:lnTo>
                    <a:lnTo>
                      <a:pt x="200" y="269"/>
                    </a:lnTo>
                    <a:lnTo>
                      <a:pt x="198" y="249"/>
                    </a:lnTo>
                    <a:lnTo>
                      <a:pt x="170" y="248"/>
                    </a:lnTo>
                    <a:lnTo>
                      <a:pt x="165" y="242"/>
                    </a:lnTo>
                    <a:lnTo>
                      <a:pt x="170" y="233"/>
                    </a:lnTo>
                    <a:lnTo>
                      <a:pt x="155" y="210"/>
                    </a:lnTo>
                    <a:lnTo>
                      <a:pt x="152" y="183"/>
                    </a:lnTo>
                    <a:lnTo>
                      <a:pt x="134" y="160"/>
                    </a:lnTo>
                    <a:lnTo>
                      <a:pt x="108" y="160"/>
                    </a:lnTo>
                    <a:lnTo>
                      <a:pt x="78" y="144"/>
                    </a:lnTo>
                    <a:lnTo>
                      <a:pt x="51" y="142"/>
                    </a:lnTo>
                    <a:lnTo>
                      <a:pt x="33" y="142"/>
                    </a:lnTo>
                    <a:lnTo>
                      <a:pt x="9" y="141"/>
                    </a:lnTo>
                    <a:lnTo>
                      <a:pt x="0" y="135"/>
                    </a:lnTo>
                    <a:lnTo>
                      <a:pt x="18" y="121"/>
                    </a:lnTo>
                    <a:lnTo>
                      <a:pt x="39" y="94"/>
                    </a:lnTo>
                    <a:lnTo>
                      <a:pt x="39" y="87"/>
                    </a:lnTo>
                    <a:lnTo>
                      <a:pt x="51" y="74"/>
                    </a:lnTo>
                    <a:lnTo>
                      <a:pt x="58" y="53"/>
                    </a:lnTo>
                    <a:lnTo>
                      <a:pt x="73" y="28"/>
                    </a:lnTo>
                    <a:lnTo>
                      <a:pt x="91" y="15"/>
                    </a:lnTo>
                    <a:lnTo>
                      <a:pt x="92" y="10"/>
                    </a:lnTo>
                    <a:lnTo>
                      <a:pt x="112" y="0"/>
                    </a:lnTo>
                    <a:lnTo>
                      <a:pt x="135" y="7"/>
                    </a:lnTo>
                    <a:lnTo>
                      <a:pt x="168" y="7"/>
                    </a:lnTo>
                    <a:lnTo>
                      <a:pt x="172" y="13"/>
                    </a:lnTo>
                    <a:lnTo>
                      <a:pt x="172" y="20"/>
                    </a:lnTo>
                    <a:lnTo>
                      <a:pt x="189" y="24"/>
                    </a:lnTo>
                    <a:lnTo>
                      <a:pt x="200" y="17"/>
                    </a:lnTo>
                    <a:lnTo>
                      <a:pt x="228" y="20"/>
                    </a:lnTo>
                    <a:lnTo>
                      <a:pt x="243" y="10"/>
                    </a:lnTo>
                    <a:lnTo>
                      <a:pt x="263" y="16"/>
                    </a:lnTo>
                    <a:lnTo>
                      <a:pt x="269" y="25"/>
                    </a:lnTo>
                    <a:lnTo>
                      <a:pt x="266" y="34"/>
                    </a:lnTo>
                    <a:lnTo>
                      <a:pt x="272" y="47"/>
                    </a:lnTo>
                    <a:lnTo>
                      <a:pt x="268" y="57"/>
                    </a:lnTo>
                    <a:lnTo>
                      <a:pt x="276" y="80"/>
                    </a:lnTo>
                    <a:lnTo>
                      <a:pt x="284" y="87"/>
                    </a:lnTo>
                    <a:lnTo>
                      <a:pt x="298" y="88"/>
                    </a:lnTo>
                    <a:lnTo>
                      <a:pt x="300" y="97"/>
                    </a:lnTo>
                    <a:lnTo>
                      <a:pt x="290" y="124"/>
                    </a:lnTo>
                    <a:lnTo>
                      <a:pt x="295" y="135"/>
                    </a:lnTo>
                    <a:lnTo>
                      <a:pt x="306" y="148"/>
                    </a:lnTo>
                    <a:lnTo>
                      <a:pt x="306" y="154"/>
                    </a:lnTo>
                    <a:lnTo>
                      <a:pt x="311" y="162"/>
                    </a:lnTo>
                    <a:lnTo>
                      <a:pt x="331" y="157"/>
                    </a:lnTo>
                    <a:lnTo>
                      <a:pt x="339" y="149"/>
                    </a:lnTo>
                    <a:lnTo>
                      <a:pt x="365" y="146"/>
                    </a:lnTo>
                    <a:lnTo>
                      <a:pt x="379" y="141"/>
                    </a:lnTo>
                    <a:lnTo>
                      <a:pt x="388" y="150"/>
                    </a:lnTo>
                    <a:lnTo>
                      <a:pt x="407" y="150"/>
                    </a:lnTo>
                    <a:lnTo>
                      <a:pt x="409" y="151"/>
                    </a:lnTo>
                    <a:lnTo>
                      <a:pt x="396" y="163"/>
                    </a:lnTo>
                    <a:lnTo>
                      <a:pt x="377" y="167"/>
                    </a:lnTo>
                    <a:lnTo>
                      <a:pt x="373" y="180"/>
                    </a:lnTo>
                    <a:lnTo>
                      <a:pt x="374" y="190"/>
                    </a:lnTo>
                    <a:lnTo>
                      <a:pt x="344" y="207"/>
                    </a:lnTo>
                    <a:lnTo>
                      <a:pt x="340" y="213"/>
                    </a:lnTo>
                    <a:lnTo>
                      <a:pt x="321" y="210"/>
                    </a:lnTo>
                    <a:lnTo>
                      <a:pt x="284" y="229"/>
                    </a:lnTo>
                    <a:lnTo>
                      <a:pt x="228" y="270"/>
                    </a:lnTo>
                    <a:lnTo>
                      <a:pt x="221" y="278"/>
                    </a:lnTo>
                    <a:close/>
                  </a:path>
                </a:pathLst>
              </a:custGeom>
              <a:solidFill>
                <a:srgbClr val="10588E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pt-BR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D08E9A4F-F0B9-A96B-C643-ED0AC16FC8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2078" y="5714995"/>
                <a:ext cx="561890" cy="419095"/>
              </a:xfrm>
              <a:custGeom>
                <a:avLst/>
                <a:gdLst>
                  <a:gd name="T0" fmla="*/ 2147483647 w 539"/>
                  <a:gd name="T1" fmla="*/ 2147483647 h 439"/>
                  <a:gd name="T2" fmla="*/ 2147483647 w 539"/>
                  <a:gd name="T3" fmla="*/ 2147483647 h 439"/>
                  <a:gd name="T4" fmla="*/ 2147483647 w 539"/>
                  <a:gd name="T5" fmla="*/ 2147483647 h 439"/>
                  <a:gd name="T6" fmla="*/ 2147483647 w 539"/>
                  <a:gd name="T7" fmla="*/ 2147483647 h 439"/>
                  <a:gd name="T8" fmla="*/ 2147483647 w 539"/>
                  <a:gd name="T9" fmla="*/ 2147483647 h 439"/>
                  <a:gd name="T10" fmla="*/ 2147483647 w 539"/>
                  <a:gd name="T11" fmla="*/ 2147483647 h 439"/>
                  <a:gd name="T12" fmla="*/ 2147483647 w 539"/>
                  <a:gd name="T13" fmla="*/ 2147483647 h 439"/>
                  <a:gd name="T14" fmla="*/ 2147483647 w 539"/>
                  <a:gd name="T15" fmla="*/ 2147483647 h 439"/>
                  <a:gd name="T16" fmla="*/ 2147483647 w 539"/>
                  <a:gd name="T17" fmla="*/ 2147483647 h 439"/>
                  <a:gd name="T18" fmla="*/ 2147483647 w 539"/>
                  <a:gd name="T19" fmla="*/ 2147483647 h 439"/>
                  <a:gd name="T20" fmla="*/ 2147483647 w 539"/>
                  <a:gd name="T21" fmla="*/ 2147483647 h 439"/>
                  <a:gd name="T22" fmla="*/ 2147483647 w 539"/>
                  <a:gd name="T23" fmla="*/ 2147483647 h 439"/>
                  <a:gd name="T24" fmla="*/ 2147483647 w 539"/>
                  <a:gd name="T25" fmla="*/ 2147483647 h 439"/>
                  <a:gd name="T26" fmla="*/ 2147483647 w 539"/>
                  <a:gd name="T27" fmla="*/ 2147483647 h 439"/>
                  <a:gd name="T28" fmla="*/ 2147483647 w 539"/>
                  <a:gd name="T29" fmla="*/ 2147483647 h 439"/>
                  <a:gd name="T30" fmla="*/ 2147483647 w 539"/>
                  <a:gd name="T31" fmla="*/ 2147483647 h 439"/>
                  <a:gd name="T32" fmla="*/ 2147483647 w 539"/>
                  <a:gd name="T33" fmla="*/ 2147483647 h 439"/>
                  <a:gd name="T34" fmla="*/ 2147483647 w 539"/>
                  <a:gd name="T35" fmla="*/ 2147483647 h 439"/>
                  <a:gd name="T36" fmla="*/ 2147483647 w 539"/>
                  <a:gd name="T37" fmla="*/ 2147483647 h 439"/>
                  <a:gd name="T38" fmla="*/ 2147483647 w 539"/>
                  <a:gd name="T39" fmla="*/ 2147483647 h 439"/>
                  <a:gd name="T40" fmla="*/ 2147483647 w 539"/>
                  <a:gd name="T41" fmla="*/ 2147483647 h 439"/>
                  <a:gd name="T42" fmla="*/ 2147483647 w 539"/>
                  <a:gd name="T43" fmla="*/ 2147483647 h 439"/>
                  <a:gd name="T44" fmla="*/ 2147483647 w 539"/>
                  <a:gd name="T45" fmla="*/ 2147483647 h 439"/>
                  <a:gd name="T46" fmla="*/ 2147483647 w 539"/>
                  <a:gd name="T47" fmla="*/ 2147483647 h 439"/>
                  <a:gd name="T48" fmla="*/ 2147483647 w 539"/>
                  <a:gd name="T49" fmla="*/ 2147483647 h 439"/>
                  <a:gd name="T50" fmla="*/ 2147483647 w 539"/>
                  <a:gd name="T51" fmla="*/ 2147483647 h 439"/>
                  <a:gd name="T52" fmla="*/ 2147483647 w 539"/>
                  <a:gd name="T53" fmla="*/ 2147483647 h 439"/>
                  <a:gd name="T54" fmla="*/ 2147483647 w 539"/>
                  <a:gd name="T55" fmla="*/ 2147483647 h 439"/>
                  <a:gd name="T56" fmla="*/ 2147483647 w 539"/>
                  <a:gd name="T57" fmla="*/ 2147483647 h 439"/>
                  <a:gd name="T58" fmla="*/ 2147483647 w 539"/>
                  <a:gd name="T59" fmla="*/ 2147483647 h 439"/>
                  <a:gd name="T60" fmla="*/ 2147483647 w 539"/>
                  <a:gd name="T61" fmla="*/ 2147483647 h 439"/>
                  <a:gd name="T62" fmla="*/ 2147483647 w 539"/>
                  <a:gd name="T63" fmla="*/ 2147483647 h 439"/>
                  <a:gd name="T64" fmla="*/ 2147483647 w 539"/>
                  <a:gd name="T65" fmla="*/ 2147483647 h 439"/>
                  <a:gd name="T66" fmla="*/ 2147483647 w 539"/>
                  <a:gd name="T67" fmla="*/ 2147483647 h 439"/>
                  <a:gd name="T68" fmla="*/ 2147483647 w 539"/>
                  <a:gd name="T69" fmla="*/ 2147483647 h 439"/>
                  <a:gd name="T70" fmla="*/ 2147483647 w 539"/>
                  <a:gd name="T71" fmla="*/ 2147483647 h 439"/>
                  <a:gd name="T72" fmla="*/ 2147483647 w 539"/>
                  <a:gd name="T73" fmla="*/ 2147483647 h 439"/>
                  <a:gd name="T74" fmla="*/ 2147483647 w 539"/>
                  <a:gd name="T75" fmla="*/ 2147483647 h 439"/>
                  <a:gd name="T76" fmla="*/ 2147483647 w 539"/>
                  <a:gd name="T77" fmla="*/ 2147483647 h 439"/>
                  <a:gd name="T78" fmla="*/ 2147483647 w 539"/>
                  <a:gd name="T79" fmla="*/ 2147483647 h 439"/>
                  <a:gd name="T80" fmla="*/ 2147483647 w 539"/>
                  <a:gd name="T81" fmla="*/ 2147483647 h 439"/>
                  <a:gd name="T82" fmla="*/ 2147483647 w 539"/>
                  <a:gd name="T83" fmla="*/ 2147483647 h 439"/>
                  <a:gd name="T84" fmla="*/ 2147483647 w 539"/>
                  <a:gd name="T85" fmla="*/ 2147483647 h 439"/>
                  <a:gd name="T86" fmla="*/ 2147483647 w 539"/>
                  <a:gd name="T87" fmla="*/ 2147483647 h 439"/>
                  <a:gd name="T88" fmla="*/ 2147483647 w 539"/>
                  <a:gd name="T89" fmla="*/ 2147483647 h 439"/>
                  <a:gd name="T90" fmla="*/ 2147483647 w 539"/>
                  <a:gd name="T91" fmla="*/ 2147483647 h 439"/>
                  <a:gd name="T92" fmla="*/ 2147483647 w 539"/>
                  <a:gd name="T93" fmla="*/ 2147483647 h 439"/>
                  <a:gd name="T94" fmla="*/ 2147483647 w 539"/>
                  <a:gd name="T95" fmla="*/ 2147483647 h 4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39"/>
                  <a:gd name="T145" fmla="*/ 0 h 439"/>
                  <a:gd name="T146" fmla="*/ 539 w 539"/>
                  <a:gd name="T147" fmla="*/ 439 h 4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39" h="439">
                    <a:moveTo>
                      <a:pt x="0" y="287"/>
                    </a:moveTo>
                    <a:lnTo>
                      <a:pt x="1" y="255"/>
                    </a:lnTo>
                    <a:lnTo>
                      <a:pt x="17" y="241"/>
                    </a:lnTo>
                    <a:lnTo>
                      <a:pt x="33" y="219"/>
                    </a:lnTo>
                    <a:lnTo>
                      <a:pt x="72" y="210"/>
                    </a:lnTo>
                    <a:lnTo>
                      <a:pt x="80" y="217"/>
                    </a:lnTo>
                    <a:lnTo>
                      <a:pt x="93" y="203"/>
                    </a:lnTo>
                    <a:lnTo>
                      <a:pt x="130" y="205"/>
                    </a:lnTo>
                    <a:lnTo>
                      <a:pt x="153" y="207"/>
                    </a:lnTo>
                    <a:lnTo>
                      <a:pt x="177" y="187"/>
                    </a:lnTo>
                    <a:lnTo>
                      <a:pt x="178" y="164"/>
                    </a:lnTo>
                    <a:lnTo>
                      <a:pt x="170" y="159"/>
                    </a:lnTo>
                    <a:lnTo>
                      <a:pt x="168" y="154"/>
                    </a:lnTo>
                    <a:lnTo>
                      <a:pt x="184" y="132"/>
                    </a:lnTo>
                    <a:lnTo>
                      <a:pt x="178" y="114"/>
                    </a:lnTo>
                    <a:lnTo>
                      <a:pt x="174" y="110"/>
                    </a:lnTo>
                    <a:lnTo>
                      <a:pt x="178" y="84"/>
                    </a:lnTo>
                    <a:lnTo>
                      <a:pt x="201" y="77"/>
                    </a:lnTo>
                    <a:lnTo>
                      <a:pt x="201" y="63"/>
                    </a:lnTo>
                    <a:lnTo>
                      <a:pt x="199" y="53"/>
                    </a:lnTo>
                    <a:lnTo>
                      <a:pt x="203" y="37"/>
                    </a:lnTo>
                    <a:lnTo>
                      <a:pt x="217" y="33"/>
                    </a:lnTo>
                    <a:lnTo>
                      <a:pt x="217" y="20"/>
                    </a:lnTo>
                    <a:lnTo>
                      <a:pt x="225" y="20"/>
                    </a:lnTo>
                    <a:lnTo>
                      <a:pt x="229" y="31"/>
                    </a:lnTo>
                    <a:lnTo>
                      <a:pt x="244" y="31"/>
                    </a:lnTo>
                    <a:lnTo>
                      <a:pt x="241" y="46"/>
                    </a:lnTo>
                    <a:lnTo>
                      <a:pt x="266" y="37"/>
                    </a:lnTo>
                    <a:lnTo>
                      <a:pt x="322" y="0"/>
                    </a:lnTo>
                    <a:lnTo>
                      <a:pt x="346" y="3"/>
                    </a:lnTo>
                    <a:lnTo>
                      <a:pt x="352" y="4"/>
                    </a:lnTo>
                    <a:lnTo>
                      <a:pt x="347" y="13"/>
                    </a:lnTo>
                    <a:lnTo>
                      <a:pt x="359" y="26"/>
                    </a:lnTo>
                    <a:lnTo>
                      <a:pt x="373" y="26"/>
                    </a:lnTo>
                    <a:lnTo>
                      <a:pt x="380" y="20"/>
                    </a:lnTo>
                    <a:lnTo>
                      <a:pt x="397" y="27"/>
                    </a:lnTo>
                    <a:lnTo>
                      <a:pt x="427" y="50"/>
                    </a:lnTo>
                    <a:lnTo>
                      <a:pt x="451" y="50"/>
                    </a:lnTo>
                    <a:lnTo>
                      <a:pt x="467" y="66"/>
                    </a:lnTo>
                    <a:lnTo>
                      <a:pt x="470" y="77"/>
                    </a:lnTo>
                    <a:lnTo>
                      <a:pt x="477" y="83"/>
                    </a:lnTo>
                    <a:lnTo>
                      <a:pt x="506" y="84"/>
                    </a:lnTo>
                    <a:lnTo>
                      <a:pt x="532" y="98"/>
                    </a:lnTo>
                    <a:lnTo>
                      <a:pt x="539" y="107"/>
                    </a:lnTo>
                    <a:lnTo>
                      <a:pt x="536" y="116"/>
                    </a:lnTo>
                    <a:lnTo>
                      <a:pt x="522" y="127"/>
                    </a:lnTo>
                    <a:lnTo>
                      <a:pt x="515" y="140"/>
                    </a:lnTo>
                    <a:lnTo>
                      <a:pt x="504" y="148"/>
                    </a:lnTo>
                    <a:lnTo>
                      <a:pt x="500" y="160"/>
                    </a:lnTo>
                    <a:lnTo>
                      <a:pt x="500" y="171"/>
                    </a:lnTo>
                    <a:lnTo>
                      <a:pt x="514" y="185"/>
                    </a:lnTo>
                    <a:lnTo>
                      <a:pt x="511" y="197"/>
                    </a:lnTo>
                    <a:lnTo>
                      <a:pt x="496" y="197"/>
                    </a:lnTo>
                    <a:lnTo>
                      <a:pt x="477" y="204"/>
                    </a:lnTo>
                    <a:lnTo>
                      <a:pt x="471" y="217"/>
                    </a:lnTo>
                    <a:lnTo>
                      <a:pt x="474" y="231"/>
                    </a:lnTo>
                    <a:lnTo>
                      <a:pt x="477" y="238"/>
                    </a:lnTo>
                    <a:lnTo>
                      <a:pt x="471" y="247"/>
                    </a:lnTo>
                    <a:lnTo>
                      <a:pt x="474" y="267"/>
                    </a:lnTo>
                    <a:lnTo>
                      <a:pt x="471" y="277"/>
                    </a:lnTo>
                    <a:lnTo>
                      <a:pt x="455" y="302"/>
                    </a:lnTo>
                    <a:lnTo>
                      <a:pt x="451" y="311"/>
                    </a:lnTo>
                    <a:lnTo>
                      <a:pt x="438" y="309"/>
                    </a:lnTo>
                    <a:lnTo>
                      <a:pt x="428" y="319"/>
                    </a:lnTo>
                    <a:lnTo>
                      <a:pt x="427" y="339"/>
                    </a:lnTo>
                    <a:lnTo>
                      <a:pt x="415" y="350"/>
                    </a:lnTo>
                    <a:lnTo>
                      <a:pt x="404" y="386"/>
                    </a:lnTo>
                    <a:lnTo>
                      <a:pt x="362" y="401"/>
                    </a:lnTo>
                    <a:lnTo>
                      <a:pt x="329" y="399"/>
                    </a:lnTo>
                    <a:lnTo>
                      <a:pt x="287" y="418"/>
                    </a:lnTo>
                    <a:lnTo>
                      <a:pt x="273" y="423"/>
                    </a:lnTo>
                    <a:lnTo>
                      <a:pt x="247" y="426"/>
                    </a:lnTo>
                    <a:lnTo>
                      <a:pt x="239" y="434"/>
                    </a:lnTo>
                    <a:lnTo>
                      <a:pt x="219" y="439"/>
                    </a:lnTo>
                    <a:lnTo>
                      <a:pt x="214" y="431"/>
                    </a:lnTo>
                    <a:lnTo>
                      <a:pt x="214" y="425"/>
                    </a:lnTo>
                    <a:lnTo>
                      <a:pt x="203" y="412"/>
                    </a:lnTo>
                    <a:lnTo>
                      <a:pt x="198" y="401"/>
                    </a:lnTo>
                    <a:lnTo>
                      <a:pt x="208" y="374"/>
                    </a:lnTo>
                    <a:lnTo>
                      <a:pt x="206" y="365"/>
                    </a:lnTo>
                    <a:lnTo>
                      <a:pt x="192" y="364"/>
                    </a:lnTo>
                    <a:lnTo>
                      <a:pt x="184" y="357"/>
                    </a:lnTo>
                    <a:lnTo>
                      <a:pt x="176" y="334"/>
                    </a:lnTo>
                    <a:lnTo>
                      <a:pt x="180" y="324"/>
                    </a:lnTo>
                    <a:lnTo>
                      <a:pt x="174" y="311"/>
                    </a:lnTo>
                    <a:lnTo>
                      <a:pt x="177" y="302"/>
                    </a:lnTo>
                    <a:lnTo>
                      <a:pt x="171" y="293"/>
                    </a:lnTo>
                    <a:lnTo>
                      <a:pt x="151" y="287"/>
                    </a:lnTo>
                    <a:lnTo>
                      <a:pt x="136" y="297"/>
                    </a:lnTo>
                    <a:lnTo>
                      <a:pt x="108" y="294"/>
                    </a:lnTo>
                    <a:lnTo>
                      <a:pt x="97" y="301"/>
                    </a:lnTo>
                    <a:lnTo>
                      <a:pt x="80" y="297"/>
                    </a:lnTo>
                    <a:lnTo>
                      <a:pt x="80" y="290"/>
                    </a:lnTo>
                    <a:lnTo>
                      <a:pt x="76" y="284"/>
                    </a:lnTo>
                    <a:lnTo>
                      <a:pt x="43" y="284"/>
                    </a:lnTo>
                    <a:lnTo>
                      <a:pt x="20" y="27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10588E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D1C581DE-CA0C-A3F0-7270-B64F0FC304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05722" y="6038841"/>
                <a:ext cx="195232" cy="120649"/>
              </a:xfrm>
              <a:custGeom>
                <a:avLst/>
                <a:gdLst>
                  <a:gd name="T0" fmla="*/ 2147483647 w 189"/>
                  <a:gd name="T1" fmla="*/ 2147483647 h 128"/>
                  <a:gd name="T2" fmla="*/ 2147483647 w 189"/>
                  <a:gd name="T3" fmla="*/ 2147483647 h 128"/>
                  <a:gd name="T4" fmla="*/ 2147483647 w 189"/>
                  <a:gd name="T5" fmla="*/ 2147483647 h 128"/>
                  <a:gd name="T6" fmla="*/ 2147483647 w 189"/>
                  <a:gd name="T7" fmla="*/ 2147483647 h 128"/>
                  <a:gd name="T8" fmla="*/ 2147483647 w 189"/>
                  <a:gd name="T9" fmla="*/ 2147483647 h 128"/>
                  <a:gd name="T10" fmla="*/ 2147483647 w 189"/>
                  <a:gd name="T11" fmla="*/ 2147483647 h 128"/>
                  <a:gd name="T12" fmla="*/ 0 w 189"/>
                  <a:gd name="T13" fmla="*/ 2147483647 h 128"/>
                  <a:gd name="T14" fmla="*/ 2147483647 w 189"/>
                  <a:gd name="T15" fmla="*/ 2147483647 h 128"/>
                  <a:gd name="T16" fmla="*/ 2147483647 w 189"/>
                  <a:gd name="T17" fmla="*/ 2147483647 h 128"/>
                  <a:gd name="T18" fmla="*/ 2147483647 w 189"/>
                  <a:gd name="T19" fmla="*/ 2147483647 h 128"/>
                  <a:gd name="T20" fmla="*/ 2147483647 w 189"/>
                  <a:gd name="T21" fmla="*/ 2147483647 h 128"/>
                  <a:gd name="T22" fmla="*/ 2147483647 w 189"/>
                  <a:gd name="T23" fmla="*/ 2147483647 h 128"/>
                  <a:gd name="T24" fmla="*/ 2147483647 w 189"/>
                  <a:gd name="T25" fmla="*/ 2147483647 h 128"/>
                  <a:gd name="T26" fmla="*/ 2147483647 w 189"/>
                  <a:gd name="T27" fmla="*/ 2147483647 h 128"/>
                  <a:gd name="T28" fmla="*/ 2147483647 w 189"/>
                  <a:gd name="T29" fmla="*/ 2147483647 h 128"/>
                  <a:gd name="T30" fmla="*/ 2147483647 w 189"/>
                  <a:gd name="T31" fmla="*/ 2147483647 h 128"/>
                  <a:gd name="T32" fmla="*/ 2147483647 w 189"/>
                  <a:gd name="T33" fmla="*/ 2147483647 h 128"/>
                  <a:gd name="T34" fmla="*/ 2147483647 w 189"/>
                  <a:gd name="T35" fmla="*/ 2147483647 h 128"/>
                  <a:gd name="T36" fmla="*/ 2147483647 w 189"/>
                  <a:gd name="T37" fmla="*/ 2147483647 h 128"/>
                  <a:gd name="T38" fmla="*/ 2147483647 w 189"/>
                  <a:gd name="T39" fmla="*/ 2147483647 h 128"/>
                  <a:gd name="T40" fmla="*/ 2147483647 w 189"/>
                  <a:gd name="T41" fmla="*/ 2147483647 h 128"/>
                  <a:gd name="T42" fmla="*/ 2147483647 w 189"/>
                  <a:gd name="T43" fmla="*/ 2147483647 h 128"/>
                  <a:gd name="T44" fmla="*/ 2147483647 w 189"/>
                  <a:gd name="T45" fmla="*/ 2147483647 h 128"/>
                  <a:gd name="T46" fmla="*/ 2147483647 w 189"/>
                  <a:gd name="T47" fmla="*/ 2147483647 h 128"/>
                  <a:gd name="T48" fmla="*/ 2147483647 w 189"/>
                  <a:gd name="T49" fmla="*/ 2147483647 h 128"/>
                  <a:gd name="T50" fmla="*/ 2147483647 w 189"/>
                  <a:gd name="T51" fmla="*/ 2147483647 h 128"/>
                  <a:gd name="T52" fmla="*/ 2147483647 w 189"/>
                  <a:gd name="T53" fmla="*/ 2147483647 h 128"/>
                  <a:gd name="T54" fmla="*/ 2147483647 w 189"/>
                  <a:gd name="T55" fmla="*/ 2147483647 h 128"/>
                  <a:gd name="T56" fmla="*/ 2147483647 w 189"/>
                  <a:gd name="T57" fmla="*/ 0 h 128"/>
                  <a:gd name="T58" fmla="*/ 2147483647 w 189"/>
                  <a:gd name="T59" fmla="*/ 2147483647 h 128"/>
                  <a:gd name="T60" fmla="*/ 2147483647 w 189"/>
                  <a:gd name="T61" fmla="*/ 2147483647 h 128"/>
                  <a:gd name="T62" fmla="*/ 2147483647 w 189"/>
                  <a:gd name="T63" fmla="*/ 2147483647 h 128"/>
                  <a:gd name="T64" fmla="*/ 2147483647 w 189"/>
                  <a:gd name="T65" fmla="*/ 2147483647 h 128"/>
                  <a:gd name="T66" fmla="*/ 2147483647 w 189"/>
                  <a:gd name="T67" fmla="*/ 2147483647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9"/>
                  <a:gd name="T103" fmla="*/ 0 h 128"/>
                  <a:gd name="T104" fmla="*/ 189 w 189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9" h="128">
                    <a:moveTo>
                      <a:pt x="6" y="79"/>
                    </a:moveTo>
                    <a:lnTo>
                      <a:pt x="15" y="88"/>
                    </a:lnTo>
                    <a:lnTo>
                      <a:pt x="34" y="88"/>
                    </a:lnTo>
                    <a:lnTo>
                      <a:pt x="36" y="89"/>
                    </a:lnTo>
                    <a:lnTo>
                      <a:pt x="23" y="101"/>
                    </a:lnTo>
                    <a:lnTo>
                      <a:pt x="4" y="105"/>
                    </a:lnTo>
                    <a:lnTo>
                      <a:pt x="0" y="118"/>
                    </a:lnTo>
                    <a:lnTo>
                      <a:pt x="1" y="128"/>
                    </a:lnTo>
                    <a:lnTo>
                      <a:pt x="8" y="128"/>
                    </a:lnTo>
                    <a:lnTo>
                      <a:pt x="11" y="123"/>
                    </a:lnTo>
                    <a:lnTo>
                      <a:pt x="6" y="115"/>
                    </a:lnTo>
                    <a:lnTo>
                      <a:pt x="6" y="112"/>
                    </a:lnTo>
                    <a:lnTo>
                      <a:pt x="20" y="107"/>
                    </a:lnTo>
                    <a:lnTo>
                      <a:pt x="29" y="112"/>
                    </a:lnTo>
                    <a:lnTo>
                      <a:pt x="45" y="107"/>
                    </a:lnTo>
                    <a:lnTo>
                      <a:pt x="62" y="114"/>
                    </a:lnTo>
                    <a:lnTo>
                      <a:pt x="71" y="109"/>
                    </a:lnTo>
                    <a:lnTo>
                      <a:pt x="71" y="104"/>
                    </a:lnTo>
                    <a:lnTo>
                      <a:pt x="77" y="101"/>
                    </a:lnTo>
                    <a:lnTo>
                      <a:pt x="83" y="112"/>
                    </a:lnTo>
                    <a:lnTo>
                      <a:pt x="92" y="112"/>
                    </a:lnTo>
                    <a:lnTo>
                      <a:pt x="133" y="107"/>
                    </a:lnTo>
                    <a:lnTo>
                      <a:pt x="137" y="92"/>
                    </a:lnTo>
                    <a:lnTo>
                      <a:pt x="179" y="69"/>
                    </a:lnTo>
                    <a:lnTo>
                      <a:pt x="179" y="49"/>
                    </a:lnTo>
                    <a:lnTo>
                      <a:pt x="189" y="26"/>
                    </a:lnTo>
                    <a:lnTo>
                      <a:pt x="154" y="15"/>
                    </a:lnTo>
                    <a:lnTo>
                      <a:pt x="152" y="1"/>
                    </a:lnTo>
                    <a:lnTo>
                      <a:pt x="146" y="0"/>
                    </a:lnTo>
                    <a:lnTo>
                      <a:pt x="134" y="11"/>
                    </a:lnTo>
                    <a:lnTo>
                      <a:pt x="123" y="47"/>
                    </a:lnTo>
                    <a:lnTo>
                      <a:pt x="81" y="62"/>
                    </a:lnTo>
                    <a:lnTo>
                      <a:pt x="48" y="6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10588E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222A3D42-812B-0CAC-647C-0A520FAE63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8099" y="5907080"/>
                <a:ext cx="115869" cy="157161"/>
              </a:xfrm>
              <a:custGeom>
                <a:avLst/>
                <a:gdLst>
                  <a:gd name="T0" fmla="*/ 2147483647 w 112"/>
                  <a:gd name="T1" fmla="*/ 0 h 168"/>
                  <a:gd name="T2" fmla="*/ 2147483647 w 112"/>
                  <a:gd name="T3" fmla="*/ 0 h 168"/>
                  <a:gd name="T4" fmla="*/ 2147483647 w 112"/>
                  <a:gd name="T5" fmla="*/ 2147483647 h 168"/>
                  <a:gd name="T6" fmla="*/ 2147483647 w 112"/>
                  <a:gd name="T7" fmla="*/ 2147483647 h 168"/>
                  <a:gd name="T8" fmla="*/ 2147483647 w 112"/>
                  <a:gd name="T9" fmla="*/ 2147483647 h 168"/>
                  <a:gd name="T10" fmla="*/ 2147483647 w 112"/>
                  <a:gd name="T11" fmla="*/ 2147483647 h 168"/>
                  <a:gd name="T12" fmla="*/ 2147483647 w 112"/>
                  <a:gd name="T13" fmla="*/ 2147483647 h 168"/>
                  <a:gd name="T14" fmla="*/ 2147483647 w 112"/>
                  <a:gd name="T15" fmla="*/ 2147483647 h 168"/>
                  <a:gd name="T16" fmla="*/ 2147483647 w 112"/>
                  <a:gd name="T17" fmla="*/ 2147483647 h 168"/>
                  <a:gd name="T18" fmla="*/ 2147483647 w 112"/>
                  <a:gd name="T19" fmla="*/ 2147483647 h 168"/>
                  <a:gd name="T20" fmla="*/ 2147483647 w 112"/>
                  <a:gd name="T21" fmla="*/ 2147483647 h 168"/>
                  <a:gd name="T22" fmla="*/ 2147483647 w 112"/>
                  <a:gd name="T23" fmla="*/ 2147483647 h 168"/>
                  <a:gd name="T24" fmla="*/ 2147483647 w 112"/>
                  <a:gd name="T25" fmla="*/ 2147483647 h 168"/>
                  <a:gd name="T26" fmla="*/ 0 w 112"/>
                  <a:gd name="T27" fmla="*/ 2147483647 h 168"/>
                  <a:gd name="T28" fmla="*/ 2147483647 w 112"/>
                  <a:gd name="T29" fmla="*/ 2147483647 h 168"/>
                  <a:gd name="T30" fmla="*/ 2147483647 w 112"/>
                  <a:gd name="T31" fmla="*/ 2147483647 h 168"/>
                  <a:gd name="T32" fmla="*/ 2147483647 w 112"/>
                  <a:gd name="T33" fmla="*/ 2147483647 h 168"/>
                  <a:gd name="T34" fmla="*/ 2147483647 w 112"/>
                  <a:gd name="T35" fmla="*/ 2147483647 h 168"/>
                  <a:gd name="T36" fmla="*/ 2147483647 w 112"/>
                  <a:gd name="T37" fmla="*/ 2147483647 h 168"/>
                  <a:gd name="T38" fmla="*/ 2147483647 w 112"/>
                  <a:gd name="T39" fmla="*/ 2147483647 h 168"/>
                  <a:gd name="T40" fmla="*/ 2147483647 w 112"/>
                  <a:gd name="T41" fmla="*/ 2147483647 h 168"/>
                  <a:gd name="T42" fmla="*/ 2147483647 w 112"/>
                  <a:gd name="T43" fmla="*/ 2147483647 h 168"/>
                  <a:gd name="T44" fmla="*/ 2147483647 w 112"/>
                  <a:gd name="T45" fmla="*/ 2147483647 h 168"/>
                  <a:gd name="T46" fmla="*/ 2147483647 w 112"/>
                  <a:gd name="T47" fmla="*/ 0 h 1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68"/>
                  <a:gd name="T74" fmla="*/ 112 w 112"/>
                  <a:gd name="T75" fmla="*/ 168 h 1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68">
                    <a:moveTo>
                      <a:pt x="84" y="0"/>
                    </a:moveTo>
                    <a:lnTo>
                      <a:pt x="69" y="0"/>
                    </a:lnTo>
                    <a:lnTo>
                      <a:pt x="50" y="7"/>
                    </a:lnTo>
                    <a:lnTo>
                      <a:pt x="44" y="20"/>
                    </a:lnTo>
                    <a:lnTo>
                      <a:pt x="47" y="34"/>
                    </a:lnTo>
                    <a:lnTo>
                      <a:pt x="50" y="41"/>
                    </a:lnTo>
                    <a:lnTo>
                      <a:pt x="44" y="50"/>
                    </a:lnTo>
                    <a:lnTo>
                      <a:pt x="47" y="70"/>
                    </a:lnTo>
                    <a:lnTo>
                      <a:pt x="44" y="80"/>
                    </a:lnTo>
                    <a:lnTo>
                      <a:pt x="28" y="105"/>
                    </a:lnTo>
                    <a:lnTo>
                      <a:pt x="24" y="114"/>
                    </a:lnTo>
                    <a:lnTo>
                      <a:pt x="11" y="112"/>
                    </a:lnTo>
                    <a:lnTo>
                      <a:pt x="1" y="122"/>
                    </a:lnTo>
                    <a:lnTo>
                      <a:pt x="0" y="142"/>
                    </a:lnTo>
                    <a:lnTo>
                      <a:pt x="6" y="143"/>
                    </a:lnTo>
                    <a:lnTo>
                      <a:pt x="8" y="157"/>
                    </a:lnTo>
                    <a:lnTo>
                      <a:pt x="43" y="168"/>
                    </a:lnTo>
                    <a:lnTo>
                      <a:pt x="44" y="164"/>
                    </a:lnTo>
                    <a:lnTo>
                      <a:pt x="69" y="138"/>
                    </a:lnTo>
                    <a:lnTo>
                      <a:pt x="73" y="126"/>
                    </a:lnTo>
                    <a:lnTo>
                      <a:pt x="101" y="90"/>
                    </a:lnTo>
                    <a:lnTo>
                      <a:pt x="105" y="58"/>
                    </a:lnTo>
                    <a:lnTo>
                      <a:pt x="112" y="2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0588E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D6C78257-FE41-7CB2-A019-DC3D8BA42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2483" y="5771118"/>
                <a:ext cx="45972" cy="24864"/>
              </a:xfrm>
              <a:custGeom>
                <a:avLst/>
                <a:gdLst>
                  <a:gd name="T0" fmla="*/ 2147483647 w 45"/>
                  <a:gd name="T1" fmla="*/ 2147483647 h 28"/>
                  <a:gd name="T2" fmla="*/ 2147483647 w 45"/>
                  <a:gd name="T3" fmla="*/ 2147483647 h 28"/>
                  <a:gd name="T4" fmla="*/ 0 w 45"/>
                  <a:gd name="T5" fmla="*/ 2147483647 h 28"/>
                  <a:gd name="T6" fmla="*/ 2147483647 w 45"/>
                  <a:gd name="T7" fmla="*/ 2147483647 h 28"/>
                  <a:gd name="T8" fmla="*/ 2147483647 w 45"/>
                  <a:gd name="T9" fmla="*/ 0 h 28"/>
                  <a:gd name="T10" fmla="*/ 2147483647 w 45"/>
                  <a:gd name="T11" fmla="*/ 2147483647 h 28"/>
                  <a:gd name="T12" fmla="*/ 2147483647 w 45"/>
                  <a:gd name="T13" fmla="*/ 214748364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8"/>
                  <a:gd name="T23" fmla="*/ 45 w 4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8">
                    <a:moveTo>
                      <a:pt x="45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45" y="1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58595B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79125F9E-42D5-18FF-7F50-36F227EE66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00979" y="4892680"/>
                <a:ext cx="674585" cy="600068"/>
              </a:xfrm>
              <a:custGeom>
                <a:avLst/>
                <a:gdLst>
                  <a:gd name="T0" fmla="*/ 0 w 647"/>
                  <a:gd name="T1" fmla="*/ 2147483647 h 630"/>
                  <a:gd name="T2" fmla="*/ 2147483647 w 647"/>
                  <a:gd name="T3" fmla="*/ 2147483647 h 630"/>
                  <a:gd name="T4" fmla="*/ 2147483647 w 647"/>
                  <a:gd name="T5" fmla="*/ 2147483647 h 630"/>
                  <a:gd name="T6" fmla="*/ 2147483647 w 647"/>
                  <a:gd name="T7" fmla="*/ 2147483647 h 630"/>
                  <a:gd name="T8" fmla="*/ 2147483647 w 647"/>
                  <a:gd name="T9" fmla="*/ 2147483647 h 630"/>
                  <a:gd name="T10" fmla="*/ 2147483647 w 647"/>
                  <a:gd name="T11" fmla="*/ 2147483647 h 630"/>
                  <a:gd name="T12" fmla="*/ 2147483647 w 647"/>
                  <a:gd name="T13" fmla="*/ 2147483647 h 630"/>
                  <a:gd name="T14" fmla="*/ 2147483647 w 647"/>
                  <a:gd name="T15" fmla="*/ 2147483647 h 630"/>
                  <a:gd name="T16" fmla="*/ 2147483647 w 647"/>
                  <a:gd name="T17" fmla="*/ 2147483647 h 630"/>
                  <a:gd name="T18" fmla="*/ 2147483647 w 647"/>
                  <a:gd name="T19" fmla="*/ 2147483647 h 630"/>
                  <a:gd name="T20" fmla="*/ 2147483647 w 647"/>
                  <a:gd name="T21" fmla="*/ 2147483647 h 630"/>
                  <a:gd name="T22" fmla="*/ 2147483647 w 647"/>
                  <a:gd name="T23" fmla="*/ 2147483647 h 630"/>
                  <a:gd name="T24" fmla="*/ 2147483647 w 647"/>
                  <a:gd name="T25" fmla="*/ 2147483647 h 630"/>
                  <a:gd name="T26" fmla="*/ 2147483647 w 647"/>
                  <a:gd name="T27" fmla="*/ 2147483647 h 630"/>
                  <a:gd name="T28" fmla="*/ 2147483647 w 647"/>
                  <a:gd name="T29" fmla="*/ 2147483647 h 630"/>
                  <a:gd name="T30" fmla="*/ 2147483647 w 647"/>
                  <a:gd name="T31" fmla="*/ 2147483647 h 630"/>
                  <a:gd name="T32" fmla="*/ 2147483647 w 647"/>
                  <a:gd name="T33" fmla="*/ 2147483647 h 630"/>
                  <a:gd name="T34" fmla="*/ 2147483647 w 647"/>
                  <a:gd name="T35" fmla="*/ 2147483647 h 630"/>
                  <a:gd name="T36" fmla="*/ 2147483647 w 647"/>
                  <a:gd name="T37" fmla="*/ 2147483647 h 630"/>
                  <a:gd name="T38" fmla="*/ 2147483647 w 647"/>
                  <a:gd name="T39" fmla="*/ 2147483647 h 630"/>
                  <a:gd name="T40" fmla="*/ 2147483647 w 647"/>
                  <a:gd name="T41" fmla="*/ 2147483647 h 630"/>
                  <a:gd name="T42" fmla="*/ 2147483647 w 647"/>
                  <a:gd name="T43" fmla="*/ 2147483647 h 630"/>
                  <a:gd name="T44" fmla="*/ 2147483647 w 647"/>
                  <a:gd name="T45" fmla="*/ 2147483647 h 630"/>
                  <a:gd name="T46" fmla="*/ 2147483647 w 647"/>
                  <a:gd name="T47" fmla="*/ 2147483647 h 630"/>
                  <a:gd name="T48" fmla="*/ 2147483647 w 647"/>
                  <a:gd name="T49" fmla="*/ 2147483647 h 630"/>
                  <a:gd name="T50" fmla="*/ 2147483647 w 647"/>
                  <a:gd name="T51" fmla="*/ 2147483647 h 630"/>
                  <a:gd name="T52" fmla="*/ 2147483647 w 647"/>
                  <a:gd name="T53" fmla="*/ 2147483647 h 630"/>
                  <a:gd name="T54" fmla="*/ 2147483647 w 647"/>
                  <a:gd name="T55" fmla="*/ 2147483647 h 630"/>
                  <a:gd name="T56" fmla="*/ 2147483647 w 647"/>
                  <a:gd name="T57" fmla="*/ 2147483647 h 630"/>
                  <a:gd name="T58" fmla="*/ 2147483647 w 647"/>
                  <a:gd name="T59" fmla="*/ 2147483647 h 630"/>
                  <a:gd name="T60" fmla="*/ 2147483647 w 647"/>
                  <a:gd name="T61" fmla="*/ 2147483647 h 630"/>
                  <a:gd name="T62" fmla="*/ 2147483647 w 647"/>
                  <a:gd name="T63" fmla="*/ 2147483647 h 630"/>
                  <a:gd name="T64" fmla="*/ 2147483647 w 647"/>
                  <a:gd name="T65" fmla="*/ 2147483647 h 630"/>
                  <a:gd name="T66" fmla="*/ 2147483647 w 647"/>
                  <a:gd name="T67" fmla="*/ 2147483647 h 630"/>
                  <a:gd name="T68" fmla="*/ 2147483647 w 647"/>
                  <a:gd name="T69" fmla="*/ 2147483647 h 630"/>
                  <a:gd name="T70" fmla="*/ 2147483647 w 647"/>
                  <a:gd name="T71" fmla="*/ 2147483647 h 630"/>
                  <a:gd name="T72" fmla="*/ 2147483647 w 647"/>
                  <a:gd name="T73" fmla="*/ 2147483647 h 630"/>
                  <a:gd name="T74" fmla="*/ 2147483647 w 647"/>
                  <a:gd name="T75" fmla="*/ 2147483647 h 630"/>
                  <a:gd name="T76" fmla="*/ 2147483647 w 647"/>
                  <a:gd name="T77" fmla="*/ 2147483647 h 630"/>
                  <a:gd name="T78" fmla="*/ 2147483647 w 647"/>
                  <a:gd name="T79" fmla="*/ 2147483647 h 630"/>
                  <a:gd name="T80" fmla="*/ 2147483647 w 647"/>
                  <a:gd name="T81" fmla="*/ 2147483647 h 630"/>
                  <a:gd name="T82" fmla="*/ 2147483647 w 647"/>
                  <a:gd name="T83" fmla="*/ 2147483647 h 630"/>
                  <a:gd name="T84" fmla="*/ 2147483647 w 647"/>
                  <a:gd name="T85" fmla="*/ 2147483647 h 630"/>
                  <a:gd name="T86" fmla="*/ 2147483647 w 647"/>
                  <a:gd name="T87" fmla="*/ 2147483647 h 630"/>
                  <a:gd name="T88" fmla="*/ 2147483647 w 647"/>
                  <a:gd name="T89" fmla="*/ 2147483647 h 630"/>
                  <a:gd name="T90" fmla="*/ 2147483647 w 647"/>
                  <a:gd name="T91" fmla="*/ 2147483647 h 630"/>
                  <a:gd name="T92" fmla="*/ 2147483647 w 647"/>
                  <a:gd name="T93" fmla="*/ 2147483647 h 630"/>
                  <a:gd name="T94" fmla="*/ 2147483647 w 647"/>
                  <a:gd name="T95" fmla="*/ 2147483647 h 630"/>
                  <a:gd name="T96" fmla="*/ 2147483647 w 647"/>
                  <a:gd name="T97" fmla="*/ 2147483647 h 630"/>
                  <a:gd name="T98" fmla="*/ 2147483647 w 647"/>
                  <a:gd name="T99" fmla="*/ 2147483647 h 630"/>
                  <a:gd name="T100" fmla="*/ 2147483647 w 647"/>
                  <a:gd name="T101" fmla="*/ 2147483647 h 630"/>
                  <a:gd name="T102" fmla="*/ 2147483647 w 647"/>
                  <a:gd name="T103" fmla="*/ 2147483647 h 630"/>
                  <a:gd name="T104" fmla="*/ 2147483647 w 647"/>
                  <a:gd name="T105" fmla="*/ 2147483647 h 630"/>
                  <a:gd name="T106" fmla="*/ 2147483647 w 647"/>
                  <a:gd name="T107" fmla="*/ 2147483647 h 630"/>
                  <a:gd name="T108" fmla="*/ 2147483647 w 647"/>
                  <a:gd name="T109" fmla="*/ 2147483647 h 6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7"/>
                  <a:gd name="T166" fmla="*/ 0 h 630"/>
                  <a:gd name="T167" fmla="*/ 647 w 647"/>
                  <a:gd name="T168" fmla="*/ 630 h 6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7" h="630">
                    <a:moveTo>
                      <a:pt x="5" y="118"/>
                    </a:moveTo>
                    <a:lnTo>
                      <a:pt x="0" y="74"/>
                    </a:lnTo>
                    <a:lnTo>
                      <a:pt x="10" y="73"/>
                    </a:lnTo>
                    <a:lnTo>
                      <a:pt x="29" y="58"/>
                    </a:lnTo>
                    <a:lnTo>
                      <a:pt x="38" y="58"/>
                    </a:lnTo>
                    <a:lnTo>
                      <a:pt x="51" y="49"/>
                    </a:lnTo>
                    <a:lnTo>
                      <a:pt x="65" y="49"/>
                    </a:lnTo>
                    <a:lnTo>
                      <a:pt x="81" y="36"/>
                    </a:lnTo>
                    <a:lnTo>
                      <a:pt x="103" y="40"/>
                    </a:lnTo>
                    <a:lnTo>
                      <a:pt x="110" y="34"/>
                    </a:lnTo>
                    <a:lnTo>
                      <a:pt x="140" y="41"/>
                    </a:lnTo>
                    <a:lnTo>
                      <a:pt x="153" y="38"/>
                    </a:lnTo>
                    <a:lnTo>
                      <a:pt x="152" y="31"/>
                    </a:lnTo>
                    <a:lnTo>
                      <a:pt x="140" y="21"/>
                    </a:lnTo>
                    <a:lnTo>
                      <a:pt x="149" y="8"/>
                    </a:lnTo>
                    <a:lnTo>
                      <a:pt x="164" y="8"/>
                    </a:lnTo>
                    <a:lnTo>
                      <a:pt x="197" y="0"/>
                    </a:lnTo>
                    <a:lnTo>
                      <a:pt x="209" y="13"/>
                    </a:lnTo>
                    <a:lnTo>
                      <a:pt x="209" y="28"/>
                    </a:lnTo>
                    <a:lnTo>
                      <a:pt x="215" y="36"/>
                    </a:lnTo>
                    <a:lnTo>
                      <a:pt x="228" y="38"/>
                    </a:lnTo>
                    <a:lnTo>
                      <a:pt x="245" y="51"/>
                    </a:lnTo>
                    <a:lnTo>
                      <a:pt x="272" y="60"/>
                    </a:lnTo>
                    <a:lnTo>
                      <a:pt x="277" y="73"/>
                    </a:lnTo>
                    <a:lnTo>
                      <a:pt x="291" y="92"/>
                    </a:lnTo>
                    <a:lnTo>
                      <a:pt x="290" y="102"/>
                    </a:lnTo>
                    <a:lnTo>
                      <a:pt x="301" y="134"/>
                    </a:lnTo>
                    <a:lnTo>
                      <a:pt x="312" y="140"/>
                    </a:lnTo>
                    <a:lnTo>
                      <a:pt x="318" y="149"/>
                    </a:lnTo>
                    <a:lnTo>
                      <a:pt x="331" y="180"/>
                    </a:lnTo>
                    <a:lnTo>
                      <a:pt x="356" y="189"/>
                    </a:lnTo>
                    <a:lnTo>
                      <a:pt x="347" y="200"/>
                    </a:lnTo>
                    <a:lnTo>
                      <a:pt x="312" y="214"/>
                    </a:lnTo>
                    <a:lnTo>
                      <a:pt x="333" y="215"/>
                    </a:lnTo>
                    <a:lnTo>
                      <a:pt x="333" y="236"/>
                    </a:lnTo>
                    <a:lnTo>
                      <a:pt x="342" y="247"/>
                    </a:lnTo>
                    <a:lnTo>
                      <a:pt x="339" y="220"/>
                    </a:lnTo>
                    <a:lnTo>
                      <a:pt x="381" y="196"/>
                    </a:lnTo>
                    <a:lnTo>
                      <a:pt x="399" y="182"/>
                    </a:lnTo>
                    <a:lnTo>
                      <a:pt x="407" y="182"/>
                    </a:lnTo>
                    <a:lnTo>
                      <a:pt x="410" y="200"/>
                    </a:lnTo>
                    <a:lnTo>
                      <a:pt x="414" y="210"/>
                    </a:lnTo>
                    <a:lnTo>
                      <a:pt x="411" y="225"/>
                    </a:lnTo>
                    <a:lnTo>
                      <a:pt x="396" y="225"/>
                    </a:lnTo>
                    <a:lnTo>
                      <a:pt x="402" y="235"/>
                    </a:lnTo>
                    <a:lnTo>
                      <a:pt x="410" y="236"/>
                    </a:lnTo>
                    <a:lnTo>
                      <a:pt x="418" y="227"/>
                    </a:lnTo>
                    <a:lnTo>
                      <a:pt x="424" y="232"/>
                    </a:lnTo>
                    <a:lnTo>
                      <a:pt x="434" y="232"/>
                    </a:lnTo>
                    <a:lnTo>
                      <a:pt x="447" y="225"/>
                    </a:lnTo>
                    <a:lnTo>
                      <a:pt x="455" y="232"/>
                    </a:lnTo>
                    <a:lnTo>
                      <a:pt x="460" y="235"/>
                    </a:lnTo>
                    <a:lnTo>
                      <a:pt x="475" y="227"/>
                    </a:lnTo>
                    <a:lnTo>
                      <a:pt x="481" y="232"/>
                    </a:lnTo>
                    <a:lnTo>
                      <a:pt x="476" y="245"/>
                    </a:lnTo>
                    <a:lnTo>
                      <a:pt x="467" y="266"/>
                    </a:lnTo>
                    <a:lnTo>
                      <a:pt x="467" y="276"/>
                    </a:lnTo>
                    <a:lnTo>
                      <a:pt x="473" y="268"/>
                    </a:lnTo>
                    <a:lnTo>
                      <a:pt x="489" y="232"/>
                    </a:lnTo>
                    <a:lnTo>
                      <a:pt x="518" y="210"/>
                    </a:lnTo>
                    <a:lnTo>
                      <a:pt x="527" y="214"/>
                    </a:lnTo>
                    <a:lnTo>
                      <a:pt x="528" y="208"/>
                    </a:lnTo>
                    <a:lnTo>
                      <a:pt x="528" y="202"/>
                    </a:lnTo>
                    <a:lnTo>
                      <a:pt x="546" y="177"/>
                    </a:lnTo>
                    <a:lnTo>
                      <a:pt x="570" y="167"/>
                    </a:lnTo>
                    <a:lnTo>
                      <a:pt x="580" y="172"/>
                    </a:lnTo>
                    <a:lnTo>
                      <a:pt x="588" y="168"/>
                    </a:lnTo>
                    <a:lnTo>
                      <a:pt x="614" y="177"/>
                    </a:lnTo>
                    <a:lnTo>
                      <a:pt x="624" y="188"/>
                    </a:lnTo>
                    <a:lnTo>
                      <a:pt x="639" y="186"/>
                    </a:lnTo>
                    <a:lnTo>
                      <a:pt x="647" y="196"/>
                    </a:lnTo>
                    <a:lnTo>
                      <a:pt x="643" y="214"/>
                    </a:lnTo>
                    <a:lnTo>
                      <a:pt x="643" y="232"/>
                    </a:lnTo>
                    <a:lnTo>
                      <a:pt x="632" y="245"/>
                    </a:lnTo>
                    <a:lnTo>
                      <a:pt x="632" y="255"/>
                    </a:lnTo>
                    <a:lnTo>
                      <a:pt x="623" y="268"/>
                    </a:lnTo>
                    <a:lnTo>
                      <a:pt x="623" y="285"/>
                    </a:lnTo>
                    <a:lnTo>
                      <a:pt x="609" y="300"/>
                    </a:lnTo>
                    <a:lnTo>
                      <a:pt x="601" y="321"/>
                    </a:lnTo>
                    <a:lnTo>
                      <a:pt x="572" y="363"/>
                    </a:lnTo>
                    <a:lnTo>
                      <a:pt x="555" y="368"/>
                    </a:lnTo>
                    <a:lnTo>
                      <a:pt x="531" y="391"/>
                    </a:lnTo>
                    <a:lnTo>
                      <a:pt x="518" y="402"/>
                    </a:lnTo>
                    <a:lnTo>
                      <a:pt x="532" y="407"/>
                    </a:lnTo>
                    <a:lnTo>
                      <a:pt x="540" y="414"/>
                    </a:lnTo>
                    <a:lnTo>
                      <a:pt x="531" y="446"/>
                    </a:lnTo>
                    <a:lnTo>
                      <a:pt x="510" y="473"/>
                    </a:lnTo>
                    <a:lnTo>
                      <a:pt x="491" y="484"/>
                    </a:lnTo>
                    <a:lnTo>
                      <a:pt x="491" y="490"/>
                    </a:lnTo>
                    <a:lnTo>
                      <a:pt x="484" y="514"/>
                    </a:lnTo>
                    <a:lnTo>
                      <a:pt x="489" y="527"/>
                    </a:lnTo>
                    <a:lnTo>
                      <a:pt x="481" y="564"/>
                    </a:lnTo>
                    <a:lnTo>
                      <a:pt x="458" y="591"/>
                    </a:lnTo>
                    <a:lnTo>
                      <a:pt x="436" y="630"/>
                    </a:lnTo>
                    <a:lnTo>
                      <a:pt x="113" y="614"/>
                    </a:lnTo>
                    <a:lnTo>
                      <a:pt x="110" y="608"/>
                    </a:lnTo>
                    <a:lnTo>
                      <a:pt x="100" y="605"/>
                    </a:lnTo>
                    <a:lnTo>
                      <a:pt x="94" y="595"/>
                    </a:lnTo>
                    <a:lnTo>
                      <a:pt x="72" y="574"/>
                    </a:lnTo>
                    <a:lnTo>
                      <a:pt x="71" y="549"/>
                    </a:lnTo>
                    <a:lnTo>
                      <a:pt x="48" y="505"/>
                    </a:lnTo>
                    <a:lnTo>
                      <a:pt x="33" y="479"/>
                    </a:lnTo>
                    <a:lnTo>
                      <a:pt x="71" y="388"/>
                    </a:lnTo>
                    <a:lnTo>
                      <a:pt x="126" y="245"/>
                    </a:lnTo>
                    <a:lnTo>
                      <a:pt x="112" y="235"/>
                    </a:lnTo>
                    <a:lnTo>
                      <a:pt x="89" y="220"/>
                    </a:lnTo>
                    <a:lnTo>
                      <a:pt x="76" y="220"/>
                    </a:lnTo>
                    <a:lnTo>
                      <a:pt x="44" y="215"/>
                    </a:lnTo>
                    <a:lnTo>
                      <a:pt x="8" y="161"/>
                    </a:lnTo>
                    <a:lnTo>
                      <a:pt x="5" y="118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413A8790-BC52-CBBA-0066-C4069CD62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9248" y="4915491"/>
                <a:ext cx="4839" cy="8776"/>
              </a:xfrm>
              <a:custGeom>
                <a:avLst/>
                <a:gdLst>
                  <a:gd name="T0" fmla="*/ 0 w 7"/>
                  <a:gd name="T1" fmla="*/ 2147483647 h 11"/>
                  <a:gd name="T2" fmla="*/ 0 w 7"/>
                  <a:gd name="T3" fmla="*/ 0 h 11"/>
                  <a:gd name="T4" fmla="*/ 2147483647 w 7"/>
                  <a:gd name="T5" fmla="*/ 2147483647 h 11"/>
                  <a:gd name="T6" fmla="*/ 2147483647 w 7"/>
                  <a:gd name="T7" fmla="*/ 2147483647 h 11"/>
                  <a:gd name="T8" fmla="*/ 0 w 7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"/>
                  <a:gd name="T17" fmla="*/ 7 w 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">
                    <a:moveTo>
                      <a:pt x="0" y="11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D7009EF8-543B-5B8E-938E-84D7834847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5700" y="4989353"/>
                <a:ext cx="11291" cy="9507"/>
              </a:xfrm>
              <a:custGeom>
                <a:avLst/>
                <a:gdLst>
                  <a:gd name="T0" fmla="*/ 2147483647 w 9"/>
                  <a:gd name="T1" fmla="*/ 2147483647 h 9"/>
                  <a:gd name="T2" fmla="*/ 2147483647 w 9"/>
                  <a:gd name="T3" fmla="*/ 2147483647 h 9"/>
                  <a:gd name="T4" fmla="*/ 0 w 9"/>
                  <a:gd name="T5" fmla="*/ 2147483647 h 9"/>
                  <a:gd name="T6" fmla="*/ 2147483647 w 9"/>
                  <a:gd name="T7" fmla="*/ 0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6" y="7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1F94DB3C-47EE-71B1-834A-21EA4D68A2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5700" y="5006905"/>
                <a:ext cx="29841" cy="10970"/>
              </a:xfrm>
              <a:custGeom>
                <a:avLst/>
                <a:gdLst>
                  <a:gd name="T0" fmla="*/ 2147483647 w 26"/>
                  <a:gd name="T1" fmla="*/ 2147483647 h 11"/>
                  <a:gd name="T2" fmla="*/ 2147483647 w 26"/>
                  <a:gd name="T3" fmla="*/ 2147483647 h 11"/>
                  <a:gd name="T4" fmla="*/ 0 w 26"/>
                  <a:gd name="T5" fmla="*/ 2147483647 h 11"/>
                  <a:gd name="T6" fmla="*/ 0 w 26"/>
                  <a:gd name="T7" fmla="*/ 2147483647 h 11"/>
                  <a:gd name="T8" fmla="*/ 2147483647 w 26"/>
                  <a:gd name="T9" fmla="*/ 0 h 11"/>
                  <a:gd name="T10" fmla="*/ 2147483647 w 26"/>
                  <a:gd name="T11" fmla="*/ 0 h 11"/>
                  <a:gd name="T12" fmla="*/ 2147483647 w 26"/>
                  <a:gd name="T13" fmla="*/ 214748364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"/>
                  <a:gd name="T23" fmla="*/ 26 w 2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">
                    <a:moveTo>
                      <a:pt x="26" y="6"/>
                    </a:moveTo>
                    <a:lnTo>
                      <a:pt x="18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2">
                <a:extLst>
                  <a:ext uri="{FF2B5EF4-FFF2-40B4-BE49-F238E27FC236}">
                    <a16:creationId xmlns:a16="http://schemas.microsoft.com/office/drawing/2014/main" id="{F33A1878-952A-85C8-EE1F-AB9D14E782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85542" y="5011292"/>
                <a:ext cx="16130" cy="11701"/>
              </a:xfrm>
              <a:custGeom>
                <a:avLst/>
                <a:gdLst>
                  <a:gd name="T0" fmla="*/ 2147483647 w 18"/>
                  <a:gd name="T1" fmla="*/ 2147483647 h 11"/>
                  <a:gd name="T2" fmla="*/ 2147483647 w 18"/>
                  <a:gd name="T3" fmla="*/ 2147483647 h 11"/>
                  <a:gd name="T4" fmla="*/ 0 w 18"/>
                  <a:gd name="T5" fmla="*/ 2147483647 h 11"/>
                  <a:gd name="T6" fmla="*/ 2147483647 w 18"/>
                  <a:gd name="T7" fmla="*/ 0 h 11"/>
                  <a:gd name="T8" fmla="*/ 2147483647 w 18"/>
                  <a:gd name="T9" fmla="*/ 2147483647 h 11"/>
                  <a:gd name="T10" fmla="*/ 2147483647 w 18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1"/>
                  <a:gd name="T20" fmla="*/ 18 w 1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1">
                    <a:moveTo>
                      <a:pt x="18" y="6"/>
                    </a:moveTo>
                    <a:lnTo>
                      <a:pt x="5" y="11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91F1D7A9-EE99-E9AD-B718-17644FA82E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9407" y="5017874"/>
                <a:ext cx="13711" cy="12432"/>
              </a:xfrm>
              <a:custGeom>
                <a:avLst/>
                <a:gdLst>
                  <a:gd name="T0" fmla="*/ 2147483647 w 15"/>
                  <a:gd name="T1" fmla="*/ 2147483647 h 13"/>
                  <a:gd name="T2" fmla="*/ 2147483647 w 15"/>
                  <a:gd name="T3" fmla="*/ 2147483647 h 13"/>
                  <a:gd name="T4" fmla="*/ 0 w 15"/>
                  <a:gd name="T5" fmla="*/ 2147483647 h 13"/>
                  <a:gd name="T6" fmla="*/ 2147483647 w 15"/>
                  <a:gd name="T7" fmla="*/ 0 h 13"/>
                  <a:gd name="T8" fmla="*/ 2147483647 w 15"/>
                  <a:gd name="T9" fmla="*/ 2147483647 h 13"/>
                  <a:gd name="T10" fmla="*/ 2147483647 w 15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15" y="7"/>
                    </a:moveTo>
                    <a:lnTo>
                      <a:pt x="4" y="1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4">
                <a:extLst>
                  <a:ext uri="{FF2B5EF4-FFF2-40B4-BE49-F238E27FC236}">
                    <a16:creationId xmlns:a16="http://schemas.microsoft.com/office/drawing/2014/main" id="{F85B2088-308A-CE3B-3C03-1F5192364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2955" y="5049320"/>
                <a:ext cx="11291" cy="7313"/>
              </a:xfrm>
              <a:custGeom>
                <a:avLst/>
                <a:gdLst>
                  <a:gd name="T0" fmla="*/ 2147483647 w 9"/>
                  <a:gd name="T1" fmla="*/ 2147483647 h 8"/>
                  <a:gd name="T2" fmla="*/ 0 w 9"/>
                  <a:gd name="T3" fmla="*/ 2147483647 h 8"/>
                  <a:gd name="T4" fmla="*/ 2147483647 w 9"/>
                  <a:gd name="T5" fmla="*/ 0 h 8"/>
                  <a:gd name="T6" fmla="*/ 2147483647 w 9"/>
                  <a:gd name="T7" fmla="*/ 2147483647 h 8"/>
                  <a:gd name="T8" fmla="*/ 2147483647 w 9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6" y="8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45">
                <a:extLst>
                  <a:ext uri="{FF2B5EF4-FFF2-40B4-BE49-F238E27FC236}">
                    <a16:creationId xmlns:a16="http://schemas.microsoft.com/office/drawing/2014/main" id="{5A5F1546-0964-FD34-65BC-2521D1F165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27951" y="5022853"/>
                <a:ext cx="128568" cy="84136"/>
              </a:xfrm>
              <a:custGeom>
                <a:avLst/>
                <a:gdLst>
                  <a:gd name="T0" fmla="*/ 2147483647 w 123"/>
                  <a:gd name="T1" fmla="*/ 2147483647 h 85"/>
                  <a:gd name="T2" fmla="*/ 2147483647 w 123"/>
                  <a:gd name="T3" fmla="*/ 2147483647 h 85"/>
                  <a:gd name="T4" fmla="*/ 2147483647 w 123"/>
                  <a:gd name="T5" fmla="*/ 2147483647 h 85"/>
                  <a:gd name="T6" fmla="*/ 2147483647 w 123"/>
                  <a:gd name="T7" fmla="*/ 2147483647 h 85"/>
                  <a:gd name="T8" fmla="*/ 0 w 123"/>
                  <a:gd name="T9" fmla="*/ 2147483647 h 85"/>
                  <a:gd name="T10" fmla="*/ 2147483647 w 123"/>
                  <a:gd name="T11" fmla="*/ 2147483647 h 85"/>
                  <a:gd name="T12" fmla="*/ 2147483647 w 123"/>
                  <a:gd name="T13" fmla="*/ 2147483647 h 85"/>
                  <a:gd name="T14" fmla="*/ 2147483647 w 123"/>
                  <a:gd name="T15" fmla="*/ 2147483647 h 85"/>
                  <a:gd name="T16" fmla="*/ 2147483647 w 123"/>
                  <a:gd name="T17" fmla="*/ 2147483647 h 85"/>
                  <a:gd name="T18" fmla="*/ 2147483647 w 123"/>
                  <a:gd name="T19" fmla="*/ 2147483647 h 85"/>
                  <a:gd name="T20" fmla="*/ 2147483647 w 123"/>
                  <a:gd name="T21" fmla="*/ 0 h 85"/>
                  <a:gd name="T22" fmla="*/ 2147483647 w 123"/>
                  <a:gd name="T23" fmla="*/ 2147483647 h 85"/>
                  <a:gd name="T24" fmla="*/ 2147483647 w 123"/>
                  <a:gd name="T25" fmla="*/ 2147483647 h 85"/>
                  <a:gd name="T26" fmla="*/ 2147483647 w 123"/>
                  <a:gd name="T27" fmla="*/ 2147483647 h 85"/>
                  <a:gd name="T28" fmla="*/ 2147483647 w 123"/>
                  <a:gd name="T29" fmla="*/ 2147483647 h 85"/>
                  <a:gd name="T30" fmla="*/ 2147483647 w 123"/>
                  <a:gd name="T31" fmla="*/ 2147483647 h 85"/>
                  <a:gd name="T32" fmla="*/ 2147483647 w 123"/>
                  <a:gd name="T33" fmla="*/ 2147483647 h 85"/>
                  <a:gd name="T34" fmla="*/ 2147483647 w 123"/>
                  <a:gd name="T35" fmla="*/ 2147483647 h 85"/>
                  <a:gd name="T36" fmla="*/ 2147483647 w 123"/>
                  <a:gd name="T37" fmla="*/ 2147483647 h 85"/>
                  <a:gd name="T38" fmla="*/ 2147483647 w 123"/>
                  <a:gd name="T39" fmla="*/ 2147483647 h 85"/>
                  <a:gd name="T40" fmla="*/ 2147483647 w 123"/>
                  <a:gd name="T41" fmla="*/ 2147483647 h 85"/>
                  <a:gd name="T42" fmla="*/ 2147483647 w 123"/>
                  <a:gd name="T43" fmla="*/ 2147483647 h 85"/>
                  <a:gd name="T44" fmla="*/ 2147483647 w 123"/>
                  <a:gd name="T45" fmla="*/ 2147483647 h 85"/>
                  <a:gd name="T46" fmla="*/ 2147483647 w 123"/>
                  <a:gd name="T47" fmla="*/ 2147483647 h 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3"/>
                  <a:gd name="T73" fmla="*/ 0 h 85"/>
                  <a:gd name="T74" fmla="*/ 123 w 123"/>
                  <a:gd name="T75" fmla="*/ 85 h 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3" h="85">
                    <a:moveTo>
                      <a:pt x="27" y="81"/>
                    </a:moveTo>
                    <a:lnTo>
                      <a:pt x="13" y="85"/>
                    </a:lnTo>
                    <a:lnTo>
                      <a:pt x="4" y="76"/>
                    </a:lnTo>
                    <a:lnTo>
                      <a:pt x="6" y="70"/>
                    </a:lnTo>
                    <a:lnTo>
                      <a:pt x="0" y="59"/>
                    </a:lnTo>
                    <a:lnTo>
                      <a:pt x="8" y="50"/>
                    </a:lnTo>
                    <a:lnTo>
                      <a:pt x="1" y="47"/>
                    </a:lnTo>
                    <a:lnTo>
                      <a:pt x="3" y="23"/>
                    </a:lnTo>
                    <a:lnTo>
                      <a:pt x="10" y="20"/>
                    </a:lnTo>
                    <a:lnTo>
                      <a:pt x="10" y="8"/>
                    </a:lnTo>
                    <a:lnTo>
                      <a:pt x="21" y="0"/>
                    </a:lnTo>
                    <a:lnTo>
                      <a:pt x="65" y="8"/>
                    </a:lnTo>
                    <a:lnTo>
                      <a:pt x="86" y="4"/>
                    </a:lnTo>
                    <a:lnTo>
                      <a:pt x="123" y="10"/>
                    </a:lnTo>
                    <a:lnTo>
                      <a:pt x="108" y="49"/>
                    </a:lnTo>
                    <a:lnTo>
                      <a:pt x="96" y="57"/>
                    </a:lnTo>
                    <a:lnTo>
                      <a:pt x="99" y="64"/>
                    </a:lnTo>
                    <a:lnTo>
                      <a:pt x="94" y="69"/>
                    </a:lnTo>
                    <a:lnTo>
                      <a:pt x="78" y="71"/>
                    </a:lnTo>
                    <a:lnTo>
                      <a:pt x="70" y="75"/>
                    </a:lnTo>
                    <a:lnTo>
                      <a:pt x="65" y="71"/>
                    </a:lnTo>
                    <a:lnTo>
                      <a:pt x="52" y="83"/>
                    </a:lnTo>
                    <a:lnTo>
                      <a:pt x="35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46">
                <a:extLst>
                  <a:ext uri="{FF2B5EF4-FFF2-40B4-BE49-F238E27FC236}">
                    <a16:creationId xmlns:a16="http://schemas.microsoft.com/office/drawing/2014/main" id="{26A842D6-5ED5-F9A8-6174-C52960DE8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70209" y="5045664"/>
                <a:ext cx="36294" cy="40222"/>
              </a:xfrm>
              <a:custGeom>
                <a:avLst/>
                <a:gdLst>
                  <a:gd name="T0" fmla="*/ 2147483647 w 35"/>
                  <a:gd name="T1" fmla="*/ 2147483647 h 42"/>
                  <a:gd name="T2" fmla="*/ 2147483647 w 35"/>
                  <a:gd name="T3" fmla="*/ 2147483647 h 42"/>
                  <a:gd name="T4" fmla="*/ 2147483647 w 35"/>
                  <a:gd name="T5" fmla="*/ 2147483647 h 42"/>
                  <a:gd name="T6" fmla="*/ 2147483647 w 35"/>
                  <a:gd name="T7" fmla="*/ 0 h 42"/>
                  <a:gd name="T8" fmla="*/ 2147483647 w 35"/>
                  <a:gd name="T9" fmla="*/ 2147483647 h 42"/>
                  <a:gd name="T10" fmla="*/ 2147483647 w 35"/>
                  <a:gd name="T11" fmla="*/ 2147483647 h 42"/>
                  <a:gd name="T12" fmla="*/ 2147483647 w 35"/>
                  <a:gd name="T13" fmla="*/ 2147483647 h 42"/>
                  <a:gd name="T14" fmla="*/ 0 w 35"/>
                  <a:gd name="T15" fmla="*/ 2147483647 h 42"/>
                  <a:gd name="T16" fmla="*/ 2147483647 w 35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42"/>
                  <a:gd name="T29" fmla="*/ 35 w 3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42">
                    <a:moveTo>
                      <a:pt x="5" y="28"/>
                    </a:moveTo>
                    <a:lnTo>
                      <a:pt x="14" y="21"/>
                    </a:lnTo>
                    <a:lnTo>
                      <a:pt x="19" y="6"/>
                    </a:lnTo>
                    <a:lnTo>
                      <a:pt x="35" y="0"/>
                    </a:lnTo>
                    <a:lnTo>
                      <a:pt x="31" y="16"/>
                    </a:lnTo>
                    <a:lnTo>
                      <a:pt x="21" y="34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009FC3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47">
                <a:extLst>
                  <a:ext uri="{FF2B5EF4-FFF2-40B4-BE49-F238E27FC236}">
                    <a16:creationId xmlns:a16="http://schemas.microsoft.com/office/drawing/2014/main" id="{980B5A06-655C-02ED-7211-AD73C1D67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06739" y="6576638"/>
                <a:ext cx="25809" cy="40222"/>
              </a:xfrm>
              <a:custGeom>
                <a:avLst/>
                <a:gdLst>
                  <a:gd name="T0" fmla="*/ 0 w 24"/>
                  <a:gd name="T1" fmla="*/ 2147483647 h 43"/>
                  <a:gd name="T2" fmla="*/ 2147483647 w 24"/>
                  <a:gd name="T3" fmla="*/ 0 h 43"/>
                  <a:gd name="T4" fmla="*/ 2147483647 w 24"/>
                  <a:gd name="T5" fmla="*/ 2147483647 h 43"/>
                  <a:gd name="T6" fmla="*/ 2147483647 w 24"/>
                  <a:gd name="T7" fmla="*/ 2147483647 h 43"/>
                  <a:gd name="T8" fmla="*/ 2147483647 w 24"/>
                  <a:gd name="T9" fmla="*/ 2147483647 h 43"/>
                  <a:gd name="T10" fmla="*/ 0 w 24"/>
                  <a:gd name="T11" fmla="*/ 2147483647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3"/>
                  <a:gd name="T20" fmla="*/ 24 w 2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3">
                    <a:moveTo>
                      <a:pt x="0" y="22"/>
                    </a:moveTo>
                    <a:lnTo>
                      <a:pt x="19" y="0"/>
                    </a:lnTo>
                    <a:lnTo>
                      <a:pt x="24" y="11"/>
                    </a:lnTo>
                    <a:lnTo>
                      <a:pt x="21" y="31"/>
                    </a:lnTo>
                    <a:lnTo>
                      <a:pt x="16" y="4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D000B267-9421-7D43-FBAF-593D75861A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47872" y="6470776"/>
                <a:ext cx="81459" cy="87025"/>
              </a:xfrm>
              <a:custGeom>
                <a:avLst/>
                <a:gdLst>
                  <a:gd name="T0" fmla="*/ 2147483647 w 76"/>
                  <a:gd name="T1" fmla="*/ 2147483647 h 93"/>
                  <a:gd name="T2" fmla="*/ 2147483647 w 76"/>
                  <a:gd name="T3" fmla="*/ 2147483647 h 93"/>
                  <a:gd name="T4" fmla="*/ 0 w 76"/>
                  <a:gd name="T5" fmla="*/ 2147483647 h 93"/>
                  <a:gd name="T6" fmla="*/ 2147483647 w 76"/>
                  <a:gd name="T7" fmla="*/ 2147483647 h 93"/>
                  <a:gd name="T8" fmla="*/ 2147483647 w 76"/>
                  <a:gd name="T9" fmla="*/ 2147483647 h 93"/>
                  <a:gd name="T10" fmla="*/ 2147483647 w 76"/>
                  <a:gd name="T11" fmla="*/ 2147483647 h 93"/>
                  <a:gd name="T12" fmla="*/ 2147483647 w 76"/>
                  <a:gd name="T13" fmla="*/ 2147483647 h 93"/>
                  <a:gd name="T14" fmla="*/ 2147483647 w 76"/>
                  <a:gd name="T15" fmla="*/ 2147483647 h 93"/>
                  <a:gd name="T16" fmla="*/ 2147483647 w 76"/>
                  <a:gd name="T17" fmla="*/ 0 h 93"/>
                  <a:gd name="T18" fmla="*/ 2147483647 w 76"/>
                  <a:gd name="T19" fmla="*/ 0 h 93"/>
                  <a:gd name="T20" fmla="*/ 2147483647 w 76"/>
                  <a:gd name="T21" fmla="*/ 2147483647 h 93"/>
                  <a:gd name="T22" fmla="*/ 2147483647 w 76"/>
                  <a:gd name="T23" fmla="*/ 2147483647 h 93"/>
                  <a:gd name="T24" fmla="*/ 2147483647 w 76"/>
                  <a:gd name="T25" fmla="*/ 2147483647 h 93"/>
                  <a:gd name="T26" fmla="*/ 2147483647 w 76"/>
                  <a:gd name="T27" fmla="*/ 2147483647 h 93"/>
                  <a:gd name="T28" fmla="*/ 2147483647 w 76"/>
                  <a:gd name="T29" fmla="*/ 2147483647 h 93"/>
                  <a:gd name="T30" fmla="*/ 2147483647 w 76"/>
                  <a:gd name="T31" fmla="*/ 2147483647 h 93"/>
                  <a:gd name="T32" fmla="*/ 2147483647 w 76"/>
                  <a:gd name="T33" fmla="*/ 2147483647 h 93"/>
                  <a:gd name="T34" fmla="*/ 2147483647 w 76"/>
                  <a:gd name="T35" fmla="*/ 2147483647 h 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93"/>
                  <a:gd name="T56" fmla="*/ 76 w 76"/>
                  <a:gd name="T57" fmla="*/ 93 h 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93">
                    <a:moveTo>
                      <a:pt x="13" y="84"/>
                    </a:moveTo>
                    <a:lnTo>
                      <a:pt x="2" y="93"/>
                    </a:lnTo>
                    <a:lnTo>
                      <a:pt x="0" y="91"/>
                    </a:lnTo>
                    <a:lnTo>
                      <a:pt x="3" y="79"/>
                    </a:lnTo>
                    <a:lnTo>
                      <a:pt x="10" y="69"/>
                    </a:lnTo>
                    <a:lnTo>
                      <a:pt x="16" y="56"/>
                    </a:lnTo>
                    <a:lnTo>
                      <a:pt x="27" y="49"/>
                    </a:lnTo>
                    <a:lnTo>
                      <a:pt x="46" y="13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76" y="4"/>
                    </a:lnTo>
                    <a:lnTo>
                      <a:pt x="67" y="17"/>
                    </a:lnTo>
                    <a:lnTo>
                      <a:pt x="67" y="31"/>
                    </a:lnTo>
                    <a:lnTo>
                      <a:pt x="57" y="38"/>
                    </a:lnTo>
                    <a:lnTo>
                      <a:pt x="56" y="45"/>
                    </a:lnTo>
                    <a:lnTo>
                      <a:pt x="48" y="49"/>
                    </a:lnTo>
                    <a:lnTo>
                      <a:pt x="44" y="61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-50605" y="2247817"/>
              <a:ext cx="141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NORTE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906.034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1B41743-4F55-A7A7-C818-71F720C4392D}"/>
                </a:ext>
              </a:extLst>
            </p:cNvPr>
            <p:cNvSpPr txBox="1"/>
            <p:nvPr/>
          </p:nvSpPr>
          <p:spPr>
            <a:xfrm>
              <a:off x="1360330" y="4651779"/>
              <a:ext cx="1560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CENTRO-OESTE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250.723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8E38D90-1430-1602-895A-B2842BC170C5}"/>
                </a:ext>
              </a:extLst>
            </p:cNvPr>
            <p:cNvSpPr txBox="1"/>
            <p:nvPr/>
          </p:nvSpPr>
          <p:spPr>
            <a:xfrm>
              <a:off x="4647687" y="1999184"/>
              <a:ext cx="1560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NORDESTE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1.785.715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3EE038C-56AF-3CA4-D34D-28002A3463DC}"/>
                </a:ext>
              </a:extLst>
            </p:cNvPr>
            <p:cNvSpPr txBox="1"/>
            <p:nvPr/>
          </p:nvSpPr>
          <p:spPr>
            <a:xfrm>
              <a:off x="4716536" y="5371229"/>
              <a:ext cx="1560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SUDESTE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502.805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9BBF5B6-B8B5-0B11-06E5-3D79E1BA501C}"/>
                </a:ext>
              </a:extLst>
            </p:cNvPr>
            <p:cNvSpPr txBox="1"/>
            <p:nvPr/>
          </p:nvSpPr>
          <p:spPr>
            <a:xfrm>
              <a:off x="3555153" y="6138407"/>
              <a:ext cx="1560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SUL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216.100</a:t>
              </a:r>
            </a:p>
          </p:txBody>
        </p:sp>
      </p:grpSp>
      <p:sp>
        <p:nvSpPr>
          <p:cNvPr id="48" name="Retângulo: Cantos Arredondados 4">
            <a:extLst>
              <a:ext uri="{FF2B5EF4-FFF2-40B4-BE49-F238E27FC236}">
                <a16:creationId xmlns:a16="http://schemas.microsoft.com/office/drawing/2014/main" id="{9D93080C-5B3A-4CD1-0973-D7A203042D98}"/>
              </a:ext>
            </a:extLst>
          </p:cNvPr>
          <p:cNvSpPr txBox="1"/>
          <p:nvPr/>
        </p:nvSpPr>
        <p:spPr>
          <a:xfrm>
            <a:off x="9447812" y="2668170"/>
            <a:ext cx="2410345" cy="1723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1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 - LPT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(2003 a abril de 2023)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17,1 milhões pessoas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 milhões de famílias</a:t>
            </a:r>
          </a:p>
        </p:txBody>
      </p:sp>
      <p:sp>
        <p:nvSpPr>
          <p:cNvPr id="49" name="Forma Livre 48"/>
          <p:cNvSpPr/>
          <p:nvPr/>
        </p:nvSpPr>
        <p:spPr>
          <a:xfrm>
            <a:off x="7888782" y="3362720"/>
            <a:ext cx="4271759" cy="1397147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17,2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D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MILHÕES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de pessoas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atendidas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50" name="Forma Livre 49"/>
          <p:cNvSpPr/>
          <p:nvPr/>
        </p:nvSpPr>
        <p:spPr>
          <a:xfrm>
            <a:off x="8094458" y="1853556"/>
            <a:ext cx="3932543" cy="1351375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3,6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MILHÕES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famílias atendidas</a:t>
            </a:r>
          </a:p>
        </p:txBody>
      </p:sp>
      <p:pic>
        <p:nvPicPr>
          <p:cNvPr id="51" name="Picture 2" descr="https://static.vecteezy.com/ti/vetor-gratis/p3/5720392-pais-e-filho-icone-familia-ilustracao-isolado-em-fundo-branco-gratis-vetor.jp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302" y1="19583" x2="36302" y2="19583"/>
                        <a14:foregroundMark x1="59635" y1="20990" x2="59635" y2="20990"/>
                        <a14:foregroundMark x1="47969" y1="80104" x2="47969" y2="8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32" y="3376350"/>
            <a:ext cx="1129899" cy="1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s://i0.wp.com/imagensemoldes.com.br/wp-content/uploads/2020/05/%C3%8Dcone-Fam%C3%ADlia-PNG.png?fit=800%2C787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30" y="2024800"/>
            <a:ext cx="959247" cy="9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orma Livre 52"/>
          <p:cNvSpPr/>
          <p:nvPr/>
        </p:nvSpPr>
        <p:spPr>
          <a:xfrm>
            <a:off x="8089663" y="5004598"/>
            <a:ext cx="3869992" cy="1351375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24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BILHÕES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R$ investidos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54" name="Picture 6" descr="https://static.vecteezy.com/ti/vetor-gratis/p3/5720179-icone-real-brasileiro-saco-com-dinheiro-isolado-em-fundo-branco-saco-de-dinheiro-contorno-icone-pictograma-moeda-simbolo-do-brasil-gratis-vetor.jp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677" y1="62448" x2="35677" y2="62448"/>
                        <a14:foregroundMark x1="58281" y1="60677" x2="58281" y2="6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42" y="5009252"/>
            <a:ext cx="1168357" cy="11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Agrupar 54"/>
          <p:cNvGrpSpPr/>
          <p:nvPr/>
        </p:nvGrpSpPr>
        <p:grpSpPr>
          <a:xfrm>
            <a:off x="8312817" y="889388"/>
            <a:ext cx="3310131" cy="752707"/>
            <a:chOff x="8312816" y="1241812"/>
            <a:chExt cx="3310131" cy="752707"/>
          </a:xfrm>
        </p:grpSpPr>
        <p:sp>
          <p:nvSpPr>
            <p:cNvPr id="56" name="Retângulo 55"/>
            <p:cNvSpPr/>
            <p:nvPr/>
          </p:nvSpPr>
          <p:spPr>
            <a:xfrm>
              <a:off x="8525184" y="1306253"/>
              <a:ext cx="3097763" cy="68826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orma Livre 56"/>
            <p:cNvSpPr/>
            <p:nvPr/>
          </p:nvSpPr>
          <p:spPr>
            <a:xfrm>
              <a:off x="8312816" y="1241812"/>
              <a:ext cx="3310131" cy="586283"/>
            </a:xfrm>
            <a:custGeom>
              <a:avLst/>
              <a:gdLst>
                <a:gd name="connsiteX0" fmla="*/ 0 w 1520197"/>
                <a:gd name="connsiteY0" fmla="*/ 0 h 1332541"/>
                <a:gd name="connsiteX1" fmla="*/ 1520197 w 1520197"/>
                <a:gd name="connsiteY1" fmla="*/ 0 h 1332541"/>
                <a:gd name="connsiteX2" fmla="*/ 1520197 w 1520197"/>
                <a:gd name="connsiteY2" fmla="*/ 1332541 h 1332541"/>
                <a:gd name="connsiteX3" fmla="*/ 0 w 1520197"/>
                <a:gd name="connsiteY3" fmla="*/ 1332541 h 1332541"/>
                <a:gd name="connsiteX4" fmla="*/ 0 w 1520197"/>
                <a:gd name="connsiteY4" fmla="*/ 0 h 13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97" h="1332541">
                  <a:moveTo>
                    <a:pt x="0" y="0"/>
                  </a:moveTo>
                  <a:lnTo>
                    <a:pt x="1520197" y="0"/>
                  </a:lnTo>
                  <a:lnTo>
                    <a:pt x="1520197" y="1332541"/>
                  </a:lnTo>
                  <a:lnTo>
                    <a:pt x="0" y="1332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1" tIns="133351" rIns="133351" bIns="133351" numCol="1" spcCol="1270" anchor="t" anchorCtr="0">
              <a:noAutofit/>
            </a:bodyPr>
            <a:lstStyle/>
            <a:p>
              <a:pPr marL="0" marR="0" lvl="0" indent="0" algn="ctr" defTabSz="155571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Resultados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-31458" y="-84920"/>
            <a:ext cx="12191999" cy="1231106"/>
            <a:chOff x="2086829" y="-1773803"/>
            <a:chExt cx="9821666" cy="1231106"/>
          </a:xfrm>
        </p:grpSpPr>
        <p:sp>
          <p:nvSpPr>
            <p:cNvPr id="59" name="Retângulo 58"/>
            <p:cNvSpPr/>
            <p:nvPr/>
          </p:nvSpPr>
          <p:spPr>
            <a:xfrm>
              <a:off x="2086829" y="-1656620"/>
              <a:ext cx="9821666" cy="658377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2249756" y="-1773803"/>
              <a:ext cx="880924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>
                <a:defRPr/>
              </a:pPr>
              <a:r>
                <a:rPr lang="pt-BR" sz="2800" b="1" dirty="0">
                  <a:solidFill>
                    <a:prstClr val="black"/>
                  </a:solidFill>
                </a:rPr>
                <a:t>Programa de Universalização do Acesso à Energia </a:t>
              </a:r>
              <a:r>
                <a:rPr lang="pt-BR" sz="2800" b="1" dirty="0" smtClean="0">
                  <a:solidFill>
                    <a:prstClr val="black"/>
                  </a:solidFill>
                </a:rPr>
                <a:t>Elétrica</a:t>
              </a:r>
            </a:p>
            <a:p>
              <a:pPr defTabSz="914377">
                <a:defRPr/>
              </a:pPr>
              <a:r>
                <a:rPr lang="pt-BR" dirty="0">
                  <a:solidFill>
                    <a:prstClr val="black"/>
                  </a:solidFill>
                </a:rPr>
                <a:t>Programa </a:t>
              </a:r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LUZ PARA TODOS </a:t>
              </a:r>
              <a:r>
                <a:rPr lang="pt-BR" dirty="0">
                  <a:solidFill>
                    <a:prstClr val="black"/>
                  </a:solidFill>
                </a:rPr>
                <a:t>– População do meio rural</a:t>
              </a:r>
              <a:endParaRPr lang="pt-BR" b="1" dirty="0">
                <a:solidFill>
                  <a:prstClr val="black"/>
                </a:solidFill>
              </a:endParaRPr>
            </a:p>
            <a:p>
              <a:pPr lvl="0" defTabSz="914377">
                <a:defRPr/>
              </a:pPr>
              <a:endParaRPr lang="pt-BR" sz="2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3" grpId="0"/>
      <p:bldP spid="5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116583"/>
            <a:ext cx="12191999" cy="65837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8446905" y="4991329"/>
            <a:ext cx="3607976" cy="1351375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1,2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D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BILHÃO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R$ investido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8565963" y="1747941"/>
            <a:ext cx="3369863" cy="1351375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23,3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MIL</a:t>
            </a:r>
          </a:p>
          <a:p>
            <a:pPr marL="0" marR="0" lvl="0" indent="0" algn="ctr" defTabSz="15557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famílias atendidas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8565963" y="3373184"/>
            <a:ext cx="3369863" cy="1397147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33351" rIns="133351" bIns="133351" numCol="1" spcCol="1270" anchor="t" anchorCtr="0">
            <a:noAutofit/>
          </a:bodyPr>
          <a:lstStyle/>
          <a:p>
            <a:pPr marL="0" marR="0" lvl="0" indent="0" algn="ctr" defTabSz="15557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93,2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MIL</a:t>
            </a:r>
          </a:p>
          <a:p>
            <a:pPr marL="0" marR="0" lvl="0" indent="0" algn="ctr" defTabSz="15557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pessoas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atendidas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8198517" y="871536"/>
            <a:ext cx="3310131" cy="752707"/>
            <a:chOff x="8312816" y="1241812"/>
            <a:chExt cx="3310131" cy="752707"/>
          </a:xfrm>
        </p:grpSpPr>
        <p:sp>
          <p:nvSpPr>
            <p:cNvPr id="9" name="Retângulo 8"/>
            <p:cNvSpPr/>
            <p:nvPr/>
          </p:nvSpPr>
          <p:spPr>
            <a:xfrm>
              <a:off x="8525184" y="1306253"/>
              <a:ext cx="3097763" cy="68826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8312816" y="1241812"/>
              <a:ext cx="3310131" cy="586283"/>
            </a:xfrm>
            <a:custGeom>
              <a:avLst/>
              <a:gdLst>
                <a:gd name="connsiteX0" fmla="*/ 0 w 1520197"/>
                <a:gd name="connsiteY0" fmla="*/ 0 h 1332541"/>
                <a:gd name="connsiteX1" fmla="*/ 1520197 w 1520197"/>
                <a:gd name="connsiteY1" fmla="*/ 0 h 1332541"/>
                <a:gd name="connsiteX2" fmla="*/ 1520197 w 1520197"/>
                <a:gd name="connsiteY2" fmla="*/ 1332541 h 1332541"/>
                <a:gd name="connsiteX3" fmla="*/ 0 w 1520197"/>
                <a:gd name="connsiteY3" fmla="*/ 1332541 h 1332541"/>
                <a:gd name="connsiteX4" fmla="*/ 0 w 1520197"/>
                <a:gd name="connsiteY4" fmla="*/ 0 h 13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97" h="1332541">
                  <a:moveTo>
                    <a:pt x="0" y="0"/>
                  </a:moveTo>
                  <a:lnTo>
                    <a:pt x="1520197" y="0"/>
                  </a:lnTo>
                  <a:lnTo>
                    <a:pt x="1520197" y="1332541"/>
                  </a:lnTo>
                  <a:lnTo>
                    <a:pt x="0" y="1332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1" tIns="133351" rIns="133351" bIns="133351" numCol="1" spcCol="1270" anchor="t" anchorCtr="0">
              <a:noAutofit/>
            </a:bodyPr>
            <a:lstStyle/>
            <a:p>
              <a:pPr marL="0" marR="0" lvl="0" indent="0" algn="ctr" defTabSz="155571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+mn-cs"/>
                </a:rPr>
                <a:t>Resultados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776853" y="954881"/>
            <a:ext cx="5319147" cy="5262476"/>
            <a:chOff x="698975" y="1547878"/>
            <a:chExt cx="5319147" cy="5262476"/>
          </a:xfrm>
        </p:grpSpPr>
        <p:grpSp>
          <p:nvGrpSpPr>
            <p:cNvPr id="12" name="Grupo 79">
              <a:extLst>
                <a:ext uri="{FF2B5EF4-FFF2-40B4-BE49-F238E27FC236}">
                  <a16:creationId xmlns:a16="http://schemas.microsoft.com/office/drawing/2014/main" id="{A3FFBF43-702C-C31B-8EA3-05276D772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658" y="1547878"/>
              <a:ext cx="5303464" cy="5262476"/>
              <a:chOff x="5634332" y="4773618"/>
              <a:chExt cx="2017407" cy="1877991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56B98C5-5C38-F7E3-5FBC-8B700E599D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45443" y="4910141"/>
                <a:ext cx="888865" cy="600068"/>
              </a:xfrm>
              <a:custGeom>
                <a:avLst/>
                <a:gdLst>
                  <a:gd name="T0" fmla="*/ 2147483647 w 853"/>
                  <a:gd name="T1" fmla="*/ 2147483647 h 629"/>
                  <a:gd name="T2" fmla="*/ 2147483647 w 853"/>
                  <a:gd name="T3" fmla="*/ 2147483647 h 629"/>
                  <a:gd name="T4" fmla="*/ 2147483647 w 853"/>
                  <a:gd name="T5" fmla="*/ 2147483647 h 629"/>
                  <a:gd name="T6" fmla="*/ 2147483647 w 853"/>
                  <a:gd name="T7" fmla="*/ 2147483647 h 629"/>
                  <a:gd name="T8" fmla="*/ 2147483647 w 853"/>
                  <a:gd name="T9" fmla="*/ 2147483647 h 629"/>
                  <a:gd name="T10" fmla="*/ 2147483647 w 853"/>
                  <a:gd name="T11" fmla="*/ 2147483647 h 629"/>
                  <a:gd name="T12" fmla="*/ 2147483647 w 853"/>
                  <a:gd name="T13" fmla="*/ 2147483647 h 629"/>
                  <a:gd name="T14" fmla="*/ 2147483647 w 853"/>
                  <a:gd name="T15" fmla="*/ 2147483647 h 629"/>
                  <a:gd name="T16" fmla="*/ 2147483647 w 853"/>
                  <a:gd name="T17" fmla="*/ 2147483647 h 629"/>
                  <a:gd name="T18" fmla="*/ 2147483647 w 853"/>
                  <a:gd name="T19" fmla="*/ 2147483647 h 629"/>
                  <a:gd name="T20" fmla="*/ 2147483647 w 853"/>
                  <a:gd name="T21" fmla="*/ 2147483647 h 629"/>
                  <a:gd name="T22" fmla="*/ 2147483647 w 853"/>
                  <a:gd name="T23" fmla="*/ 2147483647 h 629"/>
                  <a:gd name="T24" fmla="*/ 2147483647 w 853"/>
                  <a:gd name="T25" fmla="*/ 2147483647 h 629"/>
                  <a:gd name="T26" fmla="*/ 2147483647 w 853"/>
                  <a:gd name="T27" fmla="*/ 2147483647 h 629"/>
                  <a:gd name="T28" fmla="*/ 2147483647 w 853"/>
                  <a:gd name="T29" fmla="*/ 2147483647 h 629"/>
                  <a:gd name="T30" fmla="*/ 2147483647 w 853"/>
                  <a:gd name="T31" fmla="*/ 2147483647 h 629"/>
                  <a:gd name="T32" fmla="*/ 0 w 853"/>
                  <a:gd name="T33" fmla="*/ 2147483647 h 629"/>
                  <a:gd name="T34" fmla="*/ 2147483647 w 853"/>
                  <a:gd name="T35" fmla="*/ 2147483647 h 629"/>
                  <a:gd name="T36" fmla="*/ 2147483647 w 853"/>
                  <a:gd name="T37" fmla="*/ 2147483647 h 629"/>
                  <a:gd name="T38" fmla="*/ 2147483647 w 853"/>
                  <a:gd name="T39" fmla="*/ 2147483647 h 629"/>
                  <a:gd name="T40" fmla="*/ 2147483647 w 853"/>
                  <a:gd name="T41" fmla="*/ 2147483647 h 629"/>
                  <a:gd name="T42" fmla="*/ 2147483647 w 853"/>
                  <a:gd name="T43" fmla="*/ 2147483647 h 629"/>
                  <a:gd name="T44" fmla="*/ 2147483647 w 853"/>
                  <a:gd name="T45" fmla="*/ 2147483647 h 629"/>
                  <a:gd name="T46" fmla="*/ 2147483647 w 853"/>
                  <a:gd name="T47" fmla="*/ 2147483647 h 629"/>
                  <a:gd name="T48" fmla="*/ 2147483647 w 853"/>
                  <a:gd name="T49" fmla="*/ 2147483647 h 629"/>
                  <a:gd name="T50" fmla="*/ 2147483647 w 853"/>
                  <a:gd name="T51" fmla="*/ 2147483647 h 629"/>
                  <a:gd name="T52" fmla="*/ 2147483647 w 853"/>
                  <a:gd name="T53" fmla="*/ 2147483647 h 629"/>
                  <a:gd name="T54" fmla="*/ 2147483647 w 853"/>
                  <a:gd name="T55" fmla="*/ 2147483647 h 629"/>
                  <a:gd name="T56" fmla="*/ 2147483647 w 853"/>
                  <a:gd name="T57" fmla="*/ 2147483647 h 629"/>
                  <a:gd name="T58" fmla="*/ 2147483647 w 853"/>
                  <a:gd name="T59" fmla="*/ 2147483647 h 629"/>
                  <a:gd name="T60" fmla="*/ 2147483647 w 853"/>
                  <a:gd name="T61" fmla="*/ 2147483647 h 629"/>
                  <a:gd name="T62" fmla="*/ 2147483647 w 853"/>
                  <a:gd name="T63" fmla="*/ 2147483647 h 629"/>
                  <a:gd name="T64" fmla="*/ 2147483647 w 853"/>
                  <a:gd name="T65" fmla="*/ 2147483647 h 629"/>
                  <a:gd name="T66" fmla="*/ 2147483647 w 853"/>
                  <a:gd name="T67" fmla="*/ 2147483647 h 629"/>
                  <a:gd name="T68" fmla="*/ 2147483647 w 853"/>
                  <a:gd name="T69" fmla="*/ 2147483647 h 629"/>
                  <a:gd name="T70" fmla="*/ 2147483647 w 853"/>
                  <a:gd name="T71" fmla="*/ 2147483647 h 629"/>
                  <a:gd name="T72" fmla="*/ 2147483647 w 853"/>
                  <a:gd name="T73" fmla="*/ 2147483647 h 629"/>
                  <a:gd name="T74" fmla="*/ 2147483647 w 853"/>
                  <a:gd name="T75" fmla="*/ 2147483647 h 629"/>
                  <a:gd name="T76" fmla="*/ 2147483647 w 853"/>
                  <a:gd name="T77" fmla="*/ 2147483647 h 629"/>
                  <a:gd name="T78" fmla="*/ 2147483647 w 853"/>
                  <a:gd name="T79" fmla="*/ 2147483647 h 629"/>
                  <a:gd name="T80" fmla="*/ 2147483647 w 853"/>
                  <a:gd name="T81" fmla="*/ 2147483647 h 629"/>
                  <a:gd name="T82" fmla="*/ 2147483647 w 853"/>
                  <a:gd name="T83" fmla="*/ 2147483647 h 629"/>
                  <a:gd name="T84" fmla="*/ 2147483647 w 853"/>
                  <a:gd name="T85" fmla="*/ 0 h 629"/>
                  <a:gd name="T86" fmla="*/ 2147483647 w 853"/>
                  <a:gd name="T87" fmla="*/ 2147483647 h 629"/>
                  <a:gd name="T88" fmla="*/ 2147483647 w 853"/>
                  <a:gd name="T89" fmla="*/ 2147483647 h 629"/>
                  <a:gd name="T90" fmla="*/ 2147483647 w 853"/>
                  <a:gd name="T91" fmla="*/ 2147483647 h 629"/>
                  <a:gd name="T92" fmla="*/ 2147483647 w 853"/>
                  <a:gd name="T93" fmla="*/ 2147483647 h 629"/>
                  <a:gd name="T94" fmla="*/ 2147483647 w 853"/>
                  <a:gd name="T95" fmla="*/ 2147483647 h 629"/>
                  <a:gd name="T96" fmla="*/ 2147483647 w 853"/>
                  <a:gd name="T97" fmla="*/ 2147483647 h 629"/>
                  <a:gd name="T98" fmla="*/ 2147483647 w 853"/>
                  <a:gd name="T99" fmla="*/ 2147483647 h 6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3"/>
                  <a:gd name="T151" fmla="*/ 0 h 629"/>
                  <a:gd name="T152" fmla="*/ 853 w 853"/>
                  <a:gd name="T153" fmla="*/ 629 h 6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3" h="629">
                    <a:moveTo>
                      <a:pt x="326" y="67"/>
                    </a:moveTo>
                    <a:lnTo>
                      <a:pt x="317" y="69"/>
                    </a:lnTo>
                    <a:lnTo>
                      <a:pt x="303" y="28"/>
                    </a:lnTo>
                    <a:lnTo>
                      <a:pt x="297" y="22"/>
                    </a:lnTo>
                    <a:lnTo>
                      <a:pt x="275" y="40"/>
                    </a:lnTo>
                    <a:lnTo>
                      <a:pt x="262" y="31"/>
                    </a:lnTo>
                    <a:lnTo>
                      <a:pt x="257" y="31"/>
                    </a:lnTo>
                    <a:lnTo>
                      <a:pt x="253" y="40"/>
                    </a:lnTo>
                    <a:lnTo>
                      <a:pt x="254" y="40"/>
                    </a:lnTo>
                    <a:lnTo>
                      <a:pt x="243" y="45"/>
                    </a:lnTo>
                    <a:lnTo>
                      <a:pt x="180" y="48"/>
                    </a:lnTo>
                    <a:lnTo>
                      <a:pt x="179" y="78"/>
                    </a:lnTo>
                    <a:lnTo>
                      <a:pt x="188" y="81"/>
                    </a:lnTo>
                    <a:lnTo>
                      <a:pt x="204" y="84"/>
                    </a:lnTo>
                    <a:lnTo>
                      <a:pt x="209" y="93"/>
                    </a:lnTo>
                    <a:lnTo>
                      <a:pt x="207" y="100"/>
                    </a:lnTo>
                    <a:lnTo>
                      <a:pt x="191" y="98"/>
                    </a:lnTo>
                    <a:lnTo>
                      <a:pt x="167" y="107"/>
                    </a:lnTo>
                    <a:lnTo>
                      <a:pt x="169" y="146"/>
                    </a:lnTo>
                    <a:lnTo>
                      <a:pt x="191" y="166"/>
                    </a:lnTo>
                    <a:lnTo>
                      <a:pt x="191" y="181"/>
                    </a:lnTo>
                    <a:lnTo>
                      <a:pt x="201" y="194"/>
                    </a:lnTo>
                    <a:lnTo>
                      <a:pt x="184" y="333"/>
                    </a:lnTo>
                    <a:lnTo>
                      <a:pt x="177" y="349"/>
                    </a:lnTo>
                    <a:lnTo>
                      <a:pt x="171" y="359"/>
                    </a:lnTo>
                    <a:lnTo>
                      <a:pt x="160" y="349"/>
                    </a:lnTo>
                    <a:lnTo>
                      <a:pt x="137" y="353"/>
                    </a:lnTo>
                    <a:lnTo>
                      <a:pt x="130" y="363"/>
                    </a:lnTo>
                    <a:lnTo>
                      <a:pt x="84" y="374"/>
                    </a:lnTo>
                    <a:lnTo>
                      <a:pt x="37" y="412"/>
                    </a:lnTo>
                    <a:lnTo>
                      <a:pt x="37" y="429"/>
                    </a:lnTo>
                    <a:lnTo>
                      <a:pt x="23" y="454"/>
                    </a:lnTo>
                    <a:lnTo>
                      <a:pt x="26" y="481"/>
                    </a:lnTo>
                    <a:lnTo>
                      <a:pt x="0" y="501"/>
                    </a:lnTo>
                    <a:lnTo>
                      <a:pt x="0" y="510"/>
                    </a:lnTo>
                    <a:lnTo>
                      <a:pt x="46" y="528"/>
                    </a:lnTo>
                    <a:lnTo>
                      <a:pt x="157" y="550"/>
                    </a:lnTo>
                    <a:lnTo>
                      <a:pt x="297" y="608"/>
                    </a:lnTo>
                    <a:lnTo>
                      <a:pt x="343" y="629"/>
                    </a:lnTo>
                    <a:lnTo>
                      <a:pt x="373" y="606"/>
                    </a:lnTo>
                    <a:lnTo>
                      <a:pt x="386" y="604"/>
                    </a:lnTo>
                    <a:lnTo>
                      <a:pt x="401" y="609"/>
                    </a:lnTo>
                    <a:lnTo>
                      <a:pt x="422" y="600"/>
                    </a:lnTo>
                    <a:lnTo>
                      <a:pt x="431" y="600"/>
                    </a:lnTo>
                    <a:lnTo>
                      <a:pt x="446" y="584"/>
                    </a:lnTo>
                    <a:lnTo>
                      <a:pt x="474" y="574"/>
                    </a:lnTo>
                    <a:lnTo>
                      <a:pt x="483" y="563"/>
                    </a:lnTo>
                    <a:lnTo>
                      <a:pt x="481" y="547"/>
                    </a:lnTo>
                    <a:lnTo>
                      <a:pt x="494" y="540"/>
                    </a:lnTo>
                    <a:lnTo>
                      <a:pt x="500" y="536"/>
                    </a:lnTo>
                    <a:lnTo>
                      <a:pt x="503" y="527"/>
                    </a:lnTo>
                    <a:lnTo>
                      <a:pt x="542" y="527"/>
                    </a:lnTo>
                    <a:lnTo>
                      <a:pt x="565" y="552"/>
                    </a:lnTo>
                    <a:lnTo>
                      <a:pt x="613" y="566"/>
                    </a:lnTo>
                    <a:lnTo>
                      <a:pt x="758" y="559"/>
                    </a:lnTo>
                    <a:lnTo>
                      <a:pt x="763" y="536"/>
                    </a:lnTo>
                    <a:lnTo>
                      <a:pt x="763" y="516"/>
                    </a:lnTo>
                    <a:lnTo>
                      <a:pt x="763" y="506"/>
                    </a:lnTo>
                    <a:lnTo>
                      <a:pt x="775" y="484"/>
                    </a:lnTo>
                    <a:lnTo>
                      <a:pt x="760" y="458"/>
                    </a:lnTo>
                    <a:lnTo>
                      <a:pt x="798" y="367"/>
                    </a:lnTo>
                    <a:lnTo>
                      <a:pt x="853" y="224"/>
                    </a:lnTo>
                    <a:lnTo>
                      <a:pt x="839" y="214"/>
                    </a:lnTo>
                    <a:lnTo>
                      <a:pt x="816" y="199"/>
                    </a:lnTo>
                    <a:lnTo>
                      <a:pt x="803" y="199"/>
                    </a:lnTo>
                    <a:lnTo>
                      <a:pt x="771" y="194"/>
                    </a:lnTo>
                    <a:lnTo>
                      <a:pt x="735" y="140"/>
                    </a:lnTo>
                    <a:lnTo>
                      <a:pt x="732" y="97"/>
                    </a:lnTo>
                    <a:lnTo>
                      <a:pt x="688" y="99"/>
                    </a:lnTo>
                    <a:lnTo>
                      <a:pt x="673" y="107"/>
                    </a:lnTo>
                    <a:lnTo>
                      <a:pt x="670" y="118"/>
                    </a:lnTo>
                    <a:lnTo>
                      <a:pt x="659" y="128"/>
                    </a:lnTo>
                    <a:lnTo>
                      <a:pt x="655" y="147"/>
                    </a:lnTo>
                    <a:lnTo>
                      <a:pt x="640" y="155"/>
                    </a:lnTo>
                    <a:lnTo>
                      <a:pt x="624" y="141"/>
                    </a:lnTo>
                    <a:lnTo>
                      <a:pt x="615" y="138"/>
                    </a:lnTo>
                    <a:lnTo>
                      <a:pt x="598" y="148"/>
                    </a:lnTo>
                    <a:lnTo>
                      <a:pt x="592" y="178"/>
                    </a:lnTo>
                    <a:lnTo>
                      <a:pt x="583" y="182"/>
                    </a:lnTo>
                    <a:lnTo>
                      <a:pt x="544" y="151"/>
                    </a:lnTo>
                    <a:lnTo>
                      <a:pt x="547" y="148"/>
                    </a:lnTo>
                    <a:lnTo>
                      <a:pt x="550" y="146"/>
                    </a:lnTo>
                    <a:lnTo>
                      <a:pt x="553" y="132"/>
                    </a:lnTo>
                    <a:lnTo>
                      <a:pt x="544" y="67"/>
                    </a:lnTo>
                    <a:lnTo>
                      <a:pt x="519" y="17"/>
                    </a:lnTo>
                    <a:lnTo>
                      <a:pt x="503" y="0"/>
                    </a:lnTo>
                    <a:lnTo>
                      <a:pt x="500" y="8"/>
                    </a:lnTo>
                    <a:lnTo>
                      <a:pt x="468" y="28"/>
                    </a:lnTo>
                    <a:lnTo>
                      <a:pt x="468" y="37"/>
                    </a:lnTo>
                    <a:lnTo>
                      <a:pt x="456" y="53"/>
                    </a:lnTo>
                    <a:lnTo>
                      <a:pt x="449" y="48"/>
                    </a:lnTo>
                    <a:lnTo>
                      <a:pt x="436" y="58"/>
                    </a:lnTo>
                    <a:lnTo>
                      <a:pt x="414" y="67"/>
                    </a:lnTo>
                    <a:lnTo>
                      <a:pt x="413" y="73"/>
                    </a:lnTo>
                    <a:lnTo>
                      <a:pt x="394" y="91"/>
                    </a:lnTo>
                    <a:lnTo>
                      <a:pt x="389" y="90"/>
                    </a:lnTo>
                    <a:lnTo>
                      <a:pt x="390" y="78"/>
                    </a:lnTo>
                    <a:lnTo>
                      <a:pt x="387" y="75"/>
                    </a:lnTo>
                    <a:lnTo>
                      <a:pt x="373" y="84"/>
                    </a:lnTo>
                    <a:lnTo>
                      <a:pt x="358" y="88"/>
                    </a:lnTo>
                    <a:lnTo>
                      <a:pt x="326" y="6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5CBEE6B4-3F74-5D3A-AC59-A49E96DA8E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34332" y="5397499"/>
                <a:ext cx="387291" cy="188910"/>
              </a:xfrm>
              <a:custGeom>
                <a:avLst/>
                <a:gdLst>
                  <a:gd name="T0" fmla="*/ 2147483647 w 373"/>
                  <a:gd name="T1" fmla="*/ 2147483647 h 198"/>
                  <a:gd name="T2" fmla="*/ 2147483647 w 373"/>
                  <a:gd name="T3" fmla="*/ 2147483647 h 198"/>
                  <a:gd name="T4" fmla="*/ 2147483647 w 373"/>
                  <a:gd name="T5" fmla="*/ 2147483647 h 198"/>
                  <a:gd name="T6" fmla="*/ 2147483647 w 373"/>
                  <a:gd name="T7" fmla="*/ 2147483647 h 198"/>
                  <a:gd name="T8" fmla="*/ 2147483647 w 373"/>
                  <a:gd name="T9" fmla="*/ 0 h 198"/>
                  <a:gd name="T10" fmla="*/ 2147483647 w 373"/>
                  <a:gd name="T11" fmla="*/ 2147483647 h 198"/>
                  <a:gd name="T12" fmla="*/ 2147483647 w 373"/>
                  <a:gd name="T13" fmla="*/ 2147483647 h 198"/>
                  <a:gd name="T14" fmla="*/ 0 w 373"/>
                  <a:gd name="T15" fmla="*/ 2147483647 h 198"/>
                  <a:gd name="T16" fmla="*/ 2147483647 w 373"/>
                  <a:gd name="T17" fmla="*/ 2147483647 h 198"/>
                  <a:gd name="T18" fmla="*/ 2147483647 w 373"/>
                  <a:gd name="T19" fmla="*/ 2147483647 h 198"/>
                  <a:gd name="T20" fmla="*/ 2147483647 w 373"/>
                  <a:gd name="T21" fmla="*/ 2147483647 h 198"/>
                  <a:gd name="T22" fmla="*/ 2147483647 w 373"/>
                  <a:gd name="T23" fmla="*/ 2147483647 h 198"/>
                  <a:gd name="T24" fmla="*/ 2147483647 w 373"/>
                  <a:gd name="T25" fmla="*/ 2147483647 h 198"/>
                  <a:gd name="T26" fmla="*/ 2147483647 w 373"/>
                  <a:gd name="T27" fmla="*/ 2147483647 h 198"/>
                  <a:gd name="T28" fmla="*/ 2147483647 w 373"/>
                  <a:gd name="T29" fmla="*/ 2147483647 h 198"/>
                  <a:gd name="T30" fmla="*/ 2147483647 w 373"/>
                  <a:gd name="T31" fmla="*/ 2147483647 h 198"/>
                  <a:gd name="T32" fmla="*/ 2147483647 w 373"/>
                  <a:gd name="T33" fmla="*/ 2147483647 h 198"/>
                  <a:gd name="T34" fmla="*/ 2147483647 w 373"/>
                  <a:gd name="T35" fmla="*/ 2147483647 h 198"/>
                  <a:gd name="T36" fmla="*/ 2147483647 w 373"/>
                  <a:gd name="T37" fmla="*/ 2147483647 h 198"/>
                  <a:gd name="T38" fmla="*/ 2147483647 w 373"/>
                  <a:gd name="T39" fmla="*/ 2147483647 h 198"/>
                  <a:gd name="T40" fmla="*/ 2147483647 w 373"/>
                  <a:gd name="T41" fmla="*/ 2147483647 h 198"/>
                  <a:gd name="T42" fmla="*/ 2147483647 w 373"/>
                  <a:gd name="T43" fmla="*/ 2147483647 h 198"/>
                  <a:gd name="T44" fmla="*/ 2147483647 w 373"/>
                  <a:gd name="T45" fmla="*/ 2147483647 h 198"/>
                  <a:gd name="T46" fmla="*/ 2147483647 w 373"/>
                  <a:gd name="T47" fmla="*/ 2147483647 h 198"/>
                  <a:gd name="T48" fmla="*/ 2147483647 w 373"/>
                  <a:gd name="T49" fmla="*/ 2147483647 h 198"/>
                  <a:gd name="T50" fmla="*/ 2147483647 w 373"/>
                  <a:gd name="T51" fmla="*/ 2147483647 h 198"/>
                  <a:gd name="T52" fmla="*/ 2147483647 w 373"/>
                  <a:gd name="T53" fmla="*/ 2147483647 h 198"/>
                  <a:gd name="T54" fmla="*/ 2147483647 w 373"/>
                  <a:gd name="T55" fmla="*/ 2147483647 h 198"/>
                  <a:gd name="T56" fmla="*/ 2147483647 w 373"/>
                  <a:gd name="T57" fmla="*/ 2147483647 h 198"/>
                  <a:gd name="T58" fmla="*/ 2147483647 w 373"/>
                  <a:gd name="T59" fmla="*/ 2147483647 h 198"/>
                  <a:gd name="T60" fmla="*/ 2147483647 w 373"/>
                  <a:gd name="T61" fmla="*/ 2147483647 h 198"/>
                  <a:gd name="T62" fmla="*/ 2147483647 w 373"/>
                  <a:gd name="T63" fmla="*/ 2147483647 h 198"/>
                  <a:gd name="T64" fmla="*/ 2147483647 w 373"/>
                  <a:gd name="T65" fmla="*/ 2147483647 h 198"/>
                  <a:gd name="T66" fmla="*/ 2147483647 w 373"/>
                  <a:gd name="T67" fmla="*/ 2147483647 h 198"/>
                  <a:gd name="T68" fmla="*/ 2147483647 w 373"/>
                  <a:gd name="T69" fmla="*/ 2147483647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3"/>
                  <a:gd name="T106" fmla="*/ 0 h 198"/>
                  <a:gd name="T107" fmla="*/ 373 w 373"/>
                  <a:gd name="T108" fmla="*/ 198 h 1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3" h="198">
                    <a:moveTo>
                      <a:pt x="355" y="119"/>
                    </a:moveTo>
                    <a:lnTo>
                      <a:pt x="309" y="98"/>
                    </a:lnTo>
                    <a:lnTo>
                      <a:pt x="169" y="40"/>
                    </a:lnTo>
                    <a:lnTo>
                      <a:pt x="58" y="18"/>
                    </a:lnTo>
                    <a:lnTo>
                      <a:pt x="12" y="0"/>
                    </a:lnTo>
                    <a:lnTo>
                      <a:pt x="11" y="16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14" y="41"/>
                    </a:lnTo>
                    <a:lnTo>
                      <a:pt x="11" y="46"/>
                    </a:lnTo>
                    <a:lnTo>
                      <a:pt x="20" y="58"/>
                    </a:lnTo>
                    <a:lnTo>
                      <a:pt x="35" y="79"/>
                    </a:lnTo>
                    <a:lnTo>
                      <a:pt x="49" y="94"/>
                    </a:lnTo>
                    <a:lnTo>
                      <a:pt x="55" y="106"/>
                    </a:lnTo>
                    <a:lnTo>
                      <a:pt x="44" y="120"/>
                    </a:lnTo>
                    <a:lnTo>
                      <a:pt x="49" y="120"/>
                    </a:lnTo>
                    <a:lnTo>
                      <a:pt x="86" y="123"/>
                    </a:lnTo>
                    <a:lnTo>
                      <a:pt x="102" y="148"/>
                    </a:lnTo>
                    <a:lnTo>
                      <a:pt x="131" y="148"/>
                    </a:lnTo>
                    <a:lnTo>
                      <a:pt x="167" y="117"/>
                    </a:lnTo>
                    <a:lnTo>
                      <a:pt x="173" y="125"/>
                    </a:lnTo>
                    <a:lnTo>
                      <a:pt x="170" y="137"/>
                    </a:lnTo>
                    <a:lnTo>
                      <a:pt x="177" y="193"/>
                    </a:lnTo>
                    <a:lnTo>
                      <a:pt x="185" y="198"/>
                    </a:lnTo>
                    <a:lnTo>
                      <a:pt x="203" y="191"/>
                    </a:lnTo>
                    <a:lnTo>
                      <a:pt x="226" y="189"/>
                    </a:lnTo>
                    <a:lnTo>
                      <a:pt x="259" y="189"/>
                    </a:lnTo>
                    <a:lnTo>
                      <a:pt x="265" y="194"/>
                    </a:lnTo>
                    <a:lnTo>
                      <a:pt x="287" y="185"/>
                    </a:lnTo>
                    <a:lnTo>
                      <a:pt x="298" y="170"/>
                    </a:lnTo>
                    <a:lnTo>
                      <a:pt x="313" y="170"/>
                    </a:lnTo>
                    <a:lnTo>
                      <a:pt x="319" y="162"/>
                    </a:lnTo>
                    <a:lnTo>
                      <a:pt x="343" y="144"/>
                    </a:lnTo>
                    <a:lnTo>
                      <a:pt x="373" y="126"/>
                    </a:lnTo>
                    <a:lnTo>
                      <a:pt x="355" y="11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DA114DDB-6258-EF14-FC10-FF794D0B52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02576" y="5413374"/>
                <a:ext cx="360308" cy="277809"/>
              </a:xfrm>
              <a:custGeom>
                <a:avLst/>
                <a:gdLst>
                  <a:gd name="T0" fmla="*/ 2147483647 w 346"/>
                  <a:gd name="T1" fmla="*/ 2147483647 h 289"/>
                  <a:gd name="T2" fmla="*/ 2147483647 w 346"/>
                  <a:gd name="T3" fmla="*/ 2147483647 h 289"/>
                  <a:gd name="T4" fmla="*/ 2147483647 w 346"/>
                  <a:gd name="T5" fmla="*/ 2147483647 h 289"/>
                  <a:gd name="T6" fmla="*/ 2147483647 w 346"/>
                  <a:gd name="T7" fmla="*/ 2147483647 h 289"/>
                  <a:gd name="T8" fmla="*/ 2147483647 w 346"/>
                  <a:gd name="T9" fmla="*/ 2147483647 h 289"/>
                  <a:gd name="T10" fmla="*/ 2147483647 w 346"/>
                  <a:gd name="T11" fmla="*/ 2147483647 h 289"/>
                  <a:gd name="T12" fmla="*/ 2147483647 w 346"/>
                  <a:gd name="T13" fmla="*/ 2147483647 h 289"/>
                  <a:gd name="T14" fmla="*/ 2147483647 w 346"/>
                  <a:gd name="T15" fmla="*/ 2147483647 h 289"/>
                  <a:gd name="T16" fmla="*/ 2147483647 w 346"/>
                  <a:gd name="T17" fmla="*/ 2147483647 h 289"/>
                  <a:gd name="T18" fmla="*/ 2147483647 w 346"/>
                  <a:gd name="T19" fmla="*/ 2147483647 h 289"/>
                  <a:gd name="T20" fmla="*/ 2147483647 w 346"/>
                  <a:gd name="T21" fmla="*/ 2147483647 h 289"/>
                  <a:gd name="T22" fmla="*/ 2147483647 w 346"/>
                  <a:gd name="T23" fmla="*/ 2147483647 h 289"/>
                  <a:gd name="T24" fmla="*/ 2147483647 w 346"/>
                  <a:gd name="T25" fmla="*/ 2147483647 h 289"/>
                  <a:gd name="T26" fmla="*/ 2147483647 w 346"/>
                  <a:gd name="T27" fmla="*/ 2147483647 h 289"/>
                  <a:gd name="T28" fmla="*/ 2147483647 w 346"/>
                  <a:gd name="T29" fmla="*/ 2147483647 h 289"/>
                  <a:gd name="T30" fmla="*/ 2147483647 w 346"/>
                  <a:gd name="T31" fmla="*/ 2147483647 h 289"/>
                  <a:gd name="T32" fmla="*/ 2147483647 w 346"/>
                  <a:gd name="T33" fmla="*/ 2147483647 h 289"/>
                  <a:gd name="T34" fmla="*/ 2147483647 w 346"/>
                  <a:gd name="T35" fmla="*/ 2147483647 h 289"/>
                  <a:gd name="T36" fmla="*/ 2147483647 w 346"/>
                  <a:gd name="T37" fmla="*/ 2147483647 h 289"/>
                  <a:gd name="T38" fmla="*/ 2147483647 w 346"/>
                  <a:gd name="T39" fmla="*/ 2147483647 h 289"/>
                  <a:gd name="T40" fmla="*/ 2147483647 w 346"/>
                  <a:gd name="T41" fmla="*/ 2147483647 h 289"/>
                  <a:gd name="T42" fmla="*/ 2147483647 w 346"/>
                  <a:gd name="T43" fmla="*/ 2147483647 h 289"/>
                  <a:gd name="T44" fmla="*/ 2147483647 w 346"/>
                  <a:gd name="T45" fmla="*/ 2147483647 h 289"/>
                  <a:gd name="T46" fmla="*/ 2147483647 w 346"/>
                  <a:gd name="T47" fmla="*/ 2147483647 h 289"/>
                  <a:gd name="T48" fmla="*/ 2147483647 w 346"/>
                  <a:gd name="T49" fmla="*/ 2147483647 h 289"/>
                  <a:gd name="T50" fmla="*/ 2147483647 w 346"/>
                  <a:gd name="T51" fmla="*/ 2147483647 h 289"/>
                  <a:gd name="T52" fmla="*/ 2147483647 w 346"/>
                  <a:gd name="T53" fmla="*/ 2147483647 h 289"/>
                  <a:gd name="T54" fmla="*/ 2147483647 w 346"/>
                  <a:gd name="T55" fmla="*/ 2147483647 h 289"/>
                  <a:gd name="T56" fmla="*/ 2147483647 w 346"/>
                  <a:gd name="T57" fmla="*/ 2147483647 h 289"/>
                  <a:gd name="T58" fmla="*/ 2147483647 w 346"/>
                  <a:gd name="T59" fmla="*/ 2147483647 h 289"/>
                  <a:gd name="T60" fmla="*/ 2147483647 w 346"/>
                  <a:gd name="T61" fmla="*/ 2147483647 h 289"/>
                  <a:gd name="T62" fmla="*/ 2147483647 w 346"/>
                  <a:gd name="T63" fmla="*/ 2147483647 h 289"/>
                  <a:gd name="T64" fmla="*/ 2147483647 w 346"/>
                  <a:gd name="T65" fmla="*/ 2147483647 h 289"/>
                  <a:gd name="T66" fmla="*/ 2147483647 w 346"/>
                  <a:gd name="T67" fmla="*/ 2147483647 h 289"/>
                  <a:gd name="T68" fmla="*/ 2147483647 w 346"/>
                  <a:gd name="T69" fmla="*/ 2147483647 h 289"/>
                  <a:gd name="T70" fmla="*/ 2147483647 w 346"/>
                  <a:gd name="T71" fmla="*/ 2147483647 h 289"/>
                  <a:gd name="T72" fmla="*/ 2147483647 w 346"/>
                  <a:gd name="T73" fmla="*/ 2147483647 h 289"/>
                  <a:gd name="T74" fmla="*/ 2147483647 w 346"/>
                  <a:gd name="T75" fmla="*/ 2147483647 h 289"/>
                  <a:gd name="T76" fmla="*/ 2147483647 w 346"/>
                  <a:gd name="T77" fmla="*/ 2147483647 h 289"/>
                  <a:gd name="T78" fmla="*/ 0 w 346"/>
                  <a:gd name="T79" fmla="*/ 2147483647 h 289"/>
                  <a:gd name="T80" fmla="*/ 2147483647 w 346"/>
                  <a:gd name="T81" fmla="*/ 2147483647 h 289"/>
                  <a:gd name="T82" fmla="*/ 2147483647 w 346"/>
                  <a:gd name="T83" fmla="*/ 2147483647 h 289"/>
                  <a:gd name="T84" fmla="*/ 2147483647 w 346"/>
                  <a:gd name="T85" fmla="*/ 2147483647 h 289"/>
                  <a:gd name="T86" fmla="*/ 2147483647 w 346"/>
                  <a:gd name="T87" fmla="*/ 2147483647 h 289"/>
                  <a:gd name="T88" fmla="*/ 2147483647 w 346"/>
                  <a:gd name="T89" fmla="*/ 2147483647 h 289"/>
                  <a:gd name="T90" fmla="*/ 2147483647 w 346"/>
                  <a:gd name="T91" fmla="*/ 2147483647 h 289"/>
                  <a:gd name="T92" fmla="*/ 2147483647 w 346"/>
                  <a:gd name="T93" fmla="*/ 2147483647 h 289"/>
                  <a:gd name="T94" fmla="*/ 2147483647 w 346"/>
                  <a:gd name="T95" fmla="*/ 2147483647 h 289"/>
                  <a:gd name="T96" fmla="*/ 2147483647 w 346"/>
                  <a:gd name="T97" fmla="*/ 2147483647 h 289"/>
                  <a:gd name="T98" fmla="*/ 2147483647 w 346"/>
                  <a:gd name="T99" fmla="*/ 2147483647 h 289"/>
                  <a:gd name="T100" fmla="*/ 2147483647 w 346"/>
                  <a:gd name="T101" fmla="*/ 2147483647 h 289"/>
                  <a:gd name="T102" fmla="*/ 2147483647 w 346"/>
                  <a:gd name="T103" fmla="*/ 0 h 289"/>
                  <a:gd name="T104" fmla="*/ 2147483647 w 346"/>
                  <a:gd name="T105" fmla="*/ 0 h 289"/>
                  <a:gd name="T106" fmla="*/ 2147483647 w 346"/>
                  <a:gd name="T107" fmla="*/ 2147483647 h 289"/>
                  <a:gd name="T108" fmla="*/ 2147483647 w 346"/>
                  <a:gd name="T109" fmla="*/ 2147483647 h 2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6"/>
                  <a:gd name="T166" fmla="*/ 0 h 289"/>
                  <a:gd name="T167" fmla="*/ 346 w 346"/>
                  <a:gd name="T168" fmla="*/ 289 h 2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6" h="289">
                    <a:moveTo>
                      <a:pt x="270" y="39"/>
                    </a:moveTo>
                    <a:lnTo>
                      <a:pt x="267" y="57"/>
                    </a:lnTo>
                    <a:lnTo>
                      <a:pt x="270" y="88"/>
                    </a:lnTo>
                    <a:lnTo>
                      <a:pt x="264" y="114"/>
                    </a:lnTo>
                    <a:lnTo>
                      <a:pt x="267" y="126"/>
                    </a:lnTo>
                    <a:lnTo>
                      <a:pt x="289" y="149"/>
                    </a:lnTo>
                    <a:lnTo>
                      <a:pt x="332" y="153"/>
                    </a:lnTo>
                    <a:lnTo>
                      <a:pt x="341" y="160"/>
                    </a:lnTo>
                    <a:lnTo>
                      <a:pt x="339" y="176"/>
                    </a:lnTo>
                    <a:lnTo>
                      <a:pt x="336" y="186"/>
                    </a:lnTo>
                    <a:lnTo>
                      <a:pt x="346" y="209"/>
                    </a:lnTo>
                    <a:lnTo>
                      <a:pt x="344" y="233"/>
                    </a:lnTo>
                    <a:lnTo>
                      <a:pt x="336" y="247"/>
                    </a:lnTo>
                    <a:lnTo>
                      <a:pt x="325" y="266"/>
                    </a:lnTo>
                    <a:lnTo>
                      <a:pt x="312" y="280"/>
                    </a:lnTo>
                    <a:lnTo>
                      <a:pt x="303" y="289"/>
                    </a:lnTo>
                    <a:lnTo>
                      <a:pt x="287" y="283"/>
                    </a:lnTo>
                    <a:lnTo>
                      <a:pt x="254" y="286"/>
                    </a:lnTo>
                    <a:lnTo>
                      <a:pt x="236" y="266"/>
                    </a:lnTo>
                    <a:lnTo>
                      <a:pt x="218" y="263"/>
                    </a:lnTo>
                    <a:lnTo>
                      <a:pt x="197" y="254"/>
                    </a:lnTo>
                    <a:lnTo>
                      <a:pt x="189" y="245"/>
                    </a:lnTo>
                    <a:lnTo>
                      <a:pt x="183" y="245"/>
                    </a:lnTo>
                    <a:lnTo>
                      <a:pt x="179" y="247"/>
                    </a:lnTo>
                    <a:lnTo>
                      <a:pt x="166" y="235"/>
                    </a:lnTo>
                    <a:lnTo>
                      <a:pt x="138" y="237"/>
                    </a:lnTo>
                    <a:lnTo>
                      <a:pt x="127" y="236"/>
                    </a:lnTo>
                    <a:lnTo>
                      <a:pt x="117" y="220"/>
                    </a:lnTo>
                    <a:lnTo>
                      <a:pt x="106" y="217"/>
                    </a:lnTo>
                    <a:lnTo>
                      <a:pt x="88" y="203"/>
                    </a:lnTo>
                    <a:lnTo>
                      <a:pt x="75" y="168"/>
                    </a:lnTo>
                    <a:lnTo>
                      <a:pt x="78" y="160"/>
                    </a:lnTo>
                    <a:lnTo>
                      <a:pt x="70" y="139"/>
                    </a:lnTo>
                    <a:lnTo>
                      <a:pt x="76" y="118"/>
                    </a:lnTo>
                    <a:lnTo>
                      <a:pt x="73" y="100"/>
                    </a:lnTo>
                    <a:lnTo>
                      <a:pt x="67" y="96"/>
                    </a:lnTo>
                    <a:lnTo>
                      <a:pt x="60" y="106"/>
                    </a:lnTo>
                    <a:lnTo>
                      <a:pt x="28" y="106"/>
                    </a:lnTo>
                    <a:lnTo>
                      <a:pt x="18" y="109"/>
                    </a:lnTo>
                    <a:lnTo>
                      <a:pt x="0" y="102"/>
                    </a:lnTo>
                    <a:lnTo>
                      <a:pt x="30" y="79"/>
                    </a:lnTo>
                    <a:lnTo>
                      <a:pt x="43" y="77"/>
                    </a:lnTo>
                    <a:lnTo>
                      <a:pt x="58" y="82"/>
                    </a:lnTo>
                    <a:lnTo>
                      <a:pt x="79" y="73"/>
                    </a:lnTo>
                    <a:lnTo>
                      <a:pt x="88" y="73"/>
                    </a:lnTo>
                    <a:lnTo>
                      <a:pt x="103" y="57"/>
                    </a:lnTo>
                    <a:lnTo>
                      <a:pt x="131" y="47"/>
                    </a:lnTo>
                    <a:lnTo>
                      <a:pt x="140" y="36"/>
                    </a:lnTo>
                    <a:lnTo>
                      <a:pt x="138" y="20"/>
                    </a:lnTo>
                    <a:lnTo>
                      <a:pt x="151" y="13"/>
                    </a:lnTo>
                    <a:lnTo>
                      <a:pt x="157" y="9"/>
                    </a:lnTo>
                    <a:lnTo>
                      <a:pt x="160" y="0"/>
                    </a:lnTo>
                    <a:lnTo>
                      <a:pt x="199" y="0"/>
                    </a:lnTo>
                    <a:lnTo>
                      <a:pt x="222" y="25"/>
                    </a:lnTo>
                    <a:lnTo>
                      <a:pt x="270" y="3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A69B5AC-A119-0A93-C7E7-C9E19FC6EB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96225" y="4773618"/>
                <a:ext cx="311103" cy="312734"/>
              </a:xfrm>
              <a:custGeom>
                <a:avLst/>
                <a:gdLst>
                  <a:gd name="T0" fmla="*/ 2147483647 w 301"/>
                  <a:gd name="T1" fmla="*/ 2147483647 h 328"/>
                  <a:gd name="T2" fmla="*/ 2147483647 w 301"/>
                  <a:gd name="T3" fmla="*/ 0 h 328"/>
                  <a:gd name="T4" fmla="*/ 2147483647 w 301"/>
                  <a:gd name="T5" fmla="*/ 2147483647 h 328"/>
                  <a:gd name="T6" fmla="*/ 2147483647 w 301"/>
                  <a:gd name="T7" fmla="*/ 2147483647 h 328"/>
                  <a:gd name="T8" fmla="*/ 2147483647 w 301"/>
                  <a:gd name="T9" fmla="*/ 2147483647 h 328"/>
                  <a:gd name="T10" fmla="*/ 2147483647 w 301"/>
                  <a:gd name="T11" fmla="*/ 2147483647 h 328"/>
                  <a:gd name="T12" fmla="*/ 2147483647 w 301"/>
                  <a:gd name="T13" fmla="*/ 2147483647 h 328"/>
                  <a:gd name="T14" fmla="*/ 2147483647 w 301"/>
                  <a:gd name="T15" fmla="*/ 2147483647 h 328"/>
                  <a:gd name="T16" fmla="*/ 2147483647 w 301"/>
                  <a:gd name="T17" fmla="*/ 2147483647 h 328"/>
                  <a:gd name="T18" fmla="*/ 2147483647 w 301"/>
                  <a:gd name="T19" fmla="*/ 2147483647 h 328"/>
                  <a:gd name="T20" fmla="*/ 2147483647 w 301"/>
                  <a:gd name="T21" fmla="*/ 2147483647 h 328"/>
                  <a:gd name="T22" fmla="*/ 2147483647 w 301"/>
                  <a:gd name="T23" fmla="*/ 2147483647 h 328"/>
                  <a:gd name="T24" fmla="*/ 2147483647 w 301"/>
                  <a:gd name="T25" fmla="*/ 2147483647 h 328"/>
                  <a:gd name="T26" fmla="*/ 2147483647 w 301"/>
                  <a:gd name="T27" fmla="*/ 2147483647 h 328"/>
                  <a:gd name="T28" fmla="*/ 2147483647 w 301"/>
                  <a:gd name="T29" fmla="*/ 2147483647 h 328"/>
                  <a:gd name="T30" fmla="*/ 2147483647 w 301"/>
                  <a:gd name="T31" fmla="*/ 2147483647 h 328"/>
                  <a:gd name="T32" fmla="*/ 2147483647 w 301"/>
                  <a:gd name="T33" fmla="*/ 2147483647 h 328"/>
                  <a:gd name="T34" fmla="*/ 2147483647 w 301"/>
                  <a:gd name="T35" fmla="*/ 2147483647 h 328"/>
                  <a:gd name="T36" fmla="*/ 2147483647 w 301"/>
                  <a:gd name="T37" fmla="*/ 2147483647 h 328"/>
                  <a:gd name="T38" fmla="*/ 2147483647 w 301"/>
                  <a:gd name="T39" fmla="*/ 2147483647 h 328"/>
                  <a:gd name="T40" fmla="*/ 2147483647 w 301"/>
                  <a:gd name="T41" fmla="*/ 2147483647 h 328"/>
                  <a:gd name="T42" fmla="*/ 2147483647 w 301"/>
                  <a:gd name="T43" fmla="*/ 2147483647 h 328"/>
                  <a:gd name="T44" fmla="*/ 2147483647 w 301"/>
                  <a:gd name="T45" fmla="*/ 2147483647 h 328"/>
                  <a:gd name="T46" fmla="*/ 2147483647 w 301"/>
                  <a:gd name="T47" fmla="*/ 2147483647 h 328"/>
                  <a:gd name="T48" fmla="*/ 2147483647 w 301"/>
                  <a:gd name="T49" fmla="*/ 2147483647 h 328"/>
                  <a:gd name="T50" fmla="*/ 2147483647 w 301"/>
                  <a:gd name="T51" fmla="*/ 2147483647 h 328"/>
                  <a:gd name="T52" fmla="*/ 2147483647 w 301"/>
                  <a:gd name="T53" fmla="*/ 2147483647 h 328"/>
                  <a:gd name="T54" fmla="*/ 2147483647 w 301"/>
                  <a:gd name="T55" fmla="*/ 2147483647 h 328"/>
                  <a:gd name="T56" fmla="*/ 2147483647 w 301"/>
                  <a:gd name="T57" fmla="*/ 2147483647 h 328"/>
                  <a:gd name="T58" fmla="*/ 2147483647 w 301"/>
                  <a:gd name="T59" fmla="*/ 2147483647 h 328"/>
                  <a:gd name="T60" fmla="*/ 2147483647 w 301"/>
                  <a:gd name="T61" fmla="*/ 2147483647 h 328"/>
                  <a:gd name="T62" fmla="*/ 2147483647 w 301"/>
                  <a:gd name="T63" fmla="*/ 2147483647 h 328"/>
                  <a:gd name="T64" fmla="*/ 2147483647 w 301"/>
                  <a:gd name="T65" fmla="*/ 2147483647 h 328"/>
                  <a:gd name="T66" fmla="*/ 2147483647 w 301"/>
                  <a:gd name="T67" fmla="*/ 2147483647 h 328"/>
                  <a:gd name="T68" fmla="*/ 2147483647 w 301"/>
                  <a:gd name="T69" fmla="*/ 2147483647 h 328"/>
                  <a:gd name="T70" fmla="*/ 2147483647 w 301"/>
                  <a:gd name="T71" fmla="*/ 2147483647 h 328"/>
                  <a:gd name="T72" fmla="*/ 2147483647 w 301"/>
                  <a:gd name="T73" fmla="*/ 2147483647 h 328"/>
                  <a:gd name="T74" fmla="*/ 2147483647 w 301"/>
                  <a:gd name="T75" fmla="*/ 2147483647 h 328"/>
                  <a:gd name="T76" fmla="*/ 2147483647 w 301"/>
                  <a:gd name="T77" fmla="*/ 2147483647 h 328"/>
                  <a:gd name="T78" fmla="*/ 2147483647 w 301"/>
                  <a:gd name="T79" fmla="*/ 2147483647 h 328"/>
                  <a:gd name="T80" fmla="*/ 2147483647 w 301"/>
                  <a:gd name="T81" fmla="*/ 2147483647 h 328"/>
                  <a:gd name="T82" fmla="*/ 0 w 301"/>
                  <a:gd name="T83" fmla="*/ 2147483647 h 328"/>
                  <a:gd name="T84" fmla="*/ 2147483647 w 301"/>
                  <a:gd name="T85" fmla="*/ 2147483647 h 328"/>
                  <a:gd name="T86" fmla="*/ 2147483647 w 301"/>
                  <a:gd name="T87" fmla="*/ 2147483647 h 328"/>
                  <a:gd name="T88" fmla="*/ 2147483647 w 301"/>
                  <a:gd name="T89" fmla="*/ 2147483647 h 328"/>
                  <a:gd name="T90" fmla="*/ 2147483647 w 301"/>
                  <a:gd name="T91" fmla="*/ 2147483647 h 328"/>
                  <a:gd name="T92" fmla="*/ 2147483647 w 301"/>
                  <a:gd name="T93" fmla="*/ 2147483647 h 328"/>
                  <a:gd name="T94" fmla="*/ 2147483647 w 301"/>
                  <a:gd name="T95" fmla="*/ 2147483647 h 328"/>
                  <a:gd name="T96" fmla="*/ 2147483647 w 301"/>
                  <a:gd name="T97" fmla="*/ 2147483647 h 328"/>
                  <a:gd name="T98" fmla="*/ 2147483647 w 301"/>
                  <a:gd name="T99" fmla="*/ 2147483647 h 328"/>
                  <a:gd name="T100" fmla="*/ 2147483647 w 301"/>
                  <a:gd name="T101" fmla="*/ 2147483647 h 328"/>
                  <a:gd name="T102" fmla="*/ 2147483647 w 301"/>
                  <a:gd name="T103" fmla="*/ 2147483647 h 328"/>
                  <a:gd name="T104" fmla="*/ 2147483647 w 301"/>
                  <a:gd name="T105" fmla="*/ 2147483647 h 328"/>
                  <a:gd name="T106" fmla="*/ 2147483647 w 301"/>
                  <a:gd name="T107" fmla="*/ 2147483647 h 328"/>
                  <a:gd name="T108" fmla="*/ 2147483647 w 301"/>
                  <a:gd name="T109" fmla="*/ 2147483647 h 328"/>
                  <a:gd name="T110" fmla="*/ 2147483647 w 301"/>
                  <a:gd name="T111" fmla="*/ 2147483647 h 328"/>
                  <a:gd name="T112" fmla="*/ 2147483647 w 301"/>
                  <a:gd name="T113" fmla="*/ 2147483647 h 328"/>
                  <a:gd name="T114" fmla="*/ 2147483647 w 301"/>
                  <a:gd name="T115" fmla="*/ 2147483647 h 328"/>
                  <a:gd name="T116" fmla="*/ 2147483647 w 301"/>
                  <a:gd name="T117" fmla="*/ 2147483647 h 328"/>
                  <a:gd name="T118" fmla="*/ 2147483647 w 301"/>
                  <a:gd name="T119" fmla="*/ 2147483647 h 3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1"/>
                  <a:gd name="T181" fmla="*/ 0 h 328"/>
                  <a:gd name="T182" fmla="*/ 301 w 301"/>
                  <a:gd name="T183" fmla="*/ 328 h 3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1" h="328">
                    <a:moveTo>
                      <a:pt x="211" y="1"/>
                    </a:moveTo>
                    <a:lnTo>
                      <a:pt x="232" y="0"/>
                    </a:lnTo>
                    <a:lnTo>
                      <a:pt x="239" y="9"/>
                    </a:lnTo>
                    <a:lnTo>
                      <a:pt x="237" y="31"/>
                    </a:lnTo>
                    <a:lnTo>
                      <a:pt x="245" y="37"/>
                    </a:lnTo>
                    <a:lnTo>
                      <a:pt x="252" y="40"/>
                    </a:lnTo>
                    <a:lnTo>
                      <a:pt x="258" y="58"/>
                    </a:lnTo>
                    <a:lnTo>
                      <a:pt x="261" y="68"/>
                    </a:lnTo>
                    <a:lnTo>
                      <a:pt x="245" y="85"/>
                    </a:lnTo>
                    <a:lnTo>
                      <a:pt x="248" y="103"/>
                    </a:lnTo>
                    <a:lnTo>
                      <a:pt x="242" y="129"/>
                    </a:lnTo>
                    <a:lnTo>
                      <a:pt x="243" y="138"/>
                    </a:lnTo>
                    <a:lnTo>
                      <a:pt x="253" y="146"/>
                    </a:lnTo>
                    <a:lnTo>
                      <a:pt x="256" y="166"/>
                    </a:lnTo>
                    <a:lnTo>
                      <a:pt x="285" y="191"/>
                    </a:lnTo>
                    <a:lnTo>
                      <a:pt x="296" y="199"/>
                    </a:lnTo>
                    <a:lnTo>
                      <a:pt x="301" y="243"/>
                    </a:lnTo>
                    <a:lnTo>
                      <a:pt x="257" y="245"/>
                    </a:lnTo>
                    <a:lnTo>
                      <a:pt x="242" y="253"/>
                    </a:lnTo>
                    <a:lnTo>
                      <a:pt x="239" y="264"/>
                    </a:lnTo>
                    <a:lnTo>
                      <a:pt x="228" y="274"/>
                    </a:lnTo>
                    <a:lnTo>
                      <a:pt x="224" y="293"/>
                    </a:lnTo>
                    <a:lnTo>
                      <a:pt x="209" y="301"/>
                    </a:lnTo>
                    <a:lnTo>
                      <a:pt x="193" y="287"/>
                    </a:lnTo>
                    <a:lnTo>
                      <a:pt x="184" y="284"/>
                    </a:lnTo>
                    <a:lnTo>
                      <a:pt x="167" y="294"/>
                    </a:lnTo>
                    <a:lnTo>
                      <a:pt x="161" y="324"/>
                    </a:lnTo>
                    <a:lnTo>
                      <a:pt x="152" y="328"/>
                    </a:lnTo>
                    <a:lnTo>
                      <a:pt x="113" y="297"/>
                    </a:lnTo>
                    <a:lnTo>
                      <a:pt x="116" y="294"/>
                    </a:lnTo>
                    <a:lnTo>
                      <a:pt x="119" y="292"/>
                    </a:lnTo>
                    <a:lnTo>
                      <a:pt x="122" y="278"/>
                    </a:lnTo>
                    <a:lnTo>
                      <a:pt x="113" y="213"/>
                    </a:lnTo>
                    <a:lnTo>
                      <a:pt x="88" y="163"/>
                    </a:lnTo>
                    <a:lnTo>
                      <a:pt x="72" y="146"/>
                    </a:lnTo>
                    <a:lnTo>
                      <a:pt x="39" y="142"/>
                    </a:lnTo>
                    <a:lnTo>
                      <a:pt x="37" y="129"/>
                    </a:lnTo>
                    <a:lnTo>
                      <a:pt x="30" y="112"/>
                    </a:lnTo>
                    <a:lnTo>
                      <a:pt x="25" y="100"/>
                    </a:lnTo>
                    <a:lnTo>
                      <a:pt x="26" y="87"/>
                    </a:lnTo>
                    <a:lnTo>
                      <a:pt x="2" y="62"/>
                    </a:lnTo>
                    <a:lnTo>
                      <a:pt x="0" y="58"/>
                    </a:lnTo>
                    <a:lnTo>
                      <a:pt x="6" y="56"/>
                    </a:lnTo>
                    <a:lnTo>
                      <a:pt x="9" y="59"/>
                    </a:lnTo>
                    <a:lnTo>
                      <a:pt x="28" y="59"/>
                    </a:lnTo>
                    <a:lnTo>
                      <a:pt x="37" y="71"/>
                    </a:lnTo>
                    <a:lnTo>
                      <a:pt x="61" y="71"/>
                    </a:lnTo>
                    <a:lnTo>
                      <a:pt x="69" y="67"/>
                    </a:lnTo>
                    <a:lnTo>
                      <a:pt x="93" y="85"/>
                    </a:lnTo>
                    <a:lnTo>
                      <a:pt x="101" y="78"/>
                    </a:lnTo>
                    <a:lnTo>
                      <a:pt x="101" y="65"/>
                    </a:lnTo>
                    <a:lnTo>
                      <a:pt x="116" y="58"/>
                    </a:lnTo>
                    <a:lnTo>
                      <a:pt x="121" y="52"/>
                    </a:lnTo>
                    <a:lnTo>
                      <a:pt x="136" y="56"/>
                    </a:lnTo>
                    <a:lnTo>
                      <a:pt x="156" y="51"/>
                    </a:lnTo>
                    <a:lnTo>
                      <a:pt x="165" y="42"/>
                    </a:lnTo>
                    <a:lnTo>
                      <a:pt x="179" y="35"/>
                    </a:lnTo>
                    <a:lnTo>
                      <a:pt x="185" y="37"/>
                    </a:lnTo>
                    <a:lnTo>
                      <a:pt x="212" y="11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06DD41AB-ED44-3D1E-AF2C-CA7B922E36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21607" y="4806956"/>
                <a:ext cx="253961" cy="265109"/>
              </a:xfrm>
              <a:custGeom>
                <a:avLst/>
                <a:gdLst>
                  <a:gd name="T0" fmla="*/ 2147483647 w 246"/>
                  <a:gd name="T1" fmla="*/ 2147483647 h 279"/>
                  <a:gd name="T2" fmla="*/ 0 w 246"/>
                  <a:gd name="T3" fmla="*/ 2147483647 h 279"/>
                  <a:gd name="T4" fmla="*/ 0 w 246"/>
                  <a:gd name="T5" fmla="*/ 2147483647 h 279"/>
                  <a:gd name="T6" fmla="*/ 2147483647 w 246"/>
                  <a:gd name="T7" fmla="*/ 2147483647 h 279"/>
                  <a:gd name="T8" fmla="*/ 2147483647 w 246"/>
                  <a:gd name="T9" fmla="*/ 2147483647 h 279"/>
                  <a:gd name="T10" fmla="*/ 2147483647 w 246"/>
                  <a:gd name="T11" fmla="*/ 2147483647 h 279"/>
                  <a:gd name="T12" fmla="*/ 2147483647 w 246"/>
                  <a:gd name="T13" fmla="*/ 2147483647 h 279"/>
                  <a:gd name="T14" fmla="*/ 2147483647 w 246"/>
                  <a:gd name="T15" fmla="*/ 2147483647 h 279"/>
                  <a:gd name="T16" fmla="*/ 2147483647 w 246"/>
                  <a:gd name="T17" fmla="*/ 2147483647 h 279"/>
                  <a:gd name="T18" fmla="*/ 2147483647 w 246"/>
                  <a:gd name="T19" fmla="*/ 2147483647 h 279"/>
                  <a:gd name="T20" fmla="*/ 2147483647 w 246"/>
                  <a:gd name="T21" fmla="*/ 2147483647 h 279"/>
                  <a:gd name="T22" fmla="*/ 2147483647 w 246"/>
                  <a:gd name="T23" fmla="*/ 2147483647 h 279"/>
                  <a:gd name="T24" fmla="*/ 2147483647 w 246"/>
                  <a:gd name="T25" fmla="*/ 2147483647 h 279"/>
                  <a:gd name="T26" fmla="*/ 2147483647 w 246"/>
                  <a:gd name="T27" fmla="*/ 2147483647 h 279"/>
                  <a:gd name="T28" fmla="*/ 2147483647 w 246"/>
                  <a:gd name="T29" fmla="*/ 2147483647 h 279"/>
                  <a:gd name="T30" fmla="*/ 2147483647 w 246"/>
                  <a:gd name="T31" fmla="*/ 2147483647 h 279"/>
                  <a:gd name="T32" fmla="*/ 2147483647 w 246"/>
                  <a:gd name="T33" fmla="*/ 2147483647 h 279"/>
                  <a:gd name="T34" fmla="*/ 2147483647 w 246"/>
                  <a:gd name="T35" fmla="*/ 2147483647 h 279"/>
                  <a:gd name="T36" fmla="*/ 2147483647 w 246"/>
                  <a:gd name="T37" fmla="*/ 2147483647 h 279"/>
                  <a:gd name="T38" fmla="*/ 2147483647 w 246"/>
                  <a:gd name="T39" fmla="*/ 2147483647 h 279"/>
                  <a:gd name="T40" fmla="*/ 2147483647 w 246"/>
                  <a:gd name="T41" fmla="*/ 2147483647 h 279"/>
                  <a:gd name="T42" fmla="*/ 2147483647 w 246"/>
                  <a:gd name="T43" fmla="*/ 2147483647 h 279"/>
                  <a:gd name="T44" fmla="*/ 2147483647 w 246"/>
                  <a:gd name="T45" fmla="*/ 2147483647 h 279"/>
                  <a:gd name="T46" fmla="*/ 2147483647 w 246"/>
                  <a:gd name="T47" fmla="*/ 2147483647 h 279"/>
                  <a:gd name="T48" fmla="*/ 2147483647 w 246"/>
                  <a:gd name="T49" fmla="*/ 2147483647 h 279"/>
                  <a:gd name="T50" fmla="*/ 2147483647 w 246"/>
                  <a:gd name="T51" fmla="*/ 2147483647 h 279"/>
                  <a:gd name="T52" fmla="*/ 2147483647 w 246"/>
                  <a:gd name="T53" fmla="*/ 2147483647 h 279"/>
                  <a:gd name="T54" fmla="*/ 2147483647 w 246"/>
                  <a:gd name="T55" fmla="*/ 2147483647 h 279"/>
                  <a:gd name="T56" fmla="*/ 2147483647 w 246"/>
                  <a:gd name="T57" fmla="*/ 2147483647 h 279"/>
                  <a:gd name="T58" fmla="*/ 2147483647 w 246"/>
                  <a:gd name="T59" fmla="*/ 2147483647 h 279"/>
                  <a:gd name="T60" fmla="*/ 2147483647 w 246"/>
                  <a:gd name="T61" fmla="*/ 0 h 279"/>
                  <a:gd name="T62" fmla="*/ 2147483647 w 246"/>
                  <a:gd name="T63" fmla="*/ 2147483647 h 279"/>
                  <a:gd name="T64" fmla="*/ 2147483647 w 246"/>
                  <a:gd name="T65" fmla="*/ 2147483647 h 279"/>
                  <a:gd name="T66" fmla="*/ 2147483647 w 246"/>
                  <a:gd name="T67" fmla="*/ 2147483647 h 279"/>
                  <a:gd name="T68" fmla="*/ 2147483647 w 246"/>
                  <a:gd name="T69" fmla="*/ 2147483647 h 279"/>
                  <a:gd name="T70" fmla="*/ 2147483647 w 246"/>
                  <a:gd name="T71" fmla="*/ 2147483647 h 279"/>
                  <a:gd name="T72" fmla="*/ 2147483647 w 246"/>
                  <a:gd name="T73" fmla="*/ 2147483647 h 279"/>
                  <a:gd name="T74" fmla="*/ 2147483647 w 246"/>
                  <a:gd name="T75" fmla="*/ 2147483647 h 279"/>
                  <a:gd name="T76" fmla="*/ 2147483647 w 246"/>
                  <a:gd name="T77" fmla="*/ 2147483647 h 279"/>
                  <a:gd name="T78" fmla="*/ 2147483647 w 246"/>
                  <a:gd name="T79" fmla="*/ 2147483647 h 279"/>
                  <a:gd name="T80" fmla="*/ 2147483647 w 246"/>
                  <a:gd name="T81" fmla="*/ 2147483647 h 279"/>
                  <a:gd name="T82" fmla="*/ 2147483647 w 246"/>
                  <a:gd name="T83" fmla="*/ 2147483647 h 279"/>
                  <a:gd name="T84" fmla="*/ 2147483647 w 246"/>
                  <a:gd name="T85" fmla="*/ 2147483647 h 2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6"/>
                  <a:gd name="T130" fmla="*/ 0 h 279"/>
                  <a:gd name="T131" fmla="*/ 246 w 246"/>
                  <a:gd name="T132" fmla="*/ 279 h 2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6" h="279">
                    <a:moveTo>
                      <a:pt x="15" y="103"/>
                    </a:moveTo>
                    <a:lnTo>
                      <a:pt x="0" y="103"/>
                    </a:lnTo>
                    <a:lnTo>
                      <a:pt x="0" y="118"/>
                    </a:lnTo>
                    <a:lnTo>
                      <a:pt x="6" y="126"/>
                    </a:lnTo>
                    <a:lnTo>
                      <a:pt x="19" y="128"/>
                    </a:lnTo>
                    <a:lnTo>
                      <a:pt x="36" y="141"/>
                    </a:lnTo>
                    <a:lnTo>
                      <a:pt x="63" y="150"/>
                    </a:lnTo>
                    <a:lnTo>
                      <a:pt x="68" y="163"/>
                    </a:lnTo>
                    <a:lnTo>
                      <a:pt x="82" y="182"/>
                    </a:lnTo>
                    <a:lnTo>
                      <a:pt x="81" y="192"/>
                    </a:lnTo>
                    <a:lnTo>
                      <a:pt x="92" y="224"/>
                    </a:lnTo>
                    <a:lnTo>
                      <a:pt x="103" y="230"/>
                    </a:lnTo>
                    <a:lnTo>
                      <a:pt x="109" y="239"/>
                    </a:lnTo>
                    <a:lnTo>
                      <a:pt x="122" y="270"/>
                    </a:lnTo>
                    <a:lnTo>
                      <a:pt x="147" y="279"/>
                    </a:lnTo>
                    <a:lnTo>
                      <a:pt x="157" y="270"/>
                    </a:lnTo>
                    <a:lnTo>
                      <a:pt x="161" y="255"/>
                    </a:lnTo>
                    <a:lnTo>
                      <a:pt x="167" y="249"/>
                    </a:lnTo>
                    <a:lnTo>
                      <a:pt x="181" y="237"/>
                    </a:lnTo>
                    <a:lnTo>
                      <a:pt x="180" y="225"/>
                    </a:lnTo>
                    <a:lnTo>
                      <a:pt x="206" y="210"/>
                    </a:lnTo>
                    <a:lnTo>
                      <a:pt x="222" y="190"/>
                    </a:lnTo>
                    <a:lnTo>
                      <a:pt x="246" y="165"/>
                    </a:lnTo>
                    <a:lnTo>
                      <a:pt x="246" y="151"/>
                    </a:lnTo>
                    <a:lnTo>
                      <a:pt x="241" y="139"/>
                    </a:lnTo>
                    <a:lnTo>
                      <a:pt x="216" y="128"/>
                    </a:lnTo>
                    <a:lnTo>
                      <a:pt x="209" y="119"/>
                    </a:lnTo>
                    <a:lnTo>
                      <a:pt x="206" y="109"/>
                    </a:lnTo>
                    <a:lnTo>
                      <a:pt x="201" y="94"/>
                    </a:lnTo>
                    <a:lnTo>
                      <a:pt x="181" y="16"/>
                    </a:lnTo>
                    <a:lnTo>
                      <a:pt x="164" y="0"/>
                    </a:lnTo>
                    <a:lnTo>
                      <a:pt x="159" y="11"/>
                    </a:lnTo>
                    <a:lnTo>
                      <a:pt x="155" y="23"/>
                    </a:lnTo>
                    <a:lnTo>
                      <a:pt x="139" y="42"/>
                    </a:lnTo>
                    <a:lnTo>
                      <a:pt x="109" y="96"/>
                    </a:lnTo>
                    <a:lnTo>
                      <a:pt x="98" y="109"/>
                    </a:lnTo>
                    <a:lnTo>
                      <a:pt x="82" y="113"/>
                    </a:lnTo>
                    <a:lnTo>
                      <a:pt x="75" y="105"/>
                    </a:lnTo>
                    <a:lnTo>
                      <a:pt x="63" y="107"/>
                    </a:lnTo>
                    <a:lnTo>
                      <a:pt x="53" y="103"/>
                    </a:lnTo>
                    <a:lnTo>
                      <a:pt x="42" y="109"/>
                    </a:lnTo>
                    <a:lnTo>
                      <a:pt x="27" y="113"/>
                    </a:lnTo>
                    <a:lnTo>
                      <a:pt x="15" y="10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E37E8F21-434F-E324-ACD7-73ACF8205C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77173" y="5373686"/>
                <a:ext cx="576175" cy="525457"/>
              </a:xfrm>
              <a:custGeom>
                <a:avLst/>
                <a:gdLst>
                  <a:gd name="T0" fmla="*/ 2147483647 w 556"/>
                  <a:gd name="T1" fmla="*/ 2147483647 h 554"/>
                  <a:gd name="T2" fmla="*/ 2147483647 w 556"/>
                  <a:gd name="T3" fmla="*/ 2147483647 h 554"/>
                  <a:gd name="T4" fmla="*/ 2147483647 w 556"/>
                  <a:gd name="T5" fmla="*/ 0 h 554"/>
                  <a:gd name="T6" fmla="*/ 2147483647 w 556"/>
                  <a:gd name="T7" fmla="*/ 2147483647 h 554"/>
                  <a:gd name="T8" fmla="*/ 2147483647 w 556"/>
                  <a:gd name="T9" fmla="*/ 2147483647 h 554"/>
                  <a:gd name="T10" fmla="*/ 2147483647 w 556"/>
                  <a:gd name="T11" fmla="*/ 2147483647 h 554"/>
                  <a:gd name="T12" fmla="*/ 2147483647 w 556"/>
                  <a:gd name="T13" fmla="*/ 2147483647 h 554"/>
                  <a:gd name="T14" fmla="*/ 2147483647 w 556"/>
                  <a:gd name="T15" fmla="*/ 2147483647 h 554"/>
                  <a:gd name="T16" fmla="*/ 2147483647 w 556"/>
                  <a:gd name="T17" fmla="*/ 2147483647 h 554"/>
                  <a:gd name="T18" fmla="*/ 2147483647 w 556"/>
                  <a:gd name="T19" fmla="*/ 2147483647 h 554"/>
                  <a:gd name="T20" fmla="*/ 2147483647 w 556"/>
                  <a:gd name="T21" fmla="*/ 2147483647 h 554"/>
                  <a:gd name="T22" fmla="*/ 2147483647 w 556"/>
                  <a:gd name="T23" fmla="*/ 2147483647 h 554"/>
                  <a:gd name="T24" fmla="*/ 2147483647 w 556"/>
                  <a:gd name="T25" fmla="*/ 2147483647 h 554"/>
                  <a:gd name="T26" fmla="*/ 2147483647 w 556"/>
                  <a:gd name="T27" fmla="*/ 2147483647 h 554"/>
                  <a:gd name="T28" fmla="*/ 2147483647 w 556"/>
                  <a:gd name="T29" fmla="*/ 2147483647 h 554"/>
                  <a:gd name="T30" fmla="*/ 2147483647 w 556"/>
                  <a:gd name="T31" fmla="*/ 2147483647 h 554"/>
                  <a:gd name="T32" fmla="*/ 2147483647 w 556"/>
                  <a:gd name="T33" fmla="*/ 2147483647 h 554"/>
                  <a:gd name="T34" fmla="*/ 2147483647 w 556"/>
                  <a:gd name="T35" fmla="*/ 2147483647 h 554"/>
                  <a:gd name="T36" fmla="*/ 2147483647 w 556"/>
                  <a:gd name="T37" fmla="*/ 2147483647 h 554"/>
                  <a:gd name="T38" fmla="*/ 2147483647 w 556"/>
                  <a:gd name="T39" fmla="*/ 2147483647 h 554"/>
                  <a:gd name="T40" fmla="*/ 2147483647 w 556"/>
                  <a:gd name="T41" fmla="*/ 2147483647 h 554"/>
                  <a:gd name="T42" fmla="*/ 2147483647 w 556"/>
                  <a:gd name="T43" fmla="*/ 2147483647 h 554"/>
                  <a:gd name="T44" fmla="*/ 2147483647 w 556"/>
                  <a:gd name="T45" fmla="*/ 2147483647 h 554"/>
                  <a:gd name="T46" fmla="*/ 2147483647 w 556"/>
                  <a:gd name="T47" fmla="*/ 2147483647 h 554"/>
                  <a:gd name="T48" fmla="*/ 2147483647 w 556"/>
                  <a:gd name="T49" fmla="*/ 2147483647 h 554"/>
                  <a:gd name="T50" fmla="*/ 2147483647 w 556"/>
                  <a:gd name="T51" fmla="*/ 2147483647 h 554"/>
                  <a:gd name="T52" fmla="*/ 2147483647 w 556"/>
                  <a:gd name="T53" fmla="*/ 2147483647 h 554"/>
                  <a:gd name="T54" fmla="*/ 2147483647 w 556"/>
                  <a:gd name="T55" fmla="*/ 2147483647 h 554"/>
                  <a:gd name="T56" fmla="*/ 2147483647 w 556"/>
                  <a:gd name="T57" fmla="*/ 2147483647 h 554"/>
                  <a:gd name="T58" fmla="*/ 2147483647 w 556"/>
                  <a:gd name="T59" fmla="*/ 2147483647 h 554"/>
                  <a:gd name="T60" fmla="*/ 2147483647 w 556"/>
                  <a:gd name="T61" fmla="*/ 2147483647 h 554"/>
                  <a:gd name="T62" fmla="*/ 2147483647 w 556"/>
                  <a:gd name="T63" fmla="*/ 2147483647 h 554"/>
                  <a:gd name="T64" fmla="*/ 2147483647 w 556"/>
                  <a:gd name="T65" fmla="*/ 2147483647 h 554"/>
                  <a:gd name="T66" fmla="*/ 2147483647 w 556"/>
                  <a:gd name="T67" fmla="*/ 2147483647 h 554"/>
                  <a:gd name="T68" fmla="*/ 2147483647 w 556"/>
                  <a:gd name="T69" fmla="*/ 2147483647 h 5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6"/>
                  <a:gd name="T106" fmla="*/ 0 h 554"/>
                  <a:gd name="T107" fmla="*/ 556 w 556"/>
                  <a:gd name="T108" fmla="*/ 554 h 5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6" h="554">
                    <a:moveTo>
                      <a:pt x="6" y="82"/>
                    </a:moveTo>
                    <a:lnTo>
                      <a:pt x="151" y="75"/>
                    </a:lnTo>
                    <a:lnTo>
                      <a:pt x="156" y="52"/>
                    </a:lnTo>
                    <a:lnTo>
                      <a:pt x="156" y="32"/>
                    </a:lnTo>
                    <a:lnTo>
                      <a:pt x="156" y="22"/>
                    </a:lnTo>
                    <a:lnTo>
                      <a:pt x="168" y="0"/>
                    </a:lnTo>
                    <a:lnTo>
                      <a:pt x="191" y="44"/>
                    </a:lnTo>
                    <a:lnTo>
                      <a:pt x="192" y="69"/>
                    </a:lnTo>
                    <a:lnTo>
                      <a:pt x="214" y="90"/>
                    </a:lnTo>
                    <a:lnTo>
                      <a:pt x="220" y="100"/>
                    </a:lnTo>
                    <a:lnTo>
                      <a:pt x="230" y="103"/>
                    </a:lnTo>
                    <a:lnTo>
                      <a:pt x="233" y="109"/>
                    </a:lnTo>
                    <a:lnTo>
                      <a:pt x="556" y="125"/>
                    </a:lnTo>
                    <a:lnTo>
                      <a:pt x="534" y="196"/>
                    </a:lnTo>
                    <a:lnTo>
                      <a:pt x="534" y="260"/>
                    </a:lnTo>
                    <a:lnTo>
                      <a:pt x="542" y="290"/>
                    </a:lnTo>
                    <a:lnTo>
                      <a:pt x="530" y="312"/>
                    </a:lnTo>
                    <a:lnTo>
                      <a:pt x="516" y="365"/>
                    </a:lnTo>
                    <a:lnTo>
                      <a:pt x="504" y="392"/>
                    </a:lnTo>
                    <a:lnTo>
                      <a:pt x="499" y="389"/>
                    </a:lnTo>
                    <a:lnTo>
                      <a:pt x="490" y="394"/>
                    </a:lnTo>
                    <a:lnTo>
                      <a:pt x="470" y="427"/>
                    </a:lnTo>
                    <a:lnTo>
                      <a:pt x="458" y="435"/>
                    </a:lnTo>
                    <a:lnTo>
                      <a:pt x="438" y="462"/>
                    </a:lnTo>
                    <a:lnTo>
                      <a:pt x="416" y="487"/>
                    </a:lnTo>
                    <a:lnTo>
                      <a:pt x="410" y="513"/>
                    </a:lnTo>
                    <a:lnTo>
                      <a:pt x="410" y="543"/>
                    </a:lnTo>
                    <a:lnTo>
                      <a:pt x="395" y="533"/>
                    </a:lnTo>
                    <a:lnTo>
                      <a:pt x="386" y="509"/>
                    </a:lnTo>
                    <a:lnTo>
                      <a:pt x="374" y="507"/>
                    </a:lnTo>
                    <a:lnTo>
                      <a:pt x="369" y="515"/>
                    </a:lnTo>
                    <a:lnTo>
                      <a:pt x="363" y="515"/>
                    </a:lnTo>
                    <a:lnTo>
                      <a:pt x="342" y="514"/>
                    </a:lnTo>
                    <a:lnTo>
                      <a:pt x="328" y="522"/>
                    </a:lnTo>
                    <a:lnTo>
                      <a:pt x="269" y="502"/>
                    </a:lnTo>
                    <a:lnTo>
                      <a:pt x="260" y="507"/>
                    </a:lnTo>
                    <a:lnTo>
                      <a:pt x="244" y="511"/>
                    </a:lnTo>
                    <a:lnTo>
                      <a:pt x="230" y="525"/>
                    </a:lnTo>
                    <a:lnTo>
                      <a:pt x="209" y="541"/>
                    </a:lnTo>
                    <a:lnTo>
                      <a:pt x="200" y="554"/>
                    </a:lnTo>
                    <a:lnTo>
                      <a:pt x="187" y="525"/>
                    </a:lnTo>
                    <a:lnTo>
                      <a:pt x="164" y="515"/>
                    </a:lnTo>
                    <a:lnTo>
                      <a:pt x="156" y="493"/>
                    </a:lnTo>
                    <a:lnTo>
                      <a:pt x="161" y="479"/>
                    </a:lnTo>
                    <a:lnTo>
                      <a:pt x="163" y="465"/>
                    </a:lnTo>
                    <a:lnTo>
                      <a:pt x="80" y="465"/>
                    </a:lnTo>
                    <a:lnTo>
                      <a:pt x="73" y="461"/>
                    </a:lnTo>
                    <a:lnTo>
                      <a:pt x="69" y="427"/>
                    </a:lnTo>
                    <a:lnTo>
                      <a:pt x="54" y="409"/>
                    </a:lnTo>
                    <a:lnTo>
                      <a:pt x="61" y="401"/>
                    </a:lnTo>
                    <a:lnTo>
                      <a:pt x="61" y="392"/>
                    </a:lnTo>
                    <a:lnTo>
                      <a:pt x="63" y="377"/>
                    </a:lnTo>
                    <a:lnTo>
                      <a:pt x="56" y="364"/>
                    </a:lnTo>
                    <a:lnTo>
                      <a:pt x="61" y="351"/>
                    </a:lnTo>
                    <a:lnTo>
                      <a:pt x="39" y="332"/>
                    </a:lnTo>
                    <a:lnTo>
                      <a:pt x="48" y="323"/>
                    </a:lnTo>
                    <a:lnTo>
                      <a:pt x="61" y="309"/>
                    </a:lnTo>
                    <a:lnTo>
                      <a:pt x="72" y="290"/>
                    </a:lnTo>
                    <a:lnTo>
                      <a:pt x="80" y="276"/>
                    </a:lnTo>
                    <a:lnTo>
                      <a:pt x="82" y="252"/>
                    </a:lnTo>
                    <a:lnTo>
                      <a:pt x="72" y="229"/>
                    </a:lnTo>
                    <a:lnTo>
                      <a:pt x="75" y="219"/>
                    </a:lnTo>
                    <a:lnTo>
                      <a:pt x="77" y="203"/>
                    </a:lnTo>
                    <a:lnTo>
                      <a:pt x="68" y="196"/>
                    </a:lnTo>
                    <a:lnTo>
                      <a:pt x="25" y="192"/>
                    </a:lnTo>
                    <a:lnTo>
                      <a:pt x="3" y="169"/>
                    </a:lnTo>
                    <a:lnTo>
                      <a:pt x="0" y="157"/>
                    </a:lnTo>
                    <a:lnTo>
                      <a:pt x="6" y="131"/>
                    </a:lnTo>
                    <a:lnTo>
                      <a:pt x="3" y="100"/>
                    </a:lnTo>
                    <a:lnTo>
                      <a:pt x="6" y="8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91440" tIns="45720" rIns="91440" bIns="45720" anchor="t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AD3FC459-E7D1-84DE-75A2-6A2D23CA03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04145" y="5611808"/>
                <a:ext cx="368244" cy="347659"/>
              </a:xfrm>
              <a:custGeom>
                <a:avLst/>
                <a:gdLst>
                  <a:gd name="T0" fmla="*/ 2147483647 w 355"/>
                  <a:gd name="T1" fmla="*/ 2147483647 h 365"/>
                  <a:gd name="T2" fmla="*/ 2147483647 w 355"/>
                  <a:gd name="T3" fmla="*/ 2147483647 h 365"/>
                  <a:gd name="T4" fmla="*/ 2147483647 w 355"/>
                  <a:gd name="T5" fmla="*/ 2147483647 h 365"/>
                  <a:gd name="T6" fmla="*/ 2147483647 w 355"/>
                  <a:gd name="T7" fmla="*/ 2147483647 h 365"/>
                  <a:gd name="T8" fmla="*/ 2147483647 w 355"/>
                  <a:gd name="T9" fmla="*/ 2147483647 h 365"/>
                  <a:gd name="T10" fmla="*/ 2147483647 w 355"/>
                  <a:gd name="T11" fmla="*/ 2147483647 h 365"/>
                  <a:gd name="T12" fmla="*/ 2147483647 w 355"/>
                  <a:gd name="T13" fmla="*/ 2147483647 h 365"/>
                  <a:gd name="T14" fmla="*/ 2147483647 w 355"/>
                  <a:gd name="T15" fmla="*/ 2147483647 h 365"/>
                  <a:gd name="T16" fmla="*/ 2147483647 w 355"/>
                  <a:gd name="T17" fmla="*/ 2147483647 h 365"/>
                  <a:gd name="T18" fmla="*/ 2147483647 w 355"/>
                  <a:gd name="T19" fmla="*/ 2147483647 h 365"/>
                  <a:gd name="T20" fmla="*/ 2147483647 w 355"/>
                  <a:gd name="T21" fmla="*/ 2147483647 h 365"/>
                  <a:gd name="T22" fmla="*/ 2147483647 w 355"/>
                  <a:gd name="T23" fmla="*/ 2147483647 h 365"/>
                  <a:gd name="T24" fmla="*/ 2147483647 w 355"/>
                  <a:gd name="T25" fmla="*/ 2147483647 h 365"/>
                  <a:gd name="T26" fmla="*/ 2147483647 w 355"/>
                  <a:gd name="T27" fmla="*/ 2147483647 h 365"/>
                  <a:gd name="T28" fmla="*/ 2147483647 w 355"/>
                  <a:gd name="T29" fmla="*/ 2147483647 h 365"/>
                  <a:gd name="T30" fmla="*/ 2147483647 w 355"/>
                  <a:gd name="T31" fmla="*/ 2147483647 h 365"/>
                  <a:gd name="T32" fmla="*/ 2147483647 w 355"/>
                  <a:gd name="T33" fmla="*/ 2147483647 h 365"/>
                  <a:gd name="T34" fmla="*/ 2147483647 w 355"/>
                  <a:gd name="T35" fmla="*/ 2147483647 h 365"/>
                  <a:gd name="T36" fmla="*/ 2147483647 w 355"/>
                  <a:gd name="T37" fmla="*/ 2147483647 h 365"/>
                  <a:gd name="T38" fmla="*/ 2147483647 w 355"/>
                  <a:gd name="T39" fmla="*/ 2147483647 h 365"/>
                  <a:gd name="T40" fmla="*/ 0 w 355"/>
                  <a:gd name="T41" fmla="*/ 2147483647 h 365"/>
                  <a:gd name="T42" fmla="*/ 2147483647 w 355"/>
                  <a:gd name="T43" fmla="*/ 2147483647 h 365"/>
                  <a:gd name="T44" fmla="*/ 2147483647 w 355"/>
                  <a:gd name="T45" fmla="*/ 2147483647 h 365"/>
                  <a:gd name="T46" fmla="*/ 2147483647 w 355"/>
                  <a:gd name="T47" fmla="*/ 2147483647 h 365"/>
                  <a:gd name="T48" fmla="*/ 2147483647 w 355"/>
                  <a:gd name="T49" fmla="*/ 2147483647 h 365"/>
                  <a:gd name="T50" fmla="*/ 2147483647 w 355"/>
                  <a:gd name="T51" fmla="*/ 2147483647 h 365"/>
                  <a:gd name="T52" fmla="*/ 2147483647 w 355"/>
                  <a:gd name="T53" fmla="*/ 0 h 365"/>
                  <a:gd name="T54" fmla="*/ 2147483647 w 355"/>
                  <a:gd name="T55" fmla="*/ 2147483647 h 365"/>
                  <a:gd name="T56" fmla="*/ 2147483647 w 355"/>
                  <a:gd name="T57" fmla="*/ 2147483647 h 365"/>
                  <a:gd name="T58" fmla="*/ 2147483647 w 355"/>
                  <a:gd name="T59" fmla="*/ 2147483647 h 365"/>
                  <a:gd name="T60" fmla="*/ 2147483647 w 355"/>
                  <a:gd name="T61" fmla="*/ 2147483647 h 365"/>
                  <a:gd name="T62" fmla="*/ 2147483647 w 355"/>
                  <a:gd name="T63" fmla="*/ 2147483647 h 365"/>
                  <a:gd name="T64" fmla="*/ 2147483647 w 355"/>
                  <a:gd name="T65" fmla="*/ 2147483647 h 3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5"/>
                  <a:gd name="T100" fmla="*/ 0 h 365"/>
                  <a:gd name="T101" fmla="*/ 355 w 355"/>
                  <a:gd name="T102" fmla="*/ 365 h 3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5" h="365">
                    <a:moveTo>
                      <a:pt x="342" y="31"/>
                    </a:moveTo>
                    <a:lnTo>
                      <a:pt x="349" y="39"/>
                    </a:lnTo>
                    <a:lnTo>
                      <a:pt x="345" y="43"/>
                    </a:lnTo>
                    <a:lnTo>
                      <a:pt x="349" y="58"/>
                    </a:lnTo>
                    <a:lnTo>
                      <a:pt x="340" y="67"/>
                    </a:lnTo>
                    <a:lnTo>
                      <a:pt x="337" y="80"/>
                    </a:lnTo>
                    <a:lnTo>
                      <a:pt x="352" y="107"/>
                    </a:lnTo>
                    <a:lnTo>
                      <a:pt x="355" y="126"/>
                    </a:lnTo>
                    <a:lnTo>
                      <a:pt x="349" y="141"/>
                    </a:lnTo>
                    <a:lnTo>
                      <a:pt x="334" y="141"/>
                    </a:lnTo>
                    <a:lnTo>
                      <a:pt x="330" y="130"/>
                    </a:lnTo>
                    <a:lnTo>
                      <a:pt x="322" y="130"/>
                    </a:lnTo>
                    <a:lnTo>
                      <a:pt x="322" y="143"/>
                    </a:lnTo>
                    <a:lnTo>
                      <a:pt x="308" y="147"/>
                    </a:lnTo>
                    <a:lnTo>
                      <a:pt x="304" y="163"/>
                    </a:lnTo>
                    <a:lnTo>
                      <a:pt x="306" y="173"/>
                    </a:lnTo>
                    <a:lnTo>
                      <a:pt x="306" y="187"/>
                    </a:lnTo>
                    <a:lnTo>
                      <a:pt x="283" y="194"/>
                    </a:lnTo>
                    <a:lnTo>
                      <a:pt x="279" y="220"/>
                    </a:lnTo>
                    <a:lnTo>
                      <a:pt x="283" y="224"/>
                    </a:lnTo>
                    <a:lnTo>
                      <a:pt x="289" y="242"/>
                    </a:lnTo>
                    <a:lnTo>
                      <a:pt x="273" y="264"/>
                    </a:lnTo>
                    <a:lnTo>
                      <a:pt x="275" y="269"/>
                    </a:lnTo>
                    <a:lnTo>
                      <a:pt x="283" y="274"/>
                    </a:lnTo>
                    <a:lnTo>
                      <a:pt x="282" y="297"/>
                    </a:lnTo>
                    <a:lnTo>
                      <a:pt x="258" y="317"/>
                    </a:lnTo>
                    <a:lnTo>
                      <a:pt x="235" y="315"/>
                    </a:lnTo>
                    <a:lnTo>
                      <a:pt x="198" y="313"/>
                    </a:lnTo>
                    <a:lnTo>
                      <a:pt x="185" y="327"/>
                    </a:lnTo>
                    <a:lnTo>
                      <a:pt x="177" y="320"/>
                    </a:lnTo>
                    <a:lnTo>
                      <a:pt x="138" y="329"/>
                    </a:lnTo>
                    <a:lnTo>
                      <a:pt x="122" y="351"/>
                    </a:lnTo>
                    <a:lnTo>
                      <a:pt x="106" y="365"/>
                    </a:lnTo>
                    <a:lnTo>
                      <a:pt x="94" y="357"/>
                    </a:lnTo>
                    <a:lnTo>
                      <a:pt x="60" y="343"/>
                    </a:lnTo>
                    <a:lnTo>
                      <a:pt x="25" y="327"/>
                    </a:lnTo>
                    <a:lnTo>
                      <a:pt x="14" y="327"/>
                    </a:lnTo>
                    <a:lnTo>
                      <a:pt x="11" y="325"/>
                    </a:lnTo>
                    <a:lnTo>
                      <a:pt x="17" y="313"/>
                    </a:lnTo>
                    <a:lnTo>
                      <a:pt x="13" y="309"/>
                    </a:lnTo>
                    <a:lnTo>
                      <a:pt x="3" y="309"/>
                    </a:lnTo>
                    <a:lnTo>
                      <a:pt x="0" y="292"/>
                    </a:lnTo>
                    <a:lnTo>
                      <a:pt x="0" y="262"/>
                    </a:lnTo>
                    <a:lnTo>
                      <a:pt x="6" y="236"/>
                    </a:lnTo>
                    <a:lnTo>
                      <a:pt x="28" y="211"/>
                    </a:lnTo>
                    <a:lnTo>
                      <a:pt x="48" y="184"/>
                    </a:lnTo>
                    <a:lnTo>
                      <a:pt x="60" y="176"/>
                    </a:lnTo>
                    <a:lnTo>
                      <a:pt x="80" y="143"/>
                    </a:lnTo>
                    <a:lnTo>
                      <a:pt x="89" y="138"/>
                    </a:lnTo>
                    <a:lnTo>
                      <a:pt x="94" y="141"/>
                    </a:lnTo>
                    <a:lnTo>
                      <a:pt x="106" y="114"/>
                    </a:lnTo>
                    <a:lnTo>
                      <a:pt x="120" y="61"/>
                    </a:lnTo>
                    <a:lnTo>
                      <a:pt x="132" y="39"/>
                    </a:lnTo>
                    <a:lnTo>
                      <a:pt x="155" y="0"/>
                    </a:lnTo>
                    <a:lnTo>
                      <a:pt x="176" y="1"/>
                    </a:lnTo>
                    <a:lnTo>
                      <a:pt x="191" y="33"/>
                    </a:lnTo>
                    <a:lnTo>
                      <a:pt x="199" y="20"/>
                    </a:lnTo>
                    <a:lnTo>
                      <a:pt x="221" y="26"/>
                    </a:lnTo>
                    <a:lnTo>
                      <a:pt x="228" y="39"/>
                    </a:lnTo>
                    <a:lnTo>
                      <a:pt x="241" y="29"/>
                    </a:lnTo>
                    <a:lnTo>
                      <a:pt x="265" y="33"/>
                    </a:lnTo>
                    <a:lnTo>
                      <a:pt x="265" y="25"/>
                    </a:lnTo>
                    <a:lnTo>
                      <a:pt x="272" y="25"/>
                    </a:lnTo>
                    <a:lnTo>
                      <a:pt x="281" y="39"/>
                    </a:lnTo>
                    <a:lnTo>
                      <a:pt x="322" y="43"/>
                    </a:lnTo>
                    <a:lnTo>
                      <a:pt x="330" y="29"/>
                    </a:lnTo>
                    <a:lnTo>
                      <a:pt x="342" y="3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  </a:t>
                </a:r>
                <a:br>
                  <a:rPr kumimoji="0" lang="en-US" sz="33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</a:b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A2576EA6-7D75-FF13-B0F7-B9A42779EF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32713" y="5265737"/>
                <a:ext cx="252374" cy="387345"/>
              </a:xfrm>
              <a:custGeom>
                <a:avLst/>
                <a:gdLst>
                  <a:gd name="T0" fmla="*/ 2147483647 w 246"/>
                  <a:gd name="T1" fmla="*/ 2147483647 h 408"/>
                  <a:gd name="T2" fmla="*/ 2147483647 w 246"/>
                  <a:gd name="T3" fmla="*/ 2147483647 h 408"/>
                  <a:gd name="T4" fmla="*/ 2147483647 w 246"/>
                  <a:gd name="T5" fmla="*/ 2147483647 h 408"/>
                  <a:gd name="T6" fmla="*/ 2147483647 w 246"/>
                  <a:gd name="T7" fmla="*/ 2147483647 h 408"/>
                  <a:gd name="T8" fmla="*/ 2147483647 w 246"/>
                  <a:gd name="T9" fmla="*/ 2147483647 h 408"/>
                  <a:gd name="T10" fmla="*/ 2147483647 w 246"/>
                  <a:gd name="T11" fmla="*/ 2147483647 h 408"/>
                  <a:gd name="T12" fmla="*/ 2147483647 w 246"/>
                  <a:gd name="T13" fmla="*/ 2147483647 h 408"/>
                  <a:gd name="T14" fmla="*/ 2147483647 w 246"/>
                  <a:gd name="T15" fmla="*/ 2147483647 h 408"/>
                  <a:gd name="T16" fmla="*/ 2147483647 w 246"/>
                  <a:gd name="T17" fmla="*/ 2147483647 h 408"/>
                  <a:gd name="T18" fmla="*/ 2147483647 w 246"/>
                  <a:gd name="T19" fmla="*/ 2147483647 h 408"/>
                  <a:gd name="T20" fmla="*/ 2147483647 w 246"/>
                  <a:gd name="T21" fmla="*/ 2147483647 h 408"/>
                  <a:gd name="T22" fmla="*/ 2147483647 w 246"/>
                  <a:gd name="T23" fmla="*/ 2147483647 h 408"/>
                  <a:gd name="T24" fmla="*/ 2147483647 w 246"/>
                  <a:gd name="T25" fmla="*/ 2147483647 h 408"/>
                  <a:gd name="T26" fmla="*/ 2147483647 w 246"/>
                  <a:gd name="T27" fmla="*/ 2147483647 h 408"/>
                  <a:gd name="T28" fmla="*/ 2147483647 w 246"/>
                  <a:gd name="T29" fmla="*/ 2147483647 h 408"/>
                  <a:gd name="T30" fmla="*/ 0 w 246"/>
                  <a:gd name="T31" fmla="*/ 2147483647 h 408"/>
                  <a:gd name="T32" fmla="*/ 0 w 246"/>
                  <a:gd name="T33" fmla="*/ 2147483647 h 408"/>
                  <a:gd name="T34" fmla="*/ 2147483647 w 246"/>
                  <a:gd name="T35" fmla="*/ 2147483647 h 408"/>
                  <a:gd name="T36" fmla="*/ 2147483647 w 246"/>
                  <a:gd name="T37" fmla="*/ 2147483647 h 408"/>
                  <a:gd name="T38" fmla="*/ 2147483647 w 246"/>
                  <a:gd name="T39" fmla="*/ 2147483647 h 408"/>
                  <a:gd name="T40" fmla="*/ 2147483647 w 246"/>
                  <a:gd name="T41" fmla="*/ 2147483647 h 408"/>
                  <a:gd name="T42" fmla="*/ 2147483647 w 246"/>
                  <a:gd name="T43" fmla="*/ 2147483647 h 408"/>
                  <a:gd name="T44" fmla="*/ 2147483647 w 246"/>
                  <a:gd name="T45" fmla="*/ 2147483647 h 408"/>
                  <a:gd name="T46" fmla="*/ 2147483647 w 246"/>
                  <a:gd name="T47" fmla="*/ 2147483647 h 408"/>
                  <a:gd name="T48" fmla="*/ 2147483647 w 246"/>
                  <a:gd name="T49" fmla="*/ 2147483647 h 408"/>
                  <a:gd name="T50" fmla="*/ 2147483647 w 246"/>
                  <a:gd name="T51" fmla="*/ 2147483647 h 408"/>
                  <a:gd name="T52" fmla="*/ 2147483647 w 246"/>
                  <a:gd name="T53" fmla="*/ 2147483647 h 408"/>
                  <a:gd name="T54" fmla="*/ 2147483647 w 246"/>
                  <a:gd name="T55" fmla="*/ 2147483647 h 408"/>
                  <a:gd name="T56" fmla="*/ 2147483647 w 246"/>
                  <a:gd name="T57" fmla="*/ 2147483647 h 408"/>
                  <a:gd name="T58" fmla="*/ 2147483647 w 246"/>
                  <a:gd name="T59" fmla="*/ 0 h 408"/>
                  <a:gd name="T60" fmla="*/ 2147483647 w 246"/>
                  <a:gd name="T61" fmla="*/ 2147483647 h 408"/>
                  <a:gd name="T62" fmla="*/ 2147483647 w 246"/>
                  <a:gd name="T63" fmla="*/ 2147483647 h 408"/>
                  <a:gd name="T64" fmla="*/ 2147483647 w 246"/>
                  <a:gd name="T65" fmla="*/ 2147483647 h 408"/>
                  <a:gd name="T66" fmla="*/ 2147483647 w 246"/>
                  <a:gd name="T67" fmla="*/ 2147483647 h 408"/>
                  <a:gd name="T68" fmla="*/ 2147483647 w 246"/>
                  <a:gd name="T69" fmla="*/ 2147483647 h 408"/>
                  <a:gd name="T70" fmla="*/ 2147483647 w 246"/>
                  <a:gd name="T71" fmla="*/ 2147483647 h 408"/>
                  <a:gd name="T72" fmla="*/ 2147483647 w 246"/>
                  <a:gd name="T73" fmla="*/ 2147483647 h 408"/>
                  <a:gd name="T74" fmla="*/ 2147483647 w 246"/>
                  <a:gd name="T75" fmla="*/ 2147483647 h 408"/>
                  <a:gd name="T76" fmla="*/ 2147483647 w 246"/>
                  <a:gd name="T77" fmla="*/ 2147483647 h 408"/>
                  <a:gd name="T78" fmla="*/ 2147483647 w 246"/>
                  <a:gd name="T79" fmla="*/ 2147483647 h 408"/>
                  <a:gd name="T80" fmla="*/ 2147483647 w 246"/>
                  <a:gd name="T81" fmla="*/ 2147483647 h 408"/>
                  <a:gd name="T82" fmla="*/ 2147483647 w 246"/>
                  <a:gd name="T83" fmla="*/ 2147483647 h 408"/>
                  <a:gd name="T84" fmla="*/ 2147483647 w 246"/>
                  <a:gd name="T85" fmla="*/ 2147483647 h 408"/>
                  <a:gd name="T86" fmla="*/ 2147483647 w 246"/>
                  <a:gd name="T87" fmla="*/ 2147483647 h 408"/>
                  <a:gd name="T88" fmla="*/ 2147483647 w 246"/>
                  <a:gd name="T89" fmla="*/ 2147483647 h 408"/>
                  <a:gd name="T90" fmla="*/ 2147483647 w 246"/>
                  <a:gd name="T91" fmla="*/ 2147483647 h 408"/>
                  <a:gd name="T92" fmla="*/ 2147483647 w 246"/>
                  <a:gd name="T93" fmla="*/ 2147483647 h 408"/>
                  <a:gd name="T94" fmla="*/ 2147483647 w 246"/>
                  <a:gd name="T95" fmla="*/ 2147483647 h 408"/>
                  <a:gd name="T96" fmla="*/ 2147483647 w 246"/>
                  <a:gd name="T97" fmla="*/ 2147483647 h 408"/>
                  <a:gd name="T98" fmla="*/ 2147483647 w 246"/>
                  <a:gd name="T99" fmla="*/ 2147483647 h 408"/>
                  <a:gd name="T100" fmla="*/ 2147483647 w 246"/>
                  <a:gd name="T101" fmla="*/ 2147483647 h 408"/>
                  <a:gd name="T102" fmla="*/ 2147483647 w 246"/>
                  <a:gd name="T103" fmla="*/ 2147483647 h 408"/>
                  <a:gd name="T104" fmla="*/ 2147483647 w 246"/>
                  <a:gd name="T105" fmla="*/ 2147483647 h 408"/>
                  <a:gd name="T106" fmla="*/ 2147483647 w 246"/>
                  <a:gd name="T107" fmla="*/ 2147483647 h 408"/>
                  <a:gd name="T108" fmla="*/ 2147483647 w 246"/>
                  <a:gd name="T109" fmla="*/ 2147483647 h 408"/>
                  <a:gd name="T110" fmla="*/ 2147483647 w 246"/>
                  <a:gd name="T111" fmla="*/ 2147483647 h 408"/>
                  <a:gd name="T112" fmla="*/ 2147483647 w 246"/>
                  <a:gd name="T113" fmla="*/ 2147483647 h 408"/>
                  <a:gd name="T114" fmla="*/ 2147483647 w 246"/>
                  <a:gd name="T115" fmla="*/ 2147483647 h 408"/>
                  <a:gd name="T116" fmla="*/ 2147483647 w 246"/>
                  <a:gd name="T117" fmla="*/ 2147483647 h 408"/>
                  <a:gd name="T118" fmla="*/ 2147483647 w 246"/>
                  <a:gd name="T119" fmla="*/ 2147483647 h 408"/>
                  <a:gd name="T120" fmla="*/ 2147483647 w 246"/>
                  <a:gd name="T121" fmla="*/ 2147483647 h 4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6"/>
                  <a:gd name="T184" fmla="*/ 0 h 408"/>
                  <a:gd name="T185" fmla="*/ 246 w 246"/>
                  <a:gd name="T186" fmla="*/ 408 h 4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6" h="408">
                    <a:moveTo>
                      <a:pt x="218" y="396"/>
                    </a:moveTo>
                    <a:lnTo>
                      <a:pt x="206" y="394"/>
                    </a:lnTo>
                    <a:lnTo>
                      <a:pt x="198" y="408"/>
                    </a:lnTo>
                    <a:lnTo>
                      <a:pt x="157" y="404"/>
                    </a:lnTo>
                    <a:lnTo>
                      <a:pt x="148" y="390"/>
                    </a:lnTo>
                    <a:lnTo>
                      <a:pt x="141" y="390"/>
                    </a:lnTo>
                    <a:lnTo>
                      <a:pt x="141" y="398"/>
                    </a:lnTo>
                    <a:lnTo>
                      <a:pt x="117" y="394"/>
                    </a:lnTo>
                    <a:lnTo>
                      <a:pt x="104" y="404"/>
                    </a:lnTo>
                    <a:lnTo>
                      <a:pt x="97" y="391"/>
                    </a:lnTo>
                    <a:lnTo>
                      <a:pt x="75" y="385"/>
                    </a:lnTo>
                    <a:lnTo>
                      <a:pt x="67" y="398"/>
                    </a:lnTo>
                    <a:lnTo>
                      <a:pt x="52" y="366"/>
                    </a:lnTo>
                    <a:lnTo>
                      <a:pt x="31" y="365"/>
                    </a:lnTo>
                    <a:lnTo>
                      <a:pt x="8" y="404"/>
                    </a:lnTo>
                    <a:lnTo>
                      <a:pt x="0" y="374"/>
                    </a:lnTo>
                    <a:lnTo>
                      <a:pt x="0" y="310"/>
                    </a:lnTo>
                    <a:lnTo>
                      <a:pt x="22" y="239"/>
                    </a:lnTo>
                    <a:lnTo>
                      <a:pt x="44" y="200"/>
                    </a:lnTo>
                    <a:lnTo>
                      <a:pt x="67" y="173"/>
                    </a:lnTo>
                    <a:lnTo>
                      <a:pt x="75" y="136"/>
                    </a:lnTo>
                    <a:lnTo>
                      <a:pt x="70" y="123"/>
                    </a:lnTo>
                    <a:lnTo>
                      <a:pt x="77" y="99"/>
                    </a:lnTo>
                    <a:lnTo>
                      <a:pt x="77" y="93"/>
                    </a:lnTo>
                    <a:lnTo>
                      <a:pt x="96" y="82"/>
                    </a:lnTo>
                    <a:lnTo>
                      <a:pt x="117" y="55"/>
                    </a:lnTo>
                    <a:lnTo>
                      <a:pt x="126" y="23"/>
                    </a:lnTo>
                    <a:lnTo>
                      <a:pt x="118" y="16"/>
                    </a:lnTo>
                    <a:lnTo>
                      <a:pt x="104" y="11"/>
                    </a:lnTo>
                    <a:lnTo>
                      <a:pt x="117" y="0"/>
                    </a:lnTo>
                    <a:lnTo>
                      <a:pt x="132" y="8"/>
                    </a:lnTo>
                    <a:lnTo>
                      <a:pt x="146" y="8"/>
                    </a:lnTo>
                    <a:lnTo>
                      <a:pt x="162" y="26"/>
                    </a:lnTo>
                    <a:lnTo>
                      <a:pt x="165" y="76"/>
                    </a:lnTo>
                    <a:lnTo>
                      <a:pt x="158" y="96"/>
                    </a:lnTo>
                    <a:lnTo>
                      <a:pt x="151" y="104"/>
                    </a:lnTo>
                    <a:lnTo>
                      <a:pt x="161" y="111"/>
                    </a:lnTo>
                    <a:lnTo>
                      <a:pt x="162" y="122"/>
                    </a:lnTo>
                    <a:lnTo>
                      <a:pt x="184" y="149"/>
                    </a:lnTo>
                    <a:lnTo>
                      <a:pt x="201" y="144"/>
                    </a:lnTo>
                    <a:lnTo>
                      <a:pt x="210" y="150"/>
                    </a:lnTo>
                    <a:lnTo>
                      <a:pt x="210" y="166"/>
                    </a:lnTo>
                    <a:lnTo>
                      <a:pt x="195" y="173"/>
                    </a:lnTo>
                    <a:lnTo>
                      <a:pt x="182" y="198"/>
                    </a:lnTo>
                    <a:lnTo>
                      <a:pt x="195" y="218"/>
                    </a:lnTo>
                    <a:lnTo>
                      <a:pt x="206" y="229"/>
                    </a:lnTo>
                    <a:lnTo>
                      <a:pt x="203" y="236"/>
                    </a:lnTo>
                    <a:lnTo>
                      <a:pt x="213" y="260"/>
                    </a:lnTo>
                    <a:lnTo>
                      <a:pt x="237" y="265"/>
                    </a:lnTo>
                    <a:lnTo>
                      <a:pt x="246" y="270"/>
                    </a:lnTo>
                    <a:lnTo>
                      <a:pt x="215" y="296"/>
                    </a:lnTo>
                    <a:lnTo>
                      <a:pt x="216" y="302"/>
                    </a:lnTo>
                    <a:lnTo>
                      <a:pt x="206" y="314"/>
                    </a:lnTo>
                    <a:lnTo>
                      <a:pt x="207" y="324"/>
                    </a:lnTo>
                    <a:lnTo>
                      <a:pt x="225" y="334"/>
                    </a:lnTo>
                    <a:lnTo>
                      <a:pt x="218" y="342"/>
                    </a:lnTo>
                    <a:lnTo>
                      <a:pt x="222" y="349"/>
                    </a:lnTo>
                    <a:lnTo>
                      <a:pt x="215" y="361"/>
                    </a:lnTo>
                    <a:lnTo>
                      <a:pt x="213" y="374"/>
                    </a:lnTo>
                    <a:lnTo>
                      <a:pt x="225" y="380"/>
                    </a:lnTo>
                    <a:lnTo>
                      <a:pt x="218" y="39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FD70E841-6C7C-3F23-AA08-5087EE2A18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1757" y="5080002"/>
                <a:ext cx="347610" cy="438145"/>
              </a:xfrm>
              <a:custGeom>
                <a:avLst/>
                <a:gdLst>
                  <a:gd name="T0" fmla="*/ 2147483647 w 331"/>
                  <a:gd name="T1" fmla="*/ 2147483647 h 460"/>
                  <a:gd name="T2" fmla="*/ 2147483647 w 331"/>
                  <a:gd name="T3" fmla="*/ 2147483647 h 460"/>
                  <a:gd name="T4" fmla="*/ 2147483647 w 331"/>
                  <a:gd name="T5" fmla="*/ 2147483647 h 460"/>
                  <a:gd name="T6" fmla="*/ 2147483647 w 331"/>
                  <a:gd name="T7" fmla="*/ 2147483647 h 460"/>
                  <a:gd name="T8" fmla="*/ 2147483647 w 331"/>
                  <a:gd name="T9" fmla="*/ 2147483647 h 460"/>
                  <a:gd name="T10" fmla="*/ 2147483647 w 331"/>
                  <a:gd name="T11" fmla="*/ 2147483647 h 460"/>
                  <a:gd name="T12" fmla="*/ 2147483647 w 331"/>
                  <a:gd name="T13" fmla="*/ 2147483647 h 460"/>
                  <a:gd name="T14" fmla="*/ 2147483647 w 331"/>
                  <a:gd name="T15" fmla="*/ 2147483647 h 460"/>
                  <a:gd name="T16" fmla="*/ 2147483647 w 331"/>
                  <a:gd name="T17" fmla="*/ 2147483647 h 460"/>
                  <a:gd name="T18" fmla="*/ 2147483647 w 331"/>
                  <a:gd name="T19" fmla="*/ 2147483647 h 460"/>
                  <a:gd name="T20" fmla="*/ 2147483647 w 331"/>
                  <a:gd name="T21" fmla="*/ 2147483647 h 460"/>
                  <a:gd name="T22" fmla="*/ 2147483647 w 331"/>
                  <a:gd name="T23" fmla="*/ 2147483647 h 460"/>
                  <a:gd name="T24" fmla="*/ 2147483647 w 331"/>
                  <a:gd name="T25" fmla="*/ 2147483647 h 460"/>
                  <a:gd name="T26" fmla="*/ 2147483647 w 331"/>
                  <a:gd name="T27" fmla="*/ 2147483647 h 460"/>
                  <a:gd name="T28" fmla="*/ 2147483647 w 331"/>
                  <a:gd name="T29" fmla="*/ 2147483647 h 460"/>
                  <a:gd name="T30" fmla="*/ 2147483647 w 331"/>
                  <a:gd name="T31" fmla="*/ 2147483647 h 460"/>
                  <a:gd name="T32" fmla="*/ 2147483647 w 331"/>
                  <a:gd name="T33" fmla="*/ 2147483647 h 460"/>
                  <a:gd name="T34" fmla="*/ 2147483647 w 331"/>
                  <a:gd name="T35" fmla="*/ 2147483647 h 460"/>
                  <a:gd name="T36" fmla="*/ 2147483647 w 331"/>
                  <a:gd name="T37" fmla="*/ 2147483647 h 460"/>
                  <a:gd name="T38" fmla="*/ 2147483647 w 331"/>
                  <a:gd name="T39" fmla="*/ 2147483647 h 460"/>
                  <a:gd name="T40" fmla="*/ 2147483647 w 331"/>
                  <a:gd name="T41" fmla="*/ 2147483647 h 460"/>
                  <a:gd name="T42" fmla="*/ 2147483647 w 331"/>
                  <a:gd name="T43" fmla="*/ 2147483647 h 460"/>
                  <a:gd name="T44" fmla="*/ 2147483647 w 331"/>
                  <a:gd name="T45" fmla="*/ 2147483647 h 460"/>
                  <a:gd name="T46" fmla="*/ 2147483647 w 331"/>
                  <a:gd name="T47" fmla="*/ 2147483647 h 460"/>
                  <a:gd name="T48" fmla="*/ 2147483647 w 331"/>
                  <a:gd name="T49" fmla="*/ 2147483647 h 460"/>
                  <a:gd name="T50" fmla="*/ 2147483647 w 331"/>
                  <a:gd name="T51" fmla="*/ 2147483647 h 460"/>
                  <a:gd name="T52" fmla="*/ 2147483647 w 331"/>
                  <a:gd name="T53" fmla="*/ 2147483647 h 460"/>
                  <a:gd name="T54" fmla="*/ 2147483647 w 331"/>
                  <a:gd name="T55" fmla="*/ 2147483647 h 460"/>
                  <a:gd name="T56" fmla="*/ 2147483647 w 331"/>
                  <a:gd name="T57" fmla="*/ 2147483647 h 460"/>
                  <a:gd name="T58" fmla="*/ 2147483647 w 331"/>
                  <a:gd name="T59" fmla="*/ 2147483647 h 460"/>
                  <a:gd name="T60" fmla="*/ 2147483647 w 331"/>
                  <a:gd name="T61" fmla="*/ 2147483647 h 460"/>
                  <a:gd name="T62" fmla="*/ 2147483647 w 331"/>
                  <a:gd name="T63" fmla="*/ 2147483647 h 460"/>
                  <a:gd name="T64" fmla="*/ 2147483647 w 331"/>
                  <a:gd name="T65" fmla="*/ 2147483647 h 460"/>
                  <a:gd name="T66" fmla="*/ 2147483647 w 331"/>
                  <a:gd name="T67" fmla="*/ 2147483647 h 460"/>
                  <a:gd name="T68" fmla="*/ 2147483647 w 331"/>
                  <a:gd name="T69" fmla="*/ 2147483647 h 460"/>
                  <a:gd name="T70" fmla="*/ 2147483647 w 331"/>
                  <a:gd name="T71" fmla="*/ 2147483647 h 460"/>
                  <a:gd name="T72" fmla="*/ 2147483647 w 331"/>
                  <a:gd name="T73" fmla="*/ 2147483647 h 460"/>
                  <a:gd name="T74" fmla="*/ 2147483647 w 331"/>
                  <a:gd name="T75" fmla="*/ 2147483647 h 460"/>
                  <a:gd name="T76" fmla="*/ 2147483647 w 331"/>
                  <a:gd name="T77" fmla="*/ 2147483647 h 460"/>
                  <a:gd name="T78" fmla="*/ 0 w 331"/>
                  <a:gd name="T79" fmla="*/ 2147483647 h 460"/>
                  <a:gd name="T80" fmla="*/ 2147483647 w 331"/>
                  <a:gd name="T81" fmla="*/ 2147483647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460"/>
                  <a:gd name="T125" fmla="*/ 331 w 331"/>
                  <a:gd name="T126" fmla="*/ 460 h 4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460">
                    <a:moveTo>
                      <a:pt x="29" y="203"/>
                    </a:moveTo>
                    <a:lnTo>
                      <a:pt x="45" y="221"/>
                    </a:lnTo>
                    <a:lnTo>
                      <a:pt x="48" y="271"/>
                    </a:lnTo>
                    <a:lnTo>
                      <a:pt x="41" y="291"/>
                    </a:lnTo>
                    <a:lnTo>
                      <a:pt x="34" y="299"/>
                    </a:lnTo>
                    <a:lnTo>
                      <a:pt x="44" y="306"/>
                    </a:lnTo>
                    <a:lnTo>
                      <a:pt x="45" y="317"/>
                    </a:lnTo>
                    <a:lnTo>
                      <a:pt x="67" y="344"/>
                    </a:lnTo>
                    <a:lnTo>
                      <a:pt x="84" y="339"/>
                    </a:lnTo>
                    <a:lnTo>
                      <a:pt x="93" y="345"/>
                    </a:lnTo>
                    <a:lnTo>
                      <a:pt x="93" y="361"/>
                    </a:lnTo>
                    <a:lnTo>
                      <a:pt x="78" y="368"/>
                    </a:lnTo>
                    <a:lnTo>
                      <a:pt x="65" y="393"/>
                    </a:lnTo>
                    <a:lnTo>
                      <a:pt x="78" y="413"/>
                    </a:lnTo>
                    <a:lnTo>
                      <a:pt x="89" y="424"/>
                    </a:lnTo>
                    <a:lnTo>
                      <a:pt x="86" y="431"/>
                    </a:lnTo>
                    <a:lnTo>
                      <a:pt x="96" y="455"/>
                    </a:lnTo>
                    <a:lnTo>
                      <a:pt x="120" y="460"/>
                    </a:lnTo>
                    <a:lnTo>
                      <a:pt x="126" y="422"/>
                    </a:lnTo>
                    <a:lnTo>
                      <a:pt x="120" y="395"/>
                    </a:lnTo>
                    <a:lnTo>
                      <a:pt x="137" y="356"/>
                    </a:lnTo>
                    <a:lnTo>
                      <a:pt x="149" y="326"/>
                    </a:lnTo>
                    <a:lnTo>
                      <a:pt x="189" y="309"/>
                    </a:lnTo>
                    <a:lnTo>
                      <a:pt x="216" y="288"/>
                    </a:lnTo>
                    <a:lnTo>
                      <a:pt x="234" y="280"/>
                    </a:lnTo>
                    <a:lnTo>
                      <a:pt x="250" y="291"/>
                    </a:lnTo>
                    <a:lnTo>
                      <a:pt x="272" y="282"/>
                    </a:lnTo>
                    <a:lnTo>
                      <a:pt x="278" y="261"/>
                    </a:lnTo>
                    <a:lnTo>
                      <a:pt x="269" y="247"/>
                    </a:lnTo>
                    <a:lnTo>
                      <a:pt x="268" y="232"/>
                    </a:lnTo>
                    <a:lnTo>
                      <a:pt x="282" y="214"/>
                    </a:lnTo>
                    <a:lnTo>
                      <a:pt x="284" y="203"/>
                    </a:lnTo>
                    <a:lnTo>
                      <a:pt x="277" y="184"/>
                    </a:lnTo>
                    <a:lnTo>
                      <a:pt x="280" y="172"/>
                    </a:lnTo>
                    <a:lnTo>
                      <a:pt x="271" y="160"/>
                    </a:lnTo>
                    <a:lnTo>
                      <a:pt x="279" y="146"/>
                    </a:lnTo>
                    <a:lnTo>
                      <a:pt x="297" y="120"/>
                    </a:lnTo>
                    <a:lnTo>
                      <a:pt x="304" y="120"/>
                    </a:lnTo>
                    <a:lnTo>
                      <a:pt x="323" y="105"/>
                    </a:lnTo>
                    <a:lnTo>
                      <a:pt x="331" y="92"/>
                    </a:lnTo>
                    <a:lnTo>
                      <a:pt x="328" y="87"/>
                    </a:lnTo>
                    <a:lnTo>
                      <a:pt x="316" y="89"/>
                    </a:lnTo>
                    <a:lnTo>
                      <a:pt x="300" y="83"/>
                    </a:lnTo>
                    <a:lnTo>
                      <a:pt x="254" y="63"/>
                    </a:lnTo>
                    <a:lnTo>
                      <a:pt x="250" y="71"/>
                    </a:lnTo>
                    <a:lnTo>
                      <a:pt x="228" y="72"/>
                    </a:lnTo>
                    <a:lnTo>
                      <a:pt x="218" y="84"/>
                    </a:lnTo>
                    <a:lnTo>
                      <a:pt x="208" y="86"/>
                    </a:lnTo>
                    <a:lnTo>
                      <a:pt x="193" y="104"/>
                    </a:lnTo>
                    <a:lnTo>
                      <a:pt x="189" y="101"/>
                    </a:lnTo>
                    <a:lnTo>
                      <a:pt x="193" y="92"/>
                    </a:lnTo>
                    <a:lnTo>
                      <a:pt x="193" y="87"/>
                    </a:lnTo>
                    <a:lnTo>
                      <a:pt x="187" y="84"/>
                    </a:lnTo>
                    <a:lnTo>
                      <a:pt x="193" y="70"/>
                    </a:lnTo>
                    <a:lnTo>
                      <a:pt x="200" y="57"/>
                    </a:lnTo>
                    <a:lnTo>
                      <a:pt x="196" y="52"/>
                    </a:lnTo>
                    <a:lnTo>
                      <a:pt x="187" y="52"/>
                    </a:lnTo>
                    <a:lnTo>
                      <a:pt x="193" y="45"/>
                    </a:lnTo>
                    <a:lnTo>
                      <a:pt x="194" y="37"/>
                    </a:lnTo>
                    <a:lnTo>
                      <a:pt x="182" y="24"/>
                    </a:lnTo>
                    <a:lnTo>
                      <a:pt x="165" y="19"/>
                    </a:lnTo>
                    <a:lnTo>
                      <a:pt x="160" y="24"/>
                    </a:lnTo>
                    <a:lnTo>
                      <a:pt x="156" y="24"/>
                    </a:lnTo>
                    <a:lnTo>
                      <a:pt x="151" y="14"/>
                    </a:lnTo>
                    <a:lnTo>
                      <a:pt x="151" y="10"/>
                    </a:lnTo>
                    <a:lnTo>
                      <a:pt x="146" y="10"/>
                    </a:lnTo>
                    <a:lnTo>
                      <a:pt x="140" y="7"/>
                    </a:lnTo>
                    <a:lnTo>
                      <a:pt x="126" y="3"/>
                    </a:lnTo>
                    <a:lnTo>
                      <a:pt x="116" y="0"/>
                    </a:lnTo>
                    <a:lnTo>
                      <a:pt x="112" y="18"/>
                    </a:lnTo>
                    <a:lnTo>
                      <a:pt x="112" y="36"/>
                    </a:lnTo>
                    <a:lnTo>
                      <a:pt x="101" y="49"/>
                    </a:lnTo>
                    <a:lnTo>
                      <a:pt x="101" y="59"/>
                    </a:lnTo>
                    <a:lnTo>
                      <a:pt x="92" y="72"/>
                    </a:lnTo>
                    <a:lnTo>
                      <a:pt x="92" y="89"/>
                    </a:lnTo>
                    <a:lnTo>
                      <a:pt x="78" y="104"/>
                    </a:lnTo>
                    <a:lnTo>
                      <a:pt x="70" y="125"/>
                    </a:lnTo>
                    <a:lnTo>
                      <a:pt x="41" y="167"/>
                    </a:lnTo>
                    <a:lnTo>
                      <a:pt x="24" y="172"/>
                    </a:lnTo>
                    <a:lnTo>
                      <a:pt x="0" y="195"/>
                    </a:lnTo>
                    <a:lnTo>
                      <a:pt x="15" y="203"/>
                    </a:lnTo>
                    <a:lnTo>
                      <a:pt x="29" y="20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AF4127F-EB0F-CFFC-8F86-A27A262E79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78738" y="5167313"/>
                <a:ext cx="287294" cy="379409"/>
              </a:xfrm>
              <a:custGeom>
                <a:avLst/>
                <a:gdLst>
                  <a:gd name="T0" fmla="*/ 2147483647 w 276"/>
                  <a:gd name="T1" fmla="*/ 2147483647 h 401"/>
                  <a:gd name="T2" fmla="*/ 2147483647 w 276"/>
                  <a:gd name="T3" fmla="*/ 2147483647 h 401"/>
                  <a:gd name="T4" fmla="*/ 2147483647 w 276"/>
                  <a:gd name="T5" fmla="*/ 2147483647 h 401"/>
                  <a:gd name="T6" fmla="*/ 2147483647 w 276"/>
                  <a:gd name="T7" fmla="*/ 2147483647 h 401"/>
                  <a:gd name="T8" fmla="*/ 2147483647 w 276"/>
                  <a:gd name="T9" fmla="*/ 2147483647 h 401"/>
                  <a:gd name="T10" fmla="*/ 2147483647 w 276"/>
                  <a:gd name="T11" fmla="*/ 2147483647 h 401"/>
                  <a:gd name="T12" fmla="*/ 2147483647 w 276"/>
                  <a:gd name="T13" fmla="*/ 2147483647 h 401"/>
                  <a:gd name="T14" fmla="*/ 2147483647 w 276"/>
                  <a:gd name="T15" fmla="*/ 2147483647 h 401"/>
                  <a:gd name="T16" fmla="*/ 2147483647 w 276"/>
                  <a:gd name="T17" fmla="*/ 2147483647 h 401"/>
                  <a:gd name="T18" fmla="*/ 2147483647 w 276"/>
                  <a:gd name="T19" fmla="*/ 2147483647 h 401"/>
                  <a:gd name="T20" fmla="*/ 2147483647 w 276"/>
                  <a:gd name="T21" fmla="*/ 2147483647 h 401"/>
                  <a:gd name="T22" fmla="*/ 2147483647 w 276"/>
                  <a:gd name="T23" fmla="*/ 2147483647 h 401"/>
                  <a:gd name="T24" fmla="*/ 2147483647 w 276"/>
                  <a:gd name="T25" fmla="*/ 2147483647 h 401"/>
                  <a:gd name="T26" fmla="*/ 2147483647 w 276"/>
                  <a:gd name="T27" fmla="*/ 2147483647 h 401"/>
                  <a:gd name="T28" fmla="*/ 2147483647 w 276"/>
                  <a:gd name="T29" fmla="*/ 2147483647 h 401"/>
                  <a:gd name="T30" fmla="*/ 2147483647 w 276"/>
                  <a:gd name="T31" fmla="*/ 2147483647 h 401"/>
                  <a:gd name="T32" fmla="*/ 2147483647 w 276"/>
                  <a:gd name="T33" fmla="*/ 2147483647 h 401"/>
                  <a:gd name="T34" fmla="*/ 2147483647 w 276"/>
                  <a:gd name="T35" fmla="*/ 2147483647 h 401"/>
                  <a:gd name="T36" fmla="*/ 2147483647 w 276"/>
                  <a:gd name="T37" fmla="*/ 2147483647 h 401"/>
                  <a:gd name="T38" fmla="*/ 2147483647 w 276"/>
                  <a:gd name="T39" fmla="*/ 2147483647 h 401"/>
                  <a:gd name="T40" fmla="*/ 2147483647 w 276"/>
                  <a:gd name="T41" fmla="*/ 2147483647 h 401"/>
                  <a:gd name="T42" fmla="*/ 2147483647 w 276"/>
                  <a:gd name="T43" fmla="*/ 2147483647 h 401"/>
                  <a:gd name="T44" fmla="*/ 2147483647 w 276"/>
                  <a:gd name="T45" fmla="*/ 2147483647 h 401"/>
                  <a:gd name="T46" fmla="*/ 2147483647 w 276"/>
                  <a:gd name="T47" fmla="*/ 2147483647 h 401"/>
                  <a:gd name="T48" fmla="*/ 2147483647 w 276"/>
                  <a:gd name="T49" fmla="*/ 2147483647 h 401"/>
                  <a:gd name="T50" fmla="*/ 2147483647 w 276"/>
                  <a:gd name="T51" fmla="*/ 2147483647 h 401"/>
                  <a:gd name="T52" fmla="*/ 2147483647 w 276"/>
                  <a:gd name="T53" fmla="*/ 2147483647 h 401"/>
                  <a:gd name="T54" fmla="*/ 2147483647 w 276"/>
                  <a:gd name="T55" fmla="*/ 2147483647 h 401"/>
                  <a:gd name="T56" fmla="*/ 2147483647 w 276"/>
                  <a:gd name="T57" fmla="*/ 2147483647 h 401"/>
                  <a:gd name="T58" fmla="*/ 2147483647 w 276"/>
                  <a:gd name="T59" fmla="*/ 2147483647 h 401"/>
                  <a:gd name="T60" fmla="*/ 2147483647 w 276"/>
                  <a:gd name="T61" fmla="*/ 2147483647 h 401"/>
                  <a:gd name="T62" fmla="*/ 2147483647 w 276"/>
                  <a:gd name="T63" fmla="*/ 2147483647 h 401"/>
                  <a:gd name="T64" fmla="*/ 2147483647 w 276"/>
                  <a:gd name="T65" fmla="*/ 2147483647 h 401"/>
                  <a:gd name="T66" fmla="*/ 2147483647 w 276"/>
                  <a:gd name="T67" fmla="*/ 2147483647 h 401"/>
                  <a:gd name="T68" fmla="*/ 2147483647 w 276"/>
                  <a:gd name="T69" fmla="*/ 0 h 401"/>
                  <a:gd name="T70" fmla="*/ 2147483647 w 276"/>
                  <a:gd name="T71" fmla="*/ 2147483647 h 401"/>
                  <a:gd name="T72" fmla="*/ 2147483647 w 276"/>
                  <a:gd name="T73" fmla="*/ 2147483647 h 401"/>
                  <a:gd name="T74" fmla="*/ 2147483647 w 276"/>
                  <a:gd name="T75" fmla="*/ 2147483647 h 401"/>
                  <a:gd name="T76" fmla="*/ 2147483647 w 276"/>
                  <a:gd name="T77" fmla="*/ 2147483647 h 401"/>
                  <a:gd name="T78" fmla="*/ 2147483647 w 276"/>
                  <a:gd name="T79" fmla="*/ 2147483647 h 401"/>
                  <a:gd name="T80" fmla="*/ 2147483647 w 276"/>
                  <a:gd name="T81" fmla="*/ 2147483647 h 401"/>
                  <a:gd name="T82" fmla="*/ 2147483647 w 276"/>
                  <a:gd name="T83" fmla="*/ 2147483647 h 401"/>
                  <a:gd name="T84" fmla="*/ 2147483647 w 276"/>
                  <a:gd name="T85" fmla="*/ 2147483647 h 401"/>
                  <a:gd name="T86" fmla="*/ 2147483647 w 276"/>
                  <a:gd name="T87" fmla="*/ 2147483647 h 401"/>
                  <a:gd name="T88" fmla="*/ 2147483647 w 276"/>
                  <a:gd name="T89" fmla="*/ 2147483647 h 401"/>
                  <a:gd name="T90" fmla="*/ 2147483647 w 276"/>
                  <a:gd name="T91" fmla="*/ 2147483647 h 401"/>
                  <a:gd name="T92" fmla="*/ 2147483647 w 276"/>
                  <a:gd name="T93" fmla="*/ 2147483647 h 401"/>
                  <a:gd name="T94" fmla="*/ 2147483647 w 276"/>
                  <a:gd name="T95" fmla="*/ 2147483647 h 401"/>
                  <a:gd name="T96" fmla="*/ 2147483647 w 276"/>
                  <a:gd name="T97" fmla="*/ 2147483647 h 401"/>
                  <a:gd name="T98" fmla="*/ 2147483647 w 276"/>
                  <a:gd name="T99" fmla="*/ 2147483647 h 401"/>
                  <a:gd name="T100" fmla="*/ 2147483647 w 276"/>
                  <a:gd name="T101" fmla="*/ 2147483647 h 401"/>
                  <a:gd name="T102" fmla="*/ 2147483647 w 276"/>
                  <a:gd name="T103" fmla="*/ 2147483647 h 401"/>
                  <a:gd name="T104" fmla="*/ 2147483647 w 276"/>
                  <a:gd name="T105" fmla="*/ 2147483647 h 401"/>
                  <a:gd name="T106" fmla="*/ 2147483647 w 276"/>
                  <a:gd name="T107" fmla="*/ 2147483647 h 401"/>
                  <a:gd name="T108" fmla="*/ 0 w 276"/>
                  <a:gd name="T109" fmla="*/ 2147483647 h 401"/>
                  <a:gd name="T110" fmla="*/ 2147483647 w 276"/>
                  <a:gd name="T111" fmla="*/ 2147483647 h 401"/>
                  <a:gd name="T112" fmla="*/ 0 w 276"/>
                  <a:gd name="T113" fmla="*/ 2147483647 h 401"/>
                  <a:gd name="T114" fmla="*/ 2147483647 w 276"/>
                  <a:gd name="T115" fmla="*/ 2147483647 h 4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6"/>
                  <a:gd name="T175" fmla="*/ 0 h 401"/>
                  <a:gd name="T176" fmla="*/ 276 w 276"/>
                  <a:gd name="T177" fmla="*/ 401 h 4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6" h="401">
                    <a:moveTo>
                      <a:pt x="9" y="373"/>
                    </a:moveTo>
                    <a:lnTo>
                      <a:pt x="15" y="374"/>
                    </a:lnTo>
                    <a:lnTo>
                      <a:pt x="40" y="401"/>
                    </a:lnTo>
                    <a:lnTo>
                      <a:pt x="54" y="400"/>
                    </a:lnTo>
                    <a:lnTo>
                      <a:pt x="69" y="391"/>
                    </a:lnTo>
                    <a:lnTo>
                      <a:pt x="88" y="388"/>
                    </a:lnTo>
                    <a:lnTo>
                      <a:pt x="107" y="363"/>
                    </a:lnTo>
                    <a:lnTo>
                      <a:pt x="107" y="330"/>
                    </a:lnTo>
                    <a:lnTo>
                      <a:pt x="117" y="326"/>
                    </a:lnTo>
                    <a:lnTo>
                      <a:pt x="133" y="330"/>
                    </a:lnTo>
                    <a:lnTo>
                      <a:pt x="143" y="330"/>
                    </a:lnTo>
                    <a:lnTo>
                      <a:pt x="156" y="339"/>
                    </a:lnTo>
                    <a:lnTo>
                      <a:pt x="169" y="337"/>
                    </a:lnTo>
                    <a:lnTo>
                      <a:pt x="180" y="326"/>
                    </a:lnTo>
                    <a:lnTo>
                      <a:pt x="201" y="326"/>
                    </a:lnTo>
                    <a:lnTo>
                      <a:pt x="214" y="308"/>
                    </a:lnTo>
                    <a:lnTo>
                      <a:pt x="223" y="303"/>
                    </a:lnTo>
                    <a:lnTo>
                      <a:pt x="232" y="296"/>
                    </a:lnTo>
                    <a:lnTo>
                      <a:pt x="248" y="284"/>
                    </a:lnTo>
                    <a:lnTo>
                      <a:pt x="259" y="280"/>
                    </a:lnTo>
                    <a:lnTo>
                      <a:pt x="267" y="255"/>
                    </a:lnTo>
                    <a:lnTo>
                      <a:pt x="262" y="241"/>
                    </a:lnTo>
                    <a:lnTo>
                      <a:pt x="266" y="232"/>
                    </a:lnTo>
                    <a:lnTo>
                      <a:pt x="276" y="206"/>
                    </a:lnTo>
                    <a:lnTo>
                      <a:pt x="259" y="181"/>
                    </a:lnTo>
                    <a:lnTo>
                      <a:pt x="248" y="127"/>
                    </a:lnTo>
                    <a:lnTo>
                      <a:pt x="244" y="96"/>
                    </a:lnTo>
                    <a:lnTo>
                      <a:pt x="243" y="86"/>
                    </a:lnTo>
                    <a:lnTo>
                      <a:pt x="248" y="66"/>
                    </a:lnTo>
                    <a:lnTo>
                      <a:pt x="236" y="33"/>
                    </a:lnTo>
                    <a:lnTo>
                      <a:pt x="238" y="27"/>
                    </a:lnTo>
                    <a:lnTo>
                      <a:pt x="236" y="19"/>
                    </a:lnTo>
                    <a:lnTo>
                      <a:pt x="238" y="6"/>
                    </a:lnTo>
                    <a:lnTo>
                      <a:pt x="225" y="2"/>
                    </a:lnTo>
                    <a:lnTo>
                      <a:pt x="211" y="0"/>
                    </a:lnTo>
                    <a:lnTo>
                      <a:pt x="203" y="13"/>
                    </a:lnTo>
                    <a:lnTo>
                      <a:pt x="184" y="28"/>
                    </a:lnTo>
                    <a:lnTo>
                      <a:pt x="177" y="28"/>
                    </a:lnTo>
                    <a:lnTo>
                      <a:pt x="159" y="54"/>
                    </a:lnTo>
                    <a:lnTo>
                      <a:pt x="151" y="68"/>
                    </a:lnTo>
                    <a:lnTo>
                      <a:pt x="160" y="80"/>
                    </a:lnTo>
                    <a:lnTo>
                      <a:pt x="157" y="92"/>
                    </a:lnTo>
                    <a:lnTo>
                      <a:pt x="164" y="111"/>
                    </a:lnTo>
                    <a:lnTo>
                      <a:pt x="162" y="122"/>
                    </a:lnTo>
                    <a:lnTo>
                      <a:pt x="148" y="140"/>
                    </a:lnTo>
                    <a:lnTo>
                      <a:pt x="149" y="155"/>
                    </a:lnTo>
                    <a:lnTo>
                      <a:pt x="158" y="169"/>
                    </a:lnTo>
                    <a:lnTo>
                      <a:pt x="152" y="190"/>
                    </a:lnTo>
                    <a:lnTo>
                      <a:pt x="130" y="199"/>
                    </a:lnTo>
                    <a:lnTo>
                      <a:pt x="114" y="188"/>
                    </a:lnTo>
                    <a:lnTo>
                      <a:pt x="96" y="196"/>
                    </a:lnTo>
                    <a:lnTo>
                      <a:pt x="69" y="217"/>
                    </a:lnTo>
                    <a:lnTo>
                      <a:pt x="29" y="234"/>
                    </a:lnTo>
                    <a:lnTo>
                      <a:pt x="17" y="264"/>
                    </a:lnTo>
                    <a:lnTo>
                      <a:pt x="0" y="303"/>
                    </a:lnTo>
                    <a:lnTo>
                      <a:pt x="6" y="330"/>
                    </a:lnTo>
                    <a:lnTo>
                      <a:pt x="0" y="368"/>
                    </a:lnTo>
                    <a:lnTo>
                      <a:pt x="9" y="373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D26DEB60-4386-CF37-9EE5-4E48AFC3DD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45406" y="5445123"/>
                <a:ext cx="461892" cy="479419"/>
              </a:xfrm>
              <a:custGeom>
                <a:avLst/>
                <a:gdLst>
                  <a:gd name="T0" fmla="*/ 2147483647 w 442"/>
                  <a:gd name="T1" fmla="*/ 2147483647 h 502"/>
                  <a:gd name="T2" fmla="*/ 0 w 442"/>
                  <a:gd name="T3" fmla="*/ 2147483647 h 502"/>
                  <a:gd name="T4" fmla="*/ 2147483647 w 442"/>
                  <a:gd name="T5" fmla="*/ 2147483647 h 502"/>
                  <a:gd name="T6" fmla="*/ 2147483647 w 442"/>
                  <a:gd name="T7" fmla="*/ 2147483647 h 502"/>
                  <a:gd name="T8" fmla="*/ 2147483647 w 442"/>
                  <a:gd name="T9" fmla="*/ 2147483647 h 502"/>
                  <a:gd name="T10" fmla="*/ 2147483647 w 442"/>
                  <a:gd name="T11" fmla="*/ 2147483647 h 502"/>
                  <a:gd name="T12" fmla="*/ 2147483647 w 442"/>
                  <a:gd name="T13" fmla="*/ 2147483647 h 502"/>
                  <a:gd name="T14" fmla="*/ 2147483647 w 442"/>
                  <a:gd name="T15" fmla="*/ 2147483647 h 502"/>
                  <a:gd name="T16" fmla="*/ 2147483647 w 442"/>
                  <a:gd name="T17" fmla="*/ 2147483647 h 502"/>
                  <a:gd name="T18" fmla="*/ 2147483647 w 442"/>
                  <a:gd name="T19" fmla="*/ 2147483647 h 502"/>
                  <a:gd name="T20" fmla="*/ 2147483647 w 442"/>
                  <a:gd name="T21" fmla="*/ 2147483647 h 502"/>
                  <a:gd name="T22" fmla="*/ 2147483647 w 442"/>
                  <a:gd name="T23" fmla="*/ 2147483647 h 502"/>
                  <a:gd name="T24" fmla="*/ 2147483647 w 442"/>
                  <a:gd name="T25" fmla="*/ 2147483647 h 502"/>
                  <a:gd name="T26" fmla="*/ 2147483647 w 442"/>
                  <a:gd name="T27" fmla="*/ 2147483647 h 502"/>
                  <a:gd name="T28" fmla="*/ 2147483647 w 442"/>
                  <a:gd name="T29" fmla="*/ 2147483647 h 502"/>
                  <a:gd name="T30" fmla="*/ 2147483647 w 442"/>
                  <a:gd name="T31" fmla="*/ 2147483647 h 502"/>
                  <a:gd name="T32" fmla="*/ 2147483647 w 442"/>
                  <a:gd name="T33" fmla="*/ 2147483647 h 502"/>
                  <a:gd name="T34" fmla="*/ 2147483647 w 442"/>
                  <a:gd name="T35" fmla="*/ 2147483647 h 502"/>
                  <a:gd name="T36" fmla="*/ 2147483647 w 442"/>
                  <a:gd name="T37" fmla="*/ 2147483647 h 502"/>
                  <a:gd name="T38" fmla="*/ 2147483647 w 442"/>
                  <a:gd name="T39" fmla="*/ 2147483647 h 502"/>
                  <a:gd name="T40" fmla="*/ 2147483647 w 442"/>
                  <a:gd name="T41" fmla="*/ 2147483647 h 502"/>
                  <a:gd name="T42" fmla="*/ 2147483647 w 442"/>
                  <a:gd name="T43" fmla="*/ 2147483647 h 502"/>
                  <a:gd name="T44" fmla="*/ 2147483647 w 442"/>
                  <a:gd name="T45" fmla="*/ 2147483647 h 502"/>
                  <a:gd name="T46" fmla="*/ 2147483647 w 442"/>
                  <a:gd name="T47" fmla="*/ 2147483647 h 502"/>
                  <a:gd name="T48" fmla="*/ 2147483647 w 442"/>
                  <a:gd name="T49" fmla="*/ 2147483647 h 502"/>
                  <a:gd name="T50" fmla="*/ 2147483647 w 442"/>
                  <a:gd name="T51" fmla="*/ 2147483647 h 502"/>
                  <a:gd name="T52" fmla="*/ 2147483647 w 442"/>
                  <a:gd name="T53" fmla="*/ 2147483647 h 502"/>
                  <a:gd name="T54" fmla="*/ 2147483647 w 442"/>
                  <a:gd name="T55" fmla="*/ 2147483647 h 502"/>
                  <a:gd name="T56" fmla="*/ 2147483647 w 442"/>
                  <a:gd name="T57" fmla="*/ 2147483647 h 502"/>
                  <a:gd name="T58" fmla="*/ 2147483647 w 442"/>
                  <a:gd name="T59" fmla="*/ 2147483647 h 502"/>
                  <a:gd name="T60" fmla="*/ 2147483647 w 442"/>
                  <a:gd name="T61" fmla="*/ 2147483647 h 502"/>
                  <a:gd name="T62" fmla="*/ 2147483647 w 442"/>
                  <a:gd name="T63" fmla="*/ 2147483647 h 502"/>
                  <a:gd name="T64" fmla="*/ 2147483647 w 442"/>
                  <a:gd name="T65" fmla="*/ 2147483647 h 502"/>
                  <a:gd name="T66" fmla="*/ 2147483647 w 442"/>
                  <a:gd name="T67" fmla="*/ 2147483647 h 502"/>
                  <a:gd name="T68" fmla="*/ 2147483647 w 442"/>
                  <a:gd name="T69" fmla="*/ 2147483647 h 502"/>
                  <a:gd name="T70" fmla="*/ 2147483647 w 442"/>
                  <a:gd name="T71" fmla="*/ 2147483647 h 502"/>
                  <a:gd name="T72" fmla="*/ 2147483647 w 442"/>
                  <a:gd name="T73" fmla="*/ 2147483647 h 502"/>
                  <a:gd name="T74" fmla="*/ 2147483647 w 442"/>
                  <a:gd name="T75" fmla="*/ 2147483647 h 502"/>
                  <a:gd name="T76" fmla="*/ 2147483647 w 442"/>
                  <a:gd name="T77" fmla="*/ 0 h 502"/>
                  <a:gd name="T78" fmla="*/ 2147483647 w 442"/>
                  <a:gd name="T79" fmla="*/ 2147483647 h 502"/>
                  <a:gd name="T80" fmla="*/ 2147483647 w 442"/>
                  <a:gd name="T81" fmla="*/ 2147483647 h 502"/>
                  <a:gd name="T82" fmla="*/ 2147483647 w 442"/>
                  <a:gd name="T83" fmla="*/ 2147483647 h 502"/>
                  <a:gd name="T84" fmla="*/ 2147483647 w 442"/>
                  <a:gd name="T85" fmla="*/ 2147483647 h 502"/>
                  <a:gd name="T86" fmla="*/ 2147483647 w 442"/>
                  <a:gd name="T87" fmla="*/ 2147483647 h 502"/>
                  <a:gd name="T88" fmla="*/ 2147483647 w 442"/>
                  <a:gd name="T89" fmla="*/ 2147483647 h 502"/>
                  <a:gd name="T90" fmla="*/ 2147483647 w 442"/>
                  <a:gd name="T91" fmla="*/ 2147483647 h 502"/>
                  <a:gd name="T92" fmla="*/ 2147483647 w 442"/>
                  <a:gd name="T93" fmla="*/ 2147483647 h 502"/>
                  <a:gd name="T94" fmla="*/ 2147483647 w 442"/>
                  <a:gd name="T95" fmla="*/ 2147483647 h 502"/>
                  <a:gd name="T96" fmla="*/ 2147483647 w 442"/>
                  <a:gd name="T97" fmla="*/ 2147483647 h 502"/>
                  <a:gd name="T98" fmla="*/ 2147483647 w 442"/>
                  <a:gd name="T99" fmla="*/ 2147483647 h 502"/>
                  <a:gd name="T100" fmla="*/ 2147483647 w 442"/>
                  <a:gd name="T101" fmla="*/ 2147483647 h 502"/>
                  <a:gd name="T102" fmla="*/ 2147483647 w 442"/>
                  <a:gd name="T103" fmla="*/ 2147483647 h 502"/>
                  <a:gd name="T104" fmla="*/ 2147483647 w 442"/>
                  <a:gd name="T105" fmla="*/ 2147483647 h 5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2"/>
                  <a:gd name="T160" fmla="*/ 0 h 502"/>
                  <a:gd name="T161" fmla="*/ 442 w 442"/>
                  <a:gd name="T162" fmla="*/ 502 h 5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2" h="502">
                    <a:moveTo>
                      <a:pt x="40" y="80"/>
                    </a:moveTo>
                    <a:lnTo>
                      <a:pt x="9" y="106"/>
                    </a:lnTo>
                    <a:lnTo>
                      <a:pt x="10" y="112"/>
                    </a:lnTo>
                    <a:lnTo>
                      <a:pt x="0" y="124"/>
                    </a:lnTo>
                    <a:lnTo>
                      <a:pt x="1" y="134"/>
                    </a:lnTo>
                    <a:lnTo>
                      <a:pt x="19" y="144"/>
                    </a:lnTo>
                    <a:lnTo>
                      <a:pt x="12" y="152"/>
                    </a:lnTo>
                    <a:lnTo>
                      <a:pt x="16" y="159"/>
                    </a:lnTo>
                    <a:lnTo>
                      <a:pt x="9" y="171"/>
                    </a:lnTo>
                    <a:lnTo>
                      <a:pt x="7" y="184"/>
                    </a:lnTo>
                    <a:lnTo>
                      <a:pt x="19" y="190"/>
                    </a:lnTo>
                    <a:lnTo>
                      <a:pt x="12" y="206"/>
                    </a:lnTo>
                    <a:lnTo>
                      <a:pt x="19" y="214"/>
                    </a:lnTo>
                    <a:lnTo>
                      <a:pt x="15" y="218"/>
                    </a:lnTo>
                    <a:lnTo>
                      <a:pt x="19" y="233"/>
                    </a:lnTo>
                    <a:lnTo>
                      <a:pt x="10" y="242"/>
                    </a:lnTo>
                    <a:lnTo>
                      <a:pt x="7" y="255"/>
                    </a:lnTo>
                    <a:lnTo>
                      <a:pt x="22" y="282"/>
                    </a:lnTo>
                    <a:lnTo>
                      <a:pt x="25" y="301"/>
                    </a:lnTo>
                    <a:lnTo>
                      <a:pt x="19" y="316"/>
                    </a:lnTo>
                    <a:lnTo>
                      <a:pt x="16" y="331"/>
                    </a:lnTo>
                    <a:lnTo>
                      <a:pt x="41" y="322"/>
                    </a:lnTo>
                    <a:lnTo>
                      <a:pt x="97" y="285"/>
                    </a:lnTo>
                    <a:lnTo>
                      <a:pt x="121" y="288"/>
                    </a:lnTo>
                    <a:lnTo>
                      <a:pt x="127" y="289"/>
                    </a:lnTo>
                    <a:lnTo>
                      <a:pt x="122" y="298"/>
                    </a:lnTo>
                    <a:lnTo>
                      <a:pt x="134" y="311"/>
                    </a:lnTo>
                    <a:lnTo>
                      <a:pt x="148" y="311"/>
                    </a:lnTo>
                    <a:lnTo>
                      <a:pt x="155" y="305"/>
                    </a:lnTo>
                    <a:lnTo>
                      <a:pt x="172" y="312"/>
                    </a:lnTo>
                    <a:lnTo>
                      <a:pt x="202" y="335"/>
                    </a:lnTo>
                    <a:lnTo>
                      <a:pt x="226" y="335"/>
                    </a:lnTo>
                    <a:lnTo>
                      <a:pt x="242" y="351"/>
                    </a:lnTo>
                    <a:lnTo>
                      <a:pt x="245" y="362"/>
                    </a:lnTo>
                    <a:lnTo>
                      <a:pt x="252" y="368"/>
                    </a:lnTo>
                    <a:lnTo>
                      <a:pt x="281" y="369"/>
                    </a:lnTo>
                    <a:lnTo>
                      <a:pt x="307" y="383"/>
                    </a:lnTo>
                    <a:lnTo>
                      <a:pt x="314" y="392"/>
                    </a:lnTo>
                    <a:lnTo>
                      <a:pt x="311" y="401"/>
                    </a:lnTo>
                    <a:lnTo>
                      <a:pt x="297" y="412"/>
                    </a:lnTo>
                    <a:lnTo>
                      <a:pt x="290" y="425"/>
                    </a:lnTo>
                    <a:lnTo>
                      <a:pt x="279" y="433"/>
                    </a:lnTo>
                    <a:lnTo>
                      <a:pt x="275" y="445"/>
                    </a:lnTo>
                    <a:lnTo>
                      <a:pt x="275" y="456"/>
                    </a:lnTo>
                    <a:lnTo>
                      <a:pt x="289" y="470"/>
                    </a:lnTo>
                    <a:lnTo>
                      <a:pt x="286" y="482"/>
                    </a:lnTo>
                    <a:lnTo>
                      <a:pt x="314" y="502"/>
                    </a:lnTo>
                    <a:lnTo>
                      <a:pt x="340" y="478"/>
                    </a:lnTo>
                    <a:lnTo>
                      <a:pt x="339" y="449"/>
                    </a:lnTo>
                    <a:lnTo>
                      <a:pt x="360" y="386"/>
                    </a:lnTo>
                    <a:lnTo>
                      <a:pt x="357" y="372"/>
                    </a:lnTo>
                    <a:lnTo>
                      <a:pt x="354" y="319"/>
                    </a:lnTo>
                    <a:lnTo>
                      <a:pt x="361" y="295"/>
                    </a:lnTo>
                    <a:lnTo>
                      <a:pt x="359" y="282"/>
                    </a:lnTo>
                    <a:lnTo>
                      <a:pt x="363" y="268"/>
                    </a:lnTo>
                    <a:lnTo>
                      <a:pt x="360" y="255"/>
                    </a:lnTo>
                    <a:lnTo>
                      <a:pt x="374" y="240"/>
                    </a:lnTo>
                    <a:lnTo>
                      <a:pt x="374" y="228"/>
                    </a:lnTo>
                    <a:lnTo>
                      <a:pt x="380" y="216"/>
                    </a:lnTo>
                    <a:lnTo>
                      <a:pt x="384" y="216"/>
                    </a:lnTo>
                    <a:lnTo>
                      <a:pt x="388" y="230"/>
                    </a:lnTo>
                    <a:lnTo>
                      <a:pt x="396" y="228"/>
                    </a:lnTo>
                    <a:lnTo>
                      <a:pt x="430" y="188"/>
                    </a:lnTo>
                    <a:lnTo>
                      <a:pt x="442" y="157"/>
                    </a:lnTo>
                    <a:lnTo>
                      <a:pt x="430" y="159"/>
                    </a:lnTo>
                    <a:lnTo>
                      <a:pt x="421" y="152"/>
                    </a:lnTo>
                    <a:lnTo>
                      <a:pt x="408" y="120"/>
                    </a:lnTo>
                    <a:lnTo>
                      <a:pt x="425" y="116"/>
                    </a:lnTo>
                    <a:lnTo>
                      <a:pt x="431" y="89"/>
                    </a:lnTo>
                    <a:lnTo>
                      <a:pt x="426" y="81"/>
                    </a:lnTo>
                    <a:lnTo>
                      <a:pt x="421" y="63"/>
                    </a:lnTo>
                    <a:lnTo>
                      <a:pt x="422" y="54"/>
                    </a:lnTo>
                    <a:lnTo>
                      <a:pt x="416" y="42"/>
                    </a:lnTo>
                    <a:lnTo>
                      <a:pt x="401" y="24"/>
                    </a:lnTo>
                    <a:lnTo>
                      <a:pt x="394" y="26"/>
                    </a:lnTo>
                    <a:lnTo>
                      <a:pt x="387" y="15"/>
                    </a:lnTo>
                    <a:lnTo>
                      <a:pt x="369" y="10"/>
                    </a:lnTo>
                    <a:lnTo>
                      <a:pt x="357" y="0"/>
                    </a:lnTo>
                    <a:lnTo>
                      <a:pt x="328" y="24"/>
                    </a:lnTo>
                    <a:lnTo>
                      <a:pt x="319" y="29"/>
                    </a:lnTo>
                    <a:lnTo>
                      <a:pt x="315" y="28"/>
                    </a:lnTo>
                    <a:lnTo>
                      <a:pt x="307" y="36"/>
                    </a:lnTo>
                    <a:lnTo>
                      <a:pt x="306" y="43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86" y="35"/>
                    </a:lnTo>
                    <a:lnTo>
                      <a:pt x="279" y="26"/>
                    </a:lnTo>
                    <a:lnTo>
                      <a:pt x="277" y="19"/>
                    </a:lnTo>
                    <a:lnTo>
                      <a:pt x="275" y="8"/>
                    </a:lnTo>
                    <a:lnTo>
                      <a:pt x="263" y="3"/>
                    </a:lnTo>
                    <a:lnTo>
                      <a:pt x="254" y="10"/>
                    </a:lnTo>
                    <a:lnTo>
                      <a:pt x="245" y="15"/>
                    </a:lnTo>
                    <a:lnTo>
                      <a:pt x="232" y="33"/>
                    </a:lnTo>
                    <a:lnTo>
                      <a:pt x="211" y="33"/>
                    </a:lnTo>
                    <a:lnTo>
                      <a:pt x="200" y="44"/>
                    </a:lnTo>
                    <a:lnTo>
                      <a:pt x="187" y="46"/>
                    </a:lnTo>
                    <a:lnTo>
                      <a:pt x="174" y="37"/>
                    </a:lnTo>
                    <a:lnTo>
                      <a:pt x="164" y="37"/>
                    </a:lnTo>
                    <a:lnTo>
                      <a:pt x="148" y="33"/>
                    </a:lnTo>
                    <a:lnTo>
                      <a:pt x="138" y="37"/>
                    </a:lnTo>
                    <a:lnTo>
                      <a:pt x="138" y="70"/>
                    </a:lnTo>
                    <a:lnTo>
                      <a:pt x="119" y="95"/>
                    </a:lnTo>
                    <a:lnTo>
                      <a:pt x="100" y="98"/>
                    </a:lnTo>
                    <a:lnTo>
                      <a:pt x="85" y="107"/>
                    </a:lnTo>
                    <a:lnTo>
                      <a:pt x="71" y="108"/>
                    </a:lnTo>
                    <a:lnTo>
                      <a:pt x="46" y="81"/>
                    </a:lnTo>
                    <a:lnTo>
                      <a:pt x="40" y="8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2E50524E-03DA-71ED-2744-3AF46172D8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70791" y="5497510"/>
                <a:ext cx="92061" cy="100012"/>
              </a:xfrm>
              <a:custGeom>
                <a:avLst/>
                <a:gdLst>
                  <a:gd name="T0" fmla="*/ 2147483647 w 89"/>
                  <a:gd name="T1" fmla="*/ 2147483647 h 105"/>
                  <a:gd name="T2" fmla="*/ 2147483647 w 89"/>
                  <a:gd name="T3" fmla="*/ 2147483647 h 105"/>
                  <a:gd name="T4" fmla="*/ 2147483647 w 89"/>
                  <a:gd name="T5" fmla="*/ 2147483647 h 105"/>
                  <a:gd name="T6" fmla="*/ 2147483647 w 89"/>
                  <a:gd name="T7" fmla="*/ 2147483647 h 105"/>
                  <a:gd name="T8" fmla="*/ 2147483647 w 89"/>
                  <a:gd name="T9" fmla="*/ 2147483647 h 105"/>
                  <a:gd name="T10" fmla="*/ 2147483647 w 89"/>
                  <a:gd name="T11" fmla="*/ 0 h 105"/>
                  <a:gd name="T12" fmla="*/ 2147483647 w 89"/>
                  <a:gd name="T13" fmla="*/ 2147483647 h 105"/>
                  <a:gd name="T14" fmla="*/ 2147483647 w 89"/>
                  <a:gd name="T15" fmla="*/ 2147483647 h 105"/>
                  <a:gd name="T16" fmla="*/ 2147483647 w 89"/>
                  <a:gd name="T17" fmla="*/ 2147483647 h 105"/>
                  <a:gd name="T18" fmla="*/ 2147483647 w 89"/>
                  <a:gd name="T19" fmla="*/ 2147483647 h 105"/>
                  <a:gd name="T20" fmla="*/ 0 w 89"/>
                  <a:gd name="T21" fmla="*/ 2147483647 h 105"/>
                  <a:gd name="T22" fmla="*/ 2147483647 w 89"/>
                  <a:gd name="T23" fmla="*/ 2147483647 h 105"/>
                  <a:gd name="T24" fmla="*/ 2147483647 w 89"/>
                  <a:gd name="T25" fmla="*/ 2147483647 h 105"/>
                  <a:gd name="T26" fmla="*/ 2147483647 w 89"/>
                  <a:gd name="T27" fmla="*/ 2147483647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105"/>
                  <a:gd name="T44" fmla="*/ 89 w 89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105">
                    <a:moveTo>
                      <a:pt x="34" y="103"/>
                    </a:moveTo>
                    <a:lnTo>
                      <a:pt x="53" y="83"/>
                    </a:lnTo>
                    <a:lnTo>
                      <a:pt x="81" y="62"/>
                    </a:lnTo>
                    <a:lnTo>
                      <a:pt x="89" y="54"/>
                    </a:lnTo>
                    <a:lnTo>
                      <a:pt x="69" y="34"/>
                    </a:lnTo>
                    <a:lnTo>
                      <a:pt x="14" y="0"/>
                    </a:lnTo>
                    <a:lnTo>
                      <a:pt x="13" y="9"/>
                    </a:lnTo>
                    <a:lnTo>
                      <a:pt x="18" y="27"/>
                    </a:lnTo>
                    <a:lnTo>
                      <a:pt x="23" y="35"/>
                    </a:lnTo>
                    <a:lnTo>
                      <a:pt x="17" y="62"/>
                    </a:lnTo>
                    <a:lnTo>
                      <a:pt x="0" y="66"/>
                    </a:lnTo>
                    <a:lnTo>
                      <a:pt x="13" y="98"/>
                    </a:lnTo>
                    <a:lnTo>
                      <a:pt x="22" y="105"/>
                    </a:lnTo>
                    <a:lnTo>
                      <a:pt x="34" y="103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9CC449C9-8598-F95A-D4C9-6546F86A18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77140" y="5470523"/>
                <a:ext cx="152377" cy="76199"/>
              </a:xfrm>
              <a:custGeom>
                <a:avLst/>
                <a:gdLst>
                  <a:gd name="T0" fmla="*/ 2147483647 w 143"/>
                  <a:gd name="T1" fmla="*/ 2147483647 h 82"/>
                  <a:gd name="T2" fmla="*/ 2147483647 w 143"/>
                  <a:gd name="T3" fmla="*/ 2147483647 h 82"/>
                  <a:gd name="T4" fmla="*/ 2147483647 w 143"/>
                  <a:gd name="T5" fmla="*/ 2147483647 h 82"/>
                  <a:gd name="T6" fmla="*/ 2147483647 w 143"/>
                  <a:gd name="T7" fmla="*/ 2147483647 h 82"/>
                  <a:gd name="T8" fmla="*/ 2147483647 w 143"/>
                  <a:gd name="T9" fmla="*/ 2147483647 h 82"/>
                  <a:gd name="T10" fmla="*/ 2147483647 w 143"/>
                  <a:gd name="T11" fmla="*/ 0 h 82"/>
                  <a:gd name="T12" fmla="*/ 0 w 143"/>
                  <a:gd name="T13" fmla="*/ 2147483647 h 82"/>
                  <a:gd name="T14" fmla="*/ 2147483647 w 143"/>
                  <a:gd name="T15" fmla="*/ 2147483647 h 82"/>
                  <a:gd name="T16" fmla="*/ 2147483647 w 143"/>
                  <a:gd name="T17" fmla="*/ 2147483647 h 82"/>
                  <a:gd name="T18" fmla="*/ 2147483647 w 143"/>
                  <a:gd name="T19" fmla="*/ 2147483647 h 82"/>
                  <a:gd name="T20" fmla="*/ 2147483647 w 143"/>
                  <a:gd name="T21" fmla="*/ 2147483647 h 82"/>
                  <a:gd name="T22" fmla="*/ 2147483647 w 143"/>
                  <a:gd name="T23" fmla="*/ 2147483647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3"/>
                  <a:gd name="T37" fmla="*/ 0 h 82"/>
                  <a:gd name="T38" fmla="*/ 143 w 143"/>
                  <a:gd name="T39" fmla="*/ 82 h 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3" h="82">
                    <a:moveTo>
                      <a:pt x="143" y="7"/>
                    </a:moveTo>
                    <a:lnTo>
                      <a:pt x="104" y="7"/>
                    </a:lnTo>
                    <a:lnTo>
                      <a:pt x="88" y="20"/>
                    </a:lnTo>
                    <a:lnTo>
                      <a:pt x="53" y="22"/>
                    </a:lnTo>
                    <a:lnTo>
                      <a:pt x="45" y="16"/>
                    </a:lnTo>
                    <a:lnTo>
                      <a:pt x="19" y="0"/>
                    </a:lnTo>
                    <a:lnTo>
                      <a:pt x="0" y="16"/>
                    </a:lnTo>
                    <a:lnTo>
                      <a:pt x="6" y="28"/>
                    </a:lnTo>
                    <a:lnTo>
                      <a:pt x="61" y="62"/>
                    </a:lnTo>
                    <a:lnTo>
                      <a:pt x="81" y="82"/>
                    </a:lnTo>
                    <a:lnTo>
                      <a:pt x="137" y="28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629D3D47-CBE1-85EC-56A7-0143502430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18415" y="5386386"/>
                <a:ext cx="333324" cy="103187"/>
              </a:xfrm>
              <a:custGeom>
                <a:avLst/>
                <a:gdLst>
                  <a:gd name="T0" fmla="*/ 2147483647 w 319"/>
                  <a:gd name="T1" fmla="*/ 2147483647 h 109"/>
                  <a:gd name="T2" fmla="*/ 2147483647 w 319"/>
                  <a:gd name="T3" fmla="*/ 2147483647 h 109"/>
                  <a:gd name="T4" fmla="*/ 2147483647 w 319"/>
                  <a:gd name="T5" fmla="*/ 2147483647 h 109"/>
                  <a:gd name="T6" fmla="*/ 2147483647 w 319"/>
                  <a:gd name="T7" fmla="*/ 0 h 109"/>
                  <a:gd name="T8" fmla="*/ 2147483647 w 319"/>
                  <a:gd name="T9" fmla="*/ 2147483647 h 109"/>
                  <a:gd name="T10" fmla="*/ 2147483647 w 319"/>
                  <a:gd name="T11" fmla="*/ 2147483647 h 109"/>
                  <a:gd name="T12" fmla="*/ 2147483647 w 319"/>
                  <a:gd name="T13" fmla="*/ 2147483647 h 109"/>
                  <a:gd name="T14" fmla="*/ 2147483647 w 319"/>
                  <a:gd name="T15" fmla="*/ 2147483647 h 109"/>
                  <a:gd name="T16" fmla="*/ 0 w 319"/>
                  <a:gd name="T17" fmla="*/ 2147483647 h 109"/>
                  <a:gd name="T18" fmla="*/ 2147483647 w 319"/>
                  <a:gd name="T19" fmla="*/ 2147483647 h 109"/>
                  <a:gd name="T20" fmla="*/ 2147483647 w 319"/>
                  <a:gd name="T21" fmla="*/ 2147483647 h 109"/>
                  <a:gd name="T22" fmla="*/ 2147483647 w 319"/>
                  <a:gd name="T23" fmla="*/ 2147483647 h 109"/>
                  <a:gd name="T24" fmla="*/ 2147483647 w 319"/>
                  <a:gd name="T25" fmla="*/ 2147483647 h 109"/>
                  <a:gd name="T26" fmla="*/ 2147483647 w 319"/>
                  <a:gd name="T27" fmla="*/ 2147483647 h 109"/>
                  <a:gd name="T28" fmla="*/ 2147483647 w 319"/>
                  <a:gd name="T29" fmla="*/ 2147483647 h 109"/>
                  <a:gd name="T30" fmla="*/ 2147483647 w 319"/>
                  <a:gd name="T31" fmla="*/ 2147483647 h 109"/>
                  <a:gd name="T32" fmla="*/ 2147483647 w 319"/>
                  <a:gd name="T33" fmla="*/ 2147483647 h 109"/>
                  <a:gd name="T34" fmla="*/ 2147483647 w 319"/>
                  <a:gd name="T35" fmla="*/ 2147483647 h 109"/>
                  <a:gd name="T36" fmla="*/ 2147483647 w 319"/>
                  <a:gd name="T37" fmla="*/ 2147483647 h 109"/>
                  <a:gd name="T38" fmla="*/ 2147483647 w 319"/>
                  <a:gd name="T39" fmla="*/ 2147483647 h 109"/>
                  <a:gd name="T40" fmla="*/ 2147483647 w 319"/>
                  <a:gd name="T41" fmla="*/ 2147483647 h 109"/>
                  <a:gd name="T42" fmla="*/ 2147483647 w 319"/>
                  <a:gd name="T43" fmla="*/ 2147483647 h 109"/>
                  <a:gd name="T44" fmla="*/ 2147483647 w 319"/>
                  <a:gd name="T45" fmla="*/ 2147483647 h 109"/>
                  <a:gd name="T46" fmla="*/ 2147483647 w 319"/>
                  <a:gd name="T47" fmla="*/ 2147483647 h 109"/>
                  <a:gd name="T48" fmla="*/ 2147483647 w 319"/>
                  <a:gd name="T49" fmla="*/ 2147483647 h 109"/>
                  <a:gd name="T50" fmla="*/ 2147483647 w 319"/>
                  <a:gd name="T51" fmla="*/ 2147483647 h 109"/>
                  <a:gd name="T52" fmla="*/ 2147483647 w 319"/>
                  <a:gd name="T53" fmla="*/ 2147483647 h 109"/>
                  <a:gd name="T54" fmla="*/ 2147483647 w 319"/>
                  <a:gd name="T55" fmla="*/ 2147483647 h 109"/>
                  <a:gd name="T56" fmla="*/ 2147483647 w 319"/>
                  <a:gd name="T57" fmla="*/ 2147483647 h 109"/>
                  <a:gd name="T58" fmla="*/ 2147483647 w 319"/>
                  <a:gd name="T59" fmla="*/ 2147483647 h 109"/>
                  <a:gd name="T60" fmla="*/ 2147483647 w 319"/>
                  <a:gd name="T61" fmla="*/ 2147483647 h 109"/>
                  <a:gd name="T62" fmla="*/ 2147483647 w 319"/>
                  <a:gd name="T63" fmla="*/ 2147483647 h 109"/>
                  <a:gd name="T64" fmla="*/ 2147483647 w 319"/>
                  <a:gd name="T65" fmla="*/ 2147483647 h 109"/>
                  <a:gd name="T66" fmla="*/ 2147483647 w 319"/>
                  <a:gd name="T67" fmla="*/ 2147483647 h 109"/>
                  <a:gd name="T68" fmla="*/ 2147483647 w 319"/>
                  <a:gd name="T69" fmla="*/ 2147483647 h 109"/>
                  <a:gd name="T70" fmla="*/ 2147483647 w 319"/>
                  <a:gd name="T71" fmla="*/ 2147483647 h 109"/>
                  <a:gd name="T72" fmla="*/ 2147483647 w 319"/>
                  <a:gd name="T73" fmla="*/ 2147483647 h 109"/>
                  <a:gd name="T74" fmla="*/ 2147483647 w 319"/>
                  <a:gd name="T75" fmla="*/ 2147483647 h 109"/>
                  <a:gd name="T76" fmla="*/ 2147483647 w 319"/>
                  <a:gd name="T77" fmla="*/ 2147483647 h 109"/>
                  <a:gd name="T78" fmla="*/ 2147483647 w 319"/>
                  <a:gd name="T79" fmla="*/ 2147483647 h 109"/>
                  <a:gd name="T80" fmla="*/ 2147483647 w 319"/>
                  <a:gd name="T81" fmla="*/ 2147483647 h 109"/>
                  <a:gd name="T82" fmla="*/ 2147483647 w 319"/>
                  <a:gd name="T83" fmla="*/ 2147483647 h 109"/>
                  <a:gd name="T84" fmla="*/ 2147483647 w 319"/>
                  <a:gd name="T85" fmla="*/ 2147483647 h 109"/>
                  <a:gd name="T86" fmla="*/ 2147483647 w 319"/>
                  <a:gd name="T87" fmla="*/ 2147483647 h 109"/>
                  <a:gd name="T88" fmla="*/ 2147483647 w 319"/>
                  <a:gd name="T89" fmla="*/ 2147483647 h 109"/>
                  <a:gd name="T90" fmla="*/ 2147483647 w 319"/>
                  <a:gd name="T91" fmla="*/ 2147483647 h 109"/>
                  <a:gd name="T92" fmla="*/ 2147483647 w 319"/>
                  <a:gd name="T93" fmla="*/ 2147483647 h 109"/>
                  <a:gd name="T94" fmla="*/ 2147483647 w 319"/>
                  <a:gd name="T95" fmla="*/ 2147483647 h 109"/>
                  <a:gd name="T96" fmla="*/ 2147483647 w 319"/>
                  <a:gd name="T97" fmla="*/ 2147483647 h 109"/>
                  <a:gd name="T98" fmla="*/ 2147483647 w 319"/>
                  <a:gd name="T99" fmla="*/ 2147483647 h 1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9"/>
                  <a:gd name="T151" fmla="*/ 0 h 109"/>
                  <a:gd name="T152" fmla="*/ 319 w 319"/>
                  <a:gd name="T153" fmla="*/ 109 h 1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9" h="109">
                    <a:moveTo>
                      <a:pt x="129" y="17"/>
                    </a:moveTo>
                    <a:lnTo>
                      <a:pt x="111" y="28"/>
                    </a:lnTo>
                    <a:lnTo>
                      <a:pt x="90" y="5"/>
                    </a:lnTo>
                    <a:lnTo>
                      <a:pt x="34" y="0"/>
                    </a:lnTo>
                    <a:lnTo>
                      <a:pt x="30" y="9"/>
                    </a:lnTo>
                    <a:lnTo>
                      <a:pt x="35" y="23"/>
                    </a:lnTo>
                    <a:lnTo>
                      <a:pt x="27" y="48"/>
                    </a:lnTo>
                    <a:lnTo>
                      <a:pt x="16" y="52"/>
                    </a:lnTo>
                    <a:lnTo>
                      <a:pt x="0" y="64"/>
                    </a:lnTo>
                    <a:lnTo>
                      <a:pt x="12" y="69"/>
                    </a:lnTo>
                    <a:lnTo>
                      <a:pt x="14" y="80"/>
                    </a:lnTo>
                    <a:lnTo>
                      <a:pt x="16" y="87"/>
                    </a:lnTo>
                    <a:lnTo>
                      <a:pt x="23" y="96"/>
                    </a:lnTo>
                    <a:lnTo>
                      <a:pt x="26" y="105"/>
                    </a:lnTo>
                    <a:lnTo>
                      <a:pt x="34" y="107"/>
                    </a:lnTo>
                    <a:lnTo>
                      <a:pt x="43" y="104"/>
                    </a:lnTo>
                    <a:lnTo>
                      <a:pt x="44" y="97"/>
                    </a:lnTo>
                    <a:lnTo>
                      <a:pt x="52" y="89"/>
                    </a:lnTo>
                    <a:lnTo>
                      <a:pt x="56" y="90"/>
                    </a:lnTo>
                    <a:lnTo>
                      <a:pt x="65" y="85"/>
                    </a:lnTo>
                    <a:lnTo>
                      <a:pt x="94" y="61"/>
                    </a:lnTo>
                    <a:lnTo>
                      <a:pt x="106" y="71"/>
                    </a:lnTo>
                    <a:lnTo>
                      <a:pt x="124" y="76"/>
                    </a:lnTo>
                    <a:lnTo>
                      <a:pt x="131" y="87"/>
                    </a:lnTo>
                    <a:lnTo>
                      <a:pt x="138" y="85"/>
                    </a:lnTo>
                    <a:lnTo>
                      <a:pt x="153" y="103"/>
                    </a:lnTo>
                    <a:lnTo>
                      <a:pt x="172" y="87"/>
                    </a:lnTo>
                    <a:lnTo>
                      <a:pt x="198" y="103"/>
                    </a:lnTo>
                    <a:lnTo>
                      <a:pt x="206" y="109"/>
                    </a:lnTo>
                    <a:lnTo>
                      <a:pt x="241" y="107"/>
                    </a:lnTo>
                    <a:lnTo>
                      <a:pt x="257" y="94"/>
                    </a:lnTo>
                    <a:lnTo>
                      <a:pt x="296" y="94"/>
                    </a:lnTo>
                    <a:lnTo>
                      <a:pt x="314" y="57"/>
                    </a:lnTo>
                    <a:lnTo>
                      <a:pt x="314" y="29"/>
                    </a:lnTo>
                    <a:lnTo>
                      <a:pt x="319" y="7"/>
                    </a:lnTo>
                    <a:lnTo>
                      <a:pt x="294" y="15"/>
                    </a:lnTo>
                    <a:lnTo>
                      <a:pt x="282" y="28"/>
                    </a:lnTo>
                    <a:lnTo>
                      <a:pt x="236" y="42"/>
                    </a:lnTo>
                    <a:lnTo>
                      <a:pt x="222" y="54"/>
                    </a:lnTo>
                    <a:lnTo>
                      <a:pt x="211" y="54"/>
                    </a:lnTo>
                    <a:lnTo>
                      <a:pt x="207" y="48"/>
                    </a:lnTo>
                    <a:lnTo>
                      <a:pt x="198" y="37"/>
                    </a:lnTo>
                    <a:lnTo>
                      <a:pt x="215" y="10"/>
                    </a:lnTo>
                    <a:lnTo>
                      <a:pt x="213" y="7"/>
                    </a:lnTo>
                    <a:lnTo>
                      <a:pt x="200" y="2"/>
                    </a:lnTo>
                    <a:lnTo>
                      <a:pt x="170" y="22"/>
                    </a:lnTo>
                    <a:lnTo>
                      <a:pt x="153" y="29"/>
                    </a:lnTo>
                    <a:lnTo>
                      <a:pt x="145" y="23"/>
                    </a:lnTo>
                    <a:lnTo>
                      <a:pt x="136" y="23"/>
                    </a:lnTo>
                    <a:lnTo>
                      <a:pt x="129" y="1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9EBB3FAB-A74C-D9DA-3FF1-2A12257DA5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53331" y="5326062"/>
                <a:ext cx="198408" cy="112712"/>
              </a:xfrm>
              <a:custGeom>
                <a:avLst/>
                <a:gdLst>
                  <a:gd name="T0" fmla="*/ 2147483647 w 190"/>
                  <a:gd name="T1" fmla="*/ 2147483647 h 117"/>
                  <a:gd name="T2" fmla="*/ 2147483647 w 190"/>
                  <a:gd name="T3" fmla="*/ 2147483647 h 117"/>
                  <a:gd name="T4" fmla="*/ 2147483647 w 190"/>
                  <a:gd name="T5" fmla="*/ 2147483647 h 117"/>
                  <a:gd name="T6" fmla="*/ 2147483647 w 190"/>
                  <a:gd name="T7" fmla="*/ 2147483647 h 117"/>
                  <a:gd name="T8" fmla="*/ 2147483647 w 190"/>
                  <a:gd name="T9" fmla="*/ 2147483647 h 117"/>
                  <a:gd name="T10" fmla="*/ 2147483647 w 190"/>
                  <a:gd name="T11" fmla="*/ 2147483647 h 117"/>
                  <a:gd name="T12" fmla="*/ 2147483647 w 190"/>
                  <a:gd name="T13" fmla="*/ 2147483647 h 117"/>
                  <a:gd name="T14" fmla="*/ 2147483647 w 190"/>
                  <a:gd name="T15" fmla="*/ 2147483647 h 117"/>
                  <a:gd name="T16" fmla="*/ 2147483647 w 190"/>
                  <a:gd name="T17" fmla="*/ 2147483647 h 117"/>
                  <a:gd name="T18" fmla="*/ 2147483647 w 190"/>
                  <a:gd name="T19" fmla="*/ 2147483647 h 117"/>
                  <a:gd name="T20" fmla="*/ 2147483647 w 190"/>
                  <a:gd name="T21" fmla="*/ 2147483647 h 117"/>
                  <a:gd name="T22" fmla="*/ 2147483647 w 190"/>
                  <a:gd name="T23" fmla="*/ 2147483647 h 117"/>
                  <a:gd name="T24" fmla="*/ 2147483647 w 190"/>
                  <a:gd name="T25" fmla="*/ 2147483647 h 117"/>
                  <a:gd name="T26" fmla="*/ 2147483647 w 190"/>
                  <a:gd name="T27" fmla="*/ 0 h 117"/>
                  <a:gd name="T28" fmla="*/ 2147483647 w 190"/>
                  <a:gd name="T29" fmla="*/ 2147483647 h 117"/>
                  <a:gd name="T30" fmla="*/ 2147483647 w 190"/>
                  <a:gd name="T31" fmla="*/ 2147483647 h 117"/>
                  <a:gd name="T32" fmla="*/ 2147483647 w 190"/>
                  <a:gd name="T33" fmla="*/ 2147483647 h 117"/>
                  <a:gd name="T34" fmla="*/ 0 w 190"/>
                  <a:gd name="T35" fmla="*/ 2147483647 h 117"/>
                  <a:gd name="T36" fmla="*/ 2147483647 w 190"/>
                  <a:gd name="T37" fmla="*/ 2147483647 h 117"/>
                  <a:gd name="T38" fmla="*/ 0 w 190"/>
                  <a:gd name="T39" fmla="*/ 2147483647 h 117"/>
                  <a:gd name="T40" fmla="*/ 2147483647 w 190"/>
                  <a:gd name="T41" fmla="*/ 2147483647 h 117"/>
                  <a:gd name="T42" fmla="*/ 2147483647 w 190"/>
                  <a:gd name="T43" fmla="*/ 2147483647 h 117"/>
                  <a:gd name="T44" fmla="*/ 2147483647 w 190"/>
                  <a:gd name="T45" fmla="*/ 2147483647 h 117"/>
                  <a:gd name="T46" fmla="*/ 2147483647 w 190"/>
                  <a:gd name="T47" fmla="*/ 2147483647 h 117"/>
                  <a:gd name="T48" fmla="*/ 2147483647 w 190"/>
                  <a:gd name="T49" fmla="*/ 2147483647 h 117"/>
                  <a:gd name="T50" fmla="*/ 2147483647 w 190"/>
                  <a:gd name="T51" fmla="*/ 2147483647 h 117"/>
                  <a:gd name="T52" fmla="*/ 2147483647 w 190"/>
                  <a:gd name="T53" fmla="*/ 2147483647 h 117"/>
                  <a:gd name="T54" fmla="*/ 2147483647 w 190"/>
                  <a:gd name="T55" fmla="*/ 2147483647 h 117"/>
                  <a:gd name="T56" fmla="*/ 2147483647 w 190"/>
                  <a:gd name="T57" fmla="*/ 2147483647 h 117"/>
                  <a:gd name="T58" fmla="*/ 2147483647 w 190"/>
                  <a:gd name="T59" fmla="*/ 2147483647 h 117"/>
                  <a:gd name="T60" fmla="*/ 2147483647 w 190"/>
                  <a:gd name="T61" fmla="*/ 2147483647 h 117"/>
                  <a:gd name="T62" fmla="*/ 2147483647 w 190"/>
                  <a:gd name="T63" fmla="*/ 2147483647 h 117"/>
                  <a:gd name="T64" fmla="*/ 2147483647 w 190"/>
                  <a:gd name="T65" fmla="*/ 2147483647 h 117"/>
                  <a:gd name="T66" fmla="*/ 2147483647 w 190"/>
                  <a:gd name="T67" fmla="*/ 2147483647 h 117"/>
                  <a:gd name="T68" fmla="*/ 2147483647 w 190"/>
                  <a:gd name="T69" fmla="*/ 2147483647 h 117"/>
                  <a:gd name="T70" fmla="*/ 2147483647 w 190"/>
                  <a:gd name="T71" fmla="*/ 2147483647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0"/>
                  <a:gd name="T109" fmla="*/ 0 h 117"/>
                  <a:gd name="T110" fmla="*/ 190 w 190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0" h="117">
                    <a:moveTo>
                      <a:pt x="181" y="33"/>
                    </a:moveTo>
                    <a:lnTo>
                      <a:pt x="159" y="30"/>
                    </a:lnTo>
                    <a:lnTo>
                      <a:pt x="135" y="30"/>
                    </a:lnTo>
                    <a:lnTo>
                      <a:pt x="118" y="19"/>
                    </a:lnTo>
                    <a:lnTo>
                      <a:pt x="112" y="25"/>
                    </a:lnTo>
                    <a:lnTo>
                      <a:pt x="107" y="47"/>
                    </a:lnTo>
                    <a:lnTo>
                      <a:pt x="98" y="50"/>
                    </a:lnTo>
                    <a:lnTo>
                      <a:pt x="93" y="39"/>
                    </a:lnTo>
                    <a:lnTo>
                      <a:pt x="76" y="39"/>
                    </a:lnTo>
                    <a:lnTo>
                      <a:pt x="65" y="34"/>
                    </a:lnTo>
                    <a:lnTo>
                      <a:pt x="65" y="27"/>
                    </a:lnTo>
                    <a:lnTo>
                      <a:pt x="76" y="7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47" y="10"/>
                    </a:lnTo>
                    <a:lnTo>
                      <a:pt x="33" y="22"/>
                    </a:lnTo>
                    <a:lnTo>
                      <a:pt x="11" y="18"/>
                    </a:lnTo>
                    <a:lnTo>
                      <a:pt x="0" y="47"/>
                    </a:lnTo>
                    <a:lnTo>
                      <a:pt x="11" y="65"/>
                    </a:lnTo>
                    <a:lnTo>
                      <a:pt x="0" y="80"/>
                    </a:lnTo>
                    <a:lnTo>
                      <a:pt x="7" y="86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41" y="85"/>
                    </a:lnTo>
                    <a:lnTo>
                      <a:pt x="71" y="65"/>
                    </a:lnTo>
                    <a:lnTo>
                      <a:pt x="84" y="70"/>
                    </a:lnTo>
                    <a:lnTo>
                      <a:pt x="86" y="73"/>
                    </a:lnTo>
                    <a:lnTo>
                      <a:pt x="69" y="100"/>
                    </a:lnTo>
                    <a:lnTo>
                      <a:pt x="78" y="111"/>
                    </a:lnTo>
                    <a:lnTo>
                      <a:pt x="82" y="117"/>
                    </a:lnTo>
                    <a:lnTo>
                      <a:pt x="93" y="117"/>
                    </a:lnTo>
                    <a:lnTo>
                      <a:pt x="107" y="105"/>
                    </a:lnTo>
                    <a:lnTo>
                      <a:pt x="153" y="91"/>
                    </a:lnTo>
                    <a:lnTo>
                      <a:pt x="165" y="78"/>
                    </a:lnTo>
                    <a:lnTo>
                      <a:pt x="190" y="70"/>
                    </a:lnTo>
                    <a:lnTo>
                      <a:pt x="181" y="33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147839C-229C-04A9-EB11-2CB397DF1D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26350" y="5167313"/>
                <a:ext cx="201582" cy="246060"/>
              </a:xfrm>
              <a:custGeom>
                <a:avLst/>
                <a:gdLst>
                  <a:gd name="T0" fmla="*/ 2147483647 w 196"/>
                  <a:gd name="T1" fmla="*/ 2147483647 h 260"/>
                  <a:gd name="T2" fmla="*/ 2147483647 w 196"/>
                  <a:gd name="T3" fmla="*/ 2147483647 h 260"/>
                  <a:gd name="T4" fmla="*/ 2147483647 w 196"/>
                  <a:gd name="T5" fmla="*/ 2147483647 h 260"/>
                  <a:gd name="T6" fmla="*/ 2147483647 w 196"/>
                  <a:gd name="T7" fmla="*/ 2147483647 h 260"/>
                  <a:gd name="T8" fmla="*/ 2147483647 w 196"/>
                  <a:gd name="T9" fmla="*/ 0 h 260"/>
                  <a:gd name="T10" fmla="*/ 2147483647 w 196"/>
                  <a:gd name="T11" fmla="*/ 2147483647 h 260"/>
                  <a:gd name="T12" fmla="*/ 0 w 196"/>
                  <a:gd name="T13" fmla="*/ 2147483647 h 260"/>
                  <a:gd name="T14" fmla="*/ 2147483647 w 196"/>
                  <a:gd name="T15" fmla="*/ 2147483647 h 260"/>
                  <a:gd name="T16" fmla="*/ 0 w 196"/>
                  <a:gd name="T17" fmla="*/ 2147483647 h 260"/>
                  <a:gd name="T18" fmla="*/ 2147483647 w 196"/>
                  <a:gd name="T19" fmla="*/ 2147483647 h 260"/>
                  <a:gd name="T20" fmla="*/ 2147483647 w 196"/>
                  <a:gd name="T21" fmla="*/ 2147483647 h 260"/>
                  <a:gd name="T22" fmla="*/ 2147483647 w 196"/>
                  <a:gd name="T23" fmla="*/ 2147483647 h 260"/>
                  <a:gd name="T24" fmla="*/ 2147483647 w 196"/>
                  <a:gd name="T25" fmla="*/ 2147483647 h 260"/>
                  <a:gd name="T26" fmla="*/ 2147483647 w 196"/>
                  <a:gd name="T27" fmla="*/ 2147483647 h 260"/>
                  <a:gd name="T28" fmla="*/ 2147483647 w 196"/>
                  <a:gd name="T29" fmla="*/ 2147483647 h 260"/>
                  <a:gd name="T30" fmla="*/ 2147483647 w 196"/>
                  <a:gd name="T31" fmla="*/ 2147483647 h 260"/>
                  <a:gd name="T32" fmla="*/ 2147483647 w 196"/>
                  <a:gd name="T33" fmla="*/ 2147483647 h 260"/>
                  <a:gd name="T34" fmla="*/ 2147483647 w 196"/>
                  <a:gd name="T35" fmla="*/ 2147483647 h 260"/>
                  <a:gd name="T36" fmla="*/ 2147483647 w 196"/>
                  <a:gd name="T37" fmla="*/ 2147483647 h 260"/>
                  <a:gd name="T38" fmla="*/ 2147483647 w 196"/>
                  <a:gd name="T39" fmla="*/ 2147483647 h 260"/>
                  <a:gd name="T40" fmla="*/ 2147483647 w 196"/>
                  <a:gd name="T41" fmla="*/ 2147483647 h 260"/>
                  <a:gd name="T42" fmla="*/ 2147483647 w 196"/>
                  <a:gd name="T43" fmla="*/ 2147483647 h 260"/>
                  <a:gd name="T44" fmla="*/ 2147483647 w 196"/>
                  <a:gd name="T45" fmla="*/ 2147483647 h 260"/>
                  <a:gd name="T46" fmla="*/ 2147483647 w 196"/>
                  <a:gd name="T47" fmla="*/ 2147483647 h 260"/>
                  <a:gd name="T48" fmla="*/ 2147483647 w 196"/>
                  <a:gd name="T49" fmla="*/ 2147483647 h 260"/>
                  <a:gd name="T50" fmla="*/ 2147483647 w 196"/>
                  <a:gd name="T51" fmla="*/ 2147483647 h 2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6"/>
                  <a:gd name="T79" fmla="*/ 0 h 260"/>
                  <a:gd name="T80" fmla="*/ 196 w 196"/>
                  <a:gd name="T81" fmla="*/ 260 h 2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6" h="260">
                    <a:moveTo>
                      <a:pt x="196" y="105"/>
                    </a:moveTo>
                    <a:lnTo>
                      <a:pt x="187" y="100"/>
                    </a:lnTo>
                    <a:lnTo>
                      <a:pt x="163" y="75"/>
                    </a:lnTo>
                    <a:lnTo>
                      <a:pt x="96" y="20"/>
                    </a:lnTo>
                    <a:lnTo>
                      <a:pt x="54" y="0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12" y="66"/>
                    </a:lnTo>
                    <a:lnTo>
                      <a:pt x="7" y="86"/>
                    </a:lnTo>
                    <a:lnTo>
                      <a:pt x="8" y="96"/>
                    </a:lnTo>
                    <a:lnTo>
                      <a:pt x="12" y="127"/>
                    </a:lnTo>
                    <a:lnTo>
                      <a:pt x="23" y="181"/>
                    </a:lnTo>
                    <a:lnTo>
                      <a:pt x="40" y="206"/>
                    </a:lnTo>
                    <a:lnTo>
                      <a:pt x="30" y="232"/>
                    </a:lnTo>
                    <a:lnTo>
                      <a:pt x="86" y="237"/>
                    </a:lnTo>
                    <a:lnTo>
                      <a:pt x="107" y="260"/>
                    </a:lnTo>
                    <a:lnTo>
                      <a:pt x="125" y="249"/>
                    </a:lnTo>
                    <a:lnTo>
                      <a:pt x="136" y="234"/>
                    </a:lnTo>
                    <a:lnTo>
                      <a:pt x="125" y="216"/>
                    </a:lnTo>
                    <a:lnTo>
                      <a:pt x="136" y="187"/>
                    </a:lnTo>
                    <a:lnTo>
                      <a:pt x="139" y="169"/>
                    </a:lnTo>
                    <a:lnTo>
                      <a:pt x="149" y="169"/>
                    </a:lnTo>
                    <a:lnTo>
                      <a:pt x="172" y="132"/>
                    </a:lnTo>
                    <a:lnTo>
                      <a:pt x="196" y="105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7DD9BE83-9BF9-EF14-A959-0ED330252F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66029" y="5265737"/>
                <a:ext cx="176186" cy="107949"/>
              </a:xfrm>
              <a:custGeom>
                <a:avLst/>
                <a:gdLst>
                  <a:gd name="T0" fmla="*/ 0 w 170"/>
                  <a:gd name="T1" fmla="*/ 2147483647 h 114"/>
                  <a:gd name="T2" fmla="*/ 2147483647 w 170"/>
                  <a:gd name="T3" fmla="*/ 2147483647 h 114"/>
                  <a:gd name="T4" fmla="*/ 2147483647 w 170"/>
                  <a:gd name="T5" fmla="*/ 2147483647 h 114"/>
                  <a:gd name="T6" fmla="*/ 2147483647 w 170"/>
                  <a:gd name="T7" fmla="*/ 2147483647 h 114"/>
                  <a:gd name="T8" fmla="*/ 2147483647 w 170"/>
                  <a:gd name="T9" fmla="*/ 0 h 114"/>
                  <a:gd name="T10" fmla="*/ 2147483647 w 170"/>
                  <a:gd name="T11" fmla="*/ 2147483647 h 114"/>
                  <a:gd name="T12" fmla="*/ 2147483647 w 170"/>
                  <a:gd name="T13" fmla="*/ 2147483647 h 114"/>
                  <a:gd name="T14" fmla="*/ 2147483647 w 170"/>
                  <a:gd name="T15" fmla="*/ 2147483647 h 114"/>
                  <a:gd name="T16" fmla="*/ 2147483647 w 170"/>
                  <a:gd name="T17" fmla="*/ 2147483647 h 114"/>
                  <a:gd name="T18" fmla="*/ 2147483647 w 170"/>
                  <a:gd name="T19" fmla="*/ 2147483647 h 114"/>
                  <a:gd name="T20" fmla="*/ 2147483647 w 170"/>
                  <a:gd name="T21" fmla="*/ 2147483647 h 114"/>
                  <a:gd name="T22" fmla="*/ 2147483647 w 170"/>
                  <a:gd name="T23" fmla="*/ 2147483647 h 114"/>
                  <a:gd name="T24" fmla="*/ 2147483647 w 170"/>
                  <a:gd name="T25" fmla="*/ 2147483647 h 114"/>
                  <a:gd name="T26" fmla="*/ 2147483647 w 170"/>
                  <a:gd name="T27" fmla="*/ 2147483647 h 114"/>
                  <a:gd name="T28" fmla="*/ 2147483647 w 170"/>
                  <a:gd name="T29" fmla="*/ 2147483647 h 114"/>
                  <a:gd name="T30" fmla="*/ 2147483647 w 170"/>
                  <a:gd name="T31" fmla="*/ 2147483647 h 114"/>
                  <a:gd name="T32" fmla="*/ 2147483647 w 170"/>
                  <a:gd name="T33" fmla="*/ 2147483647 h 114"/>
                  <a:gd name="T34" fmla="*/ 2147483647 w 170"/>
                  <a:gd name="T35" fmla="*/ 2147483647 h 114"/>
                  <a:gd name="T36" fmla="*/ 2147483647 w 170"/>
                  <a:gd name="T37" fmla="*/ 2147483647 h 114"/>
                  <a:gd name="T38" fmla="*/ 2147483647 w 170"/>
                  <a:gd name="T39" fmla="*/ 2147483647 h 114"/>
                  <a:gd name="T40" fmla="*/ 2147483647 w 170"/>
                  <a:gd name="T41" fmla="*/ 2147483647 h 114"/>
                  <a:gd name="T42" fmla="*/ 2147483647 w 170"/>
                  <a:gd name="T43" fmla="*/ 2147483647 h 114"/>
                  <a:gd name="T44" fmla="*/ 2147483647 w 170"/>
                  <a:gd name="T45" fmla="*/ 2147483647 h 114"/>
                  <a:gd name="T46" fmla="*/ 2147483647 w 170"/>
                  <a:gd name="T47" fmla="*/ 2147483647 h 114"/>
                  <a:gd name="T48" fmla="*/ 2147483647 w 170"/>
                  <a:gd name="T49" fmla="*/ 2147483647 h 114"/>
                  <a:gd name="T50" fmla="*/ 0 w 170"/>
                  <a:gd name="T51" fmla="*/ 2147483647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114"/>
                  <a:gd name="T80" fmla="*/ 170 w 170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114">
                    <a:moveTo>
                      <a:pt x="0" y="82"/>
                    </a:moveTo>
                    <a:lnTo>
                      <a:pt x="3" y="64"/>
                    </a:lnTo>
                    <a:lnTo>
                      <a:pt x="13" y="64"/>
                    </a:lnTo>
                    <a:lnTo>
                      <a:pt x="36" y="27"/>
                    </a:lnTo>
                    <a:lnTo>
                      <a:pt x="60" y="0"/>
                    </a:lnTo>
                    <a:lnTo>
                      <a:pt x="82" y="17"/>
                    </a:lnTo>
                    <a:lnTo>
                      <a:pt x="109" y="24"/>
                    </a:lnTo>
                    <a:lnTo>
                      <a:pt x="146" y="27"/>
                    </a:lnTo>
                    <a:lnTo>
                      <a:pt x="158" y="41"/>
                    </a:lnTo>
                    <a:lnTo>
                      <a:pt x="170" y="97"/>
                    </a:lnTo>
                    <a:lnTo>
                      <a:pt x="148" y="94"/>
                    </a:lnTo>
                    <a:lnTo>
                      <a:pt x="124" y="94"/>
                    </a:lnTo>
                    <a:lnTo>
                      <a:pt x="107" y="83"/>
                    </a:lnTo>
                    <a:lnTo>
                      <a:pt x="101" y="89"/>
                    </a:lnTo>
                    <a:lnTo>
                      <a:pt x="96" y="111"/>
                    </a:lnTo>
                    <a:lnTo>
                      <a:pt x="87" y="114"/>
                    </a:lnTo>
                    <a:lnTo>
                      <a:pt x="82" y="103"/>
                    </a:lnTo>
                    <a:lnTo>
                      <a:pt x="65" y="103"/>
                    </a:lnTo>
                    <a:lnTo>
                      <a:pt x="54" y="98"/>
                    </a:lnTo>
                    <a:lnTo>
                      <a:pt x="54" y="91"/>
                    </a:lnTo>
                    <a:lnTo>
                      <a:pt x="65" y="71"/>
                    </a:lnTo>
                    <a:lnTo>
                      <a:pt x="65" y="65"/>
                    </a:lnTo>
                    <a:lnTo>
                      <a:pt x="61" y="64"/>
                    </a:lnTo>
                    <a:lnTo>
                      <a:pt x="36" y="74"/>
                    </a:lnTo>
                    <a:lnTo>
                      <a:pt x="22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1C6F2624-9C6A-6058-629C-CE1E80BE71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59707" y="5849930"/>
                <a:ext cx="352372" cy="338134"/>
              </a:xfrm>
              <a:custGeom>
                <a:avLst/>
                <a:gdLst>
                  <a:gd name="T0" fmla="*/ 2147483647 w 340"/>
                  <a:gd name="T1" fmla="*/ 2147483647 h 355"/>
                  <a:gd name="T2" fmla="*/ 2147483647 w 340"/>
                  <a:gd name="T3" fmla="*/ 2147483647 h 355"/>
                  <a:gd name="T4" fmla="*/ 2147483647 w 340"/>
                  <a:gd name="T5" fmla="*/ 2147483647 h 355"/>
                  <a:gd name="T6" fmla="*/ 2147483647 w 340"/>
                  <a:gd name="T7" fmla="*/ 2147483647 h 355"/>
                  <a:gd name="T8" fmla="*/ 2147483647 w 340"/>
                  <a:gd name="T9" fmla="*/ 2147483647 h 355"/>
                  <a:gd name="T10" fmla="*/ 2147483647 w 340"/>
                  <a:gd name="T11" fmla="*/ 2147483647 h 355"/>
                  <a:gd name="T12" fmla="*/ 2147483647 w 340"/>
                  <a:gd name="T13" fmla="*/ 2147483647 h 355"/>
                  <a:gd name="T14" fmla="*/ 2147483647 w 340"/>
                  <a:gd name="T15" fmla="*/ 2147483647 h 355"/>
                  <a:gd name="T16" fmla="*/ 2147483647 w 340"/>
                  <a:gd name="T17" fmla="*/ 2147483647 h 355"/>
                  <a:gd name="T18" fmla="*/ 2147483647 w 340"/>
                  <a:gd name="T19" fmla="*/ 2147483647 h 355"/>
                  <a:gd name="T20" fmla="*/ 2147483647 w 340"/>
                  <a:gd name="T21" fmla="*/ 2147483647 h 355"/>
                  <a:gd name="T22" fmla="*/ 2147483647 w 340"/>
                  <a:gd name="T23" fmla="*/ 2147483647 h 355"/>
                  <a:gd name="T24" fmla="*/ 2147483647 w 340"/>
                  <a:gd name="T25" fmla="*/ 2147483647 h 355"/>
                  <a:gd name="T26" fmla="*/ 2147483647 w 340"/>
                  <a:gd name="T27" fmla="*/ 2147483647 h 355"/>
                  <a:gd name="T28" fmla="*/ 2147483647 w 340"/>
                  <a:gd name="T29" fmla="*/ 2147483647 h 355"/>
                  <a:gd name="T30" fmla="*/ 2147483647 w 340"/>
                  <a:gd name="T31" fmla="*/ 2147483647 h 355"/>
                  <a:gd name="T32" fmla="*/ 2147483647 w 340"/>
                  <a:gd name="T33" fmla="*/ 2147483647 h 355"/>
                  <a:gd name="T34" fmla="*/ 2147483647 w 340"/>
                  <a:gd name="T35" fmla="*/ 2147483647 h 355"/>
                  <a:gd name="T36" fmla="*/ 2147483647 w 340"/>
                  <a:gd name="T37" fmla="*/ 2147483647 h 355"/>
                  <a:gd name="T38" fmla="*/ 2147483647 w 340"/>
                  <a:gd name="T39" fmla="*/ 2147483647 h 355"/>
                  <a:gd name="T40" fmla="*/ 2147483647 w 340"/>
                  <a:gd name="T41" fmla="*/ 2147483647 h 355"/>
                  <a:gd name="T42" fmla="*/ 2147483647 w 340"/>
                  <a:gd name="T43" fmla="*/ 2147483647 h 355"/>
                  <a:gd name="T44" fmla="*/ 2147483647 w 340"/>
                  <a:gd name="T45" fmla="*/ 2147483647 h 355"/>
                  <a:gd name="T46" fmla="*/ 2147483647 w 340"/>
                  <a:gd name="T47" fmla="*/ 2147483647 h 355"/>
                  <a:gd name="T48" fmla="*/ 2147483647 w 340"/>
                  <a:gd name="T49" fmla="*/ 2147483647 h 355"/>
                  <a:gd name="T50" fmla="*/ 2147483647 w 340"/>
                  <a:gd name="T51" fmla="*/ 2147483647 h 355"/>
                  <a:gd name="T52" fmla="*/ 2147483647 w 340"/>
                  <a:gd name="T53" fmla="*/ 0 h 355"/>
                  <a:gd name="T54" fmla="*/ 2147483647 w 340"/>
                  <a:gd name="T55" fmla="*/ 2147483647 h 355"/>
                  <a:gd name="T56" fmla="*/ 2147483647 w 340"/>
                  <a:gd name="T57" fmla="*/ 2147483647 h 355"/>
                  <a:gd name="T58" fmla="*/ 2147483647 w 340"/>
                  <a:gd name="T59" fmla="*/ 2147483647 h 355"/>
                  <a:gd name="T60" fmla="*/ 2147483647 w 340"/>
                  <a:gd name="T61" fmla="*/ 2147483647 h 355"/>
                  <a:gd name="T62" fmla="*/ 2147483647 w 340"/>
                  <a:gd name="T63" fmla="*/ 2147483647 h 355"/>
                  <a:gd name="T64" fmla="*/ 2147483647 w 340"/>
                  <a:gd name="T65" fmla="*/ 2147483647 h 355"/>
                  <a:gd name="T66" fmla="*/ 2147483647 w 340"/>
                  <a:gd name="T67" fmla="*/ 2147483647 h 355"/>
                  <a:gd name="T68" fmla="*/ 0 w 340"/>
                  <a:gd name="T69" fmla="*/ 2147483647 h 355"/>
                  <a:gd name="T70" fmla="*/ 2147483647 w 340"/>
                  <a:gd name="T71" fmla="*/ 2147483647 h 355"/>
                  <a:gd name="T72" fmla="*/ 2147483647 w 340"/>
                  <a:gd name="T73" fmla="*/ 2147483647 h 355"/>
                  <a:gd name="T74" fmla="*/ 2147483647 w 340"/>
                  <a:gd name="T75" fmla="*/ 2147483647 h 355"/>
                  <a:gd name="T76" fmla="*/ 2147483647 w 340"/>
                  <a:gd name="T77" fmla="*/ 2147483647 h 355"/>
                  <a:gd name="T78" fmla="*/ 2147483647 w 340"/>
                  <a:gd name="T79" fmla="*/ 2147483647 h 355"/>
                  <a:gd name="T80" fmla="*/ 2147483647 w 340"/>
                  <a:gd name="T81" fmla="*/ 2147483647 h 355"/>
                  <a:gd name="T82" fmla="*/ 2147483647 w 340"/>
                  <a:gd name="T83" fmla="*/ 2147483647 h 355"/>
                  <a:gd name="T84" fmla="*/ 2147483647 w 340"/>
                  <a:gd name="T85" fmla="*/ 2147483647 h 355"/>
                  <a:gd name="T86" fmla="*/ 2147483647 w 340"/>
                  <a:gd name="T87" fmla="*/ 2147483647 h 355"/>
                  <a:gd name="T88" fmla="*/ 2147483647 w 340"/>
                  <a:gd name="T89" fmla="*/ 2147483647 h 355"/>
                  <a:gd name="T90" fmla="*/ 2147483647 w 340"/>
                  <a:gd name="T91" fmla="*/ 2147483647 h 355"/>
                  <a:gd name="T92" fmla="*/ 2147483647 w 340"/>
                  <a:gd name="T93" fmla="*/ 2147483647 h 355"/>
                  <a:gd name="T94" fmla="*/ 2147483647 w 340"/>
                  <a:gd name="T95" fmla="*/ 2147483647 h 355"/>
                  <a:gd name="T96" fmla="*/ 2147483647 w 340"/>
                  <a:gd name="T97" fmla="*/ 2147483647 h 355"/>
                  <a:gd name="T98" fmla="*/ 2147483647 w 340"/>
                  <a:gd name="T99" fmla="*/ 2147483647 h 355"/>
                  <a:gd name="T100" fmla="*/ 2147483647 w 340"/>
                  <a:gd name="T101" fmla="*/ 2147483647 h 355"/>
                  <a:gd name="T102" fmla="*/ 2147483647 w 340"/>
                  <a:gd name="T103" fmla="*/ 2147483647 h 355"/>
                  <a:gd name="T104" fmla="*/ 2147483647 w 340"/>
                  <a:gd name="T105" fmla="*/ 2147483647 h 355"/>
                  <a:gd name="T106" fmla="*/ 2147483647 w 340"/>
                  <a:gd name="T107" fmla="*/ 2147483647 h 355"/>
                  <a:gd name="T108" fmla="*/ 2147483647 w 340"/>
                  <a:gd name="T109" fmla="*/ 2147483647 h 355"/>
                  <a:gd name="T110" fmla="*/ 2147483647 w 340"/>
                  <a:gd name="T111" fmla="*/ 2147483647 h 355"/>
                  <a:gd name="T112" fmla="*/ 2147483647 w 340"/>
                  <a:gd name="T113" fmla="*/ 2147483647 h 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0"/>
                  <a:gd name="T172" fmla="*/ 0 h 355"/>
                  <a:gd name="T173" fmla="*/ 340 w 340"/>
                  <a:gd name="T174" fmla="*/ 355 h 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0" h="355">
                    <a:moveTo>
                      <a:pt x="247" y="271"/>
                    </a:moveTo>
                    <a:lnTo>
                      <a:pt x="265" y="257"/>
                    </a:lnTo>
                    <a:lnTo>
                      <a:pt x="286" y="230"/>
                    </a:lnTo>
                    <a:lnTo>
                      <a:pt x="286" y="223"/>
                    </a:lnTo>
                    <a:lnTo>
                      <a:pt x="298" y="210"/>
                    </a:lnTo>
                    <a:lnTo>
                      <a:pt x="305" y="189"/>
                    </a:lnTo>
                    <a:lnTo>
                      <a:pt x="320" y="164"/>
                    </a:lnTo>
                    <a:lnTo>
                      <a:pt x="338" y="151"/>
                    </a:lnTo>
                    <a:lnTo>
                      <a:pt x="339" y="146"/>
                    </a:lnTo>
                    <a:lnTo>
                      <a:pt x="340" y="114"/>
                    </a:lnTo>
                    <a:lnTo>
                      <a:pt x="328" y="106"/>
                    </a:lnTo>
                    <a:lnTo>
                      <a:pt x="294" y="92"/>
                    </a:lnTo>
                    <a:lnTo>
                      <a:pt x="259" y="76"/>
                    </a:lnTo>
                    <a:lnTo>
                      <a:pt x="248" y="76"/>
                    </a:lnTo>
                    <a:lnTo>
                      <a:pt x="245" y="74"/>
                    </a:lnTo>
                    <a:lnTo>
                      <a:pt x="251" y="62"/>
                    </a:lnTo>
                    <a:lnTo>
                      <a:pt x="247" y="58"/>
                    </a:lnTo>
                    <a:lnTo>
                      <a:pt x="237" y="58"/>
                    </a:lnTo>
                    <a:lnTo>
                      <a:pt x="234" y="41"/>
                    </a:lnTo>
                    <a:lnTo>
                      <a:pt x="219" y="31"/>
                    </a:lnTo>
                    <a:lnTo>
                      <a:pt x="210" y="7"/>
                    </a:lnTo>
                    <a:lnTo>
                      <a:pt x="198" y="5"/>
                    </a:lnTo>
                    <a:lnTo>
                      <a:pt x="193" y="13"/>
                    </a:lnTo>
                    <a:lnTo>
                      <a:pt x="187" y="13"/>
                    </a:lnTo>
                    <a:lnTo>
                      <a:pt x="166" y="12"/>
                    </a:lnTo>
                    <a:lnTo>
                      <a:pt x="152" y="20"/>
                    </a:lnTo>
                    <a:lnTo>
                      <a:pt x="93" y="0"/>
                    </a:lnTo>
                    <a:lnTo>
                      <a:pt x="84" y="5"/>
                    </a:lnTo>
                    <a:lnTo>
                      <a:pt x="68" y="9"/>
                    </a:lnTo>
                    <a:lnTo>
                      <a:pt x="54" y="23"/>
                    </a:lnTo>
                    <a:lnTo>
                      <a:pt x="33" y="39"/>
                    </a:lnTo>
                    <a:lnTo>
                      <a:pt x="24" y="52"/>
                    </a:lnTo>
                    <a:lnTo>
                      <a:pt x="8" y="125"/>
                    </a:lnTo>
                    <a:lnTo>
                      <a:pt x="2" y="143"/>
                    </a:lnTo>
                    <a:lnTo>
                      <a:pt x="0" y="149"/>
                    </a:lnTo>
                    <a:lnTo>
                      <a:pt x="4" y="178"/>
                    </a:lnTo>
                    <a:lnTo>
                      <a:pt x="15" y="193"/>
                    </a:lnTo>
                    <a:lnTo>
                      <a:pt x="11" y="258"/>
                    </a:lnTo>
                    <a:lnTo>
                      <a:pt x="17" y="260"/>
                    </a:lnTo>
                    <a:lnTo>
                      <a:pt x="24" y="258"/>
                    </a:lnTo>
                    <a:lnTo>
                      <a:pt x="49" y="264"/>
                    </a:lnTo>
                    <a:lnTo>
                      <a:pt x="70" y="265"/>
                    </a:lnTo>
                    <a:lnTo>
                      <a:pt x="84" y="257"/>
                    </a:lnTo>
                    <a:lnTo>
                      <a:pt x="98" y="265"/>
                    </a:lnTo>
                    <a:lnTo>
                      <a:pt x="110" y="267"/>
                    </a:lnTo>
                    <a:lnTo>
                      <a:pt x="122" y="299"/>
                    </a:lnTo>
                    <a:lnTo>
                      <a:pt x="124" y="326"/>
                    </a:lnTo>
                    <a:lnTo>
                      <a:pt x="130" y="344"/>
                    </a:lnTo>
                    <a:lnTo>
                      <a:pt x="132" y="351"/>
                    </a:lnTo>
                    <a:lnTo>
                      <a:pt x="144" y="355"/>
                    </a:lnTo>
                    <a:lnTo>
                      <a:pt x="168" y="345"/>
                    </a:lnTo>
                    <a:lnTo>
                      <a:pt x="183" y="351"/>
                    </a:lnTo>
                    <a:lnTo>
                      <a:pt x="191" y="346"/>
                    </a:lnTo>
                    <a:lnTo>
                      <a:pt x="198" y="321"/>
                    </a:lnTo>
                    <a:lnTo>
                      <a:pt x="211" y="307"/>
                    </a:lnTo>
                    <a:lnTo>
                      <a:pt x="213" y="293"/>
                    </a:lnTo>
                    <a:lnTo>
                      <a:pt x="247" y="271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A50EC774-8F8D-B47B-8FFD-37E8304765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39068" y="6108690"/>
                <a:ext cx="306341" cy="204785"/>
              </a:xfrm>
              <a:custGeom>
                <a:avLst/>
                <a:gdLst>
                  <a:gd name="T0" fmla="*/ 2147483647 w 297"/>
                  <a:gd name="T1" fmla="*/ 2147483647 h 214"/>
                  <a:gd name="T2" fmla="*/ 2147483647 w 297"/>
                  <a:gd name="T3" fmla="*/ 2147483647 h 214"/>
                  <a:gd name="T4" fmla="*/ 2147483647 w 297"/>
                  <a:gd name="T5" fmla="*/ 2147483647 h 214"/>
                  <a:gd name="T6" fmla="*/ 2147483647 w 297"/>
                  <a:gd name="T7" fmla="*/ 2147483647 h 214"/>
                  <a:gd name="T8" fmla="*/ 2147483647 w 297"/>
                  <a:gd name="T9" fmla="*/ 2147483647 h 214"/>
                  <a:gd name="T10" fmla="*/ 2147483647 w 297"/>
                  <a:gd name="T11" fmla="*/ 2147483647 h 214"/>
                  <a:gd name="T12" fmla="*/ 2147483647 w 297"/>
                  <a:gd name="T13" fmla="*/ 2147483647 h 214"/>
                  <a:gd name="T14" fmla="*/ 2147483647 w 297"/>
                  <a:gd name="T15" fmla="*/ 2147483647 h 214"/>
                  <a:gd name="T16" fmla="*/ 2147483647 w 297"/>
                  <a:gd name="T17" fmla="*/ 2147483647 h 214"/>
                  <a:gd name="T18" fmla="*/ 2147483647 w 297"/>
                  <a:gd name="T19" fmla="*/ 2147483647 h 214"/>
                  <a:gd name="T20" fmla="*/ 2147483647 w 297"/>
                  <a:gd name="T21" fmla="*/ 2147483647 h 214"/>
                  <a:gd name="T22" fmla="*/ 2147483647 w 297"/>
                  <a:gd name="T23" fmla="*/ 2147483647 h 214"/>
                  <a:gd name="T24" fmla="*/ 2147483647 w 297"/>
                  <a:gd name="T25" fmla="*/ 2147483647 h 214"/>
                  <a:gd name="T26" fmla="*/ 2147483647 w 297"/>
                  <a:gd name="T27" fmla="*/ 2147483647 h 214"/>
                  <a:gd name="T28" fmla="*/ 2147483647 w 297"/>
                  <a:gd name="T29" fmla="*/ 2147483647 h 214"/>
                  <a:gd name="T30" fmla="*/ 2147483647 w 297"/>
                  <a:gd name="T31" fmla="*/ 2147483647 h 214"/>
                  <a:gd name="T32" fmla="*/ 2147483647 w 297"/>
                  <a:gd name="T33" fmla="*/ 2147483647 h 214"/>
                  <a:gd name="T34" fmla="*/ 2147483647 w 297"/>
                  <a:gd name="T35" fmla="*/ 2147483647 h 214"/>
                  <a:gd name="T36" fmla="*/ 2147483647 w 297"/>
                  <a:gd name="T37" fmla="*/ 2147483647 h 214"/>
                  <a:gd name="T38" fmla="*/ 0 w 297"/>
                  <a:gd name="T39" fmla="*/ 2147483647 h 214"/>
                  <a:gd name="T40" fmla="*/ 2147483647 w 297"/>
                  <a:gd name="T41" fmla="*/ 2147483647 h 214"/>
                  <a:gd name="T42" fmla="*/ 2147483647 w 297"/>
                  <a:gd name="T43" fmla="*/ 2147483647 h 214"/>
                  <a:gd name="T44" fmla="*/ 2147483647 w 297"/>
                  <a:gd name="T45" fmla="*/ 2147483647 h 214"/>
                  <a:gd name="T46" fmla="*/ 2147483647 w 297"/>
                  <a:gd name="T47" fmla="*/ 2147483647 h 214"/>
                  <a:gd name="T48" fmla="*/ 2147483647 w 297"/>
                  <a:gd name="T49" fmla="*/ 2147483647 h 214"/>
                  <a:gd name="T50" fmla="*/ 2147483647 w 297"/>
                  <a:gd name="T51" fmla="*/ 2147483647 h 214"/>
                  <a:gd name="T52" fmla="*/ 2147483647 w 297"/>
                  <a:gd name="T53" fmla="*/ 2147483647 h 214"/>
                  <a:gd name="T54" fmla="*/ 2147483647 w 297"/>
                  <a:gd name="T55" fmla="*/ 2147483647 h 214"/>
                  <a:gd name="T56" fmla="*/ 2147483647 w 297"/>
                  <a:gd name="T57" fmla="*/ 0 h 214"/>
                  <a:gd name="T58" fmla="*/ 2147483647 w 297"/>
                  <a:gd name="T59" fmla="*/ 2147483647 h 214"/>
                  <a:gd name="T60" fmla="*/ 2147483647 w 297"/>
                  <a:gd name="T61" fmla="*/ 2147483647 h 214"/>
                  <a:gd name="T62" fmla="*/ 2147483647 w 297"/>
                  <a:gd name="T63" fmla="*/ 2147483647 h 214"/>
                  <a:gd name="T64" fmla="*/ 2147483647 w 297"/>
                  <a:gd name="T65" fmla="*/ 2147483647 h 214"/>
                  <a:gd name="T66" fmla="*/ 2147483647 w 297"/>
                  <a:gd name="T67" fmla="*/ 2147483647 h 214"/>
                  <a:gd name="T68" fmla="*/ 2147483647 w 297"/>
                  <a:gd name="T69" fmla="*/ 2147483647 h 214"/>
                  <a:gd name="T70" fmla="*/ 2147483647 w 297"/>
                  <a:gd name="T71" fmla="*/ 2147483647 h 214"/>
                  <a:gd name="T72" fmla="*/ 2147483647 w 297"/>
                  <a:gd name="T73" fmla="*/ 2147483647 h 214"/>
                  <a:gd name="T74" fmla="*/ 2147483647 w 297"/>
                  <a:gd name="T75" fmla="*/ 2147483647 h 214"/>
                  <a:gd name="T76" fmla="*/ 2147483647 w 297"/>
                  <a:gd name="T77" fmla="*/ 2147483647 h 214"/>
                  <a:gd name="T78" fmla="*/ 2147483647 w 297"/>
                  <a:gd name="T79" fmla="*/ 2147483647 h 214"/>
                  <a:gd name="T80" fmla="*/ 2147483647 w 297"/>
                  <a:gd name="T81" fmla="*/ 2147483647 h 214"/>
                  <a:gd name="T82" fmla="*/ 2147483647 w 297"/>
                  <a:gd name="T83" fmla="*/ 2147483647 h 214"/>
                  <a:gd name="T84" fmla="*/ 2147483647 w 297"/>
                  <a:gd name="T85" fmla="*/ 2147483647 h 214"/>
                  <a:gd name="T86" fmla="*/ 2147483647 w 297"/>
                  <a:gd name="T87" fmla="*/ 2147483647 h 214"/>
                  <a:gd name="T88" fmla="*/ 2147483647 w 297"/>
                  <a:gd name="T89" fmla="*/ 2147483647 h 214"/>
                  <a:gd name="T90" fmla="*/ 2147483647 w 297"/>
                  <a:gd name="T91" fmla="*/ 2147483647 h 214"/>
                  <a:gd name="T92" fmla="*/ 2147483647 w 297"/>
                  <a:gd name="T93" fmla="*/ 2147483647 h 214"/>
                  <a:gd name="T94" fmla="*/ 2147483647 w 297"/>
                  <a:gd name="T95" fmla="*/ 2147483647 h 214"/>
                  <a:gd name="T96" fmla="*/ 2147483647 w 297"/>
                  <a:gd name="T97" fmla="*/ 2147483647 h 214"/>
                  <a:gd name="T98" fmla="*/ 2147483647 w 297"/>
                  <a:gd name="T99" fmla="*/ 2147483647 h 214"/>
                  <a:gd name="T100" fmla="*/ 2147483647 w 297"/>
                  <a:gd name="T101" fmla="*/ 2147483647 h 214"/>
                  <a:gd name="T102" fmla="*/ 2147483647 w 297"/>
                  <a:gd name="T103" fmla="*/ 2147483647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7"/>
                  <a:gd name="T157" fmla="*/ 0 h 214"/>
                  <a:gd name="T158" fmla="*/ 297 w 297"/>
                  <a:gd name="T159" fmla="*/ 214 h 2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7" h="214">
                    <a:moveTo>
                      <a:pt x="274" y="184"/>
                    </a:moveTo>
                    <a:lnTo>
                      <a:pt x="257" y="182"/>
                    </a:lnTo>
                    <a:lnTo>
                      <a:pt x="228" y="190"/>
                    </a:lnTo>
                    <a:lnTo>
                      <a:pt x="216" y="184"/>
                    </a:lnTo>
                    <a:lnTo>
                      <a:pt x="204" y="181"/>
                    </a:lnTo>
                    <a:lnTo>
                      <a:pt x="191" y="183"/>
                    </a:lnTo>
                    <a:lnTo>
                      <a:pt x="181" y="182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48" y="202"/>
                    </a:lnTo>
                    <a:lnTo>
                      <a:pt x="148" y="211"/>
                    </a:lnTo>
                    <a:lnTo>
                      <a:pt x="141" y="214"/>
                    </a:lnTo>
                    <a:lnTo>
                      <a:pt x="111" y="208"/>
                    </a:lnTo>
                    <a:lnTo>
                      <a:pt x="91" y="201"/>
                    </a:lnTo>
                    <a:lnTo>
                      <a:pt x="57" y="196"/>
                    </a:lnTo>
                    <a:lnTo>
                      <a:pt x="40" y="195"/>
                    </a:lnTo>
                    <a:lnTo>
                      <a:pt x="31" y="169"/>
                    </a:lnTo>
                    <a:lnTo>
                      <a:pt x="20" y="164"/>
                    </a:lnTo>
                    <a:lnTo>
                      <a:pt x="5" y="166"/>
                    </a:lnTo>
                    <a:lnTo>
                      <a:pt x="0" y="161"/>
                    </a:lnTo>
                    <a:lnTo>
                      <a:pt x="7" y="128"/>
                    </a:lnTo>
                    <a:lnTo>
                      <a:pt x="13" y="107"/>
                    </a:lnTo>
                    <a:lnTo>
                      <a:pt x="12" y="98"/>
                    </a:lnTo>
                    <a:lnTo>
                      <a:pt x="12" y="80"/>
                    </a:lnTo>
                    <a:lnTo>
                      <a:pt x="20" y="75"/>
                    </a:lnTo>
                    <a:lnTo>
                      <a:pt x="27" y="50"/>
                    </a:lnTo>
                    <a:lnTo>
                      <a:pt x="40" y="36"/>
                    </a:lnTo>
                    <a:lnTo>
                      <a:pt x="42" y="22"/>
                    </a:lnTo>
                    <a:lnTo>
                      <a:pt x="76" y="0"/>
                    </a:lnTo>
                    <a:lnTo>
                      <a:pt x="85" y="6"/>
                    </a:lnTo>
                    <a:lnTo>
                      <a:pt x="109" y="7"/>
                    </a:lnTo>
                    <a:lnTo>
                      <a:pt x="127" y="7"/>
                    </a:lnTo>
                    <a:lnTo>
                      <a:pt x="154" y="9"/>
                    </a:lnTo>
                    <a:lnTo>
                      <a:pt x="184" y="25"/>
                    </a:lnTo>
                    <a:lnTo>
                      <a:pt x="210" y="25"/>
                    </a:lnTo>
                    <a:lnTo>
                      <a:pt x="228" y="48"/>
                    </a:lnTo>
                    <a:lnTo>
                      <a:pt x="231" y="75"/>
                    </a:lnTo>
                    <a:lnTo>
                      <a:pt x="246" y="98"/>
                    </a:lnTo>
                    <a:lnTo>
                      <a:pt x="241" y="107"/>
                    </a:lnTo>
                    <a:lnTo>
                      <a:pt x="246" y="113"/>
                    </a:lnTo>
                    <a:lnTo>
                      <a:pt x="274" y="114"/>
                    </a:lnTo>
                    <a:lnTo>
                      <a:pt x="276" y="134"/>
                    </a:lnTo>
                    <a:lnTo>
                      <a:pt x="284" y="128"/>
                    </a:lnTo>
                    <a:lnTo>
                      <a:pt x="292" y="137"/>
                    </a:lnTo>
                    <a:lnTo>
                      <a:pt x="292" y="141"/>
                    </a:lnTo>
                    <a:lnTo>
                      <a:pt x="297" y="143"/>
                    </a:lnTo>
                    <a:lnTo>
                      <a:pt x="291" y="154"/>
                    </a:lnTo>
                    <a:lnTo>
                      <a:pt x="276" y="154"/>
                    </a:lnTo>
                    <a:lnTo>
                      <a:pt x="269" y="157"/>
                    </a:lnTo>
                    <a:lnTo>
                      <a:pt x="266" y="158"/>
                    </a:lnTo>
                    <a:lnTo>
                      <a:pt x="276" y="167"/>
                    </a:lnTo>
                    <a:lnTo>
                      <a:pt x="274" y="184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6B09AC99-78BA-0A61-3C29-463A40AA98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72400" y="6280138"/>
                <a:ext cx="250787" cy="160335"/>
              </a:xfrm>
              <a:custGeom>
                <a:avLst/>
                <a:gdLst>
                  <a:gd name="T0" fmla="*/ 0 w 239"/>
                  <a:gd name="T1" fmla="*/ 2147483647 h 169"/>
                  <a:gd name="T2" fmla="*/ 2147483647 w 239"/>
                  <a:gd name="T3" fmla="*/ 2147483647 h 169"/>
                  <a:gd name="T4" fmla="*/ 2147483647 w 239"/>
                  <a:gd name="T5" fmla="*/ 2147483647 h 169"/>
                  <a:gd name="T6" fmla="*/ 2147483647 w 239"/>
                  <a:gd name="T7" fmla="*/ 2147483647 h 169"/>
                  <a:gd name="T8" fmla="*/ 2147483647 w 239"/>
                  <a:gd name="T9" fmla="*/ 2147483647 h 169"/>
                  <a:gd name="T10" fmla="*/ 2147483647 w 239"/>
                  <a:gd name="T11" fmla="*/ 2147483647 h 169"/>
                  <a:gd name="T12" fmla="*/ 2147483647 w 239"/>
                  <a:gd name="T13" fmla="*/ 2147483647 h 169"/>
                  <a:gd name="T14" fmla="*/ 2147483647 w 239"/>
                  <a:gd name="T15" fmla="*/ 2147483647 h 169"/>
                  <a:gd name="T16" fmla="*/ 2147483647 w 239"/>
                  <a:gd name="T17" fmla="*/ 2147483647 h 169"/>
                  <a:gd name="T18" fmla="*/ 2147483647 w 239"/>
                  <a:gd name="T19" fmla="*/ 2147483647 h 169"/>
                  <a:gd name="T20" fmla="*/ 2147483647 w 239"/>
                  <a:gd name="T21" fmla="*/ 2147483647 h 169"/>
                  <a:gd name="T22" fmla="*/ 2147483647 w 239"/>
                  <a:gd name="T23" fmla="*/ 2147483647 h 169"/>
                  <a:gd name="T24" fmla="*/ 2147483647 w 239"/>
                  <a:gd name="T25" fmla="*/ 2147483647 h 169"/>
                  <a:gd name="T26" fmla="*/ 2147483647 w 239"/>
                  <a:gd name="T27" fmla="*/ 0 h 169"/>
                  <a:gd name="T28" fmla="*/ 2147483647 w 239"/>
                  <a:gd name="T29" fmla="*/ 2147483647 h 169"/>
                  <a:gd name="T30" fmla="*/ 2147483647 w 239"/>
                  <a:gd name="T31" fmla="*/ 2147483647 h 169"/>
                  <a:gd name="T32" fmla="*/ 2147483647 w 239"/>
                  <a:gd name="T33" fmla="*/ 2147483647 h 169"/>
                  <a:gd name="T34" fmla="*/ 2147483647 w 239"/>
                  <a:gd name="T35" fmla="*/ 2147483647 h 169"/>
                  <a:gd name="T36" fmla="*/ 2147483647 w 239"/>
                  <a:gd name="T37" fmla="*/ 2147483647 h 169"/>
                  <a:gd name="T38" fmla="*/ 2147483647 w 239"/>
                  <a:gd name="T39" fmla="*/ 2147483647 h 169"/>
                  <a:gd name="T40" fmla="*/ 2147483647 w 239"/>
                  <a:gd name="T41" fmla="*/ 2147483647 h 169"/>
                  <a:gd name="T42" fmla="*/ 2147483647 w 239"/>
                  <a:gd name="T43" fmla="*/ 2147483647 h 169"/>
                  <a:gd name="T44" fmla="*/ 2147483647 w 239"/>
                  <a:gd name="T45" fmla="*/ 2147483647 h 169"/>
                  <a:gd name="T46" fmla="*/ 2147483647 w 239"/>
                  <a:gd name="T47" fmla="*/ 2147483647 h 169"/>
                  <a:gd name="T48" fmla="*/ 2147483647 w 239"/>
                  <a:gd name="T49" fmla="*/ 2147483647 h 169"/>
                  <a:gd name="T50" fmla="*/ 2147483647 w 239"/>
                  <a:gd name="T51" fmla="*/ 2147483647 h 169"/>
                  <a:gd name="T52" fmla="*/ 2147483647 w 239"/>
                  <a:gd name="T53" fmla="*/ 2147483647 h 169"/>
                  <a:gd name="T54" fmla="*/ 2147483647 w 239"/>
                  <a:gd name="T55" fmla="*/ 2147483647 h 169"/>
                  <a:gd name="T56" fmla="*/ 2147483647 w 239"/>
                  <a:gd name="T57" fmla="*/ 2147483647 h 169"/>
                  <a:gd name="T58" fmla="*/ 2147483647 w 239"/>
                  <a:gd name="T59" fmla="*/ 2147483647 h 169"/>
                  <a:gd name="T60" fmla="*/ 2147483647 w 239"/>
                  <a:gd name="T61" fmla="*/ 2147483647 h 169"/>
                  <a:gd name="T62" fmla="*/ 2147483647 w 239"/>
                  <a:gd name="T63" fmla="*/ 2147483647 h 169"/>
                  <a:gd name="T64" fmla="*/ 2147483647 w 239"/>
                  <a:gd name="T65" fmla="*/ 2147483647 h 169"/>
                  <a:gd name="T66" fmla="*/ 2147483647 w 239"/>
                  <a:gd name="T67" fmla="*/ 2147483647 h 169"/>
                  <a:gd name="T68" fmla="*/ 2147483647 w 239"/>
                  <a:gd name="T69" fmla="*/ 2147483647 h 169"/>
                  <a:gd name="T70" fmla="*/ 2147483647 w 239"/>
                  <a:gd name="T71" fmla="*/ 2147483647 h 169"/>
                  <a:gd name="T72" fmla="*/ 2147483647 w 239"/>
                  <a:gd name="T73" fmla="*/ 2147483647 h 169"/>
                  <a:gd name="T74" fmla="*/ 2147483647 w 239"/>
                  <a:gd name="T75" fmla="*/ 2147483647 h 169"/>
                  <a:gd name="T76" fmla="*/ 2147483647 w 239"/>
                  <a:gd name="T77" fmla="*/ 2147483647 h 169"/>
                  <a:gd name="T78" fmla="*/ 2147483647 w 239"/>
                  <a:gd name="T79" fmla="*/ 2147483647 h 169"/>
                  <a:gd name="T80" fmla="*/ 2147483647 w 239"/>
                  <a:gd name="T81" fmla="*/ 2147483647 h 169"/>
                  <a:gd name="T82" fmla="*/ 0 w 239"/>
                  <a:gd name="T83" fmla="*/ 2147483647 h 1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9"/>
                  <a:gd name="T127" fmla="*/ 0 h 169"/>
                  <a:gd name="T128" fmla="*/ 239 w 239"/>
                  <a:gd name="T129" fmla="*/ 169 h 1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9" h="169">
                    <a:moveTo>
                      <a:pt x="0" y="59"/>
                    </a:moveTo>
                    <a:lnTo>
                      <a:pt x="5" y="42"/>
                    </a:lnTo>
                    <a:lnTo>
                      <a:pt x="5" y="14"/>
                    </a:lnTo>
                    <a:lnTo>
                      <a:pt x="22" y="15"/>
                    </a:lnTo>
                    <a:lnTo>
                      <a:pt x="56" y="20"/>
                    </a:lnTo>
                    <a:lnTo>
                      <a:pt x="76" y="27"/>
                    </a:lnTo>
                    <a:lnTo>
                      <a:pt x="106" y="33"/>
                    </a:lnTo>
                    <a:lnTo>
                      <a:pt x="113" y="30"/>
                    </a:lnTo>
                    <a:lnTo>
                      <a:pt x="113" y="21"/>
                    </a:lnTo>
                    <a:lnTo>
                      <a:pt x="117" y="15"/>
                    </a:lnTo>
                    <a:lnTo>
                      <a:pt x="134" y="14"/>
                    </a:lnTo>
                    <a:lnTo>
                      <a:pt x="146" y="1"/>
                    </a:lnTo>
                    <a:lnTo>
                      <a:pt x="156" y="2"/>
                    </a:lnTo>
                    <a:lnTo>
                      <a:pt x="169" y="0"/>
                    </a:lnTo>
                    <a:lnTo>
                      <a:pt x="181" y="3"/>
                    </a:lnTo>
                    <a:lnTo>
                      <a:pt x="193" y="9"/>
                    </a:lnTo>
                    <a:lnTo>
                      <a:pt x="222" y="1"/>
                    </a:lnTo>
                    <a:lnTo>
                      <a:pt x="239" y="3"/>
                    </a:lnTo>
                    <a:lnTo>
                      <a:pt x="235" y="9"/>
                    </a:lnTo>
                    <a:lnTo>
                      <a:pt x="227" y="21"/>
                    </a:lnTo>
                    <a:lnTo>
                      <a:pt x="231" y="32"/>
                    </a:lnTo>
                    <a:lnTo>
                      <a:pt x="231" y="52"/>
                    </a:lnTo>
                    <a:lnTo>
                      <a:pt x="231" y="73"/>
                    </a:lnTo>
                    <a:lnTo>
                      <a:pt x="227" y="89"/>
                    </a:lnTo>
                    <a:lnTo>
                      <a:pt x="225" y="124"/>
                    </a:lnTo>
                    <a:lnTo>
                      <a:pt x="219" y="133"/>
                    </a:lnTo>
                    <a:lnTo>
                      <a:pt x="219" y="136"/>
                    </a:lnTo>
                    <a:lnTo>
                      <a:pt x="180" y="169"/>
                    </a:lnTo>
                    <a:lnTo>
                      <a:pt x="174" y="165"/>
                    </a:lnTo>
                    <a:lnTo>
                      <a:pt x="163" y="169"/>
                    </a:lnTo>
                    <a:lnTo>
                      <a:pt x="160" y="165"/>
                    </a:lnTo>
                    <a:lnTo>
                      <a:pt x="169" y="155"/>
                    </a:lnTo>
                    <a:lnTo>
                      <a:pt x="169" y="149"/>
                    </a:lnTo>
                    <a:lnTo>
                      <a:pt x="180" y="134"/>
                    </a:lnTo>
                    <a:lnTo>
                      <a:pt x="180" y="130"/>
                    </a:lnTo>
                    <a:lnTo>
                      <a:pt x="152" y="126"/>
                    </a:lnTo>
                    <a:lnTo>
                      <a:pt x="134" y="110"/>
                    </a:lnTo>
                    <a:lnTo>
                      <a:pt x="111" y="86"/>
                    </a:lnTo>
                    <a:lnTo>
                      <a:pt x="85" y="70"/>
                    </a:lnTo>
                    <a:lnTo>
                      <a:pt x="74" y="66"/>
                    </a:lnTo>
                    <a:lnTo>
                      <a:pt x="13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03F9CFAA-5A9F-3949-F481-6DFA974510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02563" y="6337288"/>
                <a:ext cx="358721" cy="314321"/>
              </a:xfrm>
              <a:custGeom>
                <a:avLst/>
                <a:gdLst>
                  <a:gd name="T0" fmla="*/ 2147483647 w 345"/>
                  <a:gd name="T1" fmla="*/ 2147483647 h 331"/>
                  <a:gd name="T2" fmla="*/ 2147483647 w 345"/>
                  <a:gd name="T3" fmla="*/ 2147483647 h 331"/>
                  <a:gd name="T4" fmla="*/ 2147483647 w 345"/>
                  <a:gd name="T5" fmla="*/ 2147483647 h 331"/>
                  <a:gd name="T6" fmla="*/ 2147483647 w 345"/>
                  <a:gd name="T7" fmla="*/ 2147483647 h 331"/>
                  <a:gd name="T8" fmla="*/ 2147483647 w 345"/>
                  <a:gd name="T9" fmla="*/ 2147483647 h 331"/>
                  <a:gd name="T10" fmla="*/ 2147483647 w 345"/>
                  <a:gd name="T11" fmla="*/ 2147483647 h 331"/>
                  <a:gd name="T12" fmla="*/ 2147483647 w 345"/>
                  <a:gd name="T13" fmla="*/ 2147483647 h 331"/>
                  <a:gd name="T14" fmla="*/ 2147483647 w 345"/>
                  <a:gd name="T15" fmla="*/ 2147483647 h 331"/>
                  <a:gd name="T16" fmla="*/ 2147483647 w 345"/>
                  <a:gd name="T17" fmla="*/ 2147483647 h 331"/>
                  <a:gd name="T18" fmla="*/ 2147483647 w 345"/>
                  <a:gd name="T19" fmla="*/ 2147483647 h 331"/>
                  <a:gd name="T20" fmla="*/ 2147483647 w 345"/>
                  <a:gd name="T21" fmla="*/ 2147483647 h 331"/>
                  <a:gd name="T22" fmla="*/ 2147483647 w 345"/>
                  <a:gd name="T23" fmla="*/ 2147483647 h 331"/>
                  <a:gd name="T24" fmla="*/ 2147483647 w 345"/>
                  <a:gd name="T25" fmla="*/ 2147483647 h 331"/>
                  <a:gd name="T26" fmla="*/ 2147483647 w 345"/>
                  <a:gd name="T27" fmla="*/ 0 h 331"/>
                  <a:gd name="T28" fmla="*/ 2147483647 w 345"/>
                  <a:gd name="T29" fmla="*/ 0 h 331"/>
                  <a:gd name="T30" fmla="*/ 2147483647 w 345"/>
                  <a:gd name="T31" fmla="*/ 2147483647 h 331"/>
                  <a:gd name="T32" fmla="*/ 2147483647 w 345"/>
                  <a:gd name="T33" fmla="*/ 2147483647 h 331"/>
                  <a:gd name="T34" fmla="*/ 2147483647 w 345"/>
                  <a:gd name="T35" fmla="*/ 2147483647 h 331"/>
                  <a:gd name="T36" fmla="*/ 2147483647 w 345"/>
                  <a:gd name="T37" fmla="*/ 2147483647 h 331"/>
                  <a:gd name="T38" fmla="*/ 2147483647 w 345"/>
                  <a:gd name="T39" fmla="*/ 2147483647 h 331"/>
                  <a:gd name="T40" fmla="*/ 2147483647 w 345"/>
                  <a:gd name="T41" fmla="*/ 2147483647 h 331"/>
                  <a:gd name="T42" fmla="*/ 2147483647 w 345"/>
                  <a:gd name="T43" fmla="*/ 2147483647 h 331"/>
                  <a:gd name="T44" fmla="*/ 2147483647 w 345"/>
                  <a:gd name="T45" fmla="*/ 2147483647 h 331"/>
                  <a:gd name="T46" fmla="*/ 0 w 345"/>
                  <a:gd name="T47" fmla="*/ 2147483647 h 331"/>
                  <a:gd name="T48" fmla="*/ 2147483647 w 345"/>
                  <a:gd name="T49" fmla="*/ 2147483647 h 331"/>
                  <a:gd name="T50" fmla="*/ 2147483647 w 345"/>
                  <a:gd name="T51" fmla="*/ 2147483647 h 331"/>
                  <a:gd name="T52" fmla="*/ 2147483647 w 345"/>
                  <a:gd name="T53" fmla="*/ 2147483647 h 331"/>
                  <a:gd name="T54" fmla="*/ 2147483647 w 345"/>
                  <a:gd name="T55" fmla="*/ 2147483647 h 331"/>
                  <a:gd name="T56" fmla="*/ 2147483647 w 345"/>
                  <a:gd name="T57" fmla="*/ 2147483647 h 331"/>
                  <a:gd name="T58" fmla="*/ 2147483647 w 345"/>
                  <a:gd name="T59" fmla="*/ 2147483647 h 331"/>
                  <a:gd name="T60" fmla="*/ 2147483647 w 345"/>
                  <a:gd name="T61" fmla="*/ 2147483647 h 331"/>
                  <a:gd name="T62" fmla="*/ 2147483647 w 345"/>
                  <a:gd name="T63" fmla="*/ 2147483647 h 331"/>
                  <a:gd name="T64" fmla="*/ 2147483647 w 345"/>
                  <a:gd name="T65" fmla="*/ 2147483647 h 331"/>
                  <a:gd name="T66" fmla="*/ 2147483647 w 345"/>
                  <a:gd name="T67" fmla="*/ 2147483647 h 331"/>
                  <a:gd name="T68" fmla="*/ 2147483647 w 345"/>
                  <a:gd name="T69" fmla="*/ 2147483647 h 331"/>
                  <a:gd name="T70" fmla="*/ 2147483647 w 345"/>
                  <a:gd name="T71" fmla="*/ 2147483647 h 331"/>
                  <a:gd name="T72" fmla="*/ 2147483647 w 345"/>
                  <a:gd name="T73" fmla="*/ 2147483647 h 331"/>
                  <a:gd name="T74" fmla="*/ 2147483647 w 345"/>
                  <a:gd name="T75" fmla="*/ 2147483647 h 331"/>
                  <a:gd name="T76" fmla="*/ 2147483647 w 345"/>
                  <a:gd name="T77" fmla="*/ 2147483647 h 331"/>
                  <a:gd name="T78" fmla="*/ 2147483647 w 345"/>
                  <a:gd name="T79" fmla="*/ 2147483647 h 331"/>
                  <a:gd name="T80" fmla="*/ 2147483647 w 345"/>
                  <a:gd name="T81" fmla="*/ 2147483647 h 331"/>
                  <a:gd name="T82" fmla="*/ 2147483647 w 345"/>
                  <a:gd name="T83" fmla="*/ 2147483647 h 331"/>
                  <a:gd name="T84" fmla="*/ 2147483647 w 345"/>
                  <a:gd name="T85" fmla="*/ 2147483647 h 331"/>
                  <a:gd name="T86" fmla="*/ 2147483647 w 345"/>
                  <a:gd name="T87" fmla="*/ 2147483647 h 331"/>
                  <a:gd name="T88" fmla="*/ 2147483647 w 345"/>
                  <a:gd name="T89" fmla="*/ 2147483647 h 331"/>
                  <a:gd name="T90" fmla="*/ 2147483647 w 345"/>
                  <a:gd name="T91" fmla="*/ 2147483647 h 331"/>
                  <a:gd name="T92" fmla="*/ 2147483647 w 345"/>
                  <a:gd name="T93" fmla="*/ 2147483647 h 331"/>
                  <a:gd name="T94" fmla="*/ 2147483647 w 345"/>
                  <a:gd name="T95" fmla="*/ 2147483647 h 331"/>
                  <a:gd name="T96" fmla="*/ 2147483647 w 345"/>
                  <a:gd name="T97" fmla="*/ 2147483647 h 331"/>
                  <a:gd name="T98" fmla="*/ 2147483647 w 345"/>
                  <a:gd name="T99" fmla="*/ 2147483647 h 331"/>
                  <a:gd name="T100" fmla="*/ 2147483647 w 345"/>
                  <a:gd name="T101" fmla="*/ 2147483647 h 3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5"/>
                  <a:gd name="T154" fmla="*/ 0 h 331"/>
                  <a:gd name="T155" fmla="*/ 345 w 345"/>
                  <a:gd name="T156" fmla="*/ 331 h 3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5" h="331">
                    <a:moveTo>
                      <a:pt x="345" y="110"/>
                    </a:moveTo>
                    <a:lnTo>
                      <a:pt x="339" y="106"/>
                    </a:lnTo>
                    <a:lnTo>
                      <a:pt x="328" y="110"/>
                    </a:lnTo>
                    <a:lnTo>
                      <a:pt x="325" y="106"/>
                    </a:lnTo>
                    <a:lnTo>
                      <a:pt x="334" y="96"/>
                    </a:lnTo>
                    <a:lnTo>
                      <a:pt x="334" y="90"/>
                    </a:lnTo>
                    <a:lnTo>
                      <a:pt x="345" y="75"/>
                    </a:lnTo>
                    <a:lnTo>
                      <a:pt x="345" y="71"/>
                    </a:lnTo>
                    <a:lnTo>
                      <a:pt x="317" y="67"/>
                    </a:lnTo>
                    <a:lnTo>
                      <a:pt x="299" y="51"/>
                    </a:lnTo>
                    <a:lnTo>
                      <a:pt x="276" y="27"/>
                    </a:lnTo>
                    <a:lnTo>
                      <a:pt x="250" y="11"/>
                    </a:lnTo>
                    <a:lnTo>
                      <a:pt x="239" y="7"/>
                    </a:lnTo>
                    <a:lnTo>
                      <a:pt x="178" y="0"/>
                    </a:lnTo>
                    <a:lnTo>
                      <a:pt x="165" y="0"/>
                    </a:lnTo>
                    <a:lnTo>
                      <a:pt x="139" y="17"/>
                    </a:lnTo>
                    <a:lnTo>
                      <a:pt x="125" y="24"/>
                    </a:lnTo>
                    <a:lnTo>
                      <a:pt x="86" y="56"/>
                    </a:lnTo>
                    <a:lnTo>
                      <a:pt x="81" y="67"/>
                    </a:lnTo>
                    <a:lnTo>
                      <a:pt x="73" y="67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13" y="145"/>
                    </a:lnTo>
                    <a:lnTo>
                      <a:pt x="0" y="162"/>
                    </a:lnTo>
                    <a:lnTo>
                      <a:pt x="14" y="167"/>
                    </a:lnTo>
                    <a:lnTo>
                      <a:pt x="26" y="155"/>
                    </a:lnTo>
                    <a:lnTo>
                      <a:pt x="43" y="163"/>
                    </a:lnTo>
                    <a:lnTo>
                      <a:pt x="52" y="169"/>
                    </a:lnTo>
                    <a:lnTo>
                      <a:pt x="69" y="191"/>
                    </a:lnTo>
                    <a:lnTo>
                      <a:pt x="69" y="201"/>
                    </a:lnTo>
                    <a:lnTo>
                      <a:pt x="74" y="205"/>
                    </a:lnTo>
                    <a:lnTo>
                      <a:pt x="86" y="194"/>
                    </a:lnTo>
                    <a:lnTo>
                      <a:pt x="88" y="191"/>
                    </a:lnTo>
                    <a:lnTo>
                      <a:pt x="111" y="217"/>
                    </a:lnTo>
                    <a:lnTo>
                      <a:pt x="130" y="223"/>
                    </a:lnTo>
                    <a:lnTo>
                      <a:pt x="143" y="241"/>
                    </a:lnTo>
                    <a:lnTo>
                      <a:pt x="163" y="250"/>
                    </a:lnTo>
                    <a:lnTo>
                      <a:pt x="180" y="276"/>
                    </a:lnTo>
                    <a:lnTo>
                      <a:pt x="189" y="284"/>
                    </a:lnTo>
                    <a:lnTo>
                      <a:pt x="186" y="290"/>
                    </a:lnTo>
                    <a:lnTo>
                      <a:pt x="178" y="299"/>
                    </a:lnTo>
                    <a:lnTo>
                      <a:pt x="176" y="311"/>
                    </a:lnTo>
                    <a:lnTo>
                      <a:pt x="180" y="331"/>
                    </a:lnTo>
                    <a:lnTo>
                      <a:pt x="187" y="329"/>
                    </a:lnTo>
                    <a:lnTo>
                      <a:pt x="215" y="302"/>
                    </a:lnTo>
                    <a:lnTo>
                      <a:pt x="226" y="271"/>
                    </a:lnTo>
                    <a:lnTo>
                      <a:pt x="243" y="249"/>
                    </a:lnTo>
                    <a:lnTo>
                      <a:pt x="273" y="225"/>
                    </a:lnTo>
                    <a:lnTo>
                      <a:pt x="308" y="184"/>
                    </a:lnTo>
                    <a:lnTo>
                      <a:pt x="328" y="142"/>
                    </a:lnTo>
                    <a:lnTo>
                      <a:pt x="345" y="11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21952D36-7CDB-E006-FB90-0C299EA812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6172" y="5980271"/>
                <a:ext cx="426651" cy="264732"/>
              </a:xfrm>
              <a:custGeom>
                <a:avLst/>
                <a:gdLst>
                  <a:gd name="T0" fmla="*/ 2147483647 w 409"/>
                  <a:gd name="T1" fmla="*/ 2147483647 h 278"/>
                  <a:gd name="T2" fmla="*/ 2147483647 w 409"/>
                  <a:gd name="T3" fmla="*/ 2147483647 h 278"/>
                  <a:gd name="T4" fmla="*/ 2147483647 w 409"/>
                  <a:gd name="T5" fmla="*/ 2147483647 h 278"/>
                  <a:gd name="T6" fmla="*/ 2147483647 w 409"/>
                  <a:gd name="T7" fmla="*/ 2147483647 h 278"/>
                  <a:gd name="T8" fmla="*/ 2147483647 w 409"/>
                  <a:gd name="T9" fmla="*/ 2147483647 h 278"/>
                  <a:gd name="T10" fmla="*/ 2147483647 w 409"/>
                  <a:gd name="T11" fmla="*/ 2147483647 h 278"/>
                  <a:gd name="T12" fmla="*/ 2147483647 w 409"/>
                  <a:gd name="T13" fmla="*/ 2147483647 h 278"/>
                  <a:gd name="T14" fmla="*/ 2147483647 w 409"/>
                  <a:gd name="T15" fmla="*/ 2147483647 h 278"/>
                  <a:gd name="T16" fmla="*/ 0 w 409"/>
                  <a:gd name="T17" fmla="*/ 2147483647 h 278"/>
                  <a:gd name="T18" fmla="*/ 2147483647 w 409"/>
                  <a:gd name="T19" fmla="*/ 2147483647 h 278"/>
                  <a:gd name="T20" fmla="*/ 2147483647 w 409"/>
                  <a:gd name="T21" fmla="*/ 2147483647 h 278"/>
                  <a:gd name="T22" fmla="*/ 2147483647 w 409"/>
                  <a:gd name="T23" fmla="*/ 2147483647 h 278"/>
                  <a:gd name="T24" fmla="*/ 2147483647 w 409"/>
                  <a:gd name="T25" fmla="*/ 2147483647 h 278"/>
                  <a:gd name="T26" fmla="*/ 2147483647 w 409"/>
                  <a:gd name="T27" fmla="*/ 2147483647 h 278"/>
                  <a:gd name="T28" fmla="*/ 2147483647 w 409"/>
                  <a:gd name="T29" fmla="*/ 2147483647 h 278"/>
                  <a:gd name="T30" fmla="*/ 2147483647 w 409"/>
                  <a:gd name="T31" fmla="*/ 2147483647 h 278"/>
                  <a:gd name="T32" fmla="*/ 2147483647 w 409"/>
                  <a:gd name="T33" fmla="*/ 2147483647 h 278"/>
                  <a:gd name="T34" fmla="*/ 2147483647 w 409"/>
                  <a:gd name="T35" fmla="*/ 2147483647 h 278"/>
                  <a:gd name="T36" fmla="*/ 2147483647 w 409"/>
                  <a:gd name="T37" fmla="*/ 2147483647 h 278"/>
                  <a:gd name="T38" fmla="*/ 2147483647 w 409"/>
                  <a:gd name="T39" fmla="*/ 2147483647 h 278"/>
                  <a:gd name="T40" fmla="*/ 2147483647 w 409"/>
                  <a:gd name="T41" fmla="*/ 2147483647 h 278"/>
                  <a:gd name="T42" fmla="*/ 2147483647 w 409"/>
                  <a:gd name="T43" fmla="*/ 2147483647 h 278"/>
                  <a:gd name="T44" fmla="*/ 2147483647 w 409"/>
                  <a:gd name="T45" fmla="*/ 2147483647 h 278"/>
                  <a:gd name="T46" fmla="*/ 2147483647 w 409"/>
                  <a:gd name="T47" fmla="*/ 2147483647 h 278"/>
                  <a:gd name="T48" fmla="*/ 2147483647 w 409"/>
                  <a:gd name="T49" fmla="*/ 2147483647 h 278"/>
                  <a:gd name="T50" fmla="*/ 2147483647 w 409"/>
                  <a:gd name="T51" fmla="*/ 2147483647 h 278"/>
                  <a:gd name="T52" fmla="*/ 2147483647 w 409"/>
                  <a:gd name="T53" fmla="*/ 2147483647 h 278"/>
                  <a:gd name="T54" fmla="*/ 2147483647 w 409"/>
                  <a:gd name="T55" fmla="*/ 2147483647 h 278"/>
                  <a:gd name="T56" fmla="*/ 2147483647 w 409"/>
                  <a:gd name="T57" fmla="*/ 2147483647 h 278"/>
                  <a:gd name="T58" fmla="*/ 2147483647 w 409"/>
                  <a:gd name="T59" fmla="*/ 2147483647 h 278"/>
                  <a:gd name="T60" fmla="*/ 2147483647 w 409"/>
                  <a:gd name="T61" fmla="*/ 2147483647 h 278"/>
                  <a:gd name="T62" fmla="*/ 2147483647 w 409"/>
                  <a:gd name="T63" fmla="*/ 2147483647 h 278"/>
                  <a:gd name="T64" fmla="*/ 2147483647 w 409"/>
                  <a:gd name="T65" fmla="*/ 214748364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9"/>
                  <a:gd name="T100" fmla="*/ 0 h 278"/>
                  <a:gd name="T101" fmla="*/ 409 w 409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9" h="278">
                    <a:moveTo>
                      <a:pt x="221" y="278"/>
                    </a:moveTo>
                    <a:lnTo>
                      <a:pt x="216" y="276"/>
                    </a:lnTo>
                    <a:lnTo>
                      <a:pt x="216" y="272"/>
                    </a:lnTo>
                    <a:lnTo>
                      <a:pt x="208" y="263"/>
                    </a:lnTo>
                    <a:lnTo>
                      <a:pt x="200" y="269"/>
                    </a:lnTo>
                    <a:lnTo>
                      <a:pt x="198" y="249"/>
                    </a:lnTo>
                    <a:lnTo>
                      <a:pt x="170" y="248"/>
                    </a:lnTo>
                    <a:lnTo>
                      <a:pt x="165" y="242"/>
                    </a:lnTo>
                    <a:lnTo>
                      <a:pt x="170" y="233"/>
                    </a:lnTo>
                    <a:lnTo>
                      <a:pt x="155" y="210"/>
                    </a:lnTo>
                    <a:lnTo>
                      <a:pt x="152" y="183"/>
                    </a:lnTo>
                    <a:lnTo>
                      <a:pt x="134" y="160"/>
                    </a:lnTo>
                    <a:lnTo>
                      <a:pt x="108" y="160"/>
                    </a:lnTo>
                    <a:lnTo>
                      <a:pt x="78" y="144"/>
                    </a:lnTo>
                    <a:lnTo>
                      <a:pt x="51" y="142"/>
                    </a:lnTo>
                    <a:lnTo>
                      <a:pt x="33" y="142"/>
                    </a:lnTo>
                    <a:lnTo>
                      <a:pt x="9" y="141"/>
                    </a:lnTo>
                    <a:lnTo>
                      <a:pt x="0" y="135"/>
                    </a:lnTo>
                    <a:lnTo>
                      <a:pt x="18" y="121"/>
                    </a:lnTo>
                    <a:lnTo>
                      <a:pt x="39" y="94"/>
                    </a:lnTo>
                    <a:lnTo>
                      <a:pt x="39" y="87"/>
                    </a:lnTo>
                    <a:lnTo>
                      <a:pt x="51" y="74"/>
                    </a:lnTo>
                    <a:lnTo>
                      <a:pt x="58" y="53"/>
                    </a:lnTo>
                    <a:lnTo>
                      <a:pt x="73" y="28"/>
                    </a:lnTo>
                    <a:lnTo>
                      <a:pt x="91" y="15"/>
                    </a:lnTo>
                    <a:lnTo>
                      <a:pt x="92" y="10"/>
                    </a:lnTo>
                    <a:lnTo>
                      <a:pt x="112" y="0"/>
                    </a:lnTo>
                    <a:lnTo>
                      <a:pt x="135" y="7"/>
                    </a:lnTo>
                    <a:lnTo>
                      <a:pt x="168" y="7"/>
                    </a:lnTo>
                    <a:lnTo>
                      <a:pt x="172" y="13"/>
                    </a:lnTo>
                    <a:lnTo>
                      <a:pt x="172" y="20"/>
                    </a:lnTo>
                    <a:lnTo>
                      <a:pt x="189" y="24"/>
                    </a:lnTo>
                    <a:lnTo>
                      <a:pt x="200" y="17"/>
                    </a:lnTo>
                    <a:lnTo>
                      <a:pt x="228" y="20"/>
                    </a:lnTo>
                    <a:lnTo>
                      <a:pt x="243" y="10"/>
                    </a:lnTo>
                    <a:lnTo>
                      <a:pt x="263" y="16"/>
                    </a:lnTo>
                    <a:lnTo>
                      <a:pt x="269" y="25"/>
                    </a:lnTo>
                    <a:lnTo>
                      <a:pt x="266" y="34"/>
                    </a:lnTo>
                    <a:lnTo>
                      <a:pt x="272" y="47"/>
                    </a:lnTo>
                    <a:lnTo>
                      <a:pt x="268" y="57"/>
                    </a:lnTo>
                    <a:lnTo>
                      <a:pt x="276" y="80"/>
                    </a:lnTo>
                    <a:lnTo>
                      <a:pt x="284" y="87"/>
                    </a:lnTo>
                    <a:lnTo>
                      <a:pt x="298" y="88"/>
                    </a:lnTo>
                    <a:lnTo>
                      <a:pt x="300" y="97"/>
                    </a:lnTo>
                    <a:lnTo>
                      <a:pt x="290" y="124"/>
                    </a:lnTo>
                    <a:lnTo>
                      <a:pt x="295" y="135"/>
                    </a:lnTo>
                    <a:lnTo>
                      <a:pt x="306" y="148"/>
                    </a:lnTo>
                    <a:lnTo>
                      <a:pt x="306" y="154"/>
                    </a:lnTo>
                    <a:lnTo>
                      <a:pt x="311" y="162"/>
                    </a:lnTo>
                    <a:lnTo>
                      <a:pt x="331" y="157"/>
                    </a:lnTo>
                    <a:lnTo>
                      <a:pt x="339" y="149"/>
                    </a:lnTo>
                    <a:lnTo>
                      <a:pt x="365" y="146"/>
                    </a:lnTo>
                    <a:lnTo>
                      <a:pt x="379" y="141"/>
                    </a:lnTo>
                    <a:lnTo>
                      <a:pt x="388" y="150"/>
                    </a:lnTo>
                    <a:lnTo>
                      <a:pt x="407" y="150"/>
                    </a:lnTo>
                    <a:lnTo>
                      <a:pt x="409" y="151"/>
                    </a:lnTo>
                    <a:lnTo>
                      <a:pt x="396" y="163"/>
                    </a:lnTo>
                    <a:lnTo>
                      <a:pt x="377" y="167"/>
                    </a:lnTo>
                    <a:lnTo>
                      <a:pt x="373" y="180"/>
                    </a:lnTo>
                    <a:lnTo>
                      <a:pt x="374" y="190"/>
                    </a:lnTo>
                    <a:lnTo>
                      <a:pt x="344" y="207"/>
                    </a:lnTo>
                    <a:lnTo>
                      <a:pt x="340" y="213"/>
                    </a:lnTo>
                    <a:lnTo>
                      <a:pt x="321" y="210"/>
                    </a:lnTo>
                    <a:lnTo>
                      <a:pt x="284" y="229"/>
                    </a:lnTo>
                    <a:lnTo>
                      <a:pt x="228" y="270"/>
                    </a:lnTo>
                    <a:lnTo>
                      <a:pt x="221" y="278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pt-BR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D08E9A4F-F0B9-A96B-C643-ED0AC16FC8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2078" y="5714995"/>
                <a:ext cx="561890" cy="419095"/>
              </a:xfrm>
              <a:custGeom>
                <a:avLst/>
                <a:gdLst>
                  <a:gd name="T0" fmla="*/ 2147483647 w 539"/>
                  <a:gd name="T1" fmla="*/ 2147483647 h 439"/>
                  <a:gd name="T2" fmla="*/ 2147483647 w 539"/>
                  <a:gd name="T3" fmla="*/ 2147483647 h 439"/>
                  <a:gd name="T4" fmla="*/ 2147483647 w 539"/>
                  <a:gd name="T5" fmla="*/ 2147483647 h 439"/>
                  <a:gd name="T6" fmla="*/ 2147483647 w 539"/>
                  <a:gd name="T7" fmla="*/ 2147483647 h 439"/>
                  <a:gd name="T8" fmla="*/ 2147483647 w 539"/>
                  <a:gd name="T9" fmla="*/ 2147483647 h 439"/>
                  <a:gd name="T10" fmla="*/ 2147483647 w 539"/>
                  <a:gd name="T11" fmla="*/ 2147483647 h 439"/>
                  <a:gd name="T12" fmla="*/ 2147483647 w 539"/>
                  <a:gd name="T13" fmla="*/ 2147483647 h 439"/>
                  <a:gd name="T14" fmla="*/ 2147483647 w 539"/>
                  <a:gd name="T15" fmla="*/ 2147483647 h 439"/>
                  <a:gd name="T16" fmla="*/ 2147483647 w 539"/>
                  <a:gd name="T17" fmla="*/ 2147483647 h 439"/>
                  <a:gd name="T18" fmla="*/ 2147483647 w 539"/>
                  <a:gd name="T19" fmla="*/ 2147483647 h 439"/>
                  <a:gd name="T20" fmla="*/ 2147483647 w 539"/>
                  <a:gd name="T21" fmla="*/ 2147483647 h 439"/>
                  <a:gd name="T22" fmla="*/ 2147483647 w 539"/>
                  <a:gd name="T23" fmla="*/ 2147483647 h 439"/>
                  <a:gd name="T24" fmla="*/ 2147483647 w 539"/>
                  <a:gd name="T25" fmla="*/ 2147483647 h 439"/>
                  <a:gd name="T26" fmla="*/ 2147483647 w 539"/>
                  <a:gd name="T27" fmla="*/ 2147483647 h 439"/>
                  <a:gd name="T28" fmla="*/ 2147483647 w 539"/>
                  <a:gd name="T29" fmla="*/ 2147483647 h 439"/>
                  <a:gd name="T30" fmla="*/ 2147483647 w 539"/>
                  <a:gd name="T31" fmla="*/ 2147483647 h 439"/>
                  <a:gd name="T32" fmla="*/ 2147483647 w 539"/>
                  <a:gd name="T33" fmla="*/ 2147483647 h 439"/>
                  <a:gd name="T34" fmla="*/ 2147483647 w 539"/>
                  <a:gd name="T35" fmla="*/ 2147483647 h 439"/>
                  <a:gd name="T36" fmla="*/ 2147483647 w 539"/>
                  <a:gd name="T37" fmla="*/ 2147483647 h 439"/>
                  <a:gd name="T38" fmla="*/ 2147483647 w 539"/>
                  <a:gd name="T39" fmla="*/ 2147483647 h 439"/>
                  <a:gd name="T40" fmla="*/ 2147483647 w 539"/>
                  <a:gd name="T41" fmla="*/ 2147483647 h 439"/>
                  <a:gd name="T42" fmla="*/ 2147483647 w 539"/>
                  <a:gd name="T43" fmla="*/ 2147483647 h 439"/>
                  <a:gd name="T44" fmla="*/ 2147483647 w 539"/>
                  <a:gd name="T45" fmla="*/ 2147483647 h 439"/>
                  <a:gd name="T46" fmla="*/ 2147483647 w 539"/>
                  <a:gd name="T47" fmla="*/ 2147483647 h 439"/>
                  <a:gd name="T48" fmla="*/ 2147483647 w 539"/>
                  <a:gd name="T49" fmla="*/ 2147483647 h 439"/>
                  <a:gd name="T50" fmla="*/ 2147483647 w 539"/>
                  <a:gd name="T51" fmla="*/ 2147483647 h 439"/>
                  <a:gd name="T52" fmla="*/ 2147483647 w 539"/>
                  <a:gd name="T53" fmla="*/ 2147483647 h 439"/>
                  <a:gd name="T54" fmla="*/ 2147483647 w 539"/>
                  <a:gd name="T55" fmla="*/ 2147483647 h 439"/>
                  <a:gd name="T56" fmla="*/ 2147483647 w 539"/>
                  <a:gd name="T57" fmla="*/ 2147483647 h 439"/>
                  <a:gd name="T58" fmla="*/ 2147483647 w 539"/>
                  <a:gd name="T59" fmla="*/ 2147483647 h 439"/>
                  <a:gd name="T60" fmla="*/ 2147483647 w 539"/>
                  <a:gd name="T61" fmla="*/ 2147483647 h 439"/>
                  <a:gd name="T62" fmla="*/ 2147483647 w 539"/>
                  <a:gd name="T63" fmla="*/ 2147483647 h 439"/>
                  <a:gd name="T64" fmla="*/ 2147483647 w 539"/>
                  <a:gd name="T65" fmla="*/ 2147483647 h 439"/>
                  <a:gd name="T66" fmla="*/ 2147483647 w 539"/>
                  <a:gd name="T67" fmla="*/ 2147483647 h 439"/>
                  <a:gd name="T68" fmla="*/ 2147483647 w 539"/>
                  <a:gd name="T69" fmla="*/ 2147483647 h 439"/>
                  <a:gd name="T70" fmla="*/ 2147483647 w 539"/>
                  <a:gd name="T71" fmla="*/ 2147483647 h 439"/>
                  <a:gd name="T72" fmla="*/ 2147483647 w 539"/>
                  <a:gd name="T73" fmla="*/ 2147483647 h 439"/>
                  <a:gd name="T74" fmla="*/ 2147483647 w 539"/>
                  <a:gd name="T75" fmla="*/ 2147483647 h 439"/>
                  <a:gd name="T76" fmla="*/ 2147483647 w 539"/>
                  <a:gd name="T77" fmla="*/ 2147483647 h 439"/>
                  <a:gd name="T78" fmla="*/ 2147483647 w 539"/>
                  <a:gd name="T79" fmla="*/ 2147483647 h 439"/>
                  <a:gd name="T80" fmla="*/ 2147483647 w 539"/>
                  <a:gd name="T81" fmla="*/ 2147483647 h 439"/>
                  <a:gd name="T82" fmla="*/ 2147483647 w 539"/>
                  <a:gd name="T83" fmla="*/ 2147483647 h 439"/>
                  <a:gd name="T84" fmla="*/ 2147483647 w 539"/>
                  <a:gd name="T85" fmla="*/ 2147483647 h 439"/>
                  <a:gd name="T86" fmla="*/ 2147483647 w 539"/>
                  <a:gd name="T87" fmla="*/ 2147483647 h 439"/>
                  <a:gd name="T88" fmla="*/ 2147483647 w 539"/>
                  <a:gd name="T89" fmla="*/ 2147483647 h 439"/>
                  <a:gd name="T90" fmla="*/ 2147483647 w 539"/>
                  <a:gd name="T91" fmla="*/ 2147483647 h 439"/>
                  <a:gd name="T92" fmla="*/ 2147483647 w 539"/>
                  <a:gd name="T93" fmla="*/ 2147483647 h 439"/>
                  <a:gd name="T94" fmla="*/ 2147483647 w 539"/>
                  <a:gd name="T95" fmla="*/ 2147483647 h 4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39"/>
                  <a:gd name="T145" fmla="*/ 0 h 439"/>
                  <a:gd name="T146" fmla="*/ 539 w 539"/>
                  <a:gd name="T147" fmla="*/ 439 h 43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39" h="439">
                    <a:moveTo>
                      <a:pt x="0" y="287"/>
                    </a:moveTo>
                    <a:lnTo>
                      <a:pt x="1" y="255"/>
                    </a:lnTo>
                    <a:lnTo>
                      <a:pt x="17" y="241"/>
                    </a:lnTo>
                    <a:lnTo>
                      <a:pt x="33" y="219"/>
                    </a:lnTo>
                    <a:lnTo>
                      <a:pt x="72" y="210"/>
                    </a:lnTo>
                    <a:lnTo>
                      <a:pt x="80" y="217"/>
                    </a:lnTo>
                    <a:lnTo>
                      <a:pt x="93" y="203"/>
                    </a:lnTo>
                    <a:lnTo>
                      <a:pt x="130" y="205"/>
                    </a:lnTo>
                    <a:lnTo>
                      <a:pt x="153" y="207"/>
                    </a:lnTo>
                    <a:lnTo>
                      <a:pt x="177" y="187"/>
                    </a:lnTo>
                    <a:lnTo>
                      <a:pt x="178" y="164"/>
                    </a:lnTo>
                    <a:lnTo>
                      <a:pt x="170" y="159"/>
                    </a:lnTo>
                    <a:lnTo>
                      <a:pt x="168" y="154"/>
                    </a:lnTo>
                    <a:lnTo>
                      <a:pt x="184" y="132"/>
                    </a:lnTo>
                    <a:lnTo>
                      <a:pt x="178" y="114"/>
                    </a:lnTo>
                    <a:lnTo>
                      <a:pt x="174" y="110"/>
                    </a:lnTo>
                    <a:lnTo>
                      <a:pt x="178" y="84"/>
                    </a:lnTo>
                    <a:lnTo>
                      <a:pt x="201" y="77"/>
                    </a:lnTo>
                    <a:lnTo>
                      <a:pt x="201" y="63"/>
                    </a:lnTo>
                    <a:lnTo>
                      <a:pt x="199" y="53"/>
                    </a:lnTo>
                    <a:lnTo>
                      <a:pt x="203" y="37"/>
                    </a:lnTo>
                    <a:lnTo>
                      <a:pt x="217" y="33"/>
                    </a:lnTo>
                    <a:lnTo>
                      <a:pt x="217" y="20"/>
                    </a:lnTo>
                    <a:lnTo>
                      <a:pt x="225" y="20"/>
                    </a:lnTo>
                    <a:lnTo>
                      <a:pt x="229" y="31"/>
                    </a:lnTo>
                    <a:lnTo>
                      <a:pt x="244" y="31"/>
                    </a:lnTo>
                    <a:lnTo>
                      <a:pt x="241" y="46"/>
                    </a:lnTo>
                    <a:lnTo>
                      <a:pt x="266" y="37"/>
                    </a:lnTo>
                    <a:lnTo>
                      <a:pt x="322" y="0"/>
                    </a:lnTo>
                    <a:lnTo>
                      <a:pt x="346" y="3"/>
                    </a:lnTo>
                    <a:lnTo>
                      <a:pt x="352" y="4"/>
                    </a:lnTo>
                    <a:lnTo>
                      <a:pt x="347" y="13"/>
                    </a:lnTo>
                    <a:lnTo>
                      <a:pt x="359" y="26"/>
                    </a:lnTo>
                    <a:lnTo>
                      <a:pt x="373" y="26"/>
                    </a:lnTo>
                    <a:lnTo>
                      <a:pt x="380" y="20"/>
                    </a:lnTo>
                    <a:lnTo>
                      <a:pt x="397" y="27"/>
                    </a:lnTo>
                    <a:lnTo>
                      <a:pt x="427" y="50"/>
                    </a:lnTo>
                    <a:lnTo>
                      <a:pt x="451" y="50"/>
                    </a:lnTo>
                    <a:lnTo>
                      <a:pt x="467" y="66"/>
                    </a:lnTo>
                    <a:lnTo>
                      <a:pt x="470" y="77"/>
                    </a:lnTo>
                    <a:lnTo>
                      <a:pt x="477" y="83"/>
                    </a:lnTo>
                    <a:lnTo>
                      <a:pt x="506" y="84"/>
                    </a:lnTo>
                    <a:lnTo>
                      <a:pt x="532" y="98"/>
                    </a:lnTo>
                    <a:lnTo>
                      <a:pt x="539" y="107"/>
                    </a:lnTo>
                    <a:lnTo>
                      <a:pt x="536" y="116"/>
                    </a:lnTo>
                    <a:lnTo>
                      <a:pt x="522" y="127"/>
                    </a:lnTo>
                    <a:lnTo>
                      <a:pt x="515" y="140"/>
                    </a:lnTo>
                    <a:lnTo>
                      <a:pt x="504" y="148"/>
                    </a:lnTo>
                    <a:lnTo>
                      <a:pt x="500" y="160"/>
                    </a:lnTo>
                    <a:lnTo>
                      <a:pt x="500" y="171"/>
                    </a:lnTo>
                    <a:lnTo>
                      <a:pt x="514" y="185"/>
                    </a:lnTo>
                    <a:lnTo>
                      <a:pt x="511" y="197"/>
                    </a:lnTo>
                    <a:lnTo>
                      <a:pt x="496" y="197"/>
                    </a:lnTo>
                    <a:lnTo>
                      <a:pt x="477" y="204"/>
                    </a:lnTo>
                    <a:lnTo>
                      <a:pt x="471" y="217"/>
                    </a:lnTo>
                    <a:lnTo>
                      <a:pt x="474" y="231"/>
                    </a:lnTo>
                    <a:lnTo>
                      <a:pt x="477" y="238"/>
                    </a:lnTo>
                    <a:lnTo>
                      <a:pt x="471" y="247"/>
                    </a:lnTo>
                    <a:lnTo>
                      <a:pt x="474" y="267"/>
                    </a:lnTo>
                    <a:lnTo>
                      <a:pt x="471" y="277"/>
                    </a:lnTo>
                    <a:lnTo>
                      <a:pt x="455" y="302"/>
                    </a:lnTo>
                    <a:lnTo>
                      <a:pt x="451" y="311"/>
                    </a:lnTo>
                    <a:lnTo>
                      <a:pt x="438" y="309"/>
                    </a:lnTo>
                    <a:lnTo>
                      <a:pt x="428" y="319"/>
                    </a:lnTo>
                    <a:lnTo>
                      <a:pt x="427" y="339"/>
                    </a:lnTo>
                    <a:lnTo>
                      <a:pt x="415" y="350"/>
                    </a:lnTo>
                    <a:lnTo>
                      <a:pt x="404" y="386"/>
                    </a:lnTo>
                    <a:lnTo>
                      <a:pt x="362" y="401"/>
                    </a:lnTo>
                    <a:lnTo>
                      <a:pt x="329" y="399"/>
                    </a:lnTo>
                    <a:lnTo>
                      <a:pt x="287" y="418"/>
                    </a:lnTo>
                    <a:lnTo>
                      <a:pt x="273" y="423"/>
                    </a:lnTo>
                    <a:lnTo>
                      <a:pt x="247" y="426"/>
                    </a:lnTo>
                    <a:lnTo>
                      <a:pt x="239" y="434"/>
                    </a:lnTo>
                    <a:lnTo>
                      <a:pt x="219" y="439"/>
                    </a:lnTo>
                    <a:lnTo>
                      <a:pt x="214" y="431"/>
                    </a:lnTo>
                    <a:lnTo>
                      <a:pt x="214" y="425"/>
                    </a:lnTo>
                    <a:lnTo>
                      <a:pt x="203" y="412"/>
                    </a:lnTo>
                    <a:lnTo>
                      <a:pt x="198" y="401"/>
                    </a:lnTo>
                    <a:lnTo>
                      <a:pt x="208" y="374"/>
                    </a:lnTo>
                    <a:lnTo>
                      <a:pt x="206" y="365"/>
                    </a:lnTo>
                    <a:lnTo>
                      <a:pt x="192" y="364"/>
                    </a:lnTo>
                    <a:lnTo>
                      <a:pt x="184" y="357"/>
                    </a:lnTo>
                    <a:lnTo>
                      <a:pt x="176" y="334"/>
                    </a:lnTo>
                    <a:lnTo>
                      <a:pt x="180" y="324"/>
                    </a:lnTo>
                    <a:lnTo>
                      <a:pt x="174" y="311"/>
                    </a:lnTo>
                    <a:lnTo>
                      <a:pt x="177" y="302"/>
                    </a:lnTo>
                    <a:lnTo>
                      <a:pt x="171" y="293"/>
                    </a:lnTo>
                    <a:lnTo>
                      <a:pt x="151" y="287"/>
                    </a:lnTo>
                    <a:lnTo>
                      <a:pt x="136" y="297"/>
                    </a:lnTo>
                    <a:lnTo>
                      <a:pt x="108" y="294"/>
                    </a:lnTo>
                    <a:lnTo>
                      <a:pt x="97" y="301"/>
                    </a:lnTo>
                    <a:lnTo>
                      <a:pt x="80" y="297"/>
                    </a:lnTo>
                    <a:lnTo>
                      <a:pt x="80" y="290"/>
                    </a:lnTo>
                    <a:lnTo>
                      <a:pt x="76" y="284"/>
                    </a:lnTo>
                    <a:lnTo>
                      <a:pt x="43" y="284"/>
                    </a:lnTo>
                    <a:lnTo>
                      <a:pt x="20" y="27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D1C581DE-CA0C-A3F0-7270-B64F0FC304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05722" y="6038841"/>
                <a:ext cx="195232" cy="120649"/>
              </a:xfrm>
              <a:custGeom>
                <a:avLst/>
                <a:gdLst>
                  <a:gd name="T0" fmla="*/ 2147483647 w 189"/>
                  <a:gd name="T1" fmla="*/ 2147483647 h 128"/>
                  <a:gd name="T2" fmla="*/ 2147483647 w 189"/>
                  <a:gd name="T3" fmla="*/ 2147483647 h 128"/>
                  <a:gd name="T4" fmla="*/ 2147483647 w 189"/>
                  <a:gd name="T5" fmla="*/ 2147483647 h 128"/>
                  <a:gd name="T6" fmla="*/ 2147483647 w 189"/>
                  <a:gd name="T7" fmla="*/ 2147483647 h 128"/>
                  <a:gd name="T8" fmla="*/ 2147483647 w 189"/>
                  <a:gd name="T9" fmla="*/ 2147483647 h 128"/>
                  <a:gd name="T10" fmla="*/ 2147483647 w 189"/>
                  <a:gd name="T11" fmla="*/ 2147483647 h 128"/>
                  <a:gd name="T12" fmla="*/ 0 w 189"/>
                  <a:gd name="T13" fmla="*/ 2147483647 h 128"/>
                  <a:gd name="T14" fmla="*/ 2147483647 w 189"/>
                  <a:gd name="T15" fmla="*/ 2147483647 h 128"/>
                  <a:gd name="T16" fmla="*/ 2147483647 w 189"/>
                  <a:gd name="T17" fmla="*/ 2147483647 h 128"/>
                  <a:gd name="T18" fmla="*/ 2147483647 w 189"/>
                  <a:gd name="T19" fmla="*/ 2147483647 h 128"/>
                  <a:gd name="T20" fmla="*/ 2147483647 w 189"/>
                  <a:gd name="T21" fmla="*/ 2147483647 h 128"/>
                  <a:gd name="T22" fmla="*/ 2147483647 w 189"/>
                  <a:gd name="T23" fmla="*/ 2147483647 h 128"/>
                  <a:gd name="T24" fmla="*/ 2147483647 w 189"/>
                  <a:gd name="T25" fmla="*/ 2147483647 h 128"/>
                  <a:gd name="T26" fmla="*/ 2147483647 w 189"/>
                  <a:gd name="T27" fmla="*/ 2147483647 h 128"/>
                  <a:gd name="T28" fmla="*/ 2147483647 w 189"/>
                  <a:gd name="T29" fmla="*/ 2147483647 h 128"/>
                  <a:gd name="T30" fmla="*/ 2147483647 w 189"/>
                  <a:gd name="T31" fmla="*/ 2147483647 h 128"/>
                  <a:gd name="T32" fmla="*/ 2147483647 w 189"/>
                  <a:gd name="T33" fmla="*/ 2147483647 h 128"/>
                  <a:gd name="T34" fmla="*/ 2147483647 w 189"/>
                  <a:gd name="T35" fmla="*/ 2147483647 h 128"/>
                  <a:gd name="T36" fmla="*/ 2147483647 w 189"/>
                  <a:gd name="T37" fmla="*/ 2147483647 h 128"/>
                  <a:gd name="T38" fmla="*/ 2147483647 w 189"/>
                  <a:gd name="T39" fmla="*/ 2147483647 h 128"/>
                  <a:gd name="T40" fmla="*/ 2147483647 w 189"/>
                  <a:gd name="T41" fmla="*/ 2147483647 h 128"/>
                  <a:gd name="T42" fmla="*/ 2147483647 w 189"/>
                  <a:gd name="T43" fmla="*/ 2147483647 h 128"/>
                  <a:gd name="T44" fmla="*/ 2147483647 w 189"/>
                  <a:gd name="T45" fmla="*/ 2147483647 h 128"/>
                  <a:gd name="T46" fmla="*/ 2147483647 w 189"/>
                  <a:gd name="T47" fmla="*/ 2147483647 h 128"/>
                  <a:gd name="T48" fmla="*/ 2147483647 w 189"/>
                  <a:gd name="T49" fmla="*/ 2147483647 h 128"/>
                  <a:gd name="T50" fmla="*/ 2147483647 w 189"/>
                  <a:gd name="T51" fmla="*/ 2147483647 h 128"/>
                  <a:gd name="T52" fmla="*/ 2147483647 w 189"/>
                  <a:gd name="T53" fmla="*/ 2147483647 h 128"/>
                  <a:gd name="T54" fmla="*/ 2147483647 w 189"/>
                  <a:gd name="T55" fmla="*/ 2147483647 h 128"/>
                  <a:gd name="T56" fmla="*/ 2147483647 w 189"/>
                  <a:gd name="T57" fmla="*/ 0 h 128"/>
                  <a:gd name="T58" fmla="*/ 2147483647 w 189"/>
                  <a:gd name="T59" fmla="*/ 2147483647 h 128"/>
                  <a:gd name="T60" fmla="*/ 2147483647 w 189"/>
                  <a:gd name="T61" fmla="*/ 2147483647 h 128"/>
                  <a:gd name="T62" fmla="*/ 2147483647 w 189"/>
                  <a:gd name="T63" fmla="*/ 2147483647 h 128"/>
                  <a:gd name="T64" fmla="*/ 2147483647 w 189"/>
                  <a:gd name="T65" fmla="*/ 2147483647 h 128"/>
                  <a:gd name="T66" fmla="*/ 2147483647 w 189"/>
                  <a:gd name="T67" fmla="*/ 2147483647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9"/>
                  <a:gd name="T103" fmla="*/ 0 h 128"/>
                  <a:gd name="T104" fmla="*/ 189 w 189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9" h="128">
                    <a:moveTo>
                      <a:pt x="6" y="79"/>
                    </a:moveTo>
                    <a:lnTo>
                      <a:pt x="15" y="88"/>
                    </a:lnTo>
                    <a:lnTo>
                      <a:pt x="34" y="88"/>
                    </a:lnTo>
                    <a:lnTo>
                      <a:pt x="36" y="89"/>
                    </a:lnTo>
                    <a:lnTo>
                      <a:pt x="23" y="101"/>
                    </a:lnTo>
                    <a:lnTo>
                      <a:pt x="4" y="105"/>
                    </a:lnTo>
                    <a:lnTo>
                      <a:pt x="0" y="118"/>
                    </a:lnTo>
                    <a:lnTo>
                      <a:pt x="1" y="128"/>
                    </a:lnTo>
                    <a:lnTo>
                      <a:pt x="8" y="128"/>
                    </a:lnTo>
                    <a:lnTo>
                      <a:pt x="11" y="123"/>
                    </a:lnTo>
                    <a:lnTo>
                      <a:pt x="6" y="115"/>
                    </a:lnTo>
                    <a:lnTo>
                      <a:pt x="6" y="112"/>
                    </a:lnTo>
                    <a:lnTo>
                      <a:pt x="20" y="107"/>
                    </a:lnTo>
                    <a:lnTo>
                      <a:pt x="29" y="112"/>
                    </a:lnTo>
                    <a:lnTo>
                      <a:pt x="45" y="107"/>
                    </a:lnTo>
                    <a:lnTo>
                      <a:pt x="62" y="114"/>
                    </a:lnTo>
                    <a:lnTo>
                      <a:pt x="71" y="109"/>
                    </a:lnTo>
                    <a:lnTo>
                      <a:pt x="71" y="104"/>
                    </a:lnTo>
                    <a:lnTo>
                      <a:pt x="77" y="101"/>
                    </a:lnTo>
                    <a:lnTo>
                      <a:pt x="83" y="112"/>
                    </a:lnTo>
                    <a:lnTo>
                      <a:pt x="92" y="112"/>
                    </a:lnTo>
                    <a:lnTo>
                      <a:pt x="133" y="107"/>
                    </a:lnTo>
                    <a:lnTo>
                      <a:pt x="137" y="92"/>
                    </a:lnTo>
                    <a:lnTo>
                      <a:pt x="179" y="69"/>
                    </a:lnTo>
                    <a:lnTo>
                      <a:pt x="179" y="49"/>
                    </a:lnTo>
                    <a:lnTo>
                      <a:pt x="189" y="26"/>
                    </a:lnTo>
                    <a:lnTo>
                      <a:pt x="154" y="15"/>
                    </a:lnTo>
                    <a:lnTo>
                      <a:pt x="152" y="1"/>
                    </a:lnTo>
                    <a:lnTo>
                      <a:pt x="146" y="0"/>
                    </a:lnTo>
                    <a:lnTo>
                      <a:pt x="134" y="11"/>
                    </a:lnTo>
                    <a:lnTo>
                      <a:pt x="123" y="47"/>
                    </a:lnTo>
                    <a:lnTo>
                      <a:pt x="81" y="62"/>
                    </a:lnTo>
                    <a:lnTo>
                      <a:pt x="48" y="6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222A3D42-812B-0CAC-647C-0A520FAE63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8099" y="5907080"/>
                <a:ext cx="115869" cy="157161"/>
              </a:xfrm>
              <a:custGeom>
                <a:avLst/>
                <a:gdLst>
                  <a:gd name="T0" fmla="*/ 2147483647 w 112"/>
                  <a:gd name="T1" fmla="*/ 0 h 168"/>
                  <a:gd name="T2" fmla="*/ 2147483647 w 112"/>
                  <a:gd name="T3" fmla="*/ 0 h 168"/>
                  <a:gd name="T4" fmla="*/ 2147483647 w 112"/>
                  <a:gd name="T5" fmla="*/ 2147483647 h 168"/>
                  <a:gd name="T6" fmla="*/ 2147483647 w 112"/>
                  <a:gd name="T7" fmla="*/ 2147483647 h 168"/>
                  <a:gd name="T8" fmla="*/ 2147483647 w 112"/>
                  <a:gd name="T9" fmla="*/ 2147483647 h 168"/>
                  <a:gd name="T10" fmla="*/ 2147483647 w 112"/>
                  <a:gd name="T11" fmla="*/ 2147483647 h 168"/>
                  <a:gd name="T12" fmla="*/ 2147483647 w 112"/>
                  <a:gd name="T13" fmla="*/ 2147483647 h 168"/>
                  <a:gd name="T14" fmla="*/ 2147483647 w 112"/>
                  <a:gd name="T15" fmla="*/ 2147483647 h 168"/>
                  <a:gd name="T16" fmla="*/ 2147483647 w 112"/>
                  <a:gd name="T17" fmla="*/ 2147483647 h 168"/>
                  <a:gd name="T18" fmla="*/ 2147483647 w 112"/>
                  <a:gd name="T19" fmla="*/ 2147483647 h 168"/>
                  <a:gd name="T20" fmla="*/ 2147483647 w 112"/>
                  <a:gd name="T21" fmla="*/ 2147483647 h 168"/>
                  <a:gd name="T22" fmla="*/ 2147483647 w 112"/>
                  <a:gd name="T23" fmla="*/ 2147483647 h 168"/>
                  <a:gd name="T24" fmla="*/ 2147483647 w 112"/>
                  <a:gd name="T25" fmla="*/ 2147483647 h 168"/>
                  <a:gd name="T26" fmla="*/ 0 w 112"/>
                  <a:gd name="T27" fmla="*/ 2147483647 h 168"/>
                  <a:gd name="T28" fmla="*/ 2147483647 w 112"/>
                  <a:gd name="T29" fmla="*/ 2147483647 h 168"/>
                  <a:gd name="T30" fmla="*/ 2147483647 w 112"/>
                  <a:gd name="T31" fmla="*/ 2147483647 h 168"/>
                  <a:gd name="T32" fmla="*/ 2147483647 w 112"/>
                  <a:gd name="T33" fmla="*/ 2147483647 h 168"/>
                  <a:gd name="T34" fmla="*/ 2147483647 w 112"/>
                  <a:gd name="T35" fmla="*/ 2147483647 h 168"/>
                  <a:gd name="T36" fmla="*/ 2147483647 w 112"/>
                  <a:gd name="T37" fmla="*/ 2147483647 h 168"/>
                  <a:gd name="T38" fmla="*/ 2147483647 w 112"/>
                  <a:gd name="T39" fmla="*/ 2147483647 h 168"/>
                  <a:gd name="T40" fmla="*/ 2147483647 w 112"/>
                  <a:gd name="T41" fmla="*/ 2147483647 h 168"/>
                  <a:gd name="T42" fmla="*/ 2147483647 w 112"/>
                  <a:gd name="T43" fmla="*/ 2147483647 h 168"/>
                  <a:gd name="T44" fmla="*/ 2147483647 w 112"/>
                  <a:gd name="T45" fmla="*/ 2147483647 h 168"/>
                  <a:gd name="T46" fmla="*/ 2147483647 w 112"/>
                  <a:gd name="T47" fmla="*/ 0 h 1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68"/>
                  <a:gd name="T74" fmla="*/ 112 w 112"/>
                  <a:gd name="T75" fmla="*/ 168 h 1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68">
                    <a:moveTo>
                      <a:pt x="84" y="0"/>
                    </a:moveTo>
                    <a:lnTo>
                      <a:pt x="69" y="0"/>
                    </a:lnTo>
                    <a:lnTo>
                      <a:pt x="50" y="7"/>
                    </a:lnTo>
                    <a:lnTo>
                      <a:pt x="44" y="20"/>
                    </a:lnTo>
                    <a:lnTo>
                      <a:pt x="47" y="34"/>
                    </a:lnTo>
                    <a:lnTo>
                      <a:pt x="50" y="41"/>
                    </a:lnTo>
                    <a:lnTo>
                      <a:pt x="44" y="50"/>
                    </a:lnTo>
                    <a:lnTo>
                      <a:pt x="47" y="70"/>
                    </a:lnTo>
                    <a:lnTo>
                      <a:pt x="44" y="80"/>
                    </a:lnTo>
                    <a:lnTo>
                      <a:pt x="28" y="105"/>
                    </a:lnTo>
                    <a:lnTo>
                      <a:pt x="24" y="114"/>
                    </a:lnTo>
                    <a:lnTo>
                      <a:pt x="11" y="112"/>
                    </a:lnTo>
                    <a:lnTo>
                      <a:pt x="1" y="122"/>
                    </a:lnTo>
                    <a:lnTo>
                      <a:pt x="0" y="142"/>
                    </a:lnTo>
                    <a:lnTo>
                      <a:pt x="6" y="143"/>
                    </a:lnTo>
                    <a:lnTo>
                      <a:pt x="8" y="157"/>
                    </a:lnTo>
                    <a:lnTo>
                      <a:pt x="43" y="168"/>
                    </a:lnTo>
                    <a:lnTo>
                      <a:pt x="44" y="164"/>
                    </a:lnTo>
                    <a:lnTo>
                      <a:pt x="69" y="138"/>
                    </a:lnTo>
                    <a:lnTo>
                      <a:pt x="73" y="126"/>
                    </a:lnTo>
                    <a:lnTo>
                      <a:pt x="101" y="90"/>
                    </a:lnTo>
                    <a:lnTo>
                      <a:pt x="105" y="58"/>
                    </a:lnTo>
                    <a:lnTo>
                      <a:pt x="112" y="2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6C78257-FE41-7CB2-A019-DC3D8BA42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2483" y="5771118"/>
                <a:ext cx="45972" cy="24864"/>
              </a:xfrm>
              <a:custGeom>
                <a:avLst/>
                <a:gdLst>
                  <a:gd name="T0" fmla="*/ 2147483647 w 45"/>
                  <a:gd name="T1" fmla="*/ 2147483647 h 28"/>
                  <a:gd name="T2" fmla="*/ 2147483647 w 45"/>
                  <a:gd name="T3" fmla="*/ 2147483647 h 28"/>
                  <a:gd name="T4" fmla="*/ 0 w 45"/>
                  <a:gd name="T5" fmla="*/ 2147483647 h 28"/>
                  <a:gd name="T6" fmla="*/ 2147483647 w 45"/>
                  <a:gd name="T7" fmla="*/ 2147483647 h 28"/>
                  <a:gd name="T8" fmla="*/ 2147483647 w 45"/>
                  <a:gd name="T9" fmla="*/ 0 h 28"/>
                  <a:gd name="T10" fmla="*/ 2147483647 w 45"/>
                  <a:gd name="T11" fmla="*/ 2147483647 h 28"/>
                  <a:gd name="T12" fmla="*/ 2147483647 w 45"/>
                  <a:gd name="T13" fmla="*/ 214748364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8"/>
                  <a:gd name="T23" fmla="*/ 45 w 4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8">
                    <a:moveTo>
                      <a:pt x="45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45" y="1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79125F9E-42D5-18FF-7F50-36F227EE66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00979" y="4892680"/>
                <a:ext cx="674585" cy="600068"/>
              </a:xfrm>
              <a:custGeom>
                <a:avLst/>
                <a:gdLst>
                  <a:gd name="T0" fmla="*/ 0 w 647"/>
                  <a:gd name="T1" fmla="*/ 2147483647 h 630"/>
                  <a:gd name="T2" fmla="*/ 2147483647 w 647"/>
                  <a:gd name="T3" fmla="*/ 2147483647 h 630"/>
                  <a:gd name="T4" fmla="*/ 2147483647 w 647"/>
                  <a:gd name="T5" fmla="*/ 2147483647 h 630"/>
                  <a:gd name="T6" fmla="*/ 2147483647 w 647"/>
                  <a:gd name="T7" fmla="*/ 2147483647 h 630"/>
                  <a:gd name="T8" fmla="*/ 2147483647 w 647"/>
                  <a:gd name="T9" fmla="*/ 2147483647 h 630"/>
                  <a:gd name="T10" fmla="*/ 2147483647 w 647"/>
                  <a:gd name="T11" fmla="*/ 2147483647 h 630"/>
                  <a:gd name="T12" fmla="*/ 2147483647 w 647"/>
                  <a:gd name="T13" fmla="*/ 2147483647 h 630"/>
                  <a:gd name="T14" fmla="*/ 2147483647 w 647"/>
                  <a:gd name="T15" fmla="*/ 2147483647 h 630"/>
                  <a:gd name="T16" fmla="*/ 2147483647 w 647"/>
                  <a:gd name="T17" fmla="*/ 2147483647 h 630"/>
                  <a:gd name="T18" fmla="*/ 2147483647 w 647"/>
                  <a:gd name="T19" fmla="*/ 2147483647 h 630"/>
                  <a:gd name="T20" fmla="*/ 2147483647 w 647"/>
                  <a:gd name="T21" fmla="*/ 2147483647 h 630"/>
                  <a:gd name="T22" fmla="*/ 2147483647 w 647"/>
                  <a:gd name="T23" fmla="*/ 2147483647 h 630"/>
                  <a:gd name="T24" fmla="*/ 2147483647 w 647"/>
                  <a:gd name="T25" fmla="*/ 2147483647 h 630"/>
                  <a:gd name="T26" fmla="*/ 2147483647 w 647"/>
                  <a:gd name="T27" fmla="*/ 2147483647 h 630"/>
                  <a:gd name="T28" fmla="*/ 2147483647 w 647"/>
                  <a:gd name="T29" fmla="*/ 2147483647 h 630"/>
                  <a:gd name="T30" fmla="*/ 2147483647 w 647"/>
                  <a:gd name="T31" fmla="*/ 2147483647 h 630"/>
                  <a:gd name="T32" fmla="*/ 2147483647 w 647"/>
                  <a:gd name="T33" fmla="*/ 2147483647 h 630"/>
                  <a:gd name="T34" fmla="*/ 2147483647 w 647"/>
                  <a:gd name="T35" fmla="*/ 2147483647 h 630"/>
                  <a:gd name="T36" fmla="*/ 2147483647 w 647"/>
                  <a:gd name="T37" fmla="*/ 2147483647 h 630"/>
                  <a:gd name="T38" fmla="*/ 2147483647 w 647"/>
                  <a:gd name="T39" fmla="*/ 2147483647 h 630"/>
                  <a:gd name="T40" fmla="*/ 2147483647 w 647"/>
                  <a:gd name="T41" fmla="*/ 2147483647 h 630"/>
                  <a:gd name="T42" fmla="*/ 2147483647 w 647"/>
                  <a:gd name="T43" fmla="*/ 2147483647 h 630"/>
                  <a:gd name="T44" fmla="*/ 2147483647 w 647"/>
                  <a:gd name="T45" fmla="*/ 2147483647 h 630"/>
                  <a:gd name="T46" fmla="*/ 2147483647 w 647"/>
                  <a:gd name="T47" fmla="*/ 2147483647 h 630"/>
                  <a:gd name="T48" fmla="*/ 2147483647 w 647"/>
                  <a:gd name="T49" fmla="*/ 2147483647 h 630"/>
                  <a:gd name="T50" fmla="*/ 2147483647 w 647"/>
                  <a:gd name="T51" fmla="*/ 2147483647 h 630"/>
                  <a:gd name="T52" fmla="*/ 2147483647 w 647"/>
                  <a:gd name="T53" fmla="*/ 2147483647 h 630"/>
                  <a:gd name="T54" fmla="*/ 2147483647 w 647"/>
                  <a:gd name="T55" fmla="*/ 2147483647 h 630"/>
                  <a:gd name="T56" fmla="*/ 2147483647 w 647"/>
                  <a:gd name="T57" fmla="*/ 2147483647 h 630"/>
                  <a:gd name="T58" fmla="*/ 2147483647 w 647"/>
                  <a:gd name="T59" fmla="*/ 2147483647 h 630"/>
                  <a:gd name="T60" fmla="*/ 2147483647 w 647"/>
                  <a:gd name="T61" fmla="*/ 2147483647 h 630"/>
                  <a:gd name="T62" fmla="*/ 2147483647 w 647"/>
                  <a:gd name="T63" fmla="*/ 2147483647 h 630"/>
                  <a:gd name="T64" fmla="*/ 2147483647 w 647"/>
                  <a:gd name="T65" fmla="*/ 2147483647 h 630"/>
                  <a:gd name="T66" fmla="*/ 2147483647 w 647"/>
                  <a:gd name="T67" fmla="*/ 2147483647 h 630"/>
                  <a:gd name="T68" fmla="*/ 2147483647 w 647"/>
                  <a:gd name="T69" fmla="*/ 2147483647 h 630"/>
                  <a:gd name="T70" fmla="*/ 2147483647 w 647"/>
                  <a:gd name="T71" fmla="*/ 2147483647 h 630"/>
                  <a:gd name="T72" fmla="*/ 2147483647 w 647"/>
                  <a:gd name="T73" fmla="*/ 2147483647 h 630"/>
                  <a:gd name="T74" fmla="*/ 2147483647 w 647"/>
                  <a:gd name="T75" fmla="*/ 2147483647 h 630"/>
                  <a:gd name="T76" fmla="*/ 2147483647 w 647"/>
                  <a:gd name="T77" fmla="*/ 2147483647 h 630"/>
                  <a:gd name="T78" fmla="*/ 2147483647 w 647"/>
                  <a:gd name="T79" fmla="*/ 2147483647 h 630"/>
                  <a:gd name="T80" fmla="*/ 2147483647 w 647"/>
                  <a:gd name="T81" fmla="*/ 2147483647 h 630"/>
                  <a:gd name="T82" fmla="*/ 2147483647 w 647"/>
                  <a:gd name="T83" fmla="*/ 2147483647 h 630"/>
                  <a:gd name="T84" fmla="*/ 2147483647 w 647"/>
                  <a:gd name="T85" fmla="*/ 2147483647 h 630"/>
                  <a:gd name="T86" fmla="*/ 2147483647 w 647"/>
                  <a:gd name="T87" fmla="*/ 2147483647 h 630"/>
                  <a:gd name="T88" fmla="*/ 2147483647 w 647"/>
                  <a:gd name="T89" fmla="*/ 2147483647 h 630"/>
                  <a:gd name="T90" fmla="*/ 2147483647 w 647"/>
                  <a:gd name="T91" fmla="*/ 2147483647 h 630"/>
                  <a:gd name="T92" fmla="*/ 2147483647 w 647"/>
                  <a:gd name="T93" fmla="*/ 2147483647 h 630"/>
                  <a:gd name="T94" fmla="*/ 2147483647 w 647"/>
                  <a:gd name="T95" fmla="*/ 2147483647 h 630"/>
                  <a:gd name="T96" fmla="*/ 2147483647 w 647"/>
                  <a:gd name="T97" fmla="*/ 2147483647 h 630"/>
                  <a:gd name="T98" fmla="*/ 2147483647 w 647"/>
                  <a:gd name="T99" fmla="*/ 2147483647 h 630"/>
                  <a:gd name="T100" fmla="*/ 2147483647 w 647"/>
                  <a:gd name="T101" fmla="*/ 2147483647 h 630"/>
                  <a:gd name="T102" fmla="*/ 2147483647 w 647"/>
                  <a:gd name="T103" fmla="*/ 2147483647 h 630"/>
                  <a:gd name="T104" fmla="*/ 2147483647 w 647"/>
                  <a:gd name="T105" fmla="*/ 2147483647 h 630"/>
                  <a:gd name="T106" fmla="*/ 2147483647 w 647"/>
                  <a:gd name="T107" fmla="*/ 2147483647 h 630"/>
                  <a:gd name="T108" fmla="*/ 2147483647 w 647"/>
                  <a:gd name="T109" fmla="*/ 2147483647 h 6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7"/>
                  <a:gd name="T166" fmla="*/ 0 h 630"/>
                  <a:gd name="T167" fmla="*/ 647 w 647"/>
                  <a:gd name="T168" fmla="*/ 630 h 6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7" h="630">
                    <a:moveTo>
                      <a:pt x="5" y="118"/>
                    </a:moveTo>
                    <a:lnTo>
                      <a:pt x="0" y="74"/>
                    </a:lnTo>
                    <a:lnTo>
                      <a:pt x="10" y="73"/>
                    </a:lnTo>
                    <a:lnTo>
                      <a:pt x="29" y="58"/>
                    </a:lnTo>
                    <a:lnTo>
                      <a:pt x="38" y="58"/>
                    </a:lnTo>
                    <a:lnTo>
                      <a:pt x="51" y="49"/>
                    </a:lnTo>
                    <a:lnTo>
                      <a:pt x="65" y="49"/>
                    </a:lnTo>
                    <a:lnTo>
                      <a:pt x="81" y="36"/>
                    </a:lnTo>
                    <a:lnTo>
                      <a:pt x="103" y="40"/>
                    </a:lnTo>
                    <a:lnTo>
                      <a:pt x="110" y="34"/>
                    </a:lnTo>
                    <a:lnTo>
                      <a:pt x="140" y="41"/>
                    </a:lnTo>
                    <a:lnTo>
                      <a:pt x="153" y="38"/>
                    </a:lnTo>
                    <a:lnTo>
                      <a:pt x="152" y="31"/>
                    </a:lnTo>
                    <a:lnTo>
                      <a:pt x="140" y="21"/>
                    </a:lnTo>
                    <a:lnTo>
                      <a:pt x="149" y="8"/>
                    </a:lnTo>
                    <a:lnTo>
                      <a:pt x="164" y="8"/>
                    </a:lnTo>
                    <a:lnTo>
                      <a:pt x="197" y="0"/>
                    </a:lnTo>
                    <a:lnTo>
                      <a:pt x="209" y="13"/>
                    </a:lnTo>
                    <a:lnTo>
                      <a:pt x="209" y="28"/>
                    </a:lnTo>
                    <a:lnTo>
                      <a:pt x="215" y="36"/>
                    </a:lnTo>
                    <a:lnTo>
                      <a:pt x="228" y="38"/>
                    </a:lnTo>
                    <a:lnTo>
                      <a:pt x="245" y="51"/>
                    </a:lnTo>
                    <a:lnTo>
                      <a:pt x="272" y="60"/>
                    </a:lnTo>
                    <a:lnTo>
                      <a:pt x="277" y="73"/>
                    </a:lnTo>
                    <a:lnTo>
                      <a:pt x="291" y="92"/>
                    </a:lnTo>
                    <a:lnTo>
                      <a:pt x="290" y="102"/>
                    </a:lnTo>
                    <a:lnTo>
                      <a:pt x="301" y="134"/>
                    </a:lnTo>
                    <a:lnTo>
                      <a:pt x="312" y="140"/>
                    </a:lnTo>
                    <a:lnTo>
                      <a:pt x="318" y="149"/>
                    </a:lnTo>
                    <a:lnTo>
                      <a:pt x="331" y="180"/>
                    </a:lnTo>
                    <a:lnTo>
                      <a:pt x="356" y="189"/>
                    </a:lnTo>
                    <a:lnTo>
                      <a:pt x="347" y="200"/>
                    </a:lnTo>
                    <a:lnTo>
                      <a:pt x="312" y="214"/>
                    </a:lnTo>
                    <a:lnTo>
                      <a:pt x="333" y="215"/>
                    </a:lnTo>
                    <a:lnTo>
                      <a:pt x="333" y="236"/>
                    </a:lnTo>
                    <a:lnTo>
                      <a:pt x="342" y="247"/>
                    </a:lnTo>
                    <a:lnTo>
                      <a:pt x="339" y="220"/>
                    </a:lnTo>
                    <a:lnTo>
                      <a:pt x="381" y="196"/>
                    </a:lnTo>
                    <a:lnTo>
                      <a:pt x="399" y="182"/>
                    </a:lnTo>
                    <a:lnTo>
                      <a:pt x="407" y="182"/>
                    </a:lnTo>
                    <a:lnTo>
                      <a:pt x="410" y="200"/>
                    </a:lnTo>
                    <a:lnTo>
                      <a:pt x="414" y="210"/>
                    </a:lnTo>
                    <a:lnTo>
                      <a:pt x="411" y="225"/>
                    </a:lnTo>
                    <a:lnTo>
                      <a:pt x="396" y="225"/>
                    </a:lnTo>
                    <a:lnTo>
                      <a:pt x="402" y="235"/>
                    </a:lnTo>
                    <a:lnTo>
                      <a:pt x="410" y="236"/>
                    </a:lnTo>
                    <a:lnTo>
                      <a:pt x="418" y="227"/>
                    </a:lnTo>
                    <a:lnTo>
                      <a:pt x="424" y="232"/>
                    </a:lnTo>
                    <a:lnTo>
                      <a:pt x="434" y="232"/>
                    </a:lnTo>
                    <a:lnTo>
                      <a:pt x="447" y="225"/>
                    </a:lnTo>
                    <a:lnTo>
                      <a:pt x="455" y="232"/>
                    </a:lnTo>
                    <a:lnTo>
                      <a:pt x="460" y="235"/>
                    </a:lnTo>
                    <a:lnTo>
                      <a:pt x="475" y="227"/>
                    </a:lnTo>
                    <a:lnTo>
                      <a:pt x="481" y="232"/>
                    </a:lnTo>
                    <a:lnTo>
                      <a:pt x="476" y="245"/>
                    </a:lnTo>
                    <a:lnTo>
                      <a:pt x="467" y="266"/>
                    </a:lnTo>
                    <a:lnTo>
                      <a:pt x="467" y="276"/>
                    </a:lnTo>
                    <a:lnTo>
                      <a:pt x="473" y="268"/>
                    </a:lnTo>
                    <a:lnTo>
                      <a:pt x="489" y="232"/>
                    </a:lnTo>
                    <a:lnTo>
                      <a:pt x="518" y="210"/>
                    </a:lnTo>
                    <a:lnTo>
                      <a:pt x="527" y="214"/>
                    </a:lnTo>
                    <a:lnTo>
                      <a:pt x="528" y="208"/>
                    </a:lnTo>
                    <a:lnTo>
                      <a:pt x="528" y="202"/>
                    </a:lnTo>
                    <a:lnTo>
                      <a:pt x="546" y="177"/>
                    </a:lnTo>
                    <a:lnTo>
                      <a:pt x="570" y="167"/>
                    </a:lnTo>
                    <a:lnTo>
                      <a:pt x="580" y="172"/>
                    </a:lnTo>
                    <a:lnTo>
                      <a:pt x="588" y="168"/>
                    </a:lnTo>
                    <a:lnTo>
                      <a:pt x="614" y="177"/>
                    </a:lnTo>
                    <a:lnTo>
                      <a:pt x="624" y="188"/>
                    </a:lnTo>
                    <a:lnTo>
                      <a:pt x="639" y="186"/>
                    </a:lnTo>
                    <a:lnTo>
                      <a:pt x="647" y="196"/>
                    </a:lnTo>
                    <a:lnTo>
                      <a:pt x="643" y="214"/>
                    </a:lnTo>
                    <a:lnTo>
                      <a:pt x="643" y="232"/>
                    </a:lnTo>
                    <a:lnTo>
                      <a:pt x="632" y="245"/>
                    </a:lnTo>
                    <a:lnTo>
                      <a:pt x="632" y="255"/>
                    </a:lnTo>
                    <a:lnTo>
                      <a:pt x="623" y="268"/>
                    </a:lnTo>
                    <a:lnTo>
                      <a:pt x="623" y="285"/>
                    </a:lnTo>
                    <a:lnTo>
                      <a:pt x="609" y="300"/>
                    </a:lnTo>
                    <a:lnTo>
                      <a:pt x="601" y="321"/>
                    </a:lnTo>
                    <a:lnTo>
                      <a:pt x="572" y="363"/>
                    </a:lnTo>
                    <a:lnTo>
                      <a:pt x="555" y="368"/>
                    </a:lnTo>
                    <a:lnTo>
                      <a:pt x="531" y="391"/>
                    </a:lnTo>
                    <a:lnTo>
                      <a:pt x="518" y="402"/>
                    </a:lnTo>
                    <a:lnTo>
                      <a:pt x="532" y="407"/>
                    </a:lnTo>
                    <a:lnTo>
                      <a:pt x="540" y="414"/>
                    </a:lnTo>
                    <a:lnTo>
                      <a:pt x="531" y="446"/>
                    </a:lnTo>
                    <a:lnTo>
                      <a:pt x="510" y="473"/>
                    </a:lnTo>
                    <a:lnTo>
                      <a:pt x="491" y="484"/>
                    </a:lnTo>
                    <a:lnTo>
                      <a:pt x="491" y="490"/>
                    </a:lnTo>
                    <a:lnTo>
                      <a:pt x="484" y="514"/>
                    </a:lnTo>
                    <a:lnTo>
                      <a:pt x="489" y="527"/>
                    </a:lnTo>
                    <a:lnTo>
                      <a:pt x="481" y="564"/>
                    </a:lnTo>
                    <a:lnTo>
                      <a:pt x="458" y="591"/>
                    </a:lnTo>
                    <a:lnTo>
                      <a:pt x="436" y="630"/>
                    </a:lnTo>
                    <a:lnTo>
                      <a:pt x="113" y="614"/>
                    </a:lnTo>
                    <a:lnTo>
                      <a:pt x="110" y="608"/>
                    </a:lnTo>
                    <a:lnTo>
                      <a:pt x="100" y="605"/>
                    </a:lnTo>
                    <a:lnTo>
                      <a:pt x="94" y="595"/>
                    </a:lnTo>
                    <a:lnTo>
                      <a:pt x="72" y="574"/>
                    </a:lnTo>
                    <a:lnTo>
                      <a:pt x="71" y="549"/>
                    </a:lnTo>
                    <a:lnTo>
                      <a:pt x="48" y="505"/>
                    </a:lnTo>
                    <a:lnTo>
                      <a:pt x="33" y="479"/>
                    </a:lnTo>
                    <a:lnTo>
                      <a:pt x="71" y="388"/>
                    </a:lnTo>
                    <a:lnTo>
                      <a:pt x="126" y="245"/>
                    </a:lnTo>
                    <a:lnTo>
                      <a:pt x="112" y="235"/>
                    </a:lnTo>
                    <a:lnTo>
                      <a:pt x="89" y="220"/>
                    </a:lnTo>
                    <a:lnTo>
                      <a:pt x="76" y="220"/>
                    </a:lnTo>
                    <a:lnTo>
                      <a:pt x="44" y="215"/>
                    </a:lnTo>
                    <a:lnTo>
                      <a:pt x="8" y="161"/>
                    </a:lnTo>
                    <a:lnTo>
                      <a:pt x="5" y="11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3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413A8790-BC52-CBBA-0066-C4069CD62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49248" y="4915491"/>
                <a:ext cx="4839" cy="8776"/>
              </a:xfrm>
              <a:custGeom>
                <a:avLst/>
                <a:gdLst>
                  <a:gd name="T0" fmla="*/ 0 w 7"/>
                  <a:gd name="T1" fmla="*/ 2147483647 h 11"/>
                  <a:gd name="T2" fmla="*/ 0 w 7"/>
                  <a:gd name="T3" fmla="*/ 0 h 11"/>
                  <a:gd name="T4" fmla="*/ 2147483647 w 7"/>
                  <a:gd name="T5" fmla="*/ 2147483647 h 11"/>
                  <a:gd name="T6" fmla="*/ 2147483647 w 7"/>
                  <a:gd name="T7" fmla="*/ 2147483647 h 11"/>
                  <a:gd name="T8" fmla="*/ 0 w 7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"/>
                  <a:gd name="T17" fmla="*/ 7 w 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">
                    <a:moveTo>
                      <a:pt x="0" y="11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D7009EF8-543B-5B8E-938E-84D7834847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5700" y="4989353"/>
                <a:ext cx="11291" cy="9507"/>
              </a:xfrm>
              <a:custGeom>
                <a:avLst/>
                <a:gdLst>
                  <a:gd name="T0" fmla="*/ 2147483647 w 9"/>
                  <a:gd name="T1" fmla="*/ 2147483647 h 9"/>
                  <a:gd name="T2" fmla="*/ 2147483647 w 9"/>
                  <a:gd name="T3" fmla="*/ 2147483647 h 9"/>
                  <a:gd name="T4" fmla="*/ 0 w 9"/>
                  <a:gd name="T5" fmla="*/ 2147483647 h 9"/>
                  <a:gd name="T6" fmla="*/ 2147483647 w 9"/>
                  <a:gd name="T7" fmla="*/ 0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6" y="7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1F94DB3C-47EE-71B1-834A-21EA4D68A2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5700" y="5006905"/>
                <a:ext cx="29841" cy="10970"/>
              </a:xfrm>
              <a:custGeom>
                <a:avLst/>
                <a:gdLst>
                  <a:gd name="T0" fmla="*/ 2147483647 w 26"/>
                  <a:gd name="T1" fmla="*/ 2147483647 h 11"/>
                  <a:gd name="T2" fmla="*/ 2147483647 w 26"/>
                  <a:gd name="T3" fmla="*/ 2147483647 h 11"/>
                  <a:gd name="T4" fmla="*/ 0 w 26"/>
                  <a:gd name="T5" fmla="*/ 2147483647 h 11"/>
                  <a:gd name="T6" fmla="*/ 0 w 26"/>
                  <a:gd name="T7" fmla="*/ 2147483647 h 11"/>
                  <a:gd name="T8" fmla="*/ 2147483647 w 26"/>
                  <a:gd name="T9" fmla="*/ 0 h 11"/>
                  <a:gd name="T10" fmla="*/ 2147483647 w 26"/>
                  <a:gd name="T11" fmla="*/ 0 h 11"/>
                  <a:gd name="T12" fmla="*/ 2147483647 w 26"/>
                  <a:gd name="T13" fmla="*/ 214748364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"/>
                  <a:gd name="T23" fmla="*/ 26 w 2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">
                    <a:moveTo>
                      <a:pt x="26" y="6"/>
                    </a:moveTo>
                    <a:lnTo>
                      <a:pt x="18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F33A1878-952A-85C8-EE1F-AB9D14E782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85542" y="5011292"/>
                <a:ext cx="16130" cy="11701"/>
              </a:xfrm>
              <a:custGeom>
                <a:avLst/>
                <a:gdLst>
                  <a:gd name="T0" fmla="*/ 2147483647 w 18"/>
                  <a:gd name="T1" fmla="*/ 2147483647 h 11"/>
                  <a:gd name="T2" fmla="*/ 2147483647 w 18"/>
                  <a:gd name="T3" fmla="*/ 2147483647 h 11"/>
                  <a:gd name="T4" fmla="*/ 0 w 18"/>
                  <a:gd name="T5" fmla="*/ 2147483647 h 11"/>
                  <a:gd name="T6" fmla="*/ 2147483647 w 18"/>
                  <a:gd name="T7" fmla="*/ 0 h 11"/>
                  <a:gd name="T8" fmla="*/ 2147483647 w 18"/>
                  <a:gd name="T9" fmla="*/ 2147483647 h 11"/>
                  <a:gd name="T10" fmla="*/ 2147483647 w 18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1"/>
                  <a:gd name="T20" fmla="*/ 18 w 1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1">
                    <a:moveTo>
                      <a:pt x="18" y="6"/>
                    </a:moveTo>
                    <a:lnTo>
                      <a:pt x="5" y="11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91F1D7A9-EE99-E9AD-B718-17644FA82E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9407" y="5017874"/>
                <a:ext cx="13711" cy="12432"/>
              </a:xfrm>
              <a:custGeom>
                <a:avLst/>
                <a:gdLst>
                  <a:gd name="T0" fmla="*/ 2147483647 w 15"/>
                  <a:gd name="T1" fmla="*/ 2147483647 h 13"/>
                  <a:gd name="T2" fmla="*/ 2147483647 w 15"/>
                  <a:gd name="T3" fmla="*/ 2147483647 h 13"/>
                  <a:gd name="T4" fmla="*/ 0 w 15"/>
                  <a:gd name="T5" fmla="*/ 2147483647 h 13"/>
                  <a:gd name="T6" fmla="*/ 2147483647 w 15"/>
                  <a:gd name="T7" fmla="*/ 0 h 13"/>
                  <a:gd name="T8" fmla="*/ 2147483647 w 15"/>
                  <a:gd name="T9" fmla="*/ 2147483647 h 13"/>
                  <a:gd name="T10" fmla="*/ 2147483647 w 15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3"/>
                  <a:gd name="T20" fmla="*/ 15 w 1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3">
                    <a:moveTo>
                      <a:pt x="15" y="7"/>
                    </a:moveTo>
                    <a:lnTo>
                      <a:pt x="4" y="1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F85B2088-308A-CE3B-3C03-1F5192364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12955" y="5049320"/>
                <a:ext cx="11291" cy="7313"/>
              </a:xfrm>
              <a:custGeom>
                <a:avLst/>
                <a:gdLst>
                  <a:gd name="T0" fmla="*/ 2147483647 w 9"/>
                  <a:gd name="T1" fmla="*/ 2147483647 h 8"/>
                  <a:gd name="T2" fmla="*/ 0 w 9"/>
                  <a:gd name="T3" fmla="*/ 2147483647 h 8"/>
                  <a:gd name="T4" fmla="*/ 2147483647 w 9"/>
                  <a:gd name="T5" fmla="*/ 0 h 8"/>
                  <a:gd name="T6" fmla="*/ 2147483647 w 9"/>
                  <a:gd name="T7" fmla="*/ 2147483647 h 8"/>
                  <a:gd name="T8" fmla="*/ 2147483647 w 9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6" y="8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5A5F1546-0964-FD34-65BC-2521D1F165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27951" y="5022853"/>
                <a:ext cx="128568" cy="84136"/>
              </a:xfrm>
              <a:custGeom>
                <a:avLst/>
                <a:gdLst>
                  <a:gd name="T0" fmla="*/ 2147483647 w 123"/>
                  <a:gd name="T1" fmla="*/ 2147483647 h 85"/>
                  <a:gd name="T2" fmla="*/ 2147483647 w 123"/>
                  <a:gd name="T3" fmla="*/ 2147483647 h 85"/>
                  <a:gd name="T4" fmla="*/ 2147483647 w 123"/>
                  <a:gd name="T5" fmla="*/ 2147483647 h 85"/>
                  <a:gd name="T6" fmla="*/ 2147483647 w 123"/>
                  <a:gd name="T7" fmla="*/ 2147483647 h 85"/>
                  <a:gd name="T8" fmla="*/ 0 w 123"/>
                  <a:gd name="T9" fmla="*/ 2147483647 h 85"/>
                  <a:gd name="T10" fmla="*/ 2147483647 w 123"/>
                  <a:gd name="T11" fmla="*/ 2147483647 h 85"/>
                  <a:gd name="T12" fmla="*/ 2147483647 w 123"/>
                  <a:gd name="T13" fmla="*/ 2147483647 h 85"/>
                  <a:gd name="T14" fmla="*/ 2147483647 w 123"/>
                  <a:gd name="T15" fmla="*/ 2147483647 h 85"/>
                  <a:gd name="T16" fmla="*/ 2147483647 w 123"/>
                  <a:gd name="T17" fmla="*/ 2147483647 h 85"/>
                  <a:gd name="T18" fmla="*/ 2147483647 w 123"/>
                  <a:gd name="T19" fmla="*/ 2147483647 h 85"/>
                  <a:gd name="T20" fmla="*/ 2147483647 w 123"/>
                  <a:gd name="T21" fmla="*/ 0 h 85"/>
                  <a:gd name="T22" fmla="*/ 2147483647 w 123"/>
                  <a:gd name="T23" fmla="*/ 2147483647 h 85"/>
                  <a:gd name="T24" fmla="*/ 2147483647 w 123"/>
                  <a:gd name="T25" fmla="*/ 2147483647 h 85"/>
                  <a:gd name="T26" fmla="*/ 2147483647 w 123"/>
                  <a:gd name="T27" fmla="*/ 2147483647 h 85"/>
                  <a:gd name="T28" fmla="*/ 2147483647 w 123"/>
                  <a:gd name="T29" fmla="*/ 2147483647 h 85"/>
                  <a:gd name="T30" fmla="*/ 2147483647 w 123"/>
                  <a:gd name="T31" fmla="*/ 2147483647 h 85"/>
                  <a:gd name="T32" fmla="*/ 2147483647 w 123"/>
                  <a:gd name="T33" fmla="*/ 2147483647 h 85"/>
                  <a:gd name="T34" fmla="*/ 2147483647 w 123"/>
                  <a:gd name="T35" fmla="*/ 2147483647 h 85"/>
                  <a:gd name="T36" fmla="*/ 2147483647 w 123"/>
                  <a:gd name="T37" fmla="*/ 2147483647 h 85"/>
                  <a:gd name="T38" fmla="*/ 2147483647 w 123"/>
                  <a:gd name="T39" fmla="*/ 2147483647 h 85"/>
                  <a:gd name="T40" fmla="*/ 2147483647 w 123"/>
                  <a:gd name="T41" fmla="*/ 2147483647 h 85"/>
                  <a:gd name="T42" fmla="*/ 2147483647 w 123"/>
                  <a:gd name="T43" fmla="*/ 2147483647 h 85"/>
                  <a:gd name="T44" fmla="*/ 2147483647 w 123"/>
                  <a:gd name="T45" fmla="*/ 2147483647 h 85"/>
                  <a:gd name="T46" fmla="*/ 2147483647 w 123"/>
                  <a:gd name="T47" fmla="*/ 2147483647 h 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3"/>
                  <a:gd name="T73" fmla="*/ 0 h 85"/>
                  <a:gd name="T74" fmla="*/ 123 w 123"/>
                  <a:gd name="T75" fmla="*/ 85 h 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3" h="85">
                    <a:moveTo>
                      <a:pt x="27" y="81"/>
                    </a:moveTo>
                    <a:lnTo>
                      <a:pt x="13" y="85"/>
                    </a:lnTo>
                    <a:lnTo>
                      <a:pt x="4" y="76"/>
                    </a:lnTo>
                    <a:lnTo>
                      <a:pt x="6" y="70"/>
                    </a:lnTo>
                    <a:lnTo>
                      <a:pt x="0" y="59"/>
                    </a:lnTo>
                    <a:lnTo>
                      <a:pt x="8" y="50"/>
                    </a:lnTo>
                    <a:lnTo>
                      <a:pt x="1" y="47"/>
                    </a:lnTo>
                    <a:lnTo>
                      <a:pt x="3" y="23"/>
                    </a:lnTo>
                    <a:lnTo>
                      <a:pt x="10" y="20"/>
                    </a:lnTo>
                    <a:lnTo>
                      <a:pt x="10" y="8"/>
                    </a:lnTo>
                    <a:lnTo>
                      <a:pt x="21" y="0"/>
                    </a:lnTo>
                    <a:lnTo>
                      <a:pt x="65" y="8"/>
                    </a:lnTo>
                    <a:lnTo>
                      <a:pt x="86" y="4"/>
                    </a:lnTo>
                    <a:lnTo>
                      <a:pt x="123" y="10"/>
                    </a:lnTo>
                    <a:lnTo>
                      <a:pt x="108" y="49"/>
                    </a:lnTo>
                    <a:lnTo>
                      <a:pt x="96" y="57"/>
                    </a:lnTo>
                    <a:lnTo>
                      <a:pt x="99" y="64"/>
                    </a:lnTo>
                    <a:lnTo>
                      <a:pt x="94" y="69"/>
                    </a:lnTo>
                    <a:lnTo>
                      <a:pt x="78" y="71"/>
                    </a:lnTo>
                    <a:lnTo>
                      <a:pt x="70" y="75"/>
                    </a:lnTo>
                    <a:lnTo>
                      <a:pt x="65" y="71"/>
                    </a:lnTo>
                    <a:lnTo>
                      <a:pt x="52" y="83"/>
                    </a:lnTo>
                    <a:lnTo>
                      <a:pt x="35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26A842D6-5ED5-F9A8-6174-C52960DE8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70209" y="5045664"/>
                <a:ext cx="36294" cy="40222"/>
              </a:xfrm>
              <a:custGeom>
                <a:avLst/>
                <a:gdLst>
                  <a:gd name="T0" fmla="*/ 2147483647 w 35"/>
                  <a:gd name="T1" fmla="*/ 2147483647 h 42"/>
                  <a:gd name="T2" fmla="*/ 2147483647 w 35"/>
                  <a:gd name="T3" fmla="*/ 2147483647 h 42"/>
                  <a:gd name="T4" fmla="*/ 2147483647 w 35"/>
                  <a:gd name="T5" fmla="*/ 2147483647 h 42"/>
                  <a:gd name="T6" fmla="*/ 2147483647 w 35"/>
                  <a:gd name="T7" fmla="*/ 0 h 42"/>
                  <a:gd name="T8" fmla="*/ 2147483647 w 35"/>
                  <a:gd name="T9" fmla="*/ 2147483647 h 42"/>
                  <a:gd name="T10" fmla="*/ 2147483647 w 35"/>
                  <a:gd name="T11" fmla="*/ 2147483647 h 42"/>
                  <a:gd name="T12" fmla="*/ 2147483647 w 35"/>
                  <a:gd name="T13" fmla="*/ 2147483647 h 42"/>
                  <a:gd name="T14" fmla="*/ 0 w 35"/>
                  <a:gd name="T15" fmla="*/ 2147483647 h 42"/>
                  <a:gd name="T16" fmla="*/ 2147483647 w 35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42"/>
                  <a:gd name="T29" fmla="*/ 35 w 3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42">
                    <a:moveTo>
                      <a:pt x="5" y="28"/>
                    </a:moveTo>
                    <a:lnTo>
                      <a:pt x="14" y="21"/>
                    </a:lnTo>
                    <a:lnTo>
                      <a:pt x="19" y="6"/>
                    </a:lnTo>
                    <a:lnTo>
                      <a:pt x="35" y="0"/>
                    </a:lnTo>
                    <a:lnTo>
                      <a:pt x="31" y="16"/>
                    </a:lnTo>
                    <a:lnTo>
                      <a:pt x="21" y="34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980B5A06-655C-02ED-7211-AD73C1D67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06739" y="6576638"/>
                <a:ext cx="25809" cy="40222"/>
              </a:xfrm>
              <a:custGeom>
                <a:avLst/>
                <a:gdLst>
                  <a:gd name="T0" fmla="*/ 0 w 24"/>
                  <a:gd name="T1" fmla="*/ 2147483647 h 43"/>
                  <a:gd name="T2" fmla="*/ 2147483647 w 24"/>
                  <a:gd name="T3" fmla="*/ 0 h 43"/>
                  <a:gd name="T4" fmla="*/ 2147483647 w 24"/>
                  <a:gd name="T5" fmla="*/ 2147483647 h 43"/>
                  <a:gd name="T6" fmla="*/ 2147483647 w 24"/>
                  <a:gd name="T7" fmla="*/ 2147483647 h 43"/>
                  <a:gd name="T8" fmla="*/ 2147483647 w 24"/>
                  <a:gd name="T9" fmla="*/ 2147483647 h 43"/>
                  <a:gd name="T10" fmla="*/ 0 w 24"/>
                  <a:gd name="T11" fmla="*/ 2147483647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3"/>
                  <a:gd name="T20" fmla="*/ 24 w 2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3">
                    <a:moveTo>
                      <a:pt x="0" y="22"/>
                    </a:moveTo>
                    <a:lnTo>
                      <a:pt x="19" y="0"/>
                    </a:lnTo>
                    <a:lnTo>
                      <a:pt x="24" y="11"/>
                    </a:lnTo>
                    <a:lnTo>
                      <a:pt x="21" y="31"/>
                    </a:lnTo>
                    <a:lnTo>
                      <a:pt x="16" y="4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D000B267-9421-7D43-FBAF-593D75861A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47872" y="6470776"/>
                <a:ext cx="81459" cy="87025"/>
              </a:xfrm>
              <a:custGeom>
                <a:avLst/>
                <a:gdLst>
                  <a:gd name="T0" fmla="*/ 2147483647 w 76"/>
                  <a:gd name="T1" fmla="*/ 2147483647 h 93"/>
                  <a:gd name="T2" fmla="*/ 2147483647 w 76"/>
                  <a:gd name="T3" fmla="*/ 2147483647 h 93"/>
                  <a:gd name="T4" fmla="*/ 0 w 76"/>
                  <a:gd name="T5" fmla="*/ 2147483647 h 93"/>
                  <a:gd name="T6" fmla="*/ 2147483647 w 76"/>
                  <a:gd name="T7" fmla="*/ 2147483647 h 93"/>
                  <a:gd name="T8" fmla="*/ 2147483647 w 76"/>
                  <a:gd name="T9" fmla="*/ 2147483647 h 93"/>
                  <a:gd name="T10" fmla="*/ 2147483647 w 76"/>
                  <a:gd name="T11" fmla="*/ 2147483647 h 93"/>
                  <a:gd name="T12" fmla="*/ 2147483647 w 76"/>
                  <a:gd name="T13" fmla="*/ 2147483647 h 93"/>
                  <a:gd name="T14" fmla="*/ 2147483647 w 76"/>
                  <a:gd name="T15" fmla="*/ 2147483647 h 93"/>
                  <a:gd name="T16" fmla="*/ 2147483647 w 76"/>
                  <a:gd name="T17" fmla="*/ 0 h 93"/>
                  <a:gd name="T18" fmla="*/ 2147483647 w 76"/>
                  <a:gd name="T19" fmla="*/ 0 h 93"/>
                  <a:gd name="T20" fmla="*/ 2147483647 w 76"/>
                  <a:gd name="T21" fmla="*/ 2147483647 h 93"/>
                  <a:gd name="T22" fmla="*/ 2147483647 w 76"/>
                  <a:gd name="T23" fmla="*/ 2147483647 h 93"/>
                  <a:gd name="T24" fmla="*/ 2147483647 w 76"/>
                  <a:gd name="T25" fmla="*/ 2147483647 h 93"/>
                  <a:gd name="T26" fmla="*/ 2147483647 w 76"/>
                  <a:gd name="T27" fmla="*/ 2147483647 h 93"/>
                  <a:gd name="T28" fmla="*/ 2147483647 w 76"/>
                  <a:gd name="T29" fmla="*/ 2147483647 h 93"/>
                  <a:gd name="T30" fmla="*/ 2147483647 w 76"/>
                  <a:gd name="T31" fmla="*/ 2147483647 h 93"/>
                  <a:gd name="T32" fmla="*/ 2147483647 w 76"/>
                  <a:gd name="T33" fmla="*/ 2147483647 h 93"/>
                  <a:gd name="T34" fmla="*/ 2147483647 w 76"/>
                  <a:gd name="T35" fmla="*/ 2147483647 h 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93"/>
                  <a:gd name="T56" fmla="*/ 76 w 76"/>
                  <a:gd name="T57" fmla="*/ 93 h 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93">
                    <a:moveTo>
                      <a:pt x="13" y="84"/>
                    </a:moveTo>
                    <a:lnTo>
                      <a:pt x="2" y="93"/>
                    </a:lnTo>
                    <a:lnTo>
                      <a:pt x="0" y="91"/>
                    </a:lnTo>
                    <a:lnTo>
                      <a:pt x="3" y="79"/>
                    </a:lnTo>
                    <a:lnTo>
                      <a:pt x="10" y="69"/>
                    </a:lnTo>
                    <a:lnTo>
                      <a:pt x="16" y="56"/>
                    </a:lnTo>
                    <a:lnTo>
                      <a:pt x="27" y="49"/>
                    </a:lnTo>
                    <a:lnTo>
                      <a:pt x="46" y="13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76" y="4"/>
                    </a:lnTo>
                    <a:lnTo>
                      <a:pt x="67" y="17"/>
                    </a:lnTo>
                    <a:lnTo>
                      <a:pt x="67" y="31"/>
                    </a:lnTo>
                    <a:lnTo>
                      <a:pt x="57" y="38"/>
                    </a:lnTo>
                    <a:lnTo>
                      <a:pt x="56" y="45"/>
                    </a:lnTo>
                    <a:lnTo>
                      <a:pt x="48" y="49"/>
                    </a:lnTo>
                    <a:lnTo>
                      <a:pt x="44" y="61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1666744" y="1678871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Roraima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1240128" y="2706977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Amazonas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698975" y="3469593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Acre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1446679" y="3660639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Rondônia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2466320" y="3737093"/>
              <a:ext cx="141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Mato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Grosso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2896236" y="2706977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Pará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3008911" y="1773853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Amapá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4060853" y="2755909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Maranhão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2073A7A-4B52-175C-6050-396D68CB108B}"/>
                </a:ext>
              </a:extLst>
            </p:cNvPr>
            <p:cNvSpPr txBox="1"/>
            <p:nvPr/>
          </p:nvSpPr>
          <p:spPr>
            <a:xfrm>
              <a:off x="3486193" y="3525878"/>
              <a:ext cx="141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Tocantins</a:t>
              </a:r>
            </a:p>
          </p:txBody>
        </p:sp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158737" y="45404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Universalização do Acesso à Energia Elétrica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158736" y="335677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LUZ PARA TODOS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População residente em regiões remotas da Amazônia Legal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2" descr="https://cdn-icons-png.flaticon.com/512/858/8581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85" y="5048608"/>
            <a:ext cx="1148363" cy="11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static.vecteezy.com/ti/vetor-gratis/p1/7838139-pessoas-icone-estilo-familia-gratis-ve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74" r="94467">
                        <a14:foregroundMark x1="27049" y1="26531" x2="27049" y2="26531"/>
                        <a14:foregroundMark x1="71619" y1="27755" x2="71619" y2="27755"/>
                        <a14:foregroundMark x1="48156" y1="47551" x2="48156" y2="4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25" y="3338308"/>
            <a:ext cx="1583743" cy="15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s://cdn-icons-png.flaticon.com/512/1416/14168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64" y="1856796"/>
            <a:ext cx="1283835" cy="12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6 0.00393 L -0.00013 0.001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-0.0007 L -0.00013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59" grpId="0"/>
      <p:bldP spid="59" grpId="1"/>
      <p:bldP spid="60" grpId="0"/>
      <p:bldP spid="6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86432" y="1865505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Obrigada</a:t>
            </a:r>
            <a:endParaRPr lang="pt-BR" sz="7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" y="-90432"/>
            <a:ext cx="2114659" cy="20384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724" y="4365523"/>
            <a:ext cx="3237463" cy="33478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38FCDE-5DED-AE46-BFFE-D69769F91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96" y="5526765"/>
            <a:ext cx="2811940" cy="7257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6047E8-8F98-7F41-A5F5-1B0891D34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04" y="319634"/>
            <a:ext cx="1311725" cy="59912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5450" y="3678821"/>
            <a:ext cx="533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Rita Alves Silva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Subsecretária de Sustentabilidade Substituta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7"/>
              </a:rPr>
              <a:t>rita.silva@mme.gov.br</a:t>
            </a:r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61 2032 5730 / 5731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660650" y="2766687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60650" y="1529041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60650" y="2147727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060476" y="149925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60476" y="212365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60476" y="274823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25"/>
            <a:ext cx="12192000" cy="10080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21075" y="2172378"/>
            <a:ext cx="73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Escoamento dos potenciais de geração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21075" y="1530035"/>
            <a:ext cx="745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Atendimento do crescimento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old"/>
                <a:ea typeface="+mn-ea"/>
                <a:cs typeface="Arial" panose="020B0604020202020204" pitchFamily="34" charset="0"/>
              </a:rPr>
              <a:t> de mercado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21075" y="2766413"/>
            <a:ext cx="73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old"/>
                <a:cs typeface="Arial" panose="020B0604020202020204" pitchFamily="34" charset="0"/>
              </a:rPr>
              <a:t>Integração de Sistema Isolados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0" y="68793"/>
            <a:ext cx="12191999" cy="583655"/>
            <a:chOff x="2202146" y="-621703"/>
            <a:chExt cx="9821666" cy="583655"/>
          </a:xfrm>
        </p:grpSpPr>
        <p:sp>
          <p:nvSpPr>
            <p:cNvPr id="23" name="Retângulo 22"/>
            <p:cNvSpPr/>
            <p:nvPr/>
          </p:nvSpPr>
          <p:spPr>
            <a:xfrm>
              <a:off x="2202146" y="-608723"/>
              <a:ext cx="9821666" cy="570675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320135" y="-621703"/>
              <a:ext cx="880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Motivações para os estudos de planejamento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2660650" y="3356902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060476" y="333844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>
                <a:latin typeface="Arial Bold"/>
                <a:cs typeface="Arial" panose="020B0604020202020204" pitchFamily="34" charset="0"/>
              </a:rPr>
              <a:t>4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521075" y="3356628"/>
            <a:ext cx="73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old"/>
                <a:cs typeface="Arial" panose="020B0604020202020204" pitchFamily="34" charset="0"/>
              </a:rPr>
              <a:t>Integração Internacionais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660650" y="3973791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60476" y="395533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>
                <a:latin typeface="Arial Bold"/>
                <a:cs typeface="Arial" panose="020B0604020202020204" pitchFamily="34" charset="0"/>
              </a:rPr>
              <a:t>5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521075" y="3973517"/>
            <a:ext cx="73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old"/>
                <a:cs typeface="Arial" panose="020B0604020202020204" pitchFamily="34" charset="0"/>
              </a:rPr>
              <a:t>Integração Regional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660650" y="4590680"/>
            <a:ext cx="723742" cy="393983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060476" y="457222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noProof="0" dirty="0">
                <a:latin typeface="Arial Bold"/>
                <a:cs typeface="Arial" panose="020B0604020202020204" pitchFamily="34" charset="0"/>
              </a:rPr>
              <a:t>6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521075" y="4590406"/>
            <a:ext cx="73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old"/>
                <a:cs typeface="Arial" panose="020B0604020202020204" pitchFamily="34" charset="0"/>
              </a:rPr>
              <a:t>Outros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old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3257550" y="5279250"/>
            <a:ext cx="7986713" cy="941127"/>
            <a:chOff x="2202146" y="-608723"/>
            <a:chExt cx="9821666" cy="941127"/>
          </a:xfrm>
        </p:grpSpPr>
        <p:sp>
          <p:nvSpPr>
            <p:cNvPr id="34" name="Retângulo 33"/>
            <p:cNvSpPr/>
            <p:nvPr/>
          </p:nvSpPr>
          <p:spPr>
            <a:xfrm>
              <a:off x="2202146" y="-608723"/>
              <a:ext cx="9821666" cy="941127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623156" y="-452426"/>
              <a:ext cx="8809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Elaboração de Relatórios Técnicos</a:t>
              </a:r>
            </a:p>
            <a:p>
              <a:pPr algn="ctr"/>
              <a:r>
                <a:rPr lang="pt-B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R1 ao R5</a:t>
              </a:r>
              <a:endPara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03888"/>
            <a:ext cx="12192000" cy="80171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36627" y="151343"/>
            <a:ext cx="9235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Análises Socioambientais no Relatório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R1</a:t>
            </a: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Viabilidade Técnica, Econômica e Socioambientais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4EA449-9FB6-3CFA-D776-2D0D7F55DDEA}"/>
              </a:ext>
            </a:extLst>
          </p:cNvPr>
          <p:cNvSpPr txBox="1"/>
          <p:nvPr/>
        </p:nvSpPr>
        <p:spPr>
          <a:xfrm>
            <a:off x="9337040" y="5835255"/>
            <a:ext cx="285496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424242"/>
                </a:solidFill>
                <a:latin typeface="+mj-lt"/>
              </a:rPr>
              <a:t>Fonte: EPE, </a:t>
            </a:r>
            <a:r>
              <a:rPr lang="pt-BR" sz="1000" b="1" dirty="0" err="1" smtClean="0">
                <a:solidFill>
                  <a:srgbClr val="424242"/>
                </a:solidFill>
                <a:latin typeface="+mj-lt"/>
              </a:rPr>
              <a:t>nov</a:t>
            </a:r>
            <a:r>
              <a:rPr lang="pt-BR" sz="1000" b="1" dirty="0" smtClean="0">
                <a:solidFill>
                  <a:srgbClr val="424242"/>
                </a:solidFill>
                <a:latin typeface="+mj-lt"/>
              </a:rPr>
              <a:t>/2023.</a:t>
            </a:r>
            <a:endParaRPr lang="pt-BR" sz="1000" b="1" dirty="0">
              <a:solidFill>
                <a:srgbClr val="424242"/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97" y="1215751"/>
            <a:ext cx="9470923" cy="36779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12" y="5127156"/>
            <a:ext cx="6458637" cy="9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2660650" y="162233"/>
            <a:ext cx="9235176" cy="570675"/>
            <a:chOff x="2660650" y="427261"/>
            <a:chExt cx="8809242" cy="570675"/>
          </a:xfrm>
        </p:grpSpPr>
        <p:sp>
          <p:nvSpPr>
            <p:cNvPr id="13" name="Retângulo 12"/>
            <p:cNvSpPr/>
            <p:nvPr/>
          </p:nvSpPr>
          <p:spPr>
            <a:xfrm>
              <a:off x="2660650" y="427261"/>
              <a:ext cx="8809242" cy="570675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660650" y="464334"/>
              <a:ext cx="8809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Análises Socioambientais no Relatório </a:t>
              </a:r>
              <a:r>
                <a:rPr lang="pt-B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R3</a:t>
              </a:r>
              <a:endPara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0650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320" y="1353697"/>
            <a:ext cx="4111026" cy="550430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160159" y="1869123"/>
            <a:ext cx="48133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Critérios utilizados na definição da Diretriz</a:t>
            </a:r>
          </a:p>
          <a:p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Avaliar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a possibilidade de desvio de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:</a:t>
            </a:r>
          </a:p>
          <a:p>
            <a:endParaRPr lang="pt-BR" sz="1400" i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Terras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Indígenas (</a:t>
            </a:r>
            <a:r>
              <a:rPr lang="pt-BR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TIs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) e Territórios Quilombolas (</a:t>
            </a:r>
            <a:r>
              <a:rPr lang="pt-BR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TQs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), inclusive as faixas estabelecidas 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em seu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redor, conforme dispõe o Anexo I da Portaria 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Interministerial n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° 60, de 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24/03/2015 (BRASIL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, 2015) que 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implique elaboração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de estudos específicos para 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o licenciamento ambiental da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LT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i="1" dirty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74614" y="6137991"/>
            <a:ext cx="433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cs typeface="Arial" panose="020B0604020202020204" pitchFamily="34" charset="0"/>
              <a:hlinkClick r:id="rId5"/>
            </a:endParaRPr>
          </a:p>
          <a:p>
            <a:pPr algn="just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" panose="020B0604020202020204" pitchFamily="34" charset="0"/>
                <a:hlinkClick r:id="rId5"/>
              </a:rPr>
              <a:t>https://www.epe.gov.br/sites-pt/areas-de-atuacao/energia-eletrica/DiretrizesElaboracaoRelatorios/EPE-DEE-DEA-NT-004-2020-rev0.pdf</a:t>
            </a:r>
            <a:endParaRPr lang="pt-BR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ld"/>
              <a:cs typeface="Arial" panose="020B0604020202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7475455" y="4740723"/>
            <a:ext cx="4182709" cy="923330"/>
            <a:chOff x="6634816" y="4381224"/>
            <a:chExt cx="4182709" cy="610147"/>
          </a:xfrm>
        </p:grpSpPr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C2178D0B-DA19-C6E9-FA32-F16F67385C30}"/>
                </a:ext>
              </a:extLst>
            </p:cNvPr>
            <p:cNvCxnSpPr>
              <a:cxnSpLocks/>
            </p:cNvCxnSpPr>
            <p:nvPr/>
          </p:nvCxnSpPr>
          <p:spPr>
            <a:xfrm>
              <a:off x="6634816" y="4983517"/>
              <a:ext cx="4182709" cy="0"/>
            </a:xfrm>
            <a:prstGeom prst="line">
              <a:avLst/>
            </a:prstGeom>
            <a:ln>
              <a:solidFill>
                <a:srgbClr val="009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6">
              <a:extLst>
                <a:ext uri="{FF2B5EF4-FFF2-40B4-BE49-F238E27FC236}">
                  <a16:creationId xmlns:a16="http://schemas.microsoft.com/office/drawing/2014/main" id="{C270A108-44D6-D6B7-A299-B325AC80485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816" y="4425260"/>
              <a:ext cx="4182709" cy="0"/>
            </a:xfrm>
            <a:prstGeom prst="line">
              <a:avLst/>
            </a:prstGeom>
            <a:ln>
              <a:solidFill>
                <a:srgbClr val="009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85951B3D-01FC-60E6-41D5-E9BDBFF26A66}"/>
                </a:ext>
              </a:extLst>
            </p:cNvPr>
            <p:cNvSpPr txBox="1"/>
            <p:nvPr/>
          </p:nvSpPr>
          <p:spPr>
            <a:xfrm>
              <a:off x="6790093" y="4381224"/>
              <a:ext cx="3683986" cy="61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smtClean="0">
                  <a:solidFill>
                    <a:srgbClr val="009A00"/>
                  </a:solidFill>
                </a:rPr>
                <a:t>Linhas </a:t>
              </a:r>
              <a:r>
                <a:rPr lang="pt-BR" b="1" dirty="0">
                  <a:solidFill>
                    <a:srgbClr val="009A00"/>
                  </a:solidFill>
                </a:rPr>
                <a:t>de Transmissão na </a:t>
              </a:r>
              <a:r>
                <a:rPr lang="pt-BR" b="1" dirty="0" smtClean="0">
                  <a:solidFill>
                    <a:srgbClr val="009A00"/>
                  </a:solidFill>
                </a:rPr>
                <a:t>Amazônia Legal, </a:t>
              </a:r>
              <a:r>
                <a:rPr lang="pt-BR" b="1" dirty="0">
                  <a:solidFill>
                    <a:srgbClr val="009A00"/>
                  </a:solidFill>
                </a:rPr>
                <a:t>distanciamento de </a:t>
              </a:r>
              <a:r>
                <a:rPr lang="pt-BR" b="1" dirty="0" smtClean="0">
                  <a:solidFill>
                    <a:srgbClr val="009A00"/>
                  </a:solidFill>
                </a:rPr>
                <a:t>8km </a:t>
              </a:r>
              <a:r>
                <a:rPr lang="pt-BR" b="1" dirty="0" smtClean="0">
                  <a:solidFill>
                    <a:srgbClr val="009A00"/>
                  </a:solidFill>
                </a:rPr>
                <a:t>de Terras Indígenas</a:t>
              </a:r>
              <a:endParaRPr lang="pt-BR" b="1" dirty="0">
                <a:solidFill>
                  <a:srgbClr val="009A00"/>
                </a:solidFill>
              </a:endParaRP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7254874" y="2815179"/>
            <a:ext cx="107950" cy="107950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553789"/>
            <a:ext cx="5210355" cy="57067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8687" y="608293"/>
            <a:ext cx="472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Desafios dos impactos</a:t>
            </a:r>
            <a:endParaRPr lang="pt-BR" dirty="0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9500" y="-18440"/>
            <a:ext cx="3492500" cy="30563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2540" y="1178968"/>
            <a:ext cx="8989763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350" b="1" dirty="0" smtClean="0"/>
              <a:t>GARANTIA DA VIABILIDADE TÉCNICA,  ECONÔMICA E AMBIENTAL DO EMPREENDIMENTO – RECOMENDAÇÃO DE DESVIO:</a:t>
            </a:r>
          </a:p>
          <a:p>
            <a:pPr>
              <a:lnSpc>
                <a:spcPts val="2300"/>
              </a:lnSpc>
            </a:pPr>
            <a:endParaRPr lang="pt-BR" sz="1350" dirty="0" smtClean="0">
              <a:solidFill>
                <a:schemeClr val="tx1">
                  <a:lumMod val="75000"/>
                  <a:lumOff val="2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b="1" dirty="0" smtClean="0">
                <a:solidFill>
                  <a:schemeClr val="accent4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Terras Indígenas;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Territórios Quilombolas;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Unidades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de Conservação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e Zonas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de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Amortecimento;</a:t>
            </a:r>
            <a:endParaRPr lang="pt-BR" sz="1350" dirty="0">
              <a:solidFill>
                <a:schemeClr val="accent1">
                  <a:lumMod val="7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Cavidades naturais subterrâneas e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áreas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de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influência;</a:t>
            </a:r>
            <a:endParaRPr lang="pt-BR" sz="1350" dirty="0">
              <a:solidFill>
                <a:schemeClr val="accent1">
                  <a:lumMod val="7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Áreas de vegetação nativa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F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aixas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marginais de cursos d´água, nascentes e encostas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Sítios de reprodução e descanso de aves,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 inclusive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as migratórias;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Sítios arqueológicos e bens culturais acautelados;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Assentamentos rurais; Áreas militares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Terrenos acidentados;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endParaRPr lang="pt-BR" sz="1350" dirty="0">
              <a:solidFill>
                <a:schemeClr val="accent1">
                  <a:lumMod val="75000"/>
                </a:schemeClr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350" dirty="0">
              <a:solidFill>
                <a:srgbClr val="FF0000"/>
              </a:solidFill>
              <a:latin typeface="Arial Bold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350" dirty="0">
              <a:solidFill>
                <a:schemeClr val="tx1">
                  <a:lumMod val="75000"/>
                  <a:lumOff val="25000"/>
                </a:schemeClr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04193" y="1922312"/>
            <a:ext cx="38889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Áreas de turismo, lazer e de relevante beleza paisagística;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Corpos </a:t>
            </a: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d’água de grande extensão;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Áreas urbanas e em processo de expansão urbana;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Concentrações habitacionais em ambiente rural ou áreas de benfeitorias rurais; 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Áreas úmidas, inundáveis e de solos susceptíveis à erosão ou à </a:t>
            </a: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desertificação;</a:t>
            </a:r>
          </a:p>
          <a:p>
            <a:pPr marL="285750" indent="-28575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350" dirty="0" smtClean="0">
                <a:solidFill>
                  <a:schemeClr val="accent1">
                    <a:lumMod val="75000"/>
                  </a:schemeClr>
                </a:solidFill>
                <a:latin typeface="Arial Bold"/>
                <a:cs typeface="Arial" panose="020B0604020202020204" pitchFamily="34" charset="0"/>
              </a:rPr>
              <a:t>Entre outros.</a:t>
            </a:r>
            <a:endParaRPr lang="pt-BR" sz="1350" dirty="0">
              <a:solidFill>
                <a:schemeClr val="accent1">
                  <a:lumMod val="75000"/>
                </a:schemeClr>
              </a:solidFill>
              <a:latin typeface="Arial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25"/>
            <a:ext cx="12192000" cy="1008075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0" y="68793"/>
            <a:ext cx="12191999" cy="583655"/>
            <a:chOff x="2202146" y="-621703"/>
            <a:chExt cx="9821666" cy="583655"/>
          </a:xfrm>
        </p:grpSpPr>
        <p:sp>
          <p:nvSpPr>
            <p:cNvPr id="23" name="Retângulo 22"/>
            <p:cNvSpPr/>
            <p:nvPr/>
          </p:nvSpPr>
          <p:spPr>
            <a:xfrm>
              <a:off x="2202146" y="-608723"/>
              <a:ext cx="9821666" cy="570675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320135" y="-621703"/>
              <a:ext cx="880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Diretrizes e Legislação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3190874" y="1080349"/>
            <a:ext cx="6096000" cy="47811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/>
              <a:t>CONSTITUIÇÃO FEDERAL, ARTIGOS 225 e 231;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PDEE 2032;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/>
              <a:t>DIRETRIZES PARA ELABORAÇÃO DOS </a:t>
            </a:r>
            <a:r>
              <a:rPr lang="pt-BR" sz="1600" b="1" dirty="0" err="1" smtClean="0"/>
              <a:t>Rs</a:t>
            </a:r>
            <a:r>
              <a:rPr lang="pt-BR" sz="1600" b="1" dirty="0" smtClean="0"/>
              <a:t>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PNMA – LEI </a:t>
            </a:r>
            <a:r>
              <a:rPr lang="pt-BR" sz="1600" b="1" dirty="0" smtClean="0"/>
              <a:t>6938/80;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CONAMA </a:t>
            </a:r>
            <a:r>
              <a:rPr lang="pt-BR" sz="1600" b="1" dirty="0" smtClean="0"/>
              <a:t>001/86;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CONAMA </a:t>
            </a:r>
            <a:r>
              <a:rPr lang="pt-BR" sz="1600" b="1" dirty="0" smtClean="0"/>
              <a:t>237/97;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/>
              <a:t>LEI COMPLEMENTAR 140/2011;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/>
              <a:t>PORTARIA </a:t>
            </a:r>
            <a:r>
              <a:rPr lang="pt-BR" sz="1600" b="1" dirty="0"/>
              <a:t>MMA </a:t>
            </a:r>
            <a:r>
              <a:rPr lang="pt-BR" sz="1600" b="1" dirty="0" smtClean="0"/>
              <a:t>421/2011;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PORTARIA INTERMINISTERIAL </a:t>
            </a:r>
            <a:r>
              <a:rPr lang="pt-BR" sz="1600" b="1" dirty="0" smtClean="0"/>
              <a:t>60/2015;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INSTRUÇÃO NORMATIVA FUNAI </a:t>
            </a:r>
            <a:r>
              <a:rPr lang="pt-BR" sz="1600" b="1" dirty="0" smtClean="0"/>
              <a:t>02/2015;</a:t>
            </a:r>
            <a:endParaRPr lang="pt-BR" sz="1600" b="1" dirty="0"/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/>
              <a:t>PROTOCOLOS DE </a:t>
            </a:r>
            <a:r>
              <a:rPr lang="pt-BR" sz="1600" b="1" dirty="0" smtClean="0"/>
              <a:t>CONSULTAS QUANDO EXISTENTES;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PT" sz="1600" b="1" dirty="0"/>
              <a:t>INSTRUÇÃO NORMATIVA INCRA Nº </a:t>
            </a:r>
            <a:r>
              <a:rPr lang="pt-PT" sz="1600" b="1" dirty="0" smtClean="0"/>
              <a:t>111/2021;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PT" sz="1600" b="1" dirty="0" smtClean="0"/>
              <a:t>INSTRUÇÃO NORMATIVA IPHAN 001/2015</a:t>
            </a:r>
            <a:r>
              <a:rPr lang="pt-PT" sz="1600" b="1" dirty="0" smtClean="0"/>
              <a:t>;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PT" sz="1600" b="1" dirty="0" smtClean="0"/>
              <a:t>OUTROS.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351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888" y="90794"/>
            <a:ext cx="12191999" cy="570675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89769" y="95255"/>
            <a:ext cx="1157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ARTICULAÇÃO INSTITUCIONAL</a:t>
            </a:r>
          </a:p>
          <a:p>
            <a:r>
              <a:rPr lang="pt-BR" b="1" dirty="0" smtClean="0"/>
              <a:t>Solução de Conflitos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13444263"/>
              </p:ext>
            </p:extLst>
          </p:nvPr>
        </p:nvGraphicFramePr>
        <p:xfrm>
          <a:off x="2300653" y="953770"/>
          <a:ext cx="7165298" cy="513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889" y="953770"/>
            <a:ext cx="366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 smtClean="0"/>
              <a:t>Ameaças </a:t>
            </a:r>
            <a:r>
              <a:rPr lang="pt-BR" b="1" dirty="0"/>
              <a:t>à integridade da </a:t>
            </a:r>
            <a:r>
              <a:rPr lang="pt-BR" b="1" dirty="0" smtClean="0"/>
              <a:t>LT;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 smtClean="0"/>
              <a:t>Grave </a:t>
            </a:r>
            <a:r>
              <a:rPr lang="pt-BR" b="1" dirty="0" smtClean="0"/>
              <a:t>lesão a ordem, a economia e a segurança pública.</a:t>
            </a:r>
          </a:p>
        </p:txBody>
      </p:sp>
    </p:spTree>
    <p:extLst>
      <p:ext uri="{BB962C8B-B14F-4D97-AF65-F5344CB8AC3E}">
        <p14:creationId xmlns:p14="http://schemas.microsoft.com/office/powerpoint/2010/main" val="25226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68793"/>
            <a:ext cx="12191999" cy="583655"/>
            <a:chOff x="2202146" y="-621703"/>
            <a:chExt cx="9821666" cy="583655"/>
          </a:xfrm>
        </p:grpSpPr>
        <p:sp>
          <p:nvSpPr>
            <p:cNvPr id="5" name="Retângulo 4"/>
            <p:cNvSpPr/>
            <p:nvPr/>
          </p:nvSpPr>
          <p:spPr>
            <a:xfrm>
              <a:off x="2202146" y="-608723"/>
              <a:ext cx="9821666" cy="570675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20135" y="-621703"/>
              <a:ext cx="9326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Capacidade Instalada da Transmissão (Km)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7525" t="2253" r="9667" b="3104"/>
          <a:stretch/>
        </p:blipFill>
        <p:spPr>
          <a:xfrm>
            <a:off x="226822" y="933389"/>
            <a:ext cx="4725080" cy="49650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79B87E8-EE8A-405F-B6CB-2A6FC8BA5EE3}"/>
              </a:ext>
            </a:extLst>
          </p:cNvPr>
          <p:cNvSpPr txBox="1"/>
          <p:nvPr/>
        </p:nvSpPr>
        <p:spPr>
          <a:xfrm>
            <a:off x="7471901" y="1483543"/>
            <a:ext cx="223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184.405 km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66764" y="1176285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solidFill>
                  <a:srgbClr val="0000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Linhas de Transmissão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5066585" y="3145238"/>
            <a:ext cx="7063638" cy="1224000"/>
            <a:chOff x="1190295" y="830962"/>
            <a:chExt cx="7446370" cy="1408340"/>
          </a:xfrm>
        </p:grpSpPr>
        <p:sp>
          <p:nvSpPr>
            <p:cNvPr id="11" name="Elipse 10"/>
            <p:cNvSpPr/>
            <p:nvPr/>
          </p:nvSpPr>
          <p:spPr>
            <a:xfrm>
              <a:off x="1190295" y="830962"/>
              <a:ext cx="1290320" cy="1408340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/>
                <a:t>500 kV</a:t>
              </a:r>
            </a:p>
            <a:p>
              <a:pPr algn="ctr"/>
              <a:r>
                <a:rPr lang="pt-BR" sz="1200" b="1" dirty="0" smtClean="0"/>
                <a:t>71.876 km</a:t>
              </a:r>
              <a:endParaRPr lang="pt-BR" sz="1200" b="1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2488282" y="872384"/>
              <a:ext cx="1214420" cy="1325496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/>
                <a:t>230 </a:t>
              </a:r>
              <a:r>
                <a:rPr lang="pt-BR" sz="1100" b="1" dirty="0"/>
                <a:t>kV</a:t>
              </a:r>
            </a:p>
            <a:p>
              <a:pPr algn="ctr"/>
              <a:r>
                <a:rPr lang="pt-BR" sz="1100" b="1" dirty="0" smtClean="0"/>
                <a:t>69.987 </a:t>
              </a:r>
              <a:r>
                <a:rPr lang="pt-BR" sz="1100" b="1" dirty="0"/>
                <a:t>km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4856552" y="955227"/>
              <a:ext cx="1062617" cy="1159809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/>
                <a:t>345 kV</a:t>
              </a:r>
            </a:p>
            <a:p>
              <a:pPr algn="ctr"/>
              <a:r>
                <a:rPr lang="pt-BR" sz="1000" b="1" dirty="0"/>
                <a:t>10.903 km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3710368" y="913806"/>
              <a:ext cx="1138518" cy="1242653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/>
                <a:t>600 kV (CC)</a:t>
              </a:r>
              <a:endParaRPr lang="pt-BR" sz="1000" b="1" dirty="0"/>
            </a:p>
            <a:p>
              <a:pPr algn="ctr"/>
              <a:r>
                <a:rPr lang="pt-BR" sz="1000" b="1" dirty="0" smtClean="0"/>
                <a:t>12.816 </a:t>
              </a:r>
              <a:r>
                <a:rPr lang="pt-BR" sz="1000" b="1" dirty="0"/>
                <a:t>km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5926835" y="996649"/>
              <a:ext cx="986716" cy="1076966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/>
                <a:t>800 kV (CC)</a:t>
              </a:r>
              <a:endParaRPr lang="pt-BR" sz="900" b="1" dirty="0"/>
            </a:p>
            <a:p>
              <a:pPr algn="ctr"/>
              <a:r>
                <a:rPr lang="pt-BR" sz="900" b="1" dirty="0" smtClean="0"/>
                <a:t>9.204 </a:t>
              </a:r>
              <a:r>
                <a:rPr lang="pt-BR" sz="900" b="1" dirty="0"/>
                <a:t>km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6921217" y="1038071"/>
              <a:ext cx="910816" cy="994122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/>
                <a:t>440 </a:t>
              </a:r>
              <a:r>
                <a:rPr lang="pt-BR" sz="900" b="1" dirty="0"/>
                <a:t>kV</a:t>
              </a:r>
            </a:p>
            <a:p>
              <a:pPr algn="ctr"/>
              <a:r>
                <a:rPr lang="pt-BR" sz="900" b="1" dirty="0" smtClean="0"/>
                <a:t>6.935 </a:t>
              </a:r>
              <a:r>
                <a:rPr lang="pt-BR" sz="900" b="1" dirty="0"/>
                <a:t>km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7839700" y="1100203"/>
              <a:ext cx="796965" cy="869857"/>
            </a:xfrm>
            <a:prstGeom prst="ellips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/>
                <a:t>750 kV </a:t>
              </a:r>
              <a:endParaRPr lang="pt-BR" sz="800" b="1" dirty="0"/>
            </a:p>
            <a:p>
              <a:pPr algn="ctr"/>
              <a:r>
                <a:rPr lang="pt-BR" sz="800" b="1" dirty="0" smtClean="0"/>
                <a:t>2.683 </a:t>
              </a:r>
              <a:r>
                <a:rPr lang="pt-BR" sz="800" b="1" dirty="0"/>
                <a:t>km</a:t>
              </a:r>
            </a:p>
          </p:txBody>
        </p:sp>
      </p:grpSp>
      <p:sp>
        <p:nvSpPr>
          <p:cNvPr id="18" name="Retângulo 17">
            <a:hlinkClick r:id="rId3"/>
          </p:cNvPr>
          <p:cNvSpPr/>
          <p:nvPr/>
        </p:nvSpPr>
        <p:spPr>
          <a:xfrm>
            <a:off x="1211474" y="5898413"/>
            <a:ext cx="19536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srgbClr val="00008B"/>
                </a:solidFill>
              </a:rPr>
              <a:t>Fontes: ONS, MME e ANEEL</a:t>
            </a:r>
            <a:endParaRPr lang="pt-BR" sz="900" dirty="0">
              <a:solidFill>
                <a:srgbClr val="00008B"/>
              </a:solidFill>
            </a:endParaRPr>
          </a:p>
        </p:txBody>
      </p:sp>
      <p:sp>
        <p:nvSpPr>
          <p:cNvPr id="19" name="Retângulo 18">
            <a:hlinkClick r:id="rId3"/>
          </p:cNvPr>
          <p:cNvSpPr/>
          <p:nvPr/>
        </p:nvSpPr>
        <p:spPr>
          <a:xfrm>
            <a:off x="7753988" y="5782997"/>
            <a:ext cx="19536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 smtClean="0">
                <a:solidFill>
                  <a:srgbClr val="00008B"/>
                </a:solidFill>
              </a:rPr>
              <a:t>Fonte: SNEE/MME, </a:t>
            </a:r>
            <a:r>
              <a:rPr lang="pt-BR" sz="900" dirty="0" err="1" smtClean="0">
                <a:solidFill>
                  <a:srgbClr val="00008B"/>
                </a:solidFill>
              </a:rPr>
              <a:t>nov</a:t>
            </a:r>
            <a:r>
              <a:rPr lang="pt-BR" sz="900" dirty="0" smtClean="0">
                <a:solidFill>
                  <a:srgbClr val="00008B"/>
                </a:solidFill>
              </a:rPr>
              <a:t>/2023.</a:t>
            </a:r>
            <a:endParaRPr lang="pt-BR" sz="900" dirty="0">
              <a:solidFill>
                <a:srgbClr val="000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0" y="68793"/>
            <a:ext cx="12191999" cy="583655"/>
            <a:chOff x="2202146" y="-621703"/>
            <a:chExt cx="9821666" cy="583655"/>
          </a:xfrm>
        </p:grpSpPr>
        <p:sp>
          <p:nvSpPr>
            <p:cNvPr id="16" name="Retângulo 15"/>
            <p:cNvSpPr/>
            <p:nvPr/>
          </p:nvSpPr>
          <p:spPr>
            <a:xfrm>
              <a:off x="2202146" y="-608723"/>
              <a:ext cx="9821666" cy="570675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320135" y="-621703"/>
              <a:ext cx="9326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Expansão da Transmissão – Linhas de Transmissão (Km)</a:t>
              </a:r>
              <a:endPara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236755" y="5564690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900" dirty="0" smtClean="0">
                <a:solidFill>
                  <a:srgbClr val="00008B"/>
                </a:solidFill>
              </a:rPr>
              <a:t>Fontes: </a:t>
            </a:r>
            <a:r>
              <a:rPr lang="pt-BR" sz="900" dirty="0">
                <a:solidFill>
                  <a:srgbClr val="00008B"/>
                </a:solidFill>
                <a:hlinkClick r:id="rId2"/>
              </a:rPr>
              <a:t>BI Expansão da geração – MME/ANEEL </a:t>
            </a:r>
            <a:endParaRPr lang="pt-BR" sz="900" dirty="0">
              <a:solidFill>
                <a:srgbClr val="00008B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587376" y="4534375"/>
            <a:ext cx="5409488" cy="1118136"/>
          </a:xfrm>
          <a:prstGeom prst="rect">
            <a:avLst/>
          </a:prstGeom>
          <a:solidFill>
            <a:srgbClr val="00008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Grande número de novos empreendimentos e Investimentos volumosos nos Leilões de Transmissão.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165110" y="946487"/>
            <a:ext cx="4254021" cy="3352669"/>
          </a:xfrm>
          <a:prstGeom prst="rect">
            <a:avLst/>
          </a:prstGeom>
          <a:noFill/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t-BR" sz="24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Prevista até </a:t>
            </a:r>
            <a:r>
              <a:rPr lang="pt-BR" sz="2400" b="1" dirty="0" smtClean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14,4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 Km</a:t>
            </a:r>
          </a:p>
          <a:p>
            <a:pPr algn="ctr">
              <a:spcAft>
                <a:spcPts val="1200"/>
              </a:spcAft>
            </a:pPr>
            <a:r>
              <a:rPr lang="pt-BR" sz="1600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</a:t>
            </a:r>
            <a:r>
              <a:rPr lang="pt-BR" sz="1600" dirty="0" smtClean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</a:t>
            </a:r>
            <a:endParaRPr lang="pt-BR" sz="1600" dirty="0">
              <a:solidFill>
                <a:srgbClr val="00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545936" y="4027533"/>
            <a:ext cx="5069901" cy="1537157"/>
            <a:chOff x="1404592" y="946536"/>
            <a:chExt cx="5069901" cy="1537157"/>
          </a:xfrm>
        </p:grpSpPr>
        <p:sp>
          <p:nvSpPr>
            <p:cNvPr id="41" name="CaixaDeTexto 40"/>
            <p:cNvSpPr txBox="1"/>
            <p:nvPr/>
          </p:nvSpPr>
          <p:spPr>
            <a:xfrm>
              <a:off x="4314493" y="1130338"/>
              <a:ext cx="2160000" cy="1169551"/>
            </a:xfrm>
            <a:prstGeom prst="rect">
              <a:avLst/>
            </a:prstGeom>
            <a:noFill/>
            <a:ln w="28575">
              <a:solidFill>
                <a:srgbClr val="0000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Leilão de Transmissão nº 1/2024 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Previsão de Investimentos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R$ 20,5 Bilhões</a:t>
              </a:r>
              <a:endParaRPr lang="pt-BR" sz="1400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592" y="946536"/>
              <a:ext cx="2520000" cy="1537157"/>
            </a:xfrm>
            <a:prstGeom prst="rect">
              <a:avLst/>
            </a:prstGeom>
          </p:spPr>
        </p:pic>
        <p:cxnSp>
          <p:nvCxnSpPr>
            <p:cNvPr id="43" name="Conector de Seta Reta 42"/>
            <p:cNvCxnSpPr>
              <a:stCxn id="42" idx="3"/>
              <a:endCxn id="41" idx="1"/>
            </p:cNvCxnSpPr>
            <p:nvPr/>
          </p:nvCxnSpPr>
          <p:spPr>
            <a:xfrm flipV="1">
              <a:off x="3924592" y="1715114"/>
              <a:ext cx="389901" cy="1"/>
            </a:xfrm>
            <a:prstGeom prst="straightConnector1">
              <a:avLst/>
            </a:prstGeom>
            <a:ln w="28575">
              <a:solidFill>
                <a:srgbClr val="0000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Agrupar 43"/>
          <p:cNvGrpSpPr/>
          <p:nvPr/>
        </p:nvGrpSpPr>
        <p:grpSpPr>
          <a:xfrm>
            <a:off x="522563" y="829982"/>
            <a:ext cx="5093274" cy="1563064"/>
            <a:chOff x="1046304" y="4338284"/>
            <a:chExt cx="5093274" cy="1563064"/>
          </a:xfrm>
        </p:grpSpPr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304" y="4338284"/>
              <a:ext cx="2520000" cy="1563064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3979578" y="4633816"/>
              <a:ext cx="2160000" cy="972000"/>
            </a:xfrm>
            <a:prstGeom prst="rect">
              <a:avLst/>
            </a:prstGeom>
            <a:noFill/>
            <a:ln w="28575">
              <a:solidFill>
                <a:srgbClr val="0000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Leilão de Transmissão nº 1/2023 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Investimentos de 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R$ 15,7 Bilhões</a:t>
              </a:r>
              <a:endParaRPr lang="pt-BR" sz="1400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Conector de Seta Reta 46"/>
            <p:cNvCxnSpPr>
              <a:stCxn id="45" idx="3"/>
              <a:endCxn id="46" idx="1"/>
            </p:cNvCxnSpPr>
            <p:nvPr/>
          </p:nvCxnSpPr>
          <p:spPr>
            <a:xfrm>
              <a:off x="3566304" y="5119816"/>
              <a:ext cx="413274" cy="0"/>
            </a:xfrm>
            <a:prstGeom prst="straightConnector1">
              <a:avLst/>
            </a:prstGeom>
            <a:ln w="28575">
              <a:solidFill>
                <a:srgbClr val="0000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grupar 47"/>
          <p:cNvGrpSpPr/>
          <p:nvPr/>
        </p:nvGrpSpPr>
        <p:grpSpPr>
          <a:xfrm>
            <a:off x="522563" y="2481195"/>
            <a:ext cx="5093274" cy="1463571"/>
            <a:chOff x="1404592" y="2761328"/>
            <a:chExt cx="5093274" cy="1463571"/>
          </a:xfrm>
        </p:grpSpPr>
        <p:sp>
          <p:nvSpPr>
            <p:cNvPr id="49" name="CaixaDeTexto 48"/>
            <p:cNvSpPr txBox="1"/>
            <p:nvPr/>
          </p:nvSpPr>
          <p:spPr>
            <a:xfrm>
              <a:off x="4337866" y="2902955"/>
              <a:ext cx="2160000" cy="1169551"/>
            </a:xfrm>
            <a:prstGeom prst="rect">
              <a:avLst/>
            </a:prstGeom>
            <a:noFill/>
            <a:ln w="28575">
              <a:solidFill>
                <a:srgbClr val="0000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Leilão de Transmissão nº 2/2023 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Previsão de Investimentos</a:t>
              </a:r>
            </a:p>
            <a:p>
              <a:pPr algn="ctr"/>
              <a:r>
                <a:rPr lang="pt-BR" sz="1400" dirty="0" smtClean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R$ 21,7 Bilhões</a:t>
              </a:r>
              <a:endParaRPr lang="pt-BR" sz="1400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Conector de Seta Reta 49"/>
            <p:cNvCxnSpPr>
              <a:stCxn id="51" idx="3"/>
              <a:endCxn id="49" idx="1"/>
            </p:cNvCxnSpPr>
            <p:nvPr/>
          </p:nvCxnSpPr>
          <p:spPr>
            <a:xfrm flipV="1">
              <a:off x="3924592" y="3487731"/>
              <a:ext cx="413274" cy="5383"/>
            </a:xfrm>
            <a:prstGeom prst="straightConnector1">
              <a:avLst/>
            </a:prstGeom>
            <a:ln w="28575">
              <a:solidFill>
                <a:srgbClr val="0000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4592" y="2761328"/>
              <a:ext cx="2520000" cy="1463571"/>
            </a:xfrm>
            <a:prstGeom prst="rect">
              <a:avLst/>
            </a:prstGeom>
          </p:spPr>
        </p:pic>
      </p:grpSp>
      <p:sp>
        <p:nvSpPr>
          <p:cNvPr id="52" name="Retângulo 51">
            <a:hlinkClick r:id="rId6"/>
          </p:cNvPr>
          <p:cNvSpPr/>
          <p:nvPr/>
        </p:nvSpPr>
        <p:spPr>
          <a:xfrm>
            <a:off x="5119165" y="5887730"/>
            <a:ext cx="19536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 smtClean="0">
                <a:solidFill>
                  <a:srgbClr val="00008B"/>
                </a:solidFill>
              </a:rPr>
              <a:t>Fonte: DDOS/SNEE/MME, </a:t>
            </a:r>
            <a:r>
              <a:rPr lang="pt-BR" sz="900" dirty="0" err="1" smtClean="0">
                <a:solidFill>
                  <a:srgbClr val="00008B"/>
                </a:solidFill>
              </a:rPr>
              <a:t>nov</a:t>
            </a:r>
            <a:r>
              <a:rPr lang="pt-BR" sz="900" dirty="0" smtClean="0">
                <a:solidFill>
                  <a:srgbClr val="00008B"/>
                </a:solidFill>
              </a:rPr>
              <a:t>/2023.</a:t>
            </a:r>
            <a:endParaRPr lang="pt-BR" sz="900" dirty="0">
              <a:solidFill>
                <a:srgbClr val="00008B"/>
              </a:solidFill>
            </a:endParaRPr>
          </a:p>
        </p:txBody>
      </p:sp>
      <p:sp>
        <p:nvSpPr>
          <p:cNvPr id="2" name="Colchete Direito 1"/>
          <p:cNvSpPr/>
          <p:nvPr/>
        </p:nvSpPr>
        <p:spPr>
          <a:xfrm>
            <a:off x="5615837" y="1543050"/>
            <a:ext cx="213463" cy="3253060"/>
          </a:xfrm>
          <a:prstGeom prst="rightBracket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722568" y="2313927"/>
            <a:ext cx="738664" cy="1468414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Transmissão</a:t>
            </a:r>
          </a:p>
          <a:p>
            <a:pPr algn="ctr"/>
            <a:r>
              <a:rPr lang="pt-BR" b="1" dirty="0">
                <a:ln/>
                <a:solidFill>
                  <a:schemeClr val="accent4"/>
                </a:solidFill>
              </a:rPr>
              <a:t>p</a:t>
            </a:r>
            <a:r>
              <a:rPr lang="pt-BR" b="1" cap="none" spc="0" dirty="0" smtClean="0">
                <a:ln/>
                <a:solidFill>
                  <a:schemeClr val="accent4"/>
                </a:solidFill>
                <a:effectLst/>
              </a:rPr>
              <a:t>ara Transição</a:t>
            </a:r>
            <a:endParaRPr lang="pt-BR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5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1011</Words>
  <Application>Microsoft Office PowerPoint</Application>
  <PresentationFormat>Widescreen</PresentationFormat>
  <Paragraphs>190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Arial Bold</vt:lpstr>
      <vt:lpstr>Calibri</vt:lpstr>
      <vt:lpstr>Calibri Light</vt:lpstr>
      <vt:lpstr>Segoe UI Black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Rodrigues de Amorim Santana</dc:creator>
  <cp:lastModifiedBy>Subsecretaria de Sustentabilidade</cp:lastModifiedBy>
  <cp:revision>172</cp:revision>
  <dcterms:created xsi:type="dcterms:W3CDTF">2023-08-16T21:08:07Z</dcterms:created>
  <dcterms:modified xsi:type="dcterms:W3CDTF">2023-12-12T16:31:18Z</dcterms:modified>
</cp:coreProperties>
</file>