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74" r:id="rId5"/>
    <p:sldId id="261" r:id="rId6"/>
    <p:sldId id="272" r:id="rId7"/>
    <p:sldId id="27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ED83E8-E147-402F-AC86-9E042706E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600F128-2CBE-4CA1-93C6-A5760AA99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901795-BAAF-404E-94A1-D49F2F1D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863696-0355-4666-8985-1B1C2BDE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95FD65-C7F8-4EA0-A9BA-2D5687BB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83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A6C57E-052E-410E-9845-896DD9B3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0CE5C17-4066-40EC-836F-6FB4ACBC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B46EA7-2A97-4B21-8AA9-33D6E994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1767A9-EA43-46A8-B962-0DA246F3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D6BCA5-2750-4A30-B7D1-25763068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98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E5864F1-A64C-436B-B397-D501F8804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436BD7B-85E9-4D9B-A1AF-495A2E804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F94B23-212B-4EFB-80A7-8819C24A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DFB58F-51C1-4C30-B7B2-EE5449FC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A34B7E-2A68-4140-B5BA-4A6BD3DF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73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467F24-123B-4F8D-A924-28043347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5109FF-9758-4FD7-B44E-935CA335C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421693-4428-4933-BE27-24A7C0C5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11EC26-7C8F-4CE7-8E4F-342B07B9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131A52-B98C-4771-814C-E312E4A8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25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33DDC-4F71-4307-9F89-EC632277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00E3B97-2BCC-42CF-955A-78BAC4C6D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EA5E96-E4E3-42A8-B4FA-1FAE2C7E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23B425-35EF-4B3E-AD54-A7E8C08E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A17003-8C72-43C4-B7FC-893BEDAF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0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15F59C-2EE0-4AA3-801E-A4056545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C264E0D-F227-4DFB-A48B-1DBB6C21A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5D1C6FB-D05D-4AB5-83CB-0F76165EC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2156BF5-37D0-4D2B-BE99-CDA48409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C451DC-4A45-4775-935A-5156C9D3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28F77E-9CA3-4B9A-BB53-A4FE9613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38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0E0BF0-C56F-424A-990C-8CF694CC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69F96DE-02F4-4F8F-89B5-ACBEA5604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2F84BD7-233D-4FC4-A877-73D808DC9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A2D0306-5221-4059-86E6-45A58B245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F675CB9-E993-4322-820E-7C3493B2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BE8497C-8539-4A45-8299-28C167D6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871FF9B-D8F3-4965-BB60-D4AB6938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1785AE7-C4FD-45FD-B29C-AE2171F5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14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9D85C9-29BA-4BE5-9240-B7399220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517EB86-A576-4487-B79D-DA76FCD5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F7B1A1D-E414-42DD-85B3-548C5139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CD9AC54-D333-4658-A45F-4158EEEA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03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15E26D9-A1B5-4C85-8D09-1CF8FEA2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3C5E2C5-2848-4C68-9BFF-491EFDBF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7B35F14-FA6F-4F89-B4DD-B995D68C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5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BFF5E7-D5E0-406E-8A2E-4E9EA2B8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0C095F-ED3E-4273-A79B-4E1D4FA7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CD02208-4BF3-4A16-91D2-75324A784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0590189-42B1-4E08-8219-E94AB7F2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850160A-4108-494E-A0B1-1CB326EA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FBFFB7-27D3-4302-925F-2192CB6D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89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BFC620-9A0B-4EB1-AD7A-E4A87ECA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0DA0419-928E-4C76-9CEF-96CB102F1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889F71C-1B15-40BC-95F8-265EE0B14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FF8FB6B-4520-4F05-8485-6381B51D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E67A8E-4C22-4B63-ACED-4741EF84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34BF75-84FA-4DDC-A3D5-8D1B2A0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1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AD588EE-FB21-4456-8512-B2EDA761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F019579-B6E5-44A0-A893-F5C0F540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900BEC-7CAF-4412-8207-552FAF708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6C04-D784-4EA0-8246-D1C4998429DB}" type="datetimeFigureOut">
              <a:rPr lang="es-ES" smtClean="0"/>
              <a:t>07/08/2019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89AAE8-091C-4CD8-BC32-693584B98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D7BC5C9-AB59-457F-950F-15886289B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6376-16A2-4108-8AB3-2BA41D860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6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050A677-7D46-4A89-A72B-80C11EDA590C}"/>
              </a:ext>
            </a:extLst>
          </p:cNvPr>
          <p:cNvSpPr txBox="1"/>
          <p:nvPr/>
        </p:nvSpPr>
        <p:spPr>
          <a:xfrm>
            <a:off x="914401" y="2927630"/>
            <a:ext cx="11457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/>
            <a:endParaRPr lang="es-ES" sz="2800" b="1" dirty="0">
              <a:solidFill>
                <a:schemeClr val="accent2"/>
              </a:solidFill>
            </a:endParaRPr>
          </a:p>
          <a:p>
            <a:pPr algn="ctr"/>
            <a:r>
              <a:rPr lang="es-ES" sz="3600" b="1" dirty="0" smtClean="0">
                <a:solidFill>
                  <a:schemeClr val="accent2"/>
                </a:solidFill>
              </a:rPr>
              <a:t>CONSCIENTIZAÇÃO SOBRE A DOENÇA DE BATTEN</a:t>
            </a:r>
            <a:endParaRPr lang="es-ES" sz="3600" b="1" dirty="0">
              <a:solidFill>
                <a:schemeClr val="accent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2" y="808892"/>
            <a:ext cx="5756030" cy="17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60677" y="-504092"/>
            <a:ext cx="443945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A Associação </a:t>
            </a:r>
            <a:r>
              <a:rPr lang="pt-BR" sz="2400" dirty="0" err="1" smtClean="0"/>
              <a:t>Niemann</a:t>
            </a:r>
            <a:r>
              <a:rPr lang="pt-BR" sz="2400" dirty="0" smtClean="0"/>
              <a:t> </a:t>
            </a:r>
            <a:r>
              <a:rPr lang="pt-BR" sz="2400" dirty="0" err="1" smtClean="0"/>
              <a:t>Pick</a:t>
            </a:r>
            <a:r>
              <a:rPr lang="pt-BR" sz="2400" dirty="0" smtClean="0"/>
              <a:t> &amp; </a:t>
            </a:r>
            <a:r>
              <a:rPr lang="pt-BR" sz="2400" dirty="0" err="1" smtClean="0"/>
              <a:t>Batten</a:t>
            </a:r>
            <a:r>
              <a:rPr lang="pt-BR" sz="2400" dirty="0" smtClean="0"/>
              <a:t> Brasil, instituída </a:t>
            </a:r>
            <a:r>
              <a:rPr lang="pt-BR" sz="2400" dirty="0"/>
              <a:t>formalmente, em 2010, como entidade sem fins </a:t>
            </a:r>
            <a:r>
              <a:rPr lang="pt-BR" sz="2400" dirty="0" smtClean="0"/>
              <a:t>lucrativos, com sede em Curitiba – PR.</a:t>
            </a:r>
          </a:p>
          <a:p>
            <a:endParaRPr lang="pt-BR" sz="2400" dirty="0"/>
          </a:p>
          <a:p>
            <a:r>
              <a:rPr lang="pt-BR" sz="2400" dirty="0" smtClean="0"/>
              <a:t>100% da diretoria executiva da Associação é formada por familiares de pessoas afetadas pelas doenças, e todos atuam voluntariamente.</a:t>
            </a:r>
          </a:p>
          <a:p>
            <a:endParaRPr lang="pt-BR" sz="2400" dirty="0" smtClean="0"/>
          </a:p>
          <a:p>
            <a:endParaRPr lang="pt-BR" sz="2400" dirty="0">
              <a:latin typeface="Arial Narrow" pitchFamily="34" charset="0"/>
            </a:endParaRPr>
          </a:p>
          <a:p>
            <a:endParaRPr lang="pt-BR" dirty="0"/>
          </a:p>
        </p:txBody>
      </p:sp>
      <p:pic>
        <p:nvPicPr>
          <p:cNvPr id="8" name="Imagem 7" descr="228795_218129151530715_100000008959549_922459_3278466_n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8" y="449887"/>
            <a:ext cx="3024438" cy="21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49" y="449887"/>
            <a:ext cx="3737289" cy="21946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8" y="3004561"/>
            <a:ext cx="6382953" cy="28956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" y="6119139"/>
            <a:ext cx="2621403" cy="5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E4589E8-3E85-4A5C-A522-8CEE4695EEBD}"/>
              </a:ext>
            </a:extLst>
          </p:cNvPr>
          <p:cNvSpPr txBox="1"/>
          <p:nvPr/>
        </p:nvSpPr>
        <p:spPr>
          <a:xfrm>
            <a:off x="7174523" y="445477"/>
            <a:ext cx="464233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pt-BR" dirty="0" smtClean="0"/>
          </a:p>
          <a:p>
            <a:pPr fontAlgn="base"/>
            <a:endParaRPr lang="pt-BR" sz="2800" dirty="0" smtClean="0"/>
          </a:p>
          <a:p>
            <a:pPr fontAlgn="base"/>
            <a:endParaRPr lang="pt-BR" sz="2800" dirty="0"/>
          </a:p>
          <a:p>
            <a:pPr fontAlgn="base"/>
            <a:endParaRPr lang="pt-BR" sz="2800" dirty="0" smtClean="0"/>
          </a:p>
          <a:p>
            <a:pPr fontAlgn="base"/>
            <a:endParaRPr lang="pt-BR" sz="2800" dirty="0"/>
          </a:p>
          <a:p>
            <a:pPr fontAlgn="base"/>
            <a:endParaRPr lang="pt-BR" sz="2800" dirty="0" smtClean="0"/>
          </a:p>
          <a:p>
            <a:pPr fontAlgn="base"/>
            <a:endParaRPr lang="pt-BR" sz="2800" dirty="0"/>
          </a:p>
          <a:p>
            <a:pPr fontAlgn="base"/>
            <a:endParaRPr lang="pt-BR" sz="2800" dirty="0" smtClean="0"/>
          </a:p>
          <a:p>
            <a:pPr fontAlgn="base"/>
            <a:endParaRPr lang="pt-BR" sz="2800" dirty="0"/>
          </a:p>
          <a:p>
            <a:pPr fontAlgn="base"/>
            <a:endParaRPr lang="pt-BR" sz="2800" dirty="0" smtClean="0"/>
          </a:p>
          <a:p>
            <a:pPr fontAlgn="base"/>
            <a:r>
              <a:rPr lang="pt-BR" sz="2800" dirty="0" smtClean="0"/>
              <a:t>Acompanhamos pacientes em 17 Estados Brasileiros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" y="6119139"/>
            <a:ext cx="2621403" cy="50990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26698" r="86" b="-613"/>
          <a:stretch/>
        </p:blipFill>
        <p:spPr bwMode="auto">
          <a:xfrm>
            <a:off x="1969476" y="953069"/>
            <a:ext cx="8534401" cy="307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7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98831" y="879232"/>
            <a:ext cx="6658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" y="6119139"/>
            <a:ext cx="2621403" cy="50990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908430" y="785446"/>
            <a:ext cx="59318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doença de </a:t>
            </a:r>
            <a:r>
              <a:rPr lang="pt-BR" dirty="0" err="1"/>
              <a:t>Batten</a:t>
            </a:r>
            <a:r>
              <a:rPr lang="pt-BR" dirty="0"/>
              <a:t> é a forma mais comum de um grupo de doenças raras conhecidas como </a:t>
            </a:r>
            <a:r>
              <a:rPr lang="pt-BR" dirty="0" err="1" smtClean="0"/>
              <a:t>Lipofuscinose</a:t>
            </a:r>
            <a:r>
              <a:rPr lang="pt-BR" dirty="0" smtClean="0"/>
              <a:t> </a:t>
            </a:r>
            <a:r>
              <a:rPr lang="pt-BR" dirty="0" err="1"/>
              <a:t>Ceróide</a:t>
            </a:r>
            <a:r>
              <a:rPr lang="pt-BR" dirty="0"/>
              <a:t> </a:t>
            </a:r>
            <a:r>
              <a:rPr lang="pt-BR" dirty="0" smtClean="0"/>
              <a:t>Neuronal </a:t>
            </a:r>
            <a:r>
              <a:rPr lang="pt-BR" dirty="0"/>
              <a:t>(NCL).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doença de </a:t>
            </a:r>
            <a:r>
              <a:rPr lang="pt-BR" dirty="0" err="1"/>
              <a:t>Batten</a:t>
            </a:r>
            <a:r>
              <a:rPr lang="pt-BR" dirty="0"/>
              <a:t> é um distúrbio genético hereditário que causa um acúmulo de </a:t>
            </a:r>
            <a:r>
              <a:rPr lang="pt-BR" dirty="0" err="1"/>
              <a:t>lipopigmentos</a:t>
            </a:r>
            <a:r>
              <a:rPr lang="pt-BR" dirty="0"/>
              <a:t> no tecido do corpo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dirty="0" smtClean="0"/>
              <a:t>Estima-se que  </a:t>
            </a:r>
            <a:r>
              <a:rPr lang="pt-BR" dirty="0"/>
              <a:t>2 a 4 de cada 100.000 nascimentos são </a:t>
            </a:r>
            <a:r>
              <a:rPr lang="pt-BR" dirty="0" smtClean="0"/>
              <a:t>afetados</a:t>
            </a:r>
            <a:r>
              <a:rPr lang="pt-BR" dirty="0"/>
              <a:t>  </a:t>
            </a:r>
            <a:r>
              <a:rPr lang="pt-BR" dirty="0" smtClean="0"/>
              <a:t>por essa doença.</a:t>
            </a:r>
          </a:p>
          <a:p>
            <a:endParaRPr lang="pt-BR" dirty="0" smtClean="0"/>
          </a:p>
          <a:p>
            <a:r>
              <a:rPr lang="pt-BR" dirty="0"/>
              <a:t>Os </a:t>
            </a:r>
            <a:r>
              <a:rPr lang="pt-BR" dirty="0" smtClean="0"/>
              <a:t>principais sintomas de </a:t>
            </a:r>
            <a:r>
              <a:rPr lang="pt-BR" dirty="0" err="1"/>
              <a:t>Batten</a:t>
            </a:r>
            <a:r>
              <a:rPr lang="pt-BR" dirty="0"/>
              <a:t> </a:t>
            </a:r>
            <a:r>
              <a:rPr lang="pt-BR" dirty="0" smtClean="0"/>
              <a:t> são:</a:t>
            </a:r>
          </a:p>
          <a:p>
            <a:endParaRPr lang="pt-BR" dirty="0"/>
          </a:p>
          <a:p>
            <a:r>
              <a:rPr lang="pt-BR" dirty="0"/>
              <a:t>Perda de visão (um sinal precoce) e cegueira</a:t>
            </a:r>
          </a:p>
          <a:p>
            <a:r>
              <a:rPr lang="pt-BR" dirty="0"/>
              <a:t>Descoordenação </a:t>
            </a:r>
            <a:r>
              <a:rPr lang="pt-BR" dirty="0" smtClean="0"/>
              <a:t>Muscular</a:t>
            </a:r>
            <a:endParaRPr lang="pt-BR" dirty="0"/>
          </a:p>
          <a:p>
            <a:r>
              <a:rPr lang="pt-BR" dirty="0" smtClean="0"/>
              <a:t>Demência</a:t>
            </a:r>
            <a:endParaRPr lang="pt-BR" dirty="0"/>
          </a:p>
          <a:p>
            <a:r>
              <a:rPr lang="pt-BR" dirty="0" smtClean="0"/>
              <a:t>Convulsões</a:t>
            </a:r>
            <a:endParaRPr lang="pt-BR" dirty="0"/>
          </a:p>
          <a:p>
            <a:r>
              <a:rPr lang="pt-BR" dirty="0"/>
              <a:t>Espasmos </a:t>
            </a:r>
            <a:r>
              <a:rPr lang="pt-BR" dirty="0" smtClean="0"/>
              <a:t>Musculares</a:t>
            </a:r>
            <a:endParaRPr lang="pt-BR" dirty="0"/>
          </a:p>
          <a:p>
            <a:r>
              <a:rPr lang="pt-BR" dirty="0"/>
              <a:t>Deterioração do </a:t>
            </a:r>
            <a:r>
              <a:rPr lang="pt-BR" dirty="0" smtClean="0"/>
              <a:t>Tônus ​​Muscular</a:t>
            </a:r>
            <a:endParaRPr lang="pt-BR" dirty="0"/>
          </a:p>
          <a:p>
            <a:r>
              <a:rPr lang="pt-BR" dirty="0"/>
              <a:t>Problemas com o </a:t>
            </a:r>
            <a:r>
              <a:rPr lang="pt-BR" dirty="0" smtClean="0"/>
              <a:t>Movimento</a:t>
            </a:r>
            <a:endParaRPr lang="pt-BR" dirty="0"/>
          </a:p>
          <a:p>
            <a:endParaRPr lang="pt-BR" dirty="0" smtClean="0"/>
          </a:p>
        </p:txBody>
      </p:sp>
      <p:sp>
        <p:nvSpPr>
          <p:cNvPr id="2" name="AutoShape 2" descr="blob:https://web.whatsapp.com/02dc56bb-83e6-4ce0-9824-e0956bd916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4" descr="https://scontent-bog1-1.xx.fbcdn.net/v/t1.0-9/59920894_431943637624732_621067737178832896_o.jpg?_nc_cat=103&amp;_nc_oc=AQnzdBP5hVUzWNvPKnOVBhiShkF04vpHVX-ptqLPwrX6o5bof5tNHLxIUs3tbD-L-K4&amp;_nc_ht=scontent-bog1-1.xx&amp;oh=6e5e80f1935a42473457aaa3802608de&amp;oe=5DD0D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9" y="773724"/>
            <a:ext cx="4614961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 imagem pode conter: 2 pessoas, pessoas sentadas, grama, atividades ao ar livre, texto e natur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9" y="3556888"/>
            <a:ext cx="4614962" cy="22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4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" y="6119139"/>
            <a:ext cx="2621403" cy="50990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45014" y="1008185"/>
            <a:ext cx="65180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baixo nível de conscientização na sociedade sobre as Doenças </a:t>
            </a:r>
            <a:r>
              <a:rPr lang="pt-BR" dirty="0" smtClean="0"/>
              <a:t>Raras e </a:t>
            </a:r>
            <a:r>
              <a:rPr lang="pt-BR" dirty="0" err="1" smtClean="0"/>
              <a:t>Neurodegenerativas</a:t>
            </a:r>
            <a:r>
              <a:rPr lang="pt-BR" dirty="0" smtClean="0"/>
              <a:t> </a:t>
            </a:r>
            <a:r>
              <a:rPr lang="pt-BR" dirty="0"/>
              <a:t>na </a:t>
            </a:r>
            <a:r>
              <a:rPr lang="pt-BR" dirty="0" smtClean="0"/>
              <a:t>infância,  </a:t>
            </a:r>
            <a:r>
              <a:rPr lang="pt-BR" dirty="0"/>
              <a:t>é um desafio para quem luta pela causa, já que o acesso ao cuidado adequado acaba sendo limitado e não existem políticas específicas em prol da melhoria das condições de vida dos pacientes e suas famílias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Leva-se</a:t>
            </a:r>
            <a:r>
              <a:rPr lang="pt-BR" dirty="0"/>
              <a:t>, em média, </a:t>
            </a:r>
            <a:r>
              <a:rPr lang="pt-BR" dirty="0" smtClean="0"/>
              <a:t>5 a 6 </a:t>
            </a:r>
            <a:r>
              <a:rPr lang="pt-BR" dirty="0"/>
              <a:t>anos para que o paciente </a:t>
            </a:r>
            <a:r>
              <a:rPr lang="pt-BR" dirty="0" smtClean="0"/>
              <a:t>com a Doença de </a:t>
            </a:r>
            <a:r>
              <a:rPr lang="pt-BR" dirty="0" err="1" smtClean="0"/>
              <a:t>Batten</a:t>
            </a:r>
            <a:r>
              <a:rPr lang="pt-BR" dirty="0" smtClean="0"/>
              <a:t>  </a:t>
            </a:r>
            <a:r>
              <a:rPr lang="pt-BR" dirty="0"/>
              <a:t>receba </a:t>
            </a:r>
            <a:r>
              <a:rPr lang="pt-BR" dirty="0" smtClean="0"/>
              <a:t>o </a:t>
            </a:r>
            <a:r>
              <a:rPr lang="pt-BR" dirty="0"/>
              <a:t>diagnóstico </a:t>
            </a:r>
            <a:r>
              <a:rPr lang="pt-BR" dirty="0" smtClean="0"/>
              <a:t>apropriado.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Essa doença afeta um pequeno percentual da população, no entanto,  o seu menor percentual de incidência não pode ser justificativa para que esses pacientes deixem de receber a atenção necessária das Politicas Públicas, das Industrias Farmacêuticas e da Sociedade como um todo.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Doença de </a:t>
            </a:r>
            <a:r>
              <a:rPr lang="pt-BR" dirty="0" err="1" smtClean="0"/>
              <a:t>Batten</a:t>
            </a:r>
            <a:r>
              <a:rPr lang="pt-BR" dirty="0" smtClean="0"/>
              <a:t> altera a qualidade de vida não só do paciente, mas todos a sua volta, causando muita DOR e SOFRIMENTO para toda família.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3" y="480646"/>
            <a:ext cx="2652100" cy="28956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6"/>
          <a:stretch/>
        </p:blipFill>
        <p:spPr>
          <a:xfrm>
            <a:off x="2899724" y="2987966"/>
            <a:ext cx="247862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E4589E8-3E85-4A5C-A522-8CEE4695EEBD}"/>
              </a:ext>
            </a:extLst>
          </p:cNvPr>
          <p:cNvSpPr txBox="1"/>
          <p:nvPr/>
        </p:nvSpPr>
        <p:spPr>
          <a:xfrm>
            <a:off x="7561385" y="392814"/>
            <a:ext cx="413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pt-BR" dirty="0" smtClean="0"/>
          </a:p>
          <a:p>
            <a:pPr fontAlgn="base"/>
            <a:endParaRPr lang="pt-BR" sz="2400" dirty="0" smtClean="0">
              <a:latin typeface="Arial Narrow" pitchFamily="34" charset="0"/>
            </a:endParaRPr>
          </a:p>
          <a:p>
            <a:pPr fontAlgn="base"/>
            <a:endParaRPr lang="pt-BR" sz="2400" dirty="0">
              <a:latin typeface="Arial Narrow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" y="6359109"/>
            <a:ext cx="2121880" cy="41274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44" y="608567"/>
            <a:ext cx="5480538" cy="576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5" y="648697"/>
            <a:ext cx="2739537" cy="27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82" y="3106615"/>
            <a:ext cx="2876638" cy="291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DFAE9404-57F0-45A9-96A4-9F7788E9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82" y="608567"/>
            <a:ext cx="866784" cy="101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D8E7B9B-C0A8-4732-ACC1-7FE52562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/>
          <a:stretch/>
        </p:blipFill>
        <p:spPr bwMode="auto">
          <a:xfrm>
            <a:off x="8477982" y="2178027"/>
            <a:ext cx="851581" cy="9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xmlns="" id="{9E417BC3-EF83-41FB-84D4-9E89F7F5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3834" y="2178027"/>
            <a:ext cx="864274" cy="9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xmlns="" id="{69D54B98-35A1-40C2-B177-B8FDF4E4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2770" y="3366318"/>
            <a:ext cx="994674" cy="10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F58D6911-501A-40B9-B027-1B7E5127F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"/>
          <a:stretch/>
        </p:blipFill>
        <p:spPr bwMode="auto">
          <a:xfrm>
            <a:off x="2002770" y="5232689"/>
            <a:ext cx="1033809" cy="78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EFB3AFDD-2BDF-4EA4-B24E-9CABAD03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54" y="3366319"/>
            <a:ext cx="881638" cy="10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863A770F-ED9A-461B-AD09-087EDCBD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6518" y="5232689"/>
            <a:ext cx="881974" cy="78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0D388659-7AA8-4D1B-AF52-608C0079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92" y="4461606"/>
            <a:ext cx="966662" cy="77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xmlns="" id="{91F43F20-B3A6-48F1-BFD1-A114B7E94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44766" y="2178027"/>
            <a:ext cx="1139068" cy="93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xmlns="" id="{E923B488-7392-47B7-A692-1906D2B7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83834" y="1225354"/>
            <a:ext cx="811033" cy="9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CCA20A00-9F63-4C50-9DF6-2A12CDFD4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8"/>
          <a:stretch/>
        </p:blipFill>
        <p:spPr bwMode="auto">
          <a:xfrm>
            <a:off x="8477982" y="1483124"/>
            <a:ext cx="937881" cy="70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xmlns="" id="{5AE9063E-AC7F-4321-806F-7BF76E9A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55" y="4429000"/>
            <a:ext cx="881638" cy="80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64DB2A74-2C51-4409-8013-77B7F5C6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66" y="1241861"/>
            <a:ext cx="1139068" cy="91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xmlns="" id="{804E43D5-C479-4396-BF10-E0B637275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344766" y="648698"/>
            <a:ext cx="1139068" cy="7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xmlns="" id="{6FB0822A-127A-47BB-BBB4-BA57C0A5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458954" y="616149"/>
            <a:ext cx="835913" cy="7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 descr="C:\Users\cliente05\Downloads\54ea1962-8dfb-4d4f-9f7b-b313bbc1d086.jpg">
            <a:extLst>
              <a:ext uri="{FF2B5EF4-FFF2-40B4-BE49-F238E27FC236}">
                <a16:creationId xmlns:a16="http://schemas.microsoft.com/office/drawing/2014/main" xmlns="" id="{A1B1447D-A5AC-4101-805B-5C6FE05D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7905" y="3366318"/>
            <a:ext cx="928613" cy="902668"/>
          </a:xfrm>
          <a:prstGeom prst="rect">
            <a:avLst/>
          </a:prstGeom>
          <a:noFill/>
        </p:spPr>
      </p:pic>
      <p:pic>
        <p:nvPicPr>
          <p:cNvPr id="28" name="Picture 8" descr="C:\Users\cliente05\Downloads\d830c844-9a9a-4db7-87f0-da8ec656e880.jpg">
            <a:extLst>
              <a:ext uri="{FF2B5EF4-FFF2-40B4-BE49-F238E27FC236}">
                <a16:creationId xmlns:a16="http://schemas.microsoft.com/office/drawing/2014/main" xmlns="" id="{9B25C85C-183B-4D5E-B4DC-A75C53A8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7905" y="4267780"/>
            <a:ext cx="928613" cy="928220"/>
          </a:xfrm>
          <a:prstGeom prst="rect">
            <a:avLst/>
          </a:prstGeom>
          <a:noFill/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5AA047CD-BC63-467B-A575-1A5D13DB7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3" b="17965"/>
          <a:stretch/>
        </p:blipFill>
        <p:spPr bwMode="auto">
          <a:xfrm>
            <a:off x="257906" y="5196000"/>
            <a:ext cx="928950" cy="8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7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" y="6119139"/>
            <a:ext cx="2621403" cy="50990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74277" y="1477107"/>
            <a:ext cx="82647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"Fazer o bem é como acender a vela do outro com a sua </a:t>
            </a:r>
            <a:r>
              <a:rPr lang="pt-BR" sz="3600" dirty="0" smtClean="0"/>
              <a:t>vela... </a:t>
            </a:r>
          </a:p>
          <a:p>
            <a:pPr algn="ctr"/>
            <a:r>
              <a:rPr lang="pt-BR" sz="3600" dirty="0" smtClean="0"/>
              <a:t>Você não perde nada e </a:t>
            </a:r>
            <a:r>
              <a:rPr lang="pt-BR" sz="3600" dirty="0"/>
              <a:t>mundo fica mais </a:t>
            </a:r>
            <a:r>
              <a:rPr lang="pt-BR" sz="3600" dirty="0" smtClean="0"/>
              <a:t>iluminado.“</a:t>
            </a:r>
          </a:p>
          <a:p>
            <a:endParaRPr lang="pt-BR" sz="3600" dirty="0"/>
          </a:p>
          <a:p>
            <a:pPr algn="r"/>
            <a:endParaRPr lang="pt-BR" sz="3600" dirty="0" smtClean="0"/>
          </a:p>
          <a:p>
            <a:pPr algn="r"/>
            <a:r>
              <a:rPr lang="pt-BR" sz="3600" dirty="0" smtClean="0"/>
              <a:t>OBRIGADO!!!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57266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19833</TotalTime>
  <Words>326</Words>
  <Application>Microsoft Office PowerPoint</Application>
  <PresentationFormat>Personalizar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Victoria Navarro Peralta</dc:creator>
  <cp:lastModifiedBy>Usuário do Windows</cp:lastModifiedBy>
  <cp:revision>50</cp:revision>
  <dcterms:created xsi:type="dcterms:W3CDTF">2019-07-18T21:06:13Z</dcterms:created>
  <dcterms:modified xsi:type="dcterms:W3CDTF">2019-08-21T17:21:40Z</dcterms:modified>
</cp:coreProperties>
</file>