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93" name="Shape 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102" name="Shape 102"/>
          <p:cNvSpPr/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9" name="Shape 39"/>
          <p:cNvSpPr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8" name="Shape 48"/>
          <p:cNvSpPr/>
          <p:nvPr>
            <p:ph type="body" sz="quarter" idx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Shape 49"/>
          <p:cNvSpPr/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hape 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73" name="Shape 73"/>
          <p:cNvSpPr/>
          <p:nvPr>
            <p:ph type="body" sz="half" idx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Shape 74"/>
          <p:cNvSpPr/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hape 7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83" name="Shape 83"/>
          <p:cNvSpPr/>
          <p:nvPr>
            <p:ph type="pic" sz="half" idx="13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Shape 8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089823" y="6404294"/>
            <a:ext cx="263978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18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19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8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10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11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4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5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6.jpeg"/><Relationship Id="rId4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10.png" descr="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36" y="0"/>
            <a:ext cx="11880754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14.png" descr="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983" y="0"/>
            <a:ext cx="1201083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17.png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0"/>
            <a:ext cx="11945261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16.png" descr="Imagem 2"/>
          <p:cNvPicPr>
            <a:picLocks noChangeAspect="1"/>
          </p:cNvPicPr>
          <p:nvPr/>
        </p:nvPicPr>
        <p:blipFill>
          <a:blip r:embed="rId2">
            <a:extLst/>
          </a:blip>
          <a:srcRect l="0" t="0" r="70742" b="0"/>
          <a:stretch>
            <a:fillRect/>
          </a:stretch>
        </p:blipFill>
        <p:spPr>
          <a:xfrm>
            <a:off x="-3" y="0"/>
            <a:ext cx="3537693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Captura de Tela 2018-11-28 às 21.55.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1807" y="120710"/>
            <a:ext cx="6020877" cy="3259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Captura de Tela 2018-11-28 às 21.54.2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02651" y="3681257"/>
            <a:ext cx="7699189" cy="2948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19.png" descr="Cópia de Cópia de GAfPA-08-2017 (2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12" y="0"/>
            <a:ext cx="12011823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20.png" descr="Carta aos prescritores rensima_Página_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42050" y="-26697"/>
            <a:ext cx="9614337" cy="6612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21.png" descr="Captura de Tela 2017-10-19 às 19.50.2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527" y="1769247"/>
            <a:ext cx="11735728" cy="32432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19.png" descr="Cópia de Cópia de GAfPA-08-2017 (2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12" y="0"/>
            <a:ext cx="12011823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22.png" descr="Captura de Tela 2017-10-19 às 19.50.4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86" y="0"/>
            <a:ext cx="7923628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23.png" descr="Captura de Tela 2017-11-22 às 21.39.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19" y="62177"/>
            <a:ext cx="11943162" cy="7115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10.png" descr="11.png"/>
          <p:cNvPicPr>
            <a:picLocks noChangeAspect="1"/>
          </p:cNvPicPr>
          <p:nvPr/>
        </p:nvPicPr>
        <p:blipFill>
          <a:blip r:embed="rId2">
            <a:extLst/>
          </a:blip>
          <a:srcRect l="0" t="0" r="78943" b="0"/>
          <a:stretch>
            <a:fillRect/>
          </a:stretch>
        </p:blipFill>
        <p:spPr>
          <a:xfrm>
            <a:off x="65796" y="-2"/>
            <a:ext cx="2501632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2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6954" y="-2"/>
            <a:ext cx="9305047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10.png" descr="11.png"/>
          <p:cNvPicPr>
            <a:picLocks noChangeAspect="1"/>
          </p:cNvPicPr>
          <p:nvPr/>
        </p:nvPicPr>
        <p:blipFill>
          <a:blip r:embed="rId2">
            <a:extLst/>
          </a:blip>
          <a:srcRect l="0" t="0" r="78943" b="0"/>
          <a:stretch>
            <a:fillRect/>
          </a:stretch>
        </p:blipFill>
        <p:spPr>
          <a:xfrm>
            <a:off x="0" y="203200"/>
            <a:ext cx="2501632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0231" y="386153"/>
            <a:ext cx="9035050" cy="6675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2.jpg" descr="Cópia de GAfPA-08-2017 (2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72" y="-95250"/>
            <a:ext cx="12535206" cy="704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10.png" descr="11.png"/>
          <p:cNvPicPr>
            <a:picLocks noChangeAspect="1"/>
          </p:cNvPicPr>
          <p:nvPr/>
        </p:nvPicPr>
        <p:blipFill>
          <a:blip r:embed="rId2">
            <a:extLst/>
          </a:blip>
          <a:srcRect l="0" t="0" r="78943" b="0"/>
          <a:stretch>
            <a:fillRect/>
          </a:stretch>
        </p:blipFill>
        <p:spPr>
          <a:xfrm>
            <a:off x="65796" y="-2"/>
            <a:ext cx="1307368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29.jpg" descr="2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6296" y="132820"/>
            <a:ext cx="10646504" cy="65923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30.jpg" descr="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684" y="7308"/>
            <a:ext cx="12227368" cy="6843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10.png" descr="11.png"/>
          <p:cNvPicPr>
            <a:picLocks noChangeAspect="1"/>
          </p:cNvPicPr>
          <p:nvPr/>
        </p:nvPicPr>
        <p:blipFill>
          <a:blip r:embed="rId2">
            <a:extLst/>
          </a:blip>
          <a:srcRect l="0" t="0" r="78943" b="0"/>
          <a:stretch>
            <a:fillRect/>
          </a:stretch>
        </p:blipFill>
        <p:spPr>
          <a:xfrm>
            <a:off x="-18871" y="0"/>
            <a:ext cx="10595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31.jpg" descr="2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9783" y="-2"/>
            <a:ext cx="11139952" cy="6858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10.png" descr="11.png"/>
          <p:cNvPicPr>
            <a:picLocks noChangeAspect="1"/>
          </p:cNvPicPr>
          <p:nvPr/>
        </p:nvPicPr>
        <p:blipFill>
          <a:blip r:embed="rId2">
            <a:extLst/>
          </a:blip>
          <a:srcRect l="0" t="0" r="78943" b="0"/>
          <a:stretch>
            <a:fillRect/>
          </a:stretch>
        </p:blipFill>
        <p:spPr>
          <a:xfrm>
            <a:off x="-18871" y="0"/>
            <a:ext cx="10595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32.jpg" descr="WhatsApp Image 2017-11-23 at 09.12.4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6107" y="206969"/>
            <a:ext cx="11003627" cy="6605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33.png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0"/>
            <a:ext cx="12054628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Deixe a Ana viver sem dor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0100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34.png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3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3.png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4.png" descr="Imagem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5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6.png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" y="0"/>
            <a:ext cx="1219200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7.jpeg"/>
          <p:cNvPicPr>
            <a:picLocks noChangeAspect="1"/>
          </p:cNvPicPr>
          <p:nvPr/>
        </p:nvPicPr>
        <p:blipFill>
          <a:blip r:embed="rId2">
            <a:extLst/>
          </a:blip>
          <a:srcRect l="10769" t="5692" r="10872" b="11232"/>
          <a:stretch>
            <a:fillRect/>
          </a:stretch>
        </p:blipFill>
        <p:spPr>
          <a:xfrm>
            <a:off x="-1" y="0"/>
            <a:ext cx="2910841" cy="411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8.jpeg"/>
          <p:cNvPicPr>
            <a:picLocks noChangeAspect="1"/>
          </p:cNvPicPr>
          <p:nvPr/>
        </p:nvPicPr>
        <p:blipFill>
          <a:blip r:embed="rId3">
            <a:extLst/>
          </a:blip>
          <a:srcRect l="9692" t="8726" r="9692" b="11711"/>
          <a:stretch>
            <a:fillRect/>
          </a:stretch>
        </p:blipFill>
        <p:spPr>
          <a:xfrm>
            <a:off x="-1" y="3185160"/>
            <a:ext cx="2910842" cy="3520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86200" y="335279"/>
            <a:ext cx="6370321" cy="6370322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10460525" y="5619095"/>
            <a:ext cx="1542709" cy="8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5400"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2015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10.png" descr="11.png"/>
          <p:cNvPicPr>
            <a:picLocks noChangeAspect="1"/>
          </p:cNvPicPr>
          <p:nvPr/>
        </p:nvPicPr>
        <p:blipFill>
          <a:blip r:embed="rId2">
            <a:extLst/>
          </a:blip>
          <a:srcRect l="0" t="0" r="78943" b="0"/>
          <a:stretch>
            <a:fillRect/>
          </a:stretch>
        </p:blipFill>
        <p:spPr>
          <a:xfrm>
            <a:off x="65796" y="-2"/>
            <a:ext cx="2501632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11.jpg" descr="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7733" y="0"/>
            <a:ext cx="956905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7595404" y="6045815"/>
            <a:ext cx="1542710" cy="8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5400"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2017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10.png" descr="11.png"/>
          <p:cNvPicPr>
            <a:picLocks noChangeAspect="1"/>
          </p:cNvPicPr>
          <p:nvPr/>
        </p:nvPicPr>
        <p:blipFill>
          <a:blip r:embed="rId2">
            <a:extLst/>
          </a:blip>
          <a:srcRect l="0" t="0" r="78943" b="0"/>
          <a:stretch>
            <a:fillRect/>
          </a:stretch>
        </p:blipFill>
        <p:spPr>
          <a:xfrm>
            <a:off x="0" y="-2"/>
            <a:ext cx="2567428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12.jpg" descr="25.jpg"/>
          <p:cNvPicPr>
            <a:picLocks noChangeAspect="1"/>
          </p:cNvPicPr>
          <p:nvPr/>
        </p:nvPicPr>
        <p:blipFill>
          <a:blip r:embed="rId3">
            <a:extLst/>
          </a:blip>
          <a:srcRect l="0" t="57111" r="66862" b="0"/>
          <a:stretch>
            <a:fillRect/>
          </a:stretch>
        </p:blipFill>
        <p:spPr>
          <a:xfrm>
            <a:off x="-1" y="3916679"/>
            <a:ext cx="3178054" cy="2941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1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63240" y="-2"/>
            <a:ext cx="8963989" cy="6644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