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516579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Texto do Título</a:t>
            </a:r>
          </a:p>
        </p:txBody>
      </p:sp>
      <p:sp>
        <p:nvSpPr>
          <p:cNvPr id="12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Linha"/>
          <p:cNvSpPr/>
          <p:nvPr/>
        </p:nvSpPr>
        <p:spPr>
          <a:xfrm flipV="1">
            <a:off x="7144993" y="4959530"/>
            <a:ext cx="2" cy="1155066"/>
          </a:xfrm>
          <a:prstGeom prst="line">
            <a:avLst/>
          </a:prstGeom>
          <a:ln w="3175">
            <a:solidFill>
              <a:srgbClr val="444444">
                <a:alpha val="30000"/>
              </a:srgbClr>
            </a:solidFill>
            <a:miter lim="400000"/>
          </a:ln>
        </p:spPr>
        <p:txBody>
          <a:bodyPr lIns="32146" tIns="32146" rIns="32146" bIns="32146"/>
          <a:lstStyle/>
          <a:p>
            <a:pPr algn="ctr" defTabSz="410765">
              <a:defRPr sz="1600">
                <a:solidFill>
                  <a:srgbClr val="414141"/>
                </a:solidFill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pPr>
            <a:endParaRPr/>
          </a:p>
        </p:txBody>
      </p:sp>
      <p:sp>
        <p:nvSpPr>
          <p:cNvPr id="93" name="Linha"/>
          <p:cNvSpPr/>
          <p:nvPr/>
        </p:nvSpPr>
        <p:spPr>
          <a:xfrm>
            <a:off x="1881187" y="6420445"/>
            <a:ext cx="8437116" cy="1"/>
          </a:xfrm>
          <a:prstGeom prst="line">
            <a:avLst/>
          </a:prstGeom>
          <a:ln w="3175">
            <a:solidFill>
              <a:srgbClr val="444444">
                <a:alpha val="30000"/>
              </a:srgbClr>
            </a:solidFill>
            <a:miter lim="400000"/>
          </a:ln>
        </p:spPr>
        <p:txBody>
          <a:bodyPr lIns="32146" tIns="32146" rIns="32146" bIns="32146"/>
          <a:lstStyle/>
          <a:p>
            <a:pPr algn="ctr" defTabSz="410765">
              <a:defRPr sz="1600">
                <a:solidFill>
                  <a:srgbClr val="414141"/>
                </a:solidFill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pPr>
            <a:endParaRPr/>
          </a:p>
        </p:txBody>
      </p:sp>
      <p:sp>
        <p:nvSpPr>
          <p:cNvPr id="94" name="Linha"/>
          <p:cNvSpPr/>
          <p:nvPr/>
        </p:nvSpPr>
        <p:spPr>
          <a:xfrm>
            <a:off x="1881187" y="4661296"/>
            <a:ext cx="8437514" cy="1"/>
          </a:xfrm>
          <a:prstGeom prst="line">
            <a:avLst/>
          </a:prstGeom>
          <a:ln w="3175">
            <a:solidFill>
              <a:srgbClr val="444444">
                <a:alpha val="30000"/>
              </a:srgbClr>
            </a:solidFill>
            <a:miter lim="400000"/>
          </a:ln>
        </p:spPr>
        <p:txBody>
          <a:bodyPr lIns="32146" tIns="32146" rIns="32146" bIns="32146"/>
          <a:lstStyle/>
          <a:p>
            <a:pPr algn="ctr" defTabSz="410765">
              <a:defRPr sz="1600">
                <a:solidFill>
                  <a:srgbClr val="414141"/>
                </a:solidFill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pPr>
            <a:endParaRPr/>
          </a:p>
        </p:txBody>
      </p:sp>
      <p:sp>
        <p:nvSpPr>
          <p:cNvPr id="95" name="Linha"/>
          <p:cNvSpPr/>
          <p:nvPr/>
        </p:nvSpPr>
        <p:spPr>
          <a:xfrm flipV="1">
            <a:off x="7144993" y="4959530"/>
            <a:ext cx="2" cy="1155066"/>
          </a:xfrm>
          <a:prstGeom prst="line">
            <a:avLst/>
          </a:prstGeom>
          <a:ln w="3175">
            <a:solidFill>
              <a:srgbClr val="444444">
                <a:alpha val="30000"/>
              </a:srgbClr>
            </a:solidFill>
            <a:miter lim="400000"/>
          </a:ln>
        </p:spPr>
        <p:txBody>
          <a:bodyPr lIns="32146" tIns="32146" rIns="32146" bIns="32146"/>
          <a:lstStyle/>
          <a:p>
            <a:pPr algn="ctr" defTabSz="410765">
              <a:defRPr sz="1600">
                <a:solidFill>
                  <a:srgbClr val="414141"/>
                </a:solidFill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pPr>
            <a:endParaRPr/>
          </a:p>
        </p:txBody>
      </p:sp>
      <p:sp>
        <p:nvSpPr>
          <p:cNvPr id="96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881187" y="4286250"/>
            <a:ext cx="5063134" cy="357188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0" indent="0" defTabSz="410765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1600" i="1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678744" indent="-208844" defTabSz="410765">
              <a:lnSpc>
                <a:spcPct val="110000"/>
              </a:lnSpc>
              <a:spcBef>
                <a:spcPts val="0"/>
              </a:spcBef>
              <a:buSzPct val="60000"/>
              <a:buFontTx/>
              <a:buChar char="❖"/>
              <a:defRPr sz="1600" i="1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8644" indent="-208844" defTabSz="410765">
              <a:lnSpc>
                <a:spcPct val="110000"/>
              </a:lnSpc>
              <a:spcBef>
                <a:spcPts val="0"/>
              </a:spcBef>
              <a:buSzPct val="60000"/>
              <a:buFontTx/>
              <a:buChar char="❖"/>
              <a:defRPr sz="1600" i="1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18544" indent="-208844" defTabSz="410765">
              <a:lnSpc>
                <a:spcPct val="110000"/>
              </a:lnSpc>
              <a:spcBef>
                <a:spcPts val="0"/>
              </a:spcBef>
              <a:buSzPct val="60000"/>
              <a:buFontTx/>
              <a:buChar char="❖"/>
              <a:defRPr sz="1600" i="1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88444" indent="-208844" defTabSz="410765">
              <a:lnSpc>
                <a:spcPct val="110000"/>
              </a:lnSpc>
              <a:spcBef>
                <a:spcPts val="0"/>
              </a:spcBef>
              <a:buSzPct val="60000"/>
              <a:buFontTx/>
              <a:buChar char="❖"/>
              <a:defRPr sz="1600" i="1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97" name="Imagem"/>
          <p:cNvSpPr>
            <a:spLocks noGrp="1"/>
          </p:cNvSpPr>
          <p:nvPr>
            <p:ph type="pic" sz="half" idx="13"/>
          </p:nvPr>
        </p:nvSpPr>
        <p:spPr>
          <a:xfrm>
            <a:off x="1943695" y="445402"/>
            <a:ext cx="8304610" cy="366117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8" name="Texto do Título"/>
          <p:cNvSpPr txBox="1">
            <a:spLocks noGrp="1"/>
          </p:cNvSpPr>
          <p:nvPr>
            <p:ph type="title"/>
          </p:nvPr>
        </p:nvSpPr>
        <p:spPr>
          <a:xfrm>
            <a:off x="1881187" y="4697015"/>
            <a:ext cx="5063134" cy="1696642"/>
          </a:xfrm>
          <a:prstGeom prst="rect">
            <a:avLst/>
          </a:prstGeom>
        </p:spPr>
        <p:txBody>
          <a:bodyPr lIns="35718" tIns="35718" rIns="35718" bIns="35718"/>
          <a:lstStyle>
            <a:lvl1pPr defTabSz="410765">
              <a:spcBef>
                <a:spcPts val="1100"/>
              </a:spcBef>
              <a:defRPr sz="4800">
                <a:solidFill>
                  <a:srgbClr val="D93E2B"/>
                </a:solidFill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1pPr>
          </a:lstStyle>
          <a:p>
            <a:r>
              <a:t>Texto do Título</a:t>
            </a:r>
          </a:p>
        </p:txBody>
      </p:sp>
      <p:sp>
        <p:nvSpPr>
          <p:cNvPr id="99" name="Nível de Corpo Um…"/>
          <p:cNvSpPr txBox="1">
            <a:spLocks noGrp="1"/>
          </p:cNvSpPr>
          <p:nvPr>
            <p:ph type="body" sz="quarter" idx="14"/>
          </p:nvPr>
        </p:nvSpPr>
        <p:spPr>
          <a:xfrm>
            <a:off x="7346156" y="4697015"/>
            <a:ext cx="2982516" cy="1696642"/>
          </a:xfrm>
          <a:prstGeom prst="rect">
            <a:avLst/>
          </a:prstGeom>
        </p:spPr>
        <p:txBody>
          <a:bodyPr lIns="35718" tIns="35718" rIns="35718" bIns="35718" anchor="ctr"/>
          <a:lstStyle/>
          <a:p>
            <a:pPr marL="0" indent="0" defTabSz="41076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00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973266" y="6509742"/>
            <a:ext cx="236538" cy="2746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Imagem"/>
          <p:cNvSpPr>
            <a:spLocks noGrp="1"/>
          </p:cNvSpPr>
          <p:nvPr>
            <p:ph type="pic" sz="quarter" idx="13"/>
          </p:nvPr>
        </p:nvSpPr>
        <p:spPr>
          <a:xfrm>
            <a:off x="6344849" y="3355874"/>
            <a:ext cx="3866556" cy="297358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8" name="Imagem"/>
          <p:cNvSpPr>
            <a:spLocks noGrp="1"/>
          </p:cNvSpPr>
          <p:nvPr>
            <p:ph type="pic" sz="quarter" idx="14"/>
          </p:nvPr>
        </p:nvSpPr>
        <p:spPr>
          <a:xfrm>
            <a:off x="6347832" y="428625"/>
            <a:ext cx="3866557" cy="248245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9" name="Imagem"/>
          <p:cNvSpPr>
            <a:spLocks noGrp="1"/>
          </p:cNvSpPr>
          <p:nvPr>
            <p:ph type="pic" sz="half" idx="15"/>
          </p:nvPr>
        </p:nvSpPr>
        <p:spPr>
          <a:xfrm>
            <a:off x="1915724" y="428624"/>
            <a:ext cx="3929064" cy="59025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0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973266" y="6509742"/>
            <a:ext cx="236538" cy="2746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899046" y="4196953"/>
            <a:ext cx="8393908" cy="428626"/>
          </a:xfrm>
          <a:prstGeom prst="rect">
            <a:avLst/>
          </a:prstGeom>
        </p:spPr>
        <p:txBody>
          <a:bodyPr lIns="35718" tIns="35718" rIns="35718" bIns="35718"/>
          <a:lstStyle>
            <a:lvl1pPr marL="0" indent="0" algn="ctr" defTabSz="410765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2000" i="1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30955" indent="-261055" algn="ctr" defTabSz="410765">
              <a:lnSpc>
                <a:spcPct val="100000"/>
              </a:lnSpc>
              <a:spcBef>
                <a:spcPts val="800"/>
              </a:spcBef>
              <a:buSzPct val="60000"/>
              <a:buFontTx/>
              <a:buChar char="❖"/>
              <a:defRPr sz="2000" i="1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200855" indent="-261055" algn="ctr" defTabSz="410765">
              <a:lnSpc>
                <a:spcPct val="100000"/>
              </a:lnSpc>
              <a:spcBef>
                <a:spcPts val="800"/>
              </a:spcBef>
              <a:buSzPct val="60000"/>
              <a:buFontTx/>
              <a:buChar char="❖"/>
              <a:defRPr sz="2000" i="1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70755" indent="-261055" algn="ctr" defTabSz="410765">
              <a:lnSpc>
                <a:spcPct val="100000"/>
              </a:lnSpc>
              <a:spcBef>
                <a:spcPts val="800"/>
              </a:spcBef>
              <a:buSzPct val="60000"/>
              <a:buFontTx/>
              <a:buChar char="❖"/>
              <a:defRPr sz="2000" i="1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140655" indent="-261055" algn="ctr" defTabSz="410765">
              <a:lnSpc>
                <a:spcPct val="100000"/>
              </a:lnSpc>
              <a:spcBef>
                <a:spcPts val="800"/>
              </a:spcBef>
              <a:buSzPct val="60000"/>
              <a:buFontTx/>
              <a:buChar char="❖"/>
              <a:defRPr sz="2000" i="1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18" name="“Digite uma citação aqui.”"/>
          <p:cNvSpPr txBox="1">
            <a:spLocks noGrp="1"/>
          </p:cNvSpPr>
          <p:nvPr>
            <p:ph type="body" sz="quarter" idx="13"/>
          </p:nvPr>
        </p:nvSpPr>
        <p:spPr>
          <a:xfrm>
            <a:off x="2416968" y="2991445"/>
            <a:ext cx="7358064" cy="500063"/>
          </a:xfrm>
          <a:prstGeom prst="rect">
            <a:avLst/>
          </a:prstGeom>
        </p:spPr>
        <p:txBody>
          <a:bodyPr lIns="35718" tIns="35718" rIns="35718" bIns="35718" anchor="ctr"/>
          <a:lstStyle/>
          <a:p>
            <a:pPr marL="0" indent="0" algn="ctr" defTabSz="41076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19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973266" y="6509742"/>
            <a:ext cx="236538" cy="2746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21" name="Nível de Corpo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2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o Títul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do Título</a:t>
            </a:r>
          </a:p>
        </p:txBody>
      </p:sp>
      <p:sp>
        <p:nvSpPr>
          <p:cNvPr id="30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9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o Títul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8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9" name="Espaço Reservado para Texto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o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do Título</a:t>
            </a:r>
          </a:p>
        </p:txBody>
      </p:sp>
      <p:sp>
        <p:nvSpPr>
          <p:cNvPr id="73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4" name="Espaço Reservado para Texto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o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do Título</a:t>
            </a:r>
          </a:p>
        </p:txBody>
      </p:sp>
      <p:sp>
        <p:nvSpPr>
          <p:cNvPr id="83" name="Espaço Reservado para Imagem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ítulo 1"/>
          <p:cNvSpPr txBox="1">
            <a:spLocks noGrp="1"/>
          </p:cNvSpPr>
          <p:nvPr>
            <p:ph type="title"/>
          </p:nvPr>
        </p:nvSpPr>
        <p:spPr>
          <a:xfrm>
            <a:off x="772884" y="136525"/>
            <a:ext cx="10515601" cy="826860"/>
          </a:xfrm>
          <a:prstGeom prst="rect">
            <a:avLst/>
          </a:prstGeom>
        </p:spPr>
        <p:txBody>
          <a:bodyPr/>
          <a:lstStyle>
            <a:lvl1pPr algn="ctr">
              <a:defRPr sz="4600">
                <a:solidFill>
                  <a:srgbClr val="FF0000"/>
                </a:solidFill>
              </a:defRPr>
            </a:lvl1pPr>
          </a:lstStyle>
          <a:p>
            <a:r>
              <a:t>www.foruminclusaodf.org</a:t>
            </a:r>
          </a:p>
        </p:txBody>
      </p:sp>
      <p:pic>
        <p:nvPicPr>
          <p:cNvPr id="129" name="Imagem 3" descr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63385"/>
            <a:ext cx="10145485" cy="54450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F53D12EB-236F-43E0-A335-30BFC20B6C82-L0-001.jpeg" descr="F53D12EB-236F-43E0-A335-30BFC20B6C82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288686"/>
            <a:ext cx="10898736" cy="62806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674CF937-D5DA-4ECB-948D-44935B0B2E8A-L0-001.jpeg" descr="674CF937-D5DA-4ECB-948D-44935B0B2E8A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54" y="44253"/>
            <a:ext cx="10819492" cy="67694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F9480A36-1A65-468A-BAEE-3B8F65DAA471-L0-001.jpeg" descr="F9480A36-1A65-468A-BAEE-3B8F65DAA471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17" y="157002"/>
            <a:ext cx="10622919" cy="66281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E94B7C72-89D7-44DB-AFDE-D80FF61C2928-L0-001.jpeg" descr="E94B7C72-89D7-44DB-AFDE-D80FF61C2928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48" y="205025"/>
            <a:ext cx="11775151" cy="6447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979AAF68-668B-4068-B4C2-203CF75AB7DB-L0-001.jpeg" descr="979AAF68-668B-4068-B4C2-203CF75AB7DB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12" y="349910"/>
            <a:ext cx="11439055" cy="64997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13034D36-1262-433E-BD5D-3309ADC93408-L0-001.jpeg" descr="13034D36-1262-433E-BD5D-3309ADC93408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35" y="46014"/>
            <a:ext cx="11731530" cy="62577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7E147900-593E-4435-BE83-BBC1F3056F19-L0-001.jpeg" descr="7E147900-593E-4435-BE83-BBC1F3056F19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82550"/>
            <a:ext cx="9829800" cy="6692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m 4" descr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2462"/>
            <a:ext cx="12192000" cy="24336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Imagem 7" descr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584" y="1869281"/>
            <a:ext cx="2466976" cy="46760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agem 8" descr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1644" y="1528762"/>
            <a:ext cx="2124076" cy="3114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m 9" descr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8619" y="1528762"/>
            <a:ext cx="2200276" cy="52654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m 10" descr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8895" y="3086099"/>
            <a:ext cx="4163106" cy="20144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agem 11" descr="Image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8893" y="5100504"/>
            <a:ext cx="4163106" cy="1693687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Título 1"/>
          <p:cNvSpPr txBox="1"/>
          <p:nvPr/>
        </p:nvSpPr>
        <p:spPr>
          <a:xfrm>
            <a:off x="381000" y="-145125"/>
            <a:ext cx="10515600" cy="816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>
            <a:lvl1pPr algn="ctr">
              <a:lnSpc>
                <a:spcPct val="90000"/>
              </a:lnSpc>
              <a:defRPr sz="460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www.foruminclusaodf.org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m 1" descr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729" y="2298348"/>
            <a:ext cx="10108746" cy="43426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Imagem 2" descr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2983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m 2" descr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298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166AD5FB-25E9-458C-A962-7C0FF8DCE40F-L0-001.jpeg" descr="166AD5FB-25E9-458C-A962-7C0FF8DCE40F-L0-00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2" y="2426643"/>
            <a:ext cx="5894897" cy="43490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F4589EC2-FC3F-43FD-AAED-0BA78C3C3516-L0-001.jpeg" descr="F4589EC2-FC3F-43FD-AAED-0BA78C3C3516-L0-00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40" y="2331280"/>
            <a:ext cx="6067254" cy="4326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agem 1" descr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929" y="2552968"/>
            <a:ext cx="7528832" cy="41764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m 2" descr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23732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1B5F1F0E-0143-4204-8C0D-DDCBD114AF29-L0-001.jpeg" descr="1B5F1F0E-0143-4204-8C0D-DDCBD114AF29-L0-001.jpe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5770" b="5770"/>
          <a:stretch>
            <a:fillRect/>
          </a:stretch>
        </p:blipFill>
        <p:spPr>
          <a:xfrm>
            <a:off x="6344849" y="3355874"/>
            <a:ext cx="3866556" cy="2973587"/>
          </a:xfrm>
          <a:prstGeom prst="rect">
            <a:avLst/>
          </a:prstGeom>
        </p:spPr>
      </p:pic>
      <p:pic>
        <p:nvPicPr>
          <p:cNvPr id="150" name="E0DDD6CB-CFEB-4606-9C14-8E75B434C7DC-L0-001.jpeg" descr="E0DDD6CB-CFEB-4606-9C14-8E75B434C7DC-L0-001.jpeg"/>
          <p:cNvPicPr>
            <a:picLocks noGrp="1" noChangeAspect="1"/>
          </p:cNvPicPr>
          <p:nvPr>
            <p:ph type="pic" idx="14"/>
          </p:nvPr>
        </p:nvPicPr>
        <p:blipFill>
          <a:blip r:embed="rId3"/>
          <a:srcRect t="6240" b="6240"/>
          <a:stretch>
            <a:fillRect/>
          </a:stretch>
        </p:blipFill>
        <p:spPr>
          <a:xfrm>
            <a:off x="6347832" y="428625"/>
            <a:ext cx="3866557" cy="2482454"/>
          </a:xfrm>
          <a:prstGeom prst="rect">
            <a:avLst/>
          </a:prstGeom>
        </p:spPr>
      </p:pic>
      <p:pic>
        <p:nvPicPr>
          <p:cNvPr id="151" name="DF429B2B-B872-4EC8-9E96-8C451452F7B1-L0-001.jpeg" descr="DF429B2B-B872-4EC8-9E96-8C451452F7B1-L0-001.jpeg"/>
          <p:cNvPicPr>
            <a:picLocks noGrp="1" noChangeAspect="1"/>
          </p:cNvPicPr>
          <p:nvPr>
            <p:ph type="pic" idx="15"/>
          </p:nvPr>
        </p:nvPicPr>
        <p:blipFill>
          <a:blip r:embed="rId4"/>
          <a:srcRect l="3443" r="3443"/>
          <a:stretch>
            <a:fillRect/>
          </a:stretch>
        </p:blipFill>
        <p:spPr>
          <a:xfrm>
            <a:off x="1915724" y="428624"/>
            <a:ext cx="3929064" cy="590252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C5F32CE2-80E5-4982-9B21-59F5F69788D0-L0-001.jpeg" descr="C5F32CE2-80E5-4982-9B21-59F5F69788D0-L0-001.jpeg"/>
          <p:cNvPicPr>
            <a:picLocks noChangeAspect="1"/>
          </p:cNvPicPr>
          <p:nvPr/>
        </p:nvPicPr>
        <p:blipFill>
          <a:blip r:embed="rId2"/>
          <a:srcRect l="12859" t="38246" r="12859" b="38246"/>
          <a:stretch>
            <a:fillRect/>
          </a:stretch>
        </p:blipFill>
        <p:spPr>
          <a:xfrm>
            <a:off x="1547810" y="70068"/>
            <a:ext cx="8935728" cy="1821251"/>
          </a:xfrm>
          <a:prstGeom prst="rect">
            <a:avLst/>
          </a:prstGeom>
          <a:ln w="12700">
            <a:solidFill>
              <a:srgbClr val="B51A00"/>
            </a:solidFill>
            <a:miter lim="400000"/>
          </a:ln>
          <a:effectLst>
            <a:outerShdw blurRad="381000" dist="119618" rotWithShape="0">
              <a:srgbClr val="000000">
                <a:alpha val="75000"/>
              </a:srgbClr>
            </a:outerShdw>
          </a:effectLst>
        </p:spPr>
      </p:pic>
      <p:pic>
        <p:nvPicPr>
          <p:cNvPr id="154" name="53D33FD8-EE1A-4A42-BDA1-9C118B230684-L0-001.jpeg" descr="53D33FD8-EE1A-4A42-BDA1-9C118B230684-L0-00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216" y="1930770"/>
            <a:ext cx="8860829" cy="49015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CA033F81-26CA-45B6-80DA-BDBF36E703FC-L0-001.jpeg" descr="CA033F81-26CA-45B6-80DA-BDBF36E703FC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76" y="83589"/>
            <a:ext cx="11070756" cy="66908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C5F32CE2-80E5-4982-9B21-59F5F69788D0-L0-001.jpeg" descr="C5F32CE2-80E5-4982-9B21-59F5F69788D0-L0-001.jpeg"/>
          <p:cNvPicPr>
            <a:picLocks noChangeAspect="1"/>
          </p:cNvPicPr>
          <p:nvPr/>
        </p:nvPicPr>
        <p:blipFill>
          <a:blip r:embed="rId2"/>
          <a:srcRect l="12859" t="38246" r="12859" b="38246"/>
          <a:stretch>
            <a:fillRect/>
          </a:stretch>
        </p:blipFill>
        <p:spPr>
          <a:xfrm>
            <a:off x="3334940" y="261001"/>
            <a:ext cx="5522030" cy="1125482"/>
          </a:xfrm>
          <a:prstGeom prst="rect">
            <a:avLst/>
          </a:prstGeom>
          <a:ln w="12700">
            <a:solidFill>
              <a:srgbClr val="B51A00"/>
            </a:solidFill>
            <a:miter lim="400000"/>
          </a:ln>
          <a:effectLst>
            <a:outerShdw blurRad="381000" dist="119618" rotWithShape="0">
              <a:srgbClr val="000000">
                <a:alpha val="75000"/>
              </a:srgbClr>
            </a:outerShdw>
          </a:effectLst>
        </p:spPr>
      </p:pic>
      <p:pic>
        <p:nvPicPr>
          <p:cNvPr id="159" name="06D5750D-3CD0-4907-9F0C-806B210364E7-L0-001.jpeg" descr="06D5750D-3CD0-4907-9F0C-806B210364E7-L0-00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580" y="0"/>
            <a:ext cx="10684840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</Words>
  <Application>Microsoft Office PowerPoint</Application>
  <PresentationFormat>Widescreen</PresentationFormat>
  <Paragraphs>2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Arial</vt:lpstr>
      <vt:lpstr>Bodoni SvtyTwo ITC TT-Book</vt:lpstr>
      <vt:lpstr>Calibri</vt:lpstr>
      <vt:lpstr>Calibri Light</vt:lpstr>
      <vt:lpstr>Palatino</vt:lpstr>
      <vt:lpstr>Tema do Office</vt:lpstr>
      <vt:lpstr>www.foruminclusaodf.org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www.foruminclusaodf.org</dc:title>
  <dc:creator>Alba Valeria Gomes de Paula</dc:creator>
  <cp:lastModifiedBy>Alba Valeria Gomes de Paula</cp:lastModifiedBy>
  <cp:revision>3</cp:revision>
  <dcterms:modified xsi:type="dcterms:W3CDTF">2019-08-20T13:21:55Z</dcterms:modified>
</cp:coreProperties>
</file>