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888" r:id="rId5"/>
    <p:sldId id="2877" r:id="rId6"/>
    <p:sldId id="2886" r:id="rId7"/>
    <p:sldId id="2878" r:id="rId8"/>
    <p:sldId id="2879" r:id="rId9"/>
    <p:sldId id="2880" r:id="rId10"/>
    <p:sldId id="2881" r:id="rId11"/>
    <p:sldId id="2882" r:id="rId12"/>
    <p:sldId id="2883" r:id="rId13"/>
    <p:sldId id="2884" r:id="rId14"/>
    <p:sldId id="2887" r:id="rId15"/>
    <p:sldId id="2873" r:id="rId16"/>
  </p:sldIdLst>
  <p:sldSz cx="12192000" cy="6858000"/>
  <p:notesSz cx="6858000" cy="9144000"/>
  <p:embeddedFontLst>
    <p:embeddedFont>
      <p:font typeface="Open Sans" panose="020B060402020202020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hare Tech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2B35C9-DDFF-CB0D-1FAB-A51883A4D013}" name="Deurick Gregory Rodrigues da Mota" initials="DGRdM" userId="S::09955186@tupy.com.br::ba91de55-597e-4b74-9fb1-6ac93783d0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0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69" autoAdjust="0"/>
  </p:normalViewPr>
  <p:slideViewPr>
    <p:cSldViewPr snapToGrid="0" showGuides="1">
      <p:cViewPr varScale="1">
        <p:scale>
          <a:sx n="64" d="100"/>
          <a:sy n="64" d="100"/>
        </p:scale>
        <p:origin x="84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EC8DE-D619-4122-BEBD-D615B90EC60B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1E3EE-E0BB-4F74-A33A-B572DFB11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67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E3EE-E0BB-4F74-A33A-B572DFB1154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35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675797-E19B-A283-1670-0CEA22A5E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ED078F8-2EE4-BEDD-FE59-1B91F589A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F955E15-230C-8A30-2DF4-F7643009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1F92081-0A05-1CC3-586A-5B87C1E1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D7EF9E6-23FB-F9A7-002C-5E3E0146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721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D4E67E-CEB8-32C5-2C97-15765BC8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4B2C60E-9688-48E9-04C7-98192C464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889CF81-8BED-19B0-041F-CDCD6FE2A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AE05616-53E1-47AD-B5E5-7B9F1221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CD3F913-95BB-21B0-D553-6D7CCA7E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136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6683132-DE7B-FCB1-8AC0-EBEBF6B74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5262A01-8A54-C322-0FE9-F72ADA8FD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8E8B68E-45F3-801B-AD53-3F500C2A9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91F783B-2BDA-3B36-6BEF-26B822A2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23289AB-CD8D-7057-5E86-0D4809B3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97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1712E9-4718-025D-8F73-5D191AA9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D142268-CA77-ACD7-FF7A-46A3833D6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C70925E-E7D7-F3DF-9C5E-441B01CC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94FC3EC-9E94-7345-4E87-012D17CD8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2E285EF-D6C2-98DA-7D4E-DE50697F0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72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062DF3-BA6C-B77C-7DBE-96D509658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1F60072-2899-626A-A5AD-E41750419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CD00432-38C3-F5F4-CACB-5E71E8C8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3EFDC45-4493-706F-FF8F-42750335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B70D51E-69F2-C90F-23DF-ECA42C88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86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C82E89-3C39-64F2-BBCE-9B9A430C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D3B63A2-D8D1-C8A4-A3D4-A324C5847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56E5D66-D2B8-A3F0-3588-F90512D91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499CD87-ADB5-F492-C5A0-378F515C7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682ABEC-9776-36F5-E0BD-925408C3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75DEEB6-1134-8329-A0E5-8691DC4E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34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124F4A-414F-5B52-C3C2-441C22C9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A414682-66FC-B968-D1C1-B952A0FF9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E93E9DA-5B54-2E2F-8A1D-8243FD669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7678B346-D0BE-F869-7289-7048DBEC3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ADCA3048-9D92-EEC8-10E5-DF2AF82E4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FCAA5E38-0203-F0AB-FE0D-EFFA86D9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B4019870-62EB-F179-F854-236A2FFD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2957B642-DF0A-D08B-7460-7AACBDED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44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1EEEB0-FA49-58EF-E0D4-F715DD40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31A0869B-4F1D-75F5-0C45-D19DE1619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30B8B0F-BA68-1B04-79CF-F2677DC2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03BFA73-F359-CE18-9C45-BA2B8A79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05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A52ADBEB-2A4C-E982-BA03-9A9860CA9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609FCFF3-EA08-FE21-81CD-0283874CE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AE9EC2F-8D82-09B2-7293-57985875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61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57C867-FDA4-DACA-B2A2-C4BAFBB9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719F5B8-2AA0-A00D-BCAE-158AF5566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1C631CC-E793-F6A9-76A1-25DCEFC08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D6C24661-3A4C-9051-312A-D21F4DA6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E9706C2-92FD-87F2-C159-6600D3B5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9B2A066-22F2-BAAB-6722-152AEB22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95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7EB39A-6368-9348-B071-AD8EB8B7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DB9B776E-FB4A-C975-29EB-1B81C0E22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E576134-3A3B-0C26-F4CD-CE4F1BFCA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45AD3AF-DCBD-A09E-9A2A-A1765395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3F4253A-6F30-0C48-7A5D-D0282E2B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878D76E-CFFE-CF09-775A-F949F79E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036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779926E1-72AA-10FD-9A08-F92B96A6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B4E02A6-74D7-B12D-7C7F-D2748ED0E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226B537-7104-67A3-59C0-A1D3BD496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B0DC1-442C-434A-AA8E-3D84F310D091}" type="datetimeFigureOut">
              <a:rPr lang="pt-BR" smtClean="0"/>
              <a:t>03/07/2024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7B71607-9F20-4DE0-38D1-3B65D5DCE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1B9247A-4374-8E1C-342C-E7F580C6C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BCB3F-0B1B-45CE-8F45-B9536D5704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44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afael@laepi.com.b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AD854659-6B71-10E7-A586-CA6C37905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0" y="0"/>
            <a:ext cx="1220441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1157747" y="525375"/>
            <a:ext cx="98640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atin typeface="Share Tech" panose="00000500000000000000" pitchFamily="2" charset="0"/>
              </a:rPr>
              <a:t>AUDIÊNCIA PÚBLICA</a:t>
            </a:r>
          </a:p>
          <a:p>
            <a:pPr algn="ctr"/>
            <a:endParaRPr lang="pt-BR" sz="4800" b="1" dirty="0">
              <a:latin typeface="Share Tech" panose="00000500000000000000" pitchFamily="2" charset="0"/>
            </a:endParaRPr>
          </a:p>
          <a:p>
            <a:pPr algn="ctr"/>
            <a:r>
              <a:rPr lang="pt-BR" sz="4000" b="1" dirty="0">
                <a:latin typeface="Share Tech" panose="00000500000000000000" pitchFamily="2" charset="0"/>
              </a:rPr>
              <a:t>COMISSÃO DE PREVIDÊNCIA, ASSISTÊNCIA SOCIAL, INFÂNCIA, ADOLESCÊNCIA E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51DF905-77BE-0B70-69DC-D9A912C094F9}"/>
              </a:ext>
            </a:extLst>
          </p:cNvPr>
          <p:cNvSpPr txBox="1"/>
          <p:nvPr/>
        </p:nvSpPr>
        <p:spPr>
          <a:xfrm>
            <a:off x="2835281" y="3605016"/>
            <a:ext cx="6521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REGULAMENTAÇÃO DA APOSENTADORIA ESPECIAL</a:t>
            </a:r>
          </a:p>
          <a:p>
            <a:pPr algn="ctr"/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PLPs nº 42/2023, 245/2019 e 174/2023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3CBA2085-B565-47F2-9642-5D71FC22D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05387" y="5129807"/>
            <a:ext cx="2181225" cy="92392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0A1DB4A-718B-33CD-78C3-FCBE187A2AFF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68FEC08-E5FD-31F9-0B4A-2CD314A3B539}"/>
              </a:ext>
            </a:extLst>
          </p:cNvPr>
          <p:cNvSpPr/>
          <p:nvPr/>
        </p:nvSpPr>
        <p:spPr>
          <a:xfrm>
            <a:off x="0" y="6524534"/>
            <a:ext cx="12192000" cy="72000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B728D702-6E72-D9AB-AFD5-57AB650E67C7}"/>
              </a:ext>
            </a:extLst>
          </p:cNvPr>
          <p:cNvSpPr/>
          <p:nvPr/>
        </p:nvSpPr>
        <p:spPr>
          <a:xfrm>
            <a:off x="-4577684" y="0"/>
            <a:ext cx="413756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2251FFBE-D417-5AA6-2DE1-4C755BCE614F}"/>
              </a:ext>
            </a:extLst>
          </p:cNvPr>
          <p:cNvSpPr txBox="1"/>
          <p:nvPr/>
        </p:nvSpPr>
        <p:spPr>
          <a:xfrm>
            <a:off x="438150" y="7966870"/>
            <a:ext cx="3509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ABIFA - Associação Brasileira de Fundição é a entidade representativa do setor </a:t>
            </a:r>
            <a:r>
              <a:rPr lang="pt-BR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desde 1969</a:t>
            </a:r>
            <a:r>
              <a:rPr lang="pt-BR" sz="16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 busca o </a:t>
            </a:r>
            <a:r>
              <a:rPr lang="pt-BR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desenvolvimento do setor</a:t>
            </a:r>
            <a:r>
              <a:rPr lang="pt-BR" sz="16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em prol de políticas econômicas e sociais que favoreçam a indústria nacional.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A65ED099-3368-B8EB-3646-5BC3AB4ECF20}"/>
              </a:ext>
            </a:extLst>
          </p:cNvPr>
          <p:cNvGrpSpPr/>
          <p:nvPr/>
        </p:nvGrpSpPr>
        <p:grpSpPr>
          <a:xfrm>
            <a:off x="739273" y="-1591943"/>
            <a:ext cx="2663439" cy="1122090"/>
            <a:chOff x="919170" y="1102169"/>
            <a:chExt cx="2663439" cy="1122090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36C88526-5B58-CC21-793E-80F350D8508C}"/>
                </a:ext>
              </a:extLst>
            </p:cNvPr>
            <p:cNvGrpSpPr/>
            <p:nvPr/>
          </p:nvGrpSpPr>
          <p:grpSpPr>
            <a:xfrm>
              <a:off x="2136483" y="1102169"/>
              <a:ext cx="1441824" cy="357404"/>
              <a:chOff x="2136483" y="1102169"/>
              <a:chExt cx="1441824" cy="357404"/>
            </a:xfrm>
            <a:solidFill>
              <a:schemeClr val="bg1"/>
            </a:solidFill>
          </p:grpSpPr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xmlns="" id="{E6F207AB-16F1-7728-1A03-02F94A89584A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xmlns="" id="{421B604D-55D9-73A8-6163-288DD2095110}"/>
                  </a:ext>
                </a:extLst>
              </p:cNvPr>
              <p:cNvSpPr/>
              <p:nvPr/>
            </p:nvSpPr>
            <p:spPr>
              <a:xfrm>
                <a:off x="3234274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xmlns="" id="{20B2B0EF-1F4C-5315-9A21-F860CF77977B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xmlns="" id="{2F4D14FD-23FF-A390-D9CC-92606D77AEA3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xmlns="" id="{B87CB1E8-5B81-FBDB-9753-834AB6EF8032}"/>
                  </a:ext>
                </a:extLst>
              </p:cNvPr>
              <p:cNvSpPr/>
              <p:nvPr/>
            </p:nvSpPr>
            <p:spPr>
              <a:xfrm>
                <a:off x="2993835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4" name="Gráfico 2">
              <a:extLst>
                <a:ext uri="{FF2B5EF4-FFF2-40B4-BE49-F238E27FC236}">
                  <a16:creationId xmlns:a16="http://schemas.microsoft.com/office/drawing/2014/main" xmlns="" id="{0AF6B592-7AED-45D1-7F83-0D4C09E34513}"/>
                </a:ext>
              </a:extLst>
            </p:cNvPr>
            <p:cNvGrpSpPr/>
            <p:nvPr/>
          </p:nvGrpSpPr>
          <p:grpSpPr>
            <a:xfrm>
              <a:off x="2143110" y="1559562"/>
              <a:ext cx="1436825" cy="227999"/>
              <a:chOff x="2143110" y="1559562"/>
              <a:chExt cx="1436825" cy="227999"/>
            </a:xfrm>
            <a:solidFill>
              <a:schemeClr val="bg1"/>
            </a:solidFill>
          </p:grpSpPr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xmlns="" id="{3C046414-434E-7491-1DB4-80C62BE484C0}"/>
                  </a:ext>
                </a:extLst>
              </p:cNvPr>
              <p:cNvSpPr/>
              <p:nvPr/>
            </p:nvSpPr>
            <p:spPr>
              <a:xfrm>
                <a:off x="2143110" y="1602581"/>
                <a:ext cx="160680" cy="138241"/>
              </a:xfrm>
              <a:custGeom>
                <a:avLst/>
                <a:gdLst>
                  <a:gd name="connsiteX0" fmla="*/ 109175 w 160680"/>
                  <a:gd name="connsiteY0" fmla="*/ 111384 h 138241"/>
                  <a:gd name="connsiteX1" fmla="*/ 50692 w 160680"/>
                  <a:gd name="connsiteY1" fmla="*/ 111384 h 138241"/>
                  <a:gd name="connsiteX2" fmla="*/ 39880 w 160680"/>
                  <a:gd name="connsiteY2" fmla="*/ 138241 h 138241"/>
                  <a:gd name="connsiteX3" fmla="*/ 0 w 160680"/>
                  <a:gd name="connsiteY3" fmla="*/ 138241 h 138241"/>
                  <a:gd name="connsiteX4" fmla="*/ 61040 w 160680"/>
                  <a:gd name="connsiteY4" fmla="*/ 0 h 138241"/>
                  <a:gd name="connsiteX5" fmla="*/ 99524 w 160680"/>
                  <a:gd name="connsiteY5" fmla="*/ 0 h 138241"/>
                  <a:gd name="connsiteX6" fmla="*/ 160681 w 160680"/>
                  <a:gd name="connsiteY6" fmla="*/ 138241 h 138241"/>
                  <a:gd name="connsiteX7" fmla="*/ 119987 w 160680"/>
                  <a:gd name="connsiteY7" fmla="*/ 138241 h 138241"/>
                  <a:gd name="connsiteX8" fmla="*/ 109175 w 160680"/>
                  <a:gd name="connsiteY8" fmla="*/ 111384 h 138241"/>
                  <a:gd name="connsiteX9" fmla="*/ 97780 w 160680"/>
                  <a:gd name="connsiteY9" fmla="*/ 82549 h 138241"/>
                  <a:gd name="connsiteX10" fmla="*/ 79992 w 160680"/>
                  <a:gd name="connsiteY10" fmla="*/ 38368 h 138241"/>
                  <a:gd name="connsiteX11" fmla="*/ 62203 w 160680"/>
                  <a:gd name="connsiteY11" fmla="*/ 82549 h 138241"/>
                  <a:gd name="connsiteX12" fmla="*/ 97780 w 160680"/>
                  <a:gd name="connsiteY12" fmla="*/ 82549 h 138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0680" h="138241">
                    <a:moveTo>
                      <a:pt x="109175" y="111384"/>
                    </a:moveTo>
                    <a:lnTo>
                      <a:pt x="50692" y="111384"/>
                    </a:lnTo>
                    <a:lnTo>
                      <a:pt x="39880" y="138241"/>
                    </a:lnTo>
                    <a:lnTo>
                      <a:pt x="0" y="138241"/>
                    </a:lnTo>
                    <a:lnTo>
                      <a:pt x="61040" y="0"/>
                    </a:lnTo>
                    <a:lnTo>
                      <a:pt x="99524" y="0"/>
                    </a:lnTo>
                    <a:lnTo>
                      <a:pt x="160681" y="138241"/>
                    </a:lnTo>
                    <a:lnTo>
                      <a:pt x="119987" y="138241"/>
                    </a:lnTo>
                    <a:lnTo>
                      <a:pt x="109175" y="111384"/>
                    </a:lnTo>
                    <a:close/>
                    <a:moveTo>
                      <a:pt x="97780" y="82549"/>
                    </a:moveTo>
                    <a:lnTo>
                      <a:pt x="79992" y="38368"/>
                    </a:lnTo>
                    <a:lnTo>
                      <a:pt x="62203" y="82549"/>
                    </a:lnTo>
                    <a:lnTo>
                      <a:pt x="97780" y="82549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xmlns="" id="{A7D5BED7-0515-1D2E-597D-EF2CD8F17BDC}"/>
                  </a:ext>
                </a:extLst>
              </p:cNvPr>
              <p:cNvSpPr/>
              <p:nvPr/>
            </p:nvSpPr>
            <p:spPr>
              <a:xfrm>
                <a:off x="2308790" y="1599790"/>
                <a:ext cx="119405" cy="143822"/>
              </a:xfrm>
              <a:custGeom>
                <a:avLst/>
                <a:gdLst>
                  <a:gd name="connsiteX0" fmla="*/ 116 w 119405"/>
                  <a:gd name="connsiteY0" fmla="*/ 128591 h 143822"/>
                  <a:gd name="connsiteX1" fmla="*/ 12906 w 119405"/>
                  <a:gd name="connsiteY1" fmla="*/ 99757 h 143822"/>
                  <a:gd name="connsiteX2" fmla="*/ 58482 w 119405"/>
                  <a:gd name="connsiteY2" fmla="*/ 113360 h 143822"/>
                  <a:gd name="connsiteX3" fmla="*/ 81038 w 119405"/>
                  <a:gd name="connsiteY3" fmla="*/ 102082 h 143822"/>
                  <a:gd name="connsiteX4" fmla="*/ 2442 w 119405"/>
                  <a:gd name="connsiteY4" fmla="*/ 44879 h 143822"/>
                  <a:gd name="connsiteX5" fmla="*/ 63598 w 119405"/>
                  <a:gd name="connsiteY5" fmla="*/ 0 h 143822"/>
                  <a:gd name="connsiteX6" fmla="*/ 113709 w 119405"/>
                  <a:gd name="connsiteY6" fmla="*/ 12092 h 143822"/>
                  <a:gd name="connsiteX7" fmla="*/ 101617 w 119405"/>
                  <a:gd name="connsiteY7" fmla="*/ 41158 h 143822"/>
                  <a:gd name="connsiteX8" fmla="*/ 63365 w 119405"/>
                  <a:gd name="connsiteY8" fmla="*/ 30462 h 143822"/>
                  <a:gd name="connsiteX9" fmla="*/ 41042 w 119405"/>
                  <a:gd name="connsiteY9" fmla="*/ 42902 h 143822"/>
                  <a:gd name="connsiteX10" fmla="*/ 119406 w 119405"/>
                  <a:gd name="connsiteY10" fmla="*/ 99176 h 143822"/>
                  <a:gd name="connsiteX11" fmla="*/ 58250 w 119405"/>
                  <a:gd name="connsiteY11" fmla="*/ 143822 h 143822"/>
                  <a:gd name="connsiteX12" fmla="*/ 0 w 119405"/>
                  <a:gd name="connsiteY12" fmla="*/ 128591 h 14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9405" h="143822">
                    <a:moveTo>
                      <a:pt x="116" y="128591"/>
                    </a:moveTo>
                    <a:lnTo>
                      <a:pt x="12906" y="99757"/>
                    </a:lnTo>
                    <a:cubicBezTo>
                      <a:pt x="25114" y="107896"/>
                      <a:pt x="42554" y="113360"/>
                      <a:pt x="58482" y="113360"/>
                    </a:cubicBezTo>
                    <a:cubicBezTo>
                      <a:pt x="74411" y="113360"/>
                      <a:pt x="81038" y="108826"/>
                      <a:pt x="81038" y="102082"/>
                    </a:cubicBezTo>
                    <a:cubicBezTo>
                      <a:pt x="81038" y="80224"/>
                      <a:pt x="2442" y="96153"/>
                      <a:pt x="2442" y="44879"/>
                    </a:cubicBezTo>
                    <a:cubicBezTo>
                      <a:pt x="2442" y="20230"/>
                      <a:pt x="22556" y="0"/>
                      <a:pt x="63598" y="0"/>
                    </a:cubicBezTo>
                    <a:cubicBezTo>
                      <a:pt x="81619" y="0"/>
                      <a:pt x="100106" y="4186"/>
                      <a:pt x="113709" y="12092"/>
                    </a:cubicBezTo>
                    <a:lnTo>
                      <a:pt x="101617" y="41158"/>
                    </a:lnTo>
                    <a:cubicBezTo>
                      <a:pt x="88363" y="34066"/>
                      <a:pt x="75341" y="30462"/>
                      <a:pt x="63365" y="30462"/>
                    </a:cubicBezTo>
                    <a:cubicBezTo>
                      <a:pt x="46972" y="30462"/>
                      <a:pt x="41042" y="36043"/>
                      <a:pt x="41042" y="42902"/>
                    </a:cubicBezTo>
                    <a:cubicBezTo>
                      <a:pt x="41042" y="64063"/>
                      <a:pt x="119406" y="48251"/>
                      <a:pt x="119406" y="99176"/>
                    </a:cubicBezTo>
                    <a:cubicBezTo>
                      <a:pt x="119406" y="123243"/>
                      <a:pt x="99292" y="143822"/>
                      <a:pt x="58250" y="143822"/>
                    </a:cubicBezTo>
                    <a:cubicBezTo>
                      <a:pt x="35578" y="143822"/>
                      <a:pt x="13022" y="137660"/>
                      <a:pt x="0" y="128591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xmlns="" id="{A27271B4-1FD4-E3B3-7F8D-D1C7751506B7}"/>
                  </a:ext>
                </a:extLst>
              </p:cNvPr>
              <p:cNvSpPr/>
              <p:nvPr/>
            </p:nvSpPr>
            <p:spPr>
              <a:xfrm>
                <a:off x="2440288" y="1599790"/>
                <a:ext cx="119406" cy="143822"/>
              </a:xfrm>
              <a:custGeom>
                <a:avLst/>
                <a:gdLst>
                  <a:gd name="connsiteX0" fmla="*/ 116 w 119406"/>
                  <a:gd name="connsiteY0" fmla="*/ 128591 h 143822"/>
                  <a:gd name="connsiteX1" fmla="*/ 12906 w 119406"/>
                  <a:gd name="connsiteY1" fmla="*/ 99757 h 143822"/>
                  <a:gd name="connsiteX2" fmla="*/ 58482 w 119406"/>
                  <a:gd name="connsiteY2" fmla="*/ 113360 h 143822"/>
                  <a:gd name="connsiteX3" fmla="*/ 81038 w 119406"/>
                  <a:gd name="connsiteY3" fmla="*/ 102082 h 143822"/>
                  <a:gd name="connsiteX4" fmla="*/ 2442 w 119406"/>
                  <a:gd name="connsiteY4" fmla="*/ 44879 h 143822"/>
                  <a:gd name="connsiteX5" fmla="*/ 63598 w 119406"/>
                  <a:gd name="connsiteY5" fmla="*/ 0 h 143822"/>
                  <a:gd name="connsiteX6" fmla="*/ 113709 w 119406"/>
                  <a:gd name="connsiteY6" fmla="*/ 12092 h 143822"/>
                  <a:gd name="connsiteX7" fmla="*/ 101617 w 119406"/>
                  <a:gd name="connsiteY7" fmla="*/ 41158 h 143822"/>
                  <a:gd name="connsiteX8" fmla="*/ 63365 w 119406"/>
                  <a:gd name="connsiteY8" fmla="*/ 30462 h 143822"/>
                  <a:gd name="connsiteX9" fmla="*/ 41042 w 119406"/>
                  <a:gd name="connsiteY9" fmla="*/ 42902 h 143822"/>
                  <a:gd name="connsiteX10" fmla="*/ 119406 w 119406"/>
                  <a:gd name="connsiteY10" fmla="*/ 99176 h 143822"/>
                  <a:gd name="connsiteX11" fmla="*/ 58250 w 119406"/>
                  <a:gd name="connsiteY11" fmla="*/ 143822 h 143822"/>
                  <a:gd name="connsiteX12" fmla="*/ 0 w 119406"/>
                  <a:gd name="connsiteY12" fmla="*/ 128591 h 14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9406" h="143822">
                    <a:moveTo>
                      <a:pt x="116" y="128591"/>
                    </a:moveTo>
                    <a:lnTo>
                      <a:pt x="12906" y="99757"/>
                    </a:lnTo>
                    <a:cubicBezTo>
                      <a:pt x="25114" y="107896"/>
                      <a:pt x="42554" y="113360"/>
                      <a:pt x="58482" y="113360"/>
                    </a:cubicBezTo>
                    <a:cubicBezTo>
                      <a:pt x="74411" y="113360"/>
                      <a:pt x="81038" y="108826"/>
                      <a:pt x="81038" y="102082"/>
                    </a:cubicBezTo>
                    <a:cubicBezTo>
                      <a:pt x="81038" y="80224"/>
                      <a:pt x="2442" y="96153"/>
                      <a:pt x="2442" y="44879"/>
                    </a:cubicBezTo>
                    <a:cubicBezTo>
                      <a:pt x="2442" y="20230"/>
                      <a:pt x="22556" y="0"/>
                      <a:pt x="63598" y="0"/>
                    </a:cubicBezTo>
                    <a:cubicBezTo>
                      <a:pt x="81619" y="0"/>
                      <a:pt x="100106" y="4186"/>
                      <a:pt x="113709" y="12092"/>
                    </a:cubicBezTo>
                    <a:lnTo>
                      <a:pt x="101617" y="41158"/>
                    </a:lnTo>
                    <a:cubicBezTo>
                      <a:pt x="88363" y="34066"/>
                      <a:pt x="75341" y="30462"/>
                      <a:pt x="63365" y="30462"/>
                    </a:cubicBezTo>
                    <a:cubicBezTo>
                      <a:pt x="46972" y="30462"/>
                      <a:pt x="41042" y="36043"/>
                      <a:pt x="41042" y="42902"/>
                    </a:cubicBezTo>
                    <a:cubicBezTo>
                      <a:pt x="41042" y="64063"/>
                      <a:pt x="119406" y="48251"/>
                      <a:pt x="119406" y="99176"/>
                    </a:cubicBezTo>
                    <a:cubicBezTo>
                      <a:pt x="119406" y="123243"/>
                      <a:pt x="99292" y="143822"/>
                      <a:pt x="58250" y="143822"/>
                    </a:cubicBezTo>
                    <a:cubicBezTo>
                      <a:pt x="35578" y="143822"/>
                      <a:pt x="13022" y="137660"/>
                      <a:pt x="0" y="128591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xmlns="" id="{6A027945-5B04-EEE8-B470-8C7347AF01A2}"/>
                  </a:ext>
                </a:extLst>
              </p:cNvPr>
              <p:cNvSpPr/>
              <p:nvPr/>
            </p:nvSpPr>
            <p:spPr>
              <a:xfrm>
                <a:off x="2574460" y="1599790"/>
                <a:ext cx="153704" cy="143705"/>
              </a:xfrm>
              <a:custGeom>
                <a:avLst/>
                <a:gdLst>
                  <a:gd name="connsiteX0" fmla="*/ 0 w 153704"/>
                  <a:gd name="connsiteY0" fmla="*/ 71853 h 143705"/>
                  <a:gd name="connsiteX1" fmla="*/ 76852 w 153704"/>
                  <a:gd name="connsiteY1" fmla="*/ 0 h 143705"/>
                  <a:gd name="connsiteX2" fmla="*/ 153705 w 153704"/>
                  <a:gd name="connsiteY2" fmla="*/ 71853 h 143705"/>
                  <a:gd name="connsiteX3" fmla="*/ 76852 w 153704"/>
                  <a:gd name="connsiteY3" fmla="*/ 143706 h 143705"/>
                  <a:gd name="connsiteX4" fmla="*/ 0 w 153704"/>
                  <a:gd name="connsiteY4" fmla="*/ 71853 h 143705"/>
                  <a:gd name="connsiteX5" fmla="*/ 114174 w 153704"/>
                  <a:gd name="connsiteY5" fmla="*/ 71853 h 143705"/>
                  <a:gd name="connsiteX6" fmla="*/ 76852 w 153704"/>
                  <a:gd name="connsiteY6" fmla="*/ 32322 h 143705"/>
                  <a:gd name="connsiteX7" fmla="*/ 39531 w 153704"/>
                  <a:gd name="connsiteY7" fmla="*/ 71853 h 143705"/>
                  <a:gd name="connsiteX8" fmla="*/ 76852 w 153704"/>
                  <a:gd name="connsiteY8" fmla="*/ 111384 h 143705"/>
                  <a:gd name="connsiteX9" fmla="*/ 114174 w 153704"/>
                  <a:gd name="connsiteY9" fmla="*/ 71853 h 14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04" h="143705">
                    <a:moveTo>
                      <a:pt x="0" y="71853"/>
                    </a:moveTo>
                    <a:cubicBezTo>
                      <a:pt x="0" y="30346"/>
                      <a:pt x="32555" y="0"/>
                      <a:pt x="76852" y="0"/>
                    </a:cubicBezTo>
                    <a:cubicBezTo>
                      <a:pt x="121150" y="0"/>
                      <a:pt x="153705" y="30462"/>
                      <a:pt x="153705" y="71853"/>
                    </a:cubicBezTo>
                    <a:cubicBezTo>
                      <a:pt x="153705" y="113244"/>
                      <a:pt x="121150" y="143706"/>
                      <a:pt x="76852" y="143706"/>
                    </a:cubicBezTo>
                    <a:cubicBezTo>
                      <a:pt x="32555" y="143706"/>
                      <a:pt x="0" y="113244"/>
                      <a:pt x="0" y="71853"/>
                    </a:cubicBezTo>
                    <a:close/>
                    <a:moveTo>
                      <a:pt x="114174" y="71853"/>
                    </a:moveTo>
                    <a:cubicBezTo>
                      <a:pt x="114174" y="48018"/>
                      <a:pt x="97780" y="32322"/>
                      <a:pt x="76852" y="32322"/>
                    </a:cubicBezTo>
                    <a:cubicBezTo>
                      <a:pt x="55924" y="32322"/>
                      <a:pt x="39531" y="47902"/>
                      <a:pt x="39531" y="71853"/>
                    </a:cubicBezTo>
                    <a:cubicBezTo>
                      <a:pt x="39531" y="95804"/>
                      <a:pt x="55924" y="111384"/>
                      <a:pt x="76852" y="111384"/>
                    </a:cubicBezTo>
                    <a:cubicBezTo>
                      <a:pt x="97780" y="111384"/>
                      <a:pt x="114174" y="95804"/>
                      <a:pt x="114174" y="7185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xmlns="" id="{BBBE597F-027C-1BB2-52D0-F09509E9F937}"/>
                  </a:ext>
                </a:extLst>
              </p:cNvPr>
              <p:cNvSpPr/>
              <p:nvPr/>
            </p:nvSpPr>
            <p:spPr>
              <a:xfrm>
                <a:off x="2745140" y="1599790"/>
                <a:ext cx="135450" cy="143938"/>
              </a:xfrm>
              <a:custGeom>
                <a:avLst/>
                <a:gdLst>
                  <a:gd name="connsiteX0" fmla="*/ 0 w 135450"/>
                  <a:gd name="connsiteY0" fmla="*/ 71853 h 143938"/>
                  <a:gd name="connsiteX1" fmla="*/ 76038 w 135450"/>
                  <a:gd name="connsiteY1" fmla="*/ 0 h 143938"/>
                  <a:gd name="connsiteX2" fmla="*/ 135451 w 135450"/>
                  <a:gd name="connsiteY2" fmla="*/ 26044 h 143938"/>
                  <a:gd name="connsiteX3" fmla="*/ 110570 w 135450"/>
                  <a:gd name="connsiteY3" fmla="*/ 48600 h 143938"/>
                  <a:gd name="connsiteX4" fmla="*/ 78015 w 135450"/>
                  <a:gd name="connsiteY4" fmla="*/ 32438 h 143938"/>
                  <a:gd name="connsiteX5" fmla="*/ 39531 w 135450"/>
                  <a:gd name="connsiteY5" fmla="*/ 71969 h 143938"/>
                  <a:gd name="connsiteX6" fmla="*/ 78015 w 135450"/>
                  <a:gd name="connsiteY6" fmla="*/ 111500 h 143938"/>
                  <a:gd name="connsiteX7" fmla="*/ 110570 w 135450"/>
                  <a:gd name="connsiteY7" fmla="*/ 95339 h 143938"/>
                  <a:gd name="connsiteX8" fmla="*/ 135451 w 135450"/>
                  <a:gd name="connsiteY8" fmla="*/ 117895 h 143938"/>
                  <a:gd name="connsiteX9" fmla="*/ 76038 w 135450"/>
                  <a:gd name="connsiteY9" fmla="*/ 143938 h 143938"/>
                  <a:gd name="connsiteX10" fmla="*/ 0 w 135450"/>
                  <a:gd name="connsiteY10" fmla="*/ 72085 h 14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450" h="143938">
                    <a:moveTo>
                      <a:pt x="0" y="71853"/>
                    </a:moveTo>
                    <a:cubicBezTo>
                      <a:pt x="0" y="29764"/>
                      <a:pt x="32206" y="0"/>
                      <a:pt x="76038" y="0"/>
                    </a:cubicBezTo>
                    <a:cubicBezTo>
                      <a:pt x="101501" y="0"/>
                      <a:pt x="122080" y="9301"/>
                      <a:pt x="135451" y="26044"/>
                    </a:cubicBezTo>
                    <a:lnTo>
                      <a:pt x="110570" y="48600"/>
                    </a:lnTo>
                    <a:cubicBezTo>
                      <a:pt x="101850" y="38136"/>
                      <a:pt x="91269" y="32438"/>
                      <a:pt x="78015" y="32438"/>
                    </a:cubicBezTo>
                    <a:cubicBezTo>
                      <a:pt x="55343" y="32438"/>
                      <a:pt x="39531" y="48251"/>
                      <a:pt x="39531" y="71969"/>
                    </a:cubicBezTo>
                    <a:cubicBezTo>
                      <a:pt x="39531" y="95688"/>
                      <a:pt x="55343" y="111500"/>
                      <a:pt x="78015" y="111500"/>
                    </a:cubicBezTo>
                    <a:cubicBezTo>
                      <a:pt x="91269" y="111500"/>
                      <a:pt x="101966" y="105803"/>
                      <a:pt x="110570" y="95339"/>
                    </a:cubicBezTo>
                    <a:lnTo>
                      <a:pt x="135451" y="117895"/>
                    </a:lnTo>
                    <a:cubicBezTo>
                      <a:pt x="122080" y="134637"/>
                      <a:pt x="101501" y="143938"/>
                      <a:pt x="76038" y="143938"/>
                    </a:cubicBezTo>
                    <a:cubicBezTo>
                      <a:pt x="32206" y="143938"/>
                      <a:pt x="0" y="114174"/>
                      <a:pt x="0" y="72085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xmlns="" id="{38B66FA6-A0A6-9C26-4AD5-3310E42F7817}"/>
                  </a:ext>
                </a:extLst>
              </p:cNvPr>
              <p:cNvSpPr/>
              <p:nvPr/>
            </p:nvSpPr>
            <p:spPr>
              <a:xfrm>
                <a:off x="2901751" y="1602581"/>
                <a:ext cx="39065" cy="138241"/>
              </a:xfrm>
              <a:custGeom>
                <a:avLst/>
                <a:gdLst>
                  <a:gd name="connsiteX0" fmla="*/ 0 w 39065"/>
                  <a:gd name="connsiteY0" fmla="*/ 0 h 138241"/>
                  <a:gd name="connsiteX1" fmla="*/ 39066 w 39065"/>
                  <a:gd name="connsiteY1" fmla="*/ 0 h 138241"/>
                  <a:gd name="connsiteX2" fmla="*/ 39066 w 39065"/>
                  <a:gd name="connsiteY2" fmla="*/ 138241 h 138241"/>
                  <a:gd name="connsiteX3" fmla="*/ 0 w 39065"/>
                  <a:gd name="connsiteY3" fmla="*/ 138241 h 138241"/>
                  <a:gd name="connsiteX4" fmla="*/ 0 w 39065"/>
                  <a:gd name="connsiteY4" fmla="*/ 0 h 138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5" h="138241">
                    <a:moveTo>
                      <a:pt x="0" y="0"/>
                    </a:moveTo>
                    <a:lnTo>
                      <a:pt x="39066" y="0"/>
                    </a:lnTo>
                    <a:lnTo>
                      <a:pt x="39066" y="138241"/>
                    </a:lnTo>
                    <a:lnTo>
                      <a:pt x="0" y="138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xmlns="" id="{19594D24-3F5B-0931-E2DA-B10CAF68EFB7}"/>
                  </a:ext>
                </a:extLst>
              </p:cNvPr>
              <p:cNvSpPr/>
              <p:nvPr/>
            </p:nvSpPr>
            <p:spPr>
              <a:xfrm>
                <a:off x="2955815" y="1602581"/>
                <a:ext cx="160680" cy="138241"/>
              </a:xfrm>
              <a:custGeom>
                <a:avLst/>
                <a:gdLst>
                  <a:gd name="connsiteX0" fmla="*/ 109175 w 160680"/>
                  <a:gd name="connsiteY0" fmla="*/ 111384 h 138241"/>
                  <a:gd name="connsiteX1" fmla="*/ 50692 w 160680"/>
                  <a:gd name="connsiteY1" fmla="*/ 111384 h 138241"/>
                  <a:gd name="connsiteX2" fmla="*/ 39880 w 160680"/>
                  <a:gd name="connsiteY2" fmla="*/ 138241 h 138241"/>
                  <a:gd name="connsiteX3" fmla="*/ 0 w 160680"/>
                  <a:gd name="connsiteY3" fmla="*/ 138241 h 138241"/>
                  <a:gd name="connsiteX4" fmla="*/ 61040 w 160680"/>
                  <a:gd name="connsiteY4" fmla="*/ 0 h 138241"/>
                  <a:gd name="connsiteX5" fmla="*/ 99524 w 160680"/>
                  <a:gd name="connsiteY5" fmla="*/ 0 h 138241"/>
                  <a:gd name="connsiteX6" fmla="*/ 160681 w 160680"/>
                  <a:gd name="connsiteY6" fmla="*/ 138241 h 138241"/>
                  <a:gd name="connsiteX7" fmla="*/ 119987 w 160680"/>
                  <a:gd name="connsiteY7" fmla="*/ 138241 h 138241"/>
                  <a:gd name="connsiteX8" fmla="*/ 109175 w 160680"/>
                  <a:gd name="connsiteY8" fmla="*/ 111384 h 138241"/>
                  <a:gd name="connsiteX9" fmla="*/ 97780 w 160680"/>
                  <a:gd name="connsiteY9" fmla="*/ 82549 h 138241"/>
                  <a:gd name="connsiteX10" fmla="*/ 79992 w 160680"/>
                  <a:gd name="connsiteY10" fmla="*/ 38368 h 138241"/>
                  <a:gd name="connsiteX11" fmla="*/ 62203 w 160680"/>
                  <a:gd name="connsiteY11" fmla="*/ 82549 h 138241"/>
                  <a:gd name="connsiteX12" fmla="*/ 97780 w 160680"/>
                  <a:gd name="connsiteY12" fmla="*/ 82549 h 138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0680" h="138241">
                    <a:moveTo>
                      <a:pt x="109175" y="111384"/>
                    </a:moveTo>
                    <a:lnTo>
                      <a:pt x="50692" y="111384"/>
                    </a:lnTo>
                    <a:lnTo>
                      <a:pt x="39880" y="138241"/>
                    </a:lnTo>
                    <a:lnTo>
                      <a:pt x="0" y="138241"/>
                    </a:lnTo>
                    <a:lnTo>
                      <a:pt x="61040" y="0"/>
                    </a:lnTo>
                    <a:lnTo>
                      <a:pt x="99524" y="0"/>
                    </a:lnTo>
                    <a:lnTo>
                      <a:pt x="160681" y="138241"/>
                    </a:lnTo>
                    <a:lnTo>
                      <a:pt x="119987" y="138241"/>
                    </a:lnTo>
                    <a:lnTo>
                      <a:pt x="109175" y="111384"/>
                    </a:lnTo>
                    <a:close/>
                    <a:moveTo>
                      <a:pt x="97780" y="82549"/>
                    </a:moveTo>
                    <a:lnTo>
                      <a:pt x="79992" y="38368"/>
                    </a:lnTo>
                    <a:lnTo>
                      <a:pt x="62203" y="82549"/>
                    </a:lnTo>
                    <a:lnTo>
                      <a:pt x="97780" y="82549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xmlns="" id="{704F6BC3-8E31-80AA-F480-9BB9717EFE64}"/>
                  </a:ext>
                </a:extLst>
              </p:cNvPr>
              <p:cNvSpPr/>
              <p:nvPr/>
            </p:nvSpPr>
            <p:spPr>
              <a:xfrm>
                <a:off x="3122309" y="1600023"/>
                <a:ext cx="135450" cy="187538"/>
              </a:xfrm>
              <a:custGeom>
                <a:avLst/>
                <a:gdLst>
                  <a:gd name="connsiteX0" fmla="*/ 110453 w 135450"/>
                  <a:gd name="connsiteY0" fmla="*/ 94990 h 187538"/>
                  <a:gd name="connsiteX1" fmla="*/ 135335 w 135450"/>
                  <a:gd name="connsiteY1" fmla="*/ 117546 h 187538"/>
                  <a:gd name="connsiteX2" fmla="*/ 79875 w 135450"/>
                  <a:gd name="connsiteY2" fmla="*/ 143589 h 187538"/>
                  <a:gd name="connsiteX3" fmla="*/ 78131 w 135450"/>
                  <a:gd name="connsiteY3" fmla="*/ 150914 h 187538"/>
                  <a:gd name="connsiteX4" fmla="*/ 95106 w 135450"/>
                  <a:gd name="connsiteY4" fmla="*/ 166959 h 187538"/>
                  <a:gd name="connsiteX5" fmla="*/ 63947 w 135450"/>
                  <a:gd name="connsiteY5" fmla="*/ 187538 h 187538"/>
                  <a:gd name="connsiteX6" fmla="*/ 45228 w 135450"/>
                  <a:gd name="connsiteY6" fmla="*/ 183353 h 187538"/>
                  <a:gd name="connsiteX7" fmla="*/ 50344 w 135450"/>
                  <a:gd name="connsiteY7" fmla="*/ 168587 h 187538"/>
                  <a:gd name="connsiteX8" fmla="*/ 62551 w 135450"/>
                  <a:gd name="connsiteY8" fmla="*/ 171377 h 187538"/>
                  <a:gd name="connsiteX9" fmla="*/ 72434 w 135450"/>
                  <a:gd name="connsiteY9" fmla="*/ 165796 h 187538"/>
                  <a:gd name="connsiteX10" fmla="*/ 63598 w 135450"/>
                  <a:gd name="connsiteY10" fmla="*/ 160913 h 187538"/>
                  <a:gd name="connsiteX11" fmla="*/ 56273 w 135450"/>
                  <a:gd name="connsiteY11" fmla="*/ 160913 h 187538"/>
                  <a:gd name="connsiteX12" fmla="*/ 60575 w 135450"/>
                  <a:gd name="connsiteY12" fmla="*/ 142543 h 187538"/>
                  <a:gd name="connsiteX13" fmla="*/ 0 w 135450"/>
                  <a:gd name="connsiteY13" fmla="*/ 71853 h 187538"/>
                  <a:gd name="connsiteX14" fmla="*/ 76038 w 135450"/>
                  <a:gd name="connsiteY14" fmla="*/ 0 h 187538"/>
                  <a:gd name="connsiteX15" fmla="*/ 135451 w 135450"/>
                  <a:gd name="connsiteY15" fmla="*/ 26044 h 187538"/>
                  <a:gd name="connsiteX16" fmla="*/ 110570 w 135450"/>
                  <a:gd name="connsiteY16" fmla="*/ 48600 h 187538"/>
                  <a:gd name="connsiteX17" fmla="*/ 78015 w 135450"/>
                  <a:gd name="connsiteY17" fmla="*/ 32438 h 187538"/>
                  <a:gd name="connsiteX18" fmla="*/ 39531 w 135450"/>
                  <a:gd name="connsiteY18" fmla="*/ 71969 h 187538"/>
                  <a:gd name="connsiteX19" fmla="*/ 78015 w 135450"/>
                  <a:gd name="connsiteY19" fmla="*/ 111500 h 187538"/>
                  <a:gd name="connsiteX20" fmla="*/ 110570 w 135450"/>
                  <a:gd name="connsiteY20" fmla="*/ 95339 h 18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5450" h="187538">
                    <a:moveTo>
                      <a:pt x="110453" y="94990"/>
                    </a:moveTo>
                    <a:lnTo>
                      <a:pt x="135335" y="117546"/>
                    </a:lnTo>
                    <a:cubicBezTo>
                      <a:pt x="122661" y="133591"/>
                      <a:pt x="103594" y="142659"/>
                      <a:pt x="79875" y="143589"/>
                    </a:cubicBezTo>
                    <a:lnTo>
                      <a:pt x="78131" y="150914"/>
                    </a:lnTo>
                    <a:cubicBezTo>
                      <a:pt x="90339" y="152310"/>
                      <a:pt x="95106" y="159634"/>
                      <a:pt x="95106" y="166959"/>
                    </a:cubicBezTo>
                    <a:cubicBezTo>
                      <a:pt x="95106" y="179632"/>
                      <a:pt x="82666" y="187538"/>
                      <a:pt x="63947" y="187538"/>
                    </a:cubicBezTo>
                    <a:cubicBezTo>
                      <a:pt x="57203" y="187538"/>
                      <a:pt x="49530" y="185794"/>
                      <a:pt x="45228" y="183353"/>
                    </a:cubicBezTo>
                    <a:lnTo>
                      <a:pt x="50344" y="168587"/>
                    </a:lnTo>
                    <a:cubicBezTo>
                      <a:pt x="53715" y="170215"/>
                      <a:pt x="57901" y="171377"/>
                      <a:pt x="62551" y="171377"/>
                    </a:cubicBezTo>
                    <a:cubicBezTo>
                      <a:pt x="69644" y="171377"/>
                      <a:pt x="72434" y="169052"/>
                      <a:pt x="72434" y="165796"/>
                    </a:cubicBezTo>
                    <a:cubicBezTo>
                      <a:pt x="72434" y="162890"/>
                      <a:pt x="69876" y="160913"/>
                      <a:pt x="63598" y="160913"/>
                    </a:cubicBezTo>
                    <a:lnTo>
                      <a:pt x="56273" y="160913"/>
                    </a:lnTo>
                    <a:lnTo>
                      <a:pt x="60575" y="142543"/>
                    </a:lnTo>
                    <a:cubicBezTo>
                      <a:pt x="24881" y="136381"/>
                      <a:pt x="0" y="108826"/>
                      <a:pt x="0" y="71853"/>
                    </a:cubicBezTo>
                    <a:cubicBezTo>
                      <a:pt x="0" y="29764"/>
                      <a:pt x="32206" y="0"/>
                      <a:pt x="76038" y="0"/>
                    </a:cubicBezTo>
                    <a:cubicBezTo>
                      <a:pt x="101501" y="0"/>
                      <a:pt x="122080" y="9301"/>
                      <a:pt x="135451" y="26044"/>
                    </a:cubicBezTo>
                    <a:lnTo>
                      <a:pt x="110570" y="48600"/>
                    </a:lnTo>
                    <a:cubicBezTo>
                      <a:pt x="101850" y="38135"/>
                      <a:pt x="91269" y="32438"/>
                      <a:pt x="78015" y="32438"/>
                    </a:cubicBezTo>
                    <a:cubicBezTo>
                      <a:pt x="55343" y="32438"/>
                      <a:pt x="39531" y="48251"/>
                      <a:pt x="39531" y="71969"/>
                    </a:cubicBezTo>
                    <a:cubicBezTo>
                      <a:pt x="39531" y="95688"/>
                      <a:pt x="55343" y="111500"/>
                      <a:pt x="78015" y="111500"/>
                    </a:cubicBezTo>
                    <a:cubicBezTo>
                      <a:pt x="91269" y="111500"/>
                      <a:pt x="101966" y="105803"/>
                      <a:pt x="110570" y="95339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xmlns="" id="{400594BB-917D-22F0-B6D1-8C194FAF6526}"/>
                  </a:ext>
                </a:extLst>
              </p:cNvPr>
              <p:cNvSpPr/>
              <p:nvPr/>
            </p:nvSpPr>
            <p:spPr>
              <a:xfrm>
                <a:off x="3259853" y="1559562"/>
                <a:ext cx="160680" cy="181259"/>
              </a:xfrm>
              <a:custGeom>
                <a:avLst/>
                <a:gdLst>
                  <a:gd name="connsiteX0" fmla="*/ 109175 w 160680"/>
                  <a:gd name="connsiteY0" fmla="*/ 154402 h 181259"/>
                  <a:gd name="connsiteX1" fmla="*/ 50692 w 160680"/>
                  <a:gd name="connsiteY1" fmla="*/ 154402 h 181259"/>
                  <a:gd name="connsiteX2" fmla="*/ 39879 w 160680"/>
                  <a:gd name="connsiteY2" fmla="*/ 181260 h 181259"/>
                  <a:gd name="connsiteX3" fmla="*/ 0 w 160680"/>
                  <a:gd name="connsiteY3" fmla="*/ 181260 h 181259"/>
                  <a:gd name="connsiteX4" fmla="*/ 61040 w 160680"/>
                  <a:gd name="connsiteY4" fmla="*/ 43019 h 181259"/>
                  <a:gd name="connsiteX5" fmla="*/ 99524 w 160680"/>
                  <a:gd name="connsiteY5" fmla="*/ 43019 h 181259"/>
                  <a:gd name="connsiteX6" fmla="*/ 160681 w 160680"/>
                  <a:gd name="connsiteY6" fmla="*/ 181260 h 181259"/>
                  <a:gd name="connsiteX7" fmla="*/ 119987 w 160680"/>
                  <a:gd name="connsiteY7" fmla="*/ 181260 h 181259"/>
                  <a:gd name="connsiteX8" fmla="*/ 109175 w 160680"/>
                  <a:gd name="connsiteY8" fmla="*/ 154402 h 181259"/>
                  <a:gd name="connsiteX9" fmla="*/ 58250 w 160680"/>
                  <a:gd name="connsiteY9" fmla="*/ 31392 h 181259"/>
                  <a:gd name="connsiteX10" fmla="*/ 39879 w 160680"/>
                  <a:gd name="connsiteY10" fmla="*/ 31392 h 181259"/>
                  <a:gd name="connsiteX11" fmla="*/ 64993 w 160680"/>
                  <a:gd name="connsiteY11" fmla="*/ 0 h 181259"/>
                  <a:gd name="connsiteX12" fmla="*/ 93478 w 160680"/>
                  <a:gd name="connsiteY12" fmla="*/ 12092 h 181259"/>
                  <a:gd name="connsiteX13" fmla="*/ 102547 w 160680"/>
                  <a:gd name="connsiteY13" fmla="*/ 2209 h 181259"/>
                  <a:gd name="connsiteX14" fmla="*/ 120917 w 160680"/>
                  <a:gd name="connsiteY14" fmla="*/ 2209 h 181259"/>
                  <a:gd name="connsiteX15" fmla="*/ 95804 w 160680"/>
                  <a:gd name="connsiteY15" fmla="*/ 33252 h 181259"/>
                  <a:gd name="connsiteX16" fmla="*/ 67318 w 160680"/>
                  <a:gd name="connsiteY16" fmla="*/ 21044 h 181259"/>
                  <a:gd name="connsiteX17" fmla="*/ 58250 w 160680"/>
                  <a:gd name="connsiteY17" fmla="*/ 31508 h 181259"/>
                  <a:gd name="connsiteX18" fmla="*/ 97780 w 160680"/>
                  <a:gd name="connsiteY18" fmla="*/ 125568 h 181259"/>
                  <a:gd name="connsiteX19" fmla="*/ 79991 w 160680"/>
                  <a:gd name="connsiteY19" fmla="*/ 81387 h 181259"/>
                  <a:gd name="connsiteX20" fmla="*/ 62203 w 160680"/>
                  <a:gd name="connsiteY20" fmla="*/ 125568 h 181259"/>
                  <a:gd name="connsiteX21" fmla="*/ 97780 w 160680"/>
                  <a:gd name="connsiteY21" fmla="*/ 125568 h 18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0680" h="181259">
                    <a:moveTo>
                      <a:pt x="109175" y="154402"/>
                    </a:moveTo>
                    <a:lnTo>
                      <a:pt x="50692" y="154402"/>
                    </a:lnTo>
                    <a:lnTo>
                      <a:pt x="39879" y="181260"/>
                    </a:lnTo>
                    <a:lnTo>
                      <a:pt x="0" y="181260"/>
                    </a:lnTo>
                    <a:lnTo>
                      <a:pt x="61040" y="43019"/>
                    </a:lnTo>
                    <a:lnTo>
                      <a:pt x="99524" y="43019"/>
                    </a:lnTo>
                    <a:lnTo>
                      <a:pt x="160681" y="181260"/>
                    </a:lnTo>
                    <a:lnTo>
                      <a:pt x="119987" y="181260"/>
                    </a:lnTo>
                    <a:lnTo>
                      <a:pt x="109175" y="154402"/>
                    </a:lnTo>
                    <a:close/>
                    <a:moveTo>
                      <a:pt x="58250" y="31392"/>
                    </a:moveTo>
                    <a:lnTo>
                      <a:pt x="39879" y="31392"/>
                    </a:lnTo>
                    <a:cubicBezTo>
                      <a:pt x="40228" y="12208"/>
                      <a:pt x="49762" y="0"/>
                      <a:pt x="64993" y="0"/>
                    </a:cubicBezTo>
                    <a:cubicBezTo>
                      <a:pt x="79061" y="0"/>
                      <a:pt x="86270" y="12092"/>
                      <a:pt x="93478" y="12092"/>
                    </a:cubicBezTo>
                    <a:cubicBezTo>
                      <a:pt x="98827" y="12092"/>
                      <a:pt x="102198" y="8371"/>
                      <a:pt x="102547" y="2209"/>
                    </a:cubicBezTo>
                    <a:lnTo>
                      <a:pt x="120917" y="2209"/>
                    </a:lnTo>
                    <a:cubicBezTo>
                      <a:pt x="120569" y="20812"/>
                      <a:pt x="111035" y="33252"/>
                      <a:pt x="95804" y="33252"/>
                    </a:cubicBezTo>
                    <a:cubicBezTo>
                      <a:pt x="81736" y="33252"/>
                      <a:pt x="74527" y="21044"/>
                      <a:pt x="67318" y="21044"/>
                    </a:cubicBezTo>
                    <a:cubicBezTo>
                      <a:pt x="61970" y="21044"/>
                      <a:pt x="58598" y="24997"/>
                      <a:pt x="58250" y="31508"/>
                    </a:cubicBezTo>
                    <a:close/>
                    <a:moveTo>
                      <a:pt x="97780" y="125568"/>
                    </a:moveTo>
                    <a:lnTo>
                      <a:pt x="79991" y="81387"/>
                    </a:lnTo>
                    <a:lnTo>
                      <a:pt x="62203" y="125568"/>
                    </a:lnTo>
                    <a:lnTo>
                      <a:pt x="97780" y="125568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xmlns="" id="{FFC446C0-4CB9-7B09-405E-C5B005BB4EDC}"/>
                  </a:ext>
                </a:extLst>
              </p:cNvPr>
              <p:cNvSpPr/>
              <p:nvPr/>
            </p:nvSpPr>
            <p:spPr>
              <a:xfrm>
                <a:off x="3426231" y="1599790"/>
                <a:ext cx="153704" cy="143705"/>
              </a:xfrm>
              <a:custGeom>
                <a:avLst/>
                <a:gdLst>
                  <a:gd name="connsiteX0" fmla="*/ 0 w 153704"/>
                  <a:gd name="connsiteY0" fmla="*/ 71853 h 143705"/>
                  <a:gd name="connsiteX1" fmla="*/ 76852 w 153704"/>
                  <a:gd name="connsiteY1" fmla="*/ 0 h 143705"/>
                  <a:gd name="connsiteX2" fmla="*/ 153705 w 153704"/>
                  <a:gd name="connsiteY2" fmla="*/ 71853 h 143705"/>
                  <a:gd name="connsiteX3" fmla="*/ 76852 w 153704"/>
                  <a:gd name="connsiteY3" fmla="*/ 143706 h 143705"/>
                  <a:gd name="connsiteX4" fmla="*/ 0 w 153704"/>
                  <a:gd name="connsiteY4" fmla="*/ 71853 h 143705"/>
                  <a:gd name="connsiteX5" fmla="*/ 114174 w 153704"/>
                  <a:gd name="connsiteY5" fmla="*/ 71853 h 143705"/>
                  <a:gd name="connsiteX6" fmla="*/ 76852 w 153704"/>
                  <a:gd name="connsiteY6" fmla="*/ 32322 h 143705"/>
                  <a:gd name="connsiteX7" fmla="*/ 39531 w 153704"/>
                  <a:gd name="connsiteY7" fmla="*/ 71853 h 143705"/>
                  <a:gd name="connsiteX8" fmla="*/ 76852 w 153704"/>
                  <a:gd name="connsiteY8" fmla="*/ 111384 h 143705"/>
                  <a:gd name="connsiteX9" fmla="*/ 114174 w 153704"/>
                  <a:gd name="connsiteY9" fmla="*/ 71853 h 14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04" h="143705">
                    <a:moveTo>
                      <a:pt x="0" y="71853"/>
                    </a:moveTo>
                    <a:cubicBezTo>
                      <a:pt x="0" y="30346"/>
                      <a:pt x="32555" y="0"/>
                      <a:pt x="76852" y="0"/>
                    </a:cubicBezTo>
                    <a:cubicBezTo>
                      <a:pt x="121150" y="0"/>
                      <a:pt x="153705" y="30462"/>
                      <a:pt x="153705" y="71853"/>
                    </a:cubicBezTo>
                    <a:cubicBezTo>
                      <a:pt x="153705" y="113244"/>
                      <a:pt x="121150" y="143706"/>
                      <a:pt x="76852" y="143706"/>
                    </a:cubicBezTo>
                    <a:cubicBezTo>
                      <a:pt x="32555" y="143706"/>
                      <a:pt x="0" y="113244"/>
                      <a:pt x="0" y="71853"/>
                    </a:cubicBezTo>
                    <a:close/>
                    <a:moveTo>
                      <a:pt x="114174" y="71853"/>
                    </a:moveTo>
                    <a:cubicBezTo>
                      <a:pt x="114174" y="48018"/>
                      <a:pt x="97780" y="32322"/>
                      <a:pt x="76852" y="32322"/>
                    </a:cubicBezTo>
                    <a:cubicBezTo>
                      <a:pt x="55924" y="32322"/>
                      <a:pt x="39531" y="47902"/>
                      <a:pt x="39531" y="71853"/>
                    </a:cubicBezTo>
                    <a:cubicBezTo>
                      <a:pt x="39531" y="95804"/>
                      <a:pt x="55924" y="111384"/>
                      <a:pt x="76852" y="111384"/>
                    </a:cubicBezTo>
                    <a:cubicBezTo>
                      <a:pt x="97780" y="111384"/>
                      <a:pt x="114174" y="95804"/>
                      <a:pt x="114174" y="7185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5" name="Gráfico 2">
              <a:extLst>
                <a:ext uri="{FF2B5EF4-FFF2-40B4-BE49-F238E27FC236}">
                  <a16:creationId xmlns:a16="http://schemas.microsoft.com/office/drawing/2014/main" xmlns="" id="{A9B9C1E1-5030-D598-0352-71E3B80FDDE9}"/>
                </a:ext>
              </a:extLst>
            </p:cNvPr>
            <p:cNvGrpSpPr/>
            <p:nvPr/>
          </p:nvGrpSpPr>
          <p:grpSpPr>
            <a:xfrm>
              <a:off x="2142296" y="1805234"/>
              <a:ext cx="1440313" cy="158355"/>
              <a:chOff x="2142296" y="1805234"/>
              <a:chExt cx="1440313" cy="158355"/>
            </a:xfrm>
            <a:solidFill>
              <a:schemeClr val="bg1"/>
            </a:solidFill>
          </p:grpSpPr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xmlns="" id="{F21005C4-5ED0-530F-570A-03A803B71620}"/>
                  </a:ext>
                </a:extLst>
              </p:cNvPr>
              <p:cNvSpPr/>
              <p:nvPr/>
            </p:nvSpPr>
            <p:spPr>
              <a:xfrm>
                <a:off x="2142296" y="1808257"/>
                <a:ext cx="144868" cy="152193"/>
              </a:xfrm>
              <a:custGeom>
                <a:avLst/>
                <a:gdLst>
                  <a:gd name="connsiteX0" fmla="*/ 144869 w 144868"/>
                  <a:gd name="connsiteY0" fmla="*/ 110454 h 152193"/>
                  <a:gd name="connsiteX1" fmla="*/ 82201 w 144868"/>
                  <a:gd name="connsiteY1" fmla="*/ 152193 h 152193"/>
                  <a:gd name="connsiteX2" fmla="*/ 0 w 144868"/>
                  <a:gd name="connsiteY2" fmla="*/ 152193 h 152193"/>
                  <a:gd name="connsiteX3" fmla="*/ 0 w 144868"/>
                  <a:gd name="connsiteY3" fmla="*/ 0 h 152193"/>
                  <a:gd name="connsiteX4" fmla="*/ 77899 w 144868"/>
                  <a:gd name="connsiteY4" fmla="*/ 0 h 152193"/>
                  <a:gd name="connsiteX5" fmla="*/ 137544 w 144868"/>
                  <a:gd name="connsiteY5" fmla="*/ 39763 h 152193"/>
                  <a:gd name="connsiteX6" fmla="*/ 117081 w 144868"/>
                  <a:gd name="connsiteY6" fmla="*/ 72783 h 152193"/>
                  <a:gd name="connsiteX7" fmla="*/ 144869 w 144868"/>
                  <a:gd name="connsiteY7" fmla="*/ 110454 h 152193"/>
                  <a:gd name="connsiteX8" fmla="*/ 42670 w 144868"/>
                  <a:gd name="connsiteY8" fmla="*/ 31043 h 152193"/>
                  <a:gd name="connsiteX9" fmla="*/ 42670 w 144868"/>
                  <a:gd name="connsiteY9" fmla="*/ 60459 h 152193"/>
                  <a:gd name="connsiteX10" fmla="*/ 72202 w 144868"/>
                  <a:gd name="connsiteY10" fmla="*/ 60459 h 152193"/>
                  <a:gd name="connsiteX11" fmla="*/ 93944 w 144868"/>
                  <a:gd name="connsiteY11" fmla="*/ 45693 h 152193"/>
                  <a:gd name="connsiteX12" fmla="*/ 72202 w 144868"/>
                  <a:gd name="connsiteY12" fmla="*/ 31160 h 152193"/>
                  <a:gd name="connsiteX13" fmla="*/ 42670 w 144868"/>
                  <a:gd name="connsiteY13" fmla="*/ 31160 h 152193"/>
                  <a:gd name="connsiteX14" fmla="*/ 101385 w 144868"/>
                  <a:gd name="connsiteY14" fmla="*/ 105687 h 152193"/>
                  <a:gd name="connsiteX15" fmla="*/ 78713 w 144868"/>
                  <a:gd name="connsiteY15" fmla="*/ 90223 h 152193"/>
                  <a:gd name="connsiteX16" fmla="*/ 42554 w 144868"/>
                  <a:gd name="connsiteY16" fmla="*/ 90223 h 152193"/>
                  <a:gd name="connsiteX17" fmla="*/ 42554 w 144868"/>
                  <a:gd name="connsiteY17" fmla="*/ 121150 h 152193"/>
                  <a:gd name="connsiteX18" fmla="*/ 78713 w 144868"/>
                  <a:gd name="connsiteY18" fmla="*/ 121150 h 152193"/>
                  <a:gd name="connsiteX19" fmla="*/ 101385 w 144868"/>
                  <a:gd name="connsiteY19" fmla="*/ 105687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4868" h="152193">
                    <a:moveTo>
                      <a:pt x="144869" y="110454"/>
                    </a:moveTo>
                    <a:cubicBezTo>
                      <a:pt x="144869" y="136730"/>
                      <a:pt x="123127" y="152193"/>
                      <a:pt x="82201" y="152193"/>
                    </a:cubicBezTo>
                    <a:lnTo>
                      <a:pt x="0" y="152193"/>
                    </a:lnTo>
                    <a:lnTo>
                      <a:pt x="0" y="0"/>
                    </a:lnTo>
                    <a:lnTo>
                      <a:pt x="77899" y="0"/>
                    </a:lnTo>
                    <a:cubicBezTo>
                      <a:pt x="117895" y="0"/>
                      <a:pt x="137544" y="16277"/>
                      <a:pt x="137544" y="39763"/>
                    </a:cubicBezTo>
                    <a:cubicBezTo>
                      <a:pt x="137544" y="54297"/>
                      <a:pt x="130103" y="66040"/>
                      <a:pt x="117081" y="72783"/>
                    </a:cubicBezTo>
                    <a:cubicBezTo>
                      <a:pt x="134288" y="78829"/>
                      <a:pt x="144869" y="91967"/>
                      <a:pt x="144869" y="110454"/>
                    </a:cubicBezTo>
                    <a:close/>
                    <a:moveTo>
                      <a:pt x="42670" y="31043"/>
                    </a:moveTo>
                    <a:lnTo>
                      <a:pt x="42670" y="60459"/>
                    </a:lnTo>
                    <a:lnTo>
                      <a:pt x="72202" y="60459"/>
                    </a:lnTo>
                    <a:cubicBezTo>
                      <a:pt x="86503" y="60459"/>
                      <a:pt x="93944" y="55459"/>
                      <a:pt x="93944" y="45693"/>
                    </a:cubicBezTo>
                    <a:cubicBezTo>
                      <a:pt x="93944" y="35926"/>
                      <a:pt x="86503" y="31160"/>
                      <a:pt x="72202" y="31160"/>
                    </a:cubicBezTo>
                    <a:lnTo>
                      <a:pt x="42670" y="31160"/>
                    </a:lnTo>
                    <a:close/>
                    <a:moveTo>
                      <a:pt x="101385" y="105687"/>
                    </a:moveTo>
                    <a:cubicBezTo>
                      <a:pt x="101385" y="95223"/>
                      <a:pt x="93595" y="90223"/>
                      <a:pt x="78713" y="90223"/>
                    </a:cubicBezTo>
                    <a:lnTo>
                      <a:pt x="42554" y="90223"/>
                    </a:lnTo>
                    <a:lnTo>
                      <a:pt x="42554" y="121150"/>
                    </a:lnTo>
                    <a:lnTo>
                      <a:pt x="78713" y="121150"/>
                    </a:lnTo>
                    <a:cubicBezTo>
                      <a:pt x="93479" y="121150"/>
                      <a:pt x="101385" y="116151"/>
                      <a:pt x="101385" y="105687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xmlns="" id="{37665F54-62B3-C233-7FDC-BCC57FEED162}"/>
                  </a:ext>
                </a:extLst>
              </p:cNvPr>
              <p:cNvSpPr/>
              <p:nvPr/>
            </p:nvSpPr>
            <p:spPr>
              <a:xfrm>
                <a:off x="2315650" y="1808373"/>
                <a:ext cx="140333" cy="152193"/>
              </a:xfrm>
              <a:custGeom>
                <a:avLst/>
                <a:gdLst>
                  <a:gd name="connsiteX0" fmla="*/ 66505 w 140333"/>
                  <a:gd name="connsiteY0" fmla="*/ 111732 h 152193"/>
                  <a:gd name="connsiteX1" fmla="*/ 43019 w 140333"/>
                  <a:gd name="connsiteY1" fmla="*/ 111732 h 152193"/>
                  <a:gd name="connsiteX2" fmla="*/ 43019 w 140333"/>
                  <a:gd name="connsiteY2" fmla="*/ 152193 h 152193"/>
                  <a:gd name="connsiteX3" fmla="*/ 0 w 140333"/>
                  <a:gd name="connsiteY3" fmla="*/ 152193 h 152193"/>
                  <a:gd name="connsiteX4" fmla="*/ 0 w 140333"/>
                  <a:gd name="connsiteY4" fmla="*/ 0 h 152193"/>
                  <a:gd name="connsiteX5" fmla="*/ 69644 w 140333"/>
                  <a:gd name="connsiteY5" fmla="*/ 0 h 152193"/>
                  <a:gd name="connsiteX6" fmla="*/ 137311 w 140333"/>
                  <a:gd name="connsiteY6" fmla="*/ 56273 h 152193"/>
                  <a:gd name="connsiteX7" fmla="*/ 107547 w 140333"/>
                  <a:gd name="connsiteY7" fmla="*/ 104291 h 152193"/>
                  <a:gd name="connsiteX8" fmla="*/ 140334 w 140333"/>
                  <a:gd name="connsiteY8" fmla="*/ 152193 h 152193"/>
                  <a:gd name="connsiteX9" fmla="*/ 94176 w 140333"/>
                  <a:gd name="connsiteY9" fmla="*/ 152193 h 152193"/>
                  <a:gd name="connsiteX10" fmla="*/ 66505 w 140333"/>
                  <a:gd name="connsiteY10" fmla="*/ 111732 h 152193"/>
                  <a:gd name="connsiteX11" fmla="*/ 66970 w 140333"/>
                  <a:gd name="connsiteY11" fmla="*/ 33834 h 152193"/>
                  <a:gd name="connsiteX12" fmla="*/ 43019 w 140333"/>
                  <a:gd name="connsiteY12" fmla="*/ 33834 h 152193"/>
                  <a:gd name="connsiteX13" fmla="*/ 43019 w 140333"/>
                  <a:gd name="connsiteY13" fmla="*/ 78364 h 152193"/>
                  <a:gd name="connsiteX14" fmla="*/ 66970 w 140333"/>
                  <a:gd name="connsiteY14" fmla="*/ 78364 h 152193"/>
                  <a:gd name="connsiteX15" fmla="*/ 93711 w 140333"/>
                  <a:gd name="connsiteY15" fmla="*/ 56157 h 152193"/>
                  <a:gd name="connsiteX16" fmla="*/ 66970 w 140333"/>
                  <a:gd name="connsiteY16" fmla="*/ 33717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0333" h="152193">
                    <a:moveTo>
                      <a:pt x="66505" y="111732"/>
                    </a:moveTo>
                    <a:lnTo>
                      <a:pt x="43019" y="111732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lnTo>
                      <a:pt x="69644" y="0"/>
                    </a:lnTo>
                    <a:cubicBezTo>
                      <a:pt x="111151" y="0"/>
                      <a:pt x="137311" y="21509"/>
                      <a:pt x="137311" y="56273"/>
                    </a:cubicBezTo>
                    <a:cubicBezTo>
                      <a:pt x="137311" y="78713"/>
                      <a:pt x="126382" y="95223"/>
                      <a:pt x="107547" y="104291"/>
                    </a:cubicBezTo>
                    <a:lnTo>
                      <a:pt x="140334" y="152193"/>
                    </a:lnTo>
                    <a:lnTo>
                      <a:pt x="94176" y="152193"/>
                    </a:lnTo>
                    <a:lnTo>
                      <a:pt x="66505" y="111732"/>
                    </a:lnTo>
                    <a:close/>
                    <a:moveTo>
                      <a:pt x="66970" y="33834"/>
                    </a:moveTo>
                    <a:lnTo>
                      <a:pt x="43019" y="33834"/>
                    </a:lnTo>
                    <a:lnTo>
                      <a:pt x="43019" y="78364"/>
                    </a:lnTo>
                    <a:lnTo>
                      <a:pt x="66970" y="78364"/>
                    </a:lnTo>
                    <a:cubicBezTo>
                      <a:pt x="84759" y="78364"/>
                      <a:pt x="93711" y="70109"/>
                      <a:pt x="93711" y="56157"/>
                    </a:cubicBezTo>
                    <a:cubicBezTo>
                      <a:pt x="93711" y="42205"/>
                      <a:pt x="84759" y="33717"/>
                      <a:pt x="66970" y="33717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xmlns="" id="{A9ED64F4-8657-3421-77C1-50AE4DD6E4B1}"/>
                  </a:ext>
                </a:extLst>
              </p:cNvPr>
              <p:cNvSpPr/>
              <p:nvPr/>
            </p:nvSpPr>
            <p:spPr>
              <a:xfrm>
                <a:off x="2464239" y="1808257"/>
                <a:ext cx="177074" cy="152193"/>
              </a:xfrm>
              <a:custGeom>
                <a:avLst/>
                <a:gdLst>
                  <a:gd name="connsiteX0" fmla="*/ 120336 w 177074"/>
                  <a:gd name="connsiteY0" fmla="*/ 122661 h 152193"/>
                  <a:gd name="connsiteX1" fmla="*/ 55924 w 177074"/>
                  <a:gd name="connsiteY1" fmla="*/ 122661 h 152193"/>
                  <a:gd name="connsiteX2" fmla="*/ 43949 w 177074"/>
                  <a:gd name="connsiteY2" fmla="*/ 152193 h 152193"/>
                  <a:gd name="connsiteX3" fmla="*/ 0 w 177074"/>
                  <a:gd name="connsiteY3" fmla="*/ 152193 h 152193"/>
                  <a:gd name="connsiteX4" fmla="*/ 67202 w 177074"/>
                  <a:gd name="connsiteY4" fmla="*/ 0 h 152193"/>
                  <a:gd name="connsiteX5" fmla="*/ 109640 w 177074"/>
                  <a:gd name="connsiteY5" fmla="*/ 0 h 152193"/>
                  <a:gd name="connsiteX6" fmla="*/ 177074 w 177074"/>
                  <a:gd name="connsiteY6" fmla="*/ 152193 h 152193"/>
                  <a:gd name="connsiteX7" fmla="*/ 132312 w 177074"/>
                  <a:gd name="connsiteY7" fmla="*/ 152193 h 152193"/>
                  <a:gd name="connsiteX8" fmla="*/ 120336 w 177074"/>
                  <a:gd name="connsiteY8" fmla="*/ 122661 h 152193"/>
                  <a:gd name="connsiteX9" fmla="*/ 107779 w 177074"/>
                  <a:gd name="connsiteY9" fmla="*/ 90921 h 152193"/>
                  <a:gd name="connsiteX10" fmla="*/ 88246 w 177074"/>
                  <a:gd name="connsiteY10" fmla="*/ 42205 h 152193"/>
                  <a:gd name="connsiteX11" fmla="*/ 68714 w 177074"/>
                  <a:gd name="connsiteY11" fmla="*/ 90921 h 152193"/>
                  <a:gd name="connsiteX12" fmla="*/ 107896 w 177074"/>
                  <a:gd name="connsiteY12" fmla="*/ 90921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074" h="152193">
                    <a:moveTo>
                      <a:pt x="120336" y="122661"/>
                    </a:moveTo>
                    <a:lnTo>
                      <a:pt x="55924" y="122661"/>
                    </a:lnTo>
                    <a:lnTo>
                      <a:pt x="43949" y="152193"/>
                    </a:lnTo>
                    <a:lnTo>
                      <a:pt x="0" y="152193"/>
                    </a:lnTo>
                    <a:lnTo>
                      <a:pt x="67202" y="0"/>
                    </a:lnTo>
                    <a:lnTo>
                      <a:pt x="109640" y="0"/>
                    </a:lnTo>
                    <a:lnTo>
                      <a:pt x="177074" y="152193"/>
                    </a:lnTo>
                    <a:lnTo>
                      <a:pt x="132312" y="152193"/>
                    </a:lnTo>
                    <a:lnTo>
                      <a:pt x="120336" y="122661"/>
                    </a:lnTo>
                    <a:close/>
                    <a:moveTo>
                      <a:pt x="107779" y="90921"/>
                    </a:moveTo>
                    <a:lnTo>
                      <a:pt x="88246" y="42205"/>
                    </a:lnTo>
                    <a:lnTo>
                      <a:pt x="68714" y="90921"/>
                    </a:lnTo>
                    <a:lnTo>
                      <a:pt x="107896" y="90921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xmlns="" id="{996CC566-AF3E-FBBE-28F0-55FC0E598124}"/>
                  </a:ext>
                </a:extLst>
              </p:cNvPr>
              <p:cNvSpPr/>
              <p:nvPr/>
            </p:nvSpPr>
            <p:spPr>
              <a:xfrm>
                <a:off x="2648987" y="1805234"/>
                <a:ext cx="131614" cy="158355"/>
              </a:xfrm>
              <a:custGeom>
                <a:avLst/>
                <a:gdLst>
                  <a:gd name="connsiteX0" fmla="*/ 0 w 131614"/>
                  <a:gd name="connsiteY0" fmla="*/ 141613 h 158355"/>
                  <a:gd name="connsiteX1" fmla="*/ 14185 w 131614"/>
                  <a:gd name="connsiteY1" fmla="*/ 109872 h 158355"/>
                  <a:gd name="connsiteX2" fmla="*/ 64412 w 131614"/>
                  <a:gd name="connsiteY2" fmla="*/ 124871 h 158355"/>
                  <a:gd name="connsiteX3" fmla="*/ 89177 w 131614"/>
                  <a:gd name="connsiteY3" fmla="*/ 112430 h 158355"/>
                  <a:gd name="connsiteX4" fmla="*/ 2558 w 131614"/>
                  <a:gd name="connsiteY4" fmla="*/ 49413 h 158355"/>
                  <a:gd name="connsiteX5" fmla="*/ 69993 w 131614"/>
                  <a:gd name="connsiteY5" fmla="*/ 0 h 158355"/>
                  <a:gd name="connsiteX6" fmla="*/ 125219 w 131614"/>
                  <a:gd name="connsiteY6" fmla="*/ 13254 h 158355"/>
                  <a:gd name="connsiteX7" fmla="*/ 111965 w 131614"/>
                  <a:gd name="connsiteY7" fmla="*/ 45228 h 158355"/>
                  <a:gd name="connsiteX8" fmla="*/ 69760 w 131614"/>
                  <a:gd name="connsiteY8" fmla="*/ 33485 h 158355"/>
                  <a:gd name="connsiteX9" fmla="*/ 45228 w 131614"/>
                  <a:gd name="connsiteY9" fmla="*/ 47204 h 158355"/>
                  <a:gd name="connsiteX10" fmla="*/ 131614 w 131614"/>
                  <a:gd name="connsiteY10" fmla="*/ 109175 h 158355"/>
                  <a:gd name="connsiteX11" fmla="*/ 64179 w 131614"/>
                  <a:gd name="connsiteY11" fmla="*/ 158355 h 158355"/>
                  <a:gd name="connsiteX12" fmla="*/ 0 w 131614"/>
                  <a:gd name="connsiteY12" fmla="*/ 141613 h 15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614" h="158355">
                    <a:moveTo>
                      <a:pt x="0" y="141613"/>
                    </a:moveTo>
                    <a:lnTo>
                      <a:pt x="14185" y="109872"/>
                    </a:lnTo>
                    <a:cubicBezTo>
                      <a:pt x="27672" y="118825"/>
                      <a:pt x="46856" y="124871"/>
                      <a:pt x="64412" y="124871"/>
                    </a:cubicBezTo>
                    <a:cubicBezTo>
                      <a:pt x="81968" y="124871"/>
                      <a:pt x="89177" y="119871"/>
                      <a:pt x="89177" y="112430"/>
                    </a:cubicBezTo>
                    <a:cubicBezTo>
                      <a:pt x="89177" y="88246"/>
                      <a:pt x="2558" y="105919"/>
                      <a:pt x="2558" y="49413"/>
                    </a:cubicBezTo>
                    <a:cubicBezTo>
                      <a:pt x="2558" y="22207"/>
                      <a:pt x="24765" y="0"/>
                      <a:pt x="69993" y="0"/>
                    </a:cubicBezTo>
                    <a:cubicBezTo>
                      <a:pt x="89758" y="0"/>
                      <a:pt x="110221" y="4534"/>
                      <a:pt x="125219" y="13254"/>
                    </a:cubicBezTo>
                    <a:lnTo>
                      <a:pt x="111965" y="45228"/>
                    </a:lnTo>
                    <a:cubicBezTo>
                      <a:pt x="97432" y="37438"/>
                      <a:pt x="83015" y="33485"/>
                      <a:pt x="69760" y="33485"/>
                    </a:cubicBezTo>
                    <a:cubicBezTo>
                      <a:pt x="51739" y="33485"/>
                      <a:pt x="45228" y="39531"/>
                      <a:pt x="45228" y="47204"/>
                    </a:cubicBezTo>
                    <a:cubicBezTo>
                      <a:pt x="45228" y="70458"/>
                      <a:pt x="131614" y="53134"/>
                      <a:pt x="131614" y="109175"/>
                    </a:cubicBezTo>
                    <a:cubicBezTo>
                      <a:pt x="131614" y="135683"/>
                      <a:pt x="109407" y="158355"/>
                      <a:pt x="64179" y="158355"/>
                    </a:cubicBezTo>
                    <a:cubicBezTo>
                      <a:pt x="39182" y="158355"/>
                      <a:pt x="14417" y="151612"/>
                      <a:pt x="0" y="14161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xmlns="" id="{E940E5F6-611B-51DC-F60C-35D06B5CB0F5}"/>
                  </a:ext>
                </a:extLst>
              </p:cNvPr>
              <p:cNvSpPr/>
              <p:nvPr/>
            </p:nvSpPr>
            <p:spPr>
              <a:xfrm>
                <a:off x="2806296" y="1808257"/>
                <a:ext cx="43018" cy="152193"/>
              </a:xfrm>
              <a:custGeom>
                <a:avLst/>
                <a:gdLst>
                  <a:gd name="connsiteX0" fmla="*/ 0 w 43018"/>
                  <a:gd name="connsiteY0" fmla="*/ 0 h 152193"/>
                  <a:gd name="connsiteX1" fmla="*/ 43019 w 43018"/>
                  <a:gd name="connsiteY1" fmla="*/ 0 h 152193"/>
                  <a:gd name="connsiteX2" fmla="*/ 43019 w 43018"/>
                  <a:gd name="connsiteY2" fmla="*/ 152193 h 152193"/>
                  <a:gd name="connsiteX3" fmla="*/ 0 w 43018"/>
                  <a:gd name="connsiteY3" fmla="*/ 152193 h 152193"/>
                  <a:gd name="connsiteX4" fmla="*/ 0 w 43018"/>
                  <a:gd name="connsiteY4" fmla="*/ 0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8" h="152193">
                    <a:moveTo>
                      <a:pt x="0" y="0"/>
                    </a:moveTo>
                    <a:lnTo>
                      <a:pt x="43019" y="0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xmlns="" id="{7944E863-C501-4BC7-C3BA-93849954F50E}"/>
                  </a:ext>
                </a:extLst>
              </p:cNvPr>
              <p:cNvSpPr/>
              <p:nvPr/>
            </p:nvSpPr>
            <p:spPr>
              <a:xfrm>
                <a:off x="2886171" y="1808257"/>
                <a:ext cx="115685" cy="152309"/>
              </a:xfrm>
              <a:custGeom>
                <a:avLst/>
                <a:gdLst>
                  <a:gd name="connsiteX0" fmla="*/ 0 w 115685"/>
                  <a:gd name="connsiteY0" fmla="*/ 0 h 152309"/>
                  <a:gd name="connsiteX1" fmla="*/ 43019 w 115685"/>
                  <a:gd name="connsiteY1" fmla="*/ 0 h 152309"/>
                  <a:gd name="connsiteX2" fmla="*/ 43019 w 115685"/>
                  <a:gd name="connsiteY2" fmla="*/ 118127 h 152309"/>
                  <a:gd name="connsiteX3" fmla="*/ 115686 w 115685"/>
                  <a:gd name="connsiteY3" fmla="*/ 118127 h 152309"/>
                  <a:gd name="connsiteX4" fmla="*/ 115686 w 115685"/>
                  <a:gd name="connsiteY4" fmla="*/ 152310 h 152309"/>
                  <a:gd name="connsiteX5" fmla="*/ 0 w 115685"/>
                  <a:gd name="connsiteY5" fmla="*/ 152310 h 152309"/>
                  <a:gd name="connsiteX6" fmla="*/ 0 w 115685"/>
                  <a:gd name="connsiteY6" fmla="*/ 116 h 15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685" h="152309">
                    <a:moveTo>
                      <a:pt x="0" y="0"/>
                    </a:moveTo>
                    <a:lnTo>
                      <a:pt x="43019" y="0"/>
                    </a:lnTo>
                    <a:lnTo>
                      <a:pt x="43019" y="118127"/>
                    </a:lnTo>
                    <a:lnTo>
                      <a:pt x="115686" y="118127"/>
                    </a:lnTo>
                    <a:lnTo>
                      <a:pt x="115686" y="152310"/>
                    </a:lnTo>
                    <a:lnTo>
                      <a:pt x="0" y="152310"/>
                    </a:lnTo>
                    <a:lnTo>
                      <a:pt x="0" y="116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xmlns="" id="{E9D238AD-D498-8996-2088-F0E739595C6B}"/>
                  </a:ext>
                </a:extLst>
              </p:cNvPr>
              <p:cNvSpPr/>
              <p:nvPr/>
            </p:nvSpPr>
            <p:spPr>
              <a:xfrm>
                <a:off x="3024878" y="1808257"/>
                <a:ext cx="122312" cy="152193"/>
              </a:xfrm>
              <a:custGeom>
                <a:avLst/>
                <a:gdLst>
                  <a:gd name="connsiteX0" fmla="*/ 122196 w 122312"/>
                  <a:gd name="connsiteY0" fmla="*/ 118941 h 152193"/>
                  <a:gd name="connsiteX1" fmla="*/ 122196 w 122312"/>
                  <a:gd name="connsiteY1" fmla="*/ 152193 h 152193"/>
                  <a:gd name="connsiteX2" fmla="*/ 0 w 122312"/>
                  <a:gd name="connsiteY2" fmla="*/ 152193 h 152193"/>
                  <a:gd name="connsiteX3" fmla="*/ 0 w 122312"/>
                  <a:gd name="connsiteY3" fmla="*/ 0 h 152193"/>
                  <a:gd name="connsiteX4" fmla="*/ 119406 w 122312"/>
                  <a:gd name="connsiteY4" fmla="*/ 0 h 152193"/>
                  <a:gd name="connsiteX5" fmla="*/ 119406 w 122312"/>
                  <a:gd name="connsiteY5" fmla="*/ 33252 h 152193"/>
                  <a:gd name="connsiteX6" fmla="*/ 42670 w 122312"/>
                  <a:gd name="connsiteY6" fmla="*/ 33252 h 152193"/>
                  <a:gd name="connsiteX7" fmla="*/ 42670 w 122312"/>
                  <a:gd name="connsiteY7" fmla="*/ 58947 h 152193"/>
                  <a:gd name="connsiteX8" fmla="*/ 110337 w 122312"/>
                  <a:gd name="connsiteY8" fmla="*/ 58947 h 152193"/>
                  <a:gd name="connsiteX9" fmla="*/ 110337 w 122312"/>
                  <a:gd name="connsiteY9" fmla="*/ 91153 h 152193"/>
                  <a:gd name="connsiteX10" fmla="*/ 42670 w 122312"/>
                  <a:gd name="connsiteY10" fmla="*/ 91153 h 152193"/>
                  <a:gd name="connsiteX11" fmla="*/ 42670 w 122312"/>
                  <a:gd name="connsiteY11" fmla="*/ 118941 h 152193"/>
                  <a:gd name="connsiteX12" fmla="*/ 122313 w 122312"/>
                  <a:gd name="connsiteY12" fmla="*/ 118941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312" h="152193">
                    <a:moveTo>
                      <a:pt x="122196" y="118941"/>
                    </a:moveTo>
                    <a:lnTo>
                      <a:pt x="122196" y="152193"/>
                    </a:lnTo>
                    <a:lnTo>
                      <a:pt x="0" y="152193"/>
                    </a:lnTo>
                    <a:lnTo>
                      <a:pt x="0" y="0"/>
                    </a:lnTo>
                    <a:lnTo>
                      <a:pt x="119406" y="0"/>
                    </a:lnTo>
                    <a:lnTo>
                      <a:pt x="119406" y="33252"/>
                    </a:lnTo>
                    <a:lnTo>
                      <a:pt x="42670" y="33252"/>
                    </a:lnTo>
                    <a:lnTo>
                      <a:pt x="42670" y="58947"/>
                    </a:lnTo>
                    <a:lnTo>
                      <a:pt x="110337" y="58947"/>
                    </a:lnTo>
                    <a:lnTo>
                      <a:pt x="110337" y="91153"/>
                    </a:lnTo>
                    <a:lnTo>
                      <a:pt x="42670" y="91153"/>
                    </a:lnTo>
                    <a:lnTo>
                      <a:pt x="42670" y="118941"/>
                    </a:lnTo>
                    <a:lnTo>
                      <a:pt x="122313" y="118941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xmlns="" id="{E908D99B-A56A-46CF-5471-978B2C97ADAE}"/>
                  </a:ext>
                </a:extLst>
              </p:cNvPr>
              <p:cNvSpPr/>
              <p:nvPr/>
            </p:nvSpPr>
            <p:spPr>
              <a:xfrm>
                <a:off x="3177071" y="1808257"/>
                <a:ext cx="43018" cy="152193"/>
              </a:xfrm>
              <a:custGeom>
                <a:avLst/>
                <a:gdLst>
                  <a:gd name="connsiteX0" fmla="*/ 0 w 43018"/>
                  <a:gd name="connsiteY0" fmla="*/ 0 h 152193"/>
                  <a:gd name="connsiteX1" fmla="*/ 43019 w 43018"/>
                  <a:gd name="connsiteY1" fmla="*/ 0 h 152193"/>
                  <a:gd name="connsiteX2" fmla="*/ 43019 w 43018"/>
                  <a:gd name="connsiteY2" fmla="*/ 152193 h 152193"/>
                  <a:gd name="connsiteX3" fmla="*/ 0 w 43018"/>
                  <a:gd name="connsiteY3" fmla="*/ 152193 h 152193"/>
                  <a:gd name="connsiteX4" fmla="*/ 0 w 43018"/>
                  <a:gd name="connsiteY4" fmla="*/ 0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8" h="152193">
                    <a:moveTo>
                      <a:pt x="0" y="0"/>
                    </a:moveTo>
                    <a:lnTo>
                      <a:pt x="43019" y="0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xmlns="" id="{25AF6B31-1623-01AE-45C7-D14FF4196A05}"/>
                  </a:ext>
                </a:extLst>
              </p:cNvPr>
              <p:cNvSpPr/>
              <p:nvPr/>
            </p:nvSpPr>
            <p:spPr>
              <a:xfrm>
                <a:off x="3256830" y="1808373"/>
                <a:ext cx="140334" cy="152193"/>
              </a:xfrm>
              <a:custGeom>
                <a:avLst/>
                <a:gdLst>
                  <a:gd name="connsiteX0" fmla="*/ 66505 w 140334"/>
                  <a:gd name="connsiteY0" fmla="*/ 111732 h 152193"/>
                  <a:gd name="connsiteX1" fmla="*/ 43019 w 140334"/>
                  <a:gd name="connsiteY1" fmla="*/ 111732 h 152193"/>
                  <a:gd name="connsiteX2" fmla="*/ 43019 w 140334"/>
                  <a:gd name="connsiteY2" fmla="*/ 152193 h 152193"/>
                  <a:gd name="connsiteX3" fmla="*/ 0 w 140334"/>
                  <a:gd name="connsiteY3" fmla="*/ 152193 h 152193"/>
                  <a:gd name="connsiteX4" fmla="*/ 0 w 140334"/>
                  <a:gd name="connsiteY4" fmla="*/ 0 h 152193"/>
                  <a:gd name="connsiteX5" fmla="*/ 69644 w 140334"/>
                  <a:gd name="connsiteY5" fmla="*/ 0 h 152193"/>
                  <a:gd name="connsiteX6" fmla="*/ 137311 w 140334"/>
                  <a:gd name="connsiteY6" fmla="*/ 56273 h 152193"/>
                  <a:gd name="connsiteX7" fmla="*/ 107547 w 140334"/>
                  <a:gd name="connsiteY7" fmla="*/ 104291 h 152193"/>
                  <a:gd name="connsiteX8" fmla="*/ 140334 w 140334"/>
                  <a:gd name="connsiteY8" fmla="*/ 152193 h 152193"/>
                  <a:gd name="connsiteX9" fmla="*/ 94176 w 140334"/>
                  <a:gd name="connsiteY9" fmla="*/ 152193 h 152193"/>
                  <a:gd name="connsiteX10" fmla="*/ 66505 w 140334"/>
                  <a:gd name="connsiteY10" fmla="*/ 111732 h 152193"/>
                  <a:gd name="connsiteX11" fmla="*/ 66970 w 140334"/>
                  <a:gd name="connsiteY11" fmla="*/ 33834 h 152193"/>
                  <a:gd name="connsiteX12" fmla="*/ 43019 w 140334"/>
                  <a:gd name="connsiteY12" fmla="*/ 33834 h 152193"/>
                  <a:gd name="connsiteX13" fmla="*/ 43019 w 140334"/>
                  <a:gd name="connsiteY13" fmla="*/ 78364 h 152193"/>
                  <a:gd name="connsiteX14" fmla="*/ 66970 w 140334"/>
                  <a:gd name="connsiteY14" fmla="*/ 78364 h 152193"/>
                  <a:gd name="connsiteX15" fmla="*/ 93711 w 140334"/>
                  <a:gd name="connsiteY15" fmla="*/ 56157 h 152193"/>
                  <a:gd name="connsiteX16" fmla="*/ 66970 w 140334"/>
                  <a:gd name="connsiteY16" fmla="*/ 33717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0334" h="152193">
                    <a:moveTo>
                      <a:pt x="66505" y="111732"/>
                    </a:moveTo>
                    <a:lnTo>
                      <a:pt x="43019" y="111732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lnTo>
                      <a:pt x="69644" y="0"/>
                    </a:lnTo>
                    <a:cubicBezTo>
                      <a:pt x="111151" y="0"/>
                      <a:pt x="137311" y="21509"/>
                      <a:pt x="137311" y="56273"/>
                    </a:cubicBezTo>
                    <a:cubicBezTo>
                      <a:pt x="137311" y="78713"/>
                      <a:pt x="126382" y="95223"/>
                      <a:pt x="107547" y="104291"/>
                    </a:cubicBezTo>
                    <a:lnTo>
                      <a:pt x="140334" y="152193"/>
                    </a:lnTo>
                    <a:lnTo>
                      <a:pt x="94176" y="152193"/>
                    </a:lnTo>
                    <a:lnTo>
                      <a:pt x="66505" y="111732"/>
                    </a:lnTo>
                    <a:close/>
                    <a:moveTo>
                      <a:pt x="66970" y="33834"/>
                    </a:moveTo>
                    <a:lnTo>
                      <a:pt x="43019" y="33834"/>
                    </a:lnTo>
                    <a:lnTo>
                      <a:pt x="43019" y="78364"/>
                    </a:lnTo>
                    <a:lnTo>
                      <a:pt x="66970" y="78364"/>
                    </a:lnTo>
                    <a:cubicBezTo>
                      <a:pt x="84759" y="78364"/>
                      <a:pt x="93711" y="70109"/>
                      <a:pt x="93711" y="56157"/>
                    </a:cubicBezTo>
                    <a:cubicBezTo>
                      <a:pt x="93711" y="42205"/>
                      <a:pt x="84759" y="33717"/>
                      <a:pt x="66970" y="33717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xmlns="" id="{BDDC971B-0271-54C6-3B0A-F0D3BE3C9FB6}"/>
                  </a:ext>
                </a:extLst>
              </p:cNvPr>
              <p:cNvSpPr/>
              <p:nvPr/>
            </p:nvSpPr>
            <p:spPr>
              <a:xfrm>
                <a:off x="3405535" y="1808257"/>
                <a:ext cx="177074" cy="152193"/>
              </a:xfrm>
              <a:custGeom>
                <a:avLst/>
                <a:gdLst>
                  <a:gd name="connsiteX0" fmla="*/ 120336 w 177074"/>
                  <a:gd name="connsiteY0" fmla="*/ 122661 h 152193"/>
                  <a:gd name="connsiteX1" fmla="*/ 55924 w 177074"/>
                  <a:gd name="connsiteY1" fmla="*/ 122661 h 152193"/>
                  <a:gd name="connsiteX2" fmla="*/ 43949 w 177074"/>
                  <a:gd name="connsiteY2" fmla="*/ 152193 h 152193"/>
                  <a:gd name="connsiteX3" fmla="*/ 0 w 177074"/>
                  <a:gd name="connsiteY3" fmla="*/ 152193 h 152193"/>
                  <a:gd name="connsiteX4" fmla="*/ 67202 w 177074"/>
                  <a:gd name="connsiteY4" fmla="*/ 0 h 152193"/>
                  <a:gd name="connsiteX5" fmla="*/ 109640 w 177074"/>
                  <a:gd name="connsiteY5" fmla="*/ 0 h 152193"/>
                  <a:gd name="connsiteX6" fmla="*/ 177074 w 177074"/>
                  <a:gd name="connsiteY6" fmla="*/ 152193 h 152193"/>
                  <a:gd name="connsiteX7" fmla="*/ 132312 w 177074"/>
                  <a:gd name="connsiteY7" fmla="*/ 152193 h 152193"/>
                  <a:gd name="connsiteX8" fmla="*/ 120336 w 177074"/>
                  <a:gd name="connsiteY8" fmla="*/ 122661 h 152193"/>
                  <a:gd name="connsiteX9" fmla="*/ 107779 w 177074"/>
                  <a:gd name="connsiteY9" fmla="*/ 90921 h 152193"/>
                  <a:gd name="connsiteX10" fmla="*/ 88246 w 177074"/>
                  <a:gd name="connsiteY10" fmla="*/ 42205 h 152193"/>
                  <a:gd name="connsiteX11" fmla="*/ 68714 w 177074"/>
                  <a:gd name="connsiteY11" fmla="*/ 90921 h 152193"/>
                  <a:gd name="connsiteX12" fmla="*/ 107896 w 177074"/>
                  <a:gd name="connsiteY12" fmla="*/ 90921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074" h="152193">
                    <a:moveTo>
                      <a:pt x="120336" y="122661"/>
                    </a:moveTo>
                    <a:lnTo>
                      <a:pt x="55924" y="122661"/>
                    </a:lnTo>
                    <a:lnTo>
                      <a:pt x="43949" y="152193"/>
                    </a:lnTo>
                    <a:lnTo>
                      <a:pt x="0" y="152193"/>
                    </a:lnTo>
                    <a:lnTo>
                      <a:pt x="67202" y="0"/>
                    </a:lnTo>
                    <a:lnTo>
                      <a:pt x="109640" y="0"/>
                    </a:lnTo>
                    <a:lnTo>
                      <a:pt x="177074" y="152193"/>
                    </a:lnTo>
                    <a:lnTo>
                      <a:pt x="132312" y="152193"/>
                    </a:lnTo>
                    <a:lnTo>
                      <a:pt x="120336" y="122661"/>
                    </a:lnTo>
                    <a:close/>
                    <a:moveTo>
                      <a:pt x="107779" y="90921"/>
                    </a:moveTo>
                    <a:lnTo>
                      <a:pt x="88246" y="42205"/>
                    </a:lnTo>
                    <a:lnTo>
                      <a:pt x="68714" y="90921"/>
                    </a:lnTo>
                    <a:lnTo>
                      <a:pt x="107896" y="90921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6" name="Gráfico 2">
              <a:extLst>
                <a:ext uri="{FF2B5EF4-FFF2-40B4-BE49-F238E27FC236}">
                  <a16:creationId xmlns:a16="http://schemas.microsoft.com/office/drawing/2014/main" xmlns="" id="{2E4F8AE0-8CC7-A4BF-BE8A-ABC35574E574}"/>
                </a:ext>
              </a:extLst>
            </p:cNvPr>
            <p:cNvGrpSpPr/>
            <p:nvPr/>
          </p:nvGrpSpPr>
          <p:grpSpPr>
            <a:xfrm>
              <a:off x="2140436" y="1990098"/>
              <a:ext cx="1431477" cy="234161"/>
              <a:chOff x="2140436" y="1990098"/>
              <a:chExt cx="1431477" cy="234161"/>
            </a:xfrm>
            <a:solidFill>
              <a:schemeClr val="bg1"/>
            </a:solidFill>
          </p:grpSpPr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806257AA-8B5D-7393-6036-2143DC4AB638}"/>
                  </a:ext>
                </a:extLst>
              </p:cNvPr>
              <p:cNvSpPr/>
              <p:nvPr/>
            </p:nvSpPr>
            <p:spPr>
              <a:xfrm>
                <a:off x="2140436" y="2034512"/>
                <a:ext cx="137543" cy="142078"/>
              </a:xfrm>
              <a:custGeom>
                <a:avLst/>
                <a:gdLst>
                  <a:gd name="connsiteX0" fmla="*/ 0 w 137543"/>
                  <a:gd name="connsiteY0" fmla="*/ 0 h 142078"/>
                  <a:gd name="connsiteX1" fmla="*/ 63017 w 137543"/>
                  <a:gd name="connsiteY1" fmla="*/ 0 h 142078"/>
                  <a:gd name="connsiteX2" fmla="*/ 137544 w 137543"/>
                  <a:gd name="connsiteY2" fmla="*/ 71039 h 142078"/>
                  <a:gd name="connsiteX3" fmla="*/ 63017 w 137543"/>
                  <a:gd name="connsiteY3" fmla="*/ 142078 h 142078"/>
                  <a:gd name="connsiteX4" fmla="*/ 0 w 137543"/>
                  <a:gd name="connsiteY4" fmla="*/ 142078 h 142078"/>
                  <a:gd name="connsiteX5" fmla="*/ 0 w 137543"/>
                  <a:gd name="connsiteY5" fmla="*/ 0 h 142078"/>
                  <a:gd name="connsiteX6" fmla="*/ 61505 w 137543"/>
                  <a:gd name="connsiteY6" fmla="*/ 109988 h 142078"/>
                  <a:gd name="connsiteX7" fmla="*/ 99408 w 137543"/>
                  <a:gd name="connsiteY7" fmla="*/ 71039 h 142078"/>
                  <a:gd name="connsiteX8" fmla="*/ 61505 w 137543"/>
                  <a:gd name="connsiteY8" fmla="*/ 32090 h 142078"/>
                  <a:gd name="connsiteX9" fmla="*/ 37670 w 137543"/>
                  <a:gd name="connsiteY9" fmla="*/ 32090 h 142078"/>
                  <a:gd name="connsiteX10" fmla="*/ 37670 w 137543"/>
                  <a:gd name="connsiteY10" fmla="*/ 109988 h 142078"/>
                  <a:gd name="connsiteX11" fmla="*/ 61505 w 137543"/>
                  <a:gd name="connsiteY11" fmla="*/ 109988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543" h="142078">
                    <a:moveTo>
                      <a:pt x="0" y="0"/>
                    </a:moveTo>
                    <a:lnTo>
                      <a:pt x="63017" y="0"/>
                    </a:lnTo>
                    <a:cubicBezTo>
                      <a:pt x="107198" y="0"/>
                      <a:pt x="137544" y="27439"/>
                      <a:pt x="137544" y="71039"/>
                    </a:cubicBezTo>
                    <a:cubicBezTo>
                      <a:pt x="137544" y="114639"/>
                      <a:pt x="107198" y="142078"/>
                      <a:pt x="63017" y="142078"/>
                    </a:cubicBezTo>
                    <a:lnTo>
                      <a:pt x="0" y="142078"/>
                    </a:lnTo>
                    <a:lnTo>
                      <a:pt x="0" y="0"/>
                    </a:lnTo>
                    <a:close/>
                    <a:moveTo>
                      <a:pt x="61505" y="109988"/>
                    </a:moveTo>
                    <a:cubicBezTo>
                      <a:pt x="84177" y="109988"/>
                      <a:pt x="99408" y="95571"/>
                      <a:pt x="99408" y="71039"/>
                    </a:cubicBezTo>
                    <a:cubicBezTo>
                      <a:pt x="99408" y="46507"/>
                      <a:pt x="84177" y="32090"/>
                      <a:pt x="61505" y="32090"/>
                    </a:cubicBezTo>
                    <a:lnTo>
                      <a:pt x="37670" y="32090"/>
                    </a:lnTo>
                    <a:lnTo>
                      <a:pt x="37670" y="109988"/>
                    </a:lnTo>
                    <a:lnTo>
                      <a:pt x="61505" y="109988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985C641D-CCA1-182C-9C1B-0AB84A17E6C1}"/>
                  </a:ext>
                </a:extLst>
              </p:cNvPr>
              <p:cNvSpPr/>
              <p:nvPr/>
            </p:nvSpPr>
            <p:spPr>
              <a:xfrm>
                <a:off x="2299373" y="2034396"/>
                <a:ext cx="107198" cy="142078"/>
              </a:xfrm>
              <a:custGeom>
                <a:avLst/>
                <a:gdLst>
                  <a:gd name="connsiteX0" fmla="*/ 107082 w 107198"/>
                  <a:gd name="connsiteY0" fmla="*/ 111035 h 142078"/>
                  <a:gd name="connsiteX1" fmla="*/ 107082 w 107198"/>
                  <a:gd name="connsiteY1" fmla="*/ 142078 h 142078"/>
                  <a:gd name="connsiteX2" fmla="*/ 0 w 107198"/>
                  <a:gd name="connsiteY2" fmla="*/ 142078 h 142078"/>
                  <a:gd name="connsiteX3" fmla="*/ 0 w 107198"/>
                  <a:gd name="connsiteY3" fmla="*/ 0 h 142078"/>
                  <a:gd name="connsiteX4" fmla="*/ 104640 w 107198"/>
                  <a:gd name="connsiteY4" fmla="*/ 0 h 142078"/>
                  <a:gd name="connsiteX5" fmla="*/ 104640 w 107198"/>
                  <a:gd name="connsiteY5" fmla="*/ 31043 h 142078"/>
                  <a:gd name="connsiteX6" fmla="*/ 37438 w 107198"/>
                  <a:gd name="connsiteY6" fmla="*/ 31043 h 142078"/>
                  <a:gd name="connsiteX7" fmla="*/ 37438 w 107198"/>
                  <a:gd name="connsiteY7" fmla="*/ 54994 h 142078"/>
                  <a:gd name="connsiteX8" fmla="*/ 96734 w 107198"/>
                  <a:gd name="connsiteY8" fmla="*/ 54994 h 142078"/>
                  <a:gd name="connsiteX9" fmla="*/ 96734 w 107198"/>
                  <a:gd name="connsiteY9" fmla="*/ 84991 h 142078"/>
                  <a:gd name="connsiteX10" fmla="*/ 37438 w 107198"/>
                  <a:gd name="connsiteY10" fmla="*/ 84991 h 142078"/>
                  <a:gd name="connsiteX11" fmla="*/ 37438 w 107198"/>
                  <a:gd name="connsiteY11" fmla="*/ 110919 h 142078"/>
                  <a:gd name="connsiteX12" fmla="*/ 107198 w 107198"/>
                  <a:gd name="connsiteY12" fmla="*/ 110919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7198" h="142078">
                    <a:moveTo>
                      <a:pt x="107082" y="111035"/>
                    </a:moveTo>
                    <a:lnTo>
                      <a:pt x="107082" y="142078"/>
                    </a:lnTo>
                    <a:lnTo>
                      <a:pt x="0" y="142078"/>
                    </a:lnTo>
                    <a:lnTo>
                      <a:pt x="0" y="0"/>
                    </a:lnTo>
                    <a:lnTo>
                      <a:pt x="104640" y="0"/>
                    </a:lnTo>
                    <a:lnTo>
                      <a:pt x="104640" y="31043"/>
                    </a:lnTo>
                    <a:lnTo>
                      <a:pt x="37438" y="31043"/>
                    </a:lnTo>
                    <a:lnTo>
                      <a:pt x="37438" y="54994"/>
                    </a:lnTo>
                    <a:lnTo>
                      <a:pt x="96734" y="54994"/>
                    </a:lnTo>
                    <a:lnTo>
                      <a:pt x="96734" y="84991"/>
                    </a:lnTo>
                    <a:lnTo>
                      <a:pt x="37438" y="84991"/>
                    </a:lnTo>
                    <a:lnTo>
                      <a:pt x="37438" y="110919"/>
                    </a:lnTo>
                    <a:lnTo>
                      <a:pt x="107198" y="110919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xmlns="" id="{AB2082F0-F9DE-36C3-30BA-24BE91F133D8}"/>
                  </a:ext>
                </a:extLst>
              </p:cNvPr>
              <p:cNvSpPr/>
              <p:nvPr/>
            </p:nvSpPr>
            <p:spPr>
              <a:xfrm>
                <a:off x="2485865" y="2034512"/>
                <a:ext cx="104640" cy="142078"/>
              </a:xfrm>
              <a:custGeom>
                <a:avLst/>
                <a:gdLst>
                  <a:gd name="connsiteX0" fmla="*/ 37787 w 104640"/>
                  <a:gd name="connsiteY0" fmla="*/ 31043 h 142078"/>
                  <a:gd name="connsiteX1" fmla="*/ 37787 w 104640"/>
                  <a:gd name="connsiteY1" fmla="*/ 62319 h 142078"/>
                  <a:gd name="connsiteX2" fmla="*/ 96618 w 104640"/>
                  <a:gd name="connsiteY2" fmla="*/ 62319 h 142078"/>
                  <a:gd name="connsiteX3" fmla="*/ 96618 w 104640"/>
                  <a:gd name="connsiteY3" fmla="*/ 93362 h 142078"/>
                  <a:gd name="connsiteX4" fmla="*/ 37787 w 104640"/>
                  <a:gd name="connsiteY4" fmla="*/ 93362 h 142078"/>
                  <a:gd name="connsiteX5" fmla="*/ 37787 w 104640"/>
                  <a:gd name="connsiteY5" fmla="*/ 142078 h 142078"/>
                  <a:gd name="connsiteX6" fmla="*/ 0 w 104640"/>
                  <a:gd name="connsiteY6" fmla="*/ 142078 h 142078"/>
                  <a:gd name="connsiteX7" fmla="*/ 0 w 104640"/>
                  <a:gd name="connsiteY7" fmla="*/ 0 h 142078"/>
                  <a:gd name="connsiteX8" fmla="*/ 104640 w 104640"/>
                  <a:gd name="connsiteY8" fmla="*/ 0 h 142078"/>
                  <a:gd name="connsiteX9" fmla="*/ 104640 w 104640"/>
                  <a:gd name="connsiteY9" fmla="*/ 31043 h 142078"/>
                  <a:gd name="connsiteX10" fmla="*/ 37787 w 104640"/>
                  <a:gd name="connsiteY10" fmla="*/ 31043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640" h="142078">
                    <a:moveTo>
                      <a:pt x="37787" y="31043"/>
                    </a:moveTo>
                    <a:lnTo>
                      <a:pt x="37787" y="62319"/>
                    </a:lnTo>
                    <a:lnTo>
                      <a:pt x="96618" y="62319"/>
                    </a:lnTo>
                    <a:lnTo>
                      <a:pt x="96618" y="93362"/>
                    </a:lnTo>
                    <a:lnTo>
                      <a:pt x="37787" y="93362"/>
                    </a:lnTo>
                    <a:lnTo>
                      <a:pt x="37787" y="142078"/>
                    </a:lnTo>
                    <a:lnTo>
                      <a:pt x="0" y="142078"/>
                    </a:lnTo>
                    <a:lnTo>
                      <a:pt x="0" y="0"/>
                    </a:lnTo>
                    <a:lnTo>
                      <a:pt x="104640" y="0"/>
                    </a:lnTo>
                    <a:lnTo>
                      <a:pt x="104640" y="31043"/>
                    </a:lnTo>
                    <a:lnTo>
                      <a:pt x="37787" y="3104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xmlns="" id="{52947307-8CB0-70FE-112B-250B0CBEEF7A}"/>
                  </a:ext>
                </a:extLst>
              </p:cNvPr>
              <p:cNvSpPr/>
              <p:nvPr/>
            </p:nvSpPr>
            <p:spPr>
              <a:xfrm>
                <a:off x="2608643" y="2034512"/>
                <a:ext cx="125335" cy="144868"/>
              </a:xfrm>
              <a:custGeom>
                <a:avLst/>
                <a:gdLst>
                  <a:gd name="connsiteX0" fmla="*/ 0 w 125335"/>
                  <a:gd name="connsiteY0" fmla="*/ 78713 h 144868"/>
                  <a:gd name="connsiteX1" fmla="*/ 0 w 125335"/>
                  <a:gd name="connsiteY1" fmla="*/ 0 h 144868"/>
                  <a:gd name="connsiteX2" fmla="*/ 37671 w 125335"/>
                  <a:gd name="connsiteY2" fmla="*/ 0 h 144868"/>
                  <a:gd name="connsiteX3" fmla="*/ 37671 w 125335"/>
                  <a:gd name="connsiteY3" fmla="*/ 77550 h 144868"/>
                  <a:gd name="connsiteX4" fmla="*/ 63017 w 125335"/>
                  <a:gd name="connsiteY4" fmla="*/ 111616 h 144868"/>
                  <a:gd name="connsiteX5" fmla="*/ 88130 w 125335"/>
                  <a:gd name="connsiteY5" fmla="*/ 77550 h 144868"/>
                  <a:gd name="connsiteX6" fmla="*/ 88130 w 125335"/>
                  <a:gd name="connsiteY6" fmla="*/ 0 h 144868"/>
                  <a:gd name="connsiteX7" fmla="*/ 125336 w 125335"/>
                  <a:gd name="connsiteY7" fmla="*/ 0 h 144868"/>
                  <a:gd name="connsiteX8" fmla="*/ 125336 w 125335"/>
                  <a:gd name="connsiteY8" fmla="*/ 78713 h 144868"/>
                  <a:gd name="connsiteX9" fmla="*/ 62668 w 125335"/>
                  <a:gd name="connsiteY9" fmla="*/ 144868 h 144868"/>
                  <a:gd name="connsiteX10" fmla="*/ 0 w 125335"/>
                  <a:gd name="connsiteY10" fmla="*/ 78713 h 14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335" h="144868">
                    <a:moveTo>
                      <a:pt x="0" y="78713"/>
                    </a:moveTo>
                    <a:lnTo>
                      <a:pt x="0" y="0"/>
                    </a:lnTo>
                    <a:lnTo>
                      <a:pt x="37671" y="0"/>
                    </a:lnTo>
                    <a:lnTo>
                      <a:pt x="37671" y="77550"/>
                    </a:lnTo>
                    <a:cubicBezTo>
                      <a:pt x="37671" y="101850"/>
                      <a:pt x="47204" y="111616"/>
                      <a:pt x="63017" y="111616"/>
                    </a:cubicBezTo>
                    <a:cubicBezTo>
                      <a:pt x="78829" y="111616"/>
                      <a:pt x="88130" y="101850"/>
                      <a:pt x="88130" y="77550"/>
                    </a:cubicBezTo>
                    <a:lnTo>
                      <a:pt x="88130" y="0"/>
                    </a:lnTo>
                    <a:lnTo>
                      <a:pt x="125336" y="0"/>
                    </a:lnTo>
                    <a:lnTo>
                      <a:pt x="125336" y="78713"/>
                    </a:lnTo>
                    <a:cubicBezTo>
                      <a:pt x="125336" y="121150"/>
                      <a:pt x="102082" y="144868"/>
                      <a:pt x="62668" y="144868"/>
                    </a:cubicBezTo>
                    <a:cubicBezTo>
                      <a:pt x="23253" y="144868"/>
                      <a:pt x="0" y="121150"/>
                      <a:pt x="0" y="7871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xmlns="" id="{A3F19D4F-7D67-BF61-E738-39B87F3299A8}"/>
                  </a:ext>
                </a:extLst>
              </p:cNvPr>
              <p:cNvSpPr/>
              <p:nvPr/>
            </p:nvSpPr>
            <p:spPr>
              <a:xfrm>
                <a:off x="2761068" y="2034512"/>
                <a:ext cx="126847" cy="142078"/>
              </a:xfrm>
              <a:custGeom>
                <a:avLst/>
                <a:gdLst>
                  <a:gd name="connsiteX0" fmla="*/ 126847 w 126847"/>
                  <a:gd name="connsiteY0" fmla="*/ 0 h 142078"/>
                  <a:gd name="connsiteX1" fmla="*/ 126847 w 126847"/>
                  <a:gd name="connsiteY1" fmla="*/ 142078 h 142078"/>
                  <a:gd name="connsiteX2" fmla="*/ 95804 w 126847"/>
                  <a:gd name="connsiteY2" fmla="*/ 142078 h 142078"/>
                  <a:gd name="connsiteX3" fmla="*/ 36973 w 126847"/>
                  <a:gd name="connsiteY3" fmla="*/ 66388 h 142078"/>
                  <a:gd name="connsiteX4" fmla="*/ 36973 w 126847"/>
                  <a:gd name="connsiteY4" fmla="*/ 142078 h 142078"/>
                  <a:gd name="connsiteX5" fmla="*/ 0 w 126847"/>
                  <a:gd name="connsiteY5" fmla="*/ 142078 h 142078"/>
                  <a:gd name="connsiteX6" fmla="*/ 0 w 126847"/>
                  <a:gd name="connsiteY6" fmla="*/ 0 h 142078"/>
                  <a:gd name="connsiteX7" fmla="*/ 31043 w 126847"/>
                  <a:gd name="connsiteY7" fmla="*/ 0 h 142078"/>
                  <a:gd name="connsiteX8" fmla="*/ 89874 w 126847"/>
                  <a:gd name="connsiteY8" fmla="*/ 75690 h 142078"/>
                  <a:gd name="connsiteX9" fmla="*/ 89874 w 126847"/>
                  <a:gd name="connsiteY9" fmla="*/ 0 h 142078"/>
                  <a:gd name="connsiteX10" fmla="*/ 126847 w 126847"/>
                  <a:gd name="connsiteY10" fmla="*/ 0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6847" h="142078">
                    <a:moveTo>
                      <a:pt x="126847" y="0"/>
                    </a:moveTo>
                    <a:lnTo>
                      <a:pt x="126847" y="142078"/>
                    </a:lnTo>
                    <a:lnTo>
                      <a:pt x="95804" y="142078"/>
                    </a:lnTo>
                    <a:lnTo>
                      <a:pt x="36973" y="66388"/>
                    </a:lnTo>
                    <a:lnTo>
                      <a:pt x="36973" y="142078"/>
                    </a:lnTo>
                    <a:lnTo>
                      <a:pt x="0" y="142078"/>
                    </a:lnTo>
                    <a:lnTo>
                      <a:pt x="0" y="0"/>
                    </a:lnTo>
                    <a:lnTo>
                      <a:pt x="31043" y="0"/>
                    </a:lnTo>
                    <a:lnTo>
                      <a:pt x="89874" y="75690"/>
                    </a:lnTo>
                    <a:lnTo>
                      <a:pt x="89874" y="0"/>
                    </a:lnTo>
                    <a:lnTo>
                      <a:pt x="126847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xmlns="" id="{CAD08E9C-7472-91A1-388E-B02E5DC14746}"/>
                  </a:ext>
                </a:extLst>
              </p:cNvPr>
              <p:cNvSpPr/>
              <p:nvPr/>
            </p:nvSpPr>
            <p:spPr>
              <a:xfrm>
                <a:off x="2916168" y="2034512"/>
                <a:ext cx="137543" cy="142078"/>
              </a:xfrm>
              <a:custGeom>
                <a:avLst/>
                <a:gdLst>
                  <a:gd name="connsiteX0" fmla="*/ 0 w 137543"/>
                  <a:gd name="connsiteY0" fmla="*/ 0 h 142078"/>
                  <a:gd name="connsiteX1" fmla="*/ 63017 w 137543"/>
                  <a:gd name="connsiteY1" fmla="*/ 0 h 142078"/>
                  <a:gd name="connsiteX2" fmla="*/ 137544 w 137543"/>
                  <a:gd name="connsiteY2" fmla="*/ 71039 h 142078"/>
                  <a:gd name="connsiteX3" fmla="*/ 63017 w 137543"/>
                  <a:gd name="connsiteY3" fmla="*/ 142078 h 142078"/>
                  <a:gd name="connsiteX4" fmla="*/ 0 w 137543"/>
                  <a:gd name="connsiteY4" fmla="*/ 142078 h 142078"/>
                  <a:gd name="connsiteX5" fmla="*/ 0 w 137543"/>
                  <a:gd name="connsiteY5" fmla="*/ 0 h 142078"/>
                  <a:gd name="connsiteX6" fmla="*/ 61505 w 137543"/>
                  <a:gd name="connsiteY6" fmla="*/ 109988 h 142078"/>
                  <a:gd name="connsiteX7" fmla="*/ 99408 w 137543"/>
                  <a:gd name="connsiteY7" fmla="*/ 71039 h 142078"/>
                  <a:gd name="connsiteX8" fmla="*/ 61505 w 137543"/>
                  <a:gd name="connsiteY8" fmla="*/ 32090 h 142078"/>
                  <a:gd name="connsiteX9" fmla="*/ 37671 w 137543"/>
                  <a:gd name="connsiteY9" fmla="*/ 32090 h 142078"/>
                  <a:gd name="connsiteX10" fmla="*/ 37671 w 137543"/>
                  <a:gd name="connsiteY10" fmla="*/ 109988 h 142078"/>
                  <a:gd name="connsiteX11" fmla="*/ 61505 w 137543"/>
                  <a:gd name="connsiteY11" fmla="*/ 109988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543" h="142078">
                    <a:moveTo>
                      <a:pt x="0" y="0"/>
                    </a:moveTo>
                    <a:lnTo>
                      <a:pt x="63017" y="0"/>
                    </a:lnTo>
                    <a:cubicBezTo>
                      <a:pt x="107198" y="0"/>
                      <a:pt x="137544" y="27439"/>
                      <a:pt x="137544" y="71039"/>
                    </a:cubicBezTo>
                    <a:cubicBezTo>
                      <a:pt x="137544" y="114639"/>
                      <a:pt x="107198" y="142078"/>
                      <a:pt x="63017" y="142078"/>
                    </a:cubicBezTo>
                    <a:lnTo>
                      <a:pt x="0" y="142078"/>
                    </a:lnTo>
                    <a:lnTo>
                      <a:pt x="0" y="0"/>
                    </a:lnTo>
                    <a:close/>
                    <a:moveTo>
                      <a:pt x="61505" y="109988"/>
                    </a:moveTo>
                    <a:cubicBezTo>
                      <a:pt x="84177" y="109988"/>
                      <a:pt x="99408" y="95571"/>
                      <a:pt x="99408" y="71039"/>
                    </a:cubicBezTo>
                    <a:cubicBezTo>
                      <a:pt x="99408" y="46507"/>
                      <a:pt x="84177" y="32090"/>
                      <a:pt x="61505" y="32090"/>
                    </a:cubicBezTo>
                    <a:lnTo>
                      <a:pt x="37671" y="32090"/>
                    </a:lnTo>
                    <a:lnTo>
                      <a:pt x="37671" y="109988"/>
                    </a:lnTo>
                    <a:lnTo>
                      <a:pt x="61505" y="109988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xmlns="" id="{7525DC87-38A9-70A2-3859-95AD121AC18F}"/>
                  </a:ext>
                </a:extLst>
              </p:cNvPr>
              <p:cNvSpPr/>
              <p:nvPr/>
            </p:nvSpPr>
            <p:spPr>
              <a:xfrm>
                <a:off x="3075105" y="2034512"/>
                <a:ext cx="37786" cy="142078"/>
              </a:xfrm>
              <a:custGeom>
                <a:avLst/>
                <a:gdLst>
                  <a:gd name="connsiteX0" fmla="*/ 0 w 37786"/>
                  <a:gd name="connsiteY0" fmla="*/ 0 h 142078"/>
                  <a:gd name="connsiteX1" fmla="*/ 37787 w 37786"/>
                  <a:gd name="connsiteY1" fmla="*/ 0 h 142078"/>
                  <a:gd name="connsiteX2" fmla="*/ 37787 w 37786"/>
                  <a:gd name="connsiteY2" fmla="*/ 142078 h 142078"/>
                  <a:gd name="connsiteX3" fmla="*/ 0 w 37786"/>
                  <a:gd name="connsiteY3" fmla="*/ 142078 h 142078"/>
                  <a:gd name="connsiteX4" fmla="*/ 0 w 37786"/>
                  <a:gd name="connsiteY4" fmla="*/ 0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6" h="142078">
                    <a:moveTo>
                      <a:pt x="0" y="0"/>
                    </a:moveTo>
                    <a:lnTo>
                      <a:pt x="37787" y="0"/>
                    </a:lnTo>
                    <a:lnTo>
                      <a:pt x="37787" y="142078"/>
                    </a:lnTo>
                    <a:lnTo>
                      <a:pt x="0" y="1420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xmlns="" id="{62367DFB-03A3-64B4-6EF4-144C741C9ED7}"/>
                  </a:ext>
                </a:extLst>
              </p:cNvPr>
              <p:cNvSpPr/>
              <p:nvPr/>
            </p:nvSpPr>
            <p:spPr>
              <a:xfrm>
                <a:off x="3134285" y="2031489"/>
                <a:ext cx="130683" cy="192770"/>
              </a:xfrm>
              <a:custGeom>
                <a:avLst/>
                <a:gdLst>
                  <a:gd name="connsiteX0" fmla="*/ 106733 w 130683"/>
                  <a:gd name="connsiteY0" fmla="*/ 97897 h 192770"/>
                  <a:gd name="connsiteX1" fmla="*/ 130684 w 130683"/>
                  <a:gd name="connsiteY1" fmla="*/ 121034 h 192770"/>
                  <a:gd name="connsiteX2" fmla="*/ 77201 w 130683"/>
                  <a:gd name="connsiteY2" fmla="*/ 147775 h 192770"/>
                  <a:gd name="connsiteX3" fmla="*/ 75457 w 130683"/>
                  <a:gd name="connsiteY3" fmla="*/ 155332 h 192770"/>
                  <a:gd name="connsiteX4" fmla="*/ 91851 w 130683"/>
                  <a:gd name="connsiteY4" fmla="*/ 171726 h 192770"/>
                  <a:gd name="connsiteX5" fmla="*/ 61738 w 130683"/>
                  <a:gd name="connsiteY5" fmla="*/ 192770 h 192770"/>
                  <a:gd name="connsiteX6" fmla="*/ 43600 w 130683"/>
                  <a:gd name="connsiteY6" fmla="*/ 188468 h 192770"/>
                  <a:gd name="connsiteX7" fmla="*/ 48599 w 130683"/>
                  <a:gd name="connsiteY7" fmla="*/ 173238 h 192770"/>
                  <a:gd name="connsiteX8" fmla="*/ 60459 w 130683"/>
                  <a:gd name="connsiteY8" fmla="*/ 176144 h 192770"/>
                  <a:gd name="connsiteX9" fmla="*/ 69992 w 130683"/>
                  <a:gd name="connsiteY9" fmla="*/ 170447 h 192770"/>
                  <a:gd name="connsiteX10" fmla="*/ 61389 w 130683"/>
                  <a:gd name="connsiteY10" fmla="*/ 165331 h 192770"/>
                  <a:gd name="connsiteX11" fmla="*/ 54297 w 130683"/>
                  <a:gd name="connsiteY11" fmla="*/ 165331 h 192770"/>
                  <a:gd name="connsiteX12" fmla="*/ 58482 w 130683"/>
                  <a:gd name="connsiteY12" fmla="*/ 146496 h 192770"/>
                  <a:gd name="connsiteX13" fmla="*/ 0 w 130683"/>
                  <a:gd name="connsiteY13" fmla="*/ 73829 h 192770"/>
                  <a:gd name="connsiteX14" fmla="*/ 73364 w 130683"/>
                  <a:gd name="connsiteY14" fmla="*/ 0 h 192770"/>
                  <a:gd name="connsiteX15" fmla="*/ 130684 w 130683"/>
                  <a:gd name="connsiteY15" fmla="*/ 26741 h 192770"/>
                  <a:gd name="connsiteX16" fmla="*/ 106733 w 130683"/>
                  <a:gd name="connsiteY16" fmla="*/ 49878 h 192770"/>
                  <a:gd name="connsiteX17" fmla="*/ 75341 w 130683"/>
                  <a:gd name="connsiteY17" fmla="*/ 33252 h 192770"/>
                  <a:gd name="connsiteX18" fmla="*/ 38136 w 130683"/>
                  <a:gd name="connsiteY18" fmla="*/ 73829 h 192770"/>
                  <a:gd name="connsiteX19" fmla="*/ 75341 w 130683"/>
                  <a:gd name="connsiteY19" fmla="*/ 114406 h 192770"/>
                  <a:gd name="connsiteX20" fmla="*/ 106733 w 130683"/>
                  <a:gd name="connsiteY20" fmla="*/ 97780 h 19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0683" h="192770">
                    <a:moveTo>
                      <a:pt x="106733" y="97897"/>
                    </a:moveTo>
                    <a:lnTo>
                      <a:pt x="130684" y="121034"/>
                    </a:lnTo>
                    <a:cubicBezTo>
                      <a:pt x="118476" y="137427"/>
                      <a:pt x="99989" y="146845"/>
                      <a:pt x="77201" y="147775"/>
                    </a:cubicBezTo>
                    <a:lnTo>
                      <a:pt x="75457" y="155332"/>
                    </a:lnTo>
                    <a:cubicBezTo>
                      <a:pt x="87316" y="156728"/>
                      <a:pt x="91851" y="164285"/>
                      <a:pt x="91851" y="171726"/>
                    </a:cubicBezTo>
                    <a:cubicBezTo>
                      <a:pt x="91851" y="184748"/>
                      <a:pt x="79875" y="192770"/>
                      <a:pt x="61738" y="192770"/>
                    </a:cubicBezTo>
                    <a:cubicBezTo>
                      <a:pt x="55227" y="192770"/>
                      <a:pt x="47786" y="190910"/>
                      <a:pt x="43600" y="188468"/>
                    </a:cubicBezTo>
                    <a:lnTo>
                      <a:pt x="48599" y="173238"/>
                    </a:lnTo>
                    <a:cubicBezTo>
                      <a:pt x="51855" y="174865"/>
                      <a:pt x="55808" y="176144"/>
                      <a:pt x="60459" y="176144"/>
                    </a:cubicBezTo>
                    <a:cubicBezTo>
                      <a:pt x="67318" y="176144"/>
                      <a:pt x="69992" y="173703"/>
                      <a:pt x="69992" y="170447"/>
                    </a:cubicBezTo>
                    <a:cubicBezTo>
                      <a:pt x="69992" y="167424"/>
                      <a:pt x="67551" y="165331"/>
                      <a:pt x="61389" y="165331"/>
                    </a:cubicBezTo>
                    <a:lnTo>
                      <a:pt x="54297" y="165331"/>
                    </a:lnTo>
                    <a:lnTo>
                      <a:pt x="58482" y="146496"/>
                    </a:lnTo>
                    <a:cubicBezTo>
                      <a:pt x="23951" y="140218"/>
                      <a:pt x="0" y="111732"/>
                      <a:pt x="0" y="73829"/>
                    </a:cubicBezTo>
                    <a:cubicBezTo>
                      <a:pt x="0" y="30578"/>
                      <a:pt x="31043" y="0"/>
                      <a:pt x="73364" y="0"/>
                    </a:cubicBezTo>
                    <a:cubicBezTo>
                      <a:pt x="97897" y="0"/>
                      <a:pt x="117778" y="9534"/>
                      <a:pt x="130684" y="26741"/>
                    </a:cubicBezTo>
                    <a:lnTo>
                      <a:pt x="106733" y="49878"/>
                    </a:lnTo>
                    <a:cubicBezTo>
                      <a:pt x="98362" y="39182"/>
                      <a:pt x="88014" y="33252"/>
                      <a:pt x="75341" y="33252"/>
                    </a:cubicBezTo>
                    <a:cubicBezTo>
                      <a:pt x="53483" y="33252"/>
                      <a:pt x="38136" y="49530"/>
                      <a:pt x="38136" y="73829"/>
                    </a:cubicBezTo>
                    <a:cubicBezTo>
                      <a:pt x="38136" y="98129"/>
                      <a:pt x="53366" y="114406"/>
                      <a:pt x="75341" y="114406"/>
                    </a:cubicBezTo>
                    <a:cubicBezTo>
                      <a:pt x="88130" y="114406"/>
                      <a:pt x="98362" y="108477"/>
                      <a:pt x="106733" y="97780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xmlns="" id="{B478B3D9-8C8B-DAA0-AEDF-0F17C018C653}"/>
                  </a:ext>
                </a:extLst>
              </p:cNvPr>
              <p:cNvSpPr/>
              <p:nvPr/>
            </p:nvSpPr>
            <p:spPr>
              <a:xfrm>
                <a:off x="3265085" y="1990098"/>
                <a:ext cx="155099" cy="186375"/>
              </a:xfrm>
              <a:custGeom>
                <a:avLst/>
                <a:gdLst>
                  <a:gd name="connsiteX0" fmla="*/ 105338 w 155099"/>
                  <a:gd name="connsiteY0" fmla="*/ 158820 h 186375"/>
                  <a:gd name="connsiteX1" fmla="*/ 48948 w 155099"/>
                  <a:gd name="connsiteY1" fmla="*/ 158820 h 186375"/>
                  <a:gd name="connsiteX2" fmla="*/ 38484 w 155099"/>
                  <a:gd name="connsiteY2" fmla="*/ 186376 h 186375"/>
                  <a:gd name="connsiteX3" fmla="*/ 0 w 155099"/>
                  <a:gd name="connsiteY3" fmla="*/ 186376 h 186375"/>
                  <a:gd name="connsiteX4" fmla="*/ 58831 w 155099"/>
                  <a:gd name="connsiteY4" fmla="*/ 44298 h 186375"/>
                  <a:gd name="connsiteX5" fmla="*/ 96036 w 155099"/>
                  <a:gd name="connsiteY5" fmla="*/ 44298 h 186375"/>
                  <a:gd name="connsiteX6" fmla="*/ 155100 w 155099"/>
                  <a:gd name="connsiteY6" fmla="*/ 186376 h 186375"/>
                  <a:gd name="connsiteX7" fmla="*/ 115802 w 155099"/>
                  <a:gd name="connsiteY7" fmla="*/ 186376 h 186375"/>
                  <a:gd name="connsiteX8" fmla="*/ 105338 w 155099"/>
                  <a:gd name="connsiteY8" fmla="*/ 158820 h 186375"/>
                  <a:gd name="connsiteX9" fmla="*/ 56157 w 155099"/>
                  <a:gd name="connsiteY9" fmla="*/ 32322 h 186375"/>
                  <a:gd name="connsiteX10" fmla="*/ 38484 w 155099"/>
                  <a:gd name="connsiteY10" fmla="*/ 32322 h 186375"/>
                  <a:gd name="connsiteX11" fmla="*/ 62668 w 155099"/>
                  <a:gd name="connsiteY11" fmla="*/ 0 h 186375"/>
                  <a:gd name="connsiteX12" fmla="*/ 90107 w 155099"/>
                  <a:gd name="connsiteY12" fmla="*/ 12324 h 186375"/>
                  <a:gd name="connsiteX13" fmla="*/ 98827 w 155099"/>
                  <a:gd name="connsiteY13" fmla="*/ 2209 h 186375"/>
                  <a:gd name="connsiteX14" fmla="*/ 116499 w 155099"/>
                  <a:gd name="connsiteY14" fmla="*/ 2209 h 186375"/>
                  <a:gd name="connsiteX15" fmla="*/ 92316 w 155099"/>
                  <a:gd name="connsiteY15" fmla="*/ 34066 h 186375"/>
                  <a:gd name="connsiteX16" fmla="*/ 64877 w 155099"/>
                  <a:gd name="connsiteY16" fmla="*/ 21509 h 186375"/>
                  <a:gd name="connsiteX17" fmla="*/ 56157 w 155099"/>
                  <a:gd name="connsiteY17" fmla="*/ 32206 h 186375"/>
                  <a:gd name="connsiteX18" fmla="*/ 94292 w 155099"/>
                  <a:gd name="connsiteY18" fmla="*/ 129172 h 186375"/>
                  <a:gd name="connsiteX19" fmla="*/ 77085 w 155099"/>
                  <a:gd name="connsiteY19" fmla="*/ 83712 h 186375"/>
                  <a:gd name="connsiteX20" fmla="*/ 59877 w 155099"/>
                  <a:gd name="connsiteY20" fmla="*/ 129172 h 186375"/>
                  <a:gd name="connsiteX21" fmla="*/ 94176 w 155099"/>
                  <a:gd name="connsiteY21" fmla="*/ 129172 h 18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099" h="186375">
                    <a:moveTo>
                      <a:pt x="105338" y="158820"/>
                    </a:moveTo>
                    <a:lnTo>
                      <a:pt x="48948" y="158820"/>
                    </a:lnTo>
                    <a:lnTo>
                      <a:pt x="38484" y="186376"/>
                    </a:lnTo>
                    <a:lnTo>
                      <a:pt x="0" y="186376"/>
                    </a:lnTo>
                    <a:lnTo>
                      <a:pt x="58831" y="44298"/>
                    </a:lnTo>
                    <a:lnTo>
                      <a:pt x="96036" y="44298"/>
                    </a:lnTo>
                    <a:lnTo>
                      <a:pt x="155100" y="186376"/>
                    </a:lnTo>
                    <a:lnTo>
                      <a:pt x="115802" y="186376"/>
                    </a:lnTo>
                    <a:lnTo>
                      <a:pt x="105338" y="158820"/>
                    </a:lnTo>
                    <a:close/>
                    <a:moveTo>
                      <a:pt x="56157" y="32322"/>
                    </a:moveTo>
                    <a:lnTo>
                      <a:pt x="38484" y="32322"/>
                    </a:lnTo>
                    <a:cubicBezTo>
                      <a:pt x="38833" y="12673"/>
                      <a:pt x="48018" y="0"/>
                      <a:pt x="62668" y="0"/>
                    </a:cubicBezTo>
                    <a:cubicBezTo>
                      <a:pt x="76155" y="0"/>
                      <a:pt x="83247" y="12324"/>
                      <a:pt x="90107" y="12324"/>
                    </a:cubicBezTo>
                    <a:cubicBezTo>
                      <a:pt x="95223" y="12324"/>
                      <a:pt x="98478" y="8487"/>
                      <a:pt x="98827" y="2209"/>
                    </a:cubicBezTo>
                    <a:lnTo>
                      <a:pt x="116499" y="2209"/>
                    </a:lnTo>
                    <a:cubicBezTo>
                      <a:pt x="116150" y="21277"/>
                      <a:pt x="106965" y="34066"/>
                      <a:pt x="92316" y="34066"/>
                    </a:cubicBezTo>
                    <a:cubicBezTo>
                      <a:pt x="78829" y="34066"/>
                      <a:pt x="71737" y="21509"/>
                      <a:pt x="64877" y="21509"/>
                    </a:cubicBezTo>
                    <a:cubicBezTo>
                      <a:pt x="59761" y="21509"/>
                      <a:pt x="56506" y="25579"/>
                      <a:pt x="56157" y="32206"/>
                    </a:cubicBezTo>
                    <a:close/>
                    <a:moveTo>
                      <a:pt x="94292" y="129172"/>
                    </a:moveTo>
                    <a:lnTo>
                      <a:pt x="77085" y="83712"/>
                    </a:lnTo>
                    <a:lnTo>
                      <a:pt x="59877" y="129172"/>
                    </a:lnTo>
                    <a:lnTo>
                      <a:pt x="94176" y="129172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xmlns="" id="{97E4143C-C1B5-828E-784D-784400F7E206}"/>
                  </a:ext>
                </a:extLst>
              </p:cNvPr>
              <p:cNvSpPr/>
              <p:nvPr/>
            </p:nvSpPr>
            <p:spPr>
              <a:xfrm>
                <a:off x="3423557" y="2031722"/>
                <a:ext cx="148356" cy="147658"/>
              </a:xfrm>
              <a:custGeom>
                <a:avLst/>
                <a:gdLst>
                  <a:gd name="connsiteX0" fmla="*/ 0 w 148356"/>
                  <a:gd name="connsiteY0" fmla="*/ 73829 h 147658"/>
                  <a:gd name="connsiteX1" fmla="*/ 74178 w 148356"/>
                  <a:gd name="connsiteY1" fmla="*/ 0 h 147658"/>
                  <a:gd name="connsiteX2" fmla="*/ 148357 w 148356"/>
                  <a:gd name="connsiteY2" fmla="*/ 73829 h 147658"/>
                  <a:gd name="connsiteX3" fmla="*/ 74178 w 148356"/>
                  <a:gd name="connsiteY3" fmla="*/ 147659 h 147658"/>
                  <a:gd name="connsiteX4" fmla="*/ 0 w 148356"/>
                  <a:gd name="connsiteY4" fmla="*/ 73829 h 147658"/>
                  <a:gd name="connsiteX5" fmla="*/ 110105 w 148356"/>
                  <a:gd name="connsiteY5" fmla="*/ 73829 h 147658"/>
                  <a:gd name="connsiteX6" fmla="*/ 74062 w 148356"/>
                  <a:gd name="connsiteY6" fmla="*/ 33252 h 147658"/>
                  <a:gd name="connsiteX7" fmla="*/ 38019 w 148356"/>
                  <a:gd name="connsiteY7" fmla="*/ 73829 h 147658"/>
                  <a:gd name="connsiteX8" fmla="*/ 74062 w 148356"/>
                  <a:gd name="connsiteY8" fmla="*/ 114407 h 147658"/>
                  <a:gd name="connsiteX9" fmla="*/ 110105 w 148356"/>
                  <a:gd name="connsiteY9" fmla="*/ 73829 h 1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356" h="147658">
                    <a:moveTo>
                      <a:pt x="0" y="73829"/>
                    </a:moveTo>
                    <a:cubicBezTo>
                      <a:pt x="0" y="31160"/>
                      <a:pt x="31392" y="0"/>
                      <a:pt x="74178" y="0"/>
                    </a:cubicBezTo>
                    <a:cubicBezTo>
                      <a:pt x="116965" y="0"/>
                      <a:pt x="148357" y="31276"/>
                      <a:pt x="148357" y="73829"/>
                    </a:cubicBezTo>
                    <a:cubicBezTo>
                      <a:pt x="148357" y="116383"/>
                      <a:pt x="116965" y="147659"/>
                      <a:pt x="74178" y="147659"/>
                    </a:cubicBezTo>
                    <a:cubicBezTo>
                      <a:pt x="31392" y="147659"/>
                      <a:pt x="0" y="116383"/>
                      <a:pt x="0" y="73829"/>
                    </a:cubicBezTo>
                    <a:close/>
                    <a:moveTo>
                      <a:pt x="110105" y="73829"/>
                    </a:moveTo>
                    <a:cubicBezTo>
                      <a:pt x="110105" y="49297"/>
                      <a:pt x="94292" y="33252"/>
                      <a:pt x="74062" y="33252"/>
                    </a:cubicBezTo>
                    <a:cubicBezTo>
                      <a:pt x="53832" y="33252"/>
                      <a:pt x="38019" y="49297"/>
                      <a:pt x="38019" y="73829"/>
                    </a:cubicBezTo>
                    <a:cubicBezTo>
                      <a:pt x="38019" y="98362"/>
                      <a:pt x="53832" y="114407"/>
                      <a:pt x="74062" y="114407"/>
                    </a:cubicBezTo>
                    <a:cubicBezTo>
                      <a:pt x="94292" y="114407"/>
                      <a:pt x="110105" y="98362"/>
                      <a:pt x="110105" y="73829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xmlns="" id="{4C1798D7-77D6-56E0-6BEC-F6EE5AEC25F2}"/>
                </a:ext>
              </a:extLst>
            </p:cNvPr>
            <p:cNvSpPr/>
            <p:nvPr/>
          </p:nvSpPr>
          <p:spPr>
            <a:xfrm>
              <a:off x="919170" y="1102634"/>
              <a:ext cx="1061981" cy="107395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xmlns="" id="{46BE3A16-AB38-9652-386A-57F649E15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244" y="3429000"/>
            <a:ext cx="1585097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3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601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ATENUAÇÃO DE RUÍDO EM CAMPO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32B49D2-D92A-538E-FD64-54D121E09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81596"/>
            <a:ext cx="4827412" cy="223959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C444011-CFA4-3EFB-7DCB-DCDA0826E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9588"/>
            <a:ext cx="4827412" cy="18561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3A83E19-3C13-B1DE-1C00-4D863431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643" y="1269577"/>
            <a:ext cx="5064884" cy="365285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FEF7797-3DEF-80D9-FA41-F40A1D0B18DB}"/>
              </a:ext>
            </a:extLst>
          </p:cNvPr>
          <p:cNvSpPr txBox="1"/>
          <p:nvPr/>
        </p:nvSpPr>
        <p:spPr>
          <a:xfrm>
            <a:off x="5285771" y="4922433"/>
            <a:ext cx="6637640" cy="923330"/>
          </a:xfrm>
          <a:prstGeom prst="rect">
            <a:avLst/>
          </a:prstGeom>
          <a:solidFill>
            <a:srgbClr val="D803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 caminho de transmissão somente será importante se o protetor auditivo tiver uma atenuação superior aos valores de cada frequência!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51250D74-0754-1E2E-2301-CE28C5EEC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527" y="1301680"/>
            <a:ext cx="2000884" cy="216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6DAB085D-41F6-6E00-7D63-C95AB3497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266" y="3470573"/>
            <a:ext cx="2269472" cy="12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38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1524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4990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EFEITOS EXTRA-AUDITIVOS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9E1662E-A3B4-D09D-2BF8-A317A1F3B9D5}"/>
              </a:ext>
            </a:extLst>
          </p:cNvPr>
          <p:cNvSpPr/>
          <p:nvPr/>
        </p:nvSpPr>
        <p:spPr bwMode="auto">
          <a:xfrm>
            <a:off x="472439" y="3115930"/>
            <a:ext cx="5335561" cy="2700000"/>
          </a:xfrm>
          <a:prstGeom prst="rect">
            <a:avLst/>
          </a:prstGeom>
          <a:solidFill>
            <a:srgbClr val="D80305"/>
          </a:solidFill>
          <a:ln>
            <a:noFill/>
          </a:ln>
          <a:effectLst/>
        </p:spPr>
        <p:txBody>
          <a:bodyPr wrap="square" lIns="108000" tIns="108000" rIns="108000" bIns="108000" rtlCol="0" anchor="ctr">
            <a:noAutofit/>
          </a:bodyPr>
          <a:lstStyle/>
          <a:p>
            <a:pPr lvl="0" indent="0" algn="just">
              <a:spcAft>
                <a:spcPts val="600"/>
              </a:spcAft>
            </a:pPr>
            <a:r>
              <a:rPr lang="pt-BR" altLang="pt-B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Exposição a altos níveis de ruído, além dos danos ao aparelho auditivo, podem acarretar outros </a:t>
            </a:r>
            <a:r>
              <a:rPr lang="pt-BR" altLang="pt-BR" sz="1800" b="1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efeitos extra-auditivos</a:t>
            </a:r>
            <a:r>
              <a:rPr lang="pt-BR" altLang="pt-B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entre eles: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Cardiovasculares</a:t>
            </a:r>
            <a:r>
              <a:rPr lang="pt-BR" altLang="pt-B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aumento da frequência cardíaca e pressão sanguínea;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Vestibulares</a:t>
            </a:r>
            <a:r>
              <a:rPr lang="pt-BR" altLang="pt-B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vertigens e desmaios;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Neurológicos</a:t>
            </a:r>
            <a:r>
              <a:rPr lang="pt-BR" altLang="pt-B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dores de cabeça e insônia;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Comportamentais</a:t>
            </a:r>
            <a:r>
              <a:rPr lang="pt-BR" altLang="pt-B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ansiedade, estresse etc.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4C827D1-F3BF-3DEA-C59E-57BE58550585}"/>
              </a:ext>
            </a:extLst>
          </p:cNvPr>
          <p:cNvSpPr/>
          <p:nvPr/>
        </p:nvSpPr>
        <p:spPr bwMode="auto">
          <a:xfrm>
            <a:off x="6291349" y="3115930"/>
            <a:ext cx="5289738" cy="2700000"/>
          </a:xfrm>
          <a:prstGeom prst="rect">
            <a:avLst/>
          </a:prstGeom>
          <a:solidFill>
            <a:srgbClr val="D80305"/>
          </a:solidFill>
          <a:ln>
            <a:noFill/>
          </a:ln>
          <a:effectLst/>
        </p:spPr>
        <p:txBody>
          <a:bodyPr wrap="square" lIns="108000" tIns="108000" rIns="108000" bIns="108000" rtlCol="0" anchor="ctr">
            <a:noAutofit/>
          </a:bodyPr>
          <a:lstStyle/>
          <a:p>
            <a:pPr lvl="0" indent="0" algn="just">
              <a:spcAft>
                <a:spcPts val="600"/>
              </a:spcAft>
            </a:pPr>
            <a:r>
              <a:rPr lang="pt-BR" altLang="pt-BR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Todavia, estudos</a:t>
            </a:r>
            <a:r>
              <a:rPr lang="pt-BR" alt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¹</a:t>
            </a:r>
            <a:r>
              <a:rPr lang="pt-BR" altLang="pt-BR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demonstram que a utilização correta do EPI devidamente dimensionado (cfe. CA), </a:t>
            </a:r>
            <a:r>
              <a:rPr lang="pt-BR" altLang="pt-BR" sz="1700" b="1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neutraliza conjuntamente efeitos auditivos e extra-auditivos</a:t>
            </a:r>
            <a:r>
              <a:rPr lang="pt-BR" altLang="pt-BR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pois: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efeitos </a:t>
            </a:r>
            <a:r>
              <a:rPr lang="pt-BR" altLang="pt-BR" sz="17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extra-auditivos</a:t>
            </a:r>
            <a:r>
              <a:rPr lang="pt-BR" altLang="pt-BR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são </a:t>
            </a:r>
            <a:r>
              <a:rPr lang="pt-BR" alt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reações do cérebro</a:t>
            </a:r>
            <a:r>
              <a:rPr lang="pt-BR" altLang="pt-BR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ao ruído recebido pelo aparelho auditivo; e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7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ossos e tecidos </a:t>
            </a:r>
            <a:r>
              <a:rPr lang="pt-BR" alt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reduzem o ruído transmitido ao aparelho auditivo em 40 a 60 decibéis.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5BF6EE10-7453-BA85-C5BE-2AB23336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" t="7349" r="1830" b="1935"/>
          <a:stretch/>
        </p:blipFill>
        <p:spPr>
          <a:xfrm>
            <a:off x="7825938" y="997504"/>
            <a:ext cx="2224720" cy="180297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2ABEDE1B-9D8B-117F-03E9-F2D44537A29F}"/>
              </a:ext>
            </a:extLst>
          </p:cNvPr>
          <p:cNvSpPr/>
          <p:nvPr/>
        </p:nvSpPr>
        <p:spPr bwMode="auto">
          <a:xfrm>
            <a:off x="0" y="5895986"/>
            <a:ext cx="293995" cy="6613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r>
              <a:rPr lang="pt-BR" sz="1800" b="1" dirty="0">
                <a:solidFill>
                  <a:schemeClr val="bg1"/>
                </a:solidFill>
                <a:latin typeface="+mn-lt"/>
                <a:cs typeface="Calibri" pitchFamily="34" charset="0"/>
              </a:rPr>
              <a:t>1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19AF14B2-B8E0-0233-5CEB-168125BAE37A}"/>
              </a:ext>
            </a:extLst>
          </p:cNvPr>
          <p:cNvSpPr/>
          <p:nvPr/>
        </p:nvSpPr>
        <p:spPr bwMode="auto">
          <a:xfrm>
            <a:off x="273355" y="5895986"/>
            <a:ext cx="11918644" cy="6613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sysDash"/>
          </a:ln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algn="just"/>
            <a:r>
              <a:rPr lang="pt-BR" sz="1400" i="0" u="none" strike="noStrike" baseline="0" dirty="0">
                <a:latin typeface="Calibri" panose="020F0502020204030204" pitchFamily="34" charset="0"/>
              </a:rPr>
              <a:t>Relatório técnico: </a:t>
            </a:r>
            <a:r>
              <a:rPr lang="pt-BR" sz="1400" b="1" i="0" u="none" strike="noStrike" baseline="0" dirty="0">
                <a:latin typeface="Calibri" panose="020F0502020204030204" pitchFamily="34" charset="0"/>
              </a:rPr>
              <a:t>Efeitos Extra Auditivos na Exposição ao Ruído Ocupacional</a:t>
            </a:r>
            <a:r>
              <a:rPr lang="pt-BR" sz="1400" b="1" dirty="0">
                <a:latin typeface="Calibri" panose="020F0502020204030204" pitchFamily="34" charset="0"/>
              </a:rPr>
              <a:t> </a:t>
            </a:r>
            <a:r>
              <a:rPr lang="pt-BR" sz="1400" dirty="0">
                <a:latin typeface="Calibri" panose="020F0502020204030204" pitchFamily="34" charset="0"/>
              </a:rPr>
              <a:t>–</a:t>
            </a:r>
            <a:r>
              <a:rPr lang="pt-BR" sz="1400" b="1" dirty="0">
                <a:latin typeface="Calibri" panose="020F0502020204030204" pitchFamily="34" charset="0"/>
              </a:rPr>
              <a:t> </a:t>
            </a:r>
            <a:r>
              <a:rPr lang="pt-BR" sz="1400" i="0" u="none" strike="noStrike" baseline="0" dirty="0">
                <a:latin typeface="Calibri" panose="020F0502020204030204" pitchFamily="34" charset="0"/>
              </a:rPr>
              <a:t>de autoria de:</a:t>
            </a:r>
            <a:r>
              <a:rPr lang="pt-BR" sz="1400" i="0" u="none" strike="noStrike" baseline="0" dirty="0">
                <a:latin typeface="+mn-lt"/>
              </a:rPr>
              <a:t> (</a:t>
            </a:r>
            <a:r>
              <a:rPr lang="pt-BR" sz="1400" b="1" i="0" u="none" strike="noStrike" baseline="0" dirty="0">
                <a:latin typeface="+mn-lt"/>
              </a:rPr>
              <a:t>i</a:t>
            </a:r>
            <a:r>
              <a:rPr lang="pt-BR" sz="1400" i="0" u="none" strike="noStrike" baseline="0" dirty="0">
                <a:latin typeface="+mn-lt"/>
              </a:rPr>
              <a:t>)</a:t>
            </a:r>
            <a:r>
              <a:rPr lang="pt-BR" sz="1400" b="1" i="0" u="none" strike="noStrike" baseline="0" dirty="0">
                <a:latin typeface="+mn-lt"/>
              </a:rPr>
              <a:t> </a:t>
            </a:r>
            <a:r>
              <a:rPr lang="pt-BR" sz="1400" b="1" dirty="0">
                <a:latin typeface="+mn-lt"/>
              </a:rPr>
              <a:t>Samir N. Y. Gerges </a:t>
            </a:r>
            <a:r>
              <a:rPr lang="pt-BR" sz="1400" dirty="0">
                <a:latin typeface="+mn-lt"/>
              </a:rPr>
              <a:t>– Doutor em Eng. Mecânica, professor da UFSC, membro fundador da Fed. Iberoamericana de Acústica; e (</a:t>
            </a:r>
            <a:r>
              <a:rPr lang="pt-BR" sz="1400" b="1" dirty="0">
                <a:latin typeface="+mn-lt"/>
              </a:rPr>
              <a:t>ii</a:t>
            </a:r>
            <a:r>
              <a:rPr lang="pt-BR" sz="1400" dirty="0">
                <a:latin typeface="+mn-lt"/>
              </a:rPr>
              <a:t>) </a:t>
            </a:r>
            <a:r>
              <a:rPr lang="pt-BR" sz="1400" b="1" dirty="0">
                <a:latin typeface="+mn-lt"/>
              </a:rPr>
              <a:t>Rafael N. C. Gerges</a:t>
            </a:r>
            <a:r>
              <a:rPr lang="pt-BR" sz="1400" dirty="0">
                <a:latin typeface="+mn-lt"/>
              </a:rPr>
              <a:t> – Mestre em Eng. Mecânica, diretor do LAEPI e pesquisador visitante da Fundacentro</a:t>
            </a:r>
          </a:p>
        </p:txBody>
      </p:sp>
      <p:pic>
        <p:nvPicPr>
          <p:cNvPr id="26" name="Imagem 25" descr="Uma imagem contendo Quadro de comunicações">
            <a:extLst>
              <a:ext uri="{FF2B5EF4-FFF2-40B4-BE49-F238E27FC236}">
                <a16:creationId xmlns:a16="http://schemas.microsoft.com/office/drawing/2014/main" xmlns="" id="{F21CDDF8-3D78-11FE-7696-2823B3C3FB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1988" r="1312" b="6334"/>
          <a:stretch/>
        </p:blipFill>
        <p:spPr>
          <a:xfrm>
            <a:off x="1629268" y="997504"/>
            <a:ext cx="3021901" cy="200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69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4990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EFEITOS EXTRA-AUDITIVOS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3F031C42-6E85-1AEB-67BD-BD890270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54" y="4050614"/>
            <a:ext cx="3035233" cy="1855854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52484A09-1781-363D-15F2-464E99EB2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700" y="3007092"/>
            <a:ext cx="3035233" cy="281230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406037C1-288B-7519-4571-E325A9836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321" y="1451932"/>
            <a:ext cx="3035232" cy="29675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ADD4D845-B9C6-AD5A-229E-EC4B5586D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998" y="1495489"/>
            <a:ext cx="3347559" cy="133816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FC420FAF-825A-6949-E42E-4C80A5710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758" y="1495489"/>
            <a:ext cx="3035234" cy="2464331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C1357022-0ED3-D039-1AA8-B65E3C865CBD}"/>
              </a:ext>
            </a:extLst>
          </p:cNvPr>
          <p:cNvSpPr txBox="1"/>
          <p:nvPr/>
        </p:nvSpPr>
        <p:spPr>
          <a:xfrm>
            <a:off x="3063240" y="3533095"/>
            <a:ext cx="658368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efeitos extra auditivos ou não auditivos somente são desencadeados quando há uma sobrecarga do sistema auditivo. Isso ocorre por exposição a Níveis de Pressão Sonora Elevados (NPSE)</a:t>
            </a:r>
            <a:endParaRPr lang="pt-BR" b="1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62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4990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EFEITOS EXTRA-AUDITIVOS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F7FF373-50E2-B26D-85FF-8C15F3D67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284" y="1262773"/>
            <a:ext cx="9696450" cy="527685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AECEFF6-EC14-B945-ED9E-575EB038D58B}"/>
              </a:ext>
            </a:extLst>
          </p:cNvPr>
          <p:cNvSpPr/>
          <p:nvPr/>
        </p:nvSpPr>
        <p:spPr>
          <a:xfrm>
            <a:off x="9397497" y="1493822"/>
            <a:ext cx="1258432" cy="271604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D84B7C8-593C-9746-83BD-56897D4E7EF8}"/>
              </a:ext>
            </a:extLst>
          </p:cNvPr>
          <p:cNvSpPr/>
          <p:nvPr/>
        </p:nvSpPr>
        <p:spPr>
          <a:xfrm>
            <a:off x="3710412" y="4789318"/>
            <a:ext cx="363647" cy="211061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F99BBCB-3ECE-5574-92BA-38E5FA340F0F}"/>
              </a:ext>
            </a:extLst>
          </p:cNvPr>
          <p:cNvSpPr/>
          <p:nvPr/>
        </p:nvSpPr>
        <p:spPr>
          <a:xfrm>
            <a:off x="3706036" y="5595226"/>
            <a:ext cx="383263" cy="211061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1B4B3E6-7E50-7359-91AC-8BF6FA70A3B2}"/>
              </a:ext>
            </a:extLst>
          </p:cNvPr>
          <p:cNvSpPr/>
          <p:nvPr/>
        </p:nvSpPr>
        <p:spPr>
          <a:xfrm>
            <a:off x="2744536" y="4148333"/>
            <a:ext cx="686727" cy="221624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B7D05190-E98F-A887-4748-45B268B9D602}"/>
              </a:ext>
            </a:extLst>
          </p:cNvPr>
          <p:cNvSpPr/>
          <p:nvPr/>
        </p:nvSpPr>
        <p:spPr>
          <a:xfrm>
            <a:off x="2753986" y="4944531"/>
            <a:ext cx="840240" cy="221624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9935989-3389-F27B-51A5-87D3D752282A}"/>
              </a:ext>
            </a:extLst>
          </p:cNvPr>
          <p:cNvSpPr/>
          <p:nvPr/>
        </p:nvSpPr>
        <p:spPr>
          <a:xfrm>
            <a:off x="6275319" y="4789318"/>
            <a:ext cx="363647" cy="211061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578786FD-99DD-EB98-40E4-5E16E70A6BEA}"/>
              </a:ext>
            </a:extLst>
          </p:cNvPr>
          <p:cNvSpPr/>
          <p:nvPr/>
        </p:nvSpPr>
        <p:spPr>
          <a:xfrm>
            <a:off x="6270943" y="5595226"/>
            <a:ext cx="383263" cy="211061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703C248C-1524-8180-F5EA-3853568385EF}"/>
              </a:ext>
            </a:extLst>
          </p:cNvPr>
          <p:cNvSpPr/>
          <p:nvPr/>
        </p:nvSpPr>
        <p:spPr>
          <a:xfrm>
            <a:off x="8785030" y="4789318"/>
            <a:ext cx="363647" cy="211061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8D3C055E-703E-8A9A-52E4-B936946A467B}"/>
              </a:ext>
            </a:extLst>
          </p:cNvPr>
          <p:cNvSpPr/>
          <p:nvPr/>
        </p:nvSpPr>
        <p:spPr>
          <a:xfrm>
            <a:off x="8765414" y="5595226"/>
            <a:ext cx="383263" cy="211061"/>
          </a:xfrm>
          <a:prstGeom prst="rect">
            <a:avLst/>
          </a:prstGeom>
          <a:noFill/>
          <a:ln w="28575">
            <a:solidFill>
              <a:srgbClr val="E933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DAAD8390-E3F0-30BC-5CFF-FDFBF087451F}"/>
              </a:ext>
            </a:extLst>
          </p:cNvPr>
          <p:cNvSpPr/>
          <p:nvPr/>
        </p:nvSpPr>
        <p:spPr>
          <a:xfrm>
            <a:off x="3690796" y="3613705"/>
            <a:ext cx="363647" cy="611246"/>
          </a:xfrm>
          <a:prstGeom prst="rect">
            <a:avLst/>
          </a:prstGeom>
          <a:noFill/>
          <a:ln w="28575">
            <a:solidFill>
              <a:srgbClr val="4FCA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B4D9162A-E698-5AC2-6983-70678E720CA8}"/>
              </a:ext>
            </a:extLst>
          </p:cNvPr>
          <p:cNvSpPr/>
          <p:nvPr/>
        </p:nvSpPr>
        <p:spPr>
          <a:xfrm>
            <a:off x="6290558" y="3632659"/>
            <a:ext cx="363647" cy="611246"/>
          </a:xfrm>
          <a:prstGeom prst="rect">
            <a:avLst/>
          </a:prstGeom>
          <a:noFill/>
          <a:ln w="28575">
            <a:solidFill>
              <a:srgbClr val="4FCA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6DC2C9B5-F66C-B4AF-61A8-8ADCF261145B}"/>
              </a:ext>
            </a:extLst>
          </p:cNvPr>
          <p:cNvSpPr/>
          <p:nvPr/>
        </p:nvSpPr>
        <p:spPr>
          <a:xfrm>
            <a:off x="8780654" y="3602515"/>
            <a:ext cx="363647" cy="611246"/>
          </a:xfrm>
          <a:prstGeom prst="rect">
            <a:avLst/>
          </a:prstGeom>
          <a:noFill/>
          <a:ln w="28575">
            <a:solidFill>
              <a:srgbClr val="4FCA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206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0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656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PLP nº 174/2023 | EFETIVIDADE EPI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0A5D5BCC-1112-8F99-6E61-29AF5123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80" y="987956"/>
            <a:ext cx="7886025" cy="154585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1D148945-F058-F656-5C38-A29E465C542F}"/>
              </a:ext>
            </a:extLst>
          </p:cNvPr>
          <p:cNvSpPr/>
          <p:nvPr/>
        </p:nvSpPr>
        <p:spPr bwMode="auto">
          <a:xfrm>
            <a:off x="311467" y="2895600"/>
            <a:ext cx="11481498" cy="3477877"/>
          </a:xfrm>
          <a:prstGeom prst="rect">
            <a:avLst/>
          </a:prstGeom>
          <a:solidFill>
            <a:srgbClr val="D80305"/>
          </a:solidFill>
          <a:ln>
            <a:noFill/>
          </a:ln>
          <a:effectLst/>
        </p:spPr>
        <p:txBody>
          <a:bodyPr wrap="square" lIns="108000" tIns="108000" rIns="108000" bIns="108000" rtlCol="0" anchor="ctr">
            <a:noAutofit/>
          </a:bodyPr>
          <a:lstStyle/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PLP nº 174/2023</a:t>
            </a:r>
            <a:r>
              <a:rPr lang="pt-BR" altLang="pt-B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 autoria do Deputado Darci de Matos (PSD-SC), traz segurança jurídica ao prever que o EPI possui eficácia em neutralizar o agente nocivo, nos termos da legislação trabalhista e das regulamentações já existentes.</a:t>
            </a:r>
            <a:endParaRPr lang="pt-BR" altLang="pt-BR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Congresso Nacional possui a capacidade de, diferente do Supremo Tribunal Federal (STF), sanar uma interpretação errônea sobre a efetividade do EPI, mantendo a segurança ao trabalhador, em uma harmonia entre legislação trabalhista e previdenciária.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spcAft>
                <a:spcPts val="600"/>
              </a:spcAft>
            </a:pPr>
            <a:r>
              <a:rPr lang="pt-BR" alt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REDAÇÃO PROPOSTA: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“Art. 58, § 2º-A: O fornecimento de equipamento e tecnologia de proteção coletiva ou individual, pelo empregador, e o seu uso, pelo empregado, nos termos da legislação trabalhista e da regulamentação, ensejam a presunção de neutralização da exposição a agentes nocivos, ou sua redução a níveis toleráveis, salvo comprovação por verificação técnica em sentido contrário.”</a:t>
            </a:r>
          </a:p>
        </p:txBody>
      </p:sp>
    </p:spTree>
    <p:extLst>
      <p:ext uri="{BB962C8B-B14F-4D97-AF65-F5344CB8AC3E}">
        <p14:creationId xmlns:p14="http://schemas.microsoft.com/office/powerpoint/2010/main" val="1840677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AD854659-6B71-10E7-A586-CA6C37905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3832605" y="987721"/>
            <a:ext cx="45143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0" b="1" dirty="0">
                <a:latin typeface="Share Tech" panose="00000500000000000000" pitchFamily="2" charset="0"/>
              </a:rPr>
              <a:t>OBRIGADO!</a:t>
            </a:r>
            <a:endParaRPr lang="pt-BR" sz="7200" b="1" dirty="0">
              <a:latin typeface="Share Tech" panose="000005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51DF905-77BE-0B70-69DC-D9A912C094F9}"/>
              </a:ext>
            </a:extLst>
          </p:cNvPr>
          <p:cNvSpPr txBox="1"/>
          <p:nvPr/>
        </p:nvSpPr>
        <p:spPr>
          <a:xfrm>
            <a:off x="2239297" y="2493749"/>
            <a:ext cx="7713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Meng. Rafael Gerges </a:t>
            </a:r>
          </a:p>
          <a:p>
            <a:pPr algn="ctr"/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Engenheiro Mecânico, Diretor Técnico da LAEPI e Representante da ABIFA</a:t>
            </a:r>
          </a:p>
          <a:p>
            <a:pPr algn="ctr"/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3"/>
              </a:rPr>
              <a:t>rafael@laepi.com.br</a:t>
            </a:r>
            <a:endParaRPr lang="pt-BR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Florianópolis – SC | (48) 98827-8255</a:t>
            </a:r>
          </a:p>
          <a:p>
            <a:pPr algn="ctr"/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www.laepi.com.br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3CBA2085-B565-47F2-9642-5D71FC22D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05387" y="5129807"/>
            <a:ext cx="2181225" cy="92392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0A1DB4A-718B-33CD-78C3-FCBE187A2AFF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68FEC08-E5FD-31F9-0B4A-2CD314A3B539}"/>
              </a:ext>
            </a:extLst>
          </p:cNvPr>
          <p:cNvSpPr/>
          <p:nvPr/>
        </p:nvSpPr>
        <p:spPr>
          <a:xfrm>
            <a:off x="0" y="6524534"/>
            <a:ext cx="12192000" cy="72000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xmlns="" id="{46BE3A16-AB38-9652-386A-57F649E15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245" y="2326452"/>
            <a:ext cx="1585097" cy="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4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m 114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C64D56A6-5988-11D5-CD5A-144EECBD94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A0A94BD9-423E-A962-11C7-AF0EAD143609}"/>
              </a:ext>
            </a:extLst>
          </p:cNvPr>
          <p:cNvSpPr/>
          <p:nvPr/>
        </p:nvSpPr>
        <p:spPr>
          <a:xfrm>
            <a:off x="4137569" y="699594"/>
            <a:ext cx="6756854" cy="830997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93083CF-8825-D2E6-0C48-2AD04DF97779}"/>
              </a:ext>
            </a:extLst>
          </p:cNvPr>
          <p:cNvSpPr/>
          <p:nvPr/>
        </p:nvSpPr>
        <p:spPr>
          <a:xfrm>
            <a:off x="0" y="0"/>
            <a:ext cx="413756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4479736" y="799780"/>
            <a:ext cx="6221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NÚMEROS DO SETOR DE FUNDIÇÃO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51DF905-77BE-0B70-69DC-D9A912C094F9}"/>
              </a:ext>
            </a:extLst>
          </p:cNvPr>
          <p:cNvSpPr txBox="1"/>
          <p:nvPr/>
        </p:nvSpPr>
        <p:spPr>
          <a:xfrm>
            <a:off x="438150" y="3181350"/>
            <a:ext cx="35985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ABIFA - Associação Brasileira de Fundição é a entidade representativa do setor </a:t>
            </a:r>
            <a:r>
              <a:rPr lang="pt-BR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desde 1969</a:t>
            </a:r>
            <a:r>
              <a:rPr lang="pt-BR" sz="16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e busca o </a:t>
            </a:r>
            <a:r>
              <a:rPr lang="pt-BR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desenvolvimento </a:t>
            </a:r>
            <a:r>
              <a:rPr lang="pt-BR" sz="16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em prol de políticas econômicas e sociais que favoreçam a indústria nacional.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xmlns="" id="{A8354011-424B-B000-5254-97B6773D2860}"/>
              </a:ext>
            </a:extLst>
          </p:cNvPr>
          <p:cNvGrpSpPr/>
          <p:nvPr/>
        </p:nvGrpSpPr>
        <p:grpSpPr>
          <a:xfrm>
            <a:off x="739273" y="1102169"/>
            <a:ext cx="2663439" cy="1122090"/>
            <a:chOff x="919170" y="1102169"/>
            <a:chExt cx="2663439" cy="1122090"/>
          </a:xfrm>
        </p:grpSpPr>
        <p:grpSp>
          <p:nvGrpSpPr>
            <p:cNvPr id="30" name="Gráfico 2">
              <a:extLst>
                <a:ext uri="{FF2B5EF4-FFF2-40B4-BE49-F238E27FC236}">
                  <a16:creationId xmlns:a16="http://schemas.microsoft.com/office/drawing/2014/main" xmlns="" id="{B2A6A90E-24D2-2F0D-FB4E-1A92050383F0}"/>
                </a:ext>
              </a:extLst>
            </p:cNvPr>
            <p:cNvGrpSpPr/>
            <p:nvPr/>
          </p:nvGrpSpPr>
          <p:grpSpPr>
            <a:xfrm>
              <a:off x="2136483" y="1102169"/>
              <a:ext cx="1441824" cy="357404"/>
              <a:chOff x="2136483" y="1102169"/>
              <a:chExt cx="1441824" cy="357404"/>
            </a:xfrm>
            <a:solidFill>
              <a:schemeClr val="bg1"/>
            </a:solidFill>
          </p:grpSpPr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xmlns="" id="{57067350-C460-0025-43C7-514D9012D089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xmlns="" id="{7D3A1283-3BB3-64AF-3AD5-565C5C16C02F}"/>
                  </a:ext>
                </a:extLst>
              </p:cNvPr>
              <p:cNvSpPr/>
              <p:nvPr/>
            </p:nvSpPr>
            <p:spPr>
              <a:xfrm>
                <a:off x="3234274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xmlns="" id="{76A74AD1-9237-15FF-82E7-E958F35BEFB6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xmlns="" id="{00FD22F4-3DA1-2257-EAF0-A9632CF6AD16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xmlns="" id="{AFBC68FB-6D8F-EC82-67A9-8310E7ACD631}"/>
                  </a:ext>
                </a:extLst>
              </p:cNvPr>
              <p:cNvSpPr/>
              <p:nvPr/>
            </p:nvSpPr>
            <p:spPr>
              <a:xfrm>
                <a:off x="2993835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6" name="Gráfico 2">
              <a:extLst>
                <a:ext uri="{FF2B5EF4-FFF2-40B4-BE49-F238E27FC236}">
                  <a16:creationId xmlns:a16="http://schemas.microsoft.com/office/drawing/2014/main" xmlns="" id="{A9ABEF8A-481D-6066-07D3-FDA6D0A2959E}"/>
                </a:ext>
              </a:extLst>
            </p:cNvPr>
            <p:cNvGrpSpPr/>
            <p:nvPr/>
          </p:nvGrpSpPr>
          <p:grpSpPr>
            <a:xfrm>
              <a:off x="2143110" y="1559562"/>
              <a:ext cx="1436825" cy="227999"/>
              <a:chOff x="2143110" y="1559562"/>
              <a:chExt cx="1436825" cy="227999"/>
            </a:xfrm>
            <a:solidFill>
              <a:schemeClr val="bg1"/>
            </a:solidFill>
          </p:grpSpPr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xmlns="" id="{9DE80A0F-D49E-5BBB-89E7-F6D063A08F66}"/>
                  </a:ext>
                </a:extLst>
              </p:cNvPr>
              <p:cNvSpPr/>
              <p:nvPr/>
            </p:nvSpPr>
            <p:spPr>
              <a:xfrm>
                <a:off x="2143110" y="1602581"/>
                <a:ext cx="160680" cy="138241"/>
              </a:xfrm>
              <a:custGeom>
                <a:avLst/>
                <a:gdLst>
                  <a:gd name="connsiteX0" fmla="*/ 109175 w 160680"/>
                  <a:gd name="connsiteY0" fmla="*/ 111384 h 138241"/>
                  <a:gd name="connsiteX1" fmla="*/ 50692 w 160680"/>
                  <a:gd name="connsiteY1" fmla="*/ 111384 h 138241"/>
                  <a:gd name="connsiteX2" fmla="*/ 39880 w 160680"/>
                  <a:gd name="connsiteY2" fmla="*/ 138241 h 138241"/>
                  <a:gd name="connsiteX3" fmla="*/ 0 w 160680"/>
                  <a:gd name="connsiteY3" fmla="*/ 138241 h 138241"/>
                  <a:gd name="connsiteX4" fmla="*/ 61040 w 160680"/>
                  <a:gd name="connsiteY4" fmla="*/ 0 h 138241"/>
                  <a:gd name="connsiteX5" fmla="*/ 99524 w 160680"/>
                  <a:gd name="connsiteY5" fmla="*/ 0 h 138241"/>
                  <a:gd name="connsiteX6" fmla="*/ 160681 w 160680"/>
                  <a:gd name="connsiteY6" fmla="*/ 138241 h 138241"/>
                  <a:gd name="connsiteX7" fmla="*/ 119987 w 160680"/>
                  <a:gd name="connsiteY7" fmla="*/ 138241 h 138241"/>
                  <a:gd name="connsiteX8" fmla="*/ 109175 w 160680"/>
                  <a:gd name="connsiteY8" fmla="*/ 111384 h 138241"/>
                  <a:gd name="connsiteX9" fmla="*/ 97780 w 160680"/>
                  <a:gd name="connsiteY9" fmla="*/ 82549 h 138241"/>
                  <a:gd name="connsiteX10" fmla="*/ 79992 w 160680"/>
                  <a:gd name="connsiteY10" fmla="*/ 38368 h 138241"/>
                  <a:gd name="connsiteX11" fmla="*/ 62203 w 160680"/>
                  <a:gd name="connsiteY11" fmla="*/ 82549 h 138241"/>
                  <a:gd name="connsiteX12" fmla="*/ 97780 w 160680"/>
                  <a:gd name="connsiteY12" fmla="*/ 82549 h 138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0680" h="138241">
                    <a:moveTo>
                      <a:pt x="109175" y="111384"/>
                    </a:moveTo>
                    <a:lnTo>
                      <a:pt x="50692" y="111384"/>
                    </a:lnTo>
                    <a:lnTo>
                      <a:pt x="39880" y="138241"/>
                    </a:lnTo>
                    <a:lnTo>
                      <a:pt x="0" y="138241"/>
                    </a:lnTo>
                    <a:lnTo>
                      <a:pt x="61040" y="0"/>
                    </a:lnTo>
                    <a:lnTo>
                      <a:pt x="99524" y="0"/>
                    </a:lnTo>
                    <a:lnTo>
                      <a:pt x="160681" y="138241"/>
                    </a:lnTo>
                    <a:lnTo>
                      <a:pt x="119987" y="138241"/>
                    </a:lnTo>
                    <a:lnTo>
                      <a:pt x="109175" y="111384"/>
                    </a:lnTo>
                    <a:close/>
                    <a:moveTo>
                      <a:pt x="97780" y="82549"/>
                    </a:moveTo>
                    <a:lnTo>
                      <a:pt x="79992" y="38368"/>
                    </a:lnTo>
                    <a:lnTo>
                      <a:pt x="62203" y="82549"/>
                    </a:lnTo>
                    <a:lnTo>
                      <a:pt x="97780" y="82549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xmlns="" id="{342CCF75-0CAE-715F-E794-CD4632FFBEDE}"/>
                  </a:ext>
                </a:extLst>
              </p:cNvPr>
              <p:cNvSpPr/>
              <p:nvPr/>
            </p:nvSpPr>
            <p:spPr>
              <a:xfrm>
                <a:off x="2308790" y="1599790"/>
                <a:ext cx="119405" cy="143822"/>
              </a:xfrm>
              <a:custGeom>
                <a:avLst/>
                <a:gdLst>
                  <a:gd name="connsiteX0" fmla="*/ 116 w 119405"/>
                  <a:gd name="connsiteY0" fmla="*/ 128591 h 143822"/>
                  <a:gd name="connsiteX1" fmla="*/ 12906 w 119405"/>
                  <a:gd name="connsiteY1" fmla="*/ 99757 h 143822"/>
                  <a:gd name="connsiteX2" fmla="*/ 58482 w 119405"/>
                  <a:gd name="connsiteY2" fmla="*/ 113360 h 143822"/>
                  <a:gd name="connsiteX3" fmla="*/ 81038 w 119405"/>
                  <a:gd name="connsiteY3" fmla="*/ 102082 h 143822"/>
                  <a:gd name="connsiteX4" fmla="*/ 2442 w 119405"/>
                  <a:gd name="connsiteY4" fmla="*/ 44879 h 143822"/>
                  <a:gd name="connsiteX5" fmla="*/ 63598 w 119405"/>
                  <a:gd name="connsiteY5" fmla="*/ 0 h 143822"/>
                  <a:gd name="connsiteX6" fmla="*/ 113709 w 119405"/>
                  <a:gd name="connsiteY6" fmla="*/ 12092 h 143822"/>
                  <a:gd name="connsiteX7" fmla="*/ 101617 w 119405"/>
                  <a:gd name="connsiteY7" fmla="*/ 41158 h 143822"/>
                  <a:gd name="connsiteX8" fmla="*/ 63365 w 119405"/>
                  <a:gd name="connsiteY8" fmla="*/ 30462 h 143822"/>
                  <a:gd name="connsiteX9" fmla="*/ 41042 w 119405"/>
                  <a:gd name="connsiteY9" fmla="*/ 42902 h 143822"/>
                  <a:gd name="connsiteX10" fmla="*/ 119406 w 119405"/>
                  <a:gd name="connsiteY10" fmla="*/ 99176 h 143822"/>
                  <a:gd name="connsiteX11" fmla="*/ 58250 w 119405"/>
                  <a:gd name="connsiteY11" fmla="*/ 143822 h 143822"/>
                  <a:gd name="connsiteX12" fmla="*/ 0 w 119405"/>
                  <a:gd name="connsiteY12" fmla="*/ 128591 h 14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9405" h="143822">
                    <a:moveTo>
                      <a:pt x="116" y="128591"/>
                    </a:moveTo>
                    <a:lnTo>
                      <a:pt x="12906" y="99757"/>
                    </a:lnTo>
                    <a:cubicBezTo>
                      <a:pt x="25114" y="107896"/>
                      <a:pt x="42554" y="113360"/>
                      <a:pt x="58482" y="113360"/>
                    </a:cubicBezTo>
                    <a:cubicBezTo>
                      <a:pt x="74411" y="113360"/>
                      <a:pt x="81038" y="108826"/>
                      <a:pt x="81038" y="102082"/>
                    </a:cubicBezTo>
                    <a:cubicBezTo>
                      <a:pt x="81038" y="80224"/>
                      <a:pt x="2442" y="96153"/>
                      <a:pt x="2442" y="44879"/>
                    </a:cubicBezTo>
                    <a:cubicBezTo>
                      <a:pt x="2442" y="20230"/>
                      <a:pt x="22556" y="0"/>
                      <a:pt x="63598" y="0"/>
                    </a:cubicBezTo>
                    <a:cubicBezTo>
                      <a:pt x="81619" y="0"/>
                      <a:pt x="100106" y="4186"/>
                      <a:pt x="113709" y="12092"/>
                    </a:cubicBezTo>
                    <a:lnTo>
                      <a:pt x="101617" y="41158"/>
                    </a:lnTo>
                    <a:cubicBezTo>
                      <a:pt x="88363" y="34066"/>
                      <a:pt x="75341" y="30462"/>
                      <a:pt x="63365" y="30462"/>
                    </a:cubicBezTo>
                    <a:cubicBezTo>
                      <a:pt x="46972" y="30462"/>
                      <a:pt x="41042" y="36043"/>
                      <a:pt x="41042" y="42902"/>
                    </a:cubicBezTo>
                    <a:cubicBezTo>
                      <a:pt x="41042" y="64063"/>
                      <a:pt x="119406" y="48251"/>
                      <a:pt x="119406" y="99176"/>
                    </a:cubicBezTo>
                    <a:cubicBezTo>
                      <a:pt x="119406" y="123243"/>
                      <a:pt x="99292" y="143822"/>
                      <a:pt x="58250" y="143822"/>
                    </a:cubicBezTo>
                    <a:cubicBezTo>
                      <a:pt x="35578" y="143822"/>
                      <a:pt x="13022" y="137660"/>
                      <a:pt x="0" y="128591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xmlns="" id="{DB54727D-F3AD-CD77-60D5-C73BA29AB9C6}"/>
                  </a:ext>
                </a:extLst>
              </p:cNvPr>
              <p:cNvSpPr/>
              <p:nvPr/>
            </p:nvSpPr>
            <p:spPr>
              <a:xfrm>
                <a:off x="2440288" y="1599790"/>
                <a:ext cx="119406" cy="143822"/>
              </a:xfrm>
              <a:custGeom>
                <a:avLst/>
                <a:gdLst>
                  <a:gd name="connsiteX0" fmla="*/ 116 w 119406"/>
                  <a:gd name="connsiteY0" fmla="*/ 128591 h 143822"/>
                  <a:gd name="connsiteX1" fmla="*/ 12906 w 119406"/>
                  <a:gd name="connsiteY1" fmla="*/ 99757 h 143822"/>
                  <a:gd name="connsiteX2" fmla="*/ 58482 w 119406"/>
                  <a:gd name="connsiteY2" fmla="*/ 113360 h 143822"/>
                  <a:gd name="connsiteX3" fmla="*/ 81038 w 119406"/>
                  <a:gd name="connsiteY3" fmla="*/ 102082 h 143822"/>
                  <a:gd name="connsiteX4" fmla="*/ 2442 w 119406"/>
                  <a:gd name="connsiteY4" fmla="*/ 44879 h 143822"/>
                  <a:gd name="connsiteX5" fmla="*/ 63598 w 119406"/>
                  <a:gd name="connsiteY5" fmla="*/ 0 h 143822"/>
                  <a:gd name="connsiteX6" fmla="*/ 113709 w 119406"/>
                  <a:gd name="connsiteY6" fmla="*/ 12092 h 143822"/>
                  <a:gd name="connsiteX7" fmla="*/ 101617 w 119406"/>
                  <a:gd name="connsiteY7" fmla="*/ 41158 h 143822"/>
                  <a:gd name="connsiteX8" fmla="*/ 63365 w 119406"/>
                  <a:gd name="connsiteY8" fmla="*/ 30462 h 143822"/>
                  <a:gd name="connsiteX9" fmla="*/ 41042 w 119406"/>
                  <a:gd name="connsiteY9" fmla="*/ 42902 h 143822"/>
                  <a:gd name="connsiteX10" fmla="*/ 119406 w 119406"/>
                  <a:gd name="connsiteY10" fmla="*/ 99176 h 143822"/>
                  <a:gd name="connsiteX11" fmla="*/ 58250 w 119406"/>
                  <a:gd name="connsiteY11" fmla="*/ 143822 h 143822"/>
                  <a:gd name="connsiteX12" fmla="*/ 0 w 119406"/>
                  <a:gd name="connsiteY12" fmla="*/ 128591 h 14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9406" h="143822">
                    <a:moveTo>
                      <a:pt x="116" y="128591"/>
                    </a:moveTo>
                    <a:lnTo>
                      <a:pt x="12906" y="99757"/>
                    </a:lnTo>
                    <a:cubicBezTo>
                      <a:pt x="25114" y="107896"/>
                      <a:pt x="42554" y="113360"/>
                      <a:pt x="58482" y="113360"/>
                    </a:cubicBezTo>
                    <a:cubicBezTo>
                      <a:pt x="74411" y="113360"/>
                      <a:pt x="81038" y="108826"/>
                      <a:pt x="81038" y="102082"/>
                    </a:cubicBezTo>
                    <a:cubicBezTo>
                      <a:pt x="81038" y="80224"/>
                      <a:pt x="2442" y="96153"/>
                      <a:pt x="2442" y="44879"/>
                    </a:cubicBezTo>
                    <a:cubicBezTo>
                      <a:pt x="2442" y="20230"/>
                      <a:pt x="22556" y="0"/>
                      <a:pt x="63598" y="0"/>
                    </a:cubicBezTo>
                    <a:cubicBezTo>
                      <a:pt x="81619" y="0"/>
                      <a:pt x="100106" y="4186"/>
                      <a:pt x="113709" y="12092"/>
                    </a:cubicBezTo>
                    <a:lnTo>
                      <a:pt x="101617" y="41158"/>
                    </a:lnTo>
                    <a:cubicBezTo>
                      <a:pt x="88363" y="34066"/>
                      <a:pt x="75341" y="30462"/>
                      <a:pt x="63365" y="30462"/>
                    </a:cubicBezTo>
                    <a:cubicBezTo>
                      <a:pt x="46972" y="30462"/>
                      <a:pt x="41042" y="36043"/>
                      <a:pt x="41042" y="42902"/>
                    </a:cubicBezTo>
                    <a:cubicBezTo>
                      <a:pt x="41042" y="64063"/>
                      <a:pt x="119406" y="48251"/>
                      <a:pt x="119406" y="99176"/>
                    </a:cubicBezTo>
                    <a:cubicBezTo>
                      <a:pt x="119406" y="123243"/>
                      <a:pt x="99292" y="143822"/>
                      <a:pt x="58250" y="143822"/>
                    </a:cubicBezTo>
                    <a:cubicBezTo>
                      <a:pt x="35578" y="143822"/>
                      <a:pt x="13022" y="137660"/>
                      <a:pt x="0" y="128591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xmlns="" id="{A3B51D8C-296B-4189-B6D2-5CC48535978C}"/>
                  </a:ext>
                </a:extLst>
              </p:cNvPr>
              <p:cNvSpPr/>
              <p:nvPr/>
            </p:nvSpPr>
            <p:spPr>
              <a:xfrm>
                <a:off x="2574460" y="1599790"/>
                <a:ext cx="153704" cy="143705"/>
              </a:xfrm>
              <a:custGeom>
                <a:avLst/>
                <a:gdLst>
                  <a:gd name="connsiteX0" fmla="*/ 0 w 153704"/>
                  <a:gd name="connsiteY0" fmla="*/ 71853 h 143705"/>
                  <a:gd name="connsiteX1" fmla="*/ 76852 w 153704"/>
                  <a:gd name="connsiteY1" fmla="*/ 0 h 143705"/>
                  <a:gd name="connsiteX2" fmla="*/ 153705 w 153704"/>
                  <a:gd name="connsiteY2" fmla="*/ 71853 h 143705"/>
                  <a:gd name="connsiteX3" fmla="*/ 76852 w 153704"/>
                  <a:gd name="connsiteY3" fmla="*/ 143706 h 143705"/>
                  <a:gd name="connsiteX4" fmla="*/ 0 w 153704"/>
                  <a:gd name="connsiteY4" fmla="*/ 71853 h 143705"/>
                  <a:gd name="connsiteX5" fmla="*/ 114174 w 153704"/>
                  <a:gd name="connsiteY5" fmla="*/ 71853 h 143705"/>
                  <a:gd name="connsiteX6" fmla="*/ 76852 w 153704"/>
                  <a:gd name="connsiteY6" fmla="*/ 32322 h 143705"/>
                  <a:gd name="connsiteX7" fmla="*/ 39531 w 153704"/>
                  <a:gd name="connsiteY7" fmla="*/ 71853 h 143705"/>
                  <a:gd name="connsiteX8" fmla="*/ 76852 w 153704"/>
                  <a:gd name="connsiteY8" fmla="*/ 111384 h 143705"/>
                  <a:gd name="connsiteX9" fmla="*/ 114174 w 153704"/>
                  <a:gd name="connsiteY9" fmla="*/ 71853 h 14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04" h="143705">
                    <a:moveTo>
                      <a:pt x="0" y="71853"/>
                    </a:moveTo>
                    <a:cubicBezTo>
                      <a:pt x="0" y="30346"/>
                      <a:pt x="32555" y="0"/>
                      <a:pt x="76852" y="0"/>
                    </a:cubicBezTo>
                    <a:cubicBezTo>
                      <a:pt x="121150" y="0"/>
                      <a:pt x="153705" y="30462"/>
                      <a:pt x="153705" y="71853"/>
                    </a:cubicBezTo>
                    <a:cubicBezTo>
                      <a:pt x="153705" y="113244"/>
                      <a:pt x="121150" y="143706"/>
                      <a:pt x="76852" y="143706"/>
                    </a:cubicBezTo>
                    <a:cubicBezTo>
                      <a:pt x="32555" y="143706"/>
                      <a:pt x="0" y="113244"/>
                      <a:pt x="0" y="71853"/>
                    </a:cubicBezTo>
                    <a:close/>
                    <a:moveTo>
                      <a:pt x="114174" y="71853"/>
                    </a:moveTo>
                    <a:cubicBezTo>
                      <a:pt x="114174" y="48018"/>
                      <a:pt x="97780" y="32322"/>
                      <a:pt x="76852" y="32322"/>
                    </a:cubicBezTo>
                    <a:cubicBezTo>
                      <a:pt x="55924" y="32322"/>
                      <a:pt x="39531" y="47902"/>
                      <a:pt x="39531" y="71853"/>
                    </a:cubicBezTo>
                    <a:cubicBezTo>
                      <a:pt x="39531" y="95804"/>
                      <a:pt x="55924" y="111384"/>
                      <a:pt x="76852" y="111384"/>
                    </a:cubicBezTo>
                    <a:cubicBezTo>
                      <a:pt x="97780" y="111384"/>
                      <a:pt x="114174" y="95804"/>
                      <a:pt x="114174" y="7185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xmlns="" id="{B84A595F-2418-CC29-57B0-F0053FB4C32D}"/>
                  </a:ext>
                </a:extLst>
              </p:cNvPr>
              <p:cNvSpPr/>
              <p:nvPr/>
            </p:nvSpPr>
            <p:spPr>
              <a:xfrm>
                <a:off x="2745140" y="1599790"/>
                <a:ext cx="135450" cy="143938"/>
              </a:xfrm>
              <a:custGeom>
                <a:avLst/>
                <a:gdLst>
                  <a:gd name="connsiteX0" fmla="*/ 0 w 135450"/>
                  <a:gd name="connsiteY0" fmla="*/ 71853 h 143938"/>
                  <a:gd name="connsiteX1" fmla="*/ 76038 w 135450"/>
                  <a:gd name="connsiteY1" fmla="*/ 0 h 143938"/>
                  <a:gd name="connsiteX2" fmla="*/ 135451 w 135450"/>
                  <a:gd name="connsiteY2" fmla="*/ 26044 h 143938"/>
                  <a:gd name="connsiteX3" fmla="*/ 110570 w 135450"/>
                  <a:gd name="connsiteY3" fmla="*/ 48600 h 143938"/>
                  <a:gd name="connsiteX4" fmla="*/ 78015 w 135450"/>
                  <a:gd name="connsiteY4" fmla="*/ 32438 h 143938"/>
                  <a:gd name="connsiteX5" fmla="*/ 39531 w 135450"/>
                  <a:gd name="connsiteY5" fmla="*/ 71969 h 143938"/>
                  <a:gd name="connsiteX6" fmla="*/ 78015 w 135450"/>
                  <a:gd name="connsiteY6" fmla="*/ 111500 h 143938"/>
                  <a:gd name="connsiteX7" fmla="*/ 110570 w 135450"/>
                  <a:gd name="connsiteY7" fmla="*/ 95339 h 143938"/>
                  <a:gd name="connsiteX8" fmla="*/ 135451 w 135450"/>
                  <a:gd name="connsiteY8" fmla="*/ 117895 h 143938"/>
                  <a:gd name="connsiteX9" fmla="*/ 76038 w 135450"/>
                  <a:gd name="connsiteY9" fmla="*/ 143938 h 143938"/>
                  <a:gd name="connsiteX10" fmla="*/ 0 w 135450"/>
                  <a:gd name="connsiteY10" fmla="*/ 72085 h 14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450" h="143938">
                    <a:moveTo>
                      <a:pt x="0" y="71853"/>
                    </a:moveTo>
                    <a:cubicBezTo>
                      <a:pt x="0" y="29764"/>
                      <a:pt x="32206" y="0"/>
                      <a:pt x="76038" y="0"/>
                    </a:cubicBezTo>
                    <a:cubicBezTo>
                      <a:pt x="101501" y="0"/>
                      <a:pt x="122080" y="9301"/>
                      <a:pt x="135451" y="26044"/>
                    </a:cubicBezTo>
                    <a:lnTo>
                      <a:pt x="110570" y="48600"/>
                    </a:lnTo>
                    <a:cubicBezTo>
                      <a:pt x="101850" y="38136"/>
                      <a:pt x="91269" y="32438"/>
                      <a:pt x="78015" y="32438"/>
                    </a:cubicBezTo>
                    <a:cubicBezTo>
                      <a:pt x="55343" y="32438"/>
                      <a:pt x="39531" y="48251"/>
                      <a:pt x="39531" y="71969"/>
                    </a:cubicBezTo>
                    <a:cubicBezTo>
                      <a:pt x="39531" y="95688"/>
                      <a:pt x="55343" y="111500"/>
                      <a:pt x="78015" y="111500"/>
                    </a:cubicBezTo>
                    <a:cubicBezTo>
                      <a:pt x="91269" y="111500"/>
                      <a:pt x="101966" y="105803"/>
                      <a:pt x="110570" y="95339"/>
                    </a:cubicBezTo>
                    <a:lnTo>
                      <a:pt x="135451" y="117895"/>
                    </a:lnTo>
                    <a:cubicBezTo>
                      <a:pt x="122080" y="134637"/>
                      <a:pt x="101501" y="143938"/>
                      <a:pt x="76038" y="143938"/>
                    </a:cubicBezTo>
                    <a:cubicBezTo>
                      <a:pt x="32206" y="143938"/>
                      <a:pt x="0" y="114174"/>
                      <a:pt x="0" y="72085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xmlns="" id="{1057B6B6-39CD-DCEF-CBE7-30C65513B2D9}"/>
                  </a:ext>
                </a:extLst>
              </p:cNvPr>
              <p:cNvSpPr/>
              <p:nvPr/>
            </p:nvSpPr>
            <p:spPr>
              <a:xfrm>
                <a:off x="2901751" y="1602581"/>
                <a:ext cx="39065" cy="138241"/>
              </a:xfrm>
              <a:custGeom>
                <a:avLst/>
                <a:gdLst>
                  <a:gd name="connsiteX0" fmla="*/ 0 w 39065"/>
                  <a:gd name="connsiteY0" fmla="*/ 0 h 138241"/>
                  <a:gd name="connsiteX1" fmla="*/ 39066 w 39065"/>
                  <a:gd name="connsiteY1" fmla="*/ 0 h 138241"/>
                  <a:gd name="connsiteX2" fmla="*/ 39066 w 39065"/>
                  <a:gd name="connsiteY2" fmla="*/ 138241 h 138241"/>
                  <a:gd name="connsiteX3" fmla="*/ 0 w 39065"/>
                  <a:gd name="connsiteY3" fmla="*/ 138241 h 138241"/>
                  <a:gd name="connsiteX4" fmla="*/ 0 w 39065"/>
                  <a:gd name="connsiteY4" fmla="*/ 0 h 138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5" h="138241">
                    <a:moveTo>
                      <a:pt x="0" y="0"/>
                    </a:moveTo>
                    <a:lnTo>
                      <a:pt x="39066" y="0"/>
                    </a:lnTo>
                    <a:lnTo>
                      <a:pt x="39066" y="138241"/>
                    </a:lnTo>
                    <a:lnTo>
                      <a:pt x="0" y="138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xmlns="" id="{5D33FF40-4D1F-C0AC-3AD1-C564CE2CF9BC}"/>
                  </a:ext>
                </a:extLst>
              </p:cNvPr>
              <p:cNvSpPr/>
              <p:nvPr/>
            </p:nvSpPr>
            <p:spPr>
              <a:xfrm>
                <a:off x="2955815" y="1602581"/>
                <a:ext cx="160680" cy="138241"/>
              </a:xfrm>
              <a:custGeom>
                <a:avLst/>
                <a:gdLst>
                  <a:gd name="connsiteX0" fmla="*/ 109175 w 160680"/>
                  <a:gd name="connsiteY0" fmla="*/ 111384 h 138241"/>
                  <a:gd name="connsiteX1" fmla="*/ 50692 w 160680"/>
                  <a:gd name="connsiteY1" fmla="*/ 111384 h 138241"/>
                  <a:gd name="connsiteX2" fmla="*/ 39880 w 160680"/>
                  <a:gd name="connsiteY2" fmla="*/ 138241 h 138241"/>
                  <a:gd name="connsiteX3" fmla="*/ 0 w 160680"/>
                  <a:gd name="connsiteY3" fmla="*/ 138241 h 138241"/>
                  <a:gd name="connsiteX4" fmla="*/ 61040 w 160680"/>
                  <a:gd name="connsiteY4" fmla="*/ 0 h 138241"/>
                  <a:gd name="connsiteX5" fmla="*/ 99524 w 160680"/>
                  <a:gd name="connsiteY5" fmla="*/ 0 h 138241"/>
                  <a:gd name="connsiteX6" fmla="*/ 160681 w 160680"/>
                  <a:gd name="connsiteY6" fmla="*/ 138241 h 138241"/>
                  <a:gd name="connsiteX7" fmla="*/ 119987 w 160680"/>
                  <a:gd name="connsiteY7" fmla="*/ 138241 h 138241"/>
                  <a:gd name="connsiteX8" fmla="*/ 109175 w 160680"/>
                  <a:gd name="connsiteY8" fmla="*/ 111384 h 138241"/>
                  <a:gd name="connsiteX9" fmla="*/ 97780 w 160680"/>
                  <a:gd name="connsiteY9" fmla="*/ 82549 h 138241"/>
                  <a:gd name="connsiteX10" fmla="*/ 79992 w 160680"/>
                  <a:gd name="connsiteY10" fmla="*/ 38368 h 138241"/>
                  <a:gd name="connsiteX11" fmla="*/ 62203 w 160680"/>
                  <a:gd name="connsiteY11" fmla="*/ 82549 h 138241"/>
                  <a:gd name="connsiteX12" fmla="*/ 97780 w 160680"/>
                  <a:gd name="connsiteY12" fmla="*/ 82549 h 138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0680" h="138241">
                    <a:moveTo>
                      <a:pt x="109175" y="111384"/>
                    </a:moveTo>
                    <a:lnTo>
                      <a:pt x="50692" y="111384"/>
                    </a:lnTo>
                    <a:lnTo>
                      <a:pt x="39880" y="138241"/>
                    </a:lnTo>
                    <a:lnTo>
                      <a:pt x="0" y="138241"/>
                    </a:lnTo>
                    <a:lnTo>
                      <a:pt x="61040" y="0"/>
                    </a:lnTo>
                    <a:lnTo>
                      <a:pt x="99524" y="0"/>
                    </a:lnTo>
                    <a:lnTo>
                      <a:pt x="160681" y="138241"/>
                    </a:lnTo>
                    <a:lnTo>
                      <a:pt x="119987" y="138241"/>
                    </a:lnTo>
                    <a:lnTo>
                      <a:pt x="109175" y="111384"/>
                    </a:lnTo>
                    <a:close/>
                    <a:moveTo>
                      <a:pt x="97780" y="82549"/>
                    </a:moveTo>
                    <a:lnTo>
                      <a:pt x="79992" y="38368"/>
                    </a:lnTo>
                    <a:lnTo>
                      <a:pt x="62203" y="82549"/>
                    </a:lnTo>
                    <a:lnTo>
                      <a:pt x="97780" y="82549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xmlns="" id="{9ED8F3CB-9F43-47FE-6DE3-BEB573CEEFF3}"/>
                  </a:ext>
                </a:extLst>
              </p:cNvPr>
              <p:cNvSpPr/>
              <p:nvPr/>
            </p:nvSpPr>
            <p:spPr>
              <a:xfrm>
                <a:off x="3122309" y="1600023"/>
                <a:ext cx="135450" cy="187538"/>
              </a:xfrm>
              <a:custGeom>
                <a:avLst/>
                <a:gdLst>
                  <a:gd name="connsiteX0" fmla="*/ 110453 w 135450"/>
                  <a:gd name="connsiteY0" fmla="*/ 94990 h 187538"/>
                  <a:gd name="connsiteX1" fmla="*/ 135335 w 135450"/>
                  <a:gd name="connsiteY1" fmla="*/ 117546 h 187538"/>
                  <a:gd name="connsiteX2" fmla="*/ 79875 w 135450"/>
                  <a:gd name="connsiteY2" fmla="*/ 143589 h 187538"/>
                  <a:gd name="connsiteX3" fmla="*/ 78131 w 135450"/>
                  <a:gd name="connsiteY3" fmla="*/ 150914 h 187538"/>
                  <a:gd name="connsiteX4" fmla="*/ 95106 w 135450"/>
                  <a:gd name="connsiteY4" fmla="*/ 166959 h 187538"/>
                  <a:gd name="connsiteX5" fmla="*/ 63947 w 135450"/>
                  <a:gd name="connsiteY5" fmla="*/ 187538 h 187538"/>
                  <a:gd name="connsiteX6" fmla="*/ 45228 w 135450"/>
                  <a:gd name="connsiteY6" fmla="*/ 183353 h 187538"/>
                  <a:gd name="connsiteX7" fmla="*/ 50344 w 135450"/>
                  <a:gd name="connsiteY7" fmla="*/ 168587 h 187538"/>
                  <a:gd name="connsiteX8" fmla="*/ 62551 w 135450"/>
                  <a:gd name="connsiteY8" fmla="*/ 171377 h 187538"/>
                  <a:gd name="connsiteX9" fmla="*/ 72434 w 135450"/>
                  <a:gd name="connsiteY9" fmla="*/ 165796 h 187538"/>
                  <a:gd name="connsiteX10" fmla="*/ 63598 w 135450"/>
                  <a:gd name="connsiteY10" fmla="*/ 160913 h 187538"/>
                  <a:gd name="connsiteX11" fmla="*/ 56273 w 135450"/>
                  <a:gd name="connsiteY11" fmla="*/ 160913 h 187538"/>
                  <a:gd name="connsiteX12" fmla="*/ 60575 w 135450"/>
                  <a:gd name="connsiteY12" fmla="*/ 142543 h 187538"/>
                  <a:gd name="connsiteX13" fmla="*/ 0 w 135450"/>
                  <a:gd name="connsiteY13" fmla="*/ 71853 h 187538"/>
                  <a:gd name="connsiteX14" fmla="*/ 76038 w 135450"/>
                  <a:gd name="connsiteY14" fmla="*/ 0 h 187538"/>
                  <a:gd name="connsiteX15" fmla="*/ 135451 w 135450"/>
                  <a:gd name="connsiteY15" fmla="*/ 26044 h 187538"/>
                  <a:gd name="connsiteX16" fmla="*/ 110570 w 135450"/>
                  <a:gd name="connsiteY16" fmla="*/ 48600 h 187538"/>
                  <a:gd name="connsiteX17" fmla="*/ 78015 w 135450"/>
                  <a:gd name="connsiteY17" fmla="*/ 32438 h 187538"/>
                  <a:gd name="connsiteX18" fmla="*/ 39531 w 135450"/>
                  <a:gd name="connsiteY18" fmla="*/ 71969 h 187538"/>
                  <a:gd name="connsiteX19" fmla="*/ 78015 w 135450"/>
                  <a:gd name="connsiteY19" fmla="*/ 111500 h 187538"/>
                  <a:gd name="connsiteX20" fmla="*/ 110570 w 135450"/>
                  <a:gd name="connsiteY20" fmla="*/ 95339 h 18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5450" h="187538">
                    <a:moveTo>
                      <a:pt x="110453" y="94990"/>
                    </a:moveTo>
                    <a:lnTo>
                      <a:pt x="135335" y="117546"/>
                    </a:lnTo>
                    <a:cubicBezTo>
                      <a:pt x="122661" y="133591"/>
                      <a:pt x="103594" y="142659"/>
                      <a:pt x="79875" y="143589"/>
                    </a:cubicBezTo>
                    <a:lnTo>
                      <a:pt x="78131" y="150914"/>
                    </a:lnTo>
                    <a:cubicBezTo>
                      <a:pt x="90339" y="152310"/>
                      <a:pt x="95106" y="159634"/>
                      <a:pt x="95106" y="166959"/>
                    </a:cubicBezTo>
                    <a:cubicBezTo>
                      <a:pt x="95106" y="179632"/>
                      <a:pt x="82666" y="187538"/>
                      <a:pt x="63947" y="187538"/>
                    </a:cubicBezTo>
                    <a:cubicBezTo>
                      <a:pt x="57203" y="187538"/>
                      <a:pt x="49530" y="185794"/>
                      <a:pt x="45228" y="183353"/>
                    </a:cubicBezTo>
                    <a:lnTo>
                      <a:pt x="50344" y="168587"/>
                    </a:lnTo>
                    <a:cubicBezTo>
                      <a:pt x="53715" y="170215"/>
                      <a:pt x="57901" y="171377"/>
                      <a:pt x="62551" y="171377"/>
                    </a:cubicBezTo>
                    <a:cubicBezTo>
                      <a:pt x="69644" y="171377"/>
                      <a:pt x="72434" y="169052"/>
                      <a:pt x="72434" y="165796"/>
                    </a:cubicBezTo>
                    <a:cubicBezTo>
                      <a:pt x="72434" y="162890"/>
                      <a:pt x="69876" y="160913"/>
                      <a:pt x="63598" y="160913"/>
                    </a:cubicBezTo>
                    <a:lnTo>
                      <a:pt x="56273" y="160913"/>
                    </a:lnTo>
                    <a:lnTo>
                      <a:pt x="60575" y="142543"/>
                    </a:lnTo>
                    <a:cubicBezTo>
                      <a:pt x="24881" y="136381"/>
                      <a:pt x="0" y="108826"/>
                      <a:pt x="0" y="71853"/>
                    </a:cubicBezTo>
                    <a:cubicBezTo>
                      <a:pt x="0" y="29764"/>
                      <a:pt x="32206" y="0"/>
                      <a:pt x="76038" y="0"/>
                    </a:cubicBezTo>
                    <a:cubicBezTo>
                      <a:pt x="101501" y="0"/>
                      <a:pt x="122080" y="9301"/>
                      <a:pt x="135451" y="26044"/>
                    </a:cubicBezTo>
                    <a:lnTo>
                      <a:pt x="110570" y="48600"/>
                    </a:lnTo>
                    <a:cubicBezTo>
                      <a:pt x="101850" y="38135"/>
                      <a:pt x="91269" y="32438"/>
                      <a:pt x="78015" y="32438"/>
                    </a:cubicBezTo>
                    <a:cubicBezTo>
                      <a:pt x="55343" y="32438"/>
                      <a:pt x="39531" y="48251"/>
                      <a:pt x="39531" y="71969"/>
                    </a:cubicBezTo>
                    <a:cubicBezTo>
                      <a:pt x="39531" y="95688"/>
                      <a:pt x="55343" y="111500"/>
                      <a:pt x="78015" y="111500"/>
                    </a:cubicBezTo>
                    <a:cubicBezTo>
                      <a:pt x="91269" y="111500"/>
                      <a:pt x="101966" y="105803"/>
                      <a:pt x="110570" y="95339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xmlns="" id="{15F6CF95-8F19-E15D-C312-204742419D3B}"/>
                  </a:ext>
                </a:extLst>
              </p:cNvPr>
              <p:cNvSpPr/>
              <p:nvPr/>
            </p:nvSpPr>
            <p:spPr>
              <a:xfrm>
                <a:off x="3259853" y="1559562"/>
                <a:ext cx="160680" cy="181259"/>
              </a:xfrm>
              <a:custGeom>
                <a:avLst/>
                <a:gdLst>
                  <a:gd name="connsiteX0" fmla="*/ 109175 w 160680"/>
                  <a:gd name="connsiteY0" fmla="*/ 154402 h 181259"/>
                  <a:gd name="connsiteX1" fmla="*/ 50692 w 160680"/>
                  <a:gd name="connsiteY1" fmla="*/ 154402 h 181259"/>
                  <a:gd name="connsiteX2" fmla="*/ 39879 w 160680"/>
                  <a:gd name="connsiteY2" fmla="*/ 181260 h 181259"/>
                  <a:gd name="connsiteX3" fmla="*/ 0 w 160680"/>
                  <a:gd name="connsiteY3" fmla="*/ 181260 h 181259"/>
                  <a:gd name="connsiteX4" fmla="*/ 61040 w 160680"/>
                  <a:gd name="connsiteY4" fmla="*/ 43019 h 181259"/>
                  <a:gd name="connsiteX5" fmla="*/ 99524 w 160680"/>
                  <a:gd name="connsiteY5" fmla="*/ 43019 h 181259"/>
                  <a:gd name="connsiteX6" fmla="*/ 160681 w 160680"/>
                  <a:gd name="connsiteY6" fmla="*/ 181260 h 181259"/>
                  <a:gd name="connsiteX7" fmla="*/ 119987 w 160680"/>
                  <a:gd name="connsiteY7" fmla="*/ 181260 h 181259"/>
                  <a:gd name="connsiteX8" fmla="*/ 109175 w 160680"/>
                  <a:gd name="connsiteY8" fmla="*/ 154402 h 181259"/>
                  <a:gd name="connsiteX9" fmla="*/ 58250 w 160680"/>
                  <a:gd name="connsiteY9" fmla="*/ 31392 h 181259"/>
                  <a:gd name="connsiteX10" fmla="*/ 39879 w 160680"/>
                  <a:gd name="connsiteY10" fmla="*/ 31392 h 181259"/>
                  <a:gd name="connsiteX11" fmla="*/ 64993 w 160680"/>
                  <a:gd name="connsiteY11" fmla="*/ 0 h 181259"/>
                  <a:gd name="connsiteX12" fmla="*/ 93478 w 160680"/>
                  <a:gd name="connsiteY12" fmla="*/ 12092 h 181259"/>
                  <a:gd name="connsiteX13" fmla="*/ 102547 w 160680"/>
                  <a:gd name="connsiteY13" fmla="*/ 2209 h 181259"/>
                  <a:gd name="connsiteX14" fmla="*/ 120917 w 160680"/>
                  <a:gd name="connsiteY14" fmla="*/ 2209 h 181259"/>
                  <a:gd name="connsiteX15" fmla="*/ 95804 w 160680"/>
                  <a:gd name="connsiteY15" fmla="*/ 33252 h 181259"/>
                  <a:gd name="connsiteX16" fmla="*/ 67318 w 160680"/>
                  <a:gd name="connsiteY16" fmla="*/ 21044 h 181259"/>
                  <a:gd name="connsiteX17" fmla="*/ 58250 w 160680"/>
                  <a:gd name="connsiteY17" fmla="*/ 31508 h 181259"/>
                  <a:gd name="connsiteX18" fmla="*/ 97780 w 160680"/>
                  <a:gd name="connsiteY18" fmla="*/ 125568 h 181259"/>
                  <a:gd name="connsiteX19" fmla="*/ 79991 w 160680"/>
                  <a:gd name="connsiteY19" fmla="*/ 81387 h 181259"/>
                  <a:gd name="connsiteX20" fmla="*/ 62203 w 160680"/>
                  <a:gd name="connsiteY20" fmla="*/ 125568 h 181259"/>
                  <a:gd name="connsiteX21" fmla="*/ 97780 w 160680"/>
                  <a:gd name="connsiteY21" fmla="*/ 125568 h 18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0680" h="181259">
                    <a:moveTo>
                      <a:pt x="109175" y="154402"/>
                    </a:moveTo>
                    <a:lnTo>
                      <a:pt x="50692" y="154402"/>
                    </a:lnTo>
                    <a:lnTo>
                      <a:pt x="39879" y="181260"/>
                    </a:lnTo>
                    <a:lnTo>
                      <a:pt x="0" y="181260"/>
                    </a:lnTo>
                    <a:lnTo>
                      <a:pt x="61040" y="43019"/>
                    </a:lnTo>
                    <a:lnTo>
                      <a:pt x="99524" y="43019"/>
                    </a:lnTo>
                    <a:lnTo>
                      <a:pt x="160681" y="181260"/>
                    </a:lnTo>
                    <a:lnTo>
                      <a:pt x="119987" y="181260"/>
                    </a:lnTo>
                    <a:lnTo>
                      <a:pt x="109175" y="154402"/>
                    </a:lnTo>
                    <a:close/>
                    <a:moveTo>
                      <a:pt x="58250" y="31392"/>
                    </a:moveTo>
                    <a:lnTo>
                      <a:pt x="39879" y="31392"/>
                    </a:lnTo>
                    <a:cubicBezTo>
                      <a:pt x="40228" y="12208"/>
                      <a:pt x="49762" y="0"/>
                      <a:pt x="64993" y="0"/>
                    </a:cubicBezTo>
                    <a:cubicBezTo>
                      <a:pt x="79061" y="0"/>
                      <a:pt x="86270" y="12092"/>
                      <a:pt x="93478" y="12092"/>
                    </a:cubicBezTo>
                    <a:cubicBezTo>
                      <a:pt x="98827" y="12092"/>
                      <a:pt x="102198" y="8371"/>
                      <a:pt x="102547" y="2209"/>
                    </a:cubicBezTo>
                    <a:lnTo>
                      <a:pt x="120917" y="2209"/>
                    </a:lnTo>
                    <a:cubicBezTo>
                      <a:pt x="120569" y="20812"/>
                      <a:pt x="111035" y="33252"/>
                      <a:pt x="95804" y="33252"/>
                    </a:cubicBezTo>
                    <a:cubicBezTo>
                      <a:pt x="81736" y="33252"/>
                      <a:pt x="74527" y="21044"/>
                      <a:pt x="67318" y="21044"/>
                    </a:cubicBezTo>
                    <a:cubicBezTo>
                      <a:pt x="61970" y="21044"/>
                      <a:pt x="58598" y="24997"/>
                      <a:pt x="58250" y="31508"/>
                    </a:cubicBezTo>
                    <a:close/>
                    <a:moveTo>
                      <a:pt x="97780" y="125568"/>
                    </a:moveTo>
                    <a:lnTo>
                      <a:pt x="79991" y="81387"/>
                    </a:lnTo>
                    <a:lnTo>
                      <a:pt x="62203" y="125568"/>
                    </a:lnTo>
                    <a:lnTo>
                      <a:pt x="97780" y="125568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xmlns="" id="{7880FDE9-A509-8050-5BBE-74C0482742B5}"/>
                  </a:ext>
                </a:extLst>
              </p:cNvPr>
              <p:cNvSpPr/>
              <p:nvPr/>
            </p:nvSpPr>
            <p:spPr>
              <a:xfrm>
                <a:off x="3426231" y="1599790"/>
                <a:ext cx="153704" cy="143705"/>
              </a:xfrm>
              <a:custGeom>
                <a:avLst/>
                <a:gdLst>
                  <a:gd name="connsiteX0" fmla="*/ 0 w 153704"/>
                  <a:gd name="connsiteY0" fmla="*/ 71853 h 143705"/>
                  <a:gd name="connsiteX1" fmla="*/ 76852 w 153704"/>
                  <a:gd name="connsiteY1" fmla="*/ 0 h 143705"/>
                  <a:gd name="connsiteX2" fmla="*/ 153705 w 153704"/>
                  <a:gd name="connsiteY2" fmla="*/ 71853 h 143705"/>
                  <a:gd name="connsiteX3" fmla="*/ 76852 w 153704"/>
                  <a:gd name="connsiteY3" fmla="*/ 143706 h 143705"/>
                  <a:gd name="connsiteX4" fmla="*/ 0 w 153704"/>
                  <a:gd name="connsiteY4" fmla="*/ 71853 h 143705"/>
                  <a:gd name="connsiteX5" fmla="*/ 114174 w 153704"/>
                  <a:gd name="connsiteY5" fmla="*/ 71853 h 143705"/>
                  <a:gd name="connsiteX6" fmla="*/ 76852 w 153704"/>
                  <a:gd name="connsiteY6" fmla="*/ 32322 h 143705"/>
                  <a:gd name="connsiteX7" fmla="*/ 39531 w 153704"/>
                  <a:gd name="connsiteY7" fmla="*/ 71853 h 143705"/>
                  <a:gd name="connsiteX8" fmla="*/ 76852 w 153704"/>
                  <a:gd name="connsiteY8" fmla="*/ 111384 h 143705"/>
                  <a:gd name="connsiteX9" fmla="*/ 114174 w 153704"/>
                  <a:gd name="connsiteY9" fmla="*/ 71853 h 14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04" h="143705">
                    <a:moveTo>
                      <a:pt x="0" y="71853"/>
                    </a:moveTo>
                    <a:cubicBezTo>
                      <a:pt x="0" y="30346"/>
                      <a:pt x="32555" y="0"/>
                      <a:pt x="76852" y="0"/>
                    </a:cubicBezTo>
                    <a:cubicBezTo>
                      <a:pt x="121150" y="0"/>
                      <a:pt x="153705" y="30462"/>
                      <a:pt x="153705" y="71853"/>
                    </a:cubicBezTo>
                    <a:cubicBezTo>
                      <a:pt x="153705" y="113244"/>
                      <a:pt x="121150" y="143706"/>
                      <a:pt x="76852" y="143706"/>
                    </a:cubicBezTo>
                    <a:cubicBezTo>
                      <a:pt x="32555" y="143706"/>
                      <a:pt x="0" y="113244"/>
                      <a:pt x="0" y="71853"/>
                    </a:cubicBezTo>
                    <a:close/>
                    <a:moveTo>
                      <a:pt x="114174" y="71853"/>
                    </a:moveTo>
                    <a:cubicBezTo>
                      <a:pt x="114174" y="48018"/>
                      <a:pt x="97780" y="32322"/>
                      <a:pt x="76852" y="32322"/>
                    </a:cubicBezTo>
                    <a:cubicBezTo>
                      <a:pt x="55924" y="32322"/>
                      <a:pt x="39531" y="47902"/>
                      <a:pt x="39531" y="71853"/>
                    </a:cubicBezTo>
                    <a:cubicBezTo>
                      <a:pt x="39531" y="95804"/>
                      <a:pt x="55924" y="111384"/>
                      <a:pt x="76852" y="111384"/>
                    </a:cubicBezTo>
                    <a:cubicBezTo>
                      <a:pt x="97780" y="111384"/>
                      <a:pt x="114174" y="95804"/>
                      <a:pt x="114174" y="7185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7" name="Gráfico 2">
              <a:extLst>
                <a:ext uri="{FF2B5EF4-FFF2-40B4-BE49-F238E27FC236}">
                  <a16:creationId xmlns:a16="http://schemas.microsoft.com/office/drawing/2014/main" xmlns="" id="{4120E099-CE47-58A6-9D10-A5289E74D66B}"/>
                </a:ext>
              </a:extLst>
            </p:cNvPr>
            <p:cNvGrpSpPr/>
            <p:nvPr/>
          </p:nvGrpSpPr>
          <p:grpSpPr>
            <a:xfrm>
              <a:off x="2142296" y="1805234"/>
              <a:ext cx="1440313" cy="158355"/>
              <a:chOff x="2142296" y="1805234"/>
              <a:chExt cx="1440313" cy="158355"/>
            </a:xfrm>
            <a:solidFill>
              <a:schemeClr val="bg1"/>
            </a:solidFill>
          </p:grpSpPr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xmlns="" id="{38AEDDBC-0026-665C-87B9-6F0FE7767B0A}"/>
                  </a:ext>
                </a:extLst>
              </p:cNvPr>
              <p:cNvSpPr/>
              <p:nvPr/>
            </p:nvSpPr>
            <p:spPr>
              <a:xfrm>
                <a:off x="2142296" y="1808257"/>
                <a:ext cx="144868" cy="152193"/>
              </a:xfrm>
              <a:custGeom>
                <a:avLst/>
                <a:gdLst>
                  <a:gd name="connsiteX0" fmla="*/ 144869 w 144868"/>
                  <a:gd name="connsiteY0" fmla="*/ 110454 h 152193"/>
                  <a:gd name="connsiteX1" fmla="*/ 82201 w 144868"/>
                  <a:gd name="connsiteY1" fmla="*/ 152193 h 152193"/>
                  <a:gd name="connsiteX2" fmla="*/ 0 w 144868"/>
                  <a:gd name="connsiteY2" fmla="*/ 152193 h 152193"/>
                  <a:gd name="connsiteX3" fmla="*/ 0 w 144868"/>
                  <a:gd name="connsiteY3" fmla="*/ 0 h 152193"/>
                  <a:gd name="connsiteX4" fmla="*/ 77899 w 144868"/>
                  <a:gd name="connsiteY4" fmla="*/ 0 h 152193"/>
                  <a:gd name="connsiteX5" fmla="*/ 137544 w 144868"/>
                  <a:gd name="connsiteY5" fmla="*/ 39763 h 152193"/>
                  <a:gd name="connsiteX6" fmla="*/ 117081 w 144868"/>
                  <a:gd name="connsiteY6" fmla="*/ 72783 h 152193"/>
                  <a:gd name="connsiteX7" fmla="*/ 144869 w 144868"/>
                  <a:gd name="connsiteY7" fmla="*/ 110454 h 152193"/>
                  <a:gd name="connsiteX8" fmla="*/ 42670 w 144868"/>
                  <a:gd name="connsiteY8" fmla="*/ 31043 h 152193"/>
                  <a:gd name="connsiteX9" fmla="*/ 42670 w 144868"/>
                  <a:gd name="connsiteY9" fmla="*/ 60459 h 152193"/>
                  <a:gd name="connsiteX10" fmla="*/ 72202 w 144868"/>
                  <a:gd name="connsiteY10" fmla="*/ 60459 h 152193"/>
                  <a:gd name="connsiteX11" fmla="*/ 93944 w 144868"/>
                  <a:gd name="connsiteY11" fmla="*/ 45693 h 152193"/>
                  <a:gd name="connsiteX12" fmla="*/ 72202 w 144868"/>
                  <a:gd name="connsiteY12" fmla="*/ 31160 h 152193"/>
                  <a:gd name="connsiteX13" fmla="*/ 42670 w 144868"/>
                  <a:gd name="connsiteY13" fmla="*/ 31160 h 152193"/>
                  <a:gd name="connsiteX14" fmla="*/ 101385 w 144868"/>
                  <a:gd name="connsiteY14" fmla="*/ 105687 h 152193"/>
                  <a:gd name="connsiteX15" fmla="*/ 78713 w 144868"/>
                  <a:gd name="connsiteY15" fmla="*/ 90223 h 152193"/>
                  <a:gd name="connsiteX16" fmla="*/ 42554 w 144868"/>
                  <a:gd name="connsiteY16" fmla="*/ 90223 h 152193"/>
                  <a:gd name="connsiteX17" fmla="*/ 42554 w 144868"/>
                  <a:gd name="connsiteY17" fmla="*/ 121150 h 152193"/>
                  <a:gd name="connsiteX18" fmla="*/ 78713 w 144868"/>
                  <a:gd name="connsiteY18" fmla="*/ 121150 h 152193"/>
                  <a:gd name="connsiteX19" fmla="*/ 101385 w 144868"/>
                  <a:gd name="connsiteY19" fmla="*/ 105687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4868" h="152193">
                    <a:moveTo>
                      <a:pt x="144869" y="110454"/>
                    </a:moveTo>
                    <a:cubicBezTo>
                      <a:pt x="144869" y="136730"/>
                      <a:pt x="123127" y="152193"/>
                      <a:pt x="82201" y="152193"/>
                    </a:cubicBezTo>
                    <a:lnTo>
                      <a:pt x="0" y="152193"/>
                    </a:lnTo>
                    <a:lnTo>
                      <a:pt x="0" y="0"/>
                    </a:lnTo>
                    <a:lnTo>
                      <a:pt x="77899" y="0"/>
                    </a:lnTo>
                    <a:cubicBezTo>
                      <a:pt x="117895" y="0"/>
                      <a:pt x="137544" y="16277"/>
                      <a:pt x="137544" y="39763"/>
                    </a:cubicBezTo>
                    <a:cubicBezTo>
                      <a:pt x="137544" y="54297"/>
                      <a:pt x="130103" y="66040"/>
                      <a:pt x="117081" y="72783"/>
                    </a:cubicBezTo>
                    <a:cubicBezTo>
                      <a:pt x="134288" y="78829"/>
                      <a:pt x="144869" y="91967"/>
                      <a:pt x="144869" y="110454"/>
                    </a:cubicBezTo>
                    <a:close/>
                    <a:moveTo>
                      <a:pt x="42670" y="31043"/>
                    </a:moveTo>
                    <a:lnTo>
                      <a:pt x="42670" y="60459"/>
                    </a:lnTo>
                    <a:lnTo>
                      <a:pt x="72202" y="60459"/>
                    </a:lnTo>
                    <a:cubicBezTo>
                      <a:pt x="86503" y="60459"/>
                      <a:pt x="93944" y="55459"/>
                      <a:pt x="93944" y="45693"/>
                    </a:cubicBezTo>
                    <a:cubicBezTo>
                      <a:pt x="93944" y="35926"/>
                      <a:pt x="86503" y="31160"/>
                      <a:pt x="72202" y="31160"/>
                    </a:cubicBezTo>
                    <a:lnTo>
                      <a:pt x="42670" y="31160"/>
                    </a:lnTo>
                    <a:close/>
                    <a:moveTo>
                      <a:pt x="101385" y="105687"/>
                    </a:moveTo>
                    <a:cubicBezTo>
                      <a:pt x="101385" y="95223"/>
                      <a:pt x="93595" y="90223"/>
                      <a:pt x="78713" y="90223"/>
                    </a:cubicBezTo>
                    <a:lnTo>
                      <a:pt x="42554" y="90223"/>
                    </a:lnTo>
                    <a:lnTo>
                      <a:pt x="42554" y="121150"/>
                    </a:lnTo>
                    <a:lnTo>
                      <a:pt x="78713" y="121150"/>
                    </a:lnTo>
                    <a:cubicBezTo>
                      <a:pt x="93479" y="121150"/>
                      <a:pt x="101385" y="116151"/>
                      <a:pt x="101385" y="105687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xmlns="" id="{91BC6B63-3968-6F83-D7BD-3AF61293797F}"/>
                  </a:ext>
                </a:extLst>
              </p:cNvPr>
              <p:cNvSpPr/>
              <p:nvPr/>
            </p:nvSpPr>
            <p:spPr>
              <a:xfrm>
                <a:off x="2315650" y="1808373"/>
                <a:ext cx="140333" cy="152193"/>
              </a:xfrm>
              <a:custGeom>
                <a:avLst/>
                <a:gdLst>
                  <a:gd name="connsiteX0" fmla="*/ 66505 w 140333"/>
                  <a:gd name="connsiteY0" fmla="*/ 111732 h 152193"/>
                  <a:gd name="connsiteX1" fmla="*/ 43019 w 140333"/>
                  <a:gd name="connsiteY1" fmla="*/ 111732 h 152193"/>
                  <a:gd name="connsiteX2" fmla="*/ 43019 w 140333"/>
                  <a:gd name="connsiteY2" fmla="*/ 152193 h 152193"/>
                  <a:gd name="connsiteX3" fmla="*/ 0 w 140333"/>
                  <a:gd name="connsiteY3" fmla="*/ 152193 h 152193"/>
                  <a:gd name="connsiteX4" fmla="*/ 0 w 140333"/>
                  <a:gd name="connsiteY4" fmla="*/ 0 h 152193"/>
                  <a:gd name="connsiteX5" fmla="*/ 69644 w 140333"/>
                  <a:gd name="connsiteY5" fmla="*/ 0 h 152193"/>
                  <a:gd name="connsiteX6" fmla="*/ 137311 w 140333"/>
                  <a:gd name="connsiteY6" fmla="*/ 56273 h 152193"/>
                  <a:gd name="connsiteX7" fmla="*/ 107547 w 140333"/>
                  <a:gd name="connsiteY7" fmla="*/ 104291 h 152193"/>
                  <a:gd name="connsiteX8" fmla="*/ 140334 w 140333"/>
                  <a:gd name="connsiteY8" fmla="*/ 152193 h 152193"/>
                  <a:gd name="connsiteX9" fmla="*/ 94176 w 140333"/>
                  <a:gd name="connsiteY9" fmla="*/ 152193 h 152193"/>
                  <a:gd name="connsiteX10" fmla="*/ 66505 w 140333"/>
                  <a:gd name="connsiteY10" fmla="*/ 111732 h 152193"/>
                  <a:gd name="connsiteX11" fmla="*/ 66970 w 140333"/>
                  <a:gd name="connsiteY11" fmla="*/ 33834 h 152193"/>
                  <a:gd name="connsiteX12" fmla="*/ 43019 w 140333"/>
                  <a:gd name="connsiteY12" fmla="*/ 33834 h 152193"/>
                  <a:gd name="connsiteX13" fmla="*/ 43019 w 140333"/>
                  <a:gd name="connsiteY13" fmla="*/ 78364 h 152193"/>
                  <a:gd name="connsiteX14" fmla="*/ 66970 w 140333"/>
                  <a:gd name="connsiteY14" fmla="*/ 78364 h 152193"/>
                  <a:gd name="connsiteX15" fmla="*/ 93711 w 140333"/>
                  <a:gd name="connsiteY15" fmla="*/ 56157 h 152193"/>
                  <a:gd name="connsiteX16" fmla="*/ 66970 w 140333"/>
                  <a:gd name="connsiteY16" fmla="*/ 33717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0333" h="152193">
                    <a:moveTo>
                      <a:pt x="66505" y="111732"/>
                    </a:moveTo>
                    <a:lnTo>
                      <a:pt x="43019" y="111732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lnTo>
                      <a:pt x="69644" y="0"/>
                    </a:lnTo>
                    <a:cubicBezTo>
                      <a:pt x="111151" y="0"/>
                      <a:pt x="137311" y="21509"/>
                      <a:pt x="137311" y="56273"/>
                    </a:cubicBezTo>
                    <a:cubicBezTo>
                      <a:pt x="137311" y="78713"/>
                      <a:pt x="126382" y="95223"/>
                      <a:pt x="107547" y="104291"/>
                    </a:cubicBezTo>
                    <a:lnTo>
                      <a:pt x="140334" y="152193"/>
                    </a:lnTo>
                    <a:lnTo>
                      <a:pt x="94176" y="152193"/>
                    </a:lnTo>
                    <a:lnTo>
                      <a:pt x="66505" y="111732"/>
                    </a:lnTo>
                    <a:close/>
                    <a:moveTo>
                      <a:pt x="66970" y="33834"/>
                    </a:moveTo>
                    <a:lnTo>
                      <a:pt x="43019" y="33834"/>
                    </a:lnTo>
                    <a:lnTo>
                      <a:pt x="43019" y="78364"/>
                    </a:lnTo>
                    <a:lnTo>
                      <a:pt x="66970" y="78364"/>
                    </a:lnTo>
                    <a:cubicBezTo>
                      <a:pt x="84759" y="78364"/>
                      <a:pt x="93711" y="70109"/>
                      <a:pt x="93711" y="56157"/>
                    </a:cubicBezTo>
                    <a:cubicBezTo>
                      <a:pt x="93711" y="42205"/>
                      <a:pt x="84759" y="33717"/>
                      <a:pt x="66970" y="33717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xmlns="" id="{5620436B-3CDB-CF4A-3E3C-557DDBFC3793}"/>
                  </a:ext>
                </a:extLst>
              </p:cNvPr>
              <p:cNvSpPr/>
              <p:nvPr/>
            </p:nvSpPr>
            <p:spPr>
              <a:xfrm>
                <a:off x="2464239" y="1808257"/>
                <a:ext cx="177074" cy="152193"/>
              </a:xfrm>
              <a:custGeom>
                <a:avLst/>
                <a:gdLst>
                  <a:gd name="connsiteX0" fmla="*/ 120336 w 177074"/>
                  <a:gd name="connsiteY0" fmla="*/ 122661 h 152193"/>
                  <a:gd name="connsiteX1" fmla="*/ 55924 w 177074"/>
                  <a:gd name="connsiteY1" fmla="*/ 122661 h 152193"/>
                  <a:gd name="connsiteX2" fmla="*/ 43949 w 177074"/>
                  <a:gd name="connsiteY2" fmla="*/ 152193 h 152193"/>
                  <a:gd name="connsiteX3" fmla="*/ 0 w 177074"/>
                  <a:gd name="connsiteY3" fmla="*/ 152193 h 152193"/>
                  <a:gd name="connsiteX4" fmla="*/ 67202 w 177074"/>
                  <a:gd name="connsiteY4" fmla="*/ 0 h 152193"/>
                  <a:gd name="connsiteX5" fmla="*/ 109640 w 177074"/>
                  <a:gd name="connsiteY5" fmla="*/ 0 h 152193"/>
                  <a:gd name="connsiteX6" fmla="*/ 177074 w 177074"/>
                  <a:gd name="connsiteY6" fmla="*/ 152193 h 152193"/>
                  <a:gd name="connsiteX7" fmla="*/ 132312 w 177074"/>
                  <a:gd name="connsiteY7" fmla="*/ 152193 h 152193"/>
                  <a:gd name="connsiteX8" fmla="*/ 120336 w 177074"/>
                  <a:gd name="connsiteY8" fmla="*/ 122661 h 152193"/>
                  <a:gd name="connsiteX9" fmla="*/ 107779 w 177074"/>
                  <a:gd name="connsiteY9" fmla="*/ 90921 h 152193"/>
                  <a:gd name="connsiteX10" fmla="*/ 88246 w 177074"/>
                  <a:gd name="connsiteY10" fmla="*/ 42205 h 152193"/>
                  <a:gd name="connsiteX11" fmla="*/ 68714 w 177074"/>
                  <a:gd name="connsiteY11" fmla="*/ 90921 h 152193"/>
                  <a:gd name="connsiteX12" fmla="*/ 107896 w 177074"/>
                  <a:gd name="connsiteY12" fmla="*/ 90921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074" h="152193">
                    <a:moveTo>
                      <a:pt x="120336" y="122661"/>
                    </a:moveTo>
                    <a:lnTo>
                      <a:pt x="55924" y="122661"/>
                    </a:lnTo>
                    <a:lnTo>
                      <a:pt x="43949" y="152193"/>
                    </a:lnTo>
                    <a:lnTo>
                      <a:pt x="0" y="152193"/>
                    </a:lnTo>
                    <a:lnTo>
                      <a:pt x="67202" y="0"/>
                    </a:lnTo>
                    <a:lnTo>
                      <a:pt x="109640" y="0"/>
                    </a:lnTo>
                    <a:lnTo>
                      <a:pt x="177074" y="152193"/>
                    </a:lnTo>
                    <a:lnTo>
                      <a:pt x="132312" y="152193"/>
                    </a:lnTo>
                    <a:lnTo>
                      <a:pt x="120336" y="122661"/>
                    </a:lnTo>
                    <a:close/>
                    <a:moveTo>
                      <a:pt x="107779" y="90921"/>
                    </a:moveTo>
                    <a:lnTo>
                      <a:pt x="88246" y="42205"/>
                    </a:lnTo>
                    <a:lnTo>
                      <a:pt x="68714" y="90921"/>
                    </a:lnTo>
                    <a:lnTo>
                      <a:pt x="107896" y="90921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xmlns="" id="{B223F608-3EB0-9C48-779C-F993C9B3E289}"/>
                  </a:ext>
                </a:extLst>
              </p:cNvPr>
              <p:cNvSpPr/>
              <p:nvPr/>
            </p:nvSpPr>
            <p:spPr>
              <a:xfrm>
                <a:off x="2648987" y="1805234"/>
                <a:ext cx="131614" cy="158355"/>
              </a:xfrm>
              <a:custGeom>
                <a:avLst/>
                <a:gdLst>
                  <a:gd name="connsiteX0" fmla="*/ 0 w 131614"/>
                  <a:gd name="connsiteY0" fmla="*/ 141613 h 158355"/>
                  <a:gd name="connsiteX1" fmla="*/ 14185 w 131614"/>
                  <a:gd name="connsiteY1" fmla="*/ 109872 h 158355"/>
                  <a:gd name="connsiteX2" fmla="*/ 64412 w 131614"/>
                  <a:gd name="connsiteY2" fmla="*/ 124871 h 158355"/>
                  <a:gd name="connsiteX3" fmla="*/ 89177 w 131614"/>
                  <a:gd name="connsiteY3" fmla="*/ 112430 h 158355"/>
                  <a:gd name="connsiteX4" fmla="*/ 2558 w 131614"/>
                  <a:gd name="connsiteY4" fmla="*/ 49413 h 158355"/>
                  <a:gd name="connsiteX5" fmla="*/ 69993 w 131614"/>
                  <a:gd name="connsiteY5" fmla="*/ 0 h 158355"/>
                  <a:gd name="connsiteX6" fmla="*/ 125219 w 131614"/>
                  <a:gd name="connsiteY6" fmla="*/ 13254 h 158355"/>
                  <a:gd name="connsiteX7" fmla="*/ 111965 w 131614"/>
                  <a:gd name="connsiteY7" fmla="*/ 45228 h 158355"/>
                  <a:gd name="connsiteX8" fmla="*/ 69760 w 131614"/>
                  <a:gd name="connsiteY8" fmla="*/ 33485 h 158355"/>
                  <a:gd name="connsiteX9" fmla="*/ 45228 w 131614"/>
                  <a:gd name="connsiteY9" fmla="*/ 47204 h 158355"/>
                  <a:gd name="connsiteX10" fmla="*/ 131614 w 131614"/>
                  <a:gd name="connsiteY10" fmla="*/ 109175 h 158355"/>
                  <a:gd name="connsiteX11" fmla="*/ 64179 w 131614"/>
                  <a:gd name="connsiteY11" fmla="*/ 158355 h 158355"/>
                  <a:gd name="connsiteX12" fmla="*/ 0 w 131614"/>
                  <a:gd name="connsiteY12" fmla="*/ 141613 h 15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614" h="158355">
                    <a:moveTo>
                      <a:pt x="0" y="141613"/>
                    </a:moveTo>
                    <a:lnTo>
                      <a:pt x="14185" y="109872"/>
                    </a:lnTo>
                    <a:cubicBezTo>
                      <a:pt x="27672" y="118825"/>
                      <a:pt x="46856" y="124871"/>
                      <a:pt x="64412" y="124871"/>
                    </a:cubicBezTo>
                    <a:cubicBezTo>
                      <a:pt x="81968" y="124871"/>
                      <a:pt x="89177" y="119871"/>
                      <a:pt x="89177" y="112430"/>
                    </a:cubicBezTo>
                    <a:cubicBezTo>
                      <a:pt x="89177" y="88246"/>
                      <a:pt x="2558" y="105919"/>
                      <a:pt x="2558" y="49413"/>
                    </a:cubicBezTo>
                    <a:cubicBezTo>
                      <a:pt x="2558" y="22207"/>
                      <a:pt x="24765" y="0"/>
                      <a:pt x="69993" y="0"/>
                    </a:cubicBezTo>
                    <a:cubicBezTo>
                      <a:pt x="89758" y="0"/>
                      <a:pt x="110221" y="4534"/>
                      <a:pt x="125219" y="13254"/>
                    </a:cubicBezTo>
                    <a:lnTo>
                      <a:pt x="111965" y="45228"/>
                    </a:lnTo>
                    <a:cubicBezTo>
                      <a:pt x="97432" y="37438"/>
                      <a:pt x="83015" y="33485"/>
                      <a:pt x="69760" y="33485"/>
                    </a:cubicBezTo>
                    <a:cubicBezTo>
                      <a:pt x="51739" y="33485"/>
                      <a:pt x="45228" y="39531"/>
                      <a:pt x="45228" y="47204"/>
                    </a:cubicBezTo>
                    <a:cubicBezTo>
                      <a:pt x="45228" y="70458"/>
                      <a:pt x="131614" y="53134"/>
                      <a:pt x="131614" y="109175"/>
                    </a:cubicBezTo>
                    <a:cubicBezTo>
                      <a:pt x="131614" y="135683"/>
                      <a:pt x="109407" y="158355"/>
                      <a:pt x="64179" y="158355"/>
                    </a:cubicBezTo>
                    <a:cubicBezTo>
                      <a:pt x="39182" y="158355"/>
                      <a:pt x="14417" y="151612"/>
                      <a:pt x="0" y="14161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xmlns="" id="{0FE9CFF6-0D97-433F-3061-52C29739BADA}"/>
                  </a:ext>
                </a:extLst>
              </p:cNvPr>
              <p:cNvSpPr/>
              <p:nvPr/>
            </p:nvSpPr>
            <p:spPr>
              <a:xfrm>
                <a:off x="2806296" y="1808257"/>
                <a:ext cx="43018" cy="152193"/>
              </a:xfrm>
              <a:custGeom>
                <a:avLst/>
                <a:gdLst>
                  <a:gd name="connsiteX0" fmla="*/ 0 w 43018"/>
                  <a:gd name="connsiteY0" fmla="*/ 0 h 152193"/>
                  <a:gd name="connsiteX1" fmla="*/ 43019 w 43018"/>
                  <a:gd name="connsiteY1" fmla="*/ 0 h 152193"/>
                  <a:gd name="connsiteX2" fmla="*/ 43019 w 43018"/>
                  <a:gd name="connsiteY2" fmla="*/ 152193 h 152193"/>
                  <a:gd name="connsiteX3" fmla="*/ 0 w 43018"/>
                  <a:gd name="connsiteY3" fmla="*/ 152193 h 152193"/>
                  <a:gd name="connsiteX4" fmla="*/ 0 w 43018"/>
                  <a:gd name="connsiteY4" fmla="*/ 0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8" h="152193">
                    <a:moveTo>
                      <a:pt x="0" y="0"/>
                    </a:moveTo>
                    <a:lnTo>
                      <a:pt x="43019" y="0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xmlns="" id="{CE6C122E-B1F8-0499-0EB9-F8A140B480C4}"/>
                  </a:ext>
                </a:extLst>
              </p:cNvPr>
              <p:cNvSpPr/>
              <p:nvPr/>
            </p:nvSpPr>
            <p:spPr>
              <a:xfrm>
                <a:off x="2886171" y="1808257"/>
                <a:ext cx="115685" cy="152309"/>
              </a:xfrm>
              <a:custGeom>
                <a:avLst/>
                <a:gdLst>
                  <a:gd name="connsiteX0" fmla="*/ 0 w 115685"/>
                  <a:gd name="connsiteY0" fmla="*/ 0 h 152309"/>
                  <a:gd name="connsiteX1" fmla="*/ 43019 w 115685"/>
                  <a:gd name="connsiteY1" fmla="*/ 0 h 152309"/>
                  <a:gd name="connsiteX2" fmla="*/ 43019 w 115685"/>
                  <a:gd name="connsiteY2" fmla="*/ 118127 h 152309"/>
                  <a:gd name="connsiteX3" fmla="*/ 115686 w 115685"/>
                  <a:gd name="connsiteY3" fmla="*/ 118127 h 152309"/>
                  <a:gd name="connsiteX4" fmla="*/ 115686 w 115685"/>
                  <a:gd name="connsiteY4" fmla="*/ 152310 h 152309"/>
                  <a:gd name="connsiteX5" fmla="*/ 0 w 115685"/>
                  <a:gd name="connsiteY5" fmla="*/ 152310 h 152309"/>
                  <a:gd name="connsiteX6" fmla="*/ 0 w 115685"/>
                  <a:gd name="connsiteY6" fmla="*/ 116 h 15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685" h="152309">
                    <a:moveTo>
                      <a:pt x="0" y="0"/>
                    </a:moveTo>
                    <a:lnTo>
                      <a:pt x="43019" y="0"/>
                    </a:lnTo>
                    <a:lnTo>
                      <a:pt x="43019" y="118127"/>
                    </a:lnTo>
                    <a:lnTo>
                      <a:pt x="115686" y="118127"/>
                    </a:lnTo>
                    <a:lnTo>
                      <a:pt x="115686" y="152310"/>
                    </a:lnTo>
                    <a:lnTo>
                      <a:pt x="0" y="152310"/>
                    </a:lnTo>
                    <a:lnTo>
                      <a:pt x="0" y="116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xmlns="" id="{A166ACB6-296C-3F34-B2D9-864C69123BFF}"/>
                  </a:ext>
                </a:extLst>
              </p:cNvPr>
              <p:cNvSpPr/>
              <p:nvPr/>
            </p:nvSpPr>
            <p:spPr>
              <a:xfrm>
                <a:off x="3024878" y="1808257"/>
                <a:ext cx="122312" cy="152193"/>
              </a:xfrm>
              <a:custGeom>
                <a:avLst/>
                <a:gdLst>
                  <a:gd name="connsiteX0" fmla="*/ 122196 w 122312"/>
                  <a:gd name="connsiteY0" fmla="*/ 118941 h 152193"/>
                  <a:gd name="connsiteX1" fmla="*/ 122196 w 122312"/>
                  <a:gd name="connsiteY1" fmla="*/ 152193 h 152193"/>
                  <a:gd name="connsiteX2" fmla="*/ 0 w 122312"/>
                  <a:gd name="connsiteY2" fmla="*/ 152193 h 152193"/>
                  <a:gd name="connsiteX3" fmla="*/ 0 w 122312"/>
                  <a:gd name="connsiteY3" fmla="*/ 0 h 152193"/>
                  <a:gd name="connsiteX4" fmla="*/ 119406 w 122312"/>
                  <a:gd name="connsiteY4" fmla="*/ 0 h 152193"/>
                  <a:gd name="connsiteX5" fmla="*/ 119406 w 122312"/>
                  <a:gd name="connsiteY5" fmla="*/ 33252 h 152193"/>
                  <a:gd name="connsiteX6" fmla="*/ 42670 w 122312"/>
                  <a:gd name="connsiteY6" fmla="*/ 33252 h 152193"/>
                  <a:gd name="connsiteX7" fmla="*/ 42670 w 122312"/>
                  <a:gd name="connsiteY7" fmla="*/ 58947 h 152193"/>
                  <a:gd name="connsiteX8" fmla="*/ 110337 w 122312"/>
                  <a:gd name="connsiteY8" fmla="*/ 58947 h 152193"/>
                  <a:gd name="connsiteX9" fmla="*/ 110337 w 122312"/>
                  <a:gd name="connsiteY9" fmla="*/ 91153 h 152193"/>
                  <a:gd name="connsiteX10" fmla="*/ 42670 w 122312"/>
                  <a:gd name="connsiteY10" fmla="*/ 91153 h 152193"/>
                  <a:gd name="connsiteX11" fmla="*/ 42670 w 122312"/>
                  <a:gd name="connsiteY11" fmla="*/ 118941 h 152193"/>
                  <a:gd name="connsiteX12" fmla="*/ 122313 w 122312"/>
                  <a:gd name="connsiteY12" fmla="*/ 118941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312" h="152193">
                    <a:moveTo>
                      <a:pt x="122196" y="118941"/>
                    </a:moveTo>
                    <a:lnTo>
                      <a:pt x="122196" y="152193"/>
                    </a:lnTo>
                    <a:lnTo>
                      <a:pt x="0" y="152193"/>
                    </a:lnTo>
                    <a:lnTo>
                      <a:pt x="0" y="0"/>
                    </a:lnTo>
                    <a:lnTo>
                      <a:pt x="119406" y="0"/>
                    </a:lnTo>
                    <a:lnTo>
                      <a:pt x="119406" y="33252"/>
                    </a:lnTo>
                    <a:lnTo>
                      <a:pt x="42670" y="33252"/>
                    </a:lnTo>
                    <a:lnTo>
                      <a:pt x="42670" y="58947"/>
                    </a:lnTo>
                    <a:lnTo>
                      <a:pt x="110337" y="58947"/>
                    </a:lnTo>
                    <a:lnTo>
                      <a:pt x="110337" y="91153"/>
                    </a:lnTo>
                    <a:lnTo>
                      <a:pt x="42670" y="91153"/>
                    </a:lnTo>
                    <a:lnTo>
                      <a:pt x="42670" y="118941"/>
                    </a:lnTo>
                    <a:lnTo>
                      <a:pt x="122313" y="118941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xmlns="" id="{6F5D6443-B6A0-C083-4B51-F13BECEB5913}"/>
                  </a:ext>
                </a:extLst>
              </p:cNvPr>
              <p:cNvSpPr/>
              <p:nvPr/>
            </p:nvSpPr>
            <p:spPr>
              <a:xfrm>
                <a:off x="3177071" y="1808257"/>
                <a:ext cx="43018" cy="152193"/>
              </a:xfrm>
              <a:custGeom>
                <a:avLst/>
                <a:gdLst>
                  <a:gd name="connsiteX0" fmla="*/ 0 w 43018"/>
                  <a:gd name="connsiteY0" fmla="*/ 0 h 152193"/>
                  <a:gd name="connsiteX1" fmla="*/ 43019 w 43018"/>
                  <a:gd name="connsiteY1" fmla="*/ 0 h 152193"/>
                  <a:gd name="connsiteX2" fmla="*/ 43019 w 43018"/>
                  <a:gd name="connsiteY2" fmla="*/ 152193 h 152193"/>
                  <a:gd name="connsiteX3" fmla="*/ 0 w 43018"/>
                  <a:gd name="connsiteY3" fmla="*/ 152193 h 152193"/>
                  <a:gd name="connsiteX4" fmla="*/ 0 w 43018"/>
                  <a:gd name="connsiteY4" fmla="*/ 0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8" h="152193">
                    <a:moveTo>
                      <a:pt x="0" y="0"/>
                    </a:moveTo>
                    <a:lnTo>
                      <a:pt x="43019" y="0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xmlns="" id="{7849B729-DA88-2B7E-F0B5-15479423E2B7}"/>
                  </a:ext>
                </a:extLst>
              </p:cNvPr>
              <p:cNvSpPr/>
              <p:nvPr/>
            </p:nvSpPr>
            <p:spPr>
              <a:xfrm>
                <a:off x="3256830" y="1808373"/>
                <a:ext cx="140334" cy="152193"/>
              </a:xfrm>
              <a:custGeom>
                <a:avLst/>
                <a:gdLst>
                  <a:gd name="connsiteX0" fmla="*/ 66505 w 140334"/>
                  <a:gd name="connsiteY0" fmla="*/ 111732 h 152193"/>
                  <a:gd name="connsiteX1" fmla="*/ 43019 w 140334"/>
                  <a:gd name="connsiteY1" fmla="*/ 111732 h 152193"/>
                  <a:gd name="connsiteX2" fmla="*/ 43019 w 140334"/>
                  <a:gd name="connsiteY2" fmla="*/ 152193 h 152193"/>
                  <a:gd name="connsiteX3" fmla="*/ 0 w 140334"/>
                  <a:gd name="connsiteY3" fmla="*/ 152193 h 152193"/>
                  <a:gd name="connsiteX4" fmla="*/ 0 w 140334"/>
                  <a:gd name="connsiteY4" fmla="*/ 0 h 152193"/>
                  <a:gd name="connsiteX5" fmla="*/ 69644 w 140334"/>
                  <a:gd name="connsiteY5" fmla="*/ 0 h 152193"/>
                  <a:gd name="connsiteX6" fmla="*/ 137311 w 140334"/>
                  <a:gd name="connsiteY6" fmla="*/ 56273 h 152193"/>
                  <a:gd name="connsiteX7" fmla="*/ 107547 w 140334"/>
                  <a:gd name="connsiteY7" fmla="*/ 104291 h 152193"/>
                  <a:gd name="connsiteX8" fmla="*/ 140334 w 140334"/>
                  <a:gd name="connsiteY8" fmla="*/ 152193 h 152193"/>
                  <a:gd name="connsiteX9" fmla="*/ 94176 w 140334"/>
                  <a:gd name="connsiteY9" fmla="*/ 152193 h 152193"/>
                  <a:gd name="connsiteX10" fmla="*/ 66505 w 140334"/>
                  <a:gd name="connsiteY10" fmla="*/ 111732 h 152193"/>
                  <a:gd name="connsiteX11" fmla="*/ 66970 w 140334"/>
                  <a:gd name="connsiteY11" fmla="*/ 33834 h 152193"/>
                  <a:gd name="connsiteX12" fmla="*/ 43019 w 140334"/>
                  <a:gd name="connsiteY12" fmla="*/ 33834 h 152193"/>
                  <a:gd name="connsiteX13" fmla="*/ 43019 w 140334"/>
                  <a:gd name="connsiteY13" fmla="*/ 78364 h 152193"/>
                  <a:gd name="connsiteX14" fmla="*/ 66970 w 140334"/>
                  <a:gd name="connsiteY14" fmla="*/ 78364 h 152193"/>
                  <a:gd name="connsiteX15" fmla="*/ 93711 w 140334"/>
                  <a:gd name="connsiteY15" fmla="*/ 56157 h 152193"/>
                  <a:gd name="connsiteX16" fmla="*/ 66970 w 140334"/>
                  <a:gd name="connsiteY16" fmla="*/ 33717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0334" h="152193">
                    <a:moveTo>
                      <a:pt x="66505" y="111732"/>
                    </a:moveTo>
                    <a:lnTo>
                      <a:pt x="43019" y="111732"/>
                    </a:lnTo>
                    <a:lnTo>
                      <a:pt x="43019" y="152193"/>
                    </a:lnTo>
                    <a:lnTo>
                      <a:pt x="0" y="152193"/>
                    </a:lnTo>
                    <a:lnTo>
                      <a:pt x="0" y="0"/>
                    </a:lnTo>
                    <a:lnTo>
                      <a:pt x="69644" y="0"/>
                    </a:lnTo>
                    <a:cubicBezTo>
                      <a:pt x="111151" y="0"/>
                      <a:pt x="137311" y="21509"/>
                      <a:pt x="137311" y="56273"/>
                    </a:cubicBezTo>
                    <a:cubicBezTo>
                      <a:pt x="137311" y="78713"/>
                      <a:pt x="126382" y="95223"/>
                      <a:pt x="107547" y="104291"/>
                    </a:cubicBezTo>
                    <a:lnTo>
                      <a:pt x="140334" y="152193"/>
                    </a:lnTo>
                    <a:lnTo>
                      <a:pt x="94176" y="152193"/>
                    </a:lnTo>
                    <a:lnTo>
                      <a:pt x="66505" y="111732"/>
                    </a:lnTo>
                    <a:close/>
                    <a:moveTo>
                      <a:pt x="66970" y="33834"/>
                    </a:moveTo>
                    <a:lnTo>
                      <a:pt x="43019" y="33834"/>
                    </a:lnTo>
                    <a:lnTo>
                      <a:pt x="43019" y="78364"/>
                    </a:lnTo>
                    <a:lnTo>
                      <a:pt x="66970" y="78364"/>
                    </a:lnTo>
                    <a:cubicBezTo>
                      <a:pt x="84759" y="78364"/>
                      <a:pt x="93711" y="70109"/>
                      <a:pt x="93711" y="56157"/>
                    </a:cubicBezTo>
                    <a:cubicBezTo>
                      <a:pt x="93711" y="42205"/>
                      <a:pt x="84759" y="33717"/>
                      <a:pt x="66970" y="33717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xmlns="" id="{1B47A77B-00CC-89B7-F738-B63B8C025D4A}"/>
                  </a:ext>
                </a:extLst>
              </p:cNvPr>
              <p:cNvSpPr/>
              <p:nvPr/>
            </p:nvSpPr>
            <p:spPr>
              <a:xfrm>
                <a:off x="3405535" y="1808257"/>
                <a:ext cx="177074" cy="152193"/>
              </a:xfrm>
              <a:custGeom>
                <a:avLst/>
                <a:gdLst>
                  <a:gd name="connsiteX0" fmla="*/ 120336 w 177074"/>
                  <a:gd name="connsiteY0" fmla="*/ 122661 h 152193"/>
                  <a:gd name="connsiteX1" fmla="*/ 55924 w 177074"/>
                  <a:gd name="connsiteY1" fmla="*/ 122661 h 152193"/>
                  <a:gd name="connsiteX2" fmla="*/ 43949 w 177074"/>
                  <a:gd name="connsiteY2" fmla="*/ 152193 h 152193"/>
                  <a:gd name="connsiteX3" fmla="*/ 0 w 177074"/>
                  <a:gd name="connsiteY3" fmla="*/ 152193 h 152193"/>
                  <a:gd name="connsiteX4" fmla="*/ 67202 w 177074"/>
                  <a:gd name="connsiteY4" fmla="*/ 0 h 152193"/>
                  <a:gd name="connsiteX5" fmla="*/ 109640 w 177074"/>
                  <a:gd name="connsiteY5" fmla="*/ 0 h 152193"/>
                  <a:gd name="connsiteX6" fmla="*/ 177074 w 177074"/>
                  <a:gd name="connsiteY6" fmla="*/ 152193 h 152193"/>
                  <a:gd name="connsiteX7" fmla="*/ 132312 w 177074"/>
                  <a:gd name="connsiteY7" fmla="*/ 152193 h 152193"/>
                  <a:gd name="connsiteX8" fmla="*/ 120336 w 177074"/>
                  <a:gd name="connsiteY8" fmla="*/ 122661 h 152193"/>
                  <a:gd name="connsiteX9" fmla="*/ 107779 w 177074"/>
                  <a:gd name="connsiteY9" fmla="*/ 90921 h 152193"/>
                  <a:gd name="connsiteX10" fmla="*/ 88246 w 177074"/>
                  <a:gd name="connsiteY10" fmla="*/ 42205 h 152193"/>
                  <a:gd name="connsiteX11" fmla="*/ 68714 w 177074"/>
                  <a:gd name="connsiteY11" fmla="*/ 90921 h 152193"/>
                  <a:gd name="connsiteX12" fmla="*/ 107896 w 177074"/>
                  <a:gd name="connsiteY12" fmla="*/ 90921 h 1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074" h="152193">
                    <a:moveTo>
                      <a:pt x="120336" y="122661"/>
                    </a:moveTo>
                    <a:lnTo>
                      <a:pt x="55924" y="122661"/>
                    </a:lnTo>
                    <a:lnTo>
                      <a:pt x="43949" y="152193"/>
                    </a:lnTo>
                    <a:lnTo>
                      <a:pt x="0" y="152193"/>
                    </a:lnTo>
                    <a:lnTo>
                      <a:pt x="67202" y="0"/>
                    </a:lnTo>
                    <a:lnTo>
                      <a:pt x="109640" y="0"/>
                    </a:lnTo>
                    <a:lnTo>
                      <a:pt x="177074" y="152193"/>
                    </a:lnTo>
                    <a:lnTo>
                      <a:pt x="132312" y="152193"/>
                    </a:lnTo>
                    <a:lnTo>
                      <a:pt x="120336" y="122661"/>
                    </a:lnTo>
                    <a:close/>
                    <a:moveTo>
                      <a:pt x="107779" y="90921"/>
                    </a:moveTo>
                    <a:lnTo>
                      <a:pt x="88246" y="42205"/>
                    </a:lnTo>
                    <a:lnTo>
                      <a:pt x="68714" y="90921"/>
                    </a:lnTo>
                    <a:lnTo>
                      <a:pt x="107896" y="90921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8" name="Gráfico 2">
              <a:extLst>
                <a:ext uri="{FF2B5EF4-FFF2-40B4-BE49-F238E27FC236}">
                  <a16:creationId xmlns:a16="http://schemas.microsoft.com/office/drawing/2014/main" xmlns="" id="{90E2242E-9ACF-3062-11B2-1F387BB63304}"/>
                </a:ext>
              </a:extLst>
            </p:cNvPr>
            <p:cNvGrpSpPr/>
            <p:nvPr/>
          </p:nvGrpSpPr>
          <p:grpSpPr>
            <a:xfrm>
              <a:off x="2140436" y="1990098"/>
              <a:ext cx="1431477" cy="234161"/>
              <a:chOff x="2140436" y="1990098"/>
              <a:chExt cx="1431477" cy="234161"/>
            </a:xfrm>
            <a:solidFill>
              <a:schemeClr val="bg1"/>
            </a:solidFill>
          </p:grpSpPr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xmlns="" id="{354367B9-D9F4-AAB1-AB93-20F22CA56455}"/>
                  </a:ext>
                </a:extLst>
              </p:cNvPr>
              <p:cNvSpPr/>
              <p:nvPr/>
            </p:nvSpPr>
            <p:spPr>
              <a:xfrm>
                <a:off x="2140436" y="2034512"/>
                <a:ext cx="137543" cy="142078"/>
              </a:xfrm>
              <a:custGeom>
                <a:avLst/>
                <a:gdLst>
                  <a:gd name="connsiteX0" fmla="*/ 0 w 137543"/>
                  <a:gd name="connsiteY0" fmla="*/ 0 h 142078"/>
                  <a:gd name="connsiteX1" fmla="*/ 63017 w 137543"/>
                  <a:gd name="connsiteY1" fmla="*/ 0 h 142078"/>
                  <a:gd name="connsiteX2" fmla="*/ 137544 w 137543"/>
                  <a:gd name="connsiteY2" fmla="*/ 71039 h 142078"/>
                  <a:gd name="connsiteX3" fmla="*/ 63017 w 137543"/>
                  <a:gd name="connsiteY3" fmla="*/ 142078 h 142078"/>
                  <a:gd name="connsiteX4" fmla="*/ 0 w 137543"/>
                  <a:gd name="connsiteY4" fmla="*/ 142078 h 142078"/>
                  <a:gd name="connsiteX5" fmla="*/ 0 w 137543"/>
                  <a:gd name="connsiteY5" fmla="*/ 0 h 142078"/>
                  <a:gd name="connsiteX6" fmla="*/ 61505 w 137543"/>
                  <a:gd name="connsiteY6" fmla="*/ 109988 h 142078"/>
                  <a:gd name="connsiteX7" fmla="*/ 99408 w 137543"/>
                  <a:gd name="connsiteY7" fmla="*/ 71039 h 142078"/>
                  <a:gd name="connsiteX8" fmla="*/ 61505 w 137543"/>
                  <a:gd name="connsiteY8" fmla="*/ 32090 h 142078"/>
                  <a:gd name="connsiteX9" fmla="*/ 37670 w 137543"/>
                  <a:gd name="connsiteY9" fmla="*/ 32090 h 142078"/>
                  <a:gd name="connsiteX10" fmla="*/ 37670 w 137543"/>
                  <a:gd name="connsiteY10" fmla="*/ 109988 h 142078"/>
                  <a:gd name="connsiteX11" fmla="*/ 61505 w 137543"/>
                  <a:gd name="connsiteY11" fmla="*/ 109988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543" h="142078">
                    <a:moveTo>
                      <a:pt x="0" y="0"/>
                    </a:moveTo>
                    <a:lnTo>
                      <a:pt x="63017" y="0"/>
                    </a:lnTo>
                    <a:cubicBezTo>
                      <a:pt x="107198" y="0"/>
                      <a:pt x="137544" y="27439"/>
                      <a:pt x="137544" y="71039"/>
                    </a:cubicBezTo>
                    <a:cubicBezTo>
                      <a:pt x="137544" y="114639"/>
                      <a:pt x="107198" y="142078"/>
                      <a:pt x="63017" y="142078"/>
                    </a:cubicBezTo>
                    <a:lnTo>
                      <a:pt x="0" y="142078"/>
                    </a:lnTo>
                    <a:lnTo>
                      <a:pt x="0" y="0"/>
                    </a:lnTo>
                    <a:close/>
                    <a:moveTo>
                      <a:pt x="61505" y="109988"/>
                    </a:moveTo>
                    <a:cubicBezTo>
                      <a:pt x="84177" y="109988"/>
                      <a:pt x="99408" y="95571"/>
                      <a:pt x="99408" y="71039"/>
                    </a:cubicBezTo>
                    <a:cubicBezTo>
                      <a:pt x="99408" y="46507"/>
                      <a:pt x="84177" y="32090"/>
                      <a:pt x="61505" y="32090"/>
                    </a:cubicBezTo>
                    <a:lnTo>
                      <a:pt x="37670" y="32090"/>
                    </a:lnTo>
                    <a:lnTo>
                      <a:pt x="37670" y="109988"/>
                    </a:lnTo>
                    <a:lnTo>
                      <a:pt x="61505" y="109988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xmlns="" id="{341735FE-0856-5C02-6D70-421C97A65C2E}"/>
                  </a:ext>
                </a:extLst>
              </p:cNvPr>
              <p:cNvSpPr/>
              <p:nvPr/>
            </p:nvSpPr>
            <p:spPr>
              <a:xfrm>
                <a:off x="2299373" y="2034396"/>
                <a:ext cx="107198" cy="142078"/>
              </a:xfrm>
              <a:custGeom>
                <a:avLst/>
                <a:gdLst>
                  <a:gd name="connsiteX0" fmla="*/ 107082 w 107198"/>
                  <a:gd name="connsiteY0" fmla="*/ 111035 h 142078"/>
                  <a:gd name="connsiteX1" fmla="*/ 107082 w 107198"/>
                  <a:gd name="connsiteY1" fmla="*/ 142078 h 142078"/>
                  <a:gd name="connsiteX2" fmla="*/ 0 w 107198"/>
                  <a:gd name="connsiteY2" fmla="*/ 142078 h 142078"/>
                  <a:gd name="connsiteX3" fmla="*/ 0 w 107198"/>
                  <a:gd name="connsiteY3" fmla="*/ 0 h 142078"/>
                  <a:gd name="connsiteX4" fmla="*/ 104640 w 107198"/>
                  <a:gd name="connsiteY4" fmla="*/ 0 h 142078"/>
                  <a:gd name="connsiteX5" fmla="*/ 104640 w 107198"/>
                  <a:gd name="connsiteY5" fmla="*/ 31043 h 142078"/>
                  <a:gd name="connsiteX6" fmla="*/ 37438 w 107198"/>
                  <a:gd name="connsiteY6" fmla="*/ 31043 h 142078"/>
                  <a:gd name="connsiteX7" fmla="*/ 37438 w 107198"/>
                  <a:gd name="connsiteY7" fmla="*/ 54994 h 142078"/>
                  <a:gd name="connsiteX8" fmla="*/ 96734 w 107198"/>
                  <a:gd name="connsiteY8" fmla="*/ 54994 h 142078"/>
                  <a:gd name="connsiteX9" fmla="*/ 96734 w 107198"/>
                  <a:gd name="connsiteY9" fmla="*/ 84991 h 142078"/>
                  <a:gd name="connsiteX10" fmla="*/ 37438 w 107198"/>
                  <a:gd name="connsiteY10" fmla="*/ 84991 h 142078"/>
                  <a:gd name="connsiteX11" fmla="*/ 37438 w 107198"/>
                  <a:gd name="connsiteY11" fmla="*/ 110919 h 142078"/>
                  <a:gd name="connsiteX12" fmla="*/ 107198 w 107198"/>
                  <a:gd name="connsiteY12" fmla="*/ 110919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7198" h="142078">
                    <a:moveTo>
                      <a:pt x="107082" y="111035"/>
                    </a:moveTo>
                    <a:lnTo>
                      <a:pt x="107082" y="142078"/>
                    </a:lnTo>
                    <a:lnTo>
                      <a:pt x="0" y="142078"/>
                    </a:lnTo>
                    <a:lnTo>
                      <a:pt x="0" y="0"/>
                    </a:lnTo>
                    <a:lnTo>
                      <a:pt x="104640" y="0"/>
                    </a:lnTo>
                    <a:lnTo>
                      <a:pt x="104640" y="31043"/>
                    </a:lnTo>
                    <a:lnTo>
                      <a:pt x="37438" y="31043"/>
                    </a:lnTo>
                    <a:lnTo>
                      <a:pt x="37438" y="54994"/>
                    </a:lnTo>
                    <a:lnTo>
                      <a:pt x="96734" y="54994"/>
                    </a:lnTo>
                    <a:lnTo>
                      <a:pt x="96734" y="84991"/>
                    </a:lnTo>
                    <a:lnTo>
                      <a:pt x="37438" y="84991"/>
                    </a:lnTo>
                    <a:lnTo>
                      <a:pt x="37438" y="110919"/>
                    </a:lnTo>
                    <a:lnTo>
                      <a:pt x="107198" y="110919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xmlns="" id="{69A9788A-C5BB-79AF-56E2-909978AE7D3A}"/>
                  </a:ext>
                </a:extLst>
              </p:cNvPr>
              <p:cNvSpPr/>
              <p:nvPr/>
            </p:nvSpPr>
            <p:spPr>
              <a:xfrm>
                <a:off x="2485865" y="2034512"/>
                <a:ext cx="104640" cy="142078"/>
              </a:xfrm>
              <a:custGeom>
                <a:avLst/>
                <a:gdLst>
                  <a:gd name="connsiteX0" fmla="*/ 37787 w 104640"/>
                  <a:gd name="connsiteY0" fmla="*/ 31043 h 142078"/>
                  <a:gd name="connsiteX1" fmla="*/ 37787 w 104640"/>
                  <a:gd name="connsiteY1" fmla="*/ 62319 h 142078"/>
                  <a:gd name="connsiteX2" fmla="*/ 96618 w 104640"/>
                  <a:gd name="connsiteY2" fmla="*/ 62319 h 142078"/>
                  <a:gd name="connsiteX3" fmla="*/ 96618 w 104640"/>
                  <a:gd name="connsiteY3" fmla="*/ 93362 h 142078"/>
                  <a:gd name="connsiteX4" fmla="*/ 37787 w 104640"/>
                  <a:gd name="connsiteY4" fmla="*/ 93362 h 142078"/>
                  <a:gd name="connsiteX5" fmla="*/ 37787 w 104640"/>
                  <a:gd name="connsiteY5" fmla="*/ 142078 h 142078"/>
                  <a:gd name="connsiteX6" fmla="*/ 0 w 104640"/>
                  <a:gd name="connsiteY6" fmla="*/ 142078 h 142078"/>
                  <a:gd name="connsiteX7" fmla="*/ 0 w 104640"/>
                  <a:gd name="connsiteY7" fmla="*/ 0 h 142078"/>
                  <a:gd name="connsiteX8" fmla="*/ 104640 w 104640"/>
                  <a:gd name="connsiteY8" fmla="*/ 0 h 142078"/>
                  <a:gd name="connsiteX9" fmla="*/ 104640 w 104640"/>
                  <a:gd name="connsiteY9" fmla="*/ 31043 h 142078"/>
                  <a:gd name="connsiteX10" fmla="*/ 37787 w 104640"/>
                  <a:gd name="connsiteY10" fmla="*/ 31043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640" h="142078">
                    <a:moveTo>
                      <a:pt x="37787" y="31043"/>
                    </a:moveTo>
                    <a:lnTo>
                      <a:pt x="37787" y="62319"/>
                    </a:lnTo>
                    <a:lnTo>
                      <a:pt x="96618" y="62319"/>
                    </a:lnTo>
                    <a:lnTo>
                      <a:pt x="96618" y="93362"/>
                    </a:lnTo>
                    <a:lnTo>
                      <a:pt x="37787" y="93362"/>
                    </a:lnTo>
                    <a:lnTo>
                      <a:pt x="37787" y="142078"/>
                    </a:lnTo>
                    <a:lnTo>
                      <a:pt x="0" y="142078"/>
                    </a:lnTo>
                    <a:lnTo>
                      <a:pt x="0" y="0"/>
                    </a:lnTo>
                    <a:lnTo>
                      <a:pt x="104640" y="0"/>
                    </a:lnTo>
                    <a:lnTo>
                      <a:pt x="104640" y="31043"/>
                    </a:lnTo>
                    <a:lnTo>
                      <a:pt x="37787" y="3104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xmlns="" id="{5D01026C-0D4B-35D5-39E2-511506A8F118}"/>
                  </a:ext>
                </a:extLst>
              </p:cNvPr>
              <p:cNvSpPr/>
              <p:nvPr/>
            </p:nvSpPr>
            <p:spPr>
              <a:xfrm>
                <a:off x="2608643" y="2034512"/>
                <a:ext cx="125335" cy="144868"/>
              </a:xfrm>
              <a:custGeom>
                <a:avLst/>
                <a:gdLst>
                  <a:gd name="connsiteX0" fmla="*/ 0 w 125335"/>
                  <a:gd name="connsiteY0" fmla="*/ 78713 h 144868"/>
                  <a:gd name="connsiteX1" fmla="*/ 0 w 125335"/>
                  <a:gd name="connsiteY1" fmla="*/ 0 h 144868"/>
                  <a:gd name="connsiteX2" fmla="*/ 37671 w 125335"/>
                  <a:gd name="connsiteY2" fmla="*/ 0 h 144868"/>
                  <a:gd name="connsiteX3" fmla="*/ 37671 w 125335"/>
                  <a:gd name="connsiteY3" fmla="*/ 77550 h 144868"/>
                  <a:gd name="connsiteX4" fmla="*/ 63017 w 125335"/>
                  <a:gd name="connsiteY4" fmla="*/ 111616 h 144868"/>
                  <a:gd name="connsiteX5" fmla="*/ 88130 w 125335"/>
                  <a:gd name="connsiteY5" fmla="*/ 77550 h 144868"/>
                  <a:gd name="connsiteX6" fmla="*/ 88130 w 125335"/>
                  <a:gd name="connsiteY6" fmla="*/ 0 h 144868"/>
                  <a:gd name="connsiteX7" fmla="*/ 125336 w 125335"/>
                  <a:gd name="connsiteY7" fmla="*/ 0 h 144868"/>
                  <a:gd name="connsiteX8" fmla="*/ 125336 w 125335"/>
                  <a:gd name="connsiteY8" fmla="*/ 78713 h 144868"/>
                  <a:gd name="connsiteX9" fmla="*/ 62668 w 125335"/>
                  <a:gd name="connsiteY9" fmla="*/ 144868 h 144868"/>
                  <a:gd name="connsiteX10" fmla="*/ 0 w 125335"/>
                  <a:gd name="connsiteY10" fmla="*/ 78713 h 14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335" h="144868">
                    <a:moveTo>
                      <a:pt x="0" y="78713"/>
                    </a:moveTo>
                    <a:lnTo>
                      <a:pt x="0" y="0"/>
                    </a:lnTo>
                    <a:lnTo>
                      <a:pt x="37671" y="0"/>
                    </a:lnTo>
                    <a:lnTo>
                      <a:pt x="37671" y="77550"/>
                    </a:lnTo>
                    <a:cubicBezTo>
                      <a:pt x="37671" y="101850"/>
                      <a:pt x="47204" y="111616"/>
                      <a:pt x="63017" y="111616"/>
                    </a:cubicBezTo>
                    <a:cubicBezTo>
                      <a:pt x="78829" y="111616"/>
                      <a:pt x="88130" y="101850"/>
                      <a:pt x="88130" y="77550"/>
                    </a:cubicBezTo>
                    <a:lnTo>
                      <a:pt x="88130" y="0"/>
                    </a:lnTo>
                    <a:lnTo>
                      <a:pt x="125336" y="0"/>
                    </a:lnTo>
                    <a:lnTo>
                      <a:pt x="125336" y="78713"/>
                    </a:lnTo>
                    <a:cubicBezTo>
                      <a:pt x="125336" y="121150"/>
                      <a:pt x="102082" y="144868"/>
                      <a:pt x="62668" y="144868"/>
                    </a:cubicBezTo>
                    <a:cubicBezTo>
                      <a:pt x="23253" y="144868"/>
                      <a:pt x="0" y="121150"/>
                      <a:pt x="0" y="78713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xmlns="" id="{69BABC99-2D01-4D02-48B2-498BB16C4D42}"/>
                  </a:ext>
                </a:extLst>
              </p:cNvPr>
              <p:cNvSpPr/>
              <p:nvPr/>
            </p:nvSpPr>
            <p:spPr>
              <a:xfrm>
                <a:off x="2761068" y="2034512"/>
                <a:ext cx="126847" cy="142078"/>
              </a:xfrm>
              <a:custGeom>
                <a:avLst/>
                <a:gdLst>
                  <a:gd name="connsiteX0" fmla="*/ 126847 w 126847"/>
                  <a:gd name="connsiteY0" fmla="*/ 0 h 142078"/>
                  <a:gd name="connsiteX1" fmla="*/ 126847 w 126847"/>
                  <a:gd name="connsiteY1" fmla="*/ 142078 h 142078"/>
                  <a:gd name="connsiteX2" fmla="*/ 95804 w 126847"/>
                  <a:gd name="connsiteY2" fmla="*/ 142078 h 142078"/>
                  <a:gd name="connsiteX3" fmla="*/ 36973 w 126847"/>
                  <a:gd name="connsiteY3" fmla="*/ 66388 h 142078"/>
                  <a:gd name="connsiteX4" fmla="*/ 36973 w 126847"/>
                  <a:gd name="connsiteY4" fmla="*/ 142078 h 142078"/>
                  <a:gd name="connsiteX5" fmla="*/ 0 w 126847"/>
                  <a:gd name="connsiteY5" fmla="*/ 142078 h 142078"/>
                  <a:gd name="connsiteX6" fmla="*/ 0 w 126847"/>
                  <a:gd name="connsiteY6" fmla="*/ 0 h 142078"/>
                  <a:gd name="connsiteX7" fmla="*/ 31043 w 126847"/>
                  <a:gd name="connsiteY7" fmla="*/ 0 h 142078"/>
                  <a:gd name="connsiteX8" fmla="*/ 89874 w 126847"/>
                  <a:gd name="connsiteY8" fmla="*/ 75690 h 142078"/>
                  <a:gd name="connsiteX9" fmla="*/ 89874 w 126847"/>
                  <a:gd name="connsiteY9" fmla="*/ 0 h 142078"/>
                  <a:gd name="connsiteX10" fmla="*/ 126847 w 126847"/>
                  <a:gd name="connsiteY10" fmla="*/ 0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6847" h="142078">
                    <a:moveTo>
                      <a:pt x="126847" y="0"/>
                    </a:moveTo>
                    <a:lnTo>
                      <a:pt x="126847" y="142078"/>
                    </a:lnTo>
                    <a:lnTo>
                      <a:pt x="95804" y="142078"/>
                    </a:lnTo>
                    <a:lnTo>
                      <a:pt x="36973" y="66388"/>
                    </a:lnTo>
                    <a:lnTo>
                      <a:pt x="36973" y="142078"/>
                    </a:lnTo>
                    <a:lnTo>
                      <a:pt x="0" y="142078"/>
                    </a:lnTo>
                    <a:lnTo>
                      <a:pt x="0" y="0"/>
                    </a:lnTo>
                    <a:lnTo>
                      <a:pt x="31043" y="0"/>
                    </a:lnTo>
                    <a:lnTo>
                      <a:pt x="89874" y="75690"/>
                    </a:lnTo>
                    <a:lnTo>
                      <a:pt x="89874" y="0"/>
                    </a:lnTo>
                    <a:lnTo>
                      <a:pt x="126847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xmlns="" id="{E63AE04B-C566-1D50-CEF7-02AE4FB7C3BE}"/>
                  </a:ext>
                </a:extLst>
              </p:cNvPr>
              <p:cNvSpPr/>
              <p:nvPr/>
            </p:nvSpPr>
            <p:spPr>
              <a:xfrm>
                <a:off x="2916168" y="2034512"/>
                <a:ext cx="137543" cy="142078"/>
              </a:xfrm>
              <a:custGeom>
                <a:avLst/>
                <a:gdLst>
                  <a:gd name="connsiteX0" fmla="*/ 0 w 137543"/>
                  <a:gd name="connsiteY0" fmla="*/ 0 h 142078"/>
                  <a:gd name="connsiteX1" fmla="*/ 63017 w 137543"/>
                  <a:gd name="connsiteY1" fmla="*/ 0 h 142078"/>
                  <a:gd name="connsiteX2" fmla="*/ 137544 w 137543"/>
                  <a:gd name="connsiteY2" fmla="*/ 71039 h 142078"/>
                  <a:gd name="connsiteX3" fmla="*/ 63017 w 137543"/>
                  <a:gd name="connsiteY3" fmla="*/ 142078 h 142078"/>
                  <a:gd name="connsiteX4" fmla="*/ 0 w 137543"/>
                  <a:gd name="connsiteY4" fmla="*/ 142078 h 142078"/>
                  <a:gd name="connsiteX5" fmla="*/ 0 w 137543"/>
                  <a:gd name="connsiteY5" fmla="*/ 0 h 142078"/>
                  <a:gd name="connsiteX6" fmla="*/ 61505 w 137543"/>
                  <a:gd name="connsiteY6" fmla="*/ 109988 h 142078"/>
                  <a:gd name="connsiteX7" fmla="*/ 99408 w 137543"/>
                  <a:gd name="connsiteY7" fmla="*/ 71039 h 142078"/>
                  <a:gd name="connsiteX8" fmla="*/ 61505 w 137543"/>
                  <a:gd name="connsiteY8" fmla="*/ 32090 h 142078"/>
                  <a:gd name="connsiteX9" fmla="*/ 37671 w 137543"/>
                  <a:gd name="connsiteY9" fmla="*/ 32090 h 142078"/>
                  <a:gd name="connsiteX10" fmla="*/ 37671 w 137543"/>
                  <a:gd name="connsiteY10" fmla="*/ 109988 h 142078"/>
                  <a:gd name="connsiteX11" fmla="*/ 61505 w 137543"/>
                  <a:gd name="connsiteY11" fmla="*/ 109988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543" h="142078">
                    <a:moveTo>
                      <a:pt x="0" y="0"/>
                    </a:moveTo>
                    <a:lnTo>
                      <a:pt x="63017" y="0"/>
                    </a:lnTo>
                    <a:cubicBezTo>
                      <a:pt x="107198" y="0"/>
                      <a:pt x="137544" y="27439"/>
                      <a:pt x="137544" y="71039"/>
                    </a:cubicBezTo>
                    <a:cubicBezTo>
                      <a:pt x="137544" y="114639"/>
                      <a:pt x="107198" y="142078"/>
                      <a:pt x="63017" y="142078"/>
                    </a:cubicBezTo>
                    <a:lnTo>
                      <a:pt x="0" y="142078"/>
                    </a:lnTo>
                    <a:lnTo>
                      <a:pt x="0" y="0"/>
                    </a:lnTo>
                    <a:close/>
                    <a:moveTo>
                      <a:pt x="61505" y="109988"/>
                    </a:moveTo>
                    <a:cubicBezTo>
                      <a:pt x="84177" y="109988"/>
                      <a:pt x="99408" y="95571"/>
                      <a:pt x="99408" y="71039"/>
                    </a:cubicBezTo>
                    <a:cubicBezTo>
                      <a:pt x="99408" y="46507"/>
                      <a:pt x="84177" y="32090"/>
                      <a:pt x="61505" y="32090"/>
                    </a:cubicBezTo>
                    <a:lnTo>
                      <a:pt x="37671" y="32090"/>
                    </a:lnTo>
                    <a:lnTo>
                      <a:pt x="37671" y="109988"/>
                    </a:lnTo>
                    <a:lnTo>
                      <a:pt x="61505" y="109988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xmlns="" id="{F05A92C8-7015-1302-A02A-3E2A4ADA321F}"/>
                  </a:ext>
                </a:extLst>
              </p:cNvPr>
              <p:cNvSpPr/>
              <p:nvPr/>
            </p:nvSpPr>
            <p:spPr>
              <a:xfrm>
                <a:off x="3075105" y="2034512"/>
                <a:ext cx="37786" cy="142078"/>
              </a:xfrm>
              <a:custGeom>
                <a:avLst/>
                <a:gdLst>
                  <a:gd name="connsiteX0" fmla="*/ 0 w 37786"/>
                  <a:gd name="connsiteY0" fmla="*/ 0 h 142078"/>
                  <a:gd name="connsiteX1" fmla="*/ 37787 w 37786"/>
                  <a:gd name="connsiteY1" fmla="*/ 0 h 142078"/>
                  <a:gd name="connsiteX2" fmla="*/ 37787 w 37786"/>
                  <a:gd name="connsiteY2" fmla="*/ 142078 h 142078"/>
                  <a:gd name="connsiteX3" fmla="*/ 0 w 37786"/>
                  <a:gd name="connsiteY3" fmla="*/ 142078 h 142078"/>
                  <a:gd name="connsiteX4" fmla="*/ 0 w 37786"/>
                  <a:gd name="connsiteY4" fmla="*/ 0 h 14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86" h="142078">
                    <a:moveTo>
                      <a:pt x="0" y="0"/>
                    </a:moveTo>
                    <a:lnTo>
                      <a:pt x="37787" y="0"/>
                    </a:lnTo>
                    <a:lnTo>
                      <a:pt x="37787" y="142078"/>
                    </a:lnTo>
                    <a:lnTo>
                      <a:pt x="0" y="1420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xmlns="" id="{43A59844-0968-5D41-9437-D5975539A104}"/>
                  </a:ext>
                </a:extLst>
              </p:cNvPr>
              <p:cNvSpPr/>
              <p:nvPr/>
            </p:nvSpPr>
            <p:spPr>
              <a:xfrm>
                <a:off x="3134285" y="2031489"/>
                <a:ext cx="130683" cy="192770"/>
              </a:xfrm>
              <a:custGeom>
                <a:avLst/>
                <a:gdLst>
                  <a:gd name="connsiteX0" fmla="*/ 106733 w 130683"/>
                  <a:gd name="connsiteY0" fmla="*/ 97897 h 192770"/>
                  <a:gd name="connsiteX1" fmla="*/ 130684 w 130683"/>
                  <a:gd name="connsiteY1" fmla="*/ 121034 h 192770"/>
                  <a:gd name="connsiteX2" fmla="*/ 77201 w 130683"/>
                  <a:gd name="connsiteY2" fmla="*/ 147775 h 192770"/>
                  <a:gd name="connsiteX3" fmla="*/ 75457 w 130683"/>
                  <a:gd name="connsiteY3" fmla="*/ 155332 h 192770"/>
                  <a:gd name="connsiteX4" fmla="*/ 91851 w 130683"/>
                  <a:gd name="connsiteY4" fmla="*/ 171726 h 192770"/>
                  <a:gd name="connsiteX5" fmla="*/ 61738 w 130683"/>
                  <a:gd name="connsiteY5" fmla="*/ 192770 h 192770"/>
                  <a:gd name="connsiteX6" fmla="*/ 43600 w 130683"/>
                  <a:gd name="connsiteY6" fmla="*/ 188468 h 192770"/>
                  <a:gd name="connsiteX7" fmla="*/ 48599 w 130683"/>
                  <a:gd name="connsiteY7" fmla="*/ 173238 h 192770"/>
                  <a:gd name="connsiteX8" fmla="*/ 60459 w 130683"/>
                  <a:gd name="connsiteY8" fmla="*/ 176144 h 192770"/>
                  <a:gd name="connsiteX9" fmla="*/ 69992 w 130683"/>
                  <a:gd name="connsiteY9" fmla="*/ 170447 h 192770"/>
                  <a:gd name="connsiteX10" fmla="*/ 61389 w 130683"/>
                  <a:gd name="connsiteY10" fmla="*/ 165331 h 192770"/>
                  <a:gd name="connsiteX11" fmla="*/ 54297 w 130683"/>
                  <a:gd name="connsiteY11" fmla="*/ 165331 h 192770"/>
                  <a:gd name="connsiteX12" fmla="*/ 58482 w 130683"/>
                  <a:gd name="connsiteY12" fmla="*/ 146496 h 192770"/>
                  <a:gd name="connsiteX13" fmla="*/ 0 w 130683"/>
                  <a:gd name="connsiteY13" fmla="*/ 73829 h 192770"/>
                  <a:gd name="connsiteX14" fmla="*/ 73364 w 130683"/>
                  <a:gd name="connsiteY14" fmla="*/ 0 h 192770"/>
                  <a:gd name="connsiteX15" fmla="*/ 130684 w 130683"/>
                  <a:gd name="connsiteY15" fmla="*/ 26741 h 192770"/>
                  <a:gd name="connsiteX16" fmla="*/ 106733 w 130683"/>
                  <a:gd name="connsiteY16" fmla="*/ 49878 h 192770"/>
                  <a:gd name="connsiteX17" fmla="*/ 75341 w 130683"/>
                  <a:gd name="connsiteY17" fmla="*/ 33252 h 192770"/>
                  <a:gd name="connsiteX18" fmla="*/ 38136 w 130683"/>
                  <a:gd name="connsiteY18" fmla="*/ 73829 h 192770"/>
                  <a:gd name="connsiteX19" fmla="*/ 75341 w 130683"/>
                  <a:gd name="connsiteY19" fmla="*/ 114406 h 192770"/>
                  <a:gd name="connsiteX20" fmla="*/ 106733 w 130683"/>
                  <a:gd name="connsiteY20" fmla="*/ 97780 h 19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0683" h="192770">
                    <a:moveTo>
                      <a:pt x="106733" y="97897"/>
                    </a:moveTo>
                    <a:lnTo>
                      <a:pt x="130684" y="121034"/>
                    </a:lnTo>
                    <a:cubicBezTo>
                      <a:pt x="118476" y="137427"/>
                      <a:pt x="99989" y="146845"/>
                      <a:pt x="77201" y="147775"/>
                    </a:cubicBezTo>
                    <a:lnTo>
                      <a:pt x="75457" y="155332"/>
                    </a:lnTo>
                    <a:cubicBezTo>
                      <a:pt x="87316" y="156728"/>
                      <a:pt x="91851" y="164285"/>
                      <a:pt x="91851" y="171726"/>
                    </a:cubicBezTo>
                    <a:cubicBezTo>
                      <a:pt x="91851" y="184748"/>
                      <a:pt x="79875" y="192770"/>
                      <a:pt x="61738" y="192770"/>
                    </a:cubicBezTo>
                    <a:cubicBezTo>
                      <a:pt x="55227" y="192770"/>
                      <a:pt x="47786" y="190910"/>
                      <a:pt x="43600" y="188468"/>
                    </a:cubicBezTo>
                    <a:lnTo>
                      <a:pt x="48599" y="173238"/>
                    </a:lnTo>
                    <a:cubicBezTo>
                      <a:pt x="51855" y="174865"/>
                      <a:pt x="55808" y="176144"/>
                      <a:pt x="60459" y="176144"/>
                    </a:cubicBezTo>
                    <a:cubicBezTo>
                      <a:pt x="67318" y="176144"/>
                      <a:pt x="69992" y="173703"/>
                      <a:pt x="69992" y="170447"/>
                    </a:cubicBezTo>
                    <a:cubicBezTo>
                      <a:pt x="69992" y="167424"/>
                      <a:pt x="67551" y="165331"/>
                      <a:pt x="61389" y="165331"/>
                    </a:cubicBezTo>
                    <a:lnTo>
                      <a:pt x="54297" y="165331"/>
                    </a:lnTo>
                    <a:lnTo>
                      <a:pt x="58482" y="146496"/>
                    </a:lnTo>
                    <a:cubicBezTo>
                      <a:pt x="23951" y="140218"/>
                      <a:pt x="0" y="111732"/>
                      <a:pt x="0" y="73829"/>
                    </a:cubicBezTo>
                    <a:cubicBezTo>
                      <a:pt x="0" y="30578"/>
                      <a:pt x="31043" y="0"/>
                      <a:pt x="73364" y="0"/>
                    </a:cubicBezTo>
                    <a:cubicBezTo>
                      <a:pt x="97897" y="0"/>
                      <a:pt x="117778" y="9534"/>
                      <a:pt x="130684" y="26741"/>
                    </a:cubicBezTo>
                    <a:lnTo>
                      <a:pt x="106733" y="49878"/>
                    </a:lnTo>
                    <a:cubicBezTo>
                      <a:pt x="98362" y="39182"/>
                      <a:pt x="88014" y="33252"/>
                      <a:pt x="75341" y="33252"/>
                    </a:cubicBezTo>
                    <a:cubicBezTo>
                      <a:pt x="53483" y="33252"/>
                      <a:pt x="38136" y="49530"/>
                      <a:pt x="38136" y="73829"/>
                    </a:cubicBezTo>
                    <a:cubicBezTo>
                      <a:pt x="38136" y="98129"/>
                      <a:pt x="53366" y="114406"/>
                      <a:pt x="75341" y="114406"/>
                    </a:cubicBezTo>
                    <a:cubicBezTo>
                      <a:pt x="88130" y="114406"/>
                      <a:pt x="98362" y="108477"/>
                      <a:pt x="106733" y="97780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xmlns="" id="{D12EE3E0-1A3D-FEF9-1A23-800EB0FB2EBD}"/>
                  </a:ext>
                </a:extLst>
              </p:cNvPr>
              <p:cNvSpPr/>
              <p:nvPr/>
            </p:nvSpPr>
            <p:spPr>
              <a:xfrm>
                <a:off x="3265085" y="1990098"/>
                <a:ext cx="155099" cy="186375"/>
              </a:xfrm>
              <a:custGeom>
                <a:avLst/>
                <a:gdLst>
                  <a:gd name="connsiteX0" fmla="*/ 105338 w 155099"/>
                  <a:gd name="connsiteY0" fmla="*/ 158820 h 186375"/>
                  <a:gd name="connsiteX1" fmla="*/ 48948 w 155099"/>
                  <a:gd name="connsiteY1" fmla="*/ 158820 h 186375"/>
                  <a:gd name="connsiteX2" fmla="*/ 38484 w 155099"/>
                  <a:gd name="connsiteY2" fmla="*/ 186376 h 186375"/>
                  <a:gd name="connsiteX3" fmla="*/ 0 w 155099"/>
                  <a:gd name="connsiteY3" fmla="*/ 186376 h 186375"/>
                  <a:gd name="connsiteX4" fmla="*/ 58831 w 155099"/>
                  <a:gd name="connsiteY4" fmla="*/ 44298 h 186375"/>
                  <a:gd name="connsiteX5" fmla="*/ 96036 w 155099"/>
                  <a:gd name="connsiteY5" fmla="*/ 44298 h 186375"/>
                  <a:gd name="connsiteX6" fmla="*/ 155100 w 155099"/>
                  <a:gd name="connsiteY6" fmla="*/ 186376 h 186375"/>
                  <a:gd name="connsiteX7" fmla="*/ 115802 w 155099"/>
                  <a:gd name="connsiteY7" fmla="*/ 186376 h 186375"/>
                  <a:gd name="connsiteX8" fmla="*/ 105338 w 155099"/>
                  <a:gd name="connsiteY8" fmla="*/ 158820 h 186375"/>
                  <a:gd name="connsiteX9" fmla="*/ 56157 w 155099"/>
                  <a:gd name="connsiteY9" fmla="*/ 32322 h 186375"/>
                  <a:gd name="connsiteX10" fmla="*/ 38484 w 155099"/>
                  <a:gd name="connsiteY10" fmla="*/ 32322 h 186375"/>
                  <a:gd name="connsiteX11" fmla="*/ 62668 w 155099"/>
                  <a:gd name="connsiteY11" fmla="*/ 0 h 186375"/>
                  <a:gd name="connsiteX12" fmla="*/ 90107 w 155099"/>
                  <a:gd name="connsiteY12" fmla="*/ 12324 h 186375"/>
                  <a:gd name="connsiteX13" fmla="*/ 98827 w 155099"/>
                  <a:gd name="connsiteY13" fmla="*/ 2209 h 186375"/>
                  <a:gd name="connsiteX14" fmla="*/ 116499 w 155099"/>
                  <a:gd name="connsiteY14" fmla="*/ 2209 h 186375"/>
                  <a:gd name="connsiteX15" fmla="*/ 92316 w 155099"/>
                  <a:gd name="connsiteY15" fmla="*/ 34066 h 186375"/>
                  <a:gd name="connsiteX16" fmla="*/ 64877 w 155099"/>
                  <a:gd name="connsiteY16" fmla="*/ 21509 h 186375"/>
                  <a:gd name="connsiteX17" fmla="*/ 56157 w 155099"/>
                  <a:gd name="connsiteY17" fmla="*/ 32206 h 186375"/>
                  <a:gd name="connsiteX18" fmla="*/ 94292 w 155099"/>
                  <a:gd name="connsiteY18" fmla="*/ 129172 h 186375"/>
                  <a:gd name="connsiteX19" fmla="*/ 77085 w 155099"/>
                  <a:gd name="connsiteY19" fmla="*/ 83712 h 186375"/>
                  <a:gd name="connsiteX20" fmla="*/ 59877 w 155099"/>
                  <a:gd name="connsiteY20" fmla="*/ 129172 h 186375"/>
                  <a:gd name="connsiteX21" fmla="*/ 94176 w 155099"/>
                  <a:gd name="connsiteY21" fmla="*/ 129172 h 18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099" h="186375">
                    <a:moveTo>
                      <a:pt x="105338" y="158820"/>
                    </a:moveTo>
                    <a:lnTo>
                      <a:pt x="48948" y="158820"/>
                    </a:lnTo>
                    <a:lnTo>
                      <a:pt x="38484" y="186376"/>
                    </a:lnTo>
                    <a:lnTo>
                      <a:pt x="0" y="186376"/>
                    </a:lnTo>
                    <a:lnTo>
                      <a:pt x="58831" y="44298"/>
                    </a:lnTo>
                    <a:lnTo>
                      <a:pt x="96036" y="44298"/>
                    </a:lnTo>
                    <a:lnTo>
                      <a:pt x="155100" y="186376"/>
                    </a:lnTo>
                    <a:lnTo>
                      <a:pt x="115802" y="186376"/>
                    </a:lnTo>
                    <a:lnTo>
                      <a:pt x="105338" y="158820"/>
                    </a:lnTo>
                    <a:close/>
                    <a:moveTo>
                      <a:pt x="56157" y="32322"/>
                    </a:moveTo>
                    <a:lnTo>
                      <a:pt x="38484" y="32322"/>
                    </a:lnTo>
                    <a:cubicBezTo>
                      <a:pt x="38833" y="12673"/>
                      <a:pt x="48018" y="0"/>
                      <a:pt x="62668" y="0"/>
                    </a:cubicBezTo>
                    <a:cubicBezTo>
                      <a:pt x="76155" y="0"/>
                      <a:pt x="83247" y="12324"/>
                      <a:pt x="90107" y="12324"/>
                    </a:cubicBezTo>
                    <a:cubicBezTo>
                      <a:pt x="95223" y="12324"/>
                      <a:pt x="98478" y="8487"/>
                      <a:pt x="98827" y="2209"/>
                    </a:cubicBezTo>
                    <a:lnTo>
                      <a:pt x="116499" y="2209"/>
                    </a:lnTo>
                    <a:cubicBezTo>
                      <a:pt x="116150" y="21277"/>
                      <a:pt x="106965" y="34066"/>
                      <a:pt x="92316" y="34066"/>
                    </a:cubicBezTo>
                    <a:cubicBezTo>
                      <a:pt x="78829" y="34066"/>
                      <a:pt x="71737" y="21509"/>
                      <a:pt x="64877" y="21509"/>
                    </a:cubicBezTo>
                    <a:cubicBezTo>
                      <a:pt x="59761" y="21509"/>
                      <a:pt x="56506" y="25579"/>
                      <a:pt x="56157" y="32206"/>
                    </a:cubicBezTo>
                    <a:close/>
                    <a:moveTo>
                      <a:pt x="94292" y="129172"/>
                    </a:moveTo>
                    <a:lnTo>
                      <a:pt x="77085" y="83712"/>
                    </a:lnTo>
                    <a:lnTo>
                      <a:pt x="59877" y="129172"/>
                    </a:lnTo>
                    <a:lnTo>
                      <a:pt x="94176" y="129172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xmlns="" id="{78F237E8-9B2B-B0EB-0552-D53C346C7B5C}"/>
                  </a:ext>
                </a:extLst>
              </p:cNvPr>
              <p:cNvSpPr/>
              <p:nvPr/>
            </p:nvSpPr>
            <p:spPr>
              <a:xfrm>
                <a:off x="3423557" y="2031722"/>
                <a:ext cx="148356" cy="147658"/>
              </a:xfrm>
              <a:custGeom>
                <a:avLst/>
                <a:gdLst>
                  <a:gd name="connsiteX0" fmla="*/ 0 w 148356"/>
                  <a:gd name="connsiteY0" fmla="*/ 73829 h 147658"/>
                  <a:gd name="connsiteX1" fmla="*/ 74178 w 148356"/>
                  <a:gd name="connsiteY1" fmla="*/ 0 h 147658"/>
                  <a:gd name="connsiteX2" fmla="*/ 148357 w 148356"/>
                  <a:gd name="connsiteY2" fmla="*/ 73829 h 147658"/>
                  <a:gd name="connsiteX3" fmla="*/ 74178 w 148356"/>
                  <a:gd name="connsiteY3" fmla="*/ 147659 h 147658"/>
                  <a:gd name="connsiteX4" fmla="*/ 0 w 148356"/>
                  <a:gd name="connsiteY4" fmla="*/ 73829 h 147658"/>
                  <a:gd name="connsiteX5" fmla="*/ 110105 w 148356"/>
                  <a:gd name="connsiteY5" fmla="*/ 73829 h 147658"/>
                  <a:gd name="connsiteX6" fmla="*/ 74062 w 148356"/>
                  <a:gd name="connsiteY6" fmla="*/ 33252 h 147658"/>
                  <a:gd name="connsiteX7" fmla="*/ 38019 w 148356"/>
                  <a:gd name="connsiteY7" fmla="*/ 73829 h 147658"/>
                  <a:gd name="connsiteX8" fmla="*/ 74062 w 148356"/>
                  <a:gd name="connsiteY8" fmla="*/ 114407 h 147658"/>
                  <a:gd name="connsiteX9" fmla="*/ 110105 w 148356"/>
                  <a:gd name="connsiteY9" fmla="*/ 73829 h 1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356" h="147658">
                    <a:moveTo>
                      <a:pt x="0" y="73829"/>
                    </a:moveTo>
                    <a:cubicBezTo>
                      <a:pt x="0" y="31160"/>
                      <a:pt x="31392" y="0"/>
                      <a:pt x="74178" y="0"/>
                    </a:cubicBezTo>
                    <a:cubicBezTo>
                      <a:pt x="116965" y="0"/>
                      <a:pt x="148357" y="31276"/>
                      <a:pt x="148357" y="73829"/>
                    </a:cubicBezTo>
                    <a:cubicBezTo>
                      <a:pt x="148357" y="116383"/>
                      <a:pt x="116965" y="147659"/>
                      <a:pt x="74178" y="147659"/>
                    </a:cubicBezTo>
                    <a:cubicBezTo>
                      <a:pt x="31392" y="147659"/>
                      <a:pt x="0" y="116383"/>
                      <a:pt x="0" y="73829"/>
                    </a:cubicBezTo>
                    <a:close/>
                    <a:moveTo>
                      <a:pt x="110105" y="73829"/>
                    </a:moveTo>
                    <a:cubicBezTo>
                      <a:pt x="110105" y="49297"/>
                      <a:pt x="94292" y="33252"/>
                      <a:pt x="74062" y="33252"/>
                    </a:cubicBezTo>
                    <a:cubicBezTo>
                      <a:pt x="53832" y="33252"/>
                      <a:pt x="38019" y="49297"/>
                      <a:pt x="38019" y="73829"/>
                    </a:cubicBezTo>
                    <a:cubicBezTo>
                      <a:pt x="38019" y="98362"/>
                      <a:pt x="53832" y="114407"/>
                      <a:pt x="74062" y="114407"/>
                    </a:cubicBezTo>
                    <a:cubicBezTo>
                      <a:pt x="94292" y="114407"/>
                      <a:pt x="110105" y="98362"/>
                      <a:pt x="110105" y="73829"/>
                    </a:cubicBez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xmlns="" id="{853803A3-6562-79BB-874A-0EE368540203}"/>
                </a:ext>
              </a:extLst>
            </p:cNvPr>
            <p:cNvSpPr/>
            <p:nvPr/>
          </p:nvSpPr>
          <p:spPr>
            <a:xfrm>
              <a:off x="919170" y="1102634"/>
              <a:ext cx="1061981" cy="107395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0D4C790-26CD-6334-EA23-63C8B8A8A862}"/>
              </a:ext>
            </a:extLst>
          </p:cNvPr>
          <p:cNvSpPr txBox="1"/>
          <p:nvPr/>
        </p:nvSpPr>
        <p:spPr>
          <a:xfrm>
            <a:off x="5241345" y="2031489"/>
            <a:ext cx="2449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D80305"/>
                </a:solidFill>
                <a:latin typeface="Share Tech" panose="00000500000000000000" pitchFamily="2" charset="0"/>
                <a:ea typeface="Open Sans" pitchFamily="2" charset="0"/>
                <a:cs typeface="Open Sans" pitchFamily="2" charset="0"/>
              </a:rPr>
              <a:t>1.400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6C627E1-BF61-704E-8618-E55258CFB836}"/>
              </a:ext>
            </a:extLst>
          </p:cNvPr>
          <p:cNvSpPr txBox="1"/>
          <p:nvPr/>
        </p:nvSpPr>
        <p:spPr>
          <a:xfrm>
            <a:off x="5241345" y="2580148"/>
            <a:ext cx="244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empresas de fundição no Brasil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00A9CB6-2821-E7E6-6080-761669E30A77}"/>
              </a:ext>
            </a:extLst>
          </p:cNvPr>
          <p:cNvSpPr txBox="1"/>
          <p:nvPr/>
        </p:nvSpPr>
        <p:spPr>
          <a:xfrm>
            <a:off x="8341455" y="2031489"/>
            <a:ext cx="2449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D80305"/>
                </a:solidFill>
                <a:latin typeface="Share Tech" panose="00000500000000000000" pitchFamily="2" charset="0"/>
                <a:ea typeface="Open Sans" pitchFamily="2" charset="0"/>
                <a:cs typeface="Open Sans" pitchFamily="2" charset="0"/>
              </a:rPr>
              <a:t>64.000 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8C7C52C-567B-0DB6-17E8-0EB2AAAC9890}"/>
              </a:ext>
            </a:extLst>
          </p:cNvPr>
          <p:cNvSpPr txBox="1"/>
          <p:nvPr/>
        </p:nvSpPr>
        <p:spPr>
          <a:xfrm>
            <a:off x="8341455" y="2580148"/>
            <a:ext cx="244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empregos</a:t>
            </a:r>
            <a:br>
              <a:rPr lang="pt-BR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pt-BR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diretos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0FA7BE5-5145-572E-FE65-7608AC386865}"/>
              </a:ext>
            </a:extLst>
          </p:cNvPr>
          <p:cNvSpPr txBox="1"/>
          <p:nvPr/>
        </p:nvSpPr>
        <p:spPr>
          <a:xfrm>
            <a:off x="5241345" y="3373762"/>
            <a:ext cx="2449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D80305"/>
                </a:solidFill>
                <a:latin typeface="Share Tech" panose="00000500000000000000" pitchFamily="2" charset="0"/>
                <a:ea typeface="Open Sans" pitchFamily="2" charset="0"/>
                <a:cs typeface="Open Sans" pitchFamily="2" charset="0"/>
              </a:rPr>
              <a:t>90%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9221F532-D3FE-A439-57DE-655D57262163}"/>
              </a:ext>
            </a:extLst>
          </p:cNvPr>
          <p:cNvSpPr txBox="1"/>
          <p:nvPr/>
        </p:nvSpPr>
        <p:spPr>
          <a:xfrm>
            <a:off x="5080268" y="3922421"/>
            <a:ext cx="2771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do mercado formado por pequenas e médias empresas.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BC78FBF-04DB-FAE9-7C9D-37EE259371DF}"/>
              </a:ext>
            </a:extLst>
          </p:cNvPr>
          <p:cNvSpPr txBox="1"/>
          <p:nvPr/>
        </p:nvSpPr>
        <p:spPr>
          <a:xfrm>
            <a:off x="8145404" y="3799328"/>
            <a:ext cx="284191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pt-BR" sz="3000" b="1" dirty="0">
                <a:solidFill>
                  <a:srgbClr val="D80305"/>
                </a:solidFill>
                <a:latin typeface="Share Tech" panose="00000500000000000000" pitchFamily="2" charset="0"/>
                <a:ea typeface="Open Sans" pitchFamily="2" charset="0"/>
                <a:cs typeface="Open Sans" pitchFamily="2" charset="0"/>
              </a:rPr>
              <a:t>todos os estados do Brasil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A4B34071-FD1E-5A2B-8984-B0A7BDCEC145}"/>
              </a:ext>
            </a:extLst>
          </p:cNvPr>
          <p:cNvSpPr txBox="1"/>
          <p:nvPr/>
        </p:nvSpPr>
        <p:spPr>
          <a:xfrm>
            <a:off x="8341455" y="3575136"/>
            <a:ext cx="244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Presente em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51E2DEDC-603F-6F7B-2C4F-03DD6B133452}"/>
              </a:ext>
            </a:extLst>
          </p:cNvPr>
          <p:cNvGrpSpPr/>
          <p:nvPr/>
        </p:nvGrpSpPr>
        <p:grpSpPr>
          <a:xfrm>
            <a:off x="4905540" y="6058220"/>
            <a:ext cx="6871829" cy="654962"/>
            <a:chOff x="5309069" y="6052634"/>
            <a:chExt cx="6871829" cy="654962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xmlns="" id="{832CD2ED-F884-365E-8FE2-27318E0BCC33}"/>
                </a:ext>
              </a:extLst>
            </p:cNvPr>
            <p:cNvSpPr/>
            <p:nvPr/>
          </p:nvSpPr>
          <p:spPr>
            <a:xfrm>
              <a:off x="5309069" y="6058220"/>
              <a:ext cx="6871829" cy="649376"/>
            </a:xfrm>
            <a:prstGeom prst="roundRect">
              <a:avLst/>
            </a:prstGeom>
            <a:solidFill>
              <a:srgbClr val="D80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xmlns="" id="{FC53D267-CCE3-B420-5A11-B3E8E80F117E}"/>
                </a:ext>
              </a:extLst>
            </p:cNvPr>
            <p:cNvSpPr txBox="1"/>
            <p:nvPr/>
          </p:nvSpPr>
          <p:spPr>
            <a:xfrm>
              <a:off x="5766270" y="6052634"/>
              <a:ext cx="6190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Indústria de base que contribui significativamente à</a:t>
              </a:r>
            </a:p>
            <a:p>
              <a:pPr algn="ctr"/>
              <a:r>
                <a:rPr lang="pt-BR" b="1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cadeia produtiva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952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390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LAEPI | QUEM SOMOS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B397F70-025C-A092-66B6-8AA1CFC7B342}"/>
              </a:ext>
            </a:extLst>
          </p:cNvPr>
          <p:cNvSpPr txBox="1"/>
          <p:nvPr/>
        </p:nvSpPr>
        <p:spPr>
          <a:xfrm>
            <a:off x="2301238" y="2572520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Empresa Brasileira especialista e referência na área de ruído e vibrações.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C2EA046E-D759-AC22-D353-8CCA8B86C243}"/>
              </a:ext>
            </a:extLst>
          </p:cNvPr>
          <p:cNvSpPr/>
          <p:nvPr/>
        </p:nvSpPr>
        <p:spPr>
          <a:xfrm flipH="1">
            <a:off x="5897878" y="2466560"/>
            <a:ext cx="45720" cy="1872000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3973944-96DE-BA16-339E-7B2DAAF2482E}"/>
              </a:ext>
            </a:extLst>
          </p:cNvPr>
          <p:cNvSpPr txBox="1"/>
          <p:nvPr/>
        </p:nvSpPr>
        <p:spPr>
          <a:xfrm>
            <a:off x="6096000" y="2387854"/>
            <a:ext cx="3520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Único laboratório de ensaios de atenuação de ruído em protetores auditivos do Brasil, acreditado junto a CGCRE/INMETRO.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95C9FBE8-5472-275F-C65A-459899A4CA9B}"/>
              </a:ext>
            </a:extLst>
          </p:cNvPr>
          <p:cNvSpPr/>
          <p:nvPr/>
        </p:nvSpPr>
        <p:spPr>
          <a:xfrm>
            <a:off x="0" y="6524534"/>
            <a:ext cx="12192000" cy="72000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9A4DFEC-A447-26FB-1854-331DCF72A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227">
            <a:off x="6582734" y="1098965"/>
            <a:ext cx="1312055" cy="114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89F8F364-4414-9251-3D94-8F9C78606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45" y="1201630"/>
            <a:ext cx="2527608" cy="1026841"/>
          </a:xfrm>
          <a:prstGeom prst="rect">
            <a:avLst/>
          </a:prstGeom>
        </p:spPr>
      </p:pic>
      <p:pic>
        <p:nvPicPr>
          <p:cNvPr id="27" name="Imagem 26" descr="Uma imagem contendo texto, sinal&#10;&#10;Descrição gerada com alta confiança">
            <a:extLst>
              <a:ext uri="{FF2B5EF4-FFF2-40B4-BE49-F238E27FC236}">
                <a16:creationId xmlns:a16="http://schemas.microsoft.com/office/drawing/2014/main" xmlns="" id="{CE349519-C319-255F-6453-F56469FDA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55" y="1121955"/>
            <a:ext cx="719497" cy="1186190"/>
          </a:xfrm>
          <a:prstGeom prst="rect">
            <a:avLst/>
          </a:prstGeom>
          <a:solidFill>
            <a:srgbClr val="7A65DB"/>
          </a:solidFill>
          <a:ln>
            <a:solidFill>
              <a:srgbClr val="7A65DB"/>
            </a:solidFill>
          </a:ln>
        </p:spPr>
      </p:pic>
      <p:pic>
        <p:nvPicPr>
          <p:cNvPr id="28" name="Imagem 2" descr="Homem de terno e gravata&#10;&#10;Descrição gerada automaticamente">
            <a:extLst>
              <a:ext uri="{FF2B5EF4-FFF2-40B4-BE49-F238E27FC236}">
                <a16:creationId xmlns:a16="http://schemas.microsoft.com/office/drawing/2014/main" xmlns="" id="{435B57E2-E7EC-A291-F864-7F1790683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806"/>
          <a:stretch/>
        </p:blipFill>
        <p:spPr>
          <a:xfrm>
            <a:off x="8287061" y="4382097"/>
            <a:ext cx="3904940" cy="21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51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33309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390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LAEPI | QUEM SOMOS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B397F70-025C-A092-66B6-8AA1CFC7B342}"/>
              </a:ext>
            </a:extLst>
          </p:cNvPr>
          <p:cNvSpPr txBox="1"/>
          <p:nvPr/>
        </p:nvSpPr>
        <p:spPr>
          <a:xfrm>
            <a:off x="3410945" y="1984806"/>
            <a:ext cx="81382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Engenheiro Eletricista com habilitação em Produção, com mestrado em Engenharia Mecânica na área de Acústica e Vibrações pela Universidade Federal de Santa Catarina (UFSC) e Engenheiro de Segurança do Trabalho, Diretor Técnico do LAEPI, único laboratório acreditado pela Cgcre/INMETRO para ensaios de atenuação de ruído de protetores auditivos no Brasil. Membro da comissão de proteção auditiva da ABNT/CB-32 (Comitê Brasileiro de Equipamentos de Proteção Individual), atualmente como secretário. Pesquisador visitante da </a:t>
            </a:r>
            <a:r>
              <a:rPr lang="pt-BR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Fundacentro</a:t>
            </a:r>
            <a:r>
              <a:rPr lang="pt-BR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entre 2020 e 2022 no projeto “Projeto de Avaliação da Eficácia de PA no controle de agravo à saúde dos trabalhadores.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95C9FBE8-5472-275F-C65A-459899A4CA9B}"/>
              </a:ext>
            </a:extLst>
          </p:cNvPr>
          <p:cNvSpPr/>
          <p:nvPr/>
        </p:nvSpPr>
        <p:spPr>
          <a:xfrm>
            <a:off x="0" y="6524534"/>
            <a:ext cx="12192000" cy="72000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E56983B-574B-5C2E-4E89-403C5FC63C50}"/>
              </a:ext>
            </a:extLst>
          </p:cNvPr>
          <p:cNvSpPr txBox="1"/>
          <p:nvPr/>
        </p:nvSpPr>
        <p:spPr>
          <a:xfrm>
            <a:off x="3410943" y="1493425"/>
            <a:ext cx="7223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RAFAEL NAGI CRUZ GERGES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C8EF116-416A-DAB4-052E-93059A118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95"/>
          <a:stretch/>
        </p:blipFill>
        <p:spPr>
          <a:xfrm>
            <a:off x="0" y="1543766"/>
            <a:ext cx="3350335" cy="37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4764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LEGISLAÇÃO INFRA LEGAL 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FBDC5B3-714A-5F30-7801-33B7E39B01D9}"/>
              </a:ext>
            </a:extLst>
          </p:cNvPr>
          <p:cNvSpPr/>
          <p:nvPr/>
        </p:nvSpPr>
        <p:spPr>
          <a:xfrm>
            <a:off x="384789" y="1685779"/>
            <a:ext cx="888941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 1 – PGR: </a:t>
            </a:r>
            <a:r>
              <a:rPr lang="pt-BR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medidas de controle coletivo</a:t>
            </a:r>
          </a:p>
          <a:p>
            <a:endParaRPr lang="pt-BR" sz="2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 6 – EPI: </a:t>
            </a:r>
            <a:r>
              <a:rPr lang="pt-BR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gestão do EPI, motivação e capacitação dos usuários de protetores auditivos</a:t>
            </a:r>
          </a:p>
          <a:p>
            <a:endParaRPr lang="pt-BR" sz="23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 7 - SAÚDE: </a:t>
            </a:r>
            <a:r>
              <a:rPr lang="pt-BR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gerenciamento audiológico e controle médico</a:t>
            </a:r>
          </a:p>
          <a:p>
            <a:endParaRPr lang="pt-BR" sz="2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 9 – ENGENHARIA: </a:t>
            </a:r>
            <a:r>
              <a:rPr lang="pt-BR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avaliar e quantificar a exposição ao ruído dos trabalhadores quanto aos agentes que possam causar a PAIR, como o ruído, vibração e os agentes ototóxicos e medidas de controle coletivo</a:t>
            </a:r>
          </a:p>
        </p:txBody>
      </p:sp>
      <p:sp>
        <p:nvSpPr>
          <p:cNvPr id="3" name="Colchete Direito 2">
            <a:extLst>
              <a:ext uri="{FF2B5EF4-FFF2-40B4-BE49-F238E27FC236}">
                <a16:creationId xmlns:a16="http://schemas.microsoft.com/office/drawing/2014/main" xmlns="" id="{91945856-AB8F-6BDF-49B1-484571E3EA66}"/>
              </a:ext>
            </a:extLst>
          </p:cNvPr>
          <p:cNvSpPr/>
          <p:nvPr/>
        </p:nvSpPr>
        <p:spPr>
          <a:xfrm>
            <a:off x="9253126" y="1295090"/>
            <a:ext cx="325005" cy="4604723"/>
          </a:xfrm>
          <a:prstGeom prst="righ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1DA5A2A-098A-9245-C6CC-AC658A8D0AC8}"/>
              </a:ext>
            </a:extLst>
          </p:cNvPr>
          <p:cNvSpPr txBox="1"/>
          <p:nvPr/>
        </p:nvSpPr>
        <p:spPr>
          <a:xfrm>
            <a:off x="9898144" y="4306118"/>
            <a:ext cx="18797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Programa de </a:t>
            </a:r>
          </a:p>
          <a:p>
            <a:pPr algn="ctr"/>
            <a:r>
              <a:rPr lang="pt-BR" sz="2400" b="1" dirty="0"/>
              <a:t>Conservação </a:t>
            </a:r>
          </a:p>
          <a:p>
            <a:pPr algn="ctr"/>
            <a:r>
              <a:rPr lang="pt-BR" sz="2400" b="1" dirty="0"/>
              <a:t>Auditiva</a:t>
            </a:r>
          </a:p>
          <a:p>
            <a:pPr algn="ctr"/>
            <a:r>
              <a:rPr lang="pt-BR" sz="2400" b="1" dirty="0"/>
              <a:t>(PCA)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F88482A-7F4C-31CC-6BBA-A446D8FA6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7" r="-1" b="-1"/>
          <a:stretch/>
        </p:blipFill>
        <p:spPr>
          <a:xfrm>
            <a:off x="9875953" y="1483572"/>
            <a:ext cx="1875245" cy="27742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9670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32049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5860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LEGISLAÇÃO | REGULAMENTAÇÃO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29C7E753-94FC-5D47-9D8D-1A90DF25B624}"/>
              </a:ext>
            </a:extLst>
          </p:cNvPr>
          <p:cNvSpPr/>
          <p:nvPr/>
        </p:nvSpPr>
        <p:spPr bwMode="auto">
          <a:xfrm>
            <a:off x="0" y="3025335"/>
            <a:ext cx="12192000" cy="1301185"/>
          </a:xfrm>
          <a:prstGeom prst="rightArrow">
            <a:avLst>
              <a:gd name="adj1" fmla="val 44959"/>
              <a:gd name="adj2" fmla="val 32026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lang="pt-BR" sz="1400" b="1" dirty="0">
              <a:solidFill>
                <a:srgbClr val="162E5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21368DC-3B64-0BE2-CF8C-DAC86954FDEF}"/>
              </a:ext>
            </a:extLst>
          </p:cNvPr>
          <p:cNvSpPr/>
          <p:nvPr/>
        </p:nvSpPr>
        <p:spPr bwMode="auto">
          <a:xfrm>
            <a:off x="6352320" y="2084890"/>
            <a:ext cx="2160000" cy="3182074"/>
          </a:xfrm>
          <a:prstGeom prst="rect">
            <a:avLst/>
          </a:prstGeom>
          <a:solidFill>
            <a:srgbClr val="D80305"/>
          </a:solidFill>
          <a:ln>
            <a:noFill/>
          </a:ln>
          <a:effectLst/>
        </p:spPr>
        <p:txBody>
          <a:bodyPr wrap="square" lIns="72000" tIns="72000" rIns="72000" bIns="72000" rtlCol="0" anchor="t">
            <a:noAutofit/>
          </a:bodyPr>
          <a:lstStyle/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r>
              <a:rPr kumimoji="0" lang="pt-BR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IMPLEMENTAÇÃO</a:t>
            </a:r>
            <a:endParaRPr lang="pt-BR" sz="1600" b="1" noProof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Equipamentos Proteção Coletiva;</a:t>
            </a: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Equipamentos Proteção Individual;</a:t>
            </a: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Auditorias;</a:t>
            </a: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 Biométrico Entrega EPIs;  e</a:t>
            </a: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 Vencimento EPIs.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65E03A00-3BB8-0117-161B-B8D95AAE70E4}"/>
              </a:ext>
            </a:extLst>
          </p:cNvPr>
          <p:cNvSpPr/>
          <p:nvPr/>
        </p:nvSpPr>
        <p:spPr bwMode="auto">
          <a:xfrm>
            <a:off x="9221102" y="2104076"/>
            <a:ext cx="2160000" cy="3182074"/>
          </a:xfrm>
          <a:prstGeom prst="rect">
            <a:avLst/>
          </a:prstGeom>
          <a:solidFill>
            <a:srgbClr val="D80305"/>
          </a:solidFill>
          <a:ln>
            <a:noFill/>
          </a:ln>
          <a:effectLst/>
        </p:spPr>
        <p:txBody>
          <a:bodyPr wrap="square" lIns="72000" tIns="72000" rIns="72000" bIns="72000" rtlCol="0" anchor="t">
            <a:noAutofit/>
          </a:bodyPr>
          <a:lstStyle/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r>
              <a:rPr kumimoji="0" lang="pt-BR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</a:t>
            </a:r>
            <a:endParaRPr lang="pt-BR" sz="1600" b="1" noProof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lang="pt-BR" sz="1400" b="1" noProof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lang="pt-BR" sz="1400" b="1" noProof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Exames Periódicos; e</a:t>
            </a: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Audiometria.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76EA2F6E-F5CD-2A6C-422B-31B0ED7CD8E2}"/>
              </a:ext>
            </a:extLst>
          </p:cNvPr>
          <p:cNvSpPr/>
          <p:nvPr/>
        </p:nvSpPr>
        <p:spPr bwMode="auto">
          <a:xfrm>
            <a:off x="3286418" y="2084890"/>
            <a:ext cx="2160000" cy="3182074"/>
          </a:xfrm>
          <a:prstGeom prst="rect">
            <a:avLst/>
          </a:prstGeom>
          <a:solidFill>
            <a:srgbClr val="D80305"/>
          </a:solidFill>
          <a:ln>
            <a:noFill/>
          </a:ln>
          <a:effectLst/>
        </p:spPr>
        <p:txBody>
          <a:bodyPr wrap="square" lIns="72000" tIns="72000" rIns="72000" bIns="72000" rtlCol="0" anchor="t">
            <a:noAutofit/>
          </a:bodyPr>
          <a:lstStyle/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r>
              <a:rPr kumimoji="0" lang="pt-BR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PLANEJAMENTO</a:t>
            </a:r>
            <a:endParaRPr lang="pt-BR" sz="1600" b="1" noProof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Proteção Auditiva; e</a:t>
            </a: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de Controle Médico de Saúde Ocupacional.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0BAFA16F-2248-693B-797E-7B445F364E2E}"/>
              </a:ext>
            </a:extLst>
          </p:cNvPr>
          <p:cNvSpPr/>
          <p:nvPr/>
        </p:nvSpPr>
        <p:spPr bwMode="auto">
          <a:xfrm>
            <a:off x="490561" y="2084890"/>
            <a:ext cx="2160000" cy="3182074"/>
          </a:xfrm>
          <a:prstGeom prst="rect">
            <a:avLst/>
          </a:prstGeom>
          <a:solidFill>
            <a:srgbClr val="D80305"/>
          </a:solidFill>
          <a:ln>
            <a:noFill/>
          </a:ln>
          <a:effectLst/>
        </p:spPr>
        <p:txBody>
          <a:bodyPr wrap="square" lIns="72000" tIns="72000" rIns="72000" bIns="72000" rtlCol="0" anchor="t">
            <a:noAutofit/>
          </a:bodyPr>
          <a:lstStyle/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r>
              <a:rPr kumimoji="0" lang="pt-BR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MEDIÇÃO DE RISCOS</a:t>
            </a:r>
            <a:endParaRPr lang="pt-BR" sz="1600" b="1" noProof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lang="pt-BR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955343">
              <a:spcAft>
                <a:spcPts val="0"/>
              </a:spcAft>
              <a:buClr>
                <a:schemeClr val="accent1"/>
              </a:buClr>
              <a:buSzPct val="75000"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indent="-285750" defTabSz="9553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tabLst/>
            </a:pPr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de Gerenciamento de Riscos.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CBB9EAC6-38A4-1FCF-FE76-A1B249F3F306}"/>
              </a:ext>
            </a:extLst>
          </p:cNvPr>
          <p:cNvSpPr txBox="1"/>
          <p:nvPr/>
        </p:nvSpPr>
        <p:spPr>
          <a:xfrm>
            <a:off x="129540" y="5497827"/>
            <a:ext cx="11932919" cy="854080"/>
          </a:xfrm>
          <a:prstGeom prst="rect">
            <a:avLst/>
          </a:prstGeom>
          <a:solidFill>
            <a:srgbClr val="D803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Conforme atestado em perícia e com suporte nos programas previstos na legislação brasileira, há evidência suficiente para demonstrar que não há o risco ocupacional suscitado, afastando adicional de insalubridade ou custeio adicional da aposentadoria especial, sob pena de desestimulo aos próprios programas de proteção ao trabalhador. </a:t>
            </a:r>
          </a:p>
        </p:txBody>
      </p:sp>
    </p:spTree>
    <p:extLst>
      <p:ext uri="{BB962C8B-B14F-4D97-AF65-F5344CB8AC3E}">
        <p14:creationId xmlns:p14="http://schemas.microsoft.com/office/powerpoint/2010/main" val="86157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1524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601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ATENUAÇÃO DE RUÍDO EM CAMPO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132A597-2DC5-9A80-EC5A-F6D1752D705F}"/>
              </a:ext>
            </a:extLst>
          </p:cNvPr>
          <p:cNvSpPr txBox="1"/>
          <p:nvPr/>
        </p:nvSpPr>
        <p:spPr>
          <a:xfrm>
            <a:off x="0" y="129180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 Teste de Proteção Auditiva</a:t>
            </a:r>
          </a:p>
          <a:p>
            <a:pPr algn="ctr"/>
            <a:r>
              <a:rPr lang="pt-B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 6 e NR 7</a:t>
            </a:r>
            <a:endParaRPr lang="pt-B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5C0AF9C-3BF3-0415-652A-3426D7E71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42" y="2161658"/>
            <a:ext cx="7784600" cy="38164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338EB62-D950-A125-7FB0-7366720C8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9" t="22418" r="4647" b="20023"/>
          <a:stretch/>
        </p:blipFill>
        <p:spPr>
          <a:xfrm>
            <a:off x="349937" y="2611563"/>
            <a:ext cx="3109543" cy="2954631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063BFED4-0C46-47DD-889A-372FD4AEA4EE}"/>
              </a:ext>
            </a:extLst>
          </p:cNvPr>
          <p:cNvSpPr/>
          <p:nvPr/>
        </p:nvSpPr>
        <p:spPr>
          <a:xfrm>
            <a:off x="820058" y="2640103"/>
            <a:ext cx="551542" cy="7553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170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601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ATENUAÇÃO DE RUÍDO EM CAMPO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C3A33DBB-9FAE-BF3D-8FF2-3950E7849134}"/>
              </a:ext>
            </a:extLst>
          </p:cNvPr>
          <p:cNvSpPr txBox="1"/>
          <p:nvPr/>
        </p:nvSpPr>
        <p:spPr>
          <a:xfrm>
            <a:off x="1" y="907274"/>
            <a:ext cx="993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 de Exposição ao Ruído (Dosimetria) com Técnica do Mini Microfone (MIRE) | NR 1 e NR 9</a:t>
            </a:r>
            <a:endParaRPr lang="pt-B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9ADF29B-01DA-F2AB-1189-2CD08AC8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055" y="1581725"/>
            <a:ext cx="2031257" cy="2426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E5B49EF-772A-B95D-A371-E7227FE0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892" y="1581727"/>
            <a:ext cx="7763292" cy="484955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C8B55A98-67DE-DACC-613F-22A130E5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8" y="4182119"/>
            <a:ext cx="1833080" cy="23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A87765BE-04F1-F853-3316-C5A99FF82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8" y="1581726"/>
            <a:ext cx="1815683" cy="243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AA4349D5-B3FD-57DA-32FA-85E09B800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0796" y="4182119"/>
            <a:ext cx="2031257" cy="2249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0875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B1CCEB1E-69A8-D454-AC8A-6A11F4F92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b="7855"/>
          <a:stretch/>
        </p:blipFill>
        <p:spPr>
          <a:xfrm>
            <a:off x="-12412" y="15240"/>
            <a:ext cx="12204411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0C1EC93-D7AA-8C91-F4F7-CFC455CC70F9}"/>
              </a:ext>
            </a:extLst>
          </p:cNvPr>
          <p:cNvSpPr/>
          <p:nvPr/>
        </p:nvSpPr>
        <p:spPr>
          <a:xfrm>
            <a:off x="0" y="154328"/>
            <a:ext cx="9000000" cy="694652"/>
          </a:xfrm>
          <a:prstGeom prst="rect">
            <a:avLst/>
          </a:prstGeom>
          <a:solidFill>
            <a:srgbClr val="D8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EB50BAA-E46E-468E-7FFF-14033F8B857A}"/>
              </a:ext>
            </a:extLst>
          </p:cNvPr>
          <p:cNvSpPr txBox="1"/>
          <p:nvPr/>
        </p:nvSpPr>
        <p:spPr>
          <a:xfrm>
            <a:off x="273355" y="202648"/>
            <a:ext cx="601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Share Tech" panose="00000500000000000000" pitchFamily="2" charset="0"/>
              </a:rPr>
              <a:t>ATENUAÇÃO DE RUÍDO EM CAMPO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86D64EE6-D7D8-9C70-B71E-0BD296C6F73C}"/>
              </a:ext>
            </a:extLst>
          </p:cNvPr>
          <p:cNvGrpSpPr/>
          <p:nvPr/>
        </p:nvGrpSpPr>
        <p:grpSpPr>
          <a:xfrm>
            <a:off x="11079553" y="261466"/>
            <a:ext cx="713412" cy="736097"/>
            <a:chOff x="3886876" y="2081065"/>
            <a:chExt cx="2443036" cy="2520721"/>
          </a:xfrm>
        </p:grpSpPr>
        <p:grpSp>
          <p:nvGrpSpPr>
            <p:cNvPr id="13" name="Gráfico 2">
              <a:extLst>
                <a:ext uri="{FF2B5EF4-FFF2-40B4-BE49-F238E27FC236}">
                  <a16:creationId xmlns:a16="http://schemas.microsoft.com/office/drawing/2014/main" xmlns="" id="{E8A098DD-8495-1B64-6DA3-4D4D27F88BB0}"/>
                </a:ext>
              </a:extLst>
            </p:cNvPr>
            <p:cNvGrpSpPr/>
            <p:nvPr/>
          </p:nvGrpSpPr>
          <p:grpSpPr>
            <a:xfrm>
              <a:off x="3886876" y="3983609"/>
              <a:ext cx="2443036" cy="618177"/>
              <a:chOff x="2136483" y="1102169"/>
              <a:chExt cx="1412455" cy="357403"/>
            </a:xfrm>
            <a:solidFill>
              <a:schemeClr val="tx1"/>
            </a:solidFill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xmlns="" id="{03292DF5-8A02-A588-9440-89DA5CD2B945}"/>
                  </a:ext>
                </a:extLst>
              </p:cNvPr>
              <p:cNvSpPr/>
              <p:nvPr/>
            </p:nvSpPr>
            <p:spPr>
              <a:xfrm>
                <a:off x="2136483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3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3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xmlns="" id="{26EDBB2B-8B6A-5E87-E55E-F7CB9C15F42E}"/>
                  </a:ext>
                </a:extLst>
              </p:cNvPr>
              <p:cNvSpPr/>
              <p:nvPr/>
            </p:nvSpPr>
            <p:spPr>
              <a:xfrm>
                <a:off x="3204905" y="1102169"/>
                <a:ext cx="344033" cy="357287"/>
              </a:xfrm>
              <a:custGeom>
                <a:avLst/>
                <a:gdLst>
                  <a:gd name="connsiteX0" fmla="*/ 262647 w 344033"/>
                  <a:gd name="connsiteY0" fmla="*/ 357288 h 357287"/>
                  <a:gd name="connsiteX1" fmla="*/ 236836 w 344033"/>
                  <a:gd name="connsiteY1" fmla="*/ 272529 h 357287"/>
                  <a:gd name="connsiteX2" fmla="*/ 107082 w 344033"/>
                  <a:gd name="connsiteY2" fmla="*/ 272529 h 357287"/>
                  <a:gd name="connsiteX3" fmla="*/ 81271 w 344033"/>
                  <a:gd name="connsiteY3" fmla="*/ 357288 h 357287"/>
                  <a:gd name="connsiteX4" fmla="*/ 0 w 344033"/>
                  <a:gd name="connsiteY4" fmla="*/ 357288 h 357287"/>
                  <a:gd name="connsiteX5" fmla="*/ 125684 w 344033"/>
                  <a:gd name="connsiteY5" fmla="*/ 0 h 357287"/>
                  <a:gd name="connsiteX6" fmla="*/ 213117 w 344033"/>
                  <a:gd name="connsiteY6" fmla="*/ 0 h 357287"/>
                  <a:gd name="connsiteX7" fmla="*/ 344034 w 344033"/>
                  <a:gd name="connsiteY7" fmla="*/ 357288 h 357287"/>
                  <a:gd name="connsiteX8" fmla="*/ 262763 w 344033"/>
                  <a:gd name="connsiteY8" fmla="*/ 357288 h 357287"/>
                  <a:gd name="connsiteX9" fmla="*/ 218814 w 344033"/>
                  <a:gd name="connsiteY9" fmla="*/ 209280 h 357287"/>
                  <a:gd name="connsiteX10" fmla="*/ 172075 w 344033"/>
                  <a:gd name="connsiteY10" fmla="*/ 81038 h 357287"/>
                  <a:gd name="connsiteX11" fmla="*/ 126033 w 344033"/>
                  <a:gd name="connsiteY11" fmla="*/ 209280 h 357287"/>
                  <a:gd name="connsiteX12" fmla="*/ 218814 w 344033"/>
                  <a:gd name="connsiteY12" fmla="*/ 209280 h 3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4033" h="357287">
                    <a:moveTo>
                      <a:pt x="262647" y="357288"/>
                    </a:moveTo>
                    <a:lnTo>
                      <a:pt x="236836" y="272529"/>
                    </a:lnTo>
                    <a:lnTo>
                      <a:pt x="107082" y="272529"/>
                    </a:lnTo>
                    <a:lnTo>
                      <a:pt x="81271" y="357288"/>
                    </a:lnTo>
                    <a:lnTo>
                      <a:pt x="0" y="357288"/>
                    </a:lnTo>
                    <a:lnTo>
                      <a:pt x="125684" y="0"/>
                    </a:lnTo>
                    <a:lnTo>
                      <a:pt x="213117" y="0"/>
                    </a:lnTo>
                    <a:lnTo>
                      <a:pt x="344034" y="357288"/>
                    </a:lnTo>
                    <a:lnTo>
                      <a:pt x="262763" y="357288"/>
                    </a:lnTo>
                    <a:close/>
                    <a:moveTo>
                      <a:pt x="218814" y="209280"/>
                    </a:moveTo>
                    <a:lnTo>
                      <a:pt x="172075" y="81038"/>
                    </a:lnTo>
                    <a:lnTo>
                      <a:pt x="126033" y="209280"/>
                    </a:lnTo>
                    <a:lnTo>
                      <a:pt x="218814" y="209280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xmlns="" id="{961B5FAD-06D0-D5C8-E41B-D940DDCCA668}"/>
                  </a:ext>
                </a:extLst>
              </p:cNvPr>
              <p:cNvSpPr/>
              <p:nvPr/>
            </p:nvSpPr>
            <p:spPr>
              <a:xfrm>
                <a:off x="2514815" y="1103680"/>
                <a:ext cx="263925" cy="355892"/>
              </a:xfrm>
              <a:custGeom>
                <a:avLst/>
                <a:gdLst>
                  <a:gd name="connsiteX0" fmla="*/ 0 w 263925"/>
                  <a:gd name="connsiteY0" fmla="*/ 0 h 355892"/>
                  <a:gd name="connsiteX1" fmla="*/ 110802 w 263925"/>
                  <a:gd name="connsiteY1" fmla="*/ 0 h 355892"/>
                  <a:gd name="connsiteX2" fmla="*/ 218349 w 263925"/>
                  <a:gd name="connsiteY2" fmla="*/ 19998 h 355892"/>
                  <a:gd name="connsiteX3" fmla="*/ 254857 w 263925"/>
                  <a:gd name="connsiteY3" fmla="*/ 90107 h 355892"/>
                  <a:gd name="connsiteX4" fmla="*/ 248462 w 263925"/>
                  <a:gd name="connsiteY4" fmla="*/ 126615 h 355892"/>
                  <a:gd name="connsiteX5" fmla="*/ 229859 w 263925"/>
                  <a:gd name="connsiteY5" fmla="*/ 153356 h 355892"/>
                  <a:gd name="connsiteX6" fmla="*/ 200211 w 263925"/>
                  <a:gd name="connsiteY6" fmla="*/ 166959 h 355892"/>
                  <a:gd name="connsiteX7" fmla="*/ 200211 w 263925"/>
                  <a:gd name="connsiteY7" fmla="*/ 169401 h 355892"/>
                  <a:gd name="connsiteX8" fmla="*/ 232301 w 263925"/>
                  <a:gd name="connsiteY8" fmla="*/ 181958 h 355892"/>
                  <a:gd name="connsiteX9" fmla="*/ 255322 w 263925"/>
                  <a:gd name="connsiteY9" fmla="*/ 207769 h 355892"/>
                  <a:gd name="connsiteX10" fmla="*/ 263926 w 263925"/>
                  <a:gd name="connsiteY10" fmla="*/ 252648 h 355892"/>
                  <a:gd name="connsiteX11" fmla="*/ 248113 w 263925"/>
                  <a:gd name="connsiteY11" fmla="*/ 308107 h 355892"/>
                  <a:gd name="connsiteX12" fmla="*/ 203002 w 263925"/>
                  <a:gd name="connsiteY12" fmla="*/ 343568 h 355892"/>
                  <a:gd name="connsiteX13" fmla="*/ 133242 w 263925"/>
                  <a:gd name="connsiteY13" fmla="*/ 355893 h 355892"/>
                  <a:gd name="connsiteX14" fmla="*/ 116 w 263925"/>
                  <a:gd name="connsiteY14" fmla="*/ 355893 h 355892"/>
                  <a:gd name="connsiteX15" fmla="*/ 116 w 263925"/>
                  <a:gd name="connsiteY15" fmla="*/ 0 h 355892"/>
                  <a:gd name="connsiteX16" fmla="*/ 75457 w 263925"/>
                  <a:gd name="connsiteY16" fmla="*/ 140915 h 355892"/>
                  <a:gd name="connsiteX17" fmla="*/ 119290 w 263925"/>
                  <a:gd name="connsiteY17" fmla="*/ 140915 h 355892"/>
                  <a:gd name="connsiteX18" fmla="*/ 164866 w 263925"/>
                  <a:gd name="connsiteY18" fmla="*/ 130568 h 355892"/>
                  <a:gd name="connsiteX19" fmla="*/ 177539 w 263925"/>
                  <a:gd name="connsiteY19" fmla="*/ 99989 h 355892"/>
                  <a:gd name="connsiteX20" fmla="*/ 162541 w 263925"/>
                  <a:gd name="connsiteY20" fmla="*/ 70690 h 355892"/>
                  <a:gd name="connsiteX21" fmla="*/ 115220 w 263925"/>
                  <a:gd name="connsiteY21" fmla="*/ 61854 h 355892"/>
                  <a:gd name="connsiteX22" fmla="*/ 75573 w 263925"/>
                  <a:gd name="connsiteY22" fmla="*/ 61854 h 355892"/>
                  <a:gd name="connsiteX23" fmla="*/ 75573 w 263925"/>
                  <a:gd name="connsiteY23" fmla="*/ 140915 h 355892"/>
                  <a:gd name="connsiteX24" fmla="*/ 75457 w 263925"/>
                  <a:gd name="connsiteY24" fmla="*/ 200793 h 355892"/>
                  <a:gd name="connsiteX25" fmla="*/ 75457 w 263925"/>
                  <a:gd name="connsiteY25" fmla="*/ 293574 h 355892"/>
                  <a:gd name="connsiteX26" fmla="*/ 124638 w 263925"/>
                  <a:gd name="connsiteY26" fmla="*/ 293574 h 355892"/>
                  <a:gd name="connsiteX27" fmla="*/ 172075 w 263925"/>
                  <a:gd name="connsiteY27" fmla="*/ 280436 h 355892"/>
                  <a:gd name="connsiteX28" fmla="*/ 185446 w 263925"/>
                  <a:gd name="connsiteY28" fmla="*/ 245090 h 355892"/>
                  <a:gd name="connsiteX29" fmla="*/ 179632 w 263925"/>
                  <a:gd name="connsiteY29" fmla="*/ 221953 h 355892"/>
                  <a:gd name="connsiteX30" fmla="*/ 159983 w 263925"/>
                  <a:gd name="connsiteY30" fmla="*/ 206374 h 355892"/>
                  <a:gd name="connsiteX31" fmla="*/ 122080 w 263925"/>
                  <a:gd name="connsiteY31" fmla="*/ 200793 h 355892"/>
                  <a:gd name="connsiteX32" fmla="*/ 75341 w 263925"/>
                  <a:gd name="connsiteY32" fmla="*/ 2007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3925" h="355892">
                    <a:moveTo>
                      <a:pt x="0" y="0"/>
                    </a:moveTo>
                    <a:lnTo>
                      <a:pt x="110802" y="0"/>
                    </a:lnTo>
                    <a:cubicBezTo>
                      <a:pt x="158239" y="0"/>
                      <a:pt x="194049" y="6627"/>
                      <a:pt x="218349" y="19998"/>
                    </a:cubicBezTo>
                    <a:cubicBezTo>
                      <a:pt x="242649" y="33369"/>
                      <a:pt x="254857" y="56622"/>
                      <a:pt x="254857" y="90107"/>
                    </a:cubicBezTo>
                    <a:cubicBezTo>
                      <a:pt x="254857" y="103594"/>
                      <a:pt x="252648" y="115802"/>
                      <a:pt x="248462" y="126615"/>
                    </a:cubicBezTo>
                    <a:cubicBezTo>
                      <a:pt x="244160" y="137544"/>
                      <a:pt x="237998" y="146380"/>
                      <a:pt x="229859" y="153356"/>
                    </a:cubicBezTo>
                    <a:cubicBezTo>
                      <a:pt x="221721" y="160332"/>
                      <a:pt x="211838" y="164866"/>
                      <a:pt x="200211" y="166959"/>
                    </a:cubicBezTo>
                    <a:lnTo>
                      <a:pt x="200211" y="169401"/>
                    </a:lnTo>
                    <a:cubicBezTo>
                      <a:pt x="212071" y="171842"/>
                      <a:pt x="222767" y="176028"/>
                      <a:pt x="232301" y="181958"/>
                    </a:cubicBezTo>
                    <a:cubicBezTo>
                      <a:pt x="241835" y="187887"/>
                      <a:pt x="249508" y="196491"/>
                      <a:pt x="255322" y="207769"/>
                    </a:cubicBezTo>
                    <a:cubicBezTo>
                      <a:pt x="261135" y="219047"/>
                      <a:pt x="263926" y="234045"/>
                      <a:pt x="263926" y="252648"/>
                    </a:cubicBezTo>
                    <a:cubicBezTo>
                      <a:pt x="263926" y="274273"/>
                      <a:pt x="258694" y="292760"/>
                      <a:pt x="248113" y="308107"/>
                    </a:cubicBezTo>
                    <a:cubicBezTo>
                      <a:pt x="237533" y="323571"/>
                      <a:pt x="222535" y="335313"/>
                      <a:pt x="203002" y="343568"/>
                    </a:cubicBezTo>
                    <a:cubicBezTo>
                      <a:pt x="183469" y="351707"/>
                      <a:pt x="160216" y="355893"/>
                      <a:pt x="133242" y="355893"/>
                    </a:cubicBezTo>
                    <a:lnTo>
                      <a:pt x="116" y="355893"/>
                    </a:lnTo>
                    <a:lnTo>
                      <a:pt x="116" y="0"/>
                    </a:lnTo>
                    <a:close/>
                    <a:moveTo>
                      <a:pt x="75457" y="140915"/>
                    </a:moveTo>
                    <a:lnTo>
                      <a:pt x="119290" y="140915"/>
                    </a:lnTo>
                    <a:cubicBezTo>
                      <a:pt x="141148" y="140915"/>
                      <a:pt x="156379" y="137427"/>
                      <a:pt x="164866" y="130568"/>
                    </a:cubicBezTo>
                    <a:cubicBezTo>
                      <a:pt x="173354" y="123708"/>
                      <a:pt x="177539" y="113476"/>
                      <a:pt x="177539" y="99989"/>
                    </a:cubicBezTo>
                    <a:cubicBezTo>
                      <a:pt x="177539" y="86503"/>
                      <a:pt x="172540" y="76620"/>
                      <a:pt x="162541" y="70690"/>
                    </a:cubicBezTo>
                    <a:cubicBezTo>
                      <a:pt x="152542" y="64761"/>
                      <a:pt x="136730" y="61854"/>
                      <a:pt x="115220" y="61854"/>
                    </a:cubicBezTo>
                    <a:lnTo>
                      <a:pt x="75573" y="61854"/>
                    </a:lnTo>
                    <a:lnTo>
                      <a:pt x="75573" y="140915"/>
                    </a:lnTo>
                    <a:close/>
                    <a:moveTo>
                      <a:pt x="75457" y="200793"/>
                    </a:moveTo>
                    <a:lnTo>
                      <a:pt x="75457" y="293574"/>
                    </a:lnTo>
                    <a:lnTo>
                      <a:pt x="124638" y="293574"/>
                    </a:lnTo>
                    <a:cubicBezTo>
                      <a:pt x="147310" y="293574"/>
                      <a:pt x="163122" y="289156"/>
                      <a:pt x="172075" y="280436"/>
                    </a:cubicBezTo>
                    <a:cubicBezTo>
                      <a:pt x="181027" y="271716"/>
                      <a:pt x="185446" y="259856"/>
                      <a:pt x="185446" y="245090"/>
                    </a:cubicBezTo>
                    <a:cubicBezTo>
                      <a:pt x="185446" y="236370"/>
                      <a:pt x="183469" y="228581"/>
                      <a:pt x="179632" y="221953"/>
                    </a:cubicBezTo>
                    <a:cubicBezTo>
                      <a:pt x="175795" y="215326"/>
                      <a:pt x="169168" y="210094"/>
                      <a:pt x="159983" y="206374"/>
                    </a:cubicBezTo>
                    <a:cubicBezTo>
                      <a:pt x="150798" y="202653"/>
                      <a:pt x="138241" y="200793"/>
                      <a:pt x="122080" y="200793"/>
                    </a:cubicBezTo>
                    <a:lnTo>
                      <a:pt x="75341" y="2007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xmlns="" id="{F4B8B3D5-9AFE-0920-87C3-152E351A4420}"/>
                  </a:ext>
                </a:extLst>
              </p:cNvPr>
              <p:cNvSpPr/>
              <p:nvPr/>
            </p:nvSpPr>
            <p:spPr>
              <a:xfrm>
                <a:off x="2831177" y="1103680"/>
                <a:ext cx="75457" cy="355892"/>
              </a:xfrm>
              <a:custGeom>
                <a:avLst/>
                <a:gdLst>
                  <a:gd name="connsiteX0" fmla="*/ 0 w 75457"/>
                  <a:gd name="connsiteY0" fmla="*/ 355776 h 355892"/>
                  <a:gd name="connsiteX1" fmla="*/ 0 w 75457"/>
                  <a:gd name="connsiteY1" fmla="*/ 0 h 355892"/>
                  <a:gd name="connsiteX2" fmla="*/ 75457 w 75457"/>
                  <a:gd name="connsiteY2" fmla="*/ 0 h 355892"/>
                  <a:gd name="connsiteX3" fmla="*/ 75457 w 75457"/>
                  <a:gd name="connsiteY3" fmla="*/ 355893 h 355892"/>
                  <a:gd name="connsiteX4" fmla="*/ 0 w 75457"/>
                  <a:gd name="connsiteY4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57" h="355892">
                    <a:moveTo>
                      <a:pt x="0" y="355776"/>
                    </a:moveTo>
                    <a:lnTo>
                      <a:pt x="0" y="0"/>
                    </a:lnTo>
                    <a:lnTo>
                      <a:pt x="75457" y="0"/>
                    </a:lnTo>
                    <a:lnTo>
                      <a:pt x="75457" y="355893"/>
                    </a:lnTo>
                    <a:lnTo>
                      <a:pt x="0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xmlns="" id="{8CA51150-BC3A-5076-2EFF-BE9C92423FE6}"/>
                  </a:ext>
                </a:extLst>
              </p:cNvPr>
              <p:cNvSpPr/>
              <p:nvPr/>
            </p:nvSpPr>
            <p:spPr>
              <a:xfrm>
                <a:off x="2979150" y="1103680"/>
                <a:ext cx="229278" cy="355892"/>
              </a:xfrm>
              <a:custGeom>
                <a:avLst/>
                <a:gdLst>
                  <a:gd name="connsiteX0" fmla="*/ 74294 w 229278"/>
                  <a:gd name="connsiteY0" fmla="*/ 355776 h 355892"/>
                  <a:gd name="connsiteX1" fmla="*/ 0 w 229278"/>
                  <a:gd name="connsiteY1" fmla="*/ 355776 h 355892"/>
                  <a:gd name="connsiteX2" fmla="*/ 0 w 229278"/>
                  <a:gd name="connsiteY2" fmla="*/ 0 h 355892"/>
                  <a:gd name="connsiteX3" fmla="*/ 229278 w 229278"/>
                  <a:gd name="connsiteY3" fmla="*/ 0 h 355892"/>
                  <a:gd name="connsiteX4" fmla="*/ 229278 w 229278"/>
                  <a:gd name="connsiteY4" fmla="*/ 66505 h 355892"/>
                  <a:gd name="connsiteX5" fmla="*/ 74294 w 229278"/>
                  <a:gd name="connsiteY5" fmla="*/ 66505 h 355892"/>
                  <a:gd name="connsiteX6" fmla="*/ 74294 w 229278"/>
                  <a:gd name="connsiteY6" fmla="*/ 136265 h 355892"/>
                  <a:gd name="connsiteX7" fmla="*/ 206955 w 229278"/>
                  <a:gd name="connsiteY7" fmla="*/ 136265 h 355892"/>
                  <a:gd name="connsiteX8" fmla="*/ 206955 w 229278"/>
                  <a:gd name="connsiteY8" fmla="*/ 202537 h 355892"/>
                  <a:gd name="connsiteX9" fmla="*/ 74294 w 229278"/>
                  <a:gd name="connsiteY9" fmla="*/ 202537 h 355892"/>
                  <a:gd name="connsiteX10" fmla="*/ 74294 w 229278"/>
                  <a:gd name="connsiteY10" fmla="*/ 355893 h 35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278" h="355892">
                    <a:moveTo>
                      <a:pt x="74294" y="355776"/>
                    </a:moveTo>
                    <a:lnTo>
                      <a:pt x="0" y="355776"/>
                    </a:lnTo>
                    <a:lnTo>
                      <a:pt x="0" y="0"/>
                    </a:lnTo>
                    <a:lnTo>
                      <a:pt x="229278" y="0"/>
                    </a:lnTo>
                    <a:lnTo>
                      <a:pt x="229278" y="66505"/>
                    </a:lnTo>
                    <a:lnTo>
                      <a:pt x="74294" y="66505"/>
                    </a:lnTo>
                    <a:lnTo>
                      <a:pt x="74294" y="136265"/>
                    </a:lnTo>
                    <a:lnTo>
                      <a:pt x="206955" y="136265"/>
                    </a:lnTo>
                    <a:lnTo>
                      <a:pt x="206955" y="202537"/>
                    </a:lnTo>
                    <a:lnTo>
                      <a:pt x="74294" y="202537"/>
                    </a:lnTo>
                    <a:lnTo>
                      <a:pt x="74294" y="355893"/>
                    </a:lnTo>
                    <a:close/>
                  </a:path>
                </a:pathLst>
              </a:custGeom>
              <a:grpFill/>
              <a:ln w="11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FDBB00D-D126-595F-5187-513DC40EF2FD}"/>
                </a:ext>
              </a:extLst>
            </p:cNvPr>
            <p:cNvSpPr/>
            <p:nvPr/>
          </p:nvSpPr>
          <p:spPr>
            <a:xfrm>
              <a:off x="4240807" y="2081065"/>
              <a:ext cx="1737286" cy="1756876"/>
            </a:xfrm>
            <a:custGeom>
              <a:avLst/>
              <a:gdLst>
                <a:gd name="connsiteX0" fmla="*/ 736434 w 1061981"/>
                <a:gd name="connsiteY0" fmla="*/ 0 h 1073956"/>
                <a:gd name="connsiteX1" fmla="*/ 0 w 1061981"/>
                <a:gd name="connsiteY1" fmla="*/ 0 h 1073956"/>
                <a:gd name="connsiteX2" fmla="*/ 0 w 1061981"/>
                <a:gd name="connsiteY2" fmla="*/ 745735 h 1073956"/>
                <a:gd name="connsiteX3" fmla="*/ 28718 w 1061981"/>
                <a:gd name="connsiteY3" fmla="*/ 774453 h 1073956"/>
                <a:gd name="connsiteX4" fmla="*/ 287412 w 1061981"/>
                <a:gd name="connsiteY4" fmla="*/ 1033031 h 1073956"/>
                <a:gd name="connsiteX5" fmla="*/ 328337 w 1061981"/>
                <a:gd name="connsiteY5" fmla="*/ 1073957 h 1073956"/>
                <a:gd name="connsiteX6" fmla="*/ 407050 w 1061981"/>
                <a:gd name="connsiteY6" fmla="*/ 1073957 h 1073956"/>
                <a:gd name="connsiteX7" fmla="*/ 407050 w 1061981"/>
                <a:gd name="connsiteY7" fmla="*/ 406818 h 1073956"/>
                <a:gd name="connsiteX8" fmla="*/ 813519 w 1061981"/>
                <a:gd name="connsiteY8" fmla="*/ 406818 h 1073956"/>
                <a:gd name="connsiteX9" fmla="*/ 813519 w 1061981"/>
                <a:gd name="connsiteY9" fmla="*/ 492739 h 1073956"/>
                <a:gd name="connsiteX10" fmla="*/ 490413 w 1061981"/>
                <a:gd name="connsiteY10" fmla="*/ 492739 h 1073956"/>
                <a:gd name="connsiteX11" fmla="*/ 490413 w 1061981"/>
                <a:gd name="connsiteY11" fmla="*/ 741201 h 1073956"/>
                <a:gd name="connsiteX12" fmla="*/ 813519 w 1061981"/>
                <a:gd name="connsiteY12" fmla="*/ 741201 h 1073956"/>
                <a:gd name="connsiteX13" fmla="*/ 813519 w 1061981"/>
                <a:gd name="connsiteY13" fmla="*/ 826308 h 1073956"/>
                <a:gd name="connsiteX14" fmla="*/ 490413 w 1061981"/>
                <a:gd name="connsiteY14" fmla="*/ 826308 h 1073956"/>
                <a:gd name="connsiteX15" fmla="*/ 490413 w 1061981"/>
                <a:gd name="connsiteY15" fmla="*/ 1073957 h 1073956"/>
                <a:gd name="connsiteX16" fmla="*/ 1061981 w 1061981"/>
                <a:gd name="connsiteY16" fmla="*/ 1073957 h 1073956"/>
                <a:gd name="connsiteX17" fmla="*/ 1061981 w 1061981"/>
                <a:gd name="connsiteY17" fmla="*/ 325431 h 1073956"/>
                <a:gd name="connsiteX18" fmla="*/ 736434 w 1061981"/>
                <a:gd name="connsiteY18" fmla="*/ 0 h 1073956"/>
                <a:gd name="connsiteX19" fmla="*/ 980711 w 1061981"/>
                <a:gd name="connsiteY19" fmla="*/ 992686 h 1073956"/>
                <a:gd name="connsiteX20" fmla="*/ 571568 w 1061981"/>
                <a:gd name="connsiteY20" fmla="*/ 992686 h 1073956"/>
                <a:gd name="connsiteX21" fmla="*/ 571568 w 1061981"/>
                <a:gd name="connsiteY21" fmla="*/ 907462 h 1073956"/>
                <a:gd name="connsiteX22" fmla="*/ 894673 w 1061981"/>
                <a:gd name="connsiteY22" fmla="*/ 907462 h 1073956"/>
                <a:gd name="connsiteX23" fmla="*/ 894673 w 1061981"/>
                <a:gd name="connsiteY23" fmla="*/ 659930 h 1073956"/>
                <a:gd name="connsiteX24" fmla="*/ 571568 w 1061981"/>
                <a:gd name="connsiteY24" fmla="*/ 659930 h 1073956"/>
                <a:gd name="connsiteX25" fmla="*/ 571568 w 1061981"/>
                <a:gd name="connsiteY25" fmla="*/ 573893 h 1073956"/>
                <a:gd name="connsiteX26" fmla="*/ 894673 w 1061981"/>
                <a:gd name="connsiteY26" fmla="*/ 573893 h 1073956"/>
                <a:gd name="connsiteX27" fmla="*/ 894673 w 1061981"/>
                <a:gd name="connsiteY27" fmla="*/ 325547 h 1073956"/>
                <a:gd name="connsiteX28" fmla="*/ 325780 w 1061981"/>
                <a:gd name="connsiteY28" fmla="*/ 325547 h 1073956"/>
                <a:gd name="connsiteX29" fmla="*/ 325780 w 1061981"/>
                <a:gd name="connsiteY29" fmla="*/ 968968 h 1073956"/>
                <a:gd name="connsiteX30" fmla="*/ 81271 w 1061981"/>
                <a:gd name="connsiteY30" fmla="*/ 724226 h 1073956"/>
                <a:gd name="connsiteX31" fmla="*/ 81271 w 1061981"/>
                <a:gd name="connsiteY31" fmla="*/ 81154 h 1073956"/>
                <a:gd name="connsiteX32" fmla="*/ 715041 w 1061981"/>
                <a:gd name="connsiteY32" fmla="*/ 81154 h 1073956"/>
                <a:gd name="connsiteX33" fmla="*/ 959434 w 1061981"/>
                <a:gd name="connsiteY33" fmla="*/ 325547 h 1073956"/>
                <a:gd name="connsiteX34" fmla="*/ 980827 w 1061981"/>
                <a:gd name="connsiteY34" fmla="*/ 346940 h 1073956"/>
                <a:gd name="connsiteX35" fmla="*/ 980827 w 1061981"/>
                <a:gd name="connsiteY35" fmla="*/ 992686 h 107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1981" h="1073956">
                  <a:moveTo>
                    <a:pt x="736434" y="0"/>
                  </a:moveTo>
                  <a:lnTo>
                    <a:pt x="0" y="0"/>
                  </a:lnTo>
                  <a:lnTo>
                    <a:pt x="0" y="745735"/>
                  </a:lnTo>
                  <a:lnTo>
                    <a:pt x="28718" y="774453"/>
                  </a:lnTo>
                  <a:lnTo>
                    <a:pt x="287412" y="1033031"/>
                  </a:lnTo>
                  <a:lnTo>
                    <a:pt x="328337" y="1073957"/>
                  </a:lnTo>
                  <a:lnTo>
                    <a:pt x="407050" y="1073957"/>
                  </a:lnTo>
                  <a:lnTo>
                    <a:pt x="407050" y="406818"/>
                  </a:lnTo>
                  <a:lnTo>
                    <a:pt x="813519" y="406818"/>
                  </a:lnTo>
                  <a:lnTo>
                    <a:pt x="813519" y="492739"/>
                  </a:lnTo>
                  <a:lnTo>
                    <a:pt x="490413" y="492739"/>
                  </a:lnTo>
                  <a:lnTo>
                    <a:pt x="490413" y="741201"/>
                  </a:lnTo>
                  <a:lnTo>
                    <a:pt x="813519" y="741201"/>
                  </a:lnTo>
                  <a:lnTo>
                    <a:pt x="813519" y="826308"/>
                  </a:lnTo>
                  <a:lnTo>
                    <a:pt x="490413" y="826308"/>
                  </a:lnTo>
                  <a:lnTo>
                    <a:pt x="490413" y="1073957"/>
                  </a:lnTo>
                  <a:lnTo>
                    <a:pt x="1061981" y="1073957"/>
                  </a:lnTo>
                  <a:lnTo>
                    <a:pt x="1061981" y="325431"/>
                  </a:lnTo>
                  <a:lnTo>
                    <a:pt x="736434" y="0"/>
                  </a:lnTo>
                  <a:close/>
                  <a:moveTo>
                    <a:pt x="980711" y="992686"/>
                  </a:moveTo>
                  <a:lnTo>
                    <a:pt x="571568" y="992686"/>
                  </a:lnTo>
                  <a:lnTo>
                    <a:pt x="571568" y="907462"/>
                  </a:lnTo>
                  <a:lnTo>
                    <a:pt x="894673" y="907462"/>
                  </a:lnTo>
                  <a:lnTo>
                    <a:pt x="894673" y="659930"/>
                  </a:lnTo>
                  <a:lnTo>
                    <a:pt x="571568" y="659930"/>
                  </a:lnTo>
                  <a:lnTo>
                    <a:pt x="571568" y="573893"/>
                  </a:lnTo>
                  <a:lnTo>
                    <a:pt x="894673" y="573893"/>
                  </a:lnTo>
                  <a:lnTo>
                    <a:pt x="894673" y="325547"/>
                  </a:lnTo>
                  <a:lnTo>
                    <a:pt x="325780" y="325547"/>
                  </a:lnTo>
                  <a:lnTo>
                    <a:pt x="325780" y="968968"/>
                  </a:lnTo>
                  <a:lnTo>
                    <a:pt x="81271" y="724226"/>
                  </a:lnTo>
                  <a:lnTo>
                    <a:pt x="81271" y="81154"/>
                  </a:lnTo>
                  <a:lnTo>
                    <a:pt x="715041" y="81154"/>
                  </a:lnTo>
                  <a:lnTo>
                    <a:pt x="959434" y="325547"/>
                  </a:lnTo>
                  <a:lnTo>
                    <a:pt x="980827" y="346940"/>
                  </a:lnTo>
                  <a:lnTo>
                    <a:pt x="980827" y="992686"/>
                  </a:lnTo>
                  <a:close/>
                </a:path>
              </a:pathLst>
            </a:custGeom>
            <a:solidFill>
              <a:srgbClr val="D80305"/>
            </a:solidFill>
            <a:ln w="11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6419DDFA-9D68-A18F-BAA6-80835E14B0B3}"/>
              </a:ext>
            </a:extLst>
          </p:cNvPr>
          <p:cNvSpPr/>
          <p:nvPr/>
        </p:nvSpPr>
        <p:spPr>
          <a:xfrm>
            <a:off x="0" y="6596534"/>
            <a:ext cx="12192000" cy="261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ACABE5DA-00DE-9412-3980-D6B98E1034D4}"/>
              </a:ext>
            </a:extLst>
          </p:cNvPr>
          <p:cNvSpPr/>
          <p:nvPr/>
        </p:nvSpPr>
        <p:spPr>
          <a:xfrm flipH="1">
            <a:off x="-12622171" y="3961703"/>
            <a:ext cx="11160000" cy="4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B6E0FD1-674B-055C-296E-8130EB14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6" r="-1"/>
          <a:stretch/>
        </p:blipFill>
        <p:spPr>
          <a:xfrm rot="5400000">
            <a:off x="2143026" y="333109"/>
            <a:ext cx="2555531" cy="40412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8A0E13D-85B2-5471-1E11-808DEE5BF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46"/>
          <a:stretch/>
        </p:blipFill>
        <p:spPr>
          <a:xfrm rot="5400000">
            <a:off x="7219565" y="409777"/>
            <a:ext cx="2757618" cy="414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2D4A75D7-75F2-CD91-5C39-84502F932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41" r="7555"/>
          <a:stretch/>
        </p:blipFill>
        <p:spPr>
          <a:xfrm rot="5400000">
            <a:off x="4947810" y="3131979"/>
            <a:ext cx="2687077" cy="4140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00B72AB9-EE37-6347-F4B1-531A6E1EE7C7}"/>
              </a:ext>
            </a:extLst>
          </p:cNvPr>
          <p:cNvSpPr txBox="1"/>
          <p:nvPr/>
        </p:nvSpPr>
        <p:spPr>
          <a:xfrm>
            <a:off x="75329" y="997504"/>
            <a:ext cx="15073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C1684B59-6800-E0B9-56D5-C54C02E8C79F}"/>
              </a:ext>
            </a:extLst>
          </p:cNvPr>
          <p:cNvSpPr txBox="1"/>
          <p:nvPr/>
        </p:nvSpPr>
        <p:spPr>
          <a:xfrm>
            <a:off x="5441393" y="970716"/>
            <a:ext cx="143256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RUIM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9FF19D89-3E93-1040-14F8-30262C3FE526}"/>
              </a:ext>
            </a:extLst>
          </p:cNvPr>
          <p:cNvSpPr txBox="1"/>
          <p:nvPr/>
        </p:nvSpPr>
        <p:spPr>
          <a:xfrm>
            <a:off x="2971800" y="3814037"/>
            <a:ext cx="1392215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POSITIVA</a:t>
            </a:r>
          </a:p>
        </p:txBody>
      </p:sp>
    </p:spTree>
    <p:extLst>
      <p:ext uri="{BB962C8B-B14F-4D97-AF65-F5344CB8AC3E}">
        <p14:creationId xmlns:p14="http://schemas.microsoft.com/office/powerpoint/2010/main" val="2759597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944</Words>
  <Application>Microsoft Office PowerPoint</Application>
  <PresentationFormat>Widescreen</PresentationFormat>
  <Paragraphs>100</Paragraphs>
  <Slides>15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Open Sans</vt:lpstr>
      <vt:lpstr>Calibri Light</vt:lpstr>
      <vt:lpstr>Share Tech</vt:lpstr>
      <vt:lpstr>Arial</vt:lpstr>
      <vt:lpstr>Wingdings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Cleysson de Souza</dc:creator>
  <cp:lastModifiedBy>Enmanuely Sousa Soares</cp:lastModifiedBy>
  <cp:revision>53</cp:revision>
  <dcterms:created xsi:type="dcterms:W3CDTF">2023-05-18T13:13:32Z</dcterms:created>
  <dcterms:modified xsi:type="dcterms:W3CDTF">2024-07-03T13:04:45Z</dcterms:modified>
</cp:coreProperties>
</file>