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5652620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778000" y="2298700"/>
            <a:ext cx="20828000" cy="4648200"/>
          </a:xfrm>
          <a:prstGeom prst="rect">
            <a:avLst/>
          </a:prstGeom>
        </p:spPr>
        <p:txBody>
          <a:bodyPr anchor="b"/>
          <a:lstStyle/>
          <a:p>
            <a:r>
              <a:t>Texto do Título</a:t>
            </a:r>
          </a:p>
        </p:txBody>
      </p:sp>
      <p:sp>
        <p:nvSpPr>
          <p:cNvPr id="12" name="Nível de Corpo Um…"/>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92"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99" name="Nível de Corpo Um…"/>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a:spcBef>
                <a:spcPts val="0"/>
              </a:spcBef>
              <a:buSzTx/>
              <a:buNone/>
              <a:defRPr sz="3600" b="1"/>
            </a:lvl1pPr>
            <a:lvl2pPr marL="1074615" indent="-439615">
              <a:spcBef>
                <a:spcPts val="0"/>
              </a:spcBef>
              <a:defRPr sz="3600" b="1"/>
            </a:lvl2pPr>
            <a:lvl3pPr marL="1709615" indent="-439615">
              <a:spcBef>
                <a:spcPts val="0"/>
              </a:spcBef>
              <a:defRPr sz="3600" b="1"/>
            </a:lvl3pPr>
            <a:lvl4pPr marL="2344615" indent="-439615">
              <a:spcBef>
                <a:spcPts val="0"/>
              </a:spcBef>
              <a:defRPr sz="3600" b="1"/>
            </a:lvl4pPr>
            <a:lvl5pPr marL="2979615" indent="-439615">
              <a:spcBef>
                <a:spcPts val="0"/>
              </a:spcBef>
              <a:defRPr sz="3600" b="1"/>
            </a:lvl5pPr>
          </a:lstStyle>
          <a:p>
            <a:r>
              <a:t>Autoria e Data</a:t>
            </a:r>
          </a:p>
          <a:p>
            <a:pPr lvl="1"/>
            <a:endParaRPr/>
          </a:p>
          <a:p>
            <a:pPr lvl="2"/>
            <a:endParaRPr/>
          </a:p>
          <a:p>
            <a:pPr lvl="3"/>
            <a:endParaRPr/>
          </a:p>
          <a:p>
            <a:pPr lvl="4"/>
            <a:endParaRPr/>
          </a:p>
        </p:txBody>
      </p:sp>
      <p:sp>
        <p:nvSpPr>
          <p:cNvPr id="100" name="Título da Apresentação"/>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Título da Apresentação</a:t>
            </a:r>
          </a:p>
        </p:txBody>
      </p:sp>
      <p:sp>
        <p:nvSpPr>
          <p:cNvPr id="101" name="Nível de Corpo Um…"/>
          <p:cNvSpPr txBox="1">
            <a:spLocks noGrp="1"/>
          </p:cNvSpPr>
          <p:nvPr>
            <p:ph type="body" sz="quarter" idx="21" hasCustomPrompt="1"/>
          </p:nvPr>
        </p:nvSpPr>
        <p:spPr>
          <a:xfrm>
            <a:off x="1201342" y="7223190"/>
            <a:ext cx="21971002" cy="1905002"/>
          </a:xfrm>
          <a:prstGeom prst="rect">
            <a:avLst/>
          </a:prstGeom>
        </p:spPr>
        <p:txBody>
          <a:bodyPr/>
          <a:lstStyle/>
          <a:p>
            <a:pPr marL="0" lvl="4" indent="1124711" defTabSz="338454">
              <a:spcBef>
                <a:spcPts val="0"/>
              </a:spcBef>
              <a:buSzTx/>
              <a:buNone/>
              <a:defRPr sz="2255" b="1"/>
            </a:pPr>
            <a:r>
              <a:t>Subtítulo da Apresentação
</a:t>
            </a:r>
          </a:p>
        </p:txBody>
      </p:sp>
      <p:sp>
        <p:nvSpPr>
          <p:cNvPr id="102"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pic>
        <p:nvPicPr>
          <p:cNvPr id="109" name="Imagem 4" descr="Imagem 4"/>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10" name="Imagem 5" descr="Imagem 5"/>
          <p:cNvPicPr>
            <a:picLocks noChangeAspect="1"/>
          </p:cNvPicPr>
          <p:nvPr/>
        </p:nvPicPr>
        <p:blipFill>
          <a:blip r:embed="rId3">
            <a:extLst/>
          </a:blip>
          <a:stretch>
            <a:fillRect/>
          </a:stretch>
        </p:blipFill>
        <p:spPr>
          <a:xfrm>
            <a:off x="19999850" y="391714"/>
            <a:ext cx="3552825" cy="1074731"/>
          </a:xfrm>
          <a:prstGeom prst="rect">
            <a:avLst/>
          </a:prstGeom>
          <a:ln w="12700">
            <a:miter lim="400000"/>
          </a:ln>
        </p:spPr>
      </p:pic>
      <p:sp>
        <p:nvSpPr>
          <p:cNvPr id="111" name="Número do Slide"/>
          <p:cNvSpPr txBox="1">
            <a:spLocks noGrp="1"/>
          </p:cNvSpPr>
          <p:nvPr>
            <p:ph type="sldNum" sz="quarter" idx="2"/>
          </p:nvPr>
        </p:nvSpPr>
        <p:spPr>
          <a:xfrm>
            <a:off x="11785600" y="12344400"/>
            <a:ext cx="5689600" cy="736601"/>
          </a:xfrm>
          <a:prstGeom prst="rect">
            <a:avLst/>
          </a:prstGeom>
        </p:spPr>
        <p:txBody>
          <a:bodyPr lIns="91439" tIns="91439" rIns="91439" bIns="91439" anchor="ctr"/>
          <a:lstStyle>
            <a:lvl1pPr algn="r" defTabSz="1828800">
              <a:defRPr>
                <a:solidFill>
                  <a:srgbClr val="757575"/>
                </a:solidFill>
                <a:latin typeface="Aptos"/>
                <a:ea typeface="Aptos"/>
                <a:cs typeface="Aptos"/>
                <a:sym typeface="Aptos"/>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Vertical">
    <p:spTree>
      <p:nvGrpSpPr>
        <p:cNvPr id="1" name=""/>
        <p:cNvGrpSpPr/>
        <p:nvPr/>
      </p:nvGrpSpPr>
      <p:grpSpPr>
        <a:xfrm>
          <a:off x="0" y="0"/>
          <a:ext cx="0" cy="0"/>
          <a:chOff x="0" y="0"/>
          <a:chExt cx="0" cy="0"/>
        </a:xfrm>
      </p:grpSpPr>
      <p:sp>
        <p:nvSpPr>
          <p:cNvPr id="20" name="Garça sobrevoando uma praia com uma cerca baixa à frente"/>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21" name="Texto do Título"/>
          <p:cNvSpPr txBox="1">
            <a:spLocks noGrp="1"/>
          </p:cNvSpPr>
          <p:nvPr>
            <p:ph type="title"/>
          </p:nvPr>
        </p:nvSpPr>
        <p:spPr>
          <a:xfrm>
            <a:off x="1651000" y="952500"/>
            <a:ext cx="10223500" cy="5549900"/>
          </a:xfrm>
          <a:prstGeom prst="rect">
            <a:avLst/>
          </a:prstGeom>
        </p:spPr>
        <p:txBody>
          <a:bodyPr anchor="b"/>
          <a:lstStyle>
            <a:lvl1pPr>
              <a:defRPr sz="8400"/>
            </a:lvl1pPr>
          </a:lstStyle>
          <a:p>
            <a:r>
              <a:t>Texto do Título</a:t>
            </a:r>
          </a:p>
        </p:txBody>
      </p:sp>
      <p:sp>
        <p:nvSpPr>
          <p:cNvPr id="22" name="Nível de Corpo Um…"/>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2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 Superior">
    <p:spTree>
      <p:nvGrpSpPr>
        <p:cNvPr id="1" name=""/>
        <p:cNvGrpSpPr/>
        <p:nvPr/>
      </p:nvGrpSpPr>
      <p:grpSpPr>
        <a:xfrm>
          <a:off x="0" y="0"/>
          <a:ext cx="0" cy="0"/>
          <a:chOff x="0" y="0"/>
          <a:chExt cx="0" cy="0"/>
        </a:xfrm>
      </p:grpSpPr>
      <p:sp>
        <p:nvSpPr>
          <p:cNvPr id="30" name="Texto do Título"/>
          <p:cNvSpPr txBox="1">
            <a:spLocks noGrp="1"/>
          </p:cNvSpPr>
          <p:nvPr>
            <p:ph type="title"/>
          </p:nvPr>
        </p:nvSpPr>
        <p:spPr>
          <a:prstGeom prst="rect">
            <a:avLst/>
          </a:prstGeom>
        </p:spPr>
        <p:txBody>
          <a:bodyPr/>
          <a:lstStyle/>
          <a:p>
            <a:r>
              <a:t>Texto do Título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47" name="Trilha de areia entre duas colinas rumo ao oceano"/>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48" name="Texto do Título"/>
          <p:cNvSpPr txBox="1">
            <a:spLocks noGrp="1"/>
          </p:cNvSpPr>
          <p:nvPr>
            <p:ph type="title"/>
          </p:nvPr>
        </p:nvSpPr>
        <p:spPr>
          <a:prstGeom prst="rect">
            <a:avLst/>
          </a:prstGeom>
        </p:spPr>
        <p:txBody>
          <a:bodyPr/>
          <a:lstStyle/>
          <a:p>
            <a:r>
              <a:t>Texto do Título</a:t>
            </a:r>
          </a:p>
        </p:txBody>
      </p:sp>
      <p:sp>
        <p:nvSpPr>
          <p:cNvPr id="49" name="Nível de Corpo Um…"/>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57" name="Nível de Corpo Um…"/>
          <p:cNvSpPr txBox="1">
            <a:spLocks noGrp="1"/>
          </p:cNvSpPr>
          <p:nvPr>
            <p:ph type="body" idx="1"/>
          </p:nvPr>
        </p:nvSpPr>
        <p:spPr>
          <a:xfrm>
            <a:off x="1689100" y="1778000"/>
            <a:ext cx="21005800" cy="10160000"/>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65" name="Trilha de areia entre duas colinas rumo ao oceano"/>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66" name="Garça sobrevoando uma praia com uma cerca baixa à frente"/>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67" name="Vista de praia e mar de uma duna de areia com grama"/>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6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75" name="Nível de Corpo Um…"/>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6" name="“Digite uma citação aqui.”"/>
          <p:cNvSpPr txBox="1">
            <a:spLocks noGrp="1"/>
          </p:cNvSpPr>
          <p:nvPr>
            <p:ph type="body" sz="quarter" idx="21"/>
          </p:nvPr>
        </p:nvSpPr>
        <p:spPr>
          <a:xfrm>
            <a:off x="2387600" y="6076950"/>
            <a:ext cx="19621500" cy="825500"/>
          </a:xfrm>
          <a:prstGeom prst="rect">
            <a:avLst/>
          </a:prstGeom>
        </p:spPr>
        <p:txBody>
          <a:bodyPr/>
          <a:lstStyle/>
          <a:p>
            <a:pPr marL="0" indent="0" algn="ctr">
              <a:spcBef>
                <a:spcPts val="0"/>
              </a:spcBef>
              <a:buSzTx/>
              <a:buNone/>
              <a:defRPr>
                <a:latin typeface="Helvetica Neue Medium"/>
                <a:ea typeface="Helvetica Neue Medium"/>
                <a:cs typeface="Helvetica Neue Medium"/>
                <a:sym typeface="Helvetica Neue Medium"/>
              </a:defRPr>
            </a:pPr>
            <a:endParaRPr/>
          </a:p>
        </p:txBody>
      </p:sp>
      <p:sp>
        <p:nvSpPr>
          <p:cNvPr id="7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84" name="Vista de praia e mar de uma duna de areia com grama"/>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Texto do Título</a:t>
            </a:r>
          </a:p>
        </p:txBody>
      </p:sp>
      <p:sp>
        <p:nvSpPr>
          <p:cNvPr id="3" name="Nível de Corpo Um…"/>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1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Agrupar"/>
          <p:cNvGrpSpPr/>
          <p:nvPr/>
        </p:nvGrpSpPr>
        <p:grpSpPr>
          <a:xfrm>
            <a:off x="11633806" y="557052"/>
            <a:ext cx="12276236" cy="4620250"/>
            <a:chOff x="0" y="0"/>
            <a:chExt cx="12276235" cy="4620249"/>
          </a:xfrm>
        </p:grpSpPr>
        <p:sp>
          <p:nvSpPr>
            <p:cNvPr id="120" name="Retângulo"/>
            <p:cNvSpPr/>
            <p:nvPr/>
          </p:nvSpPr>
          <p:spPr>
            <a:xfrm>
              <a:off x="0" y="0"/>
              <a:ext cx="12276236" cy="4620250"/>
            </a:xfrm>
            <a:prstGeom prst="rect">
              <a:avLst/>
            </a:prstGeom>
            <a:solidFill>
              <a:srgbClr val="005493"/>
            </a:solidFill>
            <a:ln w="25400" cap="flat">
              <a:solidFill>
                <a:srgbClr val="10A997"/>
              </a:solidFill>
              <a:prstDash val="solid"/>
              <a:round/>
            </a:ln>
            <a:effectLst/>
          </p:spPr>
          <p:txBody>
            <a:bodyPr wrap="square" lIns="0" tIns="0" rIns="0" bIns="0" numCol="1" anchor="ctr">
              <a:noAutofit/>
            </a:bodyPr>
            <a:lstStyle/>
            <a:p>
              <a:pPr>
                <a:defRPr>
                  <a:solidFill>
                    <a:srgbClr val="FFFFFF"/>
                  </a:solidFill>
                </a:defRPr>
              </a:pPr>
              <a:endParaRPr/>
            </a:p>
          </p:txBody>
        </p:sp>
        <p:pic>
          <p:nvPicPr>
            <p:cNvPr id="121" name="horizontal.png" descr="horizontal.png"/>
            <p:cNvPicPr>
              <a:picLocks noChangeAspect="1"/>
            </p:cNvPicPr>
            <p:nvPr/>
          </p:nvPicPr>
          <p:blipFill>
            <a:blip r:embed="rId2">
              <a:extLst/>
            </a:blip>
            <a:srcRect/>
            <a:stretch>
              <a:fillRect/>
            </a:stretch>
          </p:blipFill>
          <p:spPr>
            <a:xfrm>
              <a:off x="768586" y="564985"/>
              <a:ext cx="10738939" cy="3490156"/>
            </a:xfrm>
            <a:prstGeom prst="rect">
              <a:avLst/>
            </a:prstGeom>
            <a:ln w="12700" cap="flat">
              <a:noFill/>
              <a:miter lim="400000"/>
            </a:ln>
            <a:effectLst/>
          </p:spPr>
        </p:pic>
      </p:grpSp>
      <p:sp>
        <p:nvSpPr>
          <p:cNvPr id="123" name="Doença Cardiovascular…"/>
          <p:cNvSpPr txBox="1">
            <a:spLocks noGrp="1"/>
          </p:cNvSpPr>
          <p:nvPr>
            <p:ph type="ctrTitle"/>
          </p:nvPr>
        </p:nvSpPr>
        <p:spPr>
          <a:xfrm>
            <a:off x="644569" y="5224378"/>
            <a:ext cx="23094862" cy="4668482"/>
          </a:xfrm>
          <a:prstGeom prst="rect">
            <a:avLst/>
          </a:prstGeom>
        </p:spPr>
        <p:txBody>
          <a:bodyPr anchor="ctr"/>
          <a:lstStyle/>
          <a:p>
            <a:pPr>
              <a:lnSpc>
                <a:spcPct val="110000"/>
              </a:lnSpc>
              <a:defRPr sz="8400" b="1">
                <a:solidFill>
                  <a:srgbClr val="002060"/>
                </a:solidFill>
                <a:latin typeface="Arial"/>
                <a:ea typeface="Arial"/>
                <a:cs typeface="Arial"/>
                <a:sym typeface="Arial"/>
              </a:defRPr>
            </a:pPr>
            <a:r>
              <a:t>Doença Cardiovascular</a:t>
            </a:r>
          </a:p>
          <a:p>
            <a:pPr algn="l">
              <a:lnSpc>
                <a:spcPct val="110000"/>
              </a:lnSpc>
              <a:defRPr sz="7800" b="1">
                <a:solidFill>
                  <a:srgbClr val="002060"/>
                </a:solidFill>
                <a:latin typeface="Arial"/>
                <a:ea typeface="Arial"/>
                <a:cs typeface="Arial"/>
                <a:sym typeface="Arial"/>
              </a:defRPr>
            </a:pPr>
            <a:r>
              <a:t>Principal Causa de Morte no Brasil e no Mundo</a:t>
            </a:r>
          </a:p>
        </p:txBody>
      </p:sp>
      <p:sp>
        <p:nvSpPr>
          <p:cNvPr id="124" name="Dr. John Doe"/>
          <p:cNvSpPr txBox="1"/>
          <p:nvPr/>
        </p:nvSpPr>
        <p:spPr>
          <a:xfrm>
            <a:off x="644569" y="9939935"/>
            <a:ext cx="19841803" cy="2714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gn="l">
              <a:lnSpc>
                <a:spcPct val="110000"/>
              </a:lnSpc>
              <a:spcBef>
                <a:spcPts val="500"/>
              </a:spcBef>
              <a:defRPr sz="4800" b="1">
                <a:latin typeface="Arial"/>
                <a:ea typeface="Arial"/>
                <a:cs typeface="Arial"/>
                <a:sym typeface="Arial"/>
              </a:defRPr>
            </a:pPr>
            <a:r>
              <a:t>Dr. Paulo Caramori</a:t>
            </a:r>
          </a:p>
          <a:p>
            <a:pPr algn="l">
              <a:lnSpc>
                <a:spcPct val="110000"/>
              </a:lnSpc>
              <a:spcBef>
                <a:spcPts val="500"/>
              </a:spcBef>
              <a:defRPr sz="4800" b="1">
                <a:latin typeface="Arial"/>
                <a:ea typeface="Arial"/>
                <a:cs typeface="Arial"/>
                <a:sym typeface="Arial"/>
              </a:defRPr>
            </a:pPr>
            <a:r>
              <a:t>Chefe do Serviço de Cardiologia, Hospital São Lucas PUCRS</a:t>
            </a:r>
          </a:p>
          <a:p>
            <a:pPr algn="l">
              <a:lnSpc>
                <a:spcPct val="110000"/>
              </a:lnSpc>
              <a:spcBef>
                <a:spcPts val="500"/>
              </a:spcBef>
              <a:defRPr sz="4800" b="1">
                <a:latin typeface="Arial"/>
                <a:ea typeface="Arial"/>
                <a:cs typeface="Arial"/>
                <a:sym typeface="Arial"/>
              </a:defRPr>
            </a:pPr>
            <a:r>
              <a:t>Presidente do Conselho Administrativo da SBC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filme-colado.png" descr="filme-colado.png"/>
          <p:cNvPicPr>
            <a:picLocks noChangeAspect="1"/>
          </p:cNvPicPr>
          <p:nvPr/>
        </p:nvPicPr>
        <p:blipFill>
          <a:blip r:embed="rId2">
            <a:extLst/>
          </a:blip>
          <a:stretch>
            <a:fillRect/>
          </a:stretch>
        </p:blipFill>
        <p:spPr>
          <a:xfrm>
            <a:off x="5960821" y="1971628"/>
            <a:ext cx="13607754" cy="8565942"/>
          </a:xfrm>
          <a:prstGeom prst="rect">
            <a:avLst/>
          </a:prstGeom>
          <a:ln w="12700">
            <a:miter lim="400000"/>
          </a:ln>
        </p:spPr>
      </p:pic>
      <p:pic>
        <p:nvPicPr>
          <p:cNvPr id="234" name="filme-colado.png" descr="filme-colado.png"/>
          <p:cNvPicPr>
            <a:picLocks noChangeAspect="1"/>
          </p:cNvPicPr>
          <p:nvPr/>
        </p:nvPicPr>
        <p:blipFill>
          <a:blip r:embed="rId3">
            <a:extLst/>
          </a:blip>
          <a:stretch>
            <a:fillRect/>
          </a:stretch>
        </p:blipFill>
        <p:spPr>
          <a:xfrm>
            <a:off x="722937" y="12433096"/>
            <a:ext cx="6202048" cy="4364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Agrupar"/>
          <p:cNvGrpSpPr/>
          <p:nvPr/>
        </p:nvGrpSpPr>
        <p:grpSpPr>
          <a:xfrm>
            <a:off x="11633806" y="557052"/>
            <a:ext cx="12276236" cy="4620250"/>
            <a:chOff x="0" y="0"/>
            <a:chExt cx="12276235" cy="4620249"/>
          </a:xfrm>
        </p:grpSpPr>
        <p:sp>
          <p:nvSpPr>
            <p:cNvPr id="236" name="Retângulo"/>
            <p:cNvSpPr/>
            <p:nvPr/>
          </p:nvSpPr>
          <p:spPr>
            <a:xfrm>
              <a:off x="0" y="0"/>
              <a:ext cx="12276236" cy="4620250"/>
            </a:xfrm>
            <a:prstGeom prst="rect">
              <a:avLst/>
            </a:prstGeom>
            <a:solidFill>
              <a:srgbClr val="005493"/>
            </a:solidFill>
            <a:ln w="25400" cap="flat">
              <a:solidFill>
                <a:srgbClr val="10A997"/>
              </a:solidFill>
              <a:prstDash val="solid"/>
              <a:round/>
            </a:ln>
            <a:effectLst/>
          </p:spPr>
          <p:txBody>
            <a:bodyPr wrap="square" lIns="0" tIns="0" rIns="0" bIns="0" numCol="1" anchor="ctr">
              <a:noAutofit/>
            </a:bodyPr>
            <a:lstStyle/>
            <a:p>
              <a:pPr>
                <a:defRPr>
                  <a:solidFill>
                    <a:srgbClr val="FFFFFF"/>
                  </a:solidFill>
                </a:defRPr>
              </a:pPr>
              <a:endParaRPr/>
            </a:p>
          </p:txBody>
        </p:sp>
        <p:pic>
          <p:nvPicPr>
            <p:cNvPr id="237" name="horizontal.png" descr="horizontal.png"/>
            <p:cNvPicPr>
              <a:picLocks noChangeAspect="1"/>
            </p:cNvPicPr>
            <p:nvPr/>
          </p:nvPicPr>
          <p:blipFill>
            <a:blip r:embed="rId2">
              <a:extLst/>
            </a:blip>
            <a:srcRect/>
            <a:stretch>
              <a:fillRect/>
            </a:stretch>
          </p:blipFill>
          <p:spPr>
            <a:xfrm>
              <a:off x="768586" y="564985"/>
              <a:ext cx="10738939" cy="3490156"/>
            </a:xfrm>
            <a:prstGeom prst="rect">
              <a:avLst/>
            </a:prstGeom>
            <a:ln w="12700" cap="flat">
              <a:noFill/>
              <a:miter lim="400000"/>
            </a:ln>
            <a:effectLst/>
          </p:spPr>
        </p:pic>
      </p:grpSp>
      <p:sp>
        <p:nvSpPr>
          <p:cNvPr id="239" name="Doença Cardiovascular…"/>
          <p:cNvSpPr txBox="1">
            <a:spLocks noGrp="1"/>
          </p:cNvSpPr>
          <p:nvPr>
            <p:ph type="ctrTitle"/>
          </p:nvPr>
        </p:nvSpPr>
        <p:spPr>
          <a:xfrm>
            <a:off x="644569" y="5224378"/>
            <a:ext cx="23094862" cy="4668482"/>
          </a:xfrm>
          <a:prstGeom prst="rect">
            <a:avLst/>
          </a:prstGeom>
        </p:spPr>
        <p:txBody>
          <a:bodyPr anchor="ctr"/>
          <a:lstStyle/>
          <a:p>
            <a:pPr>
              <a:lnSpc>
                <a:spcPct val="110000"/>
              </a:lnSpc>
              <a:defRPr sz="8400" b="1">
                <a:solidFill>
                  <a:srgbClr val="002060"/>
                </a:solidFill>
                <a:latin typeface="Arial"/>
                <a:ea typeface="Arial"/>
                <a:cs typeface="Arial"/>
                <a:sym typeface="Arial"/>
              </a:defRPr>
            </a:pPr>
            <a:r>
              <a:t>Doença Cardiovascular</a:t>
            </a:r>
          </a:p>
          <a:p>
            <a:pPr algn="l">
              <a:lnSpc>
                <a:spcPct val="110000"/>
              </a:lnSpc>
              <a:defRPr sz="7800" b="1">
                <a:solidFill>
                  <a:srgbClr val="002060"/>
                </a:solidFill>
                <a:latin typeface="Arial"/>
                <a:ea typeface="Arial"/>
                <a:cs typeface="Arial"/>
                <a:sym typeface="Arial"/>
              </a:defRPr>
            </a:pPr>
            <a:r>
              <a:t>Principal Causa de Morte no Brasil e no Mundo</a:t>
            </a:r>
          </a:p>
        </p:txBody>
      </p:sp>
      <p:sp>
        <p:nvSpPr>
          <p:cNvPr id="240" name="Dr. John Doe"/>
          <p:cNvSpPr txBox="1"/>
          <p:nvPr/>
        </p:nvSpPr>
        <p:spPr>
          <a:xfrm>
            <a:off x="644569" y="9939935"/>
            <a:ext cx="19841803" cy="2714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algn="l">
              <a:lnSpc>
                <a:spcPct val="110000"/>
              </a:lnSpc>
              <a:spcBef>
                <a:spcPts val="500"/>
              </a:spcBef>
              <a:defRPr sz="4800" b="1">
                <a:latin typeface="Arial"/>
                <a:ea typeface="Arial"/>
                <a:cs typeface="Arial"/>
                <a:sym typeface="Arial"/>
              </a:defRPr>
            </a:pPr>
            <a:r>
              <a:t>Dr. Paulo Caramori</a:t>
            </a:r>
          </a:p>
          <a:p>
            <a:pPr algn="l">
              <a:lnSpc>
                <a:spcPct val="110000"/>
              </a:lnSpc>
              <a:spcBef>
                <a:spcPts val="500"/>
              </a:spcBef>
              <a:defRPr sz="4800" b="1">
                <a:latin typeface="Arial"/>
                <a:ea typeface="Arial"/>
                <a:cs typeface="Arial"/>
                <a:sym typeface="Arial"/>
              </a:defRPr>
            </a:pPr>
            <a:r>
              <a:t>Chefe do Serviço de Cardiologia, Hospital São Lucas PUCRS</a:t>
            </a:r>
          </a:p>
          <a:p>
            <a:pPr algn="l">
              <a:lnSpc>
                <a:spcPct val="110000"/>
              </a:lnSpc>
              <a:spcBef>
                <a:spcPts val="500"/>
              </a:spcBef>
              <a:defRPr sz="4800" b="1">
                <a:latin typeface="Arial"/>
                <a:ea typeface="Arial"/>
                <a:cs typeface="Arial"/>
                <a:sym typeface="Arial"/>
              </a:defRPr>
            </a:pPr>
            <a:r>
              <a:t>Presidente do Conselho Administrativo da SBC</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Retângulo 36"/>
          <p:cNvGrpSpPr/>
          <p:nvPr/>
        </p:nvGrpSpPr>
        <p:grpSpPr>
          <a:xfrm>
            <a:off x="835782" y="10365598"/>
            <a:ext cx="10516125" cy="1656001"/>
            <a:chOff x="0" y="0"/>
            <a:chExt cx="10516123" cy="1656000"/>
          </a:xfrm>
        </p:grpSpPr>
        <p:sp>
          <p:nvSpPr>
            <p:cNvPr id="126" name="Retângulo"/>
            <p:cNvSpPr/>
            <p:nvPr/>
          </p:nvSpPr>
          <p:spPr>
            <a:xfrm>
              <a:off x="0" y="-1"/>
              <a:ext cx="10516124" cy="1656002"/>
            </a:xfrm>
            <a:prstGeom prst="rect">
              <a:avLst/>
            </a:prstGeom>
            <a:solidFill>
              <a:srgbClr val="215F9A">
                <a:alpha val="50195"/>
              </a:srgbClr>
            </a:solidFill>
            <a:ln w="38100" cap="flat">
              <a:solidFill>
                <a:srgbClr val="FFFFFF"/>
              </a:solidFill>
              <a:prstDash val="solid"/>
              <a:miter lim="800000"/>
            </a:ln>
            <a:effectLst/>
          </p:spPr>
          <p:txBody>
            <a:bodyPr wrap="square" lIns="91439" tIns="91439" rIns="91439" bIns="91439" numCol="1" anchor="ctr">
              <a:noAutofit/>
            </a:bodyPr>
            <a:lstStyle/>
            <a:p>
              <a:pPr algn="l" defTabSz="1828800">
                <a:defRPr sz="3600">
                  <a:solidFill>
                    <a:srgbClr val="FFFFFF"/>
                  </a:solidFill>
                  <a:latin typeface="Aptos"/>
                  <a:ea typeface="Aptos"/>
                  <a:cs typeface="Aptos"/>
                  <a:sym typeface="Aptos"/>
                </a:defRPr>
              </a:pPr>
              <a:endParaRPr/>
            </a:p>
          </p:txBody>
        </p:sp>
        <p:sp>
          <p:nvSpPr>
            <p:cNvPr id="127" name="Sul…"/>
            <p:cNvSpPr txBox="1"/>
            <p:nvPr/>
          </p:nvSpPr>
          <p:spPr>
            <a:xfrm>
              <a:off x="110489" y="210638"/>
              <a:ext cx="10295145" cy="12347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l" defTabSz="1828800">
                <a:defRPr sz="3600" b="1">
                  <a:solidFill>
                    <a:srgbClr val="FFFFFF"/>
                  </a:solidFill>
                  <a:latin typeface="Arial"/>
                  <a:ea typeface="Arial"/>
                  <a:cs typeface="Arial"/>
                  <a:sym typeface="Arial"/>
                </a:defRPr>
              </a:pPr>
              <a:r>
                <a:t>Sul</a:t>
              </a:r>
            </a:p>
            <a:p>
              <a:pPr algn="l" defTabSz="1828800">
                <a:defRPr sz="3600">
                  <a:solidFill>
                    <a:srgbClr val="FFFFFF"/>
                  </a:solidFill>
                  <a:latin typeface="Arial"/>
                  <a:ea typeface="Arial"/>
                  <a:cs typeface="Arial"/>
                  <a:sym typeface="Arial"/>
                </a:defRPr>
              </a:pPr>
              <a:r>
                <a:t>2374 Associados (16%)</a:t>
              </a:r>
            </a:p>
          </p:txBody>
        </p:sp>
      </p:grpSp>
      <p:grpSp>
        <p:nvGrpSpPr>
          <p:cNvPr id="131" name="Retângulo 35"/>
          <p:cNvGrpSpPr/>
          <p:nvPr/>
        </p:nvGrpSpPr>
        <p:grpSpPr>
          <a:xfrm>
            <a:off x="11987292" y="9468049"/>
            <a:ext cx="11586151" cy="1656002"/>
            <a:chOff x="0" y="0"/>
            <a:chExt cx="11586150" cy="1656000"/>
          </a:xfrm>
        </p:grpSpPr>
        <p:sp>
          <p:nvSpPr>
            <p:cNvPr id="129" name="Retângulo"/>
            <p:cNvSpPr/>
            <p:nvPr/>
          </p:nvSpPr>
          <p:spPr>
            <a:xfrm>
              <a:off x="-1" y="-1"/>
              <a:ext cx="11586152" cy="1656002"/>
            </a:xfrm>
            <a:prstGeom prst="rect">
              <a:avLst/>
            </a:prstGeom>
            <a:solidFill>
              <a:srgbClr val="215F9A">
                <a:alpha val="50195"/>
              </a:srgbClr>
            </a:solidFill>
            <a:ln w="38100" cap="flat">
              <a:solidFill>
                <a:srgbClr val="FFFFFF"/>
              </a:solidFill>
              <a:prstDash val="solid"/>
              <a:miter lim="800000"/>
            </a:ln>
            <a:effectLst/>
          </p:spPr>
          <p:txBody>
            <a:bodyPr wrap="square" lIns="91439" tIns="91439" rIns="91439" bIns="91439" numCol="1" anchor="ctr">
              <a:noAutofit/>
            </a:bodyPr>
            <a:lstStyle/>
            <a:p>
              <a:pPr algn="r" defTabSz="1828800">
                <a:defRPr sz="3600">
                  <a:solidFill>
                    <a:srgbClr val="FFFFFF"/>
                  </a:solidFill>
                  <a:latin typeface="Aptos"/>
                  <a:ea typeface="Aptos"/>
                  <a:cs typeface="Aptos"/>
                  <a:sym typeface="Aptos"/>
                </a:defRPr>
              </a:pPr>
              <a:endParaRPr/>
            </a:p>
          </p:txBody>
        </p:sp>
        <p:sp>
          <p:nvSpPr>
            <p:cNvPr id="130" name="Paulista…"/>
            <p:cNvSpPr txBox="1"/>
            <p:nvPr/>
          </p:nvSpPr>
          <p:spPr>
            <a:xfrm>
              <a:off x="110489" y="210638"/>
              <a:ext cx="11365171" cy="12347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r" defTabSz="1828800">
                <a:defRPr sz="3600" b="1">
                  <a:solidFill>
                    <a:srgbClr val="FFFFFF"/>
                  </a:solidFill>
                  <a:latin typeface="Arial"/>
                  <a:ea typeface="Arial"/>
                  <a:cs typeface="Arial"/>
                  <a:sym typeface="Arial"/>
                </a:defRPr>
              </a:pPr>
              <a:r>
                <a:t>Paulista</a:t>
              </a:r>
            </a:p>
            <a:p>
              <a:pPr algn="r" defTabSz="1828800">
                <a:defRPr sz="3600">
                  <a:solidFill>
                    <a:srgbClr val="FFFFFF"/>
                  </a:solidFill>
                  <a:latin typeface="Arial"/>
                  <a:ea typeface="Arial"/>
                  <a:cs typeface="Arial"/>
                  <a:sym typeface="Arial"/>
                </a:defRPr>
              </a:pPr>
              <a:r>
                <a:t>3428 Associados (23%)</a:t>
              </a:r>
            </a:p>
          </p:txBody>
        </p:sp>
      </p:grpSp>
      <p:grpSp>
        <p:nvGrpSpPr>
          <p:cNvPr id="134" name="Retângulo 34"/>
          <p:cNvGrpSpPr/>
          <p:nvPr/>
        </p:nvGrpSpPr>
        <p:grpSpPr>
          <a:xfrm>
            <a:off x="13407395" y="7633413"/>
            <a:ext cx="10166047" cy="1656001"/>
            <a:chOff x="0" y="0"/>
            <a:chExt cx="10166046" cy="1656000"/>
          </a:xfrm>
        </p:grpSpPr>
        <p:sp>
          <p:nvSpPr>
            <p:cNvPr id="132" name="Retângulo"/>
            <p:cNvSpPr/>
            <p:nvPr/>
          </p:nvSpPr>
          <p:spPr>
            <a:xfrm>
              <a:off x="-1" y="-1"/>
              <a:ext cx="10166048" cy="1656002"/>
            </a:xfrm>
            <a:prstGeom prst="rect">
              <a:avLst/>
            </a:prstGeom>
            <a:solidFill>
              <a:srgbClr val="215F9A">
                <a:alpha val="50195"/>
              </a:srgbClr>
            </a:solidFill>
            <a:ln w="38100" cap="flat">
              <a:solidFill>
                <a:srgbClr val="FFFFFF"/>
              </a:solidFill>
              <a:prstDash val="solid"/>
              <a:miter lim="800000"/>
            </a:ln>
            <a:effectLst/>
          </p:spPr>
          <p:txBody>
            <a:bodyPr wrap="square" lIns="91439" tIns="91439" rIns="91439" bIns="91439" numCol="1" anchor="ctr">
              <a:noAutofit/>
            </a:bodyPr>
            <a:lstStyle/>
            <a:p>
              <a:pPr algn="r" defTabSz="1828800">
                <a:defRPr sz="3600">
                  <a:solidFill>
                    <a:srgbClr val="FFFFFF"/>
                  </a:solidFill>
                  <a:latin typeface="Aptos"/>
                  <a:ea typeface="Aptos"/>
                  <a:cs typeface="Aptos"/>
                  <a:sym typeface="Aptos"/>
                </a:defRPr>
              </a:pPr>
              <a:endParaRPr/>
            </a:p>
          </p:txBody>
        </p:sp>
        <p:sp>
          <p:nvSpPr>
            <p:cNvPr id="133" name="Leste…"/>
            <p:cNvSpPr txBox="1"/>
            <p:nvPr/>
          </p:nvSpPr>
          <p:spPr>
            <a:xfrm>
              <a:off x="110489" y="210638"/>
              <a:ext cx="9945067" cy="12347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r" defTabSz="1828800">
                <a:defRPr sz="3600" b="1">
                  <a:solidFill>
                    <a:srgbClr val="FFFFFF"/>
                  </a:solidFill>
                  <a:latin typeface="Arial"/>
                  <a:ea typeface="Arial"/>
                  <a:cs typeface="Arial"/>
                  <a:sym typeface="Arial"/>
                </a:defRPr>
              </a:pPr>
              <a:r>
                <a:t>Leste</a:t>
              </a:r>
            </a:p>
            <a:p>
              <a:pPr algn="r" defTabSz="1828800">
                <a:defRPr sz="3600">
                  <a:solidFill>
                    <a:srgbClr val="FFFFFF"/>
                  </a:solidFill>
                  <a:latin typeface="Arial"/>
                  <a:ea typeface="Arial"/>
                  <a:cs typeface="Arial"/>
                  <a:sym typeface="Arial"/>
                </a:defRPr>
              </a:pPr>
              <a:r>
                <a:t>2571 Associados (17%)</a:t>
              </a:r>
            </a:p>
          </p:txBody>
        </p:sp>
      </p:grpSp>
      <p:grpSp>
        <p:nvGrpSpPr>
          <p:cNvPr id="137" name="Retângulo 33"/>
          <p:cNvGrpSpPr/>
          <p:nvPr/>
        </p:nvGrpSpPr>
        <p:grpSpPr>
          <a:xfrm>
            <a:off x="835781" y="7156425"/>
            <a:ext cx="10166048" cy="1656002"/>
            <a:chOff x="0" y="0"/>
            <a:chExt cx="10166046" cy="1656000"/>
          </a:xfrm>
        </p:grpSpPr>
        <p:sp>
          <p:nvSpPr>
            <p:cNvPr id="135" name="Retângulo"/>
            <p:cNvSpPr/>
            <p:nvPr/>
          </p:nvSpPr>
          <p:spPr>
            <a:xfrm>
              <a:off x="-1" y="-1"/>
              <a:ext cx="10166048" cy="1656002"/>
            </a:xfrm>
            <a:prstGeom prst="rect">
              <a:avLst/>
            </a:prstGeom>
            <a:solidFill>
              <a:srgbClr val="215F9A">
                <a:alpha val="50195"/>
              </a:srgbClr>
            </a:solidFill>
            <a:ln w="38100" cap="flat">
              <a:solidFill>
                <a:srgbClr val="FFFFFF"/>
              </a:solidFill>
              <a:prstDash val="solid"/>
              <a:miter lim="800000"/>
            </a:ln>
            <a:effectLst/>
          </p:spPr>
          <p:txBody>
            <a:bodyPr wrap="square" lIns="91439" tIns="91439" rIns="91439" bIns="91439" numCol="1" anchor="ctr">
              <a:noAutofit/>
            </a:bodyPr>
            <a:lstStyle/>
            <a:p>
              <a:pPr algn="l" defTabSz="1828800">
                <a:defRPr sz="3600">
                  <a:solidFill>
                    <a:srgbClr val="FFFFFF"/>
                  </a:solidFill>
                  <a:latin typeface="Aptos"/>
                  <a:ea typeface="Aptos"/>
                  <a:cs typeface="Aptos"/>
                  <a:sym typeface="Aptos"/>
                </a:defRPr>
              </a:pPr>
              <a:endParaRPr/>
            </a:p>
          </p:txBody>
        </p:sp>
        <p:sp>
          <p:nvSpPr>
            <p:cNvPr id="136" name="Central…"/>
            <p:cNvSpPr txBox="1"/>
            <p:nvPr/>
          </p:nvSpPr>
          <p:spPr>
            <a:xfrm>
              <a:off x="110489" y="210638"/>
              <a:ext cx="9945067" cy="12347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l" defTabSz="1828800">
                <a:defRPr sz="3600" b="1">
                  <a:solidFill>
                    <a:srgbClr val="FFFFFF"/>
                  </a:solidFill>
                  <a:latin typeface="Arial"/>
                  <a:ea typeface="Arial"/>
                  <a:cs typeface="Arial"/>
                  <a:sym typeface="Arial"/>
                </a:defRPr>
              </a:pPr>
              <a:r>
                <a:t>Central</a:t>
              </a:r>
            </a:p>
            <a:p>
              <a:pPr algn="l" defTabSz="1828800">
                <a:defRPr sz="3600">
                  <a:solidFill>
                    <a:srgbClr val="FFFFFF"/>
                  </a:solidFill>
                  <a:latin typeface="Arial"/>
                  <a:ea typeface="Arial"/>
                  <a:cs typeface="Arial"/>
                  <a:sym typeface="Arial"/>
                </a:defRPr>
              </a:pPr>
              <a:r>
                <a:t>2881 Associados (20%)</a:t>
              </a:r>
            </a:p>
          </p:txBody>
        </p:sp>
      </p:grpSp>
      <p:grpSp>
        <p:nvGrpSpPr>
          <p:cNvPr id="140" name="Retângulo 32"/>
          <p:cNvGrpSpPr/>
          <p:nvPr/>
        </p:nvGrpSpPr>
        <p:grpSpPr>
          <a:xfrm>
            <a:off x="835783" y="3947253"/>
            <a:ext cx="8217666" cy="1656002"/>
            <a:chOff x="0" y="0"/>
            <a:chExt cx="8217664" cy="1656000"/>
          </a:xfrm>
        </p:grpSpPr>
        <p:sp>
          <p:nvSpPr>
            <p:cNvPr id="138" name="Retângulo"/>
            <p:cNvSpPr/>
            <p:nvPr/>
          </p:nvSpPr>
          <p:spPr>
            <a:xfrm>
              <a:off x="-1" y="-1"/>
              <a:ext cx="8217666" cy="1656002"/>
            </a:xfrm>
            <a:prstGeom prst="rect">
              <a:avLst/>
            </a:prstGeom>
            <a:solidFill>
              <a:srgbClr val="215F9A">
                <a:alpha val="50195"/>
              </a:srgbClr>
            </a:solidFill>
            <a:ln w="38100" cap="flat">
              <a:solidFill>
                <a:srgbClr val="FFFFFF"/>
              </a:solidFill>
              <a:prstDash val="solid"/>
              <a:miter lim="800000"/>
            </a:ln>
            <a:effectLst/>
          </p:spPr>
          <p:txBody>
            <a:bodyPr wrap="square" lIns="91439" tIns="91439" rIns="91439" bIns="91439" numCol="1" anchor="ctr">
              <a:noAutofit/>
            </a:bodyPr>
            <a:lstStyle/>
            <a:p>
              <a:pPr algn="l" defTabSz="1828800">
                <a:defRPr sz="3600">
                  <a:solidFill>
                    <a:srgbClr val="FFFFFF"/>
                  </a:solidFill>
                  <a:latin typeface="Aptos"/>
                  <a:ea typeface="Aptos"/>
                  <a:cs typeface="Aptos"/>
                  <a:sym typeface="Aptos"/>
                </a:defRPr>
              </a:pPr>
              <a:endParaRPr/>
            </a:p>
          </p:txBody>
        </p:sp>
        <p:sp>
          <p:nvSpPr>
            <p:cNvPr id="139" name="Norte Nordeste…"/>
            <p:cNvSpPr txBox="1"/>
            <p:nvPr/>
          </p:nvSpPr>
          <p:spPr>
            <a:xfrm>
              <a:off x="110489" y="210638"/>
              <a:ext cx="7996685" cy="12347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l" defTabSz="1828800">
                <a:defRPr sz="3600" b="1">
                  <a:solidFill>
                    <a:srgbClr val="FFFFFF"/>
                  </a:solidFill>
                  <a:latin typeface="Arial"/>
                  <a:ea typeface="Arial"/>
                  <a:cs typeface="Arial"/>
                  <a:sym typeface="Arial"/>
                </a:defRPr>
              </a:pPr>
              <a:r>
                <a:t>Norte Nordeste</a:t>
              </a:r>
            </a:p>
            <a:p>
              <a:pPr algn="l" defTabSz="1828800">
                <a:defRPr sz="3600">
                  <a:solidFill>
                    <a:srgbClr val="FFFFFF"/>
                  </a:solidFill>
                  <a:latin typeface="Arial"/>
                  <a:ea typeface="Arial"/>
                  <a:cs typeface="Arial"/>
                  <a:sym typeface="Arial"/>
                </a:defRPr>
              </a:pPr>
              <a:r>
                <a:t>3438 Associados (23%)</a:t>
              </a:r>
            </a:p>
          </p:txBody>
        </p:sp>
      </p:grpSp>
      <p:sp>
        <p:nvSpPr>
          <p:cNvPr id="141" name="CaixaDeTexto 13"/>
          <p:cNvSpPr txBox="1"/>
          <p:nvPr/>
        </p:nvSpPr>
        <p:spPr>
          <a:xfrm>
            <a:off x="907416" y="736600"/>
            <a:ext cx="17729410" cy="2138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6400" b="1">
                <a:solidFill>
                  <a:srgbClr val="002060"/>
                </a:solidFill>
                <a:latin typeface="Aptos"/>
                <a:ea typeface="Aptos"/>
                <a:cs typeface="Aptos"/>
                <a:sym typeface="Aptos"/>
              </a:defRPr>
            </a:lvl1pPr>
          </a:lstStyle>
          <a:p>
            <a:r>
              <a:t>SBC | Visão Geral dos Associados por Região</a:t>
            </a:r>
          </a:p>
        </p:txBody>
      </p:sp>
      <p:grpSp>
        <p:nvGrpSpPr>
          <p:cNvPr id="169" name="Agrupar 3"/>
          <p:cNvGrpSpPr/>
          <p:nvPr/>
        </p:nvGrpSpPr>
        <p:grpSpPr>
          <a:xfrm>
            <a:off x="6620278" y="2921813"/>
            <a:ext cx="8850716" cy="9313827"/>
            <a:chOff x="0" y="0"/>
            <a:chExt cx="8850715" cy="9313826"/>
          </a:xfrm>
        </p:grpSpPr>
        <p:sp>
          <p:nvSpPr>
            <p:cNvPr id="142" name="Freeform: Shape 24"/>
            <p:cNvSpPr/>
            <p:nvPr/>
          </p:nvSpPr>
          <p:spPr>
            <a:xfrm>
              <a:off x="7404315" y="2843975"/>
              <a:ext cx="1446250" cy="498066"/>
            </a:xfrm>
            <a:custGeom>
              <a:avLst/>
              <a:gdLst/>
              <a:ahLst/>
              <a:cxnLst>
                <a:cxn ang="0">
                  <a:pos x="wd2" y="hd2"/>
                </a:cxn>
                <a:cxn ang="5400000">
                  <a:pos x="wd2" y="hd2"/>
                </a:cxn>
                <a:cxn ang="10800000">
                  <a:pos x="wd2" y="hd2"/>
                </a:cxn>
                <a:cxn ang="16200000">
                  <a:pos x="wd2" y="hd2"/>
                </a:cxn>
              </a:cxnLst>
              <a:rect l="0" t="0" r="r" b="b"/>
              <a:pathLst>
                <a:path w="21600" h="20660" extrusionOk="0">
                  <a:moveTo>
                    <a:pt x="8613" y="3102"/>
                  </a:moveTo>
                  <a:cubicBezTo>
                    <a:pt x="9299" y="4873"/>
                    <a:pt x="9047" y="3601"/>
                    <a:pt x="9567" y="3965"/>
                  </a:cubicBezTo>
                  <a:cubicBezTo>
                    <a:pt x="9838" y="4159"/>
                    <a:pt x="9846" y="5469"/>
                    <a:pt x="10561" y="4866"/>
                  </a:cubicBezTo>
                  <a:cubicBezTo>
                    <a:pt x="10947" y="4546"/>
                    <a:pt x="11373" y="3839"/>
                    <a:pt x="11679" y="3095"/>
                  </a:cubicBezTo>
                  <a:cubicBezTo>
                    <a:pt x="11792" y="2819"/>
                    <a:pt x="11907" y="2827"/>
                    <a:pt x="12084" y="2320"/>
                  </a:cubicBezTo>
                  <a:cubicBezTo>
                    <a:pt x="12097" y="2283"/>
                    <a:pt x="12534" y="1316"/>
                    <a:pt x="12587" y="1197"/>
                  </a:cubicBezTo>
                  <a:cubicBezTo>
                    <a:pt x="13040" y="192"/>
                    <a:pt x="13391" y="-642"/>
                    <a:pt x="13903" y="690"/>
                  </a:cubicBezTo>
                  <a:cubicBezTo>
                    <a:pt x="14107" y="1219"/>
                    <a:pt x="14348" y="1591"/>
                    <a:pt x="13922" y="2253"/>
                  </a:cubicBezTo>
                  <a:cubicBezTo>
                    <a:pt x="13611" y="2737"/>
                    <a:pt x="13871" y="3809"/>
                    <a:pt x="13700" y="4605"/>
                  </a:cubicBezTo>
                  <a:cubicBezTo>
                    <a:pt x="13633" y="4911"/>
                    <a:pt x="13341" y="5886"/>
                    <a:pt x="13399" y="6124"/>
                  </a:cubicBezTo>
                  <a:cubicBezTo>
                    <a:pt x="13461" y="6369"/>
                    <a:pt x="13871" y="6169"/>
                    <a:pt x="13871" y="7843"/>
                  </a:cubicBezTo>
                  <a:cubicBezTo>
                    <a:pt x="13871" y="8215"/>
                    <a:pt x="13874" y="8766"/>
                    <a:pt x="13981" y="9034"/>
                  </a:cubicBezTo>
                  <a:cubicBezTo>
                    <a:pt x="14868" y="9630"/>
                    <a:pt x="14498" y="9511"/>
                    <a:pt x="15216" y="8602"/>
                  </a:cubicBezTo>
                  <a:cubicBezTo>
                    <a:pt x="15635" y="8074"/>
                    <a:pt x="15648" y="5610"/>
                    <a:pt x="16173" y="5930"/>
                  </a:cubicBezTo>
                  <a:cubicBezTo>
                    <a:pt x="16374" y="6049"/>
                    <a:pt x="16363" y="6049"/>
                    <a:pt x="16575" y="5707"/>
                  </a:cubicBezTo>
                  <a:cubicBezTo>
                    <a:pt x="17275" y="4583"/>
                    <a:pt x="17417" y="5052"/>
                    <a:pt x="18087" y="4583"/>
                  </a:cubicBezTo>
                  <a:cubicBezTo>
                    <a:pt x="18869" y="4040"/>
                    <a:pt x="18794" y="3638"/>
                    <a:pt x="19362" y="2343"/>
                  </a:cubicBezTo>
                  <a:cubicBezTo>
                    <a:pt x="19670" y="1636"/>
                    <a:pt x="20504" y="906"/>
                    <a:pt x="20828" y="1807"/>
                  </a:cubicBezTo>
                  <a:cubicBezTo>
                    <a:pt x="21185" y="2804"/>
                    <a:pt x="21495" y="1710"/>
                    <a:pt x="21600" y="1911"/>
                  </a:cubicBezTo>
                  <a:cubicBezTo>
                    <a:pt x="21544" y="2894"/>
                    <a:pt x="21552" y="4174"/>
                    <a:pt x="21485" y="5179"/>
                  </a:cubicBezTo>
                  <a:cubicBezTo>
                    <a:pt x="21420" y="6154"/>
                    <a:pt x="21455" y="6809"/>
                    <a:pt x="21351" y="7940"/>
                  </a:cubicBezTo>
                  <a:cubicBezTo>
                    <a:pt x="21265" y="8863"/>
                    <a:pt x="21225" y="9354"/>
                    <a:pt x="21077" y="10240"/>
                  </a:cubicBezTo>
                  <a:cubicBezTo>
                    <a:pt x="20997" y="10724"/>
                    <a:pt x="20925" y="11423"/>
                    <a:pt x="20866" y="11944"/>
                  </a:cubicBezTo>
                  <a:cubicBezTo>
                    <a:pt x="20745" y="13120"/>
                    <a:pt x="20552" y="14207"/>
                    <a:pt x="20348" y="15279"/>
                  </a:cubicBezTo>
                  <a:cubicBezTo>
                    <a:pt x="20343" y="15279"/>
                    <a:pt x="19866" y="15056"/>
                    <a:pt x="19855" y="15048"/>
                  </a:cubicBezTo>
                  <a:cubicBezTo>
                    <a:pt x="19504" y="14765"/>
                    <a:pt x="19451" y="14884"/>
                    <a:pt x="19121" y="14922"/>
                  </a:cubicBezTo>
                  <a:cubicBezTo>
                    <a:pt x="18912" y="14944"/>
                    <a:pt x="18848" y="14989"/>
                    <a:pt x="18652" y="15056"/>
                  </a:cubicBezTo>
                  <a:cubicBezTo>
                    <a:pt x="18124" y="15242"/>
                    <a:pt x="17803" y="16343"/>
                    <a:pt x="17513" y="16425"/>
                  </a:cubicBezTo>
                  <a:cubicBezTo>
                    <a:pt x="17288" y="16492"/>
                    <a:pt x="17460" y="16418"/>
                    <a:pt x="17293" y="16611"/>
                  </a:cubicBezTo>
                  <a:cubicBezTo>
                    <a:pt x="17133" y="16797"/>
                    <a:pt x="16859" y="17966"/>
                    <a:pt x="16749" y="18383"/>
                  </a:cubicBezTo>
                  <a:cubicBezTo>
                    <a:pt x="16436" y="19559"/>
                    <a:pt x="16339" y="19819"/>
                    <a:pt x="15787" y="19358"/>
                  </a:cubicBezTo>
                  <a:lnTo>
                    <a:pt x="15750" y="19343"/>
                  </a:lnTo>
                  <a:cubicBezTo>
                    <a:pt x="15383" y="18993"/>
                    <a:pt x="15302" y="19000"/>
                    <a:pt x="14922" y="19000"/>
                  </a:cubicBezTo>
                  <a:cubicBezTo>
                    <a:pt x="14418" y="19000"/>
                    <a:pt x="14185" y="19775"/>
                    <a:pt x="13858" y="18606"/>
                  </a:cubicBezTo>
                  <a:cubicBezTo>
                    <a:pt x="13619" y="17750"/>
                    <a:pt x="12890" y="16187"/>
                    <a:pt x="12491" y="16209"/>
                  </a:cubicBezTo>
                  <a:cubicBezTo>
                    <a:pt x="11754" y="16254"/>
                    <a:pt x="12156" y="14810"/>
                    <a:pt x="11770" y="15123"/>
                  </a:cubicBezTo>
                  <a:cubicBezTo>
                    <a:pt x="11542" y="15309"/>
                    <a:pt x="10998" y="17229"/>
                    <a:pt x="10789" y="17817"/>
                  </a:cubicBezTo>
                  <a:cubicBezTo>
                    <a:pt x="10540" y="18509"/>
                    <a:pt x="10583" y="18613"/>
                    <a:pt x="10229" y="19335"/>
                  </a:cubicBezTo>
                  <a:cubicBezTo>
                    <a:pt x="10226" y="19321"/>
                    <a:pt x="10106" y="18204"/>
                    <a:pt x="10101" y="18145"/>
                  </a:cubicBezTo>
                  <a:cubicBezTo>
                    <a:pt x="9945" y="16321"/>
                    <a:pt x="9618" y="17460"/>
                    <a:pt x="9487" y="16715"/>
                  </a:cubicBezTo>
                  <a:cubicBezTo>
                    <a:pt x="9369" y="16046"/>
                    <a:pt x="9492" y="16023"/>
                    <a:pt x="9302" y="15204"/>
                  </a:cubicBezTo>
                  <a:cubicBezTo>
                    <a:pt x="9010" y="13969"/>
                    <a:pt x="8691" y="17527"/>
                    <a:pt x="8495" y="14922"/>
                  </a:cubicBezTo>
                  <a:cubicBezTo>
                    <a:pt x="8420" y="13917"/>
                    <a:pt x="7839" y="13865"/>
                    <a:pt x="7552" y="13976"/>
                  </a:cubicBezTo>
                  <a:cubicBezTo>
                    <a:pt x="7158" y="14133"/>
                    <a:pt x="7158" y="14014"/>
                    <a:pt x="6914" y="13158"/>
                  </a:cubicBezTo>
                  <a:cubicBezTo>
                    <a:pt x="6649" y="12227"/>
                    <a:pt x="6721" y="12183"/>
                    <a:pt x="6231" y="11929"/>
                  </a:cubicBezTo>
                  <a:cubicBezTo>
                    <a:pt x="6091" y="11967"/>
                    <a:pt x="5976" y="12220"/>
                    <a:pt x="5858" y="12346"/>
                  </a:cubicBezTo>
                  <a:cubicBezTo>
                    <a:pt x="5161" y="13083"/>
                    <a:pt x="5569" y="13902"/>
                    <a:pt x="5006" y="14296"/>
                  </a:cubicBezTo>
                  <a:cubicBezTo>
                    <a:pt x="4765" y="14468"/>
                    <a:pt x="4687" y="15100"/>
                    <a:pt x="4663" y="15725"/>
                  </a:cubicBezTo>
                  <a:cubicBezTo>
                    <a:pt x="4628" y="16641"/>
                    <a:pt x="3899" y="17333"/>
                    <a:pt x="3658" y="17169"/>
                  </a:cubicBezTo>
                  <a:cubicBezTo>
                    <a:pt x="3350" y="16969"/>
                    <a:pt x="3304" y="17348"/>
                    <a:pt x="3154" y="17958"/>
                  </a:cubicBezTo>
                  <a:cubicBezTo>
                    <a:pt x="3082" y="18249"/>
                    <a:pt x="2977" y="18986"/>
                    <a:pt x="2916" y="19343"/>
                  </a:cubicBezTo>
                  <a:cubicBezTo>
                    <a:pt x="2755" y="20288"/>
                    <a:pt x="2208" y="20958"/>
                    <a:pt x="1879" y="20526"/>
                  </a:cubicBezTo>
                  <a:cubicBezTo>
                    <a:pt x="1525" y="20072"/>
                    <a:pt x="1662" y="18829"/>
                    <a:pt x="1753" y="18040"/>
                  </a:cubicBezTo>
                  <a:cubicBezTo>
                    <a:pt x="1857" y="17147"/>
                    <a:pt x="1506" y="15897"/>
                    <a:pt x="1257" y="15465"/>
                  </a:cubicBezTo>
                  <a:cubicBezTo>
                    <a:pt x="681" y="14483"/>
                    <a:pt x="517" y="14170"/>
                    <a:pt x="0" y="12897"/>
                  </a:cubicBezTo>
                  <a:lnTo>
                    <a:pt x="330" y="11952"/>
                  </a:lnTo>
                  <a:cubicBezTo>
                    <a:pt x="330" y="11572"/>
                    <a:pt x="512" y="11237"/>
                    <a:pt x="624" y="11118"/>
                  </a:cubicBezTo>
                  <a:cubicBezTo>
                    <a:pt x="1257" y="10478"/>
                    <a:pt x="994" y="11327"/>
                    <a:pt x="1506" y="9719"/>
                  </a:cubicBezTo>
                  <a:cubicBezTo>
                    <a:pt x="1710" y="9079"/>
                    <a:pt x="1624" y="9056"/>
                    <a:pt x="1959" y="8573"/>
                  </a:cubicBezTo>
                  <a:cubicBezTo>
                    <a:pt x="2021" y="8387"/>
                    <a:pt x="2168" y="7687"/>
                    <a:pt x="2232" y="7426"/>
                  </a:cubicBezTo>
                  <a:cubicBezTo>
                    <a:pt x="2329" y="7039"/>
                    <a:pt x="2340" y="6868"/>
                    <a:pt x="2412" y="6533"/>
                  </a:cubicBezTo>
                  <a:cubicBezTo>
                    <a:pt x="2573" y="5774"/>
                    <a:pt x="2385" y="4836"/>
                    <a:pt x="2149" y="4568"/>
                  </a:cubicBezTo>
                  <a:cubicBezTo>
                    <a:pt x="1855" y="4233"/>
                    <a:pt x="2224" y="3199"/>
                    <a:pt x="2066" y="2655"/>
                  </a:cubicBezTo>
                  <a:cubicBezTo>
                    <a:pt x="1774" y="1651"/>
                    <a:pt x="2224" y="1077"/>
                    <a:pt x="2482" y="720"/>
                  </a:cubicBezTo>
                  <a:cubicBezTo>
                    <a:pt x="3047" y="117"/>
                    <a:pt x="2803" y="556"/>
                    <a:pt x="3004" y="497"/>
                  </a:cubicBezTo>
                  <a:cubicBezTo>
                    <a:pt x="3275" y="422"/>
                    <a:pt x="3355" y="-76"/>
                    <a:pt x="3688" y="690"/>
                  </a:cubicBezTo>
                  <a:cubicBezTo>
                    <a:pt x="3948" y="1293"/>
                    <a:pt x="4588" y="311"/>
                    <a:pt x="5003" y="914"/>
                  </a:cubicBezTo>
                  <a:cubicBezTo>
                    <a:pt x="5295" y="1338"/>
                    <a:pt x="5234" y="862"/>
                    <a:pt x="5596" y="1755"/>
                  </a:cubicBezTo>
                  <a:cubicBezTo>
                    <a:pt x="5971" y="2678"/>
                    <a:pt x="6091" y="2432"/>
                    <a:pt x="6493" y="3117"/>
                  </a:cubicBezTo>
                  <a:cubicBezTo>
                    <a:pt x="6831" y="3697"/>
                    <a:pt x="6933" y="4107"/>
                    <a:pt x="7204" y="4792"/>
                  </a:cubicBezTo>
                  <a:cubicBezTo>
                    <a:pt x="7439" y="5387"/>
                    <a:pt x="7965" y="4531"/>
                    <a:pt x="8187" y="4151"/>
                  </a:cubicBezTo>
                  <a:cubicBezTo>
                    <a:pt x="8179" y="4189"/>
                    <a:pt x="8597" y="3139"/>
                    <a:pt x="8613" y="3102"/>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3" name="Freeform: Shape 25"/>
            <p:cNvSpPr/>
            <p:nvPr/>
          </p:nvSpPr>
          <p:spPr>
            <a:xfrm>
              <a:off x="8092916" y="3350298"/>
              <a:ext cx="386936" cy="481966"/>
            </a:xfrm>
            <a:custGeom>
              <a:avLst/>
              <a:gdLst/>
              <a:ahLst/>
              <a:cxnLst>
                <a:cxn ang="0">
                  <a:pos x="wd2" y="hd2"/>
                </a:cxn>
                <a:cxn ang="5400000">
                  <a:pos x="wd2" y="hd2"/>
                </a:cxn>
                <a:cxn ang="10800000">
                  <a:pos x="wd2" y="hd2"/>
                </a:cxn>
                <a:cxn ang="16200000">
                  <a:pos x="wd2" y="hd2"/>
                </a:cxn>
              </a:cxnLst>
              <a:rect l="0" t="0" r="r" b="b"/>
              <a:pathLst>
                <a:path w="21475" h="21600" extrusionOk="0">
                  <a:moveTo>
                    <a:pt x="2643" y="0"/>
                  </a:moveTo>
                  <a:cubicBezTo>
                    <a:pt x="3838" y="587"/>
                    <a:pt x="4097" y="893"/>
                    <a:pt x="5093" y="1464"/>
                  </a:cubicBezTo>
                  <a:cubicBezTo>
                    <a:pt x="6209" y="2099"/>
                    <a:pt x="8360" y="1496"/>
                    <a:pt x="9664" y="2276"/>
                  </a:cubicBezTo>
                  <a:cubicBezTo>
                    <a:pt x="10511" y="2782"/>
                    <a:pt x="10212" y="2638"/>
                    <a:pt x="10889" y="3201"/>
                  </a:cubicBezTo>
                  <a:cubicBezTo>
                    <a:pt x="11387" y="3619"/>
                    <a:pt x="13946" y="4664"/>
                    <a:pt x="14673" y="4833"/>
                  </a:cubicBezTo>
                  <a:cubicBezTo>
                    <a:pt x="17302" y="5428"/>
                    <a:pt x="15111" y="6691"/>
                    <a:pt x="18507" y="7487"/>
                  </a:cubicBezTo>
                  <a:cubicBezTo>
                    <a:pt x="19314" y="7672"/>
                    <a:pt x="20220" y="8492"/>
                    <a:pt x="20688" y="9031"/>
                  </a:cubicBezTo>
                  <a:cubicBezTo>
                    <a:pt x="20728" y="9079"/>
                    <a:pt x="21455" y="9706"/>
                    <a:pt x="21475" y="9706"/>
                  </a:cubicBezTo>
                  <a:cubicBezTo>
                    <a:pt x="21286" y="9779"/>
                    <a:pt x="21077" y="9875"/>
                    <a:pt x="20828" y="10004"/>
                  </a:cubicBezTo>
                  <a:cubicBezTo>
                    <a:pt x="20041" y="10430"/>
                    <a:pt x="19911" y="10406"/>
                    <a:pt x="19065" y="10969"/>
                  </a:cubicBezTo>
                  <a:cubicBezTo>
                    <a:pt x="17999" y="11677"/>
                    <a:pt x="17153" y="12135"/>
                    <a:pt x="16077" y="12786"/>
                  </a:cubicBezTo>
                  <a:cubicBezTo>
                    <a:pt x="15291" y="13261"/>
                    <a:pt x="14574" y="14169"/>
                    <a:pt x="14056" y="14837"/>
                  </a:cubicBezTo>
                  <a:cubicBezTo>
                    <a:pt x="12761" y="15890"/>
                    <a:pt x="12283" y="16920"/>
                    <a:pt x="11307" y="18134"/>
                  </a:cubicBezTo>
                  <a:cubicBezTo>
                    <a:pt x="10570" y="19043"/>
                    <a:pt x="10063" y="19694"/>
                    <a:pt x="9266" y="20595"/>
                  </a:cubicBezTo>
                  <a:cubicBezTo>
                    <a:pt x="9007" y="20892"/>
                    <a:pt x="8758" y="21230"/>
                    <a:pt x="8529" y="21600"/>
                  </a:cubicBezTo>
                  <a:cubicBezTo>
                    <a:pt x="8121" y="21503"/>
                    <a:pt x="5721" y="20860"/>
                    <a:pt x="5442" y="20731"/>
                  </a:cubicBezTo>
                  <a:cubicBezTo>
                    <a:pt x="4247" y="20144"/>
                    <a:pt x="2434" y="20225"/>
                    <a:pt x="2076" y="18898"/>
                  </a:cubicBezTo>
                  <a:cubicBezTo>
                    <a:pt x="1717" y="17563"/>
                    <a:pt x="1976" y="17539"/>
                    <a:pt x="1020" y="16204"/>
                  </a:cubicBezTo>
                  <a:cubicBezTo>
                    <a:pt x="821" y="15713"/>
                    <a:pt x="-125" y="13976"/>
                    <a:pt x="14" y="13607"/>
                  </a:cubicBezTo>
                  <a:cubicBezTo>
                    <a:pt x="801" y="11564"/>
                    <a:pt x="2365" y="12939"/>
                    <a:pt x="3331" y="12706"/>
                  </a:cubicBezTo>
                  <a:cubicBezTo>
                    <a:pt x="5780" y="12127"/>
                    <a:pt x="4416" y="10888"/>
                    <a:pt x="4834" y="9240"/>
                  </a:cubicBezTo>
                  <a:cubicBezTo>
                    <a:pt x="5263" y="7551"/>
                    <a:pt x="6428" y="6297"/>
                    <a:pt x="4137" y="5107"/>
                  </a:cubicBezTo>
                  <a:cubicBezTo>
                    <a:pt x="1976" y="3973"/>
                    <a:pt x="2136" y="1777"/>
                    <a:pt x="2643" y="0"/>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4" name="Freeform: Shape 42"/>
            <p:cNvSpPr/>
            <p:nvPr/>
          </p:nvSpPr>
          <p:spPr>
            <a:xfrm>
              <a:off x="8088861" y="3202508"/>
              <a:ext cx="677367" cy="364366"/>
            </a:xfrm>
            <a:custGeom>
              <a:avLst/>
              <a:gdLst/>
              <a:ahLst/>
              <a:cxnLst>
                <a:cxn ang="0">
                  <a:pos x="wd2" y="hd2"/>
                </a:cxn>
                <a:cxn ang="5400000">
                  <a:pos x="wd2" y="hd2"/>
                </a:cxn>
                <a:cxn ang="10800000">
                  <a:pos x="wd2" y="hd2"/>
                </a:cxn>
                <a:cxn ang="16200000">
                  <a:pos x="wd2" y="hd2"/>
                </a:cxn>
              </a:cxnLst>
              <a:rect l="0" t="0" r="r" b="b"/>
              <a:pathLst>
                <a:path w="21600" h="21459" extrusionOk="0">
                  <a:moveTo>
                    <a:pt x="0" y="6337"/>
                  </a:moveTo>
                  <a:cubicBezTo>
                    <a:pt x="120" y="7774"/>
                    <a:pt x="332" y="7372"/>
                    <a:pt x="853" y="8028"/>
                  </a:cubicBezTo>
                  <a:cubicBezTo>
                    <a:pt x="944" y="8144"/>
                    <a:pt x="1390" y="8408"/>
                    <a:pt x="1614" y="8662"/>
                  </a:cubicBezTo>
                  <a:lnTo>
                    <a:pt x="1648" y="8704"/>
                  </a:lnTo>
                  <a:cubicBezTo>
                    <a:pt x="2335" y="9475"/>
                    <a:pt x="2483" y="9877"/>
                    <a:pt x="3055" y="10627"/>
                  </a:cubicBezTo>
                  <a:cubicBezTo>
                    <a:pt x="3696" y="11462"/>
                    <a:pt x="4932" y="10670"/>
                    <a:pt x="5682" y="11695"/>
                  </a:cubicBezTo>
                  <a:cubicBezTo>
                    <a:pt x="6168" y="12360"/>
                    <a:pt x="5996" y="12170"/>
                    <a:pt x="6386" y="12910"/>
                  </a:cubicBezTo>
                  <a:cubicBezTo>
                    <a:pt x="6672" y="13459"/>
                    <a:pt x="8142" y="14833"/>
                    <a:pt x="8560" y="15055"/>
                  </a:cubicBezTo>
                  <a:cubicBezTo>
                    <a:pt x="10071" y="15837"/>
                    <a:pt x="8812" y="17496"/>
                    <a:pt x="10763" y="18542"/>
                  </a:cubicBezTo>
                  <a:cubicBezTo>
                    <a:pt x="11226" y="18785"/>
                    <a:pt x="11747" y="19863"/>
                    <a:pt x="12016" y="20571"/>
                  </a:cubicBezTo>
                  <a:cubicBezTo>
                    <a:pt x="12039" y="20635"/>
                    <a:pt x="12457" y="21459"/>
                    <a:pt x="12468" y="21459"/>
                  </a:cubicBezTo>
                  <a:cubicBezTo>
                    <a:pt x="12697" y="21258"/>
                    <a:pt x="12874" y="21163"/>
                    <a:pt x="13109" y="20920"/>
                  </a:cubicBezTo>
                  <a:cubicBezTo>
                    <a:pt x="14287" y="19705"/>
                    <a:pt x="14511" y="16587"/>
                    <a:pt x="15741" y="14548"/>
                  </a:cubicBezTo>
                  <a:cubicBezTo>
                    <a:pt x="16176" y="13819"/>
                    <a:pt x="16834" y="12572"/>
                    <a:pt x="17251" y="11959"/>
                  </a:cubicBezTo>
                  <a:cubicBezTo>
                    <a:pt x="17812" y="11145"/>
                    <a:pt x="17921" y="10870"/>
                    <a:pt x="18407" y="9993"/>
                  </a:cubicBezTo>
                  <a:cubicBezTo>
                    <a:pt x="19088" y="8767"/>
                    <a:pt x="20398" y="4783"/>
                    <a:pt x="20850" y="3177"/>
                  </a:cubicBezTo>
                  <a:cubicBezTo>
                    <a:pt x="21097" y="2311"/>
                    <a:pt x="21354" y="1455"/>
                    <a:pt x="21600" y="588"/>
                  </a:cubicBezTo>
                  <a:cubicBezTo>
                    <a:pt x="21589" y="588"/>
                    <a:pt x="20570" y="271"/>
                    <a:pt x="20547" y="260"/>
                  </a:cubicBezTo>
                  <a:cubicBezTo>
                    <a:pt x="19798" y="-141"/>
                    <a:pt x="19683" y="28"/>
                    <a:pt x="18979" y="81"/>
                  </a:cubicBezTo>
                  <a:cubicBezTo>
                    <a:pt x="18533" y="113"/>
                    <a:pt x="18396" y="176"/>
                    <a:pt x="17978" y="271"/>
                  </a:cubicBezTo>
                  <a:cubicBezTo>
                    <a:pt x="16851" y="535"/>
                    <a:pt x="16164" y="2099"/>
                    <a:pt x="15546" y="2215"/>
                  </a:cubicBezTo>
                  <a:cubicBezTo>
                    <a:pt x="15066" y="2311"/>
                    <a:pt x="15432" y="2205"/>
                    <a:pt x="15077" y="2480"/>
                  </a:cubicBezTo>
                  <a:cubicBezTo>
                    <a:pt x="14734" y="2744"/>
                    <a:pt x="14150" y="4403"/>
                    <a:pt x="13916" y="4995"/>
                  </a:cubicBezTo>
                  <a:cubicBezTo>
                    <a:pt x="13246" y="6664"/>
                    <a:pt x="13040" y="7034"/>
                    <a:pt x="11861" y="6379"/>
                  </a:cubicBezTo>
                  <a:lnTo>
                    <a:pt x="11781" y="6358"/>
                  </a:lnTo>
                  <a:cubicBezTo>
                    <a:pt x="10997" y="5861"/>
                    <a:pt x="10826" y="5872"/>
                    <a:pt x="10013" y="5872"/>
                  </a:cubicBezTo>
                  <a:cubicBezTo>
                    <a:pt x="8938" y="5872"/>
                    <a:pt x="8440" y="6971"/>
                    <a:pt x="7742" y="5312"/>
                  </a:cubicBezTo>
                  <a:cubicBezTo>
                    <a:pt x="7232" y="4096"/>
                    <a:pt x="5676" y="1877"/>
                    <a:pt x="4824" y="1909"/>
                  </a:cubicBezTo>
                  <a:cubicBezTo>
                    <a:pt x="3250" y="1973"/>
                    <a:pt x="4108" y="-78"/>
                    <a:pt x="3284" y="366"/>
                  </a:cubicBezTo>
                  <a:cubicBezTo>
                    <a:pt x="2798" y="630"/>
                    <a:pt x="1636" y="3357"/>
                    <a:pt x="1190" y="4192"/>
                  </a:cubicBezTo>
                  <a:cubicBezTo>
                    <a:pt x="658" y="5174"/>
                    <a:pt x="750" y="5312"/>
                    <a:pt x="0" y="6337"/>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5" name="Freeform: Shape 44"/>
            <p:cNvSpPr/>
            <p:nvPr/>
          </p:nvSpPr>
          <p:spPr>
            <a:xfrm>
              <a:off x="8015652" y="2277450"/>
              <a:ext cx="807461" cy="485044"/>
            </a:xfrm>
            <a:custGeom>
              <a:avLst/>
              <a:gdLst/>
              <a:ahLst/>
              <a:cxnLst>
                <a:cxn ang="0">
                  <a:pos x="wd2" y="hd2"/>
                </a:cxn>
                <a:cxn ang="5400000">
                  <a:pos x="wd2" y="hd2"/>
                </a:cxn>
                <a:cxn ang="10800000">
                  <a:pos x="wd2" y="hd2"/>
                </a:cxn>
                <a:cxn ang="16200000">
                  <a:pos x="wd2" y="hd2"/>
                </a:cxn>
              </a:cxnLst>
              <a:rect l="0" t="0" r="r" b="b"/>
              <a:pathLst>
                <a:path w="21600" h="20654" extrusionOk="0">
                  <a:moveTo>
                    <a:pt x="0" y="14999"/>
                  </a:moveTo>
                  <a:cubicBezTo>
                    <a:pt x="82" y="13792"/>
                    <a:pt x="91" y="13027"/>
                    <a:pt x="806" y="12470"/>
                  </a:cubicBezTo>
                  <a:cubicBezTo>
                    <a:pt x="845" y="12439"/>
                    <a:pt x="1162" y="12416"/>
                    <a:pt x="1402" y="12271"/>
                  </a:cubicBezTo>
                  <a:cubicBezTo>
                    <a:pt x="2256" y="11744"/>
                    <a:pt x="2194" y="9971"/>
                    <a:pt x="2664" y="9429"/>
                  </a:cubicBezTo>
                  <a:cubicBezTo>
                    <a:pt x="3374" y="8596"/>
                    <a:pt x="3355" y="8000"/>
                    <a:pt x="3682" y="6907"/>
                  </a:cubicBezTo>
                  <a:cubicBezTo>
                    <a:pt x="3931" y="6090"/>
                    <a:pt x="4522" y="5532"/>
                    <a:pt x="4723" y="4241"/>
                  </a:cubicBezTo>
                  <a:cubicBezTo>
                    <a:pt x="4915" y="3011"/>
                    <a:pt x="4838" y="2315"/>
                    <a:pt x="5506" y="1460"/>
                  </a:cubicBezTo>
                  <a:cubicBezTo>
                    <a:pt x="5789" y="1093"/>
                    <a:pt x="6168" y="1154"/>
                    <a:pt x="6542" y="871"/>
                  </a:cubicBezTo>
                  <a:cubicBezTo>
                    <a:pt x="6648" y="795"/>
                    <a:pt x="7800" y="-15"/>
                    <a:pt x="7910" y="0"/>
                  </a:cubicBezTo>
                  <a:cubicBezTo>
                    <a:pt x="8285" y="123"/>
                    <a:pt x="8582" y="336"/>
                    <a:pt x="9058" y="1345"/>
                  </a:cubicBezTo>
                  <a:cubicBezTo>
                    <a:pt x="9466" y="2216"/>
                    <a:pt x="10066" y="2292"/>
                    <a:pt x="10666" y="2697"/>
                  </a:cubicBezTo>
                  <a:cubicBezTo>
                    <a:pt x="12528" y="3943"/>
                    <a:pt x="13238" y="2674"/>
                    <a:pt x="15096" y="2590"/>
                  </a:cubicBezTo>
                  <a:cubicBezTo>
                    <a:pt x="16402" y="2537"/>
                    <a:pt x="16992" y="2186"/>
                    <a:pt x="18307" y="3011"/>
                  </a:cubicBezTo>
                  <a:cubicBezTo>
                    <a:pt x="19589" y="3813"/>
                    <a:pt x="19498" y="5486"/>
                    <a:pt x="19910" y="7221"/>
                  </a:cubicBezTo>
                  <a:cubicBezTo>
                    <a:pt x="20290" y="8818"/>
                    <a:pt x="20645" y="10032"/>
                    <a:pt x="20909" y="11713"/>
                  </a:cubicBezTo>
                  <a:cubicBezTo>
                    <a:pt x="20990" y="12241"/>
                    <a:pt x="21283" y="13394"/>
                    <a:pt x="21307" y="13677"/>
                  </a:cubicBezTo>
                  <a:cubicBezTo>
                    <a:pt x="21446" y="14319"/>
                    <a:pt x="21528" y="15358"/>
                    <a:pt x="21600" y="16412"/>
                  </a:cubicBezTo>
                  <a:cubicBezTo>
                    <a:pt x="21206" y="16657"/>
                    <a:pt x="19114" y="17085"/>
                    <a:pt x="18658" y="16894"/>
                  </a:cubicBezTo>
                  <a:cubicBezTo>
                    <a:pt x="18341" y="16764"/>
                    <a:pt x="17942" y="16519"/>
                    <a:pt x="17683" y="16428"/>
                  </a:cubicBezTo>
                  <a:cubicBezTo>
                    <a:pt x="16416" y="15992"/>
                    <a:pt x="16646" y="15900"/>
                    <a:pt x="15274" y="16244"/>
                  </a:cubicBezTo>
                  <a:cubicBezTo>
                    <a:pt x="13987" y="16565"/>
                    <a:pt x="13104" y="12966"/>
                    <a:pt x="12576" y="15625"/>
                  </a:cubicBezTo>
                  <a:cubicBezTo>
                    <a:pt x="12394" y="16550"/>
                    <a:pt x="11846" y="17421"/>
                    <a:pt x="11962" y="18170"/>
                  </a:cubicBezTo>
                  <a:cubicBezTo>
                    <a:pt x="12077" y="18918"/>
                    <a:pt x="12110" y="19629"/>
                    <a:pt x="11707" y="20210"/>
                  </a:cubicBezTo>
                  <a:cubicBezTo>
                    <a:pt x="10742" y="21585"/>
                    <a:pt x="10651" y="19339"/>
                    <a:pt x="10382" y="19216"/>
                  </a:cubicBezTo>
                  <a:cubicBezTo>
                    <a:pt x="10090" y="19079"/>
                    <a:pt x="10051" y="19186"/>
                    <a:pt x="9816" y="19102"/>
                  </a:cubicBezTo>
                  <a:cubicBezTo>
                    <a:pt x="9581" y="19018"/>
                    <a:pt x="9336" y="19079"/>
                    <a:pt x="9086" y="19079"/>
                  </a:cubicBezTo>
                  <a:cubicBezTo>
                    <a:pt x="8299" y="19079"/>
                    <a:pt x="8150" y="20149"/>
                    <a:pt x="7776" y="19232"/>
                  </a:cubicBezTo>
                  <a:cubicBezTo>
                    <a:pt x="7147" y="17704"/>
                    <a:pt x="6634" y="18926"/>
                    <a:pt x="6499" y="18475"/>
                  </a:cubicBezTo>
                  <a:cubicBezTo>
                    <a:pt x="6312" y="17849"/>
                    <a:pt x="6950" y="16382"/>
                    <a:pt x="7061" y="15472"/>
                  </a:cubicBezTo>
                  <a:cubicBezTo>
                    <a:pt x="7138" y="14846"/>
                    <a:pt x="7594" y="13952"/>
                    <a:pt x="7882" y="13547"/>
                  </a:cubicBezTo>
                  <a:cubicBezTo>
                    <a:pt x="8525" y="12638"/>
                    <a:pt x="8150" y="11973"/>
                    <a:pt x="7738" y="12309"/>
                  </a:cubicBezTo>
                  <a:cubicBezTo>
                    <a:pt x="7224" y="12730"/>
                    <a:pt x="6893" y="12936"/>
                    <a:pt x="6322" y="13257"/>
                  </a:cubicBezTo>
                  <a:cubicBezTo>
                    <a:pt x="6077" y="13402"/>
                    <a:pt x="5693" y="13494"/>
                    <a:pt x="5458" y="13685"/>
                  </a:cubicBezTo>
                  <a:cubicBezTo>
                    <a:pt x="4944" y="14090"/>
                    <a:pt x="4632" y="13929"/>
                    <a:pt x="4344" y="14800"/>
                  </a:cubicBezTo>
                  <a:cubicBezTo>
                    <a:pt x="4046" y="15702"/>
                    <a:pt x="3082" y="16267"/>
                    <a:pt x="2496" y="16420"/>
                  </a:cubicBezTo>
                  <a:cubicBezTo>
                    <a:pt x="1805" y="16596"/>
                    <a:pt x="1541" y="16535"/>
                    <a:pt x="979" y="15931"/>
                  </a:cubicBezTo>
                  <a:cubicBezTo>
                    <a:pt x="437" y="15358"/>
                    <a:pt x="970" y="15656"/>
                    <a:pt x="0" y="14999"/>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6" name="Freeform: Shape 46"/>
            <p:cNvSpPr/>
            <p:nvPr/>
          </p:nvSpPr>
          <p:spPr>
            <a:xfrm>
              <a:off x="7976314" y="2564067"/>
              <a:ext cx="874403" cy="506543"/>
            </a:xfrm>
            <a:custGeom>
              <a:avLst/>
              <a:gdLst/>
              <a:ahLst/>
              <a:cxnLst>
                <a:cxn ang="0">
                  <a:pos x="wd2" y="hd2"/>
                </a:cxn>
                <a:cxn ang="5400000">
                  <a:pos x="wd2" y="hd2"/>
                </a:cxn>
                <a:cxn ang="10800000">
                  <a:pos x="wd2" y="hd2"/>
                </a:cxn>
                <a:cxn ang="16200000">
                  <a:pos x="wd2" y="hd2"/>
                </a:cxn>
              </a:cxnLst>
              <a:rect l="0" t="0" r="r" b="b"/>
              <a:pathLst>
                <a:path w="21312" h="21128" extrusionOk="0">
                  <a:moveTo>
                    <a:pt x="959" y="2737"/>
                  </a:moveTo>
                  <a:cubicBezTo>
                    <a:pt x="1842" y="3380"/>
                    <a:pt x="1357" y="3089"/>
                    <a:pt x="1829" y="3635"/>
                  </a:cubicBezTo>
                  <a:cubicBezTo>
                    <a:pt x="2341" y="4226"/>
                    <a:pt x="2582" y="4286"/>
                    <a:pt x="3211" y="4114"/>
                  </a:cubicBezTo>
                  <a:cubicBezTo>
                    <a:pt x="3749" y="3972"/>
                    <a:pt x="4624" y="3410"/>
                    <a:pt x="4895" y="2527"/>
                  </a:cubicBezTo>
                  <a:cubicBezTo>
                    <a:pt x="5157" y="1674"/>
                    <a:pt x="5442" y="1831"/>
                    <a:pt x="5910" y="1434"/>
                  </a:cubicBezTo>
                  <a:cubicBezTo>
                    <a:pt x="6124" y="1255"/>
                    <a:pt x="6478" y="1158"/>
                    <a:pt x="6697" y="1015"/>
                  </a:cubicBezTo>
                  <a:cubicBezTo>
                    <a:pt x="7217" y="701"/>
                    <a:pt x="7519" y="499"/>
                    <a:pt x="7987" y="87"/>
                  </a:cubicBezTo>
                  <a:cubicBezTo>
                    <a:pt x="8363" y="-242"/>
                    <a:pt x="8704" y="402"/>
                    <a:pt x="8118" y="1300"/>
                  </a:cubicBezTo>
                  <a:cubicBezTo>
                    <a:pt x="7860" y="1696"/>
                    <a:pt x="7445" y="2572"/>
                    <a:pt x="7370" y="3186"/>
                  </a:cubicBezTo>
                  <a:cubicBezTo>
                    <a:pt x="7270" y="4076"/>
                    <a:pt x="6684" y="5513"/>
                    <a:pt x="6859" y="6127"/>
                  </a:cubicBezTo>
                  <a:cubicBezTo>
                    <a:pt x="6981" y="6569"/>
                    <a:pt x="7449" y="5364"/>
                    <a:pt x="8022" y="6868"/>
                  </a:cubicBezTo>
                  <a:cubicBezTo>
                    <a:pt x="8363" y="7766"/>
                    <a:pt x="8499" y="6718"/>
                    <a:pt x="9216" y="6718"/>
                  </a:cubicBezTo>
                  <a:cubicBezTo>
                    <a:pt x="9448" y="6718"/>
                    <a:pt x="9671" y="6659"/>
                    <a:pt x="9881" y="6741"/>
                  </a:cubicBezTo>
                  <a:cubicBezTo>
                    <a:pt x="10091" y="6823"/>
                    <a:pt x="10126" y="6718"/>
                    <a:pt x="10397" y="6853"/>
                  </a:cubicBezTo>
                  <a:cubicBezTo>
                    <a:pt x="10642" y="6980"/>
                    <a:pt x="10729" y="9181"/>
                    <a:pt x="11604" y="7826"/>
                  </a:cubicBezTo>
                  <a:cubicBezTo>
                    <a:pt x="11971" y="7257"/>
                    <a:pt x="11941" y="6561"/>
                    <a:pt x="11836" y="5828"/>
                  </a:cubicBezTo>
                  <a:cubicBezTo>
                    <a:pt x="11731" y="5102"/>
                    <a:pt x="12229" y="4241"/>
                    <a:pt x="12395" y="3336"/>
                  </a:cubicBezTo>
                  <a:cubicBezTo>
                    <a:pt x="12876" y="731"/>
                    <a:pt x="13686" y="4256"/>
                    <a:pt x="14853" y="3942"/>
                  </a:cubicBezTo>
                  <a:cubicBezTo>
                    <a:pt x="16104" y="3605"/>
                    <a:pt x="15890" y="3695"/>
                    <a:pt x="17049" y="4121"/>
                  </a:cubicBezTo>
                  <a:cubicBezTo>
                    <a:pt x="17280" y="4204"/>
                    <a:pt x="17648" y="4451"/>
                    <a:pt x="17936" y="4578"/>
                  </a:cubicBezTo>
                  <a:cubicBezTo>
                    <a:pt x="18352" y="4765"/>
                    <a:pt x="20259" y="4346"/>
                    <a:pt x="20617" y="4106"/>
                  </a:cubicBezTo>
                  <a:cubicBezTo>
                    <a:pt x="20670" y="5005"/>
                    <a:pt x="20713" y="5903"/>
                    <a:pt x="20775" y="6546"/>
                  </a:cubicBezTo>
                  <a:cubicBezTo>
                    <a:pt x="20884" y="7774"/>
                    <a:pt x="21028" y="8904"/>
                    <a:pt x="21190" y="10116"/>
                  </a:cubicBezTo>
                  <a:cubicBezTo>
                    <a:pt x="21269" y="10700"/>
                    <a:pt x="21352" y="12968"/>
                    <a:pt x="21291" y="13597"/>
                  </a:cubicBezTo>
                  <a:cubicBezTo>
                    <a:pt x="21120" y="13402"/>
                    <a:pt x="20617" y="14495"/>
                    <a:pt x="20031" y="13492"/>
                  </a:cubicBezTo>
                  <a:cubicBezTo>
                    <a:pt x="19502" y="12586"/>
                    <a:pt x="18142" y="13327"/>
                    <a:pt x="17639" y="14031"/>
                  </a:cubicBezTo>
                  <a:cubicBezTo>
                    <a:pt x="16716" y="15333"/>
                    <a:pt x="16839" y="15737"/>
                    <a:pt x="15557" y="16284"/>
                  </a:cubicBezTo>
                  <a:cubicBezTo>
                    <a:pt x="14460" y="16755"/>
                    <a:pt x="14228" y="16284"/>
                    <a:pt x="13091" y="17414"/>
                  </a:cubicBezTo>
                  <a:cubicBezTo>
                    <a:pt x="12745" y="17758"/>
                    <a:pt x="12763" y="17758"/>
                    <a:pt x="12435" y="17638"/>
                  </a:cubicBezTo>
                  <a:cubicBezTo>
                    <a:pt x="11582" y="17316"/>
                    <a:pt x="11556" y="19794"/>
                    <a:pt x="10873" y="20325"/>
                  </a:cubicBezTo>
                  <a:cubicBezTo>
                    <a:pt x="9706" y="21238"/>
                    <a:pt x="10305" y="21358"/>
                    <a:pt x="8857" y="20759"/>
                  </a:cubicBezTo>
                  <a:cubicBezTo>
                    <a:pt x="8682" y="20490"/>
                    <a:pt x="8678" y="19936"/>
                    <a:pt x="8678" y="19562"/>
                  </a:cubicBezTo>
                  <a:cubicBezTo>
                    <a:pt x="8678" y="17870"/>
                    <a:pt x="8013" y="18080"/>
                    <a:pt x="7908" y="17833"/>
                  </a:cubicBezTo>
                  <a:cubicBezTo>
                    <a:pt x="7808" y="17593"/>
                    <a:pt x="8289" y="16613"/>
                    <a:pt x="8398" y="16306"/>
                  </a:cubicBezTo>
                  <a:cubicBezTo>
                    <a:pt x="8678" y="15498"/>
                    <a:pt x="8254" y="14427"/>
                    <a:pt x="8761" y="13941"/>
                  </a:cubicBezTo>
                  <a:cubicBezTo>
                    <a:pt x="9456" y="13275"/>
                    <a:pt x="9063" y="12901"/>
                    <a:pt x="8730" y="12369"/>
                  </a:cubicBezTo>
                  <a:cubicBezTo>
                    <a:pt x="7895" y="11030"/>
                    <a:pt x="7327" y="11868"/>
                    <a:pt x="6583" y="12878"/>
                  </a:cubicBezTo>
                  <a:cubicBezTo>
                    <a:pt x="6496" y="12998"/>
                    <a:pt x="5783" y="13971"/>
                    <a:pt x="5761" y="14008"/>
                  </a:cubicBezTo>
                  <a:cubicBezTo>
                    <a:pt x="5472" y="14517"/>
                    <a:pt x="5284" y="14510"/>
                    <a:pt x="5101" y="14787"/>
                  </a:cubicBezTo>
                  <a:cubicBezTo>
                    <a:pt x="4606" y="15535"/>
                    <a:pt x="3907" y="16239"/>
                    <a:pt x="3277" y="16568"/>
                  </a:cubicBezTo>
                  <a:cubicBezTo>
                    <a:pt x="2109" y="17174"/>
                    <a:pt x="2096" y="15857"/>
                    <a:pt x="1654" y="15662"/>
                  </a:cubicBezTo>
                  <a:cubicBezTo>
                    <a:pt x="806" y="15288"/>
                    <a:pt x="1217" y="16575"/>
                    <a:pt x="98" y="14794"/>
                  </a:cubicBezTo>
                  <a:cubicBezTo>
                    <a:pt x="251" y="14218"/>
                    <a:pt x="854" y="12369"/>
                    <a:pt x="640" y="11696"/>
                  </a:cubicBezTo>
                  <a:cubicBezTo>
                    <a:pt x="526" y="11336"/>
                    <a:pt x="522" y="11059"/>
                    <a:pt x="321" y="10595"/>
                  </a:cubicBezTo>
                  <a:cubicBezTo>
                    <a:pt x="-104" y="9622"/>
                    <a:pt x="539" y="9645"/>
                    <a:pt x="106" y="8552"/>
                  </a:cubicBezTo>
                  <a:cubicBezTo>
                    <a:pt x="-248" y="7654"/>
                    <a:pt x="399" y="7108"/>
                    <a:pt x="399" y="6307"/>
                  </a:cubicBezTo>
                  <a:cubicBezTo>
                    <a:pt x="399" y="5835"/>
                    <a:pt x="417" y="4967"/>
                    <a:pt x="574" y="4585"/>
                  </a:cubicBezTo>
                  <a:cubicBezTo>
                    <a:pt x="574" y="4578"/>
                    <a:pt x="684" y="3575"/>
                    <a:pt x="719" y="3410"/>
                  </a:cubicBezTo>
                  <a:cubicBezTo>
                    <a:pt x="758" y="3313"/>
                    <a:pt x="920" y="2767"/>
                    <a:pt x="959" y="2737"/>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7" name="Freeform: Shape 47"/>
            <p:cNvSpPr/>
            <p:nvPr/>
          </p:nvSpPr>
          <p:spPr>
            <a:xfrm>
              <a:off x="7373149" y="1832196"/>
              <a:ext cx="937855" cy="1133125"/>
            </a:xfrm>
            <a:custGeom>
              <a:avLst/>
              <a:gdLst/>
              <a:ahLst/>
              <a:cxnLst>
                <a:cxn ang="0">
                  <a:pos x="wd2" y="hd2"/>
                </a:cxn>
                <a:cxn ang="5400000">
                  <a:pos x="wd2" y="hd2"/>
                </a:cxn>
                <a:cxn ang="10800000">
                  <a:pos x="wd2" y="hd2"/>
                </a:cxn>
                <a:cxn ang="16200000">
                  <a:pos x="wd2" y="hd2"/>
                </a:cxn>
              </a:cxnLst>
              <a:rect l="0" t="0" r="r" b="b"/>
              <a:pathLst>
                <a:path w="21475" h="21330" extrusionOk="0">
                  <a:moveTo>
                    <a:pt x="4502" y="19389"/>
                  </a:moveTo>
                  <a:cubicBezTo>
                    <a:pt x="5368" y="19116"/>
                    <a:pt x="4995" y="19315"/>
                    <a:pt x="5303" y="19288"/>
                  </a:cubicBezTo>
                  <a:cubicBezTo>
                    <a:pt x="5718" y="19254"/>
                    <a:pt x="5841" y="19028"/>
                    <a:pt x="6350" y="19376"/>
                  </a:cubicBezTo>
                  <a:cubicBezTo>
                    <a:pt x="6749" y="19649"/>
                    <a:pt x="7731" y="19203"/>
                    <a:pt x="8368" y="19477"/>
                  </a:cubicBezTo>
                  <a:cubicBezTo>
                    <a:pt x="8816" y="19670"/>
                    <a:pt x="8721" y="19453"/>
                    <a:pt x="9276" y="19859"/>
                  </a:cubicBezTo>
                  <a:cubicBezTo>
                    <a:pt x="9851" y="20278"/>
                    <a:pt x="10036" y="20166"/>
                    <a:pt x="10652" y="20477"/>
                  </a:cubicBezTo>
                  <a:cubicBezTo>
                    <a:pt x="11170" y="20740"/>
                    <a:pt x="11326" y="20926"/>
                    <a:pt x="11741" y="21237"/>
                  </a:cubicBezTo>
                  <a:cubicBezTo>
                    <a:pt x="12103" y="21507"/>
                    <a:pt x="12908" y="21119"/>
                    <a:pt x="13249" y="20946"/>
                  </a:cubicBezTo>
                  <a:cubicBezTo>
                    <a:pt x="13253" y="20946"/>
                    <a:pt x="13894" y="20470"/>
                    <a:pt x="13915" y="20450"/>
                  </a:cubicBezTo>
                  <a:cubicBezTo>
                    <a:pt x="14059" y="20190"/>
                    <a:pt x="14626" y="19355"/>
                    <a:pt x="14424" y="19051"/>
                  </a:cubicBezTo>
                  <a:cubicBezTo>
                    <a:pt x="14317" y="18889"/>
                    <a:pt x="14313" y="18764"/>
                    <a:pt x="14124" y="18555"/>
                  </a:cubicBezTo>
                  <a:cubicBezTo>
                    <a:pt x="13726" y="18116"/>
                    <a:pt x="14330" y="18126"/>
                    <a:pt x="13923" y="17633"/>
                  </a:cubicBezTo>
                  <a:cubicBezTo>
                    <a:pt x="13590" y="17228"/>
                    <a:pt x="14198" y="16981"/>
                    <a:pt x="14198" y="16620"/>
                  </a:cubicBezTo>
                  <a:cubicBezTo>
                    <a:pt x="14198" y="16407"/>
                    <a:pt x="14215" y="16015"/>
                    <a:pt x="14363" y="15843"/>
                  </a:cubicBezTo>
                  <a:cubicBezTo>
                    <a:pt x="14363" y="15839"/>
                    <a:pt x="14465" y="15387"/>
                    <a:pt x="14498" y="15312"/>
                  </a:cubicBezTo>
                  <a:cubicBezTo>
                    <a:pt x="14515" y="15272"/>
                    <a:pt x="14671" y="15025"/>
                    <a:pt x="14704" y="15012"/>
                  </a:cubicBezTo>
                  <a:cubicBezTo>
                    <a:pt x="14774" y="14478"/>
                    <a:pt x="14782" y="14140"/>
                    <a:pt x="15394" y="13894"/>
                  </a:cubicBezTo>
                  <a:cubicBezTo>
                    <a:pt x="15427" y="13880"/>
                    <a:pt x="15698" y="13870"/>
                    <a:pt x="15903" y="13806"/>
                  </a:cubicBezTo>
                  <a:cubicBezTo>
                    <a:pt x="16635" y="13573"/>
                    <a:pt x="16581" y="12789"/>
                    <a:pt x="16984" y="12550"/>
                  </a:cubicBezTo>
                  <a:cubicBezTo>
                    <a:pt x="17592" y="12181"/>
                    <a:pt x="17576" y="11918"/>
                    <a:pt x="17855" y="11435"/>
                  </a:cubicBezTo>
                  <a:cubicBezTo>
                    <a:pt x="18069" y="11073"/>
                    <a:pt x="18574" y="10827"/>
                    <a:pt x="18747" y="10256"/>
                  </a:cubicBezTo>
                  <a:cubicBezTo>
                    <a:pt x="18911" y="9712"/>
                    <a:pt x="18845" y="9405"/>
                    <a:pt x="19417" y="9027"/>
                  </a:cubicBezTo>
                  <a:cubicBezTo>
                    <a:pt x="19659" y="8864"/>
                    <a:pt x="19984" y="8892"/>
                    <a:pt x="20304" y="8767"/>
                  </a:cubicBezTo>
                  <a:cubicBezTo>
                    <a:pt x="20394" y="8733"/>
                    <a:pt x="21381" y="8375"/>
                    <a:pt x="21475" y="8381"/>
                  </a:cubicBezTo>
                  <a:cubicBezTo>
                    <a:pt x="21253" y="8344"/>
                    <a:pt x="20998" y="8327"/>
                    <a:pt x="20641" y="8230"/>
                  </a:cubicBezTo>
                  <a:cubicBezTo>
                    <a:pt x="19803" y="7996"/>
                    <a:pt x="19593" y="7635"/>
                    <a:pt x="18981" y="7280"/>
                  </a:cubicBezTo>
                  <a:cubicBezTo>
                    <a:pt x="18500" y="7003"/>
                    <a:pt x="18188" y="6645"/>
                    <a:pt x="17761" y="6345"/>
                  </a:cubicBezTo>
                  <a:cubicBezTo>
                    <a:pt x="17009" y="5811"/>
                    <a:pt x="16528" y="5375"/>
                    <a:pt x="15838" y="4815"/>
                  </a:cubicBezTo>
                  <a:cubicBezTo>
                    <a:pt x="15493" y="4588"/>
                    <a:pt x="15353" y="4335"/>
                    <a:pt x="15024" y="4126"/>
                  </a:cubicBezTo>
                  <a:cubicBezTo>
                    <a:pt x="14543" y="3818"/>
                    <a:pt x="13985" y="3518"/>
                    <a:pt x="13516" y="3180"/>
                  </a:cubicBezTo>
                  <a:cubicBezTo>
                    <a:pt x="13089" y="2873"/>
                    <a:pt x="12723" y="2778"/>
                    <a:pt x="12395" y="2552"/>
                  </a:cubicBezTo>
                  <a:cubicBezTo>
                    <a:pt x="11918" y="2227"/>
                    <a:pt x="11408" y="1964"/>
                    <a:pt x="10862" y="1717"/>
                  </a:cubicBezTo>
                  <a:cubicBezTo>
                    <a:pt x="10077" y="1359"/>
                    <a:pt x="8228" y="329"/>
                    <a:pt x="7526" y="137"/>
                  </a:cubicBezTo>
                  <a:cubicBezTo>
                    <a:pt x="6696" y="-93"/>
                    <a:pt x="6219" y="39"/>
                    <a:pt x="5430" y="29"/>
                  </a:cubicBezTo>
                  <a:cubicBezTo>
                    <a:pt x="4847" y="22"/>
                    <a:pt x="4259" y="123"/>
                    <a:pt x="3721" y="116"/>
                  </a:cubicBezTo>
                  <a:cubicBezTo>
                    <a:pt x="3150" y="110"/>
                    <a:pt x="2501" y="208"/>
                    <a:pt x="1962" y="204"/>
                  </a:cubicBezTo>
                  <a:cubicBezTo>
                    <a:pt x="1358" y="201"/>
                    <a:pt x="878" y="252"/>
                    <a:pt x="298" y="272"/>
                  </a:cubicBezTo>
                  <a:lnTo>
                    <a:pt x="524" y="758"/>
                  </a:lnTo>
                  <a:cubicBezTo>
                    <a:pt x="475" y="1120"/>
                    <a:pt x="335" y="1143"/>
                    <a:pt x="159" y="1444"/>
                  </a:cubicBezTo>
                  <a:cubicBezTo>
                    <a:pt x="48" y="1633"/>
                    <a:pt x="-125" y="2119"/>
                    <a:pt x="138" y="2244"/>
                  </a:cubicBezTo>
                  <a:cubicBezTo>
                    <a:pt x="376" y="2359"/>
                    <a:pt x="245" y="2694"/>
                    <a:pt x="171" y="2849"/>
                  </a:cubicBezTo>
                  <a:cubicBezTo>
                    <a:pt x="-117" y="3460"/>
                    <a:pt x="639" y="3497"/>
                    <a:pt x="565" y="4220"/>
                  </a:cubicBezTo>
                  <a:cubicBezTo>
                    <a:pt x="520" y="4666"/>
                    <a:pt x="767" y="4524"/>
                    <a:pt x="919" y="4808"/>
                  </a:cubicBezTo>
                  <a:cubicBezTo>
                    <a:pt x="1198" y="5328"/>
                    <a:pt x="1214" y="5284"/>
                    <a:pt x="1214" y="5899"/>
                  </a:cubicBezTo>
                  <a:cubicBezTo>
                    <a:pt x="1025" y="6510"/>
                    <a:pt x="956" y="6983"/>
                    <a:pt x="861" y="7595"/>
                  </a:cubicBezTo>
                  <a:cubicBezTo>
                    <a:pt x="693" y="8675"/>
                    <a:pt x="380" y="9101"/>
                    <a:pt x="1708" y="9682"/>
                  </a:cubicBezTo>
                  <a:cubicBezTo>
                    <a:pt x="2611" y="10077"/>
                    <a:pt x="2385" y="10327"/>
                    <a:pt x="2385" y="11097"/>
                  </a:cubicBezTo>
                  <a:cubicBezTo>
                    <a:pt x="2385" y="11996"/>
                    <a:pt x="2476" y="12789"/>
                    <a:pt x="2644" y="13678"/>
                  </a:cubicBezTo>
                  <a:cubicBezTo>
                    <a:pt x="2653" y="13715"/>
                    <a:pt x="2648" y="13789"/>
                    <a:pt x="2648" y="13826"/>
                  </a:cubicBezTo>
                  <a:cubicBezTo>
                    <a:pt x="2784" y="14448"/>
                    <a:pt x="2998" y="15768"/>
                    <a:pt x="3556" y="16208"/>
                  </a:cubicBezTo>
                  <a:cubicBezTo>
                    <a:pt x="3828" y="16420"/>
                    <a:pt x="3865" y="16522"/>
                    <a:pt x="4271" y="16653"/>
                  </a:cubicBezTo>
                  <a:cubicBezTo>
                    <a:pt x="4830" y="16836"/>
                    <a:pt x="4892" y="17042"/>
                    <a:pt x="4851" y="17498"/>
                  </a:cubicBezTo>
                  <a:cubicBezTo>
                    <a:pt x="4810" y="17954"/>
                    <a:pt x="4600" y="18373"/>
                    <a:pt x="4481" y="18812"/>
                  </a:cubicBezTo>
                  <a:cubicBezTo>
                    <a:pt x="4469" y="18886"/>
                    <a:pt x="4485" y="19318"/>
                    <a:pt x="4502" y="19389"/>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8" name="Freeform: Shape 48"/>
            <p:cNvSpPr/>
            <p:nvPr/>
          </p:nvSpPr>
          <p:spPr>
            <a:xfrm>
              <a:off x="5755667" y="1458907"/>
              <a:ext cx="1513178" cy="2086437"/>
            </a:xfrm>
            <a:custGeom>
              <a:avLst/>
              <a:gdLst/>
              <a:ahLst/>
              <a:cxnLst>
                <a:cxn ang="0">
                  <a:pos x="wd2" y="hd2"/>
                </a:cxn>
                <a:cxn ang="5400000">
                  <a:pos x="wd2" y="hd2"/>
                </a:cxn>
                <a:cxn ang="10800000">
                  <a:pos x="wd2" y="hd2"/>
                </a:cxn>
                <a:cxn ang="16200000">
                  <a:pos x="wd2" y="hd2"/>
                </a:cxn>
              </a:cxnLst>
              <a:rect l="0" t="0" r="r" b="b"/>
              <a:pathLst>
                <a:path w="21600" h="21594" extrusionOk="0">
                  <a:moveTo>
                    <a:pt x="8514" y="21408"/>
                  </a:moveTo>
                  <a:cubicBezTo>
                    <a:pt x="8409" y="20905"/>
                    <a:pt x="8527" y="21054"/>
                    <a:pt x="8652" y="20615"/>
                  </a:cubicBezTo>
                  <a:cubicBezTo>
                    <a:pt x="8709" y="20415"/>
                    <a:pt x="8732" y="20262"/>
                    <a:pt x="8755" y="20062"/>
                  </a:cubicBezTo>
                  <a:cubicBezTo>
                    <a:pt x="8768" y="19943"/>
                    <a:pt x="8821" y="19585"/>
                    <a:pt x="8757" y="19484"/>
                  </a:cubicBezTo>
                  <a:cubicBezTo>
                    <a:pt x="8729" y="19442"/>
                    <a:pt x="8711" y="19287"/>
                    <a:pt x="8624" y="19193"/>
                  </a:cubicBezTo>
                  <a:cubicBezTo>
                    <a:pt x="8491" y="19050"/>
                    <a:pt x="8491" y="18548"/>
                    <a:pt x="8378" y="18331"/>
                  </a:cubicBezTo>
                  <a:cubicBezTo>
                    <a:pt x="8173" y="17936"/>
                    <a:pt x="8596" y="17839"/>
                    <a:pt x="8739" y="17514"/>
                  </a:cubicBezTo>
                  <a:cubicBezTo>
                    <a:pt x="8778" y="17429"/>
                    <a:pt x="8962" y="17213"/>
                    <a:pt x="9024" y="17076"/>
                  </a:cubicBezTo>
                  <a:cubicBezTo>
                    <a:pt x="9129" y="16844"/>
                    <a:pt x="9308" y="16539"/>
                    <a:pt x="9449" y="16312"/>
                  </a:cubicBezTo>
                  <a:cubicBezTo>
                    <a:pt x="9475" y="16272"/>
                    <a:pt x="9490" y="16216"/>
                    <a:pt x="9505" y="16171"/>
                  </a:cubicBezTo>
                  <a:cubicBezTo>
                    <a:pt x="9871" y="15817"/>
                    <a:pt x="9777" y="15529"/>
                    <a:pt x="10158" y="15181"/>
                  </a:cubicBezTo>
                  <a:cubicBezTo>
                    <a:pt x="10473" y="14895"/>
                    <a:pt x="10724" y="15055"/>
                    <a:pt x="11127" y="14931"/>
                  </a:cubicBezTo>
                  <a:cubicBezTo>
                    <a:pt x="11475" y="14823"/>
                    <a:pt x="11718" y="14749"/>
                    <a:pt x="12061" y="14617"/>
                  </a:cubicBezTo>
                  <a:cubicBezTo>
                    <a:pt x="12574" y="14420"/>
                    <a:pt x="12648" y="14453"/>
                    <a:pt x="13109" y="14140"/>
                  </a:cubicBezTo>
                  <a:cubicBezTo>
                    <a:pt x="13398" y="13941"/>
                    <a:pt x="13688" y="13995"/>
                    <a:pt x="14011" y="13597"/>
                  </a:cubicBezTo>
                  <a:cubicBezTo>
                    <a:pt x="14303" y="13235"/>
                    <a:pt x="15069" y="12840"/>
                    <a:pt x="15670" y="12996"/>
                  </a:cubicBezTo>
                  <a:cubicBezTo>
                    <a:pt x="16042" y="13092"/>
                    <a:pt x="15691" y="13326"/>
                    <a:pt x="16795" y="13183"/>
                  </a:cubicBezTo>
                  <a:cubicBezTo>
                    <a:pt x="16990" y="13159"/>
                    <a:pt x="17033" y="13155"/>
                    <a:pt x="17225" y="13155"/>
                  </a:cubicBezTo>
                  <a:cubicBezTo>
                    <a:pt x="17735" y="13131"/>
                    <a:pt x="17842" y="13079"/>
                    <a:pt x="18155" y="12801"/>
                  </a:cubicBezTo>
                  <a:cubicBezTo>
                    <a:pt x="18444" y="12542"/>
                    <a:pt x="18470" y="12193"/>
                    <a:pt x="18252" y="11909"/>
                  </a:cubicBezTo>
                  <a:cubicBezTo>
                    <a:pt x="18109" y="11722"/>
                    <a:pt x="17384" y="11645"/>
                    <a:pt x="17604" y="11235"/>
                  </a:cubicBezTo>
                  <a:cubicBezTo>
                    <a:pt x="17740" y="10984"/>
                    <a:pt x="17279" y="10279"/>
                    <a:pt x="18019" y="10017"/>
                  </a:cubicBezTo>
                  <a:cubicBezTo>
                    <a:pt x="18549" y="9829"/>
                    <a:pt x="18365" y="9358"/>
                    <a:pt x="18378" y="9025"/>
                  </a:cubicBezTo>
                  <a:cubicBezTo>
                    <a:pt x="18378" y="8994"/>
                    <a:pt x="18365" y="8929"/>
                    <a:pt x="18357" y="8893"/>
                  </a:cubicBezTo>
                  <a:cubicBezTo>
                    <a:pt x="18324" y="8708"/>
                    <a:pt x="18329" y="7894"/>
                    <a:pt x="18273" y="7794"/>
                  </a:cubicBezTo>
                  <a:cubicBezTo>
                    <a:pt x="18214" y="7690"/>
                    <a:pt x="18178" y="7508"/>
                    <a:pt x="18099" y="7382"/>
                  </a:cubicBezTo>
                  <a:cubicBezTo>
                    <a:pt x="17786" y="6886"/>
                    <a:pt x="18250" y="6826"/>
                    <a:pt x="18580" y="6460"/>
                  </a:cubicBezTo>
                  <a:cubicBezTo>
                    <a:pt x="18793" y="6225"/>
                    <a:pt x="18946" y="6109"/>
                    <a:pt x="19059" y="5814"/>
                  </a:cubicBezTo>
                  <a:cubicBezTo>
                    <a:pt x="19162" y="5543"/>
                    <a:pt x="19364" y="5420"/>
                    <a:pt x="19740" y="5420"/>
                  </a:cubicBezTo>
                  <a:cubicBezTo>
                    <a:pt x="20102" y="5420"/>
                    <a:pt x="20381" y="5313"/>
                    <a:pt x="20506" y="5060"/>
                  </a:cubicBezTo>
                  <a:cubicBezTo>
                    <a:pt x="20606" y="4861"/>
                    <a:pt x="21234" y="4848"/>
                    <a:pt x="21498" y="4406"/>
                  </a:cubicBezTo>
                  <a:cubicBezTo>
                    <a:pt x="21582" y="4263"/>
                    <a:pt x="21503" y="4026"/>
                    <a:pt x="21600" y="3784"/>
                  </a:cubicBezTo>
                  <a:cubicBezTo>
                    <a:pt x="21503" y="3768"/>
                    <a:pt x="21372" y="3758"/>
                    <a:pt x="21111" y="3760"/>
                  </a:cubicBezTo>
                  <a:cubicBezTo>
                    <a:pt x="20780" y="3760"/>
                    <a:pt x="19974" y="3723"/>
                    <a:pt x="19682" y="3638"/>
                  </a:cubicBezTo>
                  <a:cubicBezTo>
                    <a:pt x="19331" y="3535"/>
                    <a:pt x="19028" y="3454"/>
                    <a:pt x="18688" y="3337"/>
                  </a:cubicBezTo>
                  <a:cubicBezTo>
                    <a:pt x="18526" y="3281"/>
                    <a:pt x="18462" y="3218"/>
                    <a:pt x="18347" y="3175"/>
                  </a:cubicBezTo>
                  <a:cubicBezTo>
                    <a:pt x="17914" y="3016"/>
                    <a:pt x="17881" y="3030"/>
                    <a:pt x="17469" y="2793"/>
                  </a:cubicBezTo>
                  <a:cubicBezTo>
                    <a:pt x="17243" y="2663"/>
                    <a:pt x="17066" y="2401"/>
                    <a:pt x="16887" y="2759"/>
                  </a:cubicBezTo>
                  <a:cubicBezTo>
                    <a:pt x="16769" y="2997"/>
                    <a:pt x="16400" y="3307"/>
                    <a:pt x="16011" y="3285"/>
                  </a:cubicBezTo>
                  <a:cubicBezTo>
                    <a:pt x="15699" y="3266"/>
                    <a:pt x="15540" y="3301"/>
                    <a:pt x="15235" y="3341"/>
                  </a:cubicBezTo>
                  <a:cubicBezTo>
                    <a:pt x="14782" y="3398"/>
                    <a:pt x="14769" y="3250"/>
                    <a:pt x="14513" y="3628"/>
                  </a:cubicBezTo>
                  <a:cubicBezTo>
                    <a:pt x="14264" y="3992"/>
                    <a:pt x="14228" y="3907"/>
                    <a:pt x="13788" y="4029"/>
                  </a:cubicBezTo>
                  <a:cubicBezTo>
                    <a:pt x="13096" y="4223"/>
                    <a:pt x="13132" y="4120"/>
                    <a:pt x="12599" y="4568"/>
                  </a:cubicBezTo>
                  <a:cubicBezTo>
                    <a:pt x="12466" y="4679"/>
                    <a:pt x="12205" y="5021"/>
                    <a:pt x="12013" y="4958"/>
                  </a:cubicBezTo>
                  <a:cubicBezTo>
                    <a:pt x="11723" y="4865"/>
                    <a:pt x="11949" y="4665"/>
                    <a:pt x="12059" y="4551"/>
                  </a:cubicBezTo>
                  <a:cubicBezTo>
                    <a:pt x="12161" y="4447"/>
                    <a:pt x="12428" y="4314"/>
                    <a:pt x="12441" y="4223"/>
                  </a:cubicBezTo>
                  <a:cubicBezTo>
                    <a:pt x="12474" y="3990"/>
                    <a:pt x="12471" y="3940"/>
                    <a:pt x="12656" y="3716"/>
                  </a:cubicBezTo>
                  <a:cubicBezTo>
                    <a:pt x="12866" y="3457"/>
                    <a:pt x="12768" y="3270"/>
                    <a:pt x="13137" y="3073"/>
                  </a:cubicBezTo>
                  <a:cubicBezTo>
                    <a:pt x="13355" y="2956"/>
                    <a:pt x="13048" y="2839"/>
                    <a:pt x="12894" y="2813"/>
                  </a:cubicBezTo>
                  <a:cubicBezTo>
                    <a:pt x="12563" y="2759"/>
                    <a:pt x="12574" y="2863"/>
                    <a:pt x="12300" y="2653"/>
                  </a:cubicBezTo>
                  <a:cubicBezTo>
                    <a:pt x="12312" y="2562"/>
                    <a:pt x="12310" y="2484"/>
                    <a:pt x="12310" y="2393"/>
                  </a:cubicBezTo>
                  <a:cubicBezTo>
                    <a:pt x="12310" y="1966"/>
                    <a:pt x="13099" y="1838"/>
                    <a:pt x="12804" y="1617"/>
                  </a:cubicBezTo>
                  <a:cubicBezTo>
                    <a:pt x="12510" y="1396"/>
                    <a:pt x="11626" y="1638"/>
                    <a:pt x="11680" y="1288"/>
                  </a:cubicBezTo>
                  <a:cubicBezTo>
                    <a:pt x="11716" y="1062"/>
                    <a:pt x="11567" y="1075"/>
                    <a:pt x="11342" y="995"/>
                  </a:cubicBezTo>
                  <a:cubicBezTo>
                    <a:pt x="10568" y="722"/>
                    <a:pt x="10453" y="1422"/>
                    <a:pt x="10125" y="1253"/>
                  </a:cubicBezTo>
                  <a:cubicBezTo>
                    <a:pt x="10064" y="1222"/>
                    <a:pt x="9797" y="932"/>
                    <a:pt x="9705" y="848"/>
                  </a:cubicBezTo>
                  <a:cubicBezTo>
                    <a:pt x="9554" y="711"/>
                    <a:pt x="9116" y="449"/>
                    <a:pt x="8880" y="397"/>
                  </a:cubicBezTo>
                  <a:cubicBezTo>
                    <a:pt x="8345" y="278"/>
                    <a:pt x="8570" y="113"/>
                    <a:pt x="8217" y="33"/>
                  </a:cubicBezTo>
                  <a:cubicBezTo>
                    <a:pt x="8068" y="0"/>
                    <a:pt x="7920" y="-6"/>
                    <a:pt x="7771" y="5"/>
                  </a:cubicBezTo>
                  <a:lnTo>
                    <a:pt x="7712" y="347"/>
                  </a:lnTo>
                  <a:cubicBezTo>
                    <a:pt x="7781" y="549"/>
                    <a:pt x="7792" y="854"/>
                    <a:pt x="7658" y="1051"/>
                  </a:cubicBezTo>
                  <a:cubicBezTo>
                    <a:pt x="7536" y="1231"/>
                    <a:pt x="7249" y="1248"/>
                    <a:pt x="7438" y="1537"/>
                  </a:cubicBezTo>
                  <a:cubicBezTo>
                    <a:pt x="7566" y="1736"/>
                    <a:pt x="7197" y="2080"/>
                    <a:pt x="7187" y="2230"/>
                  </a:cubicBezTo>
                  <a:cubicBezTo>
                    <a:pt x="7172" y="2434"/>
                    <a:pt x="6793" y="2289"/>
                    <a:pt x="6793" y="2702"/>
                  </a:cubicBezTo>
                  <a:cubicBezTo>
                    <a:pt x="6793" y="3053"/>
                    <a:pt x="6841" y="3012"/>
                    <a:pt x="6467" y="3253"/>
                  </a:cubicBezTo>
                  <a:cubicBezTo>
                    <a:pt x="6309" y="3355"/>
                    <a:pt x="6132" y="3511"/>
                    <a:pt x="6093" y="3667"/>
                  </a:cubicBezTo>
                  <a:cubicBezTo>
                    <a:pt x="6086" y="3699"/>
                    <a:pt x="6083" y="3716"/>
                    <a:pt x="6081" y="3749"/>
                  </a:cubicBezTo>
                  <a:cubicBezTo>
                    <a:pt x="6101" y="4122"/>
                    <a:pt x="6040" y="4349"/>
                    <a:pt x="5707" y="4633"/>
                  </a:cubicBezTo>
                  <a:cubicBezTo>
                    <a:pt x="5471" y="4834"/>
                    <a:pt x="5458" y="4986"/>
                    <a:pt x="5100" y="5144"/>
                  </a:cubicBezTo>
                  <a:cubicBezTo>
                    <a:pt x="4902" y="5229"/>
                    <a:pt x="5115" y="5459"/>
                    <a:pt x="4759" y="5692"/>
                  </a:cubicBezTo>
                  <a:cubicBezTo>
                    <a:pt x="4613" y="5786"/>
                    <a:pt x="4613" y="6026"/>
                    <a:pt x="4546" y="6187"/>
                  </a:cubicBezTo>
                  <a:cubicBezTo>
                    <a:pt x="4429" y="6475"/>
                    <a:pt x="4365" y="6451"/>
                    <a:pt x="4067" y="6665"/>
                  </a:cubicBezTo>
                  <a:cubicBezTo>
                    <a:pt x="3786" y="6869"/>
                    <a:pt x="3765" y="7226"/>
                    <a:pt x="3384" y="7495"/>
                  </a:cubicBezTo>
                  <a:cubicBezTo>
                    <a:pt x="3238" y="7597"/>
                    <a:pt x="3133" y="7796"/>
                    <a:pt x="2876" y="7926"/>
                  </a:cubicBezTo>
                  <a:lnTo>
                    <a:pt x="2833" y="7950"/>
                  </a:lnTo>
                  <a:cubicBezTo>
                    <a:pt x="2372" y="8061"/>
                    <a:pt x="2052" y="8201"/>
                    <a:pt x="1701" y="8431"/>
                  </a:cubicBezTo>
                  <a:cubicBezTo>
                    <a:pt x="1493" y="8566"/>
                    <a:pt x="1240" y="8737"/>
                    <a:pt x="999" y="8836"/>
                  </a:cubicBezTo>
                  <a:cubicBezTo>
                    <a:pt x="661" y="8977"/>
                    <a:pt x="320" y="9164"/>
                    <a:pt x="56" y="9372"/>
                  </a:cubicBezTo>
                  <a:cubicBezTo>
                    <a:pt x="33" y="9391"/>
                    <a:pt x="31" y="9400"/>
                    <a:pt x="0" y="9421"/>
                  </a:cubicBezTo>
                  <a:cubicBezTo>
                    <a:pt x="374" y="9482"/>
                    <a:pt x="297" y="9462"/>
                    <a:pt x="594" y="9456"/>
                  </a:cubicBezTo>
                  <a:cubicBezTo>
                    <a:pt x="996" y="9449"/>
                    <a:pt x="658" y="9658"/>
                    <a:pt x="1419" y="9554"/>
                  </a:cubicBezTo>
                  <a:cubicBezTo>
                    <a:pt x="1918" y="9488"/>
                    <a:pt x="1870" y="9658"/>
                    <a:pt x="2262" y="9785"/>
                  </a:cubicBezTo>
                  <a:cubicBezTo>
                    <a:pt x="2520" y="9868"/>
                    <a:pt x="2549" y="9941"/>
                    <a:pt x="2920" y="10017"/>
                  </a:cubicBezTo>
                  <a:cubicBezTo>
                    <a:pt x="3138" y="10061"/>
                    <a:pt x="3250" y="10117"/>
                    <a:pt x="3327" y="10269"/>
                  </a:cubicBezTo>
                  <a:cubicBezTo>
                    <a:pt x="3471" y="10557"/>
                    <a:pt x="3435" y="10687"/>
                    <a:pt x="3519" y="10958"/>
                  </a:cubicBezTo>
                  <a:cubicBezTo>
                    <a:pt x="3565" y="11107"/>
                    <a:pt x="3655" y="11926"/>
                    <a:pt x="3612" y="12065"/>
                  </a:cubicBezTo>
                  <a:cubicBezTo>
                    <a:pt x="3501" y="12420"/>
                    <a:pt x="3340" y="12708"/>
                    <a:pt x="3235" y="13055"/>
                  </a:cubicBezTo>
                  <a:cubicBezTo>
                    <a:pt x="3222" y="13096"/>
                    <a:pt x="3217" y="13133"/>
                    <a:pt x="3207" y="13174"/>
                  </a:cubicBezTo>
                  <a:cubicBezTo>
                    <a:pt x="3337" y="13794"/>
                    <a:pt x="3051" y="13601"/>
                    <a:pt x="2792" y="13995"/>
                  </a:cubicBezTo>
                  <a:cubicBezTo>
                    <a:pt x="2551" y="14362"/>
                    <a:pt x="3286" y="14141"/>
                    <a:pt x="3263" y="14411"/>
                  </a:cubicBezTo>
                  <a:cubicBezTo>
                    <a:pt x="3253" y="14539"/>
                    <a:pt x="3263" y="14712"/>
                    <a:pt x="3391" y="14804"/>
                  </a:cubicBezTo>
                  <a:cubicBezTo>
                    <a:pt x="3793" y="15096"/>
                    <a:pt x="3911" y="15194"/>
                    <a:pt x="4198" y="15560"/>
                  </a:cubicBezTo>
                  <a:cubicBezTo>
                    <a:pt x="4436" y="15861"/>
                    <a:pt x="4562" y="16145"/>
                    <a:pt x="5133" y="15973"/>
                  </a:cubicBezTo>
                  <a:cubicBezTo>
                    <a:pt x="5622" y="15824"/>
                    <a:pt x="6424" y="15720"/>
                    <a:pt x="6654" y="16182"/>
                  </a:cubicBezTo>
                  <a:cubicBezTo>
                    <a:pt x="6736" y="16346"/>
                    <a:pt x="6642" y="16617"/>
                    <a:pt x="6416" y="16717"/>
                  </a:cubicBezTo>
                  <a:cubicBezTo>
                    <a:pt x="6278" y="16779"/>
                    <a:pt x="5615" y="17040"/>
                    <a:pt x="5561" y="17092"/>
                  </a:cubicBezTo>
                  <a:cubicBezTo>
                    <a:pt x="5399" y="17248"/>
                    <a:pt x="5141" y="17559"/>
                    <a:pt x="5233" y="17763"/>
                  </a:cubicBezTo>
                  <a:cubicBezTo>
                    <a:pt x="5153" y="18151"/>
                    <a:pt x="5110" y="18023"/>
                    <a:pt x="4869" y="18283"/>
                  </a:cubicBezTo>
                  <a:cubicBezTo>
                    <a:pt x="4746" y="18415"/>
                    <a:pt x="4741" y="18580"/>
                    <a:pt x="5005" y="18623"/>
                  </a:cubicBezTo>
                  <a:cubicBezTo>
                    <a:pt x="5612" y="18717"/>
                    <a:pt x="5189" y="18935"/>
                    <a:pt x="5581" y="19254"/>
                  </a:cubicBezTo>
                  <a:cubicBezTo>
                    <a:pt x="5622" y="19287"/>
                    <a:pt x="6442" y="19423"/>
                    <a:pt x="6291" y="19702"/>
                  </a:cubicBezTo>
                  <a:cubicBezTo>
                    <a:pt x="6173" y="19917"/>
                    <a:pt x="6050" y="20080"/>
                    <a:pt x="6304" y="20251"/>
                  </a:cubicBezTo>
                  <a:cubicBezTo>
                    <a:pt x="6800" y="20584"/>
                    <a:pt x="6483" y="20738"/>
                    <a:pt x="6765" y="21009"/>
                  </a:cubicBezTo>
                  <a:cubicBezTo>
                    <a:pt x="6854" y="21096"/>
                    <a:pt x="7328" y="21263"/>
                    <a:pt x="7487" y="21260"/>
                  </a:cubicBezTo>
                  <a:cubicBezTo>
                    <a:pt x="7910" y="21252"/>
                    <a:pt x="8032" y="21267"/>
                    <a:pt x="8219" y="21533"/>
                  </a:cubicBezTo>
                  <a:cubicBezTo>
                    <a:pt x="8232" y="21551"/>
                    <a:pt x="8276" y="21579"/>
                    <a:pt x="8296" y="21594"/>
                  </a:cubicBezTo>
                  <a:lnTo>
                    <a:pt x="8514" y="21408"/>
                  </a:ln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49" name="Freeform: Shape 49"/>
            <p:cNvSpPr/>
            <p:nvPr/>
          </p:nvSpPr>
          <p:spPr>
            <a:xfrm>
              <a:off x="6338563" y="1824379"/>
              <a:ext cx="1247430" cy="1851852"/>
            </a:xfrm>
            <a:custGeom>
              <a:avLst/>
              <a:gdLst/>
              <a:ahLst/>
              <a:cxnLst>
                <a:cxn ang="0">
                  <a:pos x="wd2" y="hd2"/>
                </a:cxn>
                <a:cxn ang="5400000">
                  <a:pos x="wd2" y="hd2"/>
                </a:cxn>
                <a:cxn ang="10800000">
                  <a:pos x="wd2" y="hd2"/>
                </a:cxn>
                <a:cxn ang="16200000">
                  <a:pos x="wd2" y="hd2"/>
                </a:cxn>
              </a:cxnLst>
              <a:rect l="0" t="0" r="r" b="b"/>
              <a:pathLst>
                <a:path w="21397" h="21547" extrusionOk="0">
                  <a:moveTo>
                    <a:pt x="17973" y="257"/>
                  </a:moveTo>
                  <a:cubicBezTo>
                    <a:pt x="17807" y="261"/>
                    <a:pt x="16732" y="150"/>
                    <a:pt x="16511" y="115"/>
                  </a:cubicBezTo>
                  <a:cubicBezTo>
                    <a:pt x="16200" y="67"/>
                    <a:pt x="16111" y="25"/>
                    <a:pt x="15954" y="0"/>
                  </a:cubicBezTo>
                  <a:cubicBezTo>
                    <a:pt x="15837" y="271"/>
                    <a:pt x="15932" y="539"/>
                    <a:pt x="15831" y="699"/>
                  </a:cubicBezTo>
                  <a:cubicBezTo>
                    <a:pt x="15514" y="1196"/>
                    <a:pt x="14760" y="1211"/>
                    <a:pt x="14640" y="1434"/>
                  </a:cubicBezTo>
                  <a:cubicBezTo>
                    <a:pt x="14486" y="1716"/>
                    <a:pt x="14153" y="1839"/>
                    <a:pt x="13719" y="1839"/>
                  </a:cubicBezTo>
                  <a:cubicBezTo>
                    <a:pt x="13267" y="1839"/>
                    <a:pt x="13027" y="1979"/>
                    <a:pt x="12901" y="2282"/>
                  </a:cubicBezTo>
                  <a:cubicBezTo>
                    <a:pt x="12765" y="2614"/>
                    <a:pt x="12581" y="2743"/>
                    <a:pt x="12325" y="3008"/>
                  </a:cubicBezTo>
                  <a:cubicBezTo>
                    <a:pt x="11928" y="3420"/>
                    <a:pt x="11371" y="3487"/>
                    <a:pt x="11746" y="4044"/>
                  </a:cubicBezTo>
                  <a:cubicBezTo>
                    <a:pt x="11842" y="4186"/>
                    <a:pt x="11888" y="4391"/>
                    <a:pt x="11956" y="4507"/>
                  </a:cubicBezTo>
                  <a:cubicBezTo>
                    <a:pt x="12023" y="4620"/>
                    <a:pt x="12017" y="5535"/>
                    <a:pt x="12057" y="5743"/>
                  </a:cubicBezTo>
                  <a:cubicBezTo>
                    <a:pt x="12067" y="5781"/>
                    <a:pt x="12082" y="5856"/>
                    <a:pt x="12082" y="5892"/>
                  </a:cubicBezTo>
                  <a:cubicBezTo>
                    <a:pt x="12067" y="6265"/>
                    <a:pt x="12288" y="6798"/>
                    <a:pt x="11651" y="7007"/>
                  </a:cubicBezTo>
                  <a:cubicBezTo>
                    <a:pt x="10762" y="7301"/>
                    <a:pt x="11313" y="8092"/>
                    <a:pt x="11152" y="8376"/>
                  </a:cubicBezTo>
                  <a:cubicBezTo>
                    <a:pt x="10888" y="8837"/>
                    <a:pt x="11756" y="8925"/>
                    <a:pt x="11931" y="9134"/>
                  </a:cubicBezTo>
                  <a:cubicBezTo>
                    <a:pt x="12196" y="9453"/>
                    <a:pt x="12165" y="9846"/>
                    <a:pt x="11814" y="10136"/>
                  </a:cubicBezTo>
                  <a:cubicBezTo>
                    <a:pt x="11439" y="10449"/>
                    <a:pt x="11309" y="10508"/>
                    <a:pt x="10697" y="10535"/>
                  </a:cubicBezTo>
                  <a:cubicBezTo>
                    <a:pt x="10466" y="10535"/>
                    <a:pt x="10414" y="10539"/>
                    <a:pt x="10180" y="10566"/>
                  </a:cubicBezTo>
                  <a:cubicBezTo>
                    <a:pt x="8853" y="10727"/>
                    <a:pt x="9275" y="10462"/>
                    <a:pt x="8829" y="10355"/>
                  </a:cubicBezTo>
                  <a:cubicBezTo>
                    <a:pt x="8105" y="10180"/>
                    <a:pt x="7185" y="10627"/>
                    <a:pt x="6834" y="11032"/>
                  </a:cubicBezTo>
                  <a:cubicBezTo>
                    <a:pt x="6446" y="11479"/>
                    <a:pt x="6099" y="11418"/>
                    <a:pt x="5751" y="11641"/>
                  </a:cubicBezTo>
                  <a:cubicBezTo>
                    <a:pt x="5197" y="11994"/>
                    <a:pt x="5108" y="11957"/>
                    <a:pt x="4492" y="12178"/>
                  </a:cubicBezTo>
                  <a:cubicBezTo>
                    <a:pt x="4080" y="12326"/>
                    <a:pt x="3787" y="12410"/>
                    <a:pt x="3369" y="12531"/>
                  </a:cubicBezTo>
                  <a:cubicBezTo>
                    <a:pt x="2885" y="12673"/>
                    <a:pt x="2581" y="12491"/>
                    <a:pt x="2205" y="12813"/>
                  </a:cubicBezTo>
                  <a:cubicBezTo>
                    <a:pt x="1747" y="13203"/>
                    <a:pt x="1861" y="13525"/>
                    <a:pt x="1420" y="13925"/>
                  </a:cubicBezTo>
                  <a:cubicBezTo>
                    <a:pt x="1402" y="13975"/>
                    <a:pt x="1380" y="14038"/>
                    <a:pt x="1353" y="14084"/>
                  </a:cubicBezTo>
                  <a:cubicBezTo>
                    <a:pt x="1183" y="14339"/>
                    <a:pt x="968" y="14681"/>
                    <a:pt x="842" y="14942"/>
                  </a:cubicBezTo>
                  <a:cubicBezTo>
                    <a:pt x="768" y="15097"/>
                    <a:pt x="546" y="15339"/>
                    <a:pt x="500" y="15435"/>
                  </a:cubicBezTo>
                  <a:cubicBezTo>
                    <a:pt x="328" y="15802"/>
                    <a:pt x="-180" y="15909"/>
                    <a:pt x="66" y="16353"/>
                  </a:cubicBezTo>
                  <a:cubicBezTo>
                    <a:pt x="202" y="16598"/>
                    <a:pt x="202" y="17161"/>
                    <a:pt x="362" y="17322"/>
                  </a:cubicBezTo>
                  <a:cubicBezTo>
                    <a:pt x="469" y="17431"/>
                    <a:pt x="491" y="17602"/>
                    <a:pt x="522" y="17650"/>
                  </a:cubicBezTo>
                  <a:cubicBezTo>
                    <a:pt x="596" y="17763"/>
                    <a:pt x="534" y="18166"/>
                    <a:pt x="519" y="18299"/>
                  </a:cubicBezTo>
                  <a:cubicBezTo>
                    <a:pt x="491" y="18525"/>
                    <a:pt x="463" y="18696"/>
                    <a:pt x="396" y="18921"/>
                  </a:cubicBezTo>
                  <a:cubicBezTo>
                    <a:pt x="245" y="19412"/>
                    <a:pt x="103" y="19247"/>
                    <a:pt x="229" y="19813"/>
                  </a:cubicBezTo>
                  <a:cubicBezTo>
                    <a:pt x="1002" y="19660"/>
                    <a:pt x="746" y="19673"/>
                    <a:pt x="1260" y="19406"/>
                  </a:cubicBezTo>
                  <a:cubicBezTo>
                    <a:pt x="1636" y="19212"/>
                    <a:pt x="1457" y="19850"/>
                    <a:pt x="1744" y="19896"/>
                  </a:cubicBezTo>
                  <a:cubicBezTo>
                    <a:pt x="2073" y="19949"/>
                    <a:pt x="2058" y="20356"/>
                    <a:pt x="2073" y="20525"/>
                  </a:cubicBezTo>
                  <a:cubicBezTo>
                    <a:pt x="2091" y="20711"/>
                    <a:pt x="2242" y="21105"/>
                    <a:pt x="2528" y="21185"/>
                  </a:cubicBezTo>
                  <a:cubicBezTo>
                    <a:pt x="2615" y="21208"/>
                    <a:pt x="2738" y="21266"/>
                    <a:pt x="2873" y="21297"/>
                  </a:cubicBezTo>
                  <a:cubicBezTo>
                    <a:pt x="3169" y="21370"/>
                    <a:pt x="3840" y="21600"/>
                    <a:pt x="4120" y="21535"/>
                  </a:cubicBezTo>
                  <a:cubicBezTo>
                    <a:pt x="4588" y="21429"/>
                    <a:pt x="4720" y="21287"/>
                    <a:pt x="5006" y="21024"/>
                  </a:cubicBezTo>
                  <a:cubicBezTo>
                    <a:pt x="5317" y="20738"/>
                    <a:pt x="6016" y="20654"/>
                    <a:pt x="6490" y="20763"/>
                  </a:cubicBezTo>
                  <a:cubicBezTo>
                    <a:pt x="6942" y="20867"/>
                    <a:pt x="7487" y="20719"/>
                    <a:pt x="7622" y="20389"/>
                  </a:cubicBezTo>
                  <a:cubicBezTo>
                    <a:pt x="7832" y="19876"/>
                    <a:pt x="8539" y="19681"/>
                    <a:pt x="8709" y="19091"/>
                  </a:cubicBezTo>
                  <a:cubicBezTo>
                    <a:pt x="8761" y="18909"/>
                    <a:pt x="8699" y="18518"/>
                    <a:pt x="8592" y="18347"/>
                  </a:cubicBezTo>
                  <a:cubicBezTo>
                    <a:pt x="8392" y="18036"/>
                    <a:pt x="8373" y="17754"/>
                    <a:pt x="8850" y="17577"/>
                  </a:cubicBezTo>
                  <a:cubicBezTo>
                    <a:pt x="9066" y="17498"/>
                    <a:pt x="9309" y="17166"/>
                    <a:pt x="9691" y="17364"/>
                  </a:cubicBezTo>
                  <a:cubicBezTo>
                    <a:pt x="10328" y="17698"/>
                    <a:pt x="10198" y="17397"/>
                    <a:pt x="10774" y="17420"/>
                  </a:cubicBezTo>
                  <a:cubicBezTo>
                    <a:pt x="11540" y="17452"/>
                    <a:pt x="11448" y="17946"/>
                    <a:pt x="12217" y="17911"/>
                  </a:cubicBezTo>
                  <a:cubicBezTo>
                    <a:pt x="12550" y="17894"/>
                    <a:pt x="12765" y="17861"/>
                    <a:pt x="13070" y="17834"/>
                  </a:cubicBezTo>
                  <a:cubicBezTo>
                    <a:pt x="13424" y="17710"/>
                    <a:pt x="13427" y="17690"/>
                    <a:pt x="13679" y="17546"/>
                  </a:cubicBezTo>
                  <a:cubicBezTo>
                    <a:pt x="13818" y="17466"/>
                    <a:pt x="14421" y="17268"/>
                    <a:pt x="14615" y="17270"/>
                  </a:cubicBezTo>
                  <a:cubicBezTo>
                    <a:pt x="15095" y="17276"/>
                    <a:pt x="15227" y="17226"/>
                    <a:pt x="15674" y="17099"/>
                  </a:cubicBezTo>
                  <a:cubicBezTo>
                    <a:pt x="15951" y="17019"/>
                    <a:pt x="16705" y="16460"/>
                    <a:pt x="17022" y="16295"/>
                  </a:cubicBezTo>
                  <a:cubicBezTo>
                    <a:pt x="17142" y="16232"/>
                    <a:pt x="17403" y="16078"/>
                    <a:pt x="17536" y="16001"/>
                  </a:cubicBezTo>
                  <a:cubicBezTo>
                    <a:pt x="17828" y="15831"/>
                    <a:pt x="18007" y="15740"/>
                    <a:pt x="18225" y="15516"/>
                  </a:cubicBezTo>
                  <a:lnTo>
                    <a:pt x="18274" y="15477"/>
                  </a:lnTo>
                  <a:lnTo>
                    <a:pt x="18653" y="15211"/>
                  </a:lnTo>
                  <a:cubicBezTo>
                    <a:pt x="18653" y="15105"/>
                    <a:pt x="18862" y="15011"/>
                    <a:pt x="18992" y="14978"/>
                  </a:cubicBezTo>
                  <a:cubicBezTo>
                    <a:pt x="19718" y="14798"/>
                    <a:pt x="19416" y="15036"/>
                    <a:pt x="20004" y="14585"/>
                  </a:cubicBezTo>
                  <a:cubicBezTo>
                    <a:pt x="20238" y="14406"/>
                    <a:pt x="20140" y="14399"/>
                    <a:pt x="20524" y="14264"/>
                  </a:cubicBezTo>
                  <a:cubicBezTo>
                    <a:pt x="20595" y="14211"/>
                    <a:pt x="20764" y="14015"/>
                    <a:pt x="20838" y="13942"/>
                  </a:cubicBezTo>
                  <a:cubicBezTo>
                    <a:pt x="20949" y="13834"/>
                    <a:pt x="20961" y="13785"/>
                    <a:pt x="21045" y="13692"/>
                  </a:cubicBezTo>
                  <a:cubicBezTo>
                    <a:pt x="21229" y="13479"/>
                    <a:pt x="21014" y="13216"/>
                    <a:pt x="20743" y="13140"/>
                  </a:cubicBezTo>
                  <a:cubicBezTo>
                    <a:pt x="20404" y="13046"/>
                    <a:pt x="20829" y="12756"/>
                    <a:pt x="20647" y="12604"/>
                  </a:cubicBezTo>
                  <a:cubicBezTo>
                    <a:pt x="20312" y="12322"/>
                    <a:pt x="20829" y="12161"/>
                    <a:pt x="21125" y="12061"/>
                  </a:cubicBezTo>
                  <a:cubicBezTo>
                    <a:pt x="21112" y="12019"/>
                    <a:pt x="21097" y="11752"/>
                    <a:pt x="21112" y="11708"/>
                  </a:cubicBezTo>
                  <a:cubicBezTo>
                    <a:pt x="21201" y="11437"/>
                    <a:pt x="21358" y="11176"/>
                    <a:pt x="21389" y="10896"/>
                  </a:cubicBezTo>
                  <a:cubicBezTo>
                    <a:pt x="21420" y="10612"/>
                    <a:pt x="21374" y="10487"/>
                    <a:pt x="20955" y="10374"/>
                  </a:cubicBezTo>
                  <a:cubicBezTo>
                    <a:pt x="20651" y="10291"/>
                    <a:pt x="20623" y="10230"/>
                    <a:pt x="20420" y="10099"/>
                  </a:cubicBezTo>
                  <a:cubicBezTo>
                    <a:pt x="20001" y="9827"/>
                    <a:pt x="19841" y="9011"/>
                    <a:pt x="19740" y="8627"/>
                  </a:cubicBezTo>
                  <a:cubicBezTo>
                    <a:pt x="19740" y="8604"/>
                    <a:pt x="19743" y="8558"/>
                    <a:pt x="19736" y="8535"/>
                  </a:cubicBezTo>
                  <a:cubicBezTo>
                    <a:pt x="19610" y="7986"/>
                    <a:pt x="19543" y="7495"/>
                    <a:pt x="19543" y="6940"/>
                  </a:cubicBezTo>
                  <a:cubicBezTo>
                    <a:pt x="19543" y="6464"/>
                    <a:pt x="19712" y="6311"/>
                    <a:pt x="19035" y="6065"/>
                  </a:cubicBezTo>
                  <a:cubicBezTo>
                    <a:pt x="18041" y="5706"/>
                    <a:pt x="18271" y="5443"/>
                    <a:pt x="18401" y="4775"/>
                  </a:cubicBezTo>
                  <a:cubicBezTo>
                    <a:pt x="18471" y="4397"/>
                    <a:pt x="18524" y="4105"/>
                    <a:pt x="18665" y="3727"/>
                  </a:cubicBezTo>
                  <a:cubicBezTo>
                    <a:pt x="18665" y="3347"/>
                    <a:pt x="18653" y="3374"/>
                    <a:pt x="18444" y="3052"/>
                  </a:cubicBezTo>
                  <a:cubicBezTo>
                    <a:pt x="18330" y="2877"/>
                    <a:pt x="18145" y="2965"/>
                    <a:pt x="18179" y="2689"/>
                  </a:cubicBezTo>
                  <a:cubicBezTo>
                    <a:pt x="18234" y="2242"/>
                    <a:pt x="17668" y="2219"/>
                    <a:pt x="17884" y="1841"/>
                  </a:cubicBezTo>
                  <a:cubicBezTo>
                    <a:pt x="17939" y="1745"/>
                    <a:pt x="18037" y="1539"/>
                    <a:pt x="17859" y="1468"/>
                  </a:cubicBezTo>
                  <a:cubicBezTo>
                    <a:pt x="17662" y="1390"/>
                    <a:pt x="17791" y="1090"/>
                    <a:pt x="17874" y="973"/>
                  </a:cubicBezTo>
                  <a:cubicBezTo>
                    <a:pt x="18007" y="787"/>
                    <a:pt x="18108" y="772"/>
                    <a:pt x="18148" y="549"/>
                  </a:cubicBezTo>
                  <a:lnTo>
                    <a:pt x="17973" y="257"/>
                  </a:ln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0" name="Freeform: Shape 50"/>
            <p:cNvSpPr/>
            <p:nvPr/>
          </p:nvSpPr>
          <p:spPr>
            <a:xfrm>
              <a:off x="6199050" y="3131566"/>
              <a:ext cx="2048254" cy="2276137"/>
            </a:xfrm>
            <a:custGeom>
              <a:avLst/>
              <a:gdLst/>
              <a:ahLst/>
              <a:cxnLst>
                <a:cxn ang="0">
                  <a:pos x="wd2" y="hd2"/>
                </a:cxn>
                <a:cxn ang="5400000">
                  <a:pos x="wd2" y="hd2"/>
                </a:cxn>
                <a:cxn ang="10800000">
                  <a:pos x="wd2" y="hd2"/>
                </a:cxn>
                <a:cxn ang="16200000">
                  <a:pos x="wd2" y="hd2"/>
                </a:cxn>
              </a:cxnLst>
              <a:rect l="0" t="0" r="r" b="b"/>
              <a:pathLst>
                <a:path w="21541" h="21600" extrusionOk="0">
                  <a:moveTo>
                    <a:pt x="717" y="9619"/>
                  </a:moveTo>
                  <a:cubicBezTo>
                    <a:pt x="641" y="9326"/>
                    <a:pt x="617" y="9083"/>
                    <a:pt x="722" y="8802"/>
                  </a:cubicBezTo>
                  <a:cubicBezTo>
                    <a:pt x="854" y="8449"/>
                    <a:pt x="526" y="8626"/>
                    <a:pt x="598" y="8240"/>
                  </a:cubicBezTo>
                  <a:cubicBezTo>
                    <a:pt x="607" y="8189"/>
                    <a:pt x="468" y="8199"/>
                    <a:pt x="477" y="7978"/>
                  </a:cubicBezTo>
                  <a:cubicBezTo>
                    <a:pt x="479" y="7916"/>
                    <a:pt x="303" y="7741"/>
                    <a:pt x="369" y="7640"/>
                  </a:cubicBezTo>
                  <a:lnTo>
                    <a:pt x="379" y="7620"/>
                  </a:lnTo>
                  <a:cubicBezTo>
                    <a:pt x="483" y="7492"/>
                    <a:pt x="486" y="7484"/>
                    <a:pt x="592" y="7414"/>
                  </a:cubicBezTo>
                  <a:cubicBezTo>
                    <a:pt x="766" y="7298"/>
                    <a:pt x="334" y="6951"/>
                    <a:pt x="598" y="6845"/>
                  </a:cubicBezTo>
                  <a:cubicBezTo>
                    <a:pt x="690" y="6808"/>
                    <a:pt x="794" y="6702"/>
                    <a:pt x="705" y="6610"/>
                  </a:cubicBezTo>
                  <a:cubicBezTo>
                    <a:pt x="592" y="6494"/>
                    <a:pt x="624" y="6418"/>
                    <a:pt x="417" y="6452"/>
                  </a:cubicBezTo>
                  <a:cubicBezTo>
                    <a:pt x="311" y="6469"/>
                    <a:pt x="169" y="6338"/>
                    <a:pt x="128" y="6254"/>
                  </a:cubicBezTo>
                  <a:cubicBezTo>
                    <a:pt x="77" y="6151"/>
                    <a:pt x="-59" y="5914"/>
                    <a:pt x="28" y="5808"/>
                  </a:cubicBezTo>
                  <a:cubicBezTo>
                    <a:pt x="149" y="5662"/>
                    <a:pt x="133" y="5640"/>
                    <a:pt x="305" y="5486"/>
                  </a:cubicBezTo>
                  <a:cubicBezTo>
                    <a:pt x="426" y="5379"/>
                    <a:pt x="469" y="5262"/>
                    <a:pt x="613" y="5175"/>
                  </a:cubicBezTo>
                  <a:cubicBezTo>
                    <a:pt x="703" y="5120"/>
                    <a:pt x="702" y="4868"/>
                    <a:pt x="868" y="4713"/>
                  </a:cubicBezTo>
                  <a:cubicBezTo>
                    <a:pt x="1056" y="4538"/>
                    <a:pt x="1036" y="4504"/>
                    <a:pt x="1294" y="4366"/>
                  </a:cubicBezTo>
                  <a:cubicBezTo>
                    <a:pt x="1313" y="4356"/>
                    <a:pt x="1326" y="4344"/>
                    <a:pt x="1343" y="4332"/>
                  </a:cubicBezTo>
                  <a:cubicBezTo>
                    <a:pt x="1719" y="4289"/>
                    <a:pt x="1728" y="4301"/>
                    <a:pt x="1858" y="4019"/>
                  </a:cubicBezTo>
                  <a:cubicBezTo>
                    <a:pt x="1900" y="3928"/>
                    <a:pt x="1873" y="3855"/>
                    <a:pt x="1762" y="3840"/>
                  </a:cubicBezTo>
                  <a:cubicBezTo>
                    <a:pt x="1726" y="3835"/>
                    <a:pt x="1647" y="3780"/>
                    <a:pt x="1613" y="3758"/>
                  </a:cubicBezTo>
                  <a:cubicBezTo>
                    <a:pt x="2087" y="3634"/>
                    <a:pt x="1930" y="3644"/>
                    <a:pt x="2245" y="3426"/>
                  </a:cubicBezTo>
                  <a:cubicBezTo>
                    <a:pt x="2475" y="3268"/>
                    <a:pt x="2366" y="3789"/>
                    <a:pt x="2541" y="3826"/>
                  </a:cubicBezTo>
                  <a:cubicBezTo>
                    <a:pt x="2743" y="3869"/>
                    <a:pt x="2734" y="4201"/>
                    <a:pt x="2743" y="4339"/>
                  </a:cubicBezTo>
                  <a:cubicBezTo>
                    <a:pt x="2755" y="4490"/>
                    <a:pt x="2847" y="4812"/>
                    <a:pt x="3023" y="4877"/>
                  </a:cubicBezTo>
                  <a:cubicBezTo>
                    <a:pt x="3076" y="4896"/>
                    <a:pt x="3151" y="4943"/>
                    <a:pt x="3234" y="4969"/>
                  </a:cubicBezTo>
                  <a:cubicBezTo>
                    <a:pt x="3415" y="5028"/>
                    <a:pt x="3827" y="5216"/>
                    <a:pt x="3998" y="5163"/>
                  </a:cubicBezTo>
                  <a:cubicBezTo>
                    <a:pt x="4285" y="5076"/>
                    <a:pt x="4366" y="4960"/>
                    <a:pt x="4542" y="4746"/>
                  </a:cubicBezTo>
                  <a:cubicBezTo>
                    <a:pt x="4732" y="4512"/>
                    <a:pt x="5161" y="4444"/>
                    <a:pt x="5451" y="4533"/>
                  </a:cubicBezTo>
                  <a:cubicBezTo>
                    <a:pt x="5729" y="4618"/>
                    <a:pt x="6063" y="4497"/>
                    <a:pt x="6146" y="4228"/>
                  </a:cubicBezTo>
                  <a:cubicBezTo>
                    <a:pt x="6274" y="3809"/>
                    <a:pt x="6708" y="3651"/>
                    <a:pt x="6812" y="3169"/>
                  </a:cubicBezTo>
                  <a:cubicBezTo>
                    <a:pt x="6844" y="3021"/>
                    <a:pt x="6806" y="2702"/>
                    <a:pt x="6740" y="2563"/>
                  </a:cubicBezTo>
                  <a:cubicBezTo>
                    <a:pt x="6618" y="2309"/>
                    <a:pt x="6606" y="2079"/>
                    <a:pt x="6899" y="1934"/>
                  </a:cubicBezTo>
                  <a:cubicBezTo>
                    <a:pt x="7031" y="1870"/>
                    <a:pt x="7180" y="1599"/>
                    <a:pt x="7414" y="1761"/>
                  </a:cubicBezTo>
                  <a:cubicBezTo>
                    <a:pt x="7805" y="2033"/>
                    <a:pt x="7725" y="1788"/>
                    <a:pt x="8078" y="1807"/>
                  </a:cubicBezTo>
                  <a:cubicBezTo>
                    <a:pt x="8548" y="1832"/>
                    <a:pt x="8492" y="2236"/>
                    <a:pt x="8963" y="2207"/>
                  </a:cubicBezTo>
                  <a:cubicBezTo>
                    <a:pt x="9167" y="2193"/>
                    <a:pt x="9299" y="2166"/>
                    <a:pt x="9486" y="2144"/>
                  </a:cubicBezTo>
                  <a:cubicBezTo>
                    <a:pt x="9703" y="2043"/>
                    <a:pt x="9705" y="2026"/>
                    <a:pt x="9860" y="1909"/>
                  </a:cubicBezTo>
                  <a:cubicBezTo>
                    <a:pt x="9945" y="1844"/>
                    <a:pt x="10315" y="1682"/>
                    <a:pt x="10433" y="1684"/>
                  </a:cubicBezTo>
                  <a:cubicBezTo>
                    <a:pt x="10728" y="1689"/>
                    <a:pt x="10809" y="1648"/>
                    <a:pt x="11083" y="1544"/>
                  </a:cubicBezTo>
                  <a:cubicBezTo>
                    <a:pt x="11252" y="1480"/>
                    <a:pt x="11715" y="1023"/>
                    <a:pt x="11909" y="889"/>
                  </a:cubicBezTo>
                  <a:cubicBezTo>
                    <a:pt x="11983" y="838"/>
                    <a:pt x="12143" y="712"/>
                    <a:pt x="12224" y="649"/>
                  </a:cubicBezTo>
                  <a:cubicBezTo>
                    <a:pt x="12404" y="511"/>
                    <a:pt x="12513" y="436"/>
                    <a:pt x="12647" y="254"/>
                  </a:cubicBezTo>
                  <a:lnTo>
                    <a:pt x="12677" y="221"/>
                  </a:lnTo>
                  <a:cubicBezTo>
                    <a:pt x="13041" y="513"/>
                    <a:pt x="13157" y="584"/>
                    <a:pt x="13562" y="809"/>
                  </a:cubicBezTo>
                  <a:cubicBezTo>
                    <a:pt x="13738" y="906"/>
                    <a:pt x="13985" y="1194"/>
                    <a:pt x="13911" y="1398"/>
                  </a:cubicBezTo>
                  <a:cubicBezTo>
                    <a:pt x="13845" y="1578"/>
                    <a:pt x="13749" y="1863"/>
                    <a:pt x="14000" y="1967"/>
                  </a:cubicBezTo>
                  <a:cubicBezTo>
                    <a:pt x="14232" y="2064"/>
                    <a:pt x="14619" y="1911"/>
                    <a:pt x="14730" y="1696"/>
                  </a:cubicBezTo>
                  <a:cubicBezTo>
                    <a:pt x="14774" y="1613"/>
                    <a:pt x="14847" y="1446"/>
                    <a:pt x="14898" y="1379"/>
                  </a:cubicBezTo>
                  <a:cubicBezTo>
                    <a:pt x="15006" y="1238"/>
                    <a:pt x="15038" y="1153"/>
                    <a:pt x="15253" y="1199"/>
                  </a:cubicBezTo>
                  <a:cubicBezTo>
                    <a:pt x="15423" y="1235"/>
                    <a:pt x="15936" y="1078"/>
                    <a:pt x="15961" y="868"/>
                  </a:cubicBezTo>
                  <a:cubicBezTo>
                    <a:pt x="15978" y="724"/>
                    <a:pt x="16032" y="579"/>
                    <a:pt x="16202" y="541"/>
                  </a:cubicBezTo>
                  <a:cubicBezTo>
                    <a:pt x="16599" y="451"/>
                    <a:pt x="16310" y="266"/>
                    <a:pt x="16802" y="95"/>
                  </a:cubicBezTo>
                  <a:cubicBezTo>
                    <a:pt x="16885" y="66"/>
                    <a:pt x="16967" y="9"/>
                    <a:pt x="17065" y="0"/>
                  </a:cubicBezTo>
                  <a:cubicBezTo>
                    <a:pt x="17410" y="58"/>
                    <a:pt x="17359" y="68"/>
                    <a:pt x="17546" y="281"/>
                  </a:cubicBezTo>
                  <a:cubicBezTo>
                    <a:pt x="17718" y="477"/>
                    <a:pt x="17716" y="502"/>
                    <a:pt x="17995" y="468"/>
                  </a:cubicBezTo>
                  <a:cubicBezTo>
                    <a:pt x="18197" y="443"/>
                    <a:pt x="18607" y="455"/>
                    <a:pt x="18659" y="685"/>
                  </a:cubicBezTo>
                  <a:cubicBezTo>
                    <a:pt x="18799" y="1281"/>
                    <a:pt x="19024" y="467"/>
                    <a:pt x="19227" y="749"/>
                  </a:cubicBezTo>
                  <a:cubicBezTo>
                    <a:pt x="19363" y="935"/>
                    <a:pt x="19275" y="940"/>
                    <a:pt x="19358" y="1095"/>
                  </a:cubicBezTo>
                  <a:cubicBezTo>
                    <a:pt x="19450" y="1265"/>
                    <a:pt x="19680" y="1005"/>
                    <a:pt x="19790" y="1422"/>
                  </a:cubicBezTo>
                  <a:cubicBezTo>
                    <a:pt x="19794" y="1435"/>
                    <a:pt x="19878" y="1693"/>
                    <a:pt x="19880" y="1694"/>
                  </a:cubicBezTo>
                  <a:cubicBezTo>
                    <a:pt x="19920" y="1926"/>
                    <a:pt x="19990" y="1861"/>
                    <a:pt x="20162" y="1967"/>
                  </a:cubicBezTo>
                  <a:cubicBezTo>
                    <a:pt x="20192" y="1985"/>
                    <a:pt x="20339" y="2028"/>
                    <a:pt x="20412" y="2069"/>
                  </a:cubicBezTo>
                  <a:lnTo>
                    <a:pt x="20424" y="2076"/>
                  </a:lnTo>
                  <a:cubicBezTo>
                    <a:pt x="20328" y="2452"/>
                    <a:pt x="20297" y="2917"/>
                    <a:pt x="20709" y="3155"/>
                  </a:cubicBezTo>
                  <a:cubicBezTo>
                    <a:pt x="21141" y="3406"/>
                    <a:pt x="20920" y="3673"/>
                    <a:pt x="20841" y="4031"/>
                  </a:cubicBezTo>
                  <a:cubicBezTo>
                    <a:pt x="20762" y="4380"/>
                    <a:pt x="21020" y="4644"/>
                    <a:pt x="20556" y="4764"/>
                  </a:cubicBezTo>
                  <a:cubicBezTo>
                    <a:pt x="20373" y="4812"/>
                    <a:pt x="20077" y="4523"/>
                    <a:pt x="19927" y="4955"/>
                  </a:cubicBezTo>
                  <a:cubicBezTo>
                    <a:pt x="19901" y="5033"/>
                    <a:pt x="20080" y="5401"/>
                    <a:pt x="20118" y="5505"/>
                  </a:cubicBezTo>
                  <a:cubicBezTo>
                    <a:pt x="20299" y="5788"/>
                    <a:pt x="20250" y="5793"/>
                    <a:pt x="20318" y="6076"/>
                  </a:cubicBezTo>
                  <a:cubicBezTo>
                    <a:pt x="20386" y="6355"/>
                    <a:pt x="20730" y="6340"/>
                    <a:pt x="20956" y="6464"/>
                  </a:cubicBezTo>
                  <a:cubicBezTo>
                    <a:pt x="21009" y="6493"/>
                    <a:pt x="21464" y="6629"/>
                    <a:pt x="21541" y="6648"/>
                  </a:cubicBezTo>
                  <a:cubicBezTo>
                    <a:pt x="21399" y="6900"/>
                    <a:pt x="21273" y="7213"/>
                    <a:pt x="21109" y="7457"/>
                  </a:cubicBezTo>
                  <a:cubicBezTo>
                    <a:pt x="20848" y="7843"/>
                    <a:pt x="20599" y="8230"/>
                    <a:pt x="20339" y="8618"/>
                  </a:cubicBezTo>
                  <a:cubicBezTo>
                    <a:pt x="20182" y="8851"/>
                    <a:pt x="19963" y="9202"/>
                    <a:pt x="19707" y="9355"/>
                  </a:cubicBezTo>
                  <a:cubicBezTo>
                    <a:pt x="19356" y="9566"/>
                    <a:pt x="19093" y="8955"/>
                    <a:pt x="18873" y="9042"/>
                  </a:cubicBezTo>
                  <a:cubicBezTo>
                    <a:pt x="18580" y="9156"/>
                    <a:pt x="18210" y="8696"/>
                    <a:pt x="18129" y="9011"/>
                  </a:cubicBezTo>
                  <a:cubicBezTo>
                    <a:pt x="18067" y="9255"/>
                    <a:pt x="18476" y="9519"/>
                    <a:pt x="18223" y="9737"/>
                  </a:cubicBezTo>
                  <a:cubicBezTo>
                    <a:pt x="18137" y="9812"/>
                    <a:pt x="18127" y="9941"/>
                    <a:pt x="18186" y="10040"/>
                  </a:cubicBezTo>
                  <a:cubicBezTo>
                    <a:pt x="18297" y="10222"/>
                    <a:pt x="18252" y="10208"/>
                    <a:pt x="18167" y="10413"/>
                  </a:cubicBezTo>
                  <a:lnTo>
                    <a:pt x="18125" y="10499"/>
                  </a:lnTo>
                  <a:cubicBezTo>
                    <a:pt x="17961" y="10792"/>
                    <a:pt x="18006" y="10741"/>
                    <a:pt x="17814" y="10971"/>
                  </a:cubicBezTo>
                  <a:cubicBezTo>
                    <a:pt x="17638" y="11181"/>
                    <a:pt x="17493" y="11468"/>
                    <a:pt x="17637" y="11720"/>
                  </a:cubicBezTo>
                  <a:cubicBezTo>
                    <a:pt x="17752" y="11920"/>
                    <a:pt x="17723" y="11943"/>
                    <a:pt x="17897" y="12149"/>
                  </a:cubicBezTo>
                  <a:cubicBezTo>
                    <a:pt x="18323" y="12655"/>
                    <a:pt x="17835" y="13251"/>
                    <a:pt x="17835" y="13794"/>
                  </a:cubicBezTo>
                  <a:cubicBezTo>
                    <a:pt x="17835" y="14096"/>
                    <a:pt x="17984" y="14353"/>
                    <a:pt x="18012" y="14695"/>
                  </a:cubicBezTo>
                  <a:cubicBezTo>
                    <a:pt x="18035" y="14962"/>
                    <a:pt x="18122" y="15238"/>
                    <a:pt x="18144" y="15506"/>
                  </a:cubicBezTo>
                  <a:cubicBezTo>
                    <a:pt x="18154" y="15632"/>
                    <a:pt x="18193" y="15766"/>
                    <a:pt x="18203" y="15889"/>
                  </a:cubicBezTo>
                  <a:cubicBezTo>
                    <a:pt x="18182" y="16469"/>
                    <a:pt x="18048" y="16767"/>
                    <a:pt x="17821" y="17295"/>
                  </a:cubicBezTo>
                  <a:cubicBezTo>
                    <a:pt x="17703" y="17575"/>
                    <a:pt x="17531" y="18254"/>
                    <a:pt x="17516" y="18554"/>
                  </a:cubicBezTo>
                  <a:cubicBezTo>
                    <a:pt x="17486" y="19143"/>
                    <a:pt x="17440" y="19429"/>
                    <a:pt x="17667" y="19998"/>
                  </a:cubicBezTo>
                  <a:cubicBezTo>
                    <a:pt x="17823" y="20393"/>
                    <a:pt x="17499" y="20469"/>
                    <a:pt x="17184" y="20602"/>
                  </a:cubicBezTo>
                  <a:cubicBezTo>
                    <a:pt x="16880" y="20732"/>
                    <a:pt x="16546" y="21179"/>
                    <a:pt x="16425" y="21448"/>
                  </a:cubicBezTo>
                  <a:cubicBezTo>
                    <a:pt x="16416" y="21469"/>
                    <a:pt x="16393" y="21532"/>
                    <a:pt x="16367" y="21600"/>
                  </a:cubicBezTo>
                  <a:lnTo>
                    <a:pt x="15044" y="20754"/>
                  </a:lnTo>
                  <a:cubicBezTo>
                    <a:pt x="15044" y="20754"/>
                    <a:pt x="15149" y="20384"/>
                    <a:pt x="15157" y="20350"/>
                  </a:cubicBezTo>
                  <a:cubicBezTo>
                    <a:pt x="15196" y="20178"/>
                    <a:pt x="14889" y="20018"/>
                    <a:pt x="14747" y="19948"/>
                  </a:cubicBezTo>
                  <a:cubicBezTo>
                    <a:pt x="14366" y="19761"/>
                    <a:pt x="14311" y="19487"/>
                    <a:pt x="14330" y="19112"/>
                  </a:cubicBezTo>
                  <a:cubicBezTo>
                    <a:pt x="14293" y="18986"/>
                    <a:pt x="14374" y="18613"/>
                    <a:pt x="14485" y="18506"/>
                  </a:cubicBezTo>
                  <a:cubicBezTo>
                    <a:pt x="14778" y="18222"/>
                    <a:pt x="15166" y="18610"/>
                    <a:pt x="15083" y="17925"/>
                  </a:cubicBezTo>
                  <a:cubicBezTo>
                    <a:pt x="15032" y="17520"/>
                    <a:pt x="15376" y="17430"/>
                    <a:pt x="15549" y="17215"/>
                  </a:cubicBezTo>
                  <a:cubicBezTo>
                    <a:pt x="15727" y="16997"/>
                    <a:pt x="16002" y="16732"/>
                    <a:pt x="15772" y="16490"/>
                  </a:cubicBezTo>
                  <a:cubicBezTo>
                    <a:pt x="15695" y="16410"/>
                    <a:pt x="15631" y="16379"/>
                    <a:pt x="15549" y="16316"/>
                  </a:cubicBezTo>
                  <a:cubicBezTo>
                    <a:pt x="15455" y="16243"/>
                    <a:pt x="15291" y="16153"/>
                    <a:pt x="15221" y="16098"/>
                  </a:cubicBezTo>
                  <a:cubicBezTo>
                    <a:pt x="15093" y="15998"/>
                    <a:pt x="14770" y="15925"/>
                    <a:pt x="14602" y="15919"/>
                  </a:cubicBezTo>
                  <a:cubicBezTo>
                    <a:pt x="14595" y="15919"/>
                    <a:pt x="14002" y="15829"/>
                    <a:pt x="13957" y="15821"/>
                  </a:cubicBezTo>
                  <a:cubicBezTo>
                    <a:pt x="13766" y="15787"/>
                    <a:pt x="13806" y="15771"/>
                    <a:pt x="13681" y="15691"/>
                  </a:cubicBezTo>
                  <a:cubicBezTo>
                    <a:pt x="13300" y="15451"/>
                    <a:pt x="13179" y="15829"/>
                    <a:pt x="12843" y="15848"/>
                  </a:cubicBezTo>
                  <a:cubicBezTo>
                    <a:pt x="12413" y="15872"/>
                    <a:pt x="12453" y="15516"/>
                    <a:pt x="12321" y="15347"/>
                  </a:cubicBezTo>
                  <a:cubicBezTo>
                    <a:pt x="12120" y="15090"/>
                    <a:pt x="12145" y="15029"/>
                    <a:pt x="11796" y="14859"/>
                  </a:cubicBezTo>
                  <a:cubicBezTo>
                    <a:pt x="11486" y="14710"/>
                    <a:pt x="11258" y="14440"/>
                    <a:pt x="10867" y="14504"/>
                  </a:cubicBezTo>
                  <a:cubicBezTo>
                    <a:pt x="10628" y="14545"/>
                    <a:pt x="10375" y="14579"/>
                    <a:pt x="10175" y="14414"/>
                  </a:cubicBezTo>
                  <a:cubicBezTo>
                    <a:pt x="9997" y="14268"/>
                    <a:pt x="9635" y="14033"/>
                    <a:pt x="9418" y="13951"/>
                  </a:cubicBezTo>
                  <a:cubicBezTo>
                    <a:pt x="9220" y="13876"/>
                    <a:pt x="8997" y="13730"/>
                    <a:pt x="8793" y="13653"/>
                  </a:cubicBezTo>
                  <a:cubicBezTo>
                    <a:pt x="8363" y="13491"/>
                    <a:pt x="8254" y="13384"/>
                    <a:pt x="7754" y="13467"/>
                  </a:cubicBezTo>
                  <a:cubicBezTo>
                    <a:pt x="7480" y="13513"/>
                    <a:pt x="7350" y="13650"/>
                    <a:pt x="7127" y="13624"/>
                  </a:cubicBezTo>
                  <a:cubicBezTo>
                    <a:pt x="7072" y="13617"/>
                    <a:pt x="6669" y="13399"/>
                    <a:pt x="6650" y="13377"/>
                  </a:cubicBezTo>
                  <a:cubicBezTo>
                    <a:pt x="6535" y="13246"/>
                    <a:pt x="6318" y="12969"/>
                    <a:pt x="6397" y="12793"/>
                  </a:cubicBezTo>
                  <a:cubicBezTo>
                    <a:pt x="6478" y="12616"/>
                    <a:pt x="6346" y="12570"/>
                    <a:pt x="6167" y="12575"/>
                  </a:cubicBezTo>
                  <a:cubicBezTo>
                    <a:pt x="6040" y="12579"/>
                    <a:pt x="5784" y="12579"/>
                    <a:pt x="5661" y="12570"/>
                  </a:cubicBezTo>
                  <a:cubicBezTo>
                    <a:pt x="5325" y="12545"/>
                    <a:pt x="5240" y="12599"/>
                    <a:pt x="4895" y="12703"/>
                  </a:cubicBezTo>
                  <a:cubicBezTo>
                    <a:pt x="4591" y="12819"/>
                    <a:pt x="4338" y="12945"/>
                    <a:pt x="4083" y="13137"/>
                  </a:cubicBezTo>
                  <a:cubicBezTo>
                    <a:pt x="3951" y="13238"/>
                    <a:pt x="3821" y="13352"/>
                    <a:pt x="3694" y="13461"/>
                  </a:cubicBezTo>
                  <a:cubicBezTo>
                    <a:pt x="3572" y="13564"/>
                    <a:pt x="3498" y="13576"/>
                    <a:pt x="3379" y="13648"/>
                  </a:cubicBezTo>
                  <a:cubicBezTo>
                    <a:pt x="3208" y="13752"/>
                    <a:pt x="3074" y="13759"/>
                    <a:pt x="2972" y="13813"/>
                  </a:cubicBezTo>
                  <a:cubicBezTo>
                    <a:pt x="2764" y="13927"/>
                    <a:pt x="2275" y="14324"/>
                    <a:pt x="2079" y="14331"/>
                  </a:cubicBezTo>
                  <a:cubicBezTo>
                    <a:pt x="1696" y="14346"/>
                    <a:pt x="1804" y="14387"/>
                    <a:pt x="1475" y="14516"/>
                  </a:cubicBezTo>
                  <a:cubicBezTo>
                    <a:pt x="1226" y="14613"/>
                    <a:pt x="1200" y="14475"/>
                    <a:pt x="1285" y="14315"/>
                  </a:cubicBezTo>
                  <a:cubicBezTo>
                    <a:pt x="1392" y="14115"/>
                    <a:pt x="1424" y="14140"/>
                    <a:pt x="1270" y="13922"/>
                  </a:cubicBezTo>
                  <a:lnTo>
                    <a:pt x="1368" y="13391"/>
                  </a:lnTo>
                  <a:cubicBezTo>
                    <a:pt x="1368" y="13202"/>
                    <a:pt x="1402" y="13185"/>
                    <a:pt x="1430" y="13033"/>
                  </a:cubicBezTo>
                  <a:cubicBezTo>
                    <a:pt x="1466" y="12832"/>
                    <a:pt x="1562" y="12836"/>
                    <a:pt x="1490" y="12625"/>
                  </a:cubicBezTo>
                  <a:cubicBezTo>
                    <a:pt x="1445" y="12493"/>
                    <a:pt x="1334" y="12454"/>
                    <a:pt x="1256" y="12388"/>
                  </a:cubicBezTo>
                  <a:cubicBezTo>
                    <a:pt x="1113" y="12265"/>
                    <a:pt x="983" y="12184"/>
                    <a:pt x="892" y="12018"/>
                  </a:cubicBezTo>
                  <a:cubicBezTo>
                    <a:pt x="879" y="11996"/>
                    <a:pt x="845" y="11714"/>
                    <a:pt x="837" y="11661"/>
                  </a:cubicBezTo>
                  <a:cubicBezTo>
                    <a:pt x="819" y="11511"/>
                    <a:pt x="720" y="11584"/>
                    <a:pt x="760" y="11375"/>
                  </a:cubicBezTo>
                  <a:cubicBezTo>
                    <a:pt x="800" y="11170"/>
                    <a:pt x="990" y="11085"/>
                    <a:pt x="862" y="10930"/>
                  </a:cubicBezTo>
                  <a:cubicBezTo>
                    <a:pt x="724" y="10763"/>
                    <a:pt x="998" y="10625"/>
                    <a:pt x="1120" y="10535"/>
                  </a:cubicBezTo>
                  <a:cubicBezTo>
                    <a:pt x="1477" y="10280"/>
                    <a:pt x="981" y="10334"/>
                    <a:pt x="824" y="10435"/>
                  </a:cubicBezTo>
                  <a:cubicBezTo>
                    <a:pt x="598" y="10579"/>
                    <a:pt x="601" y="10351"/>
                    <a:pt x="649" y="10247"/>
                  </a:cubicBezTo>
                  <a:cubicBezTo>
                    <a:pt x="711" y="10111"/>
                    <a:pt x="554" y="10082"/>
                    <a:pt x="656" y="9934"/>
                  </a:cubicBezTo>
                  <a:cubicBezTo>
                    <a:pt x="769" y="9760"/>
                    <a:pt x="807" y="9915"/>
                    <a:pt x="717" y="9619"/>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1" name="Freeform: Shape 51"/>
            <p:cNvSpPr/>
            <p:nvPr/>
          </p:nvSpPr>
          <p:spPr>
            <a:xfrm>
              <a:off x="6582802" y="5998400"/>
              <a:ext cx="877679" cy="599136"/>
            </a:xfrm>
            <a:custGeom>
              <a:avLst/>
              <a:gdLst/>
              <a:ahLst/>
              <a:cxnLst>
                <a:cxn ang="0">
                  <a:pos x="wd2" y="hd2"/>
                </a:cxn>
                <a:cxn ang="5400000">
                  <a:pos x="wd2" y="hd2"/>
                </a:cxn>
                <a:cxn ang="10800000">
                  <a:pos x="wd2" y="hd2"/>
                </a:cxn>
                <a:cxn ang="16200000">
                  <a:pos x="wd2" y="hd2"/>
                </a:cxn>
              </a:cxnLst>
              <a:rect l="0" t="0" r="r" b="b"/>
              <a:pathLst>
                <a:path w="21575" h="21600" extrusionOk="0">
                  <a:moveTo>
                    <a:pt x="16754" y="0"/>
                  </a:moveTo>
                  <a:cubicBezTo>
                    <a:pt x="17296" y="395"/>
                    <a:pt x="17266" y="336"/>
                    <a:pt x="17363" y="1093"/>
                  </a:cubicBezTo>
                  <a:cubicBezTo>
                    <a:pt x="17601" y="2943"/>
                    <a:pt x="17574" y="3215"/>
                    <a:pt x="18920" y="3474"/>
                  </a:cubicBezTo>
                  <a:cubicBezTo>
                    <a:pt x="19171" y="3519"/>
                    <a:pt x="20543" y="3985"/>
                    <a:pt x="20768" y="4121"/>
                  </a:cubicBezTo>
                  <a:cubicBezTo>
                    <a:pt x="20931" y="4224"/>
                    <a:pt x="21390" y="4347"/>
                    <a:pt x="21575" y="4509"/>
                  </a:cubicBezTo>
                  <a:cubicBezTo>
                    <a:pt x="21531" y="4606"/>
                    <a:pt x="21482" y="4703"/>
                    <a:pt x="21429" y="4787"/>
                  </a:cubicBezTo>
                  <a:cubicBezTo>
                    <a:pt x="20666" y="5984"/>
                    <a:pt x="21147" y="7284"/>
                    <a:pt x="21147" y="8843"/>
                  </a:cubicBezTo>
                  <a:cubicBezTo>
                    <a:pt x="21147" y="10467"/>
                    <a:pt x="21231" y="11165"/>
                    <a:pt x="20053" y="11657"/>
                  </a:cubicBezTo>
                  <a:cubicBezTo>
                    <a:pt x="19268" y="11981"/>
                    <a:pt x="19281" y="12375"/>
                    <a:pt x="18523" y="12834"/>
                  </a:cubicBezTo>
                  <a:cubicBezTo>
                    <a:pt x="18461" y="12873"/>
                    <a:pt x="17393" y="13346"/>
                    <a:pt x="17296" y="13384"/>
                  </a:cubicBezTo>
                  <a:cubicBezTo>
                    <a:pt x="16732" y="13578"/>
                    <a:pt x="16304" y="14316"/>
                    <a:pt x="16304" y="15163"/>
                  </a:cubicBezTo>
                  <a:cubicBezTo>
                    <a:pt x="16304" y="15965"/>
                    <a:pt x="16048" y="17770"/>
                    <a:pt x="15559" y="18230"/>
                  </a:cubicBezTo>
                  <a:cubicBezTo>
                    <a:pt x="15029" y="18728"/>
                    <a:pt x="14747" y="18372"/>
                    <a:pt x="14103" y="18689"/>
                  </a:cubicBezTo>
                  <a:cubicBezTo>
                    <a:pt x="13318" y="18987"/>
                    <a:pt x="13274" y="18948"/>
                    <a:pt x="12533" y="19071"/>
                  </a:cubicBezTo>
                  <a:cubicBezTo>
                    <a:pt x="11823" y="19187"/>
                    <a:pt x="10901" y="19802"/>
                    <a:pt x="10513" y="18353"/>
                  </a:cubicBezTo>
                  <a:cubicBezTo>
                    <a:pt x="9745" y="15513"/>
                    <a:pt x="9917" y="16800"/>
                    <a:pt x="9286" y="17699"/>
                  </a:cubicBezTo>
                  <a:cubicBezTo>
                    <a:pt x="8823" y="18365"/>
                    <a:pt x="8651" y="17499"/>
                    <a:pt x="8214" y="18948"/>
                  </a:cubicBezTo>
                  <a:cubicBezTo>
                    <a:pt x="8087" y="19375"/>
                    <a:pt x="7800" y="19873"/>
                    <a:pt x="7451" y="19601"/>
                  </a:cubicBezTo>
                  <a:cubicBezTo>
                    <a:pt x="7019" y="19271"/>
                    <a:pt x="5987" y="18204"/>
                    <a:pt x="5511" y="18657"/>
                  </a:cubicBezTo>
                  <a:cubicBezTo>
                    <a:pt x="4712" y="19414"/>
                    <a:pt x="3826" y="18948"/>
                    <a:pt x="2983" y="18702"/>
                  </a:cubicBezTo>
                  <a:cubicBezTo>
                    <a:pt x="1576" y="18288"/>
                    <a:pt x="1506" y="21212"/>
                    <a:pt x="293" y="21600"/>
                  </a:cubicBezTo>
                  <a:cubicBezTo>
                    <a:pt x="306" y="21380"/>
                    <a:pt x="-25" y="20339"/>
                    <a:pt x="1" y="20164"/>
                  </a:cubicBezTo>
                  <a:cubicBezTo>
                    <a:pt x="112" y="19394"/>
                    <a:pt x="306" y="19336"/>
                    <a:pt x="712" y="18987"/>
                  </a:cubicBezTo>
                  <a:cubicBezTo>
                    <a:pt x="875" y="18844"/>
                    <a:pt x="1294" y="18049"/>
                    <a:pt x="1484" y="18029"/>
                  </a:cubicBezTo>
                  <a:cubicBezTo>
                    <a:pt x="1828" y="17990"/>
                    <a:pt x="2370" y="17893"/>
                    <a:pt x="2652" y="17809"/>
                  </a:cubicBezTo>
                  <a:cubicBezTo>
                    <a:pt x="3168" y="17647"/>
                    <a:pt x="3204" y="17958"/>
                    <a:pt x="3587" y="17628"/>
                  </a:cubicBezTo>
                  <a:cubicBezTo>
                    <a:pt x="3817" y="17428"/>
                    <a:pt x="3711" y="16729"/>
                    <a:pt x="3570" y="16567"/>
                  </a:cubicBezTo>
                  <a:cubicBezTo>
                    <a:pt x="2983" y="15868"/>
                    <a:pt x="2860" y="16173"/>
                    <a:pt x="2251" y="15946"/>
                  </a:cubicBezTo>
                  <a:cubicBezTo>
                    <a:pt x="1087" y="15513"/>
                    <a:pt x="1201" y="16088"/>
                    <a:pt x="495" y="14413"/>
                  </a:cubicBezTo>
                  <a:cubicBezTo>
                    <a:pt x="1356" y="14199"/>
                    <a:pt x="1060" y="14174"/>
                    <a:pt x="1625" y="13915"/>
                  </a:cubicBezTo>
                  <a:cubicBezTo>
                    <a:pt x="2048" y="13721"/>
                    <a:pt x="2370" y="13378"/>
                    <a:pt x="2794" y="13281"/>
                  </a:cubicBezTo>
                  <a:cubicBezTo>
                    <a:pt x="3301" y="13158"/>
                    <a:pt x="4853" y="12091"/>
                    <a:pt x="5440" y="11793"/>
                  </a:cubicBezTo>
                  <a:cubicBezTo>
                    <a:pt x="5886" y="11567"/>
                    <a:pt x="6115" y="11644"/>
                    <a:pt x="6543" y="11657"/>
                  </a:cubicBezTo>
                  <a:cubicBezTo>
                    <a:pt x="6860" y="11664"/>
                    <a:pt x="7381" y="11088"/>
                    <a:pt x="7915" y="11004"/>
                  </a:cubicBezTo>
                  <a:cubicBezTo>
                    <a:pt x="8911" y="10849"/>
                    <a:pt x="8898" y="11437"/>
                    <a:pt x="9582" y="11437"/>
                  </a:cubicBezTo>
                  <a:cubicBezTo>
                    <a:pt x="9842" y="11437"/>
                    <a:pt x="10636" y="10532"/>
                    <a:pt x="11134" y="10318"/>
                  </a:cubicBezTo>
                  <a:cubicBezTo>
                    <a:pt x="11478" y="10169"/>
                    <a:pt x="11827" y="9936"/>
                    <a:pt x="12211" y="9807"/>
                  </a:cubicBezTo>
                  <a:cubicBezTo>
                    <a:pt x="12621" y="9665"/>
                    <a:pt x="13680" y="9147"/>
                    <a:pt x="13746" y="8442"/>
                  </a:cubicBezTo>
                  <a:cubicBezTo>
                    <a:pt x="13838" y="7498"/>
                    <a:pt x="14129" y="6902"/>
                    <a:pt x="14425" y="6113"/>
                  </a:cubicBezTo>
                  <a:cubicBezTo>
                    <a:pt x="14513" y="5874"/>
                    <a:pt x="14782" y="4619"/>
                    <a:pt x="14901" y="4211"/>
                  </a:cubicBezTo>
                  <a:lnTo>
                    <a:pt x="14919" y="4160"/>
                  </a:lnTo>
                  <a:cubicBezTo>
                    <a:pt x="15206" y="3260"/>
                    <a:pt x="15043" y="3092"/>
                    <a:pt x="15188" y="2465"/>
                  </a:cubicBezTo>
                  <a:cubicBezTo>
                    <a:pt x="15342" y="1805"/>
                    <a:pt x="15947" y="1559"/>
                    <a:pt x="16207" y="983"/>
                  </a:cubicBezTo>
                  <a:cubicBezTo>
                    <a:pt x="16361" y="640"/>
                    <a:pt x="16542" y="298"/>
                    <a:pt x="16754" y="0"/>
                  </a:cubicBezTo>
                  <a:close/>
                </a:path>
              </a:pathLst>
            </a:custGeom>
            <a:solidFill>
              <a:srgbClr val="163E64"/>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2" name="Freeform: Shape 52"/>
            <p:cNvSpPr/>
            <p:nvPr/>
          </p:nvSpPr>
          <p:spPr>
            <a:xfrm>
              <a:off x="7264358" y="5315564"/>
              <a:ext cx="490039" cy="807724"/>
            </a:xfrm>
            <a:custGeom>
              <a:avLst/>
              <a:gdLst/>
              <a:ahLst/>
              <a:cxnLst>
                <a:cxn ang="0">
                  <a:pos x="wd2" y="hd2"/>
                </a:cxn>
                <a:cxn ang="5400000">
                  <a:pos x="wd2" y="hd2"/>
                </a:cxn>
                <a:cxn ang="10800000">
                  <a:pos x="wd2" y="hd2"/>
                </a:cxn>
                <a:cxn ang="16200000">
                  <a:pos x="wd2" y="hd2"/>
                </a:cxn>
              </a:cxnLst>
              <a:rect l="0" t="0" r="r" b="b"/>
              <a:pathLst>
                <a:path w="21600" h="21545" extrusionOk="0">
                  <a:moveTo>
                    <a:pt x="16056" y="69"/>
                  </a:moveTo>
                  <a:lnTo>
                    <a:pt x="21600" y="2448"/>
                  </a:lnTo>
                  <a:cubicBezTo>
                    <a:pt x="21418" y="2769"/>
                    <a:pt x="21212" y="3142"/>
                    <a:pt x="21197" y="3142"/>
                  </a:cubicBezTo>
                  <a:cubicBezTo>
                    <a:pt x="21181" y="4291"/>
                    <a:pt x="20770" y="5200"/>
                    <a:pt x="20785" y="6330"/>
                  </a:cubicBezTo>
                  <a:cubicBezTo>
                    <a:pt x="20793" y="6890"/>
                    <a:pt x="20785" y="7220"/>
                    <a:pt x="20841" y="7790"/>
                  </a:cubicBezTo>
                  <a:cubicBezTo>
                    <a:pt x="20959" y="9087"/>
                    <a:pt x="21189" y="10154"/>
                    <a:pt x="19702" y="11221"/>
                  </a:cubicBezTo>
                  <a:cubicBezTo>
                    <a:pt x="19623" y="11279"/>
                    <a:pt x="18808" y="11676"/>
                    <a:pt x="18547" y="11834"/>
                  </a:cubicBezTo>
                  <a:cubicBezTo>
                    <a:pt x="16862" y="12849"/>
                    <a:pt x="16657" y="12542"/>
                    <a:pt x="16609" y="14155"/>
                  </a:cubicBezTo>
                  <a:cubicBezTo>
                    <a:pt x="16586" y="14840"/>
                    <a:pt x="15265" y="16161"/>
                    <a:pt x="14434" y="16596"/>
                  </a:cubicBezTo>
                  <a:cubicBezTo>
                    <a:pt x="13715" y="16979"/>
                    <a:pt x="13351" y="17266"/>
                    <a:pt x="12924" y="17788"/>
                  </a:cubicBezTo>
                  <a:cubicBezTo>
                    <a:pt x="11832" y="18582"/>
                    <a:pt x="11990" y="18367"/>
                    <a:pt x="10923" y="18917"/>
                  </a:cubicBezTo>
                  <a:cubicBezTo>
                    <a:pt x="9293" y="19765"/>
                    <a:pt x="9372" y="20851"/>
                    <a:pt x="8645" y="21545"/>
                  </a:cubicBezTo>
                  <a:cubicBezTo>
                    <a:pt x="8313" y="21425"/>
                    <a:pt x="7490" y="21334"/>
                    <a:pt x="7197" y="21258"/>
                  </a:cubicBezTo>
                  <a:cubicBezTo>
                    <a:pt x="6794" y="21157"/>
                    <a:pt x="4334" y="20813"/>
                    <a:pt x="3883" y="20779"/>
                  </a:cubicBezTo>
                  <a:cubicBezTo>
                    <a:pt x="1463" y="20593"/>
                    <a:pt x="1519" y="20387"/>
                    <a:pt x="1091" y="19018"/>
                  </a:cubicBezTo>
                  <a:cubicBezTo>
                    <a:pt x="917" y="18463"/>
                    <a:pt x="973" y="18501"/>
                    <a:pt x="0" y="18209"/>
                  </a:cubicBezTo>
                  <a:cubicBezTo>
                    <a:pt x="206" y="17529"/>
                    <a:pt x="190" y="16850"/>
                    <a:pt x="459" y="16189"/>
                  </a:cubicBezTo>
                  <a:cubicBezTo>
                    <a:pt x="609" y="15821"/>
                    <a:pt x="285" y="15031"/>
                    <a:pt x="1178" y="14868"/>
                  </a:cubicBezTo>
                  <a:cubicBezTo>
                    <a:pt x="2143" y="14696"/>
                    <a:pt x="2048" y="14648"/>
                    <a:pt x="3077" y="14648"/>
                  </a:cubicBezTo>
                  <a:cubicBezTo>
                    <a:pt x="3852" y="14648"/>
                    <a:pt x="3931" y="14639"/>
                    <a:pt x="4603" y="14280"/>
                  </a:cubicBezTo>
                  <a:cubicBezTo>
                    <a:pt x="5022" y="14055"/>
                    <a:pt x="5283" y="13461"/>
                    <a:pt x="5726" y="13112"/>
                  </a:cubicBezTo>
                  <a:cubicBezTo>
                    <a:pt x="6130" y="12791"/>
                    <a:pt x="6889" y="12332"/>
                    <a:pt x="7055" y="11997"/>
                  </a:cubicBezTo>
                  <a:cubicBezTo>
                    <a:pt x="7237" y="11619"/>
                    <a:pt x="6770" y="11508"/>
                    <a:pt x="7632" y="10762"/>
                  </a:cubicBezTo>
                  <a:cubicBezTo>
                    <a:pt x="8494" y="10015"/>
                    <a:pt x="8732" y="10096"/>
                    <a:pt x="9175" y="9106"/>
                  </a:cubicBezTo>
                  <a:cubicBezTo>
                    <a:pt x="9175" y="8708"/>
                    <a:pt x="9056" y="8000"/>
                    <a:pt x="8795" y="7617"/>
                  </a:cubicBezTo>
                  <a:cubicBezTo>
                    <a:pt x="8502" y="7191"/>
                    <a:pt x="8787" y="6828"/>
                    <a:pt x="8139" y="6502"/>
                  </a:cubicBezTo>
                  <a:cubicBezTo>
                    <a:pt x="8052" y="6459"/>
                    <a:pt x="7000" y="5813"/>
                    <a:pt x="6992" y="5798"/>
                  </a:cubicBezTo>
                  <a:cubicBezTo>
                    <a:pt x="6826" y="5511"/>
                    <a:pt x="8661" y="5712"/>
                    <a:pt x="8763" y="5583"/>
                  </a:cubicBezTo>
                  <a:cubicBezTo>
                    <a:pt x="9254" y="4975"/>
                    <a:pt x="8257" y="4391"/>
                    <a:pt x="8463" y="3951"/>
                  </a:cubicBezTo>
                  <a:cubicBezTo>
                    <a:pt x="8550" y="3760"/>
                    <a:pt x="8336" y="3525"/>
                    <a:pt x="8012" y="3429"/>
                  </a:cubicBezTo>
                  <a:cubicBezTo>
                    <a:pt x="7102" y="3161"/>
                    <a:pt x="7522" y="2520"/>
                    <a:pt x="7759" y="2080"/>
                  </a:cubicBezTo>
                  <a:cubicBezTo>
                    <a:pt x="8297" y="1075"/>
                    <a:pt x="8945" y="1682"/>
                    <a:pt x="10274" y="1347"/>
                  </a:cubicBezTo>
                  <a:cubicBezTo>
                    <a:pt x="11199" y="1118"/>
                    <a:pt x="9570" y="266"/>
                    <a:pt x="10780" y="79"/>
                  </a:cubicBezTo>
                  <a:cubicBezTo>
                    <a:pt x="11437" y="-22"/>
                    <a:pt x="11816" y="448"/>
                    <a:pt x="12931" y="127"/>
                  </a:cubicBezTo>
                  <a:cubicBezTo>
                    <a:pt x="13319" y="17"/>
                    <a:pt x="14395" y="-55"/>
                    <a:pt x="14782" y="55"/>
                  </a:cubicBezTo>
                  <a:lnTo>
                    <a:pt x="16056" y="69"/>
                  </a:lnTo>
                  <a:close/>
                </a:path>
              </a:pathLst>
            </a:custGeom>
            <a:solidFill>
              <a:srgbClr val="163E64"/>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3" name="Freeform: Shape 53"/>
            <p:cNvSpPr/>
            <p:nvPr/>
          </p:nvSpPr>
          <p:spPr>
            <a:xfrm>
              <a:off x="5187444" y="4455795"/>
              <a:ext cx="2519106" cy="2061882"/>
            </a:xfrm>
            <a:custGeom>
              <a:avLst/>
              <a:gdLst/>
              <a:ahLst/>
              <a:cxnLst>
                <a:cxn ang="0">
                  <a:pos x="wd2" y="hd2"/>
                </a:cxn>
                <a:cxn ang="5400000">
                  <a:pos x="wd2" y="hd2"/>
                </a:cxn>
                <a:cxn ang="10800000">
                  <a:pos x="wd2" y="hd2"/>
                </a:cxn>
                <a:cxn ang="16200000">
                  <a:pos x="wd2" y="hd2"/>
                </a:cxn>
              </a:cxnLst>
              <a:rect l="0" t="0" r="r" b="b"/>
              <a:pathLst>
                <a:path w="21382" h="21531" extrusionOk="0">
                  <a:moveTo>
                    <a:pt x="9607" y="1496"/>
                  </a:moveTo>
                  <a:cubicBezTo>
                    <a:pt x="9732" y="1736"/>
                    <a:pt x="9706" y="1707"/>
                    <a:pt x="9620" y="1929"/>
                  </a:cubicBezTo>
                  <a:cubicBezTo>
                    <a:pt x="9551" y="2105"/>
                    <a:pt x="9572" y="2256"/>
                    <a:pt x="9774" y="2150"/>
                  </a:cubicBezTo>
                  <a:cubicBezTo>
                    <a:pt x="10040" y="2009"/>
                    <a:pt x="9953" y="1962"/>
                    <a:pt x="10261" y="1945"/>
                  </a:cubicBezTo>
                  <a:cubicBezTo>
                    <a:pt x="10419" y="1938"/>
                    <a:pt x="10814" y="1501"/>
                    <a:pt x="10981" y="1376"/>
                  </a:cubicBezTo>
                  <a:cubicBezTo>
                    <a:pt x="11062" y="1314"/>
                    <a:pt x="11170" y="1308"/>
                    <a:pt x="11310" y="1194"/>
                  </a:cubicBezTo>
                  <a:cubicBezTo>
                    <a:pt x="11406" y="1115"/>
                    <a:pt x="11466" y="1102"/>
                    <a:pt x="11565" y="988"/>
                  </a:cubicBezTo>
                  <a:cubicBezTo>
                    <a:pt x="11668" y="868"/>
                    <a:pt x="11772" y="742"/>
                    <a:pt x="11878" y="632"/>
                  </a:cubicBezTo>
                  <a:cubicBezTo>
                    <a:pt x="12086" y="418"/>
                    <a:pt x="12290" y="282"/>
                    <a:pt x="12533" y="154"/>
                  </a:cubicBezTo>
                  <a:cubicBezTo>
                    <a:pt x="12810" y="40"/>
                    <a:pt x="12881" y="-22"/>
                    <a:pt x="13152" y="8"/>
                  </a:cubicBezTo>
                  <a:cubicBezTo>
                    <a:pt x="13251" y="19"/>
                    <a:pt x="13458" y="19"/>
                    <a:pt x="13560" y="14"/>
                  </a:cubicBezTo>
                  <a:cubicBezTo>
                    <a:pt x="13705" y="8"/>
                    <a:pt x="13811" y="57"/>
                    <a:pt x="13746" y="253"/>
                  </a:cubicBezTo>
                  <a:cubicBezTo>
                    <a:pt x="13682" y="445"/>
                    <a:pt x="13857" y="750"/>
                    <a:pt x="13950" y="896"/>
                  </a:cubicBezTo>
                  <a:cubicBezTo>
                    <a:pt x="13965" y="920"/>
                    <a:pt x="14291" y="1160"/>
                    <a:pt x="14335" y="1168"/>
                  </a:cubicBezTo>
                  <a:cubicBezTo>
                    <a:pt x="14515" y="1196"/>
                    <a:pt x="14621" y="1044"/>
                    <a:pt x="14841" y="995"/>
                  </a:cubicBezTo>
                  <a:cubicBezTo>
                    <a:pt x="15243" y="904"/>
                    <a:pt x="15331" y="1022"/>
                    <a:pt x="15680" y="1200"/>
                  </a:cubicBezTo>
                  <a:cubicBezTo>
                    <a:pt x="15844" y="1284"/>
                    <a:pt x="16024" y="1445"/>
                    <a:pt x="16184" y="1528"/>
                  </a:cubicBezTo>
                  <a:cubicBezTo>
                    <a:pt x="16358" y="1617"/>
                    <a:pt x="16652" y="1874"/>
                    <a:pt x="16795" y="2037"/>
                  </a:cubicBezTo>
                  <a:cubicBezTo>
                    <a:pt x="16956" y="2219"/>
                    <a:pt x="17160" y="2181"/>
                    <a:pt x="17354" y="2136"/>
                  </a:cubicBezTo>
                  <a:cubicBezTo>
                    <a:pt x="17669" y="2063"/>
                    <a:pt x="17853" y="2361"/>
                    <a:pt x="18103" y="2526"/>
                  </a:cubicBezTo>
                  <a:cubicBezTo>
                    <a:pt x="18385" y="2715"/>
                    <a:pt x="18364" y="2781"/>
                    <a:pt x="18527" y="3064"/>
                  </a:cubicBezTo>
                  <a:cubicBezTo>
                    <a:pt x="18632" y="3249"/>
                    <a:pt x="18600" y="3641"/>
                    <a:pt x="18948" y="3615"/>
                  </a:cubicBezTo>
                  <a:cubicBezTo>
                    <a:pt x="19220" y="3594"/>
                    <a:pt x="19317" y="3178"/>
                    <a:pt x="19625" y="3442"/>
                  </a:cubicBezTo>
                  <a:cubicBezTo>
                    <a:pt x="19725" y="3529"/>
                    <a:pt x="19693" y="3547"/>
                    <a:pt x="19847" y="3585"/>
                  </a:cubicBezTo>
                  <a:cubicBezTo>
                    <a:pt x="19882" y="3594"/>
                    <a:pt x="20362" y="3694"/>
                    <a:pt x="20368" y="3694"/>
                  </a:cubicBezTo>
                  <a:cubicBezTo>
                    <a:pt x="20503" y="3697"/>
                    <a:pt x="20765" y="3780"/>
                    <a:pt x="20867" y="3890"/>
                  </a:cubicBezTo>
                  <a:cubicBezTo>
                    <a:pt x="20922" y="3950"/>
                    <a:pt x="21056" y="4050"/>
                    <a:pt x="21132" y="4130"/>
                  </a:cubicBezTo>
                  <a:cubicBezTo>
                    <a:pt x="21198" y="4199"/>
                    <a:pt x="21250" y="4233"/>
                    <a:pt x="21312" y="4321"/>
                  </a:cubicBezTo>
                  <a:cubicBezTo>
                    <a:pt x="21498" y="4585"/>
                    <a:pt x="21274" y="4880"/>
                    <a:pt x="21132" y="5119"/>
                  </a:cubicBezTo>
                  <a:cubicBezTo>
                    <a:pt x="20992" y="5356"/>
                    <a:pt x="20717" y="5455"/>
                    <a:pt x="20756" y="5901"/>
                  </a:cubicBezTo>
                  <a:cubicBezTo>
                    <a:pt x="20825" y="6654"/>
                    <a:pt x="20510" y="6227"/>
                    <a:pt x="20273" y="6540"/>
                  </a:cubicBezTo>
                  <a:cubicBezTo>
                    <a:pt x="20185" y="6658"/>
                    <a:pt x="20118" y="7068"/>
                    <a:pt x="20149" y="7207"/>
                  </a:cubicBezTo>
                  <a:cubicBezTo>
                    <a:pt x="20133" y="7617"/>
                    <a:pt x="20179" y="7921"/>
                    <a:pt x="20485" y="8127"/>
                  </a:cubicBezTo>
                  <a:cubicBezTo>
                    <a:pt x="20599" y="8204"/>
                    <a:pt x="20848" y="8380"/>
                    <a:pt x="20816" y="8569"/>
                  </a:cubicBezTo>
                  <a:cubicBezTo>
                    <a:pt x="20810" y="8606"/>
                    <a:pt x="20724" y="9011"/>
                    <a:pt x="20724" y="9013"/>
                  </a:cubicBezTo>
                  <a:lnTo>
                    <a:pt x="20475" y="9011"/>
                  </a:lnTo>
                  <a:cubicBezTo>
                    <a:pt x="20400" y="8968"/>
                    <a:pt x="20193" y="8994"/>
                    <a:pt x="20118" y="9039"/>
                  </a:cubicBezTo>
                  <a:cubicBezTo>
                    <a:pt x="19903" y="9165"/>
                    <a:pt x="19830" y="8981"/>
                    <a:pt x="19704" y="9020"/>
                  </a:cubicBezTo>
                  <a:cubicBezTo>
                    <a:pt x="19471" y="9094"/>
                    <a:pt x="19783" y="9425"/>
                    <a:pt x="19606" y="9517"/>
                  </a:cubicBezTo>
                  <a:cubicBezTo>
                    <a:pt x="19350" y="9648"/>
                    <a:pt x="19226" y="9408"/>
                    <a:pt x="19122" y="9804"/>
                  </a:cubicBezTo>
                  <a:cubicBezTo>
                    <a:pt x="19076" y="9976"/>
                    <a:pt x="18996" y="10227"/>
                    <a:pt x="19171" y="10332"/>
                  </a:cubicBezTo>
                  <a:cubicBezTo>
                    <a:pt x="19235" y="10370"/>
                    <a:pt x="19274" y="10463"/>
                    <a:pt x="19258" y="10536"/>
                  </a:cubicBezTo>
                  <a:cubicBezTo>
                    <a:pt x="19218" y="10709"/>
                    <a:pt x="19411" y="10937"/>
                    <a:pt x="19315" y="11175"/>
                  </a:cubicBezTo>
                  <a:cubicBezTo>
                    <a:pt x="19296" y="11226"/>
                    <a:pt x="18942" y="11147"/>
                    <a:pt x="18974" y="11260"/>
                  </a:cubicBezTo>
                  <a:cubicBezTo>
                    <a:pt x="18976" y="11263"/>
                    <a:pt x="19180" y="11518"/>
                    <a:pt x="19195" y="11535"/>
                  </a:cubicBezTo>
                  <a:cubicBezTo>
                    <a:pt x="19320" y="11660"/>
                    <a:pt x="19267" y="11805"/>
                    <a:pt x="19322" y="11972"/>
                  </a:cubicBezTo>
                  <a:cubicBezTo>
                    <a:pt x="19372" y="12121"/>
                    <a:pt x="19395" y="12399"/>
                    <a:pt x="19395" y="12554"/>
                  </a:cubicBezTo>
                  <a:cubicBezTo>
                    <a:pt x="19309" y="12942"/>
                    <a:pt x="19265" y="12910"/>
                    <a:pt x="19098" y="13203"/>
                  </a:cubicBezTo>
                  <a:cubicBezTo>
                    <a:pt x="18932" y="13493"/>
                    <a:pt x="19023" y="13538"/>
                    <a:pt x="18986" y="13686"/>
                  </a:cubicBezTo>
                  <a:cubicBezTo>
                    <a:pt x="18954" y="13819"/>
                    <a:pt x="18810" y="13999"/>
                    <a:pt x="18731" y="14123"/>
                  </a:cubicBezTo>
                  <a:cubicBezTo>
                    <a:pt x="18645" y="14259"/>
                    <a:pt x="18597" y="14492"/>
                    <a:pt x="18514" y="14580"/>
                  </a:cubicBezTo>
                  <a:cubicBezTo>
                    <a:pt x="18385" y="14722"/>
                    <a:pt x="18370" y="14724"/>
                    <a:pt x="18220" y="14724"/>
                  </a:cubicBezTo>
                  <a:cubicBezTo>
                    <a:pt x="18024" y="14724"/>
                    <a:pt x="18041" y="14743"/>
                    <a:pt x="17855" y="14810"/>
                  </a:cubicBezTo>
                  <a:cubicBezTo>
                    <a:pt x="17683" y="14872"/>
                    <a:pt x="17745" y="15181"/>
                    <a:pt x="17716" y="15327"/>
                  </a:cubicBezTo>
                  <a:cubicBezTo>
                    <a:pt x="17664" y="15586"/>
                    <a:pt x="17668" y="15852"/>
                    <a:pt x="17628" y="16118"/>
                  </a:cubicBezTo>
                  <a:cubicBezTo>
                    <a:pt x="17555" y="16204"/>
                    <a:pt x="17492" y="16304"/>
                    <a:pt x="17439" y="16401"/>
                  </a:cubicBezTo>
                  <a:cubicBezTo>
                    <a:pt x="17349" y="16568"/>
                    <a:pt x="17141" y="16639"/>
                    <a:pt x="17087" y="16830"/>
                  </a:cubicBezTo>
                  <a:cubicBezTo>
                    <a:pt x="17037" y="17012"/>
                    <a:pt x="17093" y="17060"/>
                    <a:pt x="16994" y="17321"/>
                  </a:cubicBezTo>
                  <a:lnTo>
                    <a:pt x="16988" y="17336"/>
                  </a:lnTo>
                  <a:cubicBezTo>
                    <a:pt x="16946" y="17454"/>
                    <a:pt x="16854" y="17817"/>
                    <a:pt x="16824" y="17887"/>
                  </a:cubicBezTo>
                  <a:cubicBezTo>
                    <a:pt x="16722" y="18115"/>
                    <a:pt x="16621" y="18288"/>
                    <a:pt x="16589" y="18561"/>
                  </a:cubicBezTo>
                  <a:cubicBezTo>
                    <a:pt x="16565" y="18764"/>
                    <a:pt x="16201" y="18915"/>
                    <a:pt x="16059" y="18957"/>
                  </a:cubicBezTo>
                  <a:cubicBezTo>
                    <a:pt x="15927" y="18994"/>
                    <a:pt x="15806" y="19062"/>
                    <a:pt x="15688" y="19105"/>
                  </a:cubicBezTo>
                  <a:cubicBezTo>
                    <a:pt x="15515" y="19167"/>
                    <a:pt x="15241" y="19429"/>
                    <a:pt x="15151" y="19429"/>
                  </a:cubicBezTo>
                  <a:cubicBezTo>
                    <a:pt x="14915" y="19429"/>
                    <a:pt x="14920" y="19256"/>
                    <a:pt x="14576" y="19303"/>
                  </a:cubicBezTo>
                  <a:cubicBezTo>
                    <a:pt x="14391" y="19328"/>
                    <a:pt x="14212" y="19496"/>
                    <a:pt x="14102" y="19493"/>
                  </a:cubicBezTo>
                  <a:cubicBezTo>
                    <a:pt x="13954" y="19489"/>
                    <a:pt x="13874" y="19466"/>
                    <a:pt x="13721" y="19532"/>
                  </a:cubicBezTo>
                  <a:cubicBezTo>
                    <a:pt x="13520" y="19618"/>
                    <a:pt x="12983" y="19927"/>
                    <a:pt x="12807" y="19963"/>
                  </a:cubicBezTo>
                  <a:cubicBezTo>
                    <a:pt x="12661" y="19993"/>
                    <a:pt x="12550" y="20092"/>
                    <a:pt x="12404" y="20146"/>
                  </a:cubicBezTo>
                  <a:cubicBezTo>
                    <a:pt x="12209" y="20221"/>
                    <a:pt x="12311" y="20229"/>
                    <a:pt x="12014" y="20291"/>
                  </a:cubicBezTo>
                  <a:cubicBezTo>
                    <a:pt x="11927" y="20343"/>
                    <a:pt x="11738" y="20398"/>
                    <a:pt x="11641" y="20469"/>
                  </a:cubicBezTo>
                  <a:cubicBezTo>
                    <a:pt x="11455" y="20606"/>
                    <a:pt x="11225" y="20724"/>
                    <a:pt x="11024" y="20823"/>
                  </a:cubicBezTo>
                  <a:cubicBezTo>
                    <a:pt x="10747" y="20963"/>
                    <a:pt x="10628" y="20834"/>
                    <a:pt x="10445" y="20862"/>
                  </a:cubicBezTo>
                  <a:cubicBezTo>
                    <a:pt x="10011" y="20928"/>
                    <a:pt x="10492" y="21402"/>
                    <a:pt x="9857" y="21430"/>
                  </a:cubicBezTo>
                  <a:cubicBezTo>
                    <a:pt x="9662" y="21439"/>
                    <a:pt x="9699" y="21447"/>
                    <a:pt x="9508" y="21490"/>
                  </a:cubicBezTo>
                  <a:cubicBezTo>
                    <a:pt x="9234" y="21554"/>
                    <a:pt x="9205" y="21578"/>
                    <a:pt x="9021" y="21297"/>
                  </a:cubicBezTo>
                  <a:cubicBezTo>
                    <a:pt x="8918" y="21140"/>
                    <a:pt x="8733" y="21145"/>
                    <a:pt x="8770" y="20926"/>
                  </a:cubicBezTo>
                  <a:cubicBezTo>
                    <a:pt x="8847" y="20458"/>
                    <a:pt x="8407" y="20484"/>
                    <a:pt x="8342" y="20118"/>
                  </a:cubicBezTo>
                  <a:cubicBezTo>
                    <a:pt x="8243" y="19568"/>
                    <a:pt x="8409" y="19523"/>
                    <a:pt x="8409" y="19075"/>
                  </a:cubicBezTo>
                  <a:cubicBezTo>
                    <a:pt x="8409" y="18687"/>
                    <a:pt x="8356" y="18678"/>
                    <a:pt x="8592" y="18372"/>
                  </a:cubicBezTo>
                  <a:cubicBezTo>
                    <a:pt x="8618" y="18310"/>
                    <a:pt x="8633" y="18271"/>
                    <a:pt x="8654" y="18207"/>
                  </a:cubicBezTo>
                  <a:cubicBezTo>
                    <a:pt x="8831" y="17711"/>
                    <a:pt x="8289" y="17677"/>
                    <a:pt x="8028" y="17677"/>
                  </a:cubicBezTo>
                  <a:cubicBezTo>
                    <a:pt x="7684" y="17677"/>
                    <a:pt x="7623" y="17349"/>
                    <a:pt x="7568" y="16991"/>
                  </a:cubicBezTo>
                  <a:cubicBezTo>
                    <a:pt x="7515" y="16639"/>
                    <a:pt x="7512" y="16680"/>
                    <a:pt x="7390" y="16377"/>
                  </a:cubicBezTo>
                  <a:cubicBezTo>
                    <a:pt x="7247" y="16021"/>
                    <a:pt x="7498" y="15775"/>
                    <a:pt x="7398" y="15481"/>
                  </a:cubicBezTo>
                  <a:cubicBezTo>
                    <a:pt x="7321" y="15256"/>
                    <a:pt x="7254" y="15088"/>
                    <a:pt x="7186" y="14853"/>
                  </a:cubicBezTo>
                  <a:cubicBezTo>
                    <a:pt x="7085" y="14507"/>
                    <a:pt x="7003" y="14730"/>
                    <a:pt x="7003" y="14276"/>
                  </a:cubicBezTo>
                  <a:cubicBezTo>
                    <a:pt x="7003" y="14111"/>
                    <a:pt x="6858" y="14132"/>
                    <a:pt x="6759" y="14158"/>
                  </a:cubicBezTo>
                  <a:cubicBezTo>
                    <a:pt x="6695" y="14175"/>
                    <a:pt x="6316" y="14196"/>
                    <a:pt x="6280" y="14162"/>
                  </a:cubicBezTo>
                  <a:cubicBezTo>
                    <a:pt x="6216" y="14102"/>
                    <a:pt x="6047" y="14302"/>
                    <a:pt x="6021" y="14344"/>
                  </a:cubicBezTo>
                  <a:cubicBezTo>
                    <a:pt x="5958" y="14447"/>
                    <a:pt x="5743" y="14527"/>
                    <a:pt x="5652" y="14499"/>
                  </a:cubicBezTo>
                  <a:cubicBezTo>
                    <a:pt x="5536" y="14464"/>
                    <a:pt x="5460" y="14460"/>
                    <a:pt x="5361" y="14572"/>
                  </a:cubicBezTo>
                  <a:cubicBezTo>
                    <a:pt x="5227" y="14724"/>
                    <a:pt x="4993" y="14908"/>
                    <a:pt x="4810" y="14790"/>
                  </a:cubicBezTo>
                  <a:cubicBezTo>
                    <a:pt x="4629" y="14673"/>
                    <a:pt x="4673" y="14675"/>
                    <a:pt x="4417" y="14606"/>
                  </a:cubicBezTo>
                  <a:cubicBezTo>
                    <a:pt x="4405" y="14612"/>
                    <a:pt x="4391" y="14619"/>
                    <a:pt x="4379" y="14625"/>
                  </a:cubicBezTo>
                  <a:cubicBezTo>
                    <a:pt x="4056" y="14782"/>
                    <a:pt x="4217" y="15069"/>
                    <a:pt x="4051" y="15252"/>
                  </a:cubicBezTo>
                  <a:cubicBezTo>
                    <a:pt x="3896" y="15423"/>
                    <a:pt x="3994" y="14797"/>
                    <a:pt x="3936" y="14688"/>
                  </a:cubicBezTo>
                  <a:cubicBezTo>
                    <a:pt x="3829" y="14488"/>
                    <a:pt x="3713" y="14750"/>
                    <a:pt x="3617" y="14835"/>
                  </a:cubicBezTo>
                  <a:cubicBezTo>
                    <a:pt x="3444" y="14990"/>
                    <a:pt x="3396" y="14771"/>
                    <a:pt x="3400" y="14593"/>
                  </a:cubicBezTo>
                  <a:cubicBezTo>
                    <a:pt x="3401" y="14447"/>
                    <a:pt x="3352" y="14256"/>
                    <a:pt x="3348" y="14143"/>
                  </a:cubicBezTo>
                  <a:cubicBezTo>
                    <a:pt x="3336" y="13810"/>
                    <a:pt x="2999" y="14205"/>
                    <a:pt x="2731" y="14057"/>
                  </a:cubicBezTo>
                  <a:cubicBezTo>
                    <a:pt x="2428" y="13890"/>
                    <a:pt x="2176" y="14040"/>
                    <a:pt x="2027" y="13945"/>
                  </a:cubicBezTo>
                  <a:cubicBezTo>
                    <a:pt x="1893" y="13860"/>
                    <a:pt x="1867" y="13905"/>
                    <a:pt x="1791" y="13879"/>
                  </a:cubicBezTo>
                  <a:cubicBezTo>
                    <a:pt x="1660" y="13836"/>
                    <a:pt x="1482" y="13881"/>
                    <a:pt x="1351" y="13881"/>
                  </a:cubicBezTo>
                  <a:cubicBezTo>
                    <a:pt x="967" y="13881"/>
                    <a:pt x="1167" y="13643"/>
                    <a:pt x="853" y="13804"/>
                  </a:cubicBezTo>
                  <a:cubicBezTo>
                    <a:pt x="743" y="13860"/>
                    <a:pt x="717" y="13868"/>
                    <a:pt x="612" y="13950"/>
                  </a:cubicBezTo>
                  <a:cubicBezTo>
                    <a:pt x="376" y="14136"/>
                    <a:pt x="375" y="14196"/>
                    <a:pt x="53" y="14282"/>
                  </a:cubicBezTo>
                  <a:cubicBezTo>
                    <a:pt x="53" y="14246"/>
                    <a:pt x="58" y="14087"/>
                    <a:pt x="66" y="14063"/>
                  </a:cubicBezTo>
                  <a:cubicBezTo>
                    <a:pt x="130" y="13858"/>
                    <a:pt x="-102" y="13465"/>
                    <a:pt x="58" y="13212"/>
                  </a:cubicBezTo>
                  <a:cubicBezTo>
                    <a:pt x="183" y="13015"/>
                    <a:pt x="180" y="13120"/>
                    <a:pt x="187" y="12800"/>
                  </a:cubicBezTo>
                  <a:cubicBezTo>
                    <a:pt x="513" y="12558"/>
                    <a:pt x="387" y="12537"/>
                    <a:pt x="565" y="12279"/>
                  </a:cubicBezTo>
                  <a:cubicBezTo>
                    <a:pt x="641" y="12166"/>
                    <a:pt x="714" y="12290"/>
                    <a:pt x="885" y="11880"/>
                  </a:cubicBezTo>
                  <a:cubicBezTo>
                    <a:pt x="938" y="11752"/>
                    <a:pt x="978" y="11713"/>
                    <a:pt x="1034" y="11569"/>
                  </a:cubicBezTo>
                  <a:cubicBezTo>
                    <a:pt x="1071" y="11475"/>
                    <a:pt x="1161" y="11462"/>
                    <a:pt x="1217" y="11216"/>
                  </a:cubicBezTo>
                  <a:cubicBezTo>
                    <a:pt x="1255" y="11053"/>
                    <a:pt x="1416" y="10815"/>
                    <a:pt x="1569" y="10870"/>
                  </a:cubicBezTo>
                  <a:cubicBezTo>
                    <a:pt x="1761" y="10939"/>
                    <a:pt x="1983" y="10681"/>
                    <a:pt x="2221" y="10757"/>
                  </a:cubicBezTo>
                  <a:cubicBezTo>
                    <a:pt x="2304" y="10784"/>
                    <a:pt x="2498" y="10761"/>
                    <a:pt x="2568" y="10701"/>
                  </a:cubicBezTo>
                  <a:cubicBezTo>
                    <a:pt x="2636" y="10643"/>
                    <a:pt x="2824" y="10405"/>
                    <a:pt x="2898" y="10564"/>
                  </a:cubicBezTo>
                  <a:cubicBezTo>
                    <a:pt x="3002" y="10782"/>
                    <a:pt x="3174" y="10844"/>
                    <a:pt x="3329" y="10662"/>
                  </a:cubicBezTo>
                  <a:cubicBezTo>
                    <a:pt x="3425" y="10549"/>
                    <a:pt x="3928" y="10079"/>
                    <a:pt x="4038" y="10070"/>
                  </a:cubicBezTo>
                  <a:cubicBezTo>
                    <a:pt x="4205" y="10057"/>
                    <a:pt x="4333" y="10085"/>
                    <a:pt x="4528" y="10060"/>
                  </a:cubicBezTo>
                  <a:cubicBezTo>
                    <a:pt x="4589" y="10053"/>
                    <a:pt x="4630" y="10049"/>
                    <a:pt x="4691" y="10049"/>
                  </a:cubicBezTo>
                  <a:cubicBezTo>
                    <a:pt x="4942" y="9991"/>
                    <a:pt x="4945" y="10008"/>
                    <a:pt x="5130" y="10169"/>
                  </a:cubicBezTo>
                  <a:cubicBezTo>
                    <a:pt x="5395" y="10400"/>
                    <a:pt x="5312" y="10283"/>
                    <a:pt x="5617" y="10360"/>
                  </a:cubicBezTo>
                  <a:cubicBezTo>
                    <a:pt x="5715" y="10385"/>
                    <a:pt x="5733" y="10377"/>
                    <a:pt x="5832" y="10431"/>
                  </a:cubicBezTo>
                  <a:cubicBezTo>
                    <a:pt x="6124" y="10594"/>
                    <a:pt x="6197" y="10158"/>
                    <a:pt x="6458" y="9972"/>
                  </a:cubicBezTo>
                  <a:cubicBezTo>
                    <a:pt x="6587" y="9880"/>
                    <a:pt x="6730" y="9673"/>
                    <a:pt x="6904" y="9564"/>
                  </a:cubicBezTo>
                  <a:cubicBezTo>
                    <a:pt x="7034" y="9483"/>
                    <a:pt x="7136" y="9373"/>
                    <a:pt x="7136" y="9182"/>
                  </a:cubicBezTo>
                  <a:cubicBezTo>
                    <a:pt x="7137" y="8964"/>
                    <a:pt x="6983" y="9088"/>
                    <a:pt x="7082" y="8676"/>
                  </a:cubicBezTo>
                  <a:cubicBezTo>
                    <a:pt x="7105" y="8582"/>
                    <a:pt x="7149" y="8129"/>
                    <a:pt x="7059" y="8069"/>
                  </a:cubicBezTo>
                  <a:cubicBezTo>
                    <a:pt x="6884" y="7952"/>
                    <a:pt x="6673" y="7874"/>
                    <a:pt x="6715" y="7572"/>
                  </a:cubicBezTo>
                  <a:cubicBezTo>
                    <a:pt x="6730" y="7463"/>
                    <a:pt x="7101" y="7209"/>
                    <a:pt x="7216" y="6973"/>
                  </a:cubicBezTo>
                  <a:cubicBezTo>
                    <a:pt x="7463" y="6765"/>
                    <a:pt x="7425" y="6738"/>
                    <a:pt x="7366" y="6452"/>
                  </a:cubicBezTo>
                  <a:cubicBezTo>
                    <a:pt x="7327" y="6274"/>
                    <a:pt x="7309" y="6249"/>
                    <a:pt x="7297" y="6051"/>
                  </a:cubicBezTo>
                  <a:cubicBezTo>
                    <a:pt x="7291" y="5959"/>
                    <a:pt x="7104" y="5861"/>
                    <a:pt x="7034" y="5740"/>
                  </a:cubicBezTo>
                  <a:cubicBezTo>
                    <a:pt x="6970" y="5629"/>
                    <a:pt x="6871" y="5569"/>
                    <a:pt x="6890" y="5369"/>
                  </a:cubicBezTo>
                  <a:cubicBezTo>
                    <a:pt x="6892" y="5346"/>
                    <a:pt x="7015" y="5174"/>
                    <a:pt x="7049" y="5058"/>
                  </a:cubicBezTo>
                  <a:cubicBezTo>
                    <a:pt x="7198" y="4540"/>
                    <a:pt x="7169" y="4565"/>
                    <a:pt x="7183" y="4342"/>
                  </a:cubicBezTo>
                  <a:cubicBezTo>
                    <a:pt x="7332" y="4258"/>
                    <a:pt x="7624" y="4115"/>
                    <a:pt x="7854" y="4023"/>
                  </a:cubicBezTo>
                  <a:cubicBezTo>
                    <a:pt x="7993" y="3967"/>
                    <a:pt x="7987" y="3857"/>
                    <a:pt x="8027" y="3703"/>
                  </a:cubicBezTo>
                  <a:cubicBezTo>
                    <a:pt x="8045" y="3628"/>
                    <a:pt x="8005" y="3446"/>
                    <a:pt x="7931" y="3394"/>
                  </a:cubicBezTo>
                  <a:cubicBezTo>
                    <a:pt x="7720" y="3242"/>
                    <a:pt x="8092" y="2944"/>
                    <a:pt x="8001" y="2601"/>
                  </a:cubicBezTo>
                  <a:cubicBezTo>
                    <a:pt x="7979" y="2524"/>
                    <a:pt x="7955" y="2180"/>
                    <a:pt x="7978" y="2097"/>
                  </a:cubicBezTo>
                  <a:cubicBezTo>
                    <a:pt x="8027" y="1919"/>
                    <a:pt x="8045" y="1973"/>
                    <a:pt x="8226" y="1968"/>
                  </a:cubicBezTo>
                  <a:cubicBezTo>
                    <a:pt x="8345" y="1964"/>
                    <a:pt x="8494" y="2300"/>
                    <a:pt x="8552" y="1745"/>
                  </a:cubicBezTo>
                  <a:cubicBezTo>
                    <a:pt x="8561" y="1664"/>
                    <a:pt x="8578" y="1584"/>
                    <a:pt x="8587" y="1513"/>
                  </a:cubicBezTo>
                  <a:cubicBezTo>
                    <a:pt x="8605" y="1350"/>
                    <a:pt x="8625" y="1134"/>
                    <a:pt x="8782" y="1250"/>
                  </a:cubicBezTo>
                  <a:cubicBezTo>
                    <a:pt x="8817" y="1276"/>
                    <a:pt x="8899" y="1436"/>
                    <a:pt x="8959" y="1469"/>
                  </a:cubicBezTo>
                  <a:cubicBezTo>
                    <a:pt x="9144" y="1576"/>
                    <a:pt x="9307" y="1584"/>
                    <a:pt x="9507" y="1539"/>
                  </a:cubicBezTo>
                  <a:cubicBezTo>
                    <a:pt x="9542" y="1528"/>
                    <a:pt x="9571" y="1499"/>
                    <a:pt x="9607" y="1496"/>
                  </a:cubicBezTo>
                  <a:close/>
                </a:path>
              </a:pathLst>
            </a:custGeom>
            <a:solidFill>
              <a:srgbClr val="4E95D9"/>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4" name="Freeform: Shape 54"/>
            <p:cNvSpPr/>
            <p:nvPr/>
          </p:nvSpPr>
          <p:spPr>
            <a:xfrm>
              <a:off x="2791379" y="2860797"/>
              <a:ext cx="2575634" cy="2481768"/>
            </a:xfrm>
            <a:custGeom>
              <a:avLst/>
              <a:gdLst/>
              <a:ahLst/>
              <a:cxnLst>
                <a:cxn ang="0">
                  <a:pos x="wd2" y="hd2"/>
                </a:cxn>
                <a:cxn ang="5400000">
                  <a:pos x="wd2" y="hd2"/>
                </a:cxn>
                <a:cxn ang="10800000">
                  <a:pos x="wd2" y="hd2"/>
                </a:cxn>
                <a:cxn ang="16200000">
                  <a:pos x="wd2" y="hd2"/>
                </a:cxn>
              </a:cxnLst>
              <a:rect l="0" t="0" r="r" b="b"/>
              <a:pathLst>
                <a:path w="21564" h="21600" extrusionOk="0">
                  <a:moveTo>
                    <a:pt x="7292" y="20824"/>
                  </a:moveTo>
                  <a:lnTo>
                    <a:pt x="7624" y="21086"/>
                  </a:lnTo>
                  <a:cubicBezTo>
                    <a:pt x="7983" y="21414"/>
                    <a:pt x="7965" y="21202"/>
                    <a:pt x="8171" y="21150"/>
                  </a:cubicBezTo>
                  <a:cubicBezTo>
                    <a:pt x="8282" y="21122"/>
                    <a:pt x="8468" y="21058"/>
                    <a:pt x="8554" y="20980"/>
                  </a:cubicBezTo>
                  <a:cubicBezTo>
                    <a:pt x="8655" y="20888"/>
                    <a:pt x="8677" y="20807"/>
                    <a:pt x="8807" y="20711"/>
                  </a:cubicBezTo>
                  <a:cubicBezTo>
                    <a:pt x="9005" y="20566"/>
                    <a:pt x="9042" y="20329"/>
                    <a:pt x="9117" y="20271"/>
                  </a:cubicBezTo>
                  <a:cubicBezTo>
                    <a:pt x="9251" y="20168"/>
                    <a:pt x="9262" y="20173"/>
                    <a:pt x="9427" y="20173"/>
                  </a:cubicBezTo>
                  <a:cubicBezTo>
                    <a:pt x="9700" y="20173"/>
                    <a:pt x="9788" y="20023"/>
                    <a:pt x="10049" y="19954"/>
                  </a:cubicBezTo>
                  <a:cubicBezTo>
                    <a:pt x="10262" y="19898"/>
                    <a:pt x="10558" y="19802"/>
                    <a:pt x="10740" y="19979"/>
                  </a:cubicBezTo>
                  <a:cubicBezTo>
                    <a:pt x="10821" y="20057"/>
                    <a:pt x="11191" y="20177"/>
                    <a:pt x="11336" y="20287"/>
                  </a:cubicBezTo>
                  <a:cubicBezTo>
                    <a:pt x="11396" y="20332"/>
                    <a:pt x="11458" y="20312"/>
                    <a:pt x="11583" y="20419"/>
                  </a:cubicBezTo>
                  <a:cubicBezTo>
                    <a:pt x="11694" y="20515"/>
                    <a:pt x="11903" y="20597"/>
                    <a:pt x="12038" y="20650"/>
                  </a:cubicBezTo>
                  <a:cubicBezTo>
                    <a:pt x="12316" y="20758"/>
                    <a:pt x="12383" y="20800"/>
                    <a:pt x="12697" y="20732"/>
                  </a:cubicBezTo>
                  <a:cubicBezTo>
                    <a:pt x="12797" y="20710"/>
                    <a:pt x="12939" y="20585"/>
                    <a:pt x="13038" y="20530"/>
                  </a:cubicBezTo>
                  <a:cubicBezTo>
                    <a:pt x="13210" y="20443"/>
                    <a:pt x="13318" y="20408"/>
                    <a:pt x="13500" y="20469"/>
                  </a:cubicBezTo>
                  <a:cubicBezTo>
                    <a:pt x="13696" y="20535"/>
                    <a:pt x="13489" y="20894"/>
                    <a:pt x="14128" y="20636"/>
                  </a:cubicBezTo>
                  <a:cubicBezTo>
                    <a:pt x="14342" y="20551"/>
                    <a:pt x="14385" y="20332"/>
                    <a:pt x="14577" y="20227"/>
                  </a:cubicBezTo>
                  <a:cubicBezTo>
                    <a:pt x="14714" y="20152"/>
                    <a:pt x="14781" y="20127"/>
                    <a:pt x="14909" y="20026"/>
                  </a:cubicBezTo>
                  <a:cubicBezTo>
                    <a:pt x="14961" y="19984"/>
                    <a:pt x="14976" y="20065"/>
                    <a:pt x="15000" y="20132"/>
                  </a:cubicBezTo>
                  <a:cubicBezTo>
                    <a:pt x="15020" y="20190"/>
                    <a:pt x="15031" y="20725"/>
                    <a:pt x="14948" y="20771"/>
                  </a:cubicBezTo>
                  <a:cubicBezTo>
                    <a:pt x="14909" y="20793"/>
                    <a:pt x="14670" y="20996"/>
                    <a:pt x="14653" y="21044"/>
                  </a:cubicBezTo>
                  <a:cubicBezTo>
                    <a:pt x="14571" y="21277"/>
                    <a:pt x="14551" y="21392"/>
                    <a:pt x="14796" y="21514"/>
                  </a:cubicBezTo>
                  <a:cubicBezTo>
                    <a:pt x="14889" y="21561"/>
                    <a:pt x="15011" y="21414"/>
                    <a:pt x="15232" y="21455"/>
                  </a:cubicBezTo>
                  <a:cubicBezTo>
                    <a:pt x="15325" y="21472"/>
                    <a:pt x="15311" y="21469"/>
                    <a:pt x="15405" y="21494"/>
                  </a:cubicBezTo>
                  <a:cubicBezTo>
                    <a:pt x="15522" y="21525"/>
                    <a:pt x="15631" y="21495"/>
                    <a:pt x="15798" y="21550"/>
                  </a:cubicBezTo>
                  <a:cubicBezTo>
                    <a:pt x="15812" y="21555"/>
                    <a:pt x="15824" y="21558"/>
                    <a:pt x="15837" y="21561"/>
                  </a:cubicBezTo>
                  <a:lnTo>
                    <a:pt x="16054" y="21600"/>
                  </a:lnTo>
                  <a:cubicBezTo>
                    <a:pt x="16072" y="21578"/>
                    <a:pt x="16115" y="21467"/>
                    <a:pt x="16127" y="21447"/>
                  </a:cubicBezTo>
                  <a:cubicBezTo>
                    <a:pt x="16174" y="21367"/>
                    <a:pt x="16043" y="21116"/>
                    <a:pt x="15998" y="21061"/>
                  </a:cubicBezTo>
                  <a:cubicBezTo>
                    <a:pt x="15788" y="20805"/>
                    <a:pt x="15989" y="20679"/>
                    <a:pt x="15926" y="20418"/>
                  </a:cubicBezTo>
                  <a:cubicBezTo>
                    <a:pt x="15891" y="20279"/>
                    <a:pt x="15957" y="20126"/>
                    <a:pt x="15965" y="20016"/>
                  </a:cubicBezTo>
                  <a:cubicBezTo>
                    <a:pt x="15975" y="19856"/>
                    <a:pt x="16070" y="19735"/>
                    <a:pt x="16168" y="19614"/>
                  </a:cubicBezTo>
                  <a:cubicBezTo>
                    <a:pt x="16184" y="19521"/>
                    <a:pt x="16286" y="19178"/>
                    <a:pt x="16390" y="19150"/>
                  </a:cubicBezTo>
                  <a:cubicBezTo>
                    <a:pt x="16824" y="19029"/>
                    <a:pt x="16450" y="18875"/>
                    <a:pt x="16808" y="18734"/>
                  </a:cubicBezTo>
                  <a:cubicBezTo>
                    <a:pt x="16928" y="18687"/>
                    <a:pt x="17069" y="18414"/>
                    <a:pt x="16971" y="18294"/>
                  </a:cubicBezTo>
                  <a:cubicBezTo>
                    <a:pt x="16742" y="18011"/>
                    <a:pt x="17111" y="18110"/>
                    <a:pt x="17225" y="17769"/>
                  </a:cubicBezTo>
                  <a:cubicBezTo>
                    <a:pt x="17291" y="17571"/>
                    <a:pt x="17590" y="17702"/>
                    <a:pt x="17645" y="17444"/>
                  </a:cubicBezTo>
                  <a:cubicBezTo>
                    <a:pt x="17718" y="17096"/>
                    <a:pt x="17901" y="17249"/>
                    <a:pt x="18113" y="17151"/>
                  </a:cubicBezTo>
                  <a:cubicBezTo>
                    <a:pt x="18360" y="17035"/>
                    <a:pt x="18284" y="17182"/>
                    <a:pt x="18475" y="16926"/>
                  </a:cubicBezTo>
                  <a:cubicBezTo>
                    <a:pt x="18594" y="16767"/>
                    <a:pt x="18645" y="16570"/>
                    <a:pt x="18702" y="16381"/>
                  </a:cubicBezTo>
                  <a:cubicBezTo>
                    <a:pt x="18804" y="16037"/>
                    <a:pt x="18725" y="16006"/>
                    <a:pt x="18955" y="15706"/>
                  </a:cubicBezTo>
                  <a:cubicBezTo>
                    <a:pt x="18991" y="15628"/>
                    <a:pt x="19066" y="15553"/>
                    <a:pt x="19133" y="15505"/>
                  </a:cubicBezTo>
                  <a:cubicBezTo>
                    <a:pt x="19605" y="15164"/>
                    <a:pt x="19596" y="15480"/>
                    <a:pt x="19880" y="15289"/>
                  </a:cubicBezTo>
                  <a:cubicBezTo>
                    <a:pt x="20002" y="15206"/>
                    <a:pt x="20116" y="14746"/>
                    <a:pt x="20116" y="14593"/>
                  </a:cubicBezTo>
                  <a:cubicBezTo>
                    <a:pt x="20116" y="14293"/>
                    <a:pt x="20213" y="14193"/>
                    <a:pt x="20183" y="13885"/>
                  </a:cubicBezTo>
                  <a:cubicBezTo>
                    <a:pt x="20170" y="13740"/>
                    <a:pt x="20262" y="13567"/>
                    <a:pt x="20337" y="13446"/>
                  </a:cubicBezTo>
                  <a:cubicBezTo>
                    <a:pt x="20422" y="13309"/>
                    <a:pt x="20446" y="13220"/>
                    <a:pt x="20371" y="13065"/>
                  </a:cubicBezTo>
                  <a:cubicBezTo>
                    <a:pt x="20313" y="12945"/>
                    <a:pt x="20356" y="12753"/>
                    <a:pt x="20431" y="12650"/>
                  </a:cubicBezTo>
                  <a:cubicBezTo>
                    <a:pt x="20479" y="12581"/>
                    <a:pt x="20574" y="12345"/>
                    <a:pt x="20575" y="12344"/>
                  </a:cubicBezTo>
                  <a:cubicBezTo>
                    <a:pt x="20624" y="12289"/>
                    <a:pt x="20729" y="12022"/>
                    <a:pt x="20774" y="11947"/>
                  </a:cubicBezTo>
                  <a:cubicBezTo>
                    <a:pt x="20918" y="11699"/>
                    <a:pt x="20826" y="11514"/>
                    <a:pt x="20888" y="11429"/>
                  </a:cubicBezTo>
                  <a:cubicBezTo>
                    <a:pt x="20990" y="11286"/>
                    <a:pt x="20987" y="11191"/>
                    <a:pt x="21040" y="11016"/>
                  </a:cubicBezTo>
                  <a:cubicBezTo>
                    <a:pt x="20995" y="11019"/>
                    <a:pt x="20932" y="10985"/>
                    <a:pt x="20892" y="10968"/>
                  </a:cubicBezTo>
                  <a:cubicBezTo>
                    <a:pt x="20711" y="10880"/>
                    <a:pt x="20720" y="10671"/>
                    <a:pt x="20741" y="10496"/>
                  </a:cubicBezTo>
                  <a:cubicBezTo>
                    <a:pt x="20768" y="10274"/>
                    <a:pt x="20780" y="10140"/>
                    <a:pt x="20757" y="9907"/>
                  </a:cubicBezTo>
                  <a:cubicBezTo>
                    <a:pt x="20732" y="9647"/>
                    <a:pt x="20747" y="9397"/>
                    <a:pt x="20724" y="9127"/>
                  </a:cubicBezTo>
                  <a:cubicBezTo>
                    <a:pt x="20705" y="8975"/>
                    <a:pt x="20702" y="9000"/>
                    <a:pt x="20702" y="8839"/>
                  </a:cubicBezTo>
                  <a:cubicBezTo>
                    <a:pt x="20702" y="8663"/>
                    <a:pt x="20822" y="8425"/>
                    <a:pt x="20700" y="8336"/>
                  </a:cubicBezTo>
                  <a:cubicBezTo>
                    <a:pt x="20619" y="8277"/>
                    <a:pt x="20588" y="8208"/>
                    <a:pt x="20627" y="8101"/>
                  </a:cubicBezTo>
                  <a:cubicBezTo>
                    <a:pt x="20711" y="7869"/>
                    <a:pt x="20721" y="7623"/>
                    <a:pt x="20807" y="7395"/>
                  </a:cubicBezTo>
                  <a:cubicBezTo>
                    <a:pt x="20861" y="7253"/>
                    <a:pt x="20938" y="6820"/>
                    <a:pt x="20945" y="6670"/>
                  </a:cubicBezTo>
                  <a:cubicBezTo>
                    <a:pt x="20951" y="6550"/>
                    <a:pt x="21035" y="6355"/>
                    <a:pt x="21052" y="6258"/>
                  </a:cubicBezTo>
                  <a:cubicBezTo>
                    <a:pt x="21067" y="6169"/>
                    <a:pt x="21179" y="5914"/>
                    <a:pt x="21182" y="5891"/>
                  </a:cubicBezTo>
                  <a:cubicBezTo>
                    <a:pt x="21184" y="5864"/>
                    <a:pt x="21291" y="5474"/>
                    <a:pt x="21301" y="5457"/>
                  </a:cubicBezTo>
                  <a:cubicBezTo>
                    <a:pt x="21508" y="5135"/>
                    <a:pt x="21426" y="5421"/>
                    <a:pt x="21564" y="4954"/>
                  </a:cubicBezTo>
                  <a:lnTo>
                    <a:pt x="18917" y="4749"/>
                  </a:lnTo>
                  <a:lnTo>
                    <a:pt x="12253" y="4246"/>
                  </a:lnTo>
                  <a:lnTo>
                    <a:pt x="9374" y="4012"/>
                  </a:lnTo>
                  <a:cubicBezTo>
                    <a:pt x="9281" y="4012"/>
                    <a:pt x="9244" y="3987"/>
                    <a:pt x="9212" y="3895"/>
                  </a:cubicBezTo>
                  <a:cubicBezTo>
                    <a:pt x="9136" y="3668"/>
                    <a:pt x="8695" y="3781"/>
                    <a:pt x="8704" y="3534"/>
                  </a:cubicBezTo>
                  <a:cubicBezTo>
                    <a:pt x="8713" y="3251"/>
                    <a:pt x="8464" y="3297"/>
                    <a:pt x="8293" y="3128"/>
                  </a:cubicBezTo>
                  <a:cubicBezTo>
                    <a:pt x="8126" y="2964"/>
                    <a:pt x="8043" y="3006"/>
                    <a:pt x="7881" y="2906"/>
                  </a:cubicBezTo>
                  <a:cubicBezTo>
                    <a:pt x="7593" y="2727"/>
                    <a:pt x="7668" y="2799"/>
                    <a:pt x="7516" y="2438"/>
                  </a:cubicBezTo>
                  <a:cubicBezTo>
                    <a:pt x="7466" y="2299"/>
                    <a:pt x="7438" y="2107"/>
                    <a:pt x="7472" y="1958"/>
                  </a:cubicBezTo>
                  <a:cubicBezTo>
                    <a:pt x="7504" y="1823"/>
                    <a:pt x="7497" y="1816"/>
                    <a:pt x="7500" y="1691"/>
                  </a:cubicBezTo>
                  <a:cubicBezTo>
                    <a:pt x="7503" y="1557"/>
                    <a:pt x="7376" y="1359"/>
                    <a:pt x="7291" y="1267"/>
                  </a:cubicBezTo>
                  <a:cubicBezTo>
                    <a:pt x="7104" y="1064"/>
                    <a:pt x="7122" y="968"/>
                    <a:pt x="7020" y="754"/>
                  </a:cubicBezTo>
                  <a:cubicBezTo>
                    <a:pt x="6921" y="545"/>
                    <a:pt x="6938" y="312"/>
                    <a:pt x="6813" y="170"/>
                  </a:cubicBezTo>
                  <a:cubicBezTo>
                    <a:pt x="6694" y="37"/>
                    <a:pt x="6823" y="77"/>
                    <a:pt x="6537" y="0"/>
                  </a:cubicBezTo>
                  <a:lnTo>
                    <a:pt x="6425" y="192"/>
                  </a:lnTo>
                  <a:cubicBezTo>
                    <a:pt x="6362" y="372"/>
                    <a:pt x="6383" y="572"/>
                    <a:pt x="6317" y="695"/>
                  </a:cubicBezTo>
                  <a:cubicBezTo>
                    <a:pt x="6257" y="807"/>
                    <a:pt x="6178" y="912"/>
                    <a:pt x="6178" y="1040"/>
                  </a:cubicBezTo>
                  <a:cubicBezTo>
                    <a:pt x="6178" y="1093"/>
                    <a:pt x="6218" y="1382"/>
                    <a:pt x="6230" y="1445"/>
                  </a:cubicBezTo>
                  <a:cubicBezTo>
                    <a:pt x="6263" y="1624"/>
                    <a:pt x="6096" y="1805"/>
                    <a:pt x="6185" y="1979"/>
                  </a:cubicBezTo>
                  <a:cubicBezTo>
                    <a:pt x="6250" y="2104"/>
                    <a:pt x="6162" y="2299"/>
                    <a:pt x="6125" y="2428"/>
                  </a:cubicBezTo>
                  <a:cubicBezTo>
                    <a:pt x="6098" y="2522"/>
                    <a:pt x="6141" y="2596"/>
                    <a:pt x="6149" y="2652"/>
                  </a:cubicBezTo>
                  <a:cubicBezTo>
                    <a:pt x="6167" y="2778"/>
                    <a:pt x="6156" y="2772"/>
                    <a:pt x="6039" y="2855"/>
                  </a:cubicBezTo>
                  <a:lnTo>
                    <a:pt x="158" y="2895"/>
                  </a:lnTo>
                  <a:cubicBezTo>
                    <a:pt x="171" y="3125"/>
                    <a:pt x="186" y="3041"/>
                    <a:pt x="165" y="3197"/>
                  </a:cubicBezTo>
                  <a:cubicBezTo>
                    <a:pt x="129" y="3462"/>
                    <a:pt x="203" y="3409"/>
                    <a:pt x="38" y="3689"/>
                  </a:cubicBezTo>
                  <a:cubicBezTo>
                    <a:pt x="-36" y="3814"/>
                    <a:pt x="8" y="4006"/>
                    <a:pt x="87" y="4121"/>
                  </a:cubicBezTo>
                  <a:cubicBezTo>
                    <a:pt x="158" y="4224"/>
                    <a:pt x="195" y="4493"/>
                    <a:pt x="182" y="4618"/>
                  </a:cubicBezTo>
                  <a:cubicBezTo>
                    <a:pt x="159" y="4849"/>
                    <a:pt x="75" y="4985"/>
                    <a:pt x="141" y="5243"/>
                  </a:cubicBezTo>
                  <a:cubicBezTo>
                    <a:pt x="167" y="5341"/>
                    <a:pt x="3" y="5528"/>
                    <a:pt x="89" y="5783"/>
                  </a:cubicBezTo>
                  <a:cubicBezTo>
                    <a:pt x="168" y="6022"/>
                    <a:pt x="222" y="6000"/>
                    <a:pt x="243" y="6308"/>
                  </a:cubicBezTo>
                  <a:cubicBezTo>
                    <a:pt x="249" y="6389"/>
                    <a:pt x="278" y="6486"/>
                    <a:pt x="278" y="6581"/>
                  </a:cubicBezTo>
                  <a:cubicBezTo>
                    <a:pt x="255" y="6695"/>
                    <a:pt x="212" y="6893"/>
                    <a:pt x="167" y="7009"/>
                  </a:cubicBezTo>
                  <a:cubicBezTo>
                    <a:pt x="159" y="7028"/>
                    <a:pt x="144" y="7207"/>
                    <a:pt x="158" y="7243"/>
                  </a:cubicBezTo>
                  <a:lnTo>
                    <a:pt x="159" y="7254"/>
                  </a:lnTo>
                  <a:lnTo>
                    <a:pt x="2222" y="7243"/>
                  </a:lnTo>
                  <a:cubicBezTo>
                    <a:pt x="2285" y="7473"/>
                    <a:pt x="2247" y="7395"/>
                    <a:pt x="2380" y="7442"/>
                  </a:cubicBezTo>
                  <a:cubicBezTo>
                    <a:pt x="2398" y="7448"/>
                    <a:pt x="2671" y="7418"/>
                    <a:pt x="2800" y="7456"/>
                  </a:cubicBezTo>
                  <a:cubicBezTo>
                    <a:pt x="2972" y="7506"/>
                    <a:pt x="3105" y="7502"/>
                    <a:pt x="3141" y="7723"/>
                  </a:cubicBezTo>
                  <a:cubicBezTo>
                    <a:pt x="3186" y="8005"/>
                    <a:pt x="3042" y="8215"/>
                    <a:pt x="2896" y="8438"/>
                  </a:cubicBezTo>
                  <a:cubicBezTo>
                    <a:pt x="2821" y="8552"/>
                    <a:pt x="2809" y="8877"/>
                    <a:pt x="2899" y="8980"/>
                  </a:cubicBezTo>
                  <a:cubicBezTo>
                    <a:pt x="3219" y="9341"/>
                    <a:pt x="3057" y="9241"/>
                    <a:pt x="3213" y="9601"/>
                  </a:cubicBezTo>
                  <a:cubicBezTo>
                    <a:pt x="3293" y="9784"/>
                    <a:pt x="3353" y="9823"/>
                    <a:pt x="3445" y="9986"/>
                  </a:cubicBezTo>
                  <a:cubicBezTo>
                    <a:pt x="3526" y="10129"/>
                    <a:pt x="3416" y="10278"/>
                    <a:pt x="3283" y="10339"/>
                  </a:cubicBezTo>
                  <a:cubicBezTo>
                    <a:pt x="3138" y="10403"/>
                    <a:pt x="2948" y="10510"/>
                    <a:pt x="2955" y="10707"/>
                  </a:cubicBezTo>
                  <a:lnTo>
                    <a:pt x="2961" y="10734"/>
                  </a:lnTo>
                  <a:cubicBezTo>
                    <a:pt x="2844" y="11060"/>
                    <a:pt x="2939" y="10993"/>
                    <a:pt x="2689" y="11233"/>
                  </a:cubicBezTo>
                  <a:cubicBezTo>
                    <a:pt x="2465" y="11447"/>
                    <a:pt x="2584" y="11549"/>
                    <a:pt x="2501" y="11791"/>
                  </a:cubicBezTo>
                  <a:cubicBezTo>
                    <a:pt x="2419" y="12033"/>
                    <a:pt x="2387" y="12092"/>
                    <a:pt x="2205" y="12281"/>
                  </a:cubicBezTo>
                  <a:cubicBezTo>
                    <a:pt x="2123" y="12369"/>
                    <a:pt x="2021" y="12408"/>
                    <a:pt x="1918" y="12492"/>
                  </a:cubicBezTo>
                  <a:cubicBezTo>
                    <a:pt x="1855" y="12545"/>
                    <a:pt x="1780" y="12667"/>
                    <a:pt x="1729" y="12709"/>
                  </a:cubicBezTo>
                  <a:cubicBezTo>
                    <a:pt x="1789" y="12758"/>
                    <a:pt x="1767" y="12770"/>
                    <a:pt x="1863" y="12850"/>
                  </a:cubicBezTo>
                  <a:cubicBezTo>
                    <a:pt x="1979" y="12945"/>
                    <a:pt x="2141" y="13006"/>
                    <a:pt x="2195" y="13192"/>
                  </a:cubicBezTo>
                  <a:cubicBezTo>
                    <a:pt x="2281" y="13495"/>
                    <a:pt x="2183" y="13553"/>
                    <a:pt x="2192" y="13815"/>
                  </a:cubicBezTo>
                  <a:cubicBezTo>
                    <a:pt x="2201" y="14066"/>
                    <a:pt x="2405" y="14219"/>
                    <a:pt x="2491" y="14458"/>
                  </a:cubicBezTo>
                  <a:cubicBezTo>
                    <a:pt x="2494" y="14466"/>
                    <a:pt x="2498" y="14475"/>
                    <a:pt x="2501" y="14483"/>
                  </a:cubicBezTo>
                  <a:lnTo>
                    <a:pt x="2578" y="14714"/>
                  </a:lnTo>
                  <a:lnTo>
                    <a:pt x="2572" y="15517"/>
                  </a:lnTo>
                  <a:lnTo>
                    <a:pt x="1964" y="15511"/>
                  </a:lnTo>
                  <a:lnTo>
                    <a:pt x="2656" y="16320"/>
                  </a:lnTo>
                  <a:lnTo>
                    <a:pt x="2685" y="17327"/>
                  </a:lnTo>
                  <a:lnTo>
                    <a:pt x="2682" y="17950"/>
                  </a:lnTo>
                  <a:lnTo>
                    <a:pt x="6232" y="18031"/>
                  </a:lnTo>
                  <a:cubicBezTo>
                    <a:pt x="6248" y="18166"/>
                    <a:pt x="6295" y="18311"/>
                    <a:pt x="6203" y="18423"/>
                  </a:cubicBezTo>
                  <a:cubicBezTo>
                    <a:pt x="6018" y="18648"/>
                    <a:pt x="5952" y="18659"/>
                    <a:pt x="5973" y="19003"/>
                  </a:cubicBezTo>
                  <a:cubicBezTo>
                    <a:pt x="6000" y="19459"/>
                    <a:pt x="6108" y="19712"/>
                    <a:pt x="6382" y="20066"/>
                  </a:cubicBezTo>
                  <a:cubicBezTo>
                    <a:pt x="6684" y="20458"/>
                    <a:pt x="6879" y="20234"/>
                    <a:pt x="7167" y="20497"/>
                  </a:cubicBezTo>
                  <a:cubicBezTo>
                    <a:pt x="7220" y="20540"/>
                    <a:pt x="7258" y="20688"/>
                    <a:pt x="7292" y="20824"/>
                  </a:cubicBezTo>
                  <a:close/>
                </a:path>
              </a:pathLst>
            </a:custGeom>
            <a:solidFill>
              <a:srgbClr val="4E95D9"/>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5" name="Freeform: Shape 55"/>
            <p:cNvSpPr/>
            <p:nvPr/>
          </p:nvSpPr>
          <p:spPr>
            <a:xfrm>
              <a:off x="5252334" y="2368069"/>
              <a:ext cx="1124725" cy="1886806"/>
            </a:xfrm>
            <a:custGeom>
              <a:avLst/>
              <a:gdLst/>
              <a:ahLst/>
              <a:cxnLst>
                <a:cxn ang="0">
                  <a:pos x="wd2" y="hd2"/>
                </a:cxn>
                <a:cxn ang="5400000">
                  <a:pos x="wd2" y="hd2"/>
                </a:cxn>
                <a:cxn ang="10800000">
                  <a:pos x="wd2" y="hd2"/>
                </a:cxn>
                <a:cxn ang="16200000">
                  <a:pos x="wd2" y="hd2"/>
                </a:cxn>
              </a:cxnLst>
              <a:rect l="0" t="0" r="r" b="b"/>
              <a:pathLst>
                <a:path w="21508" h="21547" extrusionOk="0">
                  <a:moveTo>
                    <a:pt x="9618" y="0"/>
                  </a:moveTo>
                  <a:cubicBezTo>
                    <a:pt x="10119" y="68"/>
                    <a:pt x="10016" y="45"/>
                    <a:pt x="10414" y="39"/>
                  </a:cubicBezTo>
                  <a:cubicBezTo>
                    <a:pt x="10953" y="31"/>
                    <a:pt x="10500" y="262"/>
                    <a:pt x="11519" y="148"/>
                  </a:cubicBezTo>
                  <a:cubicBezTo>
                    <a:pt x="12188" y="74"/>
                    <a:pt x="12123" y="262"/>
                    <a:pt x="12648" y="402"/>
                  </a:cubicBezTo>
                  <a:cubicBezTo>
                    <a:pt x="12995" y="494"/>
                    <a:pt x="13033" y="574"/>
                    <a:pt x="13530" y="658"/>
                  </a:cubicBezTo>
                  <a:cubicBezTo>
                    <a:pt x="13822" y="707"/>
                    <a:pt x="13973" y="768"/>
                    <a:pt x="14076" y="936"/>
                  </a:cubicBezTo>
                  <a:cubicBezTo>
                    <a:pt x="14268" y="1254"/>
                    <a:pt x="14220" y="1398"/>
                    <a:pt x="14333" y="1697"/>
                  </a:cubicBezTo>
                  <a:cubicBezTo>
                    <a:pt x="14395" y="1861"/>
                    <a:pt x="14515" y="2764"/>
                    <a:pt x="14457" y="2918"/>
                  </a:cubicBezTo>
                  <a:cubicBezTo>
                    <a:pt x="14309" y="3309"/>
                    <a:pt x="14093" y="3627"/>
                    <a:pt x="13952" y="4010"/>
                  </a:cubicBezTo>
                  <a:cubicBezTo>
                    <a:pt x="13935" y="4055"/>
                    <a:pt x="13928" y="4096"/>
                    <a:pt x="13914" y="4141"/>
                  </a:cubicBezTo>
                  <a:cubicBezTo>
                    <a:pt x="14089" y="4826"/>
                    <a:pt x="13705" y="4613"/>
                    <a:pt x="13358" y="5047"/>
                  </a:cubicBezTo>
                  <a:cubicBezTo>
                    <a:pt x="13036" y="5453"/>
                    <a:pt x="14021" y="5209"/>
                    <a:pt x="13990" y="5506"/>
                  </a:cubicBezTo>
                  <a:cubicBezTo>
                    <a:pt x="13976" y="5647"/>
                    <a:pt x="13990" y="5838"/>
                    <a:pt x="14161" y="5940"/>
                  </a:cubicBezTo>
                  <a:cubicBezTo>
                    <a:pt x="14700" y="6262"/>
                    <a:pt x="14858" y="6371"/>
                    <a:pt x="15242" y="6774"/>
                  </a:cubicBezTo>
                  <a:cubicBezTo>
                    <a:pt x="15561" y="7106"/>
                    <a:pt x="15730" y="7420"/>
                    <a:pt x="16495" y="7229"/>
                  </a:cubicBezTo>
                  <a:cubicBezTo>
                    <a:pt x="17150" y="7065"/>
                    <a:pt x="18224" y="6951"/>
                    <a:pt x="18533" y="7461"/>
                  </a:cubicBezTo>
                  <a:cubicBezTo>
                    <a:pt x="18643" y="7641"/>
                    <a:pt x="18516" y="7940"/>
                    <a:pt x="18214" y="8051"/>
                  </a:cubicBezTo>
                  <a:cubicBezTo>
                    <a:pt x="18029" y="8119"/>
                    <a:pt x="17140" y="8408"/>
                    <a:pt x="17068" y="8465"/>
                  </a:cubicBezTo>
                  <a:cubicBezTo>
                    <a:pt x="16852" y="8637"/>
                    <a:pt x="16505" y="8979"/>
                    <a:pt x="16629" y="9205"/>
                  </a:cubicBezTo>
                  <a:cubicBezTo>
                    <a:pt x="16522" y="9633"/>
                    <a:pt x="16464" y="9492"/>
                    <a:pt x="16141" y="9778"/>
                  </a:cubicBezTo>
                  <a:cubicBezTo>
                    <a:pt x="15977" y="9924"/>
                    <a:pt x="15970" y="10106"/>
                    <a:pt x="16323" y="10153"/>
                  </a:cubicBezTo>
                  <a:cubicBezTo>
                    <a:pt x="17136" y="10258"/>
                    <a:pt x="16570" y="10498"/>
                    <a:pt x="17095" y="10850"/>
                  </a:cubicBezTo>
                  <a:cubicBezTo>
                    <a:pt x="17150" y="10887"/>
                    <a:pt x="18248" y="11037"/>
                    <a:pt x="18046" y="11344"/>
                  </a:cubicBezTo>
                  <a:cubicBezTo>
                    <a:pt x="17888" y="11582"/>
                    <a:pt x="17723" y="11762"/>
                    <a:pt x="18063" y="11951"/>
                  </a:cubicBezTo>
                  <a:cubicBezTo>
                    <a:pt x="18728" y="12317"/>
                    <a:pt x="18303" y="12487"/>
                    <a:pt x="18680" y="12787"/>
                  </a:cubicBezTo>
                  <a:cubicBezTo>
                    <a:pt x="18801" y="12883"/>
                    <a:pt x="19435" y="13067"/>
                    <a:pt x="19648" y="13063"/>
                  </a:cubicBezTo>
                  <a:cubicBezTo>
                    <a:pt x="20214" y="13055"/>
                    <a:pt x="20379" y="13071"/>
                    <a:pt x="20629" y="13365"/>
                  </a:cubicBezTo>
                  <a:cubicBezTo>
                    <a:pt x="20647" y="13385"/>
                    <a:pt x="20705" y="13416"/>
                    <a:pt x="20732" y="13432"/>
                  </a:cubicBezTo>
                  <a:lnTo>
                    <a:pt x="21027" y="13239"/>
                  </a:lnTo>
                  <a:cubicBezTo>
                    <a:pt x="21089" y="13268"/>
                    <a:pt x="21233" y="13332"/>
                    <a:pt x="21299" y="13338"/>
                  </a:cubicBezTo>
                  <a:cubicBezTo>
                    <a:pt x="21504" y="13358"/>
                    <a:pt x="21549" y="13444"/>
                    <a:pt x="21474" y="13553"/>
                  </a:cubicBezTo>
                  <a:cubicBezTo>
                    <a:pt x="21240" y="13893"/>
                    <a:pt x="21220" y="13879"/>
                    <a:pt x="20537" y="13930"/>
                  </a:cubicBezTo>
                  <a:cubicBezTo>
                    <a:pt x="20506" y="13944"/>
                    <a:pt x="20482" y="13961"/>
                    <a:pt x="20448" y="13971"/>
                  </a:cubicBezTo>
                  <a:cubicBezTo>
                    <a:pt x="19974" y="14137"/>
                    <a:pt x="20015" y="14176"/>
                    <a:pt x="19672" y="14389"/>
                  </a:cubicBezTo>
                  <a:cubicBezTo>
                    <a:pt x="19370" y="14576"/>
                    <a:pt x="19377" y="14879"/>
                    <a:pt x="19209" y="14944"/>
                  </a:cubicBezTo>
                  <a:cubicBezTo>
                    <a:pt x="18948" y="15049"/>
                    <a:pt x="18866" y="15192"/>
                    <a:pt x="18650" y="15319"/>
                  </a:cubicBezTo>
                  <a:cubicBezTo>
                    <a:pt x="18337" y="15504"/>
                    <a:pt x="18365" y="15530"/>
                    <a:pt x="18145" y="15707"/>
                  </a:cubicBezTo>
                  <a:cubicBezTo>
                    <a:pt x="17987" y="15834"/>
                    <a:pt x="18234" y="16119"/>
                    <a:pt x="18327" y="16244"/>
                  </a:cubicBezTo>
                  <a:cubicBezTo>
                    <a:pt x="18403" y="16344"/>
                    <a:pt x="18663" y="16502"/>
                    <a:pt x="18852" y="16481"/>
                  </a:cubicBezTo>
                  <a:cubicBezTo>
                    <a:pt x="19229" y="16440"/>
                    <a:pt x="19171" y="16532"/>
                    <a:pt x="19377" y="16672"/>
                  </a:cubicBezTo>
                  <a:cubicBezTo>
                    <a:pt x="19538" y="16780"/>
                    <a:pt x="19350" y="16909"/>
                    <a:pt x="19181" y="16955"/>
                  </a:cubicBezTo>
                  <a:cubicBezTo>
                    <a:pt x="18704" y="17082"/>
                    <a:pt x="19487" y="17500"/>
                    <a:pt x="19171" y="17639"/>
                  </a:cubicBezTo>
                  <a:cubicBezTo>
                    <a:pt x="18979" y="17723"/>
                    <a:pt x="18972" y="17733"/>
                    <a:pt x="18783" y="17887"/>
                  </a:cubicBezTo>
                  <a:lnTo>
                    <a:pt x="18766" y="17912"/>
                  </a:lnTo>
                  <a:cubicBezTo>
                    <a:pt x="18646" y="18032"/>
                    <a:pt x="18969" y="18246"/>
                    <a:pt x="18962" y="18317"/>
                  </a:cubicBezTo>
                  <a:cubicBezTo>
                    <a:pt x="18945" y="18582"/>
                    <a:pt x="19199" y="18569"/>
                    <a:pt x="19181" y="18633"/>
                  </a:cubicBezTo>
                  <a:cubicBezTo>
                    <a:pt x="19051" y="19098"/>
                    <a:pt x="19648" y="18885"/>
                    <a:pt x="19408" y="19309"/>
                  </a:cubicBezTo>
                  <a:cubicBezTo>
                    <a:pt x="19216" y="19647"/>
                    <a:pt x="19260" y="19940"/>
                    <a:pt x="19398" y="20293"/>
                  </a:cubicBezTo>
                  <a:cubicBezTo>
                    <a:pt x="19065" y="20342"/>
                    <a:pt x="19284" y="20366"/>
                    <a:pt x="18972" y="20309"/>
                  </a:cubicBezTo>
                  <a:cubicBezTo>
                    <a:pt x="18855" y="20286"/>
                    <a:pt x="18842" y="19651"/>
                    <a:pt x="18454" y="20205"/>
                  </a:cubicBezTo>
                  <a:cubicBezTo>
                    <a:pt x="18344" y="20362"/>
                    <a:pt x="17552" y="20489"/>
                    <a:pt x="17356" y="20461"/>
                  </a:cubicBezTo>
                  <a:cubicBezTo>
                    <a:pt x="16955" y="20401"/>
                    <a:pt x="16038" y="20952"/>
                    <a:pt x="15462" y="20918"/>
                  </a:cubicBezTo>
                  <a:cubicBezTo>
                    <a:pt x="14988" y="20889"/>
                    <a:pt x="15071" y="20885"/>
                    <a:pt x="14625" y="21032"/>
                  </a:cubicBezTo>
                  <a:cubicBezTo>
                    <a:pt x="14076" y="21217"/>
                    <a:pt x="13695" y="20506"/>
                    <a:pt x="13465" y="20793"/>
                  </a:cubicBezTo>
                  <a:cubicBezTo>
                    <a:pt x="13201" y="21118"/>
                    <a:pt x="13636" y="21231"/>
                    <a:pt x="13245" y="21530"/>
                  </a:cubicBezTo>
                  <a:cubicBezTo>
                    <a:pt x="13156" y="21600"/>
                    <a:pt x="12782" y="21434"/>
                    <a:pt x="12744" y="21401"/>
                  </a:cubicBezTo>
                  <a:cubicBezTo>
                    <a:pt x="12552" y="21233"/>
                    <a:pt x="12103" y="21155"/>
                    <a:pt x="11808" y="21100"/>
                  </a:cubicBezTo>
                  <a:cubicBezTo>
                    <a:pt x="11722" y="21118"/>
                    <a:pt x="11509" y="21153"/>
                    <a:pt x="11434" y="21108"/>
                  </a:cubicBezTo>
                  <a:cubicBezTo>
                    <a:pt x="11351" y="21059"/>
                    <a:pt x="11749" y="20559"/>
                    <a:pt x="10600" y="21049"/>
                  </a:cubicBezTo>
                  <a:cubicBezTo>
                    <a:pt x="10010" y="21299"/>
                    <a:pt x="10092" y="21012"/>
                    <a:pt x="9955" y="20891"/>
                  </a:cubicBezTo>
                  <a:cubicBezTo>
                    <a:pt x="9636" y="20608"/>
                    <a:pt x="9690" y="20926"/>
                    <a:pt x="9546" y="21077"/>
                  </a:cubicBezTo>
                  <a:cubicBezTo>
                    <a:pt x="9334" y="21301"/>
                    <a:pt x="9364" y="20674"/>
                    <a:pt x="9361" y="20661"/>
                  </a:cubicBezTo>
                  <a:cubicBezTo>
                    <a:pt x="9337" y="20522"/>
                    <a:pt x="9145" y="20397"/>
                    <a:pt x="8932" y="20342"/>
                  </a:cubicBezTo>
                  <a:cubicBezTo>
                    <a:pt x="8740" y="20291"/>
                    <a:pt x="8493" y="20039"/>
                    <a:pt x="8496" y="19930"/>
                  </a:cubicBezTo>
                  <a:cubicBezTo>
                    <a:pt x="8503" y="19760"/>
                    <a:pt x="8081" y="20034"/>
                    <a:pt x="8033" y="20071"/>
                  </a:cubicBezTo>
                  <a:cubicBezTo>
                    <a:pt x="7584" y="20407"/>
                    <a:pt x="7570" y="20112"/>
                    <a:pt x="7330" y="19993"/>
                  </a:cubicBezTo>
                  <a:cubicBezTo>
                    <a:pt x="7127" y="19895"/>
                    <a:pt x="7114" y="19885"/>
                    <a:pt x="6928" y="19924"/>
                  </a:cubicBezTo>
                  <a:cubicBezTo>
                    <a:pt x="6764" y="19959"/>
                    <a:pt x="6256" y="20321"/>
                    <a:pt x="6187" y="20422"/>
                  </a:cubicBezTo>
                  <a:cubicBezTo>
                    <a:pt x="6036" y="20645"/>
                    <a:pt x="5964" y="20723"/>
                    <a:pt x="6094" y="20948"/>
                  </a:cubicBezTo>
                  <a:cubicBezTo>
                    <a:pt x="6149" y="21045"/>
                    <a:pt x="5861" y="21080"/>
                    <a:pt x="5799" y="21069"/>
                  </a:cubicBezTo>
                  <a:cubicBezTo>
                    <a:pt x="5714" y="21055"/>
                    <a:pt x="4887" y="20627"/>
                    <a:pt x="4564" y="20551"/>
                  </a:cubicBezTo>
                  <a:cubicBezTo>
                    <a:pt x="4537" y="20545"/>
                    <a:pt x="3480" y="20227"/>
                    <a:pt x="3473" y="20227"/>
                  </a:cubicBezTo>
                  <a:cubicBezTo>
                    <a:pt x="3144" y="20088"/>
                    <a:pt x="2176" y="20049"/>
                    <a:pt x="2138" y="20014"/>
                  </a:cubicBezTo>
                  <a:cubicBezTo>
                    <a:pt x="1857" y="19768"/>
                    <a:pt x="2176" y="19614"/>
                    <a:pt x="2166" y="19430"/>
                  </a:cubicBezTo>
                  <a:cubicBezTo>
                    <a:pt x="2152" y="19153"/>
                    <a:pt x="2358" y="18985"/>
                    <a:pt x="2358" y="18905"/>
                  </a:cubicBezTo>
                  <a:cubicBezTo>
                    <a:pt x="2358" y="18815"/>
                    <a:pt x="1915" y="19129"/>
                    <a:pt x="1853" y="19157"/>
                  </a:cubicBezTo>
                  <a:cubicBezTo>
                    <a:pt x="1620" y="19262"/>
                    <a:pt x="1685" y="19225"/>
                    <a:pt x="1466" y="19352"/>
                  </a:cubicBezTo>
                  <a:cubicBezTo>
                    <a:pt x="1092" y="19569"/>
                    <a:pt x="1071" y="19782"/>
                    <a:pt x="982" y="20084"/>
                  </a:cubicBezTo>
                  <a:cubicBezTo>
                    <a:pt x="879" y="20088"/>
                    <a:pt x="735" y="20043"/>
                    <a:pt x="646" y="20020"/>
                  </a:cubicBezTo>
                  <a:cubicBezTo>
                    <a:pt x="230" y="19905"/>
                    <a:pt x="251" y="19631"/>
                    <a:pt x="299" y="19401"/>
                  </a:cubicBezTo>
                  <a:cubicBezTo>
                    <a:pt x="361" y="19110"/>
                    <a:pt x="388" y="18934"/>
                    <a:pt x="337" y="18629"/>
                  </a:cubicBezTo>
                  <a:cubicBezTo>
                    <a:pt x="278" y="18287"/>
                    <a:pt x="313" y="17959"/>
                    <a:pt x="261" y="17604"/>
                  </a:cubicBezTo>
                  <a:cubicBezTo>
                    <a:pt x="217" y="17405"/>
                    <a:pt x="210" y="17438"/>
                    <a:pt x="210" y="17227"/>
                  </a:cubicBezTo>
                  <a:cubicBezTo>
                    <a:pt x="210" y="16996"/>
                    <a:pt x="484" y="16684"/>
                    <a:pt x="206" y="16567"/>
                  </a:cubicBezTo>
                  <a:cubicBezTo>
                    <a:pt x="21" y="16489"/>
                    <a:pt x="-51" y="16399"/>
                    <a:pt x="38" y="16258"/>
                  </a:cubicBezTo>
                  <a:cubicBezTo>
                    <a:pt x="230" y="15955"/>
                    <a:pt x="254" y="15631"/>
                    <a:pt x="450" y="15332"/>
                  </a:cubicBezTo>
                  <a:cubicBezTo>
                    <a:pt x="573" y="15145"/>
                    <a:pt x="749" y="14578"/>
                    <a:pt x="766" y="14381"/>
                  </a:cubicBezTo>
                  <a:cubicBezTo>
                    <a:pt x="779" y="14223"/>
                    <a:pt x="972" y="13967"/>
                    <a:pt x="1009" y="13840"/>
                  </a:cubicBezTo>
                  <a:cubicBezTo>
                    <a:pt x="1044" y="13723"/>
                    <a:pt x="1301" y="13389"/>
                    <a:pt x="1308" y="13358"/>
                  </a:cubicBezTo>
                  <a:cubicBezTo>
                    <a:pt x="1311" y="13324"/>
                    <a:pt x="1555" y="12811"/>
                    <a:pt x="1579" y="12789"/>
                  </a:cubicBezTo>
                  <a:cubicBezTo>
                    <a:pt x="2052" y="12367"/>
                    <a:pt x="1864" y="12742"/>
                    <a:pt x="2179" y="12129"/>
                  </a:cubicBezTo>
                  <a:lnTo>
                    <a:pt x="2423" y="11983"/>
                  </a:lnTo>
                  <a:cubicBezTo>
                    <a:pt x="2426" y="11979"/>
                    <a:pt x="2492" y="11906"/>
                    <a:pt x="2502" y="11899"/>
                  </a:cubicBezTo>
                  <a:cubicBezTo>
                    <a:pt x="2632" y="11805"/>
                    <a:pt x="2773" y="11508"/>
                    <a:pt x="2704" y="11399"/>
                  </a:cubicBezTo>
                  <a:cubicBezTo>
                    <a:pt x="2577" y="11203"/>
                    <a:pt x="2900" y="10897"/>
                    <a:pt x="3109" y="10760"/>
                  </a:cubicBezTo>
                  <a:cubicBezTo>
                    <a:pt x="3620" y="10426"/>
                    <a:pt x="3456" y="10477"/>
                    <a:pt x="3864" y="10102"/>
                  </a:cubicBezTo>
                  <a:cubicBezTo>
                    <a:pt x="3994" y="9889"/>
                    <a:pt x="4207" y="9703"/>
                    <a:pt x="4554" y="9594"/>
                  </a:cubicBezTo>
                  <a:cubicBezTo>
                    <a:pt x="5271" y="9369"/>
                    <a:pt x="5442" y="9016"/>
                    <a:pt x="5895" y="8643"/>
                  </a:cubicBezTo>
                  <a:cubicBezTo>
                    <a:pt x="6276" y="8328"/>
                    <a:pt x="6626" y="7762"/>
                    <a:pt x="6719" y="7377"/>
                  </a:cubicBezTo>
                  <a:cubicBezTo>
                    <a:pt x="6805" y="7020"/>
                    <a:pt x="7251" y="6803"/>
                    <a:pt x="6523" y="6670"/>
                  </a:cubicBezTo>
                  <a:cubicBezTo>
                    <a:pt x="6239" y="6619"/>
                    <a:pt x="6242" y="6549"/>
                    <a:pt x="6118" y="6445"/>
                  </a:cubicBezTo>
                  <a:cubicBezTo>
                    <a:pt x="5937" y="6293"/>
                    <a:pt x="6016" y="5703"/>
                    <a:pt x="6283" y="5641"/>
                  </a:cubicBezTo>
                  <a:cubicBezTo>
                    <a:pt x="6750" y="5535"/>
                    <a:pt x="6726" y="5082"/>
                    <a:pt x="6736" y="4824"/>
                  </a:cubicBezTo>
                  <a:cubicBezTo>
                    <a:pt x="6750" y="4531"/>
                    <a:pt x="6671" y="4527"/>
                    <a:pt x="7199" y="4365"/>
                  </a:cubicBezTo>
                  <a:lnTo>
                    <a:pt x="7240" y="4338"/>
                  </a:lnTo>
                  <a:cubicBezTo>
                    <a:pt x="7817" y="4006"/>
                    <a:pt x="8013" y="4190"/>
                    <a:pt x="8342" y="4086"/>
                  </a:cubicBezTo>
                  <a:cubicBezTo>
                    <a:pt x="8658" y="3986"/>
                    <a:pt x="9152" y="3900"/>
                    <a:pt x="9141" y="3637"/>
                  </a:cubicBezTo>
                  <a:cubicBezTo>
                    <a:pt x="9131" y="3334"/>
                    <a:pt x="9220" y="3426"/>
                    <a:pt x="9399" y="3219"/>
                  </a:cubicBezTo>
                  <a:cubicBezTo>
                    <a:pt x="9601" y="2988"/>
                    <a:pt x="10277" y="3223"/>
                    <a:pt x="10133" y="3018"/>
                  </a:cubicBezTo>
                  <a:cubicBezTo>
                    <a:pt x="9958" y="2768"/>
                    <a:pt x="10322" y="2879"/>
                    <a:pt x="10311" y="2617"/>
                  </a:cubicBezTo>
                  <a:cubicBezTo>
                    <a:pt x="10298" y="2197"/>
                    <a:pt x="10511" y="2311"/>
                    <a:pt x="10699" y="2041"/>
                  </a:cubicBezTo>
                  <a:cubicBezTo>
                    <a:pt x="10874" y="1793"/>
                    <a:pt x="10301" y="1434"/>
                    <a:pt x="11046" y="1289"/>
                  </a:cubicBezTo>
                  <a:cubicBezTo>
                    <a:pt x="11814" y="1137"/>
                    <a:pt x="10672" y="959"/>
                    <a:pt x="10555" y="859"/>
                  </a:cubicBezTo>
                  <a:cubicBezTo>
                    <a:pt x="10325" y="662"/>
                    <a:pt x="10301" y="664"/>
                    <a:pt x="9913" y="596"/>
                  </a:cubicBezTo>
                  <a:cubicBezTo>
                    <a:pt x="9714" y="561"/>
                    <a:pt x="9114" y="609"/>
                    <a:pt x="9014" y="518"/>
                  </a:cubicBezTo>
                  <a:cubicBezTo>
                    <a:pt x="8805" y="314"/>
                    <a:pt x="9433" y="72"/>
                    <a:pt x="9618" y="0"/>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6" name="Freeform: Shape 56"/>
            <p:cNvSpPr/>
            <p:nvPr/>
          </p:nvSpPr>
          <p:spPr>
            <a:xfrm>
              <a:off x="5836232" y="4717412"/>
              <a:ext cx="221424" cy="134038"/>
            </a:xfrm>
            <a:custGeom>
              <a:avLst/>
              <a:gdLst/>
              <a:ahLst/>
              <a:cxnLst>
                <a:cxn ang="0">
                  <a:pos x="wd2" y="hd2"/>
                </a:cxn>
                <a:cxn ang="5400000">
                  <a:pos x="wd2" y="hd2"/>
                </a:cxn>
                <a:cxn ang="10800000">
                  <a:pos x="wd2" y="hd2"/>
                </a:cxn>
                <a:cxn ang="16200000">
                  <a:pos x="wd2" y="hd2"/>
                </a:cxn>
              </a:cxnLst>
              <a:rect l="0" t="0" r="r" b="b"/>
              <a:pathLst>
                <a:path w="21478" h="21600" extrusionOk="0">
                  <a:moveTo>
                    <a:pt x="20538" y="19778"/>
                  </a:moveTo>
                  <a:lnTo>
                    <a:pt x="21478" y="21600"/>
                  </a:lnTo>
                  <a:lnTo>
                    <a:pt x="0" y="21600"/>
                  </a:lnTo>
                  <a:cubicBezTo>
                    <a:pt x="156" y="19692"/>
                    <a:pt x="505" y="17262"/>
                    <a:pt x="174" y="15441"/>
                  </a:cubicBezTo>
                  <a:cubicBezTo>
                    <a:pt x="-122" y="13735"/>
                    <a:pt x="591" y="11971"/>
                    <a:pt x="1027" y="10583"/>
                  </a:cubicBezTo>
                  <a:cubicBezTo>
                    <a:pt x="1653" y="8617"/>
                    <a:pt x="139" y="8877"/>
                    <a:pt x="1288" y="6332"/>
                  </a:cubicBezTo>
                  <a:cubicBezTo>
                    <a:pt x="1897" y="4973"/>
                    <a:pt x="1984" y="3499"/>
                    <a:pt x="1671" y="1908"/>
                  </a:cubicBezTo>
                  <a:cubicBezTo>
                    <a:pt x="1531" y="1244"/>
                    <a:pt x="1688" y="636"/>
                    <a:pt x="1792" y="0"/>
                  </a:cubicBezTo>
                  <a:lnTo>
                    <a:pt x="18658" y="0"/>
                  </a:lnTo>
                  <a:cubicBezTo>
                    <a:pt x="19128" y="2053"/>
                    <a:pt x="19111" y="2198"/>
                    <a:pt x="20329" y="3123"/>
                  </a:cubicBezTo>
                  <a:cubicBezTo>
                    <a:pt x="21025" y="3643"/>
                    <a:pt x="21182" y="5494"/>
                    <a:pt x="20851" y="6564"/>
                  </a:cubicBezTo>
                  <a:cubicBezTo>
                    <a:pt x="20521" y="7691"/>
                    <a:pt x="20103" y="10352"/>
                    <a:pt x="20381" y="11595"/>
                  </a:cubicBezTo>
                  <a:cubicBezTo>
                    <a:pt x="20729" y="13128"/>
                    <a:pt x="19842" y="15036"/>
                    <a:pt x="19842" y="16916"/>
                  </a:cubicBezTo>
                  <a:cubicBezTo>
                    <a:pt x="19842" y="18043"/>
                    <a:pt x="20120" y="18795"/>
                    <a:pt x="20434" y="19663"/>
                  </a:cubicBezTo>
                  <a:lnTo>
                    <a:pt x="20538" y="19778"/>
                  </a:lnTo>
                  <a:close/>
                </a:path>
              </a:pathLst>
            </a:custGeom>
            <a:solidFill>
              <a:srgbClr val="D9D9D9"/>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7" name="Freeform: Shape 57"/>
            <p:cNvSpPr/>
            <p:nvPr/>
          </p:nvSpPr>
          <p:spPr>
            <a:xfrm>
              <a:off x="4690779" y="4021934"/>
              <a:ext cx="1652130" cy="1659225"/>
            </a:xfrm>
            <a:custGeom>
              <a:avLst/>
              <a:gdLst/>
              <a:ahLst/>
              <a:cxnLst>
                <a:cxn ang="0">
                  <a:pos x="wd2" y="hd2"/>
                </a:cxn>
                <a:cxn ang="5400000">
                  <a:pos x="wd2" y="hd2"/>
                </a:cxn>
                <a:cxn ang="10800000">
                  <a:pos x="wd2" y="hd2"/>
                </a:cxn>
                <a:cxn ang="16200000">
                  <a:pos x="wd2" y="hd2"/>
                </a:cxn>
              </a:cxnLst>
              <a:rect l="0" t="0" r="r" b="b"/>
              <a:pathLst>
                <a:path w="21371" h="21516" extrusionOk="0">
                  <a:moveTo>
                    <a:pt x="17251" y="10866"/>
                  </a:moveTo>
                  <a:lnTo>
                    <a:pt x="17377" y="11013"/>
                  </a:lnTo>
                  <a:lnTo>
                    <a:pt x="14512" y="11013"/>
                  </a:lnTo>
                  <a:cubicBezTo>
                    <a:pt x="14533" y="10859"/>
                    <a:pt x="14580" y="10664"/>
                    <a:pt x="14536" y="10517"/>
                  </a:cubicBezTo>
                  <a:cubicBezTo>
                    <a:pt x="14496" y="10380"/>
                    <a:pt x="14591" y="10238"/>
                    <a:pt x="14649" y="10126"/>
                  </a:cubicBezTo>
                  <a:cubicBezTo>
                    <a:pt x="14733" y="9968"/>
                    <a:pt x="14531" y="9989"/>
                    <a:pt x="14684" y="9784"/>
                  </a:cubicBezTo>
                  <a:cubicBezTo>
                    <a:pt x="14766" y="9675"/>
                    <a:pt x="14777" y="9556"/>
                    <a:pt x="14735" y="9428"/>
                  </a:cubicBezTo>
                  <a:cubicBezTo>
                    <a:pt x="14717" y="9375"/>
                    <a:pt x="14738" y="9326"/>
                    <a:pt x="14752" y="9275"/>
                  </a:cubicBezTo>
                  <a:lnTo>
                    <a:pt x="17001" y="9275"/>
                  </a:lnTo>
                  <a:cubicBezTo>
                    <a:pt x="17063" y="9440"/>
                    <a:pt x="17061" y="9451"/>
                    <a:pt x="17224" y="9526"/>
                  </a:cubicBezTo>
                  <a:cubicBezTo>
                    <a:pt x="17316" y="9568"/>
                    <a:pt x="17337" y="9717"/>
                    <a:pt x="17293" y="9803"/>
                  </a:cubicBezTo>
                  <a:cubicBezTo>
                    <a:pt x="17249" y="9893"/>
                    <a:pt x="17193" y="10108"/>
                    <a:pt x="17230" y="10208"/>
                  </a:cubicBezTo>
                  <a:cubicBezTo>
                    <a:pt x="17277" y="10331"/>
                    <a:pt x="17159" y="10484"/>
                    <a:pt x="17159" y="10636"/>
                  </a:cubicBezTo>
                  <a:cubicBezTo>
                    <a:pt x="17159" y="10726"/>
                    <a:pt x="17196" y="10787"/>
                    <a:pt x="17237" y="10857"/>
                  </a:cubicBezTo>
                  <a:lnTo>
                    <a:pt x="17251" y="10866"/>
                  </a:lnTo>
                  <a:close/>
                  <a:moveTo>
                    <a:pt x="17377" y="11013"/>
                  </a:moveTo>
                  <a:cubicBezTo>
                    <a:pt x="17604" y="10908"/>
                    <a:pt x="18050" y="10731"/>
                    <a:pt x="18400" y="10617"/>
                  </a:cubicBezTo>
                  <a:cubicBezTo>
                    <a:pt x="18612" y="10547"/>
                    <a:pt x="18602" y="10410"/>
                    <a:pt x="18663" y="10219"/>
                  </a:cubicBezTo>
                  <a:cubicBezTo>
                    <a:pt x="18690" y="10126"/>
                    <a:pt x="18630" y="9900"/>
                    <a:pt x="18516" y="9835"/>
                  </a:cubicBezTo>
                  <a:cubicBezTo>
                    <a:pt x="18196" y="9647"/>
                    <a:pt x="18762" y="9277"/>
                    <a:pt x="18623" y="8851"/>
                  </a:cubicBezTo>
                  <a:cubicBezTo>
                    <a:pt x="18591" y="8756"/>
                    <a:pt x="18554" y="8328"/>
                    <a:pt x="18588" y="8225"/>
                  </a:cubicBezTo>
                  <a:cubicBezTo>
                    <a:pt x="18663" y="8004"/>
                    <a:pt x="18690" y="8072"/>
                    <a:pt x="18967" y="8065"/>
                  </a:cubicBezTo>
                  <a:cubicBezTo>
                    <a:pt x="19148" y="8060"/>
                    <a:pt x="19375" y="8476"/>
                    <a:pt x="19463" y="7788"/>
                  </a:cubicBezTo>
                  <a:cubicBezTo>
                    <a:pt x="19477" y="7688"/>
                    <a:pt x="19503" y="7588"/>
                    <a:pt x="19517" y="7499"/>
                  </a:cubicBezTo>
                  <a:cubicBezTo>
                    <a:pt x="19545" y="7297"/>
                    <a:pt x="19575" y="7029"/>
                    <a:pt x="19814" y="7173"/>
                  </a:cubicBezTo>
                  <a:cubicBezTo>
                    <a:pt x="19867" y="7206"/>
                    <a:pt x="19993" y="7404"/>
                    <a:pt x="20083" y="7446"/>
                  </a:cubicBezTo>
                  <a:cubicBezTo>
                    <a:pt x="20366" y="7578"/>
                    <a:pt x="20615" y="7588"/>
                    <a:pt x="20919" y="7532"/>
                  </a:cubicBezTo>
                  <a:cubicBezTo>
                    <a:pt x="20967" y="7522"/>
                    <a:pt x="21012" y="7488"/>
                    <a:pt x="21067" y="7481"/>
                  </a:cubicBezTo>
                  <a:lnTo>
                    <a:pt x="21188" y="6755"/>
                  </a:lnTo>
                  <a:cubicBezTo>
                    <a:pt x="21188" y="6496"/>
                    <a:pt x="21230" y="6473"/>
                    <a:pt x="21265" y="6266"/>
                  </a:cubicBezTo>
                  <a:cubicBezTo>
                    <a:pt x="21309" y="5991"/>
                    <a:pt x="21427" y="5996"/>
                    <a:pt x="21339" y="5707"/>
                  </a:cubicBezTo>
                  <a:cubicBezTo>
                    <a:pt x="21283" y="5528"/>
                    <a:pt x="21146" y="5475"/>
                    <a:pt x="21051" y="5384"/>
                  </a:cubicBezTo>
                  <a:cubicBezTo>
                    <a:pt x="20875" y="5217"/>
                    <a:pt x="20714" y="5105"/>
                    <a:pt x="20603" y="4879"/>
                  </a:cubicBezTo>
                  <a:cubicBezTo>
                    <a:pt x="20587" y="4849"/>
                    <a:pt x="20545" y="4463"/>
                    <a:pt x="20536" y="4390"/>
                  </a:cubicBezTo>
                  <a:cubicBezTo>
                    <a:pt x="20512" y="4186"/>
                    <a:pt x="20392" y="4286"/>
                    <a:pt x="20441" y="4000"/>
                  </a:cubicBezTo>
                  <a:cubicBezTo>
                    <a:pt x="20489" y="3720"/>
                    <a:pt x="20724" y="3604"/>
                    <a:pt x="20566" y="3392"/>
                  </a:cubicBezTo>
                  <a:cubicBezTo>
                    <a:pt x="20396" y="3164"/>
                    <a:pt x="20733" y="2976"/>
                    <a:pt x="20884" y="2852"/>
                  </a:cubicBezTo>
                  <a:cubicBezTo>
                    <a:pt x="21323" y="2503"/>
                    <a:pt x="20712" y="2578"/>
                    <a:pt x="20519" y="2715"/>
                  </a:cubicBezTo>
                  <a:cubicBezTo>
                    <a:pt x="20241" y="2913"/>
                    <a:pt x="20246" y="2601"/>
                    <a:pt x="20304" y="2459"/>
                  </a:cubicBezTo>
                  <a:cubicBezTo>
                    <a:pt x="20380" y="2273"/>
                    <a:pt x="20188" y="2234"/>
                    <a:pt x="20313" y="2031"/>
                  </a:cubicBezTo>
                  <a:cubicBezTo>
                    <a:pt x="20464" y="1789"/>
                    <a:pt x="20510" y="2001"/>
                    <a:pt x="20399" y="1594"/>
                  </a:cubicBezTo>
                  <a:cubicBezTo>
                    <a:pt x="20174" y="1649"/>
                    <a:pt x="20322" y="1677"/>
                    <a:pt x="20111" y="1612"/>
                  </a:cubicBezTo>
                  <a:cubicBezTo>
                    <a:pt x="20032" y="1587"/>
                    <a:pt x="20023" y="865"/>
                    <a:pt x="19760" y="1494"/>
                  </a:cubicBezTo>
                  <a:cubicBezTo>
                    <a:pt x="19686" y="1673"/>
                    <a:pt x="19150" y="1817"/>
                    <a:pt x="19018" y="1784"/>
                  </a:cubicBezTo>
                  <a:cubicBezTo>
                    <a:pt x="18746" y="1717"/>
                    <a:pt x="18126" y="2343"/>
                    <a:pt x="17736" y="2303"/>
                  </a:cubicBezTo>
                  <a:cubicBezTo>
                    <a:pt x="17416" y="2271"/>
                    <a:pt x="17472" y="2266"/>
                    <a:pt x="17170" y="2434"/>
                  </a:cubicBezTo>
                  <a:cubicBezTo>
                    <a:pt x="16799" y="2643"/>
                    <a:pt x="16541" y="1836"/>
                    <a:pt x="16386" y="2161"/>
                  </a:cubicBezTo>
                  <a:cubicBezTo>
                    <a:pt x="16207" y="2531"/>
                    <a:pt x="16502" y="2659"/>
                    <a:pt x="16237" y="2999"/>
                  </a:cubicBezTo>
                  <a:cubicBezTo>
                    <a:pt x="16177" y="3078"/>
                    <a:pt x="15924" y="2890"/>
                    <a:pt x="15898" y="2852"/>
                  </a:cubicBezTo>
                  <a:cubicBezTo>
                    <a:pt x="15768" y="2662"/>
                    <a:pt x="15464" y="2573"/>
                    <a:pt x="15265" y="2510"/>
                  </a:cubicBezTo>
                  <a:cubicBezTo>
                    <a:pt x="15207" y="2531"/>
                    <a:pt x="15063" y="2571"/>
                    <a:pt x="15012" y="2520"/>
                  </a:cubicBezTo>
                  <a:cubicBezTo>
                    <a:pt x="14956" y="2464"/>
                    <a:pt x="15225" y="1896"/>
                    <a:pt x="14448" y="2452"/>
                  </a:cubicBezTo>
                  <a:cubicBezTo>
                    <a:pt x="14048" y="2736"/>
                    <a:pt x="14104" y="2410"/>
                    <a:pt x="14011" y="2273"/>
                  </a:cubicBezTo>
                  <a:cubicBezTo>
                    <a:pt x="13795" y="1952"/>
                    <a:pt x="13832" y="2313"/>
                    <a:pt x="13735" y="2485"/>
                  </a:cubicBezTo>
                  <a:cubicBezTo>
                    <a:pt x="13591" y="2738"/>
                    <a:pt x="13612" y="2026"/>
                    <a:pt x="13610" y="2012"/>
                  </a:cubicBezTo>
                  <a:cubicBezTo>
                    <a:pt x="13593" y="1854"/>
                    <a:pt x="13463" y="1712"/>
                    <a:pt x="13319" y="1649"/>
                  </a:cubicBezTo>
                  <a:cubicBezTo>
                    <a:pt x="13189" y="1591"/>
                    <a:pt x="13022" y="1305"/>
                    <a:pt x="13025" y="1182"/>
                  </a:cubicBezTo>
                  <a:cubicBezTo>
                    <a:pt x="13029" y="989"/>
                    <a:pt x="12744" y="1300"/>
                    <a:pt x="12711" y="1342"/>
                  </a:cubicBezTo>
                  <a:cubicBezTo>
                    <a:pt x="12407" y="1724"/>
                    <a:pt x="12398" y="1389"/>
                    <a:pt x="12236" y="1254"/>
                  </a:cubicBezTo>
                  <a:cubicBezTo>
                    <a:pt x="12099" y="1142"/>
                    <a:pt x="12089" y="1131"/>
                    <a:pt x="11964" y="1175"/>
                  </a:cubicBezTo>
                  <a:cubicBezTo>
                    <a:pt x="11853" y="1214"/>
                    <a:pt x="11509" y="1626"/>
                    <a:pt x="11463" y="1740"/>
                  </a:cubicBezTo>
                  <a:cubicBezTo>
                    <a:pt x="11360" y="1994"/>
                    <a:pt x="11312" y="2082"/>
                    <a:pt x="11400" y="2338"/>
                  </a:cubicBezTo>
                  <a:cubicBezTo>
                    <a:pt x="11437" y="2448"/>
                    <a:pt x="11242" y="2487"/>
                    <a:pt x="11200" y="2476"/>
                  </a:cubicBezTo>
                  <a:cubicBezTo>
                    <a:pt x="11142" y="2459"/>
                    <a:pt x="10583" y="1973"/>
                    <a:pt x="10365" y="1887"/>
                  </a:cubicBezTo>
                  <a:cubicBezTo>
                    <a:pt x="10346" y="1880"/>
                    <a:pt x="9631" y="1519"/>
                    <a:pt x="9627" y="1519"/>
                  </a:cubicBezTo>
                  <a:cubicBezTo>
                    <a:pt x="9404" y="1361"/>
                    <a:pt x="8749" y="1317"/>
                    <a:pt x="8724" y="1277"/>
                  </a:cubicBezTo>
                  <a:cubicBezTo>
                    <a:pt x="8533" y="998"/>
                    <a:pt x="8749" y="823"/>
                    <a:pt x="8742" y="614"/>
                  </a:cubicBezTo>
                  <a:cubicBezTo>
                    <a:pt x="8733" y="300"/>
                    <a:pt x="8872" y="109"/>
                    <a:pt x="8872" y="18"/>
                  </a:cubicBezTo>
                  <a:cubicBezTo>
                    <a:pt x="8872" y="-84"/>
                    <a:pt x="8573" y="272"/>
                    <a:pt x="8531" y="305"/>
                  </a:cubicBezTo>
                  <a:cubicBezTo>
                    <a:pt x="8373" y="423"/>
                    <a:pt x="8417" y="381"/>
                    <a:pt x="8269" y="526"/>
                  </a:cubicBezTo>
                  <a:cubicBezTo>
                    <a:pt x="8016" y="772"/>
                    <a:pt x="8002" y="1014"/>
                    <a:pt x="7942" y="1356"/>
                  </a:cubicBezTo>
                  <a:cubicBezTo>
                    <a:pt x="7860" y="1617"/>
                    <a:pt x="7865" y="1761"/>
                    <a:pt x="7707" y="1971"/>
                  </a:cubicBezTo>
                  <a:cubicBezTo>
                    <a:pt x="7612" y="2099"/>
                    <a:pt x="7753" y="2371"/>
                    <a:pt x="7531" y="2743"/>
                  </a:cubicBezTo>
                  <a:cubicBezTo>
                    <a:pt x="7463" y="2855"/>
                    <a:pt x="7299" y="3253"/>
                    <a:pt x="7224" y="3334"/>
                  </a:cubicBezTo>
                  <a:cubicBezTo>
                    <a:pt x="7222" y="3336"/>
                    <a:pt x="7076" y="3688"/>
                    <a:pt x="7001" y="3790"/>
                  </a:cubicBezTo>
                  <a:cubicBezTo>
                    <a:pt x="6885" y="3946"/>
                    <a:pt x="6818" y="4232"/>
                    <a:pt x="6909" y="4409"/>
                  </a:cubicBezTo>
                  <a:cubicBezTo>
                    <a:pt x="7025" y="4639"/>
                    <a:pt x="6988" y="4772"/>
                    <a:pt x="6855" y="4977"/>
                  </a:cubicBezTo>
                  <a:cubicBezTo>
                    <a:pt x="6739" y="5156"/>
                    <a:pt x="6598" y="5414"/>
                    <a:pt x="6618" y="5631"/>
                  </a:cubicBezTo>
                  <a:cubicBezTo>
                    <a:pt x="6665" y="6089"/>
                    <a:pt x="6514" y="6238"/>
                    <a:pt x="6514" y="6685"/>
                  </a:cubicBezTo>
                  <a:cubicBezTo>
                    <a:pt x="6514" y="6913"/>
                    <a:pt x="6338" y="7599"/>
                    <a:pt x="6150" y="7723"/>
                  </a:cubicBezTo>
                  <a:cubicBezTo>
                    <a:pt x="5711" y="8006"/>
                    <a:pt x="5727" y="7536"/>
                    <a:pt x="4996" y="8044"/>
                  </a:cubicBezTo>
                  <a:cubicBezTo>
                    <a:pt x="4892" y="8116"/>
                    <a:pt x="4778" y="8227"/>
                    <a:pt x="4720" y="8344"/>
                  </a:cubicBezTo>
                  <a:cubicBezTo>
                    <a:pt x="4365" y="8791"/>
                    <a:pt x="4488" y="8835"/>
                    <a:pt x="4330" y="9349"/>
                  </a:cubicBezTo>
                  <a:cubicBezTo>
                    <a:pt x="4242" y="9631"/>
                    <a:pt x="4163" y="9924"/>
                    <a:pt x="3979" y="10161"/>
                  </a:cubicBezTo>
                  <a:cubicBezTo>
                    <a:pt x="3682" y="10543"/>
                    <a:pt x="3801" y="10326"/>
                    <a:pt x="3420" y="10496"/>
                  </a:cubicBezTo>
                  <a:cubicBezTo>
                    <a:pt x="3093" y="10643"/>
                    <a:pt x="2810" y="10415"/>
                    <a:pt x="2696" y="10934"/>
                  </a:cubicBezTo>
                  <a:cubicBezTo>
                    <a:pt x="2612" y="11317"/>
                    <a:pt x="2150" y="11122"/>
                    <a:pt x="2048" y="11418"/>
                  </a:cubicBezTo>
                  <a:cubicBezTo>
                    <a:pt x="1872" y="11925"/>
                    <a:pt x="1301" y="11778"/>
                    <a:pt x="1656" y="12199"/>
                  </a:cubicBezTo>
                  <a:cubicBezTo>
                    <a:pt x="1805" y="12376"/>
                    <a:pt x="1589" y="12783"/>
                    <a:pt x="1403" y="12856"/>
                  </a:cubicBezTo>
                  <a:cubicBezTo>
                    <a:pt x="851" y="13065"/>
                    <a:pt x="1429" y="13295"/>
                    <a:pt x="758" y="13474"/>
                  </a:cubicBezTo>
                  <a:cubicBezTo>
                    <a:pt x="600" y="13516"/>
                    <a:pt x="440" y="14031"/>
                    <a:pt x="414" y="14166"/>
                  </a:cubicBezTo>
                  <a:cubicBezTo>
                    <a:pt x="263" y="14345"/>
                    <a:pt x="117" y="14526"/>
                    <a:pt x="101" y="14766"/>
                  </a:cubicBezTo>
                  <a:cubicBezTo>
                    <a:pt x="89" y="14929"/>
                    <a:pt x="-11" y="15157"/>
                    <a:pt x="41" y="15364"/>
                  </a:cubicBezTo>
                  <a:cubicBezTo>
                    <a:pt x="138" y="15750"/>
                    <a:pt x="-173" y="15941"/>
                    <a:pt x="152" y="16323"/>
                  </a:cubicBezTo>
                  <a:cubicBezTo>
                    <a:pt x="222" y="16404"/>
                    <a:pt x="424" y="16776"/>
                    <a:pt x="352" y="16897"/>
                  </a:cubicBezTo>
                  <a:cubicBezTo>
                    <a:pt x="333" y="16927"/>
                    <a:pt x="268" y="17095"/>
                    <a:pt x="238" y="17125"/>
                  </a:cubicBezTo>
                  <a:cubicBezTo>
                    <a:pt x="242" y="17197"/>
                    <a:pt x="263" y="17514"/>
                    <a:pt x="296" y="17614"/>
                  </a:cubicBezTo>
                  <a:cubicBezTo>
                    <a:pt x="361" y="17816"/>
                    <a:pt x="263" y="18000"/>
                    <a:pt x="625" y="17989"/>
                  </a:cubicBezTo>
                  <a:cubicBezTo>
                    <a:pt x="753" y="17984"/>
                    <a:pt x="909" y="18033"/>
                    <a:pt x="1078" y="17977"/>
                  </a:cubicBezTo>
                  <a:cubicBezTo>
                    <a:pt x="1187" y="17942"/>
                    <a:pt x="1470" y="18098"/>
                    <a:pt x="1213" y="18377"/>
                  </a:cubicBezTo>
                  <a:cubicBezTo>
                    <a:pt x="1085" y="18514"/>
                    <a:pt x="888" y="18940"/>
                    <a:pt x="1155" y="19015"/>
                  </a:cubicBezTo>
                  <a:cubicBezTo>
                    <a:pt x="1312" y="19059"/>
                    <a:pt x="1684" y="18889"/>
                    <a:pt x="2097" y="19133"/>
                  </a:cubicBezTo>
                  <a:cubicBezTo>
                    <a:pt x="2287" y="19245"/>
                    <a:pt x="2136" y="19338"/>
                    <a:pt x="2603" y="19478"/>
                  </a:cubicBezTo>
                  <a:cubicBezTo>
                    <a:pt x="2837" y="19548"/>
                    <a:pt x="2916" y="19620"/>
                    <a:pt x="3114" y="19731"/>
                  </a:cubicBezTo>
                  <a:cubicBezTo>
                    <a:pt x="3190" y="19776"/>
                    <a:pt x="3513" y="19959"/>
                    <a:pt x="3564" y="19976"/>
                  </a:cubicBezTo>
                  <a:cubicBezTo>
                    <a:pt x="3812" y="20048"/>
                    <a:pt x="3914" y="20078"/>
                    <a:pt x="4142" y="20201"/>
                  </a:cubicBezTo>
                  <a:cubicBezTo>
                    <a:pt x="4339" y="20308"/>
                    <a:pt x="4490" y="20260"/>
                    <a:pt x="4704" y="20448"/>
                  </a:cubicBezTo>
                  <a:cubicBezTo>
                    <a:pt x="4919" y="20636"/>
                    <a:pt x="5590" y="20739"/>
                    <a:pt x="5906" y="20899"/>
                  </a:cubicBezTo>
                  <a:cubicBezTo>
                    <a:pt x="6294" y="21097"/>
                    <a:pt x="6289" y="21197"/>
                    <a:pt x="6614" y="21442"/>
                  </a:cubicBezTo>
                  <a:cubicBezTo>
                    <a:pt x="6646" y="21465"/>
                    <a:pt x="6667" y="21493"/>
                    <a:pt x="6707" y="21516"/>
                  </a:cubicBezTo>
                  <a:cubicBezTo>
                    <a:pt x="7203" y="21216"/>
                    <a:pt x="7011" y="21190"/>
                    <a:pt x="7282" y="20869"/>
                  </a:cubicBezTo>
                  <a:cubicBezTo>
                    <a:pt x="7398" y="20730"/>
                    <a:pt x="7510" y="20883"/>
                    <a:pt x="7770" y="20374"/>
                  </a:cubicBezTo>
                  <a:cubicBezTo>
                    <a:pt x="7851" y="20215"/>
                    <a:pt x="7911" y="20166"/>
                    <a:pt x="7997" y="19987"/>
                  </a:cubicBezTo>
                  <a:cubicBezTo>
                    <a:pt x="8053" y="19871"/>
                    <a:pt x="8190" y="19855"/>
                    <a:pt x="8276" y="19550"/>
                  </a:cubicBezTo>
                  <a:cubicBezTo>
                    <a:pt x="8334" y="19347"/>
                    <a:pt x="8580" y="19052"/>
                    <a:pt x="8812" y="19119"/>
                  </a:cubicBezTo>
                  <a:cubicBezTo>
                    <a:pt x="9104" y="19205"/>
                    <a:pt x="9443" y="18884"/>
                    <a:pt x="9805" y="18980"/>
                  </a:cubicBezTo>
                  <a:cubicBezTo>
                    <a:pt x="9933" y="19012"/>
                    <a:pt x="10228" y="18984"/>
                    <a:pt x="10335" y="18910"/>
                  </a:cubicBezTo>
                  <a:cubicBezTo>
                    <a:pt x="10439" y="18838"/>
                    <a:pt x="10724" y="18542"/>
                    <a:pt x="10838" y="18740"/>
                  </a:cubicBezTo>
                  <a:cubicBezTo>
                    <a:pt x="10996" y="19010"/>
                    <a:pt x="11258" y="19087"/>
                    <a:pt x="11495" y="18861"/>
                  </a:cubicBezTo>
                  <a:cubicBezTo>
                    <a:pt x="11641" y="18721"/>
                    <a:pt x="12407" y="18137"/>
                    <a:pt x="12574" y="18126"/>
                  </a:cubicBezTo>
                  <a:cubicBezTo>
                    <a:pt x="12830" y="18110"/>
                    <a:pt x="13025" y="18144"/>
                    <a:pt x="13322" y="18114"/>
                  </a:cubicBezTo>
                  <a:cubicBezTo>
                    <a:pt x="13415" y="18105"/>
                    <a:pt x="13477" y="18100"/>
                    <a:pt x="13570" y="18100"/>
                  </a:cubicBezTo>
                  <a:cubicBezTo>
                    <a:pt x="13953" y="18028"/>
                    <a:pt x="13958" y="18049"/>
                    <a:pt x="14239" y="18249"/>
                  </a:cubicBezTo>
                  <a:cubicBezTo>
                    <a:pt x="14642" y="18535"/>
                    <a:pt x="14517" y="18391"/>
                    <a:pt x="14981" y="18486"/>
                  </a:cubicBezTo>
                  <a:cubicBezTo>
                    <a:pt x="15130" y="18517"/>
                    <a:pt x="15158" y="18507"/>
                    <a:pt x="15309" y="18575"/>
                  </a:cubicBezTo>
                  <a:cubicBezTo>
                    <a:pt x="15754" y="18777"/>
                    <a:pt x="15866" y="18235"/>
                    <a:pt x="16263" y="18005"/>
                  </a:cubicBezTo>
                  <a:cubicBezTo>
                    <a:pt x="16460" y="17891"/>
                    <a:pt x="16678" y="17633"/>
                    <a:pt x="16943" y="17498"/>
                  </a:cubicBezTo>
                  <a:cubicBezTo>
                    <a:pt x="17140" y="17398"/>
                    <a:pt x="17295" y="17260"/>
                    <a:pt x="17295" y="17023"/>
                  </a:cubicBezTo>
                  <a:cubicBezTo>
                    <a:pt x="17298" y="16753"/>
                    <a:pt x="17063" y="16907"/>
                    <a:pt x="17214" y="16395"/>
                  </a:cubicBezTo>
                  <a:cubicBezTo>
                    <a:pt x="17249" y="16278"/>
                    <a:pt x="17316" y="15715"/>
                    <a:pt x="17179" y="15641"/>
                  </a:cubicBezTo>
                  <a:cubicBezTo>
                    <a:pt x="16912" y="15496"/>
                    <a:pt x="16590" y="15399"/>
                    <a:pt x="16655" y="15024"/>
                  </a:cubicBezTo>
                  <a:cubicBezTo>
                    <a:pt x="16678" y="14889"/>
                    <a:pt x="17242" y="14573"/>
                    <a:pt x="17418" y="14280"/>
                  </a:cubicBezTo>
                  <a:cubicBezTo>
                    <a:pt x="17795" y="14021"/>
                    <a:pt x="17736" y="13989"/>
                    <a:pt x="17646" y="13633"/>
                  </a:cubicBezTo>
                  <a:cubicBezTo>
                    <a:pt x="17588" y="13412"/>
                    <a:pt x="17560" y="13381"/>
                    <a:pt x="17541" y="13135"/>
                  </a:cubicBezTo>
                  <a:cubicBezTo>
                    <a:pt x="17532" y="13021"/>
                    <a:pt x="17247" y="12900"/>
                    <a:pt x="17140" y="12748"/>
                  </a:cubicBezTo>
                  <a:cubicBezTo>
                    <a:pt x="17042" y="12611"/>
                    <a:pt x="16892" y="12537"/>
                    <a:pt x="16922" y="12288"/>
                  </a:cubicBezTo>
                  <a:cubicBezTo>
                    <a:pt x="16924" y="12260"/>
                    <a:pt x="17112" y="12046"/>
                    <a:pt x="17163" y="11902"/>
                  </a:cubicBezTo>
                  <a:cubicBezTo>
                    <a:pt x="17398" y="11262"/>
                    <a:pt x="17354" y="11292"/>
                    <a:pt x="17377" y="11013"/>
                  </a:cubicBezTo>
                  <a:close/>
                </a:path>
              </a:pathLst>
            </a:custGeom>
            <a:solidFill>
              <a:srgbClr val="4E95D9"/>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8" name="Freeform: Shape 58"/>
            <p:cNvSpPr/>
            <p:nvPr/>
          </p:nvSpPr>
          <p:spPr>
            <a:xfrm>
              <a:off x="4381553" y="6428166"/>
              <a:ext cx="1454323" cy="1027059"/>
            </a:xfrm>
            <a:custGeom>
              <a:avLst/>
              <a:gdLst/>
              <a:ahLst/>
              <a:cxnLst>
                <a:cxn ang="0">
                  <a:pos x="wd2" y="hd2"/>
                </a:cxn>
                <a:cxn ang="5400000">
                  <a:pos x="wd2" y="hd2"/>
                </a:cxn>
                <a:cxn ang="10800000">
                  <a:pos x="wd2" y="hd2"/>
                </a:cxn>
                <a:cxn ang="16200000">
                  <a:pos x="wd2" y="hd2"/>
                </a:cxn>
              </a:cxnLst>
              <a:rect l="0" t="0" r="r" b="b"/>
              <a:pathLst>
                <a:path w="21600" h="21412" extrusionOk="0">
                  <a:moveTo>
                    <a:pt x="3105" y="19303"/>
                  </a:moveTo>
                  <a:lnTo>
                    <a:pt x="4176" y="19355"/>
                  </a:lnTo>
                  <a:cubicBezTo>
                    <a:pt x="4523" y="19576"/>
                    <a:pt x="4499" y="19654"/>
                    <a:pt x="4744" y="19834"/>
                  </a:cubicBezTo>
                  <a:cubicBezTo>
                    <a:pt x="5058" y="20066"/>
                    <a:pt x="5447" y="19643"/>
                    <a:pt x="5844" y="19677"/>
                  </a:cubicBezTo>
                  <a:cubicBezTo>
                    <a:pt x="6220" y="19710"/>
                    <a:pt x="6575" y="20245"/>
                    <a:pt x="7084" y="20283"/>
                  </a:cubicBezTo>
                  <a:cubicBezTo>
                    <a:pt x="7486" y="20309"/>
                    <a:pt x="7878" y="20380"/>
                    <a:pt x="8251" y="20604"/>
                  </a:cubicBezTo>
                  <a:cubicBezTo>
                    <a:pt x="8787" y="20930"/>
                    <a:pt x="9021" y="20952"/>
                    <a:pt x="9599" y="20982"/>
                  </a:cubicBezTo>
                  <a:cubicBezTo>
                    <a:pt x="10130" y="21008"/>
                    <a:pt x="10287" y="21259"/>
                    <a:pt x="10767" y="21401"/>
                  </a:cubicBezTo>
                  <a:cubicBezTo>
                    <a:pt x="11124" y="21506"/>
                    <a:pt x="11249" y="20836"/>
                    <a:pt x="11316" y="20481"/>
                  </a:cubicBezTo>
                  <a:cubicBezTo>
                    <a:pt x="11417" y="19946"/>
                    <a:pt x="11310" y="19576"/>
                    <a:pt x="11761" y="19336"/>
                  </a:cubicBezTo>
                  <a:cubicBezTo>
                    <a:pt x="11851" y="19288"/>
                    <a:pt x="12448" y="19449"/>
                    <a:pt x="12741" y="19202"/>
                  </a:cubicBezTo>
                  <a:cubicBezTo>
                    <a:pt x="13029" y="18958"/>
                    <a:pt x="13013" y="18394"/>
                    <a:pt x="13693" y="18135"/>
                  </a:cubicBezTo>
                  <a:cubicBezTo>
                    <a:pt x="14250" y="18405"/>
                    <a:pt x="14237" y="18394"/>
                    <a:pt x="14756" y="18106"/>
                  </a:cubicBezTo>
                  <a:cubicBezTo>
                    <a:pt x="15084" y="17926"/>
                    <a:pt x="15686" y="18139"/>
                    <a:pt x="15934" y="18480"/>
                  </a:cubicBezTo>
                  <a:cubicBezTo>
                    <a:pt x="16190" y="18828"/>
                    <a:pt x="16662" y="19179"/>
                    <a:pt x="17011" y="18865"/>
                  </a:cubicBezTo>
                  <a:cubicBezTo>
                    <a:pt x="17365" y="18547"/>
                    <a:pt x="17898" y="17922"/>
                    <a:pt x="18349" y="18072"/>
                  </a:cubicBezTo>
                  <a:cubicBezTo>
                    <a:pt x="18589" y="18150"/>
                    <a:pt x="19471" y="17477"/>
                    <a:pt x="19612" y="17264"/>
                  </a:cubicBezTo>
                  <a:cubicBezTo>
                    <a:pt x="19708" y="16624"/>
                    <a:pt x="20281" y="16534"/>
                    <a:pt x="20329" y="16228"/>
                  </a:cubicBezTo>
                  <a:cubicBezTo>
                    <a:pt x="20435" y="15543"/>
                    <a:pt x="19423" y="15693"/>
                    <a:pt x="19540" y="15169"/>
                  </a:cubicBezTo>
                  <a:cubicBezTo>
                    <a:pt x="19665" y="14619"/>
                    <a:pt x="19929" y="14518"/>
                    <a:pt x="20251" y="14230"/>
                  </a:cubicBezTo>
                  <a:cubicBezTo>
                    <a:pt x="20313" y="14140"/>
                    <a:pt x="20363" y="14065"/>
                    <a:pt x="20435" y="13994"/>
                  </a:cubicBezTo>
                  <a:cubicBezTo>
                    <a:pt x="21043" y="13403"/>
                    <a:pt x="21339" y="13661"/>
                    <a:pt x="21600" y="13792"/>
                  </a:cubicBezTo>
                  <a:cubicBezTo>
                    <a:pt x="21579" y="13770"/>
                    <a:pt x="21565" y="13605"/>
                    <a:pt x="21557" y="13568"/>
                  </a:cubicBezTo>
                  <a:cubicBezTo>
                    <a:pt x="21424" y="13059"/>
                    <a:pt x="21499" y="12782"/>
                    <a:pt x="21030" y="12808"/>
                  </a:cubicBezTo>
                  <a:cubicBezTo>
                    <a:pt x="20675" y="12831"/>
                    <a:pt x="20673" y="13014"/>
                    <a:pt x="20483" y="13055"/>
                  </a:cubicBezTo>
                  <a:cubicBezTo>
                    <a:pt x="19964" y="13168"/>
                    <a:pt x="20291" y="11862"/>
                    <a:pt x="20286" y="11608"/>
                  </a:cubicBezTo>
                  <a:cubicBezTo>
                    <a:pt x="20278" y="10904"/>
                    <a:pt x="19854" y="11151"/>
                    <a:pt x="19580" y="11106"/>
                  </a:cubicBezTo>
                  <a:cubicBezTo>
                    <a:pt x="18924" y="11002"/>
                    <a:pt x="18770" y="10964"/>
                    <a:pt x="18096" y="11121"/>
                  </a:cubicBezTo>
                  <a:cubicBezTo>
                    <a:pt x="17664" y="11222"/>
                    <a:pt x="17856" y="9546"/>
                    <a:pt x="17805" y="9206"/>
                  </a:cubicBezTo>
                  <a:cubicBezTo>
                    <a:pt x="17714" y="8577"/>
                    <a:pt x="17781" y="8454"/>
                    <a:pt x="17419" y="7941"/>
                  </a:cubicBezTo>
                  <a:cubicBezTo>
                    <a:pt x="17240" y="7324"/>
                    <a:pt x="16862" y="7122"/>
                    <a:pt x="16870" y="6266"/>
                  </a:cubicBezTo>
                  <a:cubicBezTo>
                    <a:pt x="16872" y="5876"/>
                    <a:pt x="16776" y="5379"/>
                    <a:pt x="16779" y="5143"/>
                  </a:cubicBezTo>
                  <a:cubicBezTo>
                    <a:pt x="16795" y="3890"/>
                    <a:pt x="16619" y="3673"/>
                    <a:pt x="16019" y="2828"/>
                  </a:cubicBezTo>
                  <a:cubicBezTo>
                    <a:pt x="15724" y="2409"/>
                    <a:pt x="15644" y="1986"/>
                    <a:pt x="15199" y="1964"/>
                  </a:cubicBezTo>
                  <a:cubicBezTo>
                    <a:pt x="14570" y="1930"/>
                    <a:pt x="14511" y="2199"/>
                    <a:pt x="13805" y="1934"/>
                  </a:cubicBezTo>
                  <a:cubicBezTo>
                    <a:pt x="13485" y="1814"/>
                    <a:pt x="12824" y="2439"/>
                    <a:pt x="12592" y="1960"/>
                  </a:cubicBezTo>
                  <a:cubicBezTo>
                    <a:pt x="12278" y="1309"/>
                    <a:pt x="11934" y="1365"/>
                    <a:pt x="11449" y="1249"/>
                  </a:cubicBezTo>
                  <a:cubicBezTo>
                    <a:pt x="11281" y="1208"/>
                    <a:pt x="10983" y="576"/>
                    <a:pt x="10684" y="591"/>
                  </a:cubicBezTo>
                  <a:cubicBezTo>
                    <a:pt x="10138" y="617"/>
                    <a:pt x="10316" y="931"/>
                    <a:pt x="9623" y="549"/>
                  </a:cubicBezTo>
                  <a:lnTo>
                    <a:pt x="9570" y="534"/>
                  </a:lnTo>
                  <a:cubicBezTo>
                    <a:pt x="9234" y="520"/>
                    <a:pt x="9213" y="467"/>
                    <a:pt x="8960" y="198"/>
                  </a:cubicBezTo>
                  <a:cubicBezTo>
                    <a:pt x="8752" y="-23"/>
                    <a:pt x="8200" y="-94"/>
                    <a:pt x="8120" y="168"/>
                  </a:cubicBezTo>
                  <a:cubicBezTo>
                    <a:pt x="7990" y="598"/>
                    <a:pt x="7515" y="710"/>
                    <a:pt x="7228" y="538"/>
                  </a:cubicBezTo>
                  <a:cubicBezTo>
                    <a:pt x="6743" y="250"/>
                    <a:pt x="6841" y="355"/>
                    <a:pt x="6313" y="392"/>
                  </a:cubicBezTo>
                  <a:cubicBezTo>
                    <a:pt x="5831" y="426"/>
                    <a:pt x="5676" y="347"/>
                    <a:pt x="5197" y="168"/>
                  </a:cubicBezTo>
                  <a:cubicBezTo>
                    <a:pt x="5165" y="194"/>
                    <a:pt x="4933" y="452"/>
                    <a:pt x="4901" y="497"/>
                  </a:cubicBezTo>
                  <a:cubicBezTo>
                    <a:pt x="4610" y="890"/>
                    <a:pt x="4309" y="1264"/>
                    <a:pt x="3992" y="1623"/>
                  </a:cubicBezTo>
                  <a:cubicBezTo>
                    <a:pt x="3627" y="2035"/>
                    <a:pt x="3211" y="2341"/>
                    <a:pt x="3137" y="3048"/>
                  </a:cubicBezTo>
                  <a:cubicBezTo>
                    <a:pt x="3091" y="3475"/>
                    <a:pt x="3017" y="3452"/>
                    <a:pt x="2897" y="3748"/>
                  </a:cubicBezTo>
                  <a:cubicBezTo>
                    <a:pt x="2756" y="4092"/>
                    <a:pt x="2606" y="4204"/>
                    <a:pt x="2492" y="4436"/>
                  </a:cubicBezTo>
                  <a:cubicBezTo>
                    <a:pt x="2407" y="4608"/>
                    <a:pt x="1831" y="4788"/>
                    <a:pt x="1831" y="5588"/>
                  </a:cubicBezTo>
                  <a:cubicBezTo>
                    <a:pt x="1831" y="6191"/>
                    <a:pt x="1799" y="6673"/>
                    <a:pt x="1591" y="7216"/>
                  </a:cubicBezTo>
                  <a:lnTo>
                    <a:pt x="1037" y="7724"/>
                  </a:lnTo>
                  <a:cubicBezTo>
                    <a:pt x="773" y="8084"/>
                    <a:pt x="837" y="8375"/>
                    <a:pt x="986" y="8806"/>
                  </a:cubicBezTo>
                  <a:cubicBezTo>
                    <a:pt x="1093" y="9109"/>
                    <a:pt x="895" y="9924"/>
                    <a:pt x="906" y="10287"/>
                  </a:cubicBezTo>
                  <a:cubicBezTo>
                    <a:pt x="927" y="10994"/>
                    <a:pt x="752" y="11608"/>
                    <a:pt x="632" y="12277"/>
                  </a:cubicBezTo>
                  <a:cubicBezTo>
                    <a:pt x="554" y="12711"/>
                    <a:pt x="685" y="13527"/>
                    <a:pt x="464" y="13751"/>
                  </a:cubicBezTo>
                  <a:cubicBezTo>
                    <a:pt x="354" y="13860"/>
                    <a:pt x="109" y="14428"/>
                    <a:pt x="83" y="14604"/>
                  </a:cubicBezTo>
                  <a:cubicBezTo>
                    <a:pt x="61" y="14742"/>
                    <a:pt x="69" y="14903"/>
                    <a:pt x="56" y="15045"/>
                  </a:cubicBezTo>
                  <a:cubicBezTo>
                    <a:pt x="35" y="15240"/>
                    <a:pt x="16" y="15382"/>
                    <a:pt x="0" y="15494"/>
                  </a:cubicBezTo>
                  <a:cubicBezTo>
                    <a:pt x="272" y="15932"/>
                    <a:pt x="245" y="15891"/>
                    <a:pt x="605" y="15902"/>
                  </a:cubicBezTo>
                  <a:cubicBezTo>
                    <a:pt x="810" y="15906"/>
                    <a:pt x="1277" y="15610"/>
                    <a:pt x="1322" y="15644"/>
                  </a:cubicBezTo>
                  <a:cubicBezTo>
                    <a:pt x="2039" y="16183"/>
                    <a:pt x="2430" y="15199"/>
                    <a:pt x="2412" y="16931"/>
                  </a:cubicBezTo>
                  <a:cubicBezTo>
                    <a:pt x="2404" y="18079"/>
                    <a:pt x="3411" y="18450"/>
                    <a:pt x="3105" y="19303"/>
                  </a:cubicBezTo>
                  <a:close/>
                </a:path>
              </a:pathLst>
            </a:custGeom>
            <a:solidFill>
              <a:srgbClr val="DCEAF7"/>
            </a:solidFill>
            <a:ln w="3175" cap="flat">
              <a:solidFill>
                <a:srgbClr val="215F9A"/>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59" name="Freeform: Shape 59"/>
            <p:cNvSpPr/>
            <p:nvPr/>
          </p:nvSpPr>
          <p:spPr>
            <a:xfrm>
              <a:off x="3569130" y="5144995"/>
              <a:ext cx="1640517" cy="1654047"/>
            </a:xfrm>
            <a:custGeom>
              <a:avLst/>
              <a:gdLst/>
              <a:ahLst/>
              <a:cxnLst>
                <a:cxn ang="0">
                  <a:pos x="wd2" y="hd2"/>
                </a:cxn>
                <a:cxn ang="5400000">
                  <a:pos x="wd2" y="hd2"/>
                </a:cxn>
                <a:cxn ang="10800000">
                  <a:pos x="wd2" y="hd2"/>
                </a:cxn>
                <a:cxn ang="16200000">
                  <a:pos x="wd2" y="hd2"/>
                </a:cxn>
              </a:cxnLst>
              <a:rect l="0" t="0" r="r" b="b"/>
              <a:pathLst>
                <a:path w="21580" h="21442" extrusionOk="0">
                  <a:moveTo>
                    <a:pt x="21580" y="6949"/>
                  </a:moveTo>
                  <a:cubicBezTo>
                    <a:pt x="21568" y="7346"/>
                    <a:pt x="21573" y="7214"/>
                    <a:pt x="21379" y="7460"/>
                  </a:cubicBezTo>
                  <a:cubicBezTo>
                    <a:pt x="21132" y="7774"/>
                    <a:pt x="21490" y="8263"/>
                    <a:pt x="21391" y="8516"/>
                  </a:cubicBezTo>
                  <a:cubicBezTo>
                    <a:pt x="21379" y="8547"/>
                    <a:pt x="21372" y="8744"/>
                    <a:pt x="21372" y="8789"/>
                  </a:cubicBezTo>
                  <a:lnTo>
                    <a:pt x="21278" y="9070"/>
                  </a:lnTo>
                  <a:lnTo>
                    <a:pt x="21261" y="9091"/>
                  </a:lnTo>
                  <a:cubicBezTo>
                    <a:pt x="21042" y="9400"/>
                    <a:pt x="21132" y="9563"/>
                    <a:pt x="20688" y="9610"/>
                  </a:cubicBezTo>
                  <a:cubicBezTo>
                    <a:pt x="20150" y="9668"/>
                    <a:pt x="20239" y="10226"/>
                    <a:pt x="19944" y="10494"/>
                  </a:cubicBezTo>
                  <a:cubicBezTo>
                    <a:pt x="19720" y="10696"/>
                    <a:pt x="19475" y="10961"/>
                    <a:pt x="19437" y="11271"/>
                  </a:cubicBezTo>
                  <a:cubicBezTo>
                    <a:pt x="19366" y="11857"/>
                    <a:pt x="19064" y="11892"/>
                    <a:pt x="18995" y="12045"/>
                  </a:cubicBezTo>
                  <a:cubicBezTo>
                    <a:pt x="18866" y="12343"/>
                    <a:pt x="19024" y="12406"/>
                    <a:pt x="18807" y="12731"/>
                  </a:cubicBezTo>
                  <a:lnTo>
                    <a:pt x="18804" y="12750"/>
                  </a:lnTo>
                  <a:cubicBezTo>
                    <a:pt x="18622" y="13443"/>
                    <a:pt x="18108" y="13317"/>
                    <a:pt x="18141" y="13701"/>
                  </a:cubicBezTo>
                  <a:cubicBezTo>
                    <a:pt x="18202" y="14404"/>
                    <a:pt x="17527" y="14425"/>
                    <a:pt x="17395" y="14862"/>
                  </a:cubicBezTo>
                  <a:cubicBezTo>
                    <a:pt x="17277" y="15255"/>
                    <a:pt x="17154" y="15397"/>
                    <a:pt x="16803" y="15599"/>
                  </a:cubicBezTo>
                  <a:cubicBezTo>
                    <a:pt x="16595" y="15720"/>
                    <a:pt x="16335" y="16013"/>
                    <a:pt x="16250" y="16062"/>
                  </a:cubicBezTo>
                  <a:cubicBezTo>
                    <a:pt x="15825" y="16311"/>
                    <a:pt x="15681" y="16448"/>
                    <a:pt x="15294" y="16744"/>
                  </a:cubicBezTo>
                  <a:cubicBezTo>
                    <a:pt x="15266" y="16760"/>
                    <a:pt x="15061" y="16921"/>
                    <a:pt x="15032" y="16948"/>
                  </a:cubicBezTo>
                  <a:cubicBezTo>
                    <a:pt x="14775" y="17193"/>
                    <a:pt x="14508" y="17425"/>
                    <a:pt x="14227" y="17649"/>
                  </a:cubicBezTo>
                  <a:cubicBezTo>
                    <a:pt x="13904" y="17904"/>
                    <a:pt x="13536" y="18095"/>
                    <a:pt x="13470" y="18535"/>
                  </a:cubicBezTo>
                  <a:cubicBezTo>
                    <a:pt x="13430" y="18800"/>
                    <a:pt x="13363" y="18786"/>
                    <a:pt x="13257" y="18970"/>
                  </a:cubicBezTo>
                  <a:cubicBezTo>
                    <a:pt x="13132" y="19184"/>
                    <a:pt x="13000" y="19254"/>
                    <a:pt x="12898" y="19398"/>
                  </a:cubicBezTo>
                  <a:cubicBezTo>
                    <a:pt x="12823" y="19505"/>
                    <a:pt x="12313" y="19616"/>
                    <a:pt x="12313" y="20114"/>
                  </a:cubicBezTo>
                  <a:cubicBezTo>
                    <a:pt x="12313" y="20489"/>
                    <a:pt x="12285" y="20789"/>
                    <a:pt x="12101" y="21126"/>
                  </a:cubicBezTo>
                  <a:lnTo>
                    <a:pt x="11610" y="21442"/>
                  </a:lnTo>
                  <a:cubicBezTo>
                    <a:pt x="11584" y="21417"/>
                    <a:pt x="11383" y="21301"/>
                    <a:pt x="11364" y="21275"/>
                  </a:cubicBezTo>
                  <a:cubicBezTo>
                    <a:pt x="10890" y="20647"/>
                    <a:pt x="10493" y="20770"/>
                    <a:pt x="9837" y="21084"/>
                  </a:cubicBezTo>
                  <a:cubicBezTo>
                    <a:pt x="9341" y="21322"/>
                    <a:pt x="9365" y="21345"/>
                    <a:pt x="8794" y="21417"/>
                  </a:cubicBezTo>
                  <a:cubicBezTo>
                    <a:pt x="8220" y="21489"/>
                    <a:pt x="8038" y="20833"/>
                    <a:pt x="7984" y="20393"/>
                  </a:cubicBezTo>
                  <a:cubicBezTo>
                    <a:pt x="7944" y="20075"/>
                    <a:pt x="7861" y="19986"/>
                    <a:pt x="7920" y="19630"/>
                  </a:cubicBezTo>
                  <a:lnTo>
                    <a:pt x="7913" y="19598"/>
                  </a:lnTo>
                  <a:cubicBezTo>
                    <a:pt x="7857" y="19307"/>
                    <a:pt x="8005" y="19140"/>
                    <a:pt x="7864" y="18816"/>
                  </a:cubicBezTo>
                  <a:cubicBezTo>
                    <a:pt x="7696" y="18433"/>
                    <a:pt x="7486" y="18095"/>
                    <a:pt x="7486" y="17656"/>
                  </a:cubicBezTo>
                  <a:cubicBezTo>
                    <a:pt x="7486" y="17477"/>
                    <a:pt x="7550" y="17253"/>
                    <a:pt x="7547" y="17176"/>
                  </a:cubicBezTo>
                  <a:cubicBezTo>
                    <a:pt x="7545" y="17053"/>
                    <a:pt x="7297" y="16686"/>
                    <a:pt x="7264" y="16320"/>
                  </a:cubicBezTo>
                  <a:cubicBezTo>
                    <a:pt x="7245" y="16111"/>
                    <a:pt x="6849" y="15969"/>
                    <a:pt x="6669" y="15930"/>
                  </a:cubicBezTo>
                  <a:cubicBezTo>
                    <a:pt x="6289" y="15846"/>
                    <a:pt x="5874" y="15765"/>
                    <a:pt x="5555" y="15525"/>
                  </a:cubicBezTo>
                  <a:cubicBezTo>
                    <a:pt x="5407" y="15413"/>
                    <a:pt x="5470" y="14948"/>
                    <a:pt x="5055" y="15323"/>
                  </a:cubicBezTo>
                  <a:cubicBezTo>
                    <a:pt x="4840" y="15516"/>
                    <a:pt x="4321" y="15811"/>
                    <a:pt x="4014" y="15755"/>
                  </a:cubicBezTo>
                  <a:cubicBezTo>
                    <a:pt x="3750" y="15709"/>
                    <a:pt x="3322" y="15795"/>
                    <a:pt x="3091" y="15755"/>
                  </a:cubicBezTo>
                  <a:cubicBezTo>
                    <a:pt x="2803" y="15704"/>
                    <a:pt x="2609" y="15669"/>
                    <a:pt x="2317" y="15669"/>
                  </a:cubicBezTo>
                  <a:cubicBezTo>
                    <a:pt x="1731" y="15669"/>
                    <a:pt x="1738" y="15276"/>
                    <a:pt x="1344" y="15332"/>
                  </a:cubicBezTo>
                  <a:cubicBezTo>
                    <a:pt x="849" y="15402"/>
                    <a:pt x="1219" y="15499"/>
                    <a:pt x="591" y="15271"/>
                  </a:cubicBezTo>
                  <a:cubicBezTo>
                    <a:pt x="589" y="15169"/>
                    <a:pt x="608" y="15060"/>
                    <a:pt x="655" y="14939"/>
                  </a:cubicBezTo>
                  <a:cubicBezTo>
                    <a:pt x="896" y="14311"/>
                    <a:pt x="617" y="14499"/>
                    <a:pt x="664" y="13904"/>
                  </a:cubicBezTo>
                  <a:cubicBezTo>
                    <a:pt x="676" y="13752"/>
                    <a:pt x="799" y="13338"/>
                    <a:pt x="754" y="13273"/>
                  </a:cubicBezTo>
                  <a:cubicBezTo>
                    <a:pt x="521" y="12917"/>
                    <a:pt x="931" y="12599"/>
                    <a:pt x="938" y="12366"/>
                  </a:cubicBezTo>
                  <a:cubicBezTo>
                    <a:pt x="948" y="12113"/>
                    <a:pt x="955" y="11994"/>
                    <a:pt x="974" y="11712"/>
                  </a:cubicBezTo>
                  <a:cubicBezTo>
                    <a:pt x="1002" y="11284"/>
                    <a:pt x="967" y="11198"/>
                    <a:pt x="705" y="10887"/>
                  </a:cubicBezTo>
                  <a:cubicBezTo>
                    <a:pt x="233" y="10331"/>
                    <a:pt x="842" y="10080"/>
                    <a:pt x="381" y="9735"/>
                  </a:cubicBezTo>
                  <a:cubicBezTo>
                    <a:pt x="235" y="9626"/>
                    <a:pt x="195" y="9549"/>
                    <a:pt x="70" y="9426"/>
                  </a:cubicBezTo>
                  <a:cubicBezTo>
                    <a:pt x="-20" y="9338"/>
                    <a:pt x="-13" y="9240"/>
                    <a:pt x="32" y="9154"/>
                  </a:cubicBezTo>
                  <a:cubicBezTo>
                    <a:pt x="72" y="9077"/>
                    <a:pt x="148" y="9012"/>
                    <a:pt x="216" y="8975"/>
                  </a:cubicBezTo>
                  <a:cubicBezTo>
                    <a:pt x="410" y="8870"/>
                    <a:pt x="627" y="8763"/>
                    <a:pt x="816" y="8635"/>
                  </a:cubicBezTo>
                  <a:lnTo>
                    <a:pt x="615" y="8395"/>
                  </a:lnTo>
                  <a:cubicBezTo>
                    <a:pt x="513" y="8240"/>
                    <a:pt x="261" y="7905"/>
                    <a:pt x="261" y="7730"/>
                  </a:cubicBezTo>
                  <a:cubicBezTo>
                    <a:pt x="261" y="7202"/>
                    <a:pt x="738" y="6932"/>
                    <a:pt x="851" y="6444"/>
                  </a:cubicBezTo>
                  <a:cubicBezTo>
                    <a:pt x="912" y="6181"/>
                    <a:pt x="1059" y="5921"/>
                    <a:pt x="1125" y="5679"/>
                  </a:cubicBezTo>
                  <a:cubicBezTo>
                    <a:pt x="1193" y="5432"/>
                    <a:pt x="1047" y="5306"/>
                    <a:pt x="1158" y="5060"/>
                  </a:cubicBezTo>
                  <a:cubicBezTo>
                    <a:pt x="1170" y="5034"/>
                    <a:pt x="1425" y="4627"/>
                    <a:pt x="1458" y="4588"/>
                  </a:cubicBezTo>
                  <a:cubicBezTo>
                    <a:pt x="1616" y="4392"/>
                    <a:pt x="1628" y="3827"/>
                    <a:pt x="1729" y="3592"/>
                  </a:cubicBezTo>
                  <a:cubicBezTo>
                    <a:pt x="1890" y="3220"/>
                    <a:pt x="2019" y="3392"/>
                    <a:pt x="1916" y="2892"/>
                  </a:cubicBezTo>
                  <a:cubicBezTo>
                    <a:pt x="1868" y="2799"/>
                    <a:pt x="1776" y="2624"/>
                    <a:pt x="1722" y="2543"/>
                  </a:cubicBezTo>
                  <a:cubicBezTo>
                    <a:pt x="1495" y="2187"/>
                    <a:pt x="1481" y="2052"/>
                    <a:pt x="1323" y="1713"/>
                  </a:cubicBezTo>
                  <a:cubicBezTo>
                    <a:pt x="1288" y="1638"/>
                    <a:pt x="1257" y="1527"/>
                    <a:pt x="1224" y="1410"/>
                  </a:cubicBezTo>
                  <a:lnTo>
                    <a:pt x="1746" y="1801"/>
                  </a:lnTo>
                  <a:cubicBezTo>
                    <a:pt x="2310" y="2290"/>
                    <a:pt x="2281" y="1973"/>
                    <a:pt x="2605" y="1896"/>
                  </a:cubicBezTo>
                  <a:cubicBezTo>
                    <a:pt x="2779" y="1855"/>
                    <a:pt x="3072" y="1759"/>
                    <a:pt x="3207" y="1643"/>
                  </a:cubicBezTo>
                  <a:cubicBezTo>
                    <a:pt x="3365" y="1506"/>
                    <a:pt x="3400" y="1385"/>
                    <a:pt x="3603" y="1243"/>
                  </a:cubicBezTo>
                  <a:cubicBezTo>
                    <a:pt x="3915" y="1026"/>
                    <a:pt x="3974" y="673"/>
                    <a:pt x="4092" y="587"/>
                  </a:cubicBezTo>
                  <a:cubicBezTo>
                    <a:pt x="4302" y="433"/>
                    <a:pt x="4318" y="440"/>
                    <a:pt x="4578" y="440"/>
                  </a:cubicBezTo>
                  <a:cubicBezTo>
                    <a:pt x="5008" y="440"/>
                    <a:pt x="5145" y="217"/>
                    <a:pt x="5555" y="115"/>
                  </a:cubicBezTo>
                  <a:cubicBezTo>
                    <a:pt x="5890" y="31"/>
                    <a:pt x="6355" y="-111"/>
                    <a:pt x="6641" y="152"/>
                  </a:cubicBezTo>
                  <a:cubicBezTo>
                    <a:pt x="6768" y="268"/>
                    <a:pt x="7349" y="447"/>
                    <a:pt x="7578" y="610"/>
                  </a:cubicBezTo>
                  <a:cubicBezTo>
                    <a:pt x="7673" y="678"/>
                    <a:pt x="7769" y="647"/>
                    <a:pt x="7965" y="808"/>
                  </a:cubicBezTo>
                  <a:cubicBezTo>
                    <a:pt x="8140" y="950"/>
                    <a:pt x="8468" y="1073"/>
                    <a:pt x="8680" y="1152"/>
                  </a:cubicBezTo>
                  <a:cubicBezTo>
                    <a:pt x="9117" y="1313"/>
                    <a:pt x="9223" y="1375"/>
                    <a:pt x="9717" y="1273"/>
                  </a:cubicBezTo>
                  <a:cubicBezTo>
                    <a:pt x="9872" y="1240"/>
                    <a:pt x="10097" y="1054"/>
                    <a:pt x="10252" y="973"/>
                  </a:cubicBezTo>
                  <a:cubicBezTo>
                    <a:pt x="10522" y="843"/>
                    <a:pt x="10691" y="792"/>
                    <a:pt x="10977" y="882"/>
                  </a:cubicBezTo>
                  <a:cubicBezTo>
                    <a:pt x="11286" y="980"/>
                    <a:pt x="10961" y="1515"/>
                    <a:pt x="11964" y="1131"/>
                  </a:cubicBezTo>
                  <a:cubicBezTo>
                    <a:pt x="12301" y="1003"/>
                    <a:pt x="12367" y="678"/>
                    <a:pt x="12669" y="522"/>
                  </a:cubicBezTo>
                  <a:cubicBezTo>
                    <a:pt x="12884" y="410"/>
                    <a:pt x="12991" y="373"/>
                    <a:pt x="13191" y="222"/>
                  </a:cubicBezTo>
                  <a:cubicBezTo>
                    <a:pt x="13274" y="159"/>
                    <a:pt x="13297" y="280"/>
                    <a:pt x="13335" y="380"/>
                  </a:cubicBezTo>
                  <a:cubicBezTo>
                    <a:pt x="13366" y="466"/>
                    <a:pt x="13382" y="1264"/>
                    <a:pt x="13253" y="1331"/>
                  </a:cubicBezTo>
                  <a:cubicBezTo>
                    <a:pt x="13191" y="1364"/>
                    <a:pt x="12816" y="1666"/>
                    <a:pt x="12790" y="1738"/>
                  </a:cubicBezTo>
                  <a:cubicBezTo>
                    <a:pt x="12660" y="2085"/>
                    <a:pt x="12629" y="2257"/>
                    <a:pt x="13014" y="2438"/>
                  </a:cubicBezTo>
                  <a:cubicBezTo>
                    <a:pt x="13160" y="2508"/>
                    <a:pt x="13352" y="2290"/>
                    <a:pt x="13699" y="2350"/>
                  </a:cubicBezTo>
                  <a:cubicBezTo>
                    <a:pt x="13845" y="2376"/>
                    <a:pt x="13824" y="2371"/>
                    <a:pt x="13970" y="2408"/>
                  </a:cubicBezTo>
                  <a:cubicBezTo>
                    <a:pt x="14154" y="2455"/>
                    <a:pt x="14326" y="2410"/>
                    <a:pt x="14588" y="2492"/>
                  </a:cubicBezTo>
                  <a:cubicBezTo>
                    <a:pt x="14610" y="2499"/>
                    <a:pt x="14629" y="2504"/>
                    <a:pt x="14650" y="2508"/>
                  </a:cubicBezTo>
                  <a:lnTo>
                    <a:pt x="14990" y="2566"/>
                  </a:lnTo>
                  <a:cubicBezTo>
                    <a:pt x="14994" y="2638"/>
                    <a:pt x="15016" y="2955"/>
                    <a:pt x="15049" y="3055"/>
                  </a:cubicBezTo>
                  <a:cubicBezTo>
                    <a:pt x="15115" y="3257"/>
                    <a:pt x="15016" y="3441"/>
                    <a:pt x="15384" y="3429"/>
                  </a:cubicBezTo>
                  <a:cubicBezTo>
                    <a:pt x="15514" y="3425"/>
                    <a:pt x="15672" y="3473"/>
                    <a:pt x="15844" y="3418"/>
                  </a:cubicBezTo>
                  <a:cubicBezTo>
                    <a:pt x="15955" y="3383"/>
                    <a:pt x="16243" y="3539"/>
                    <a:pt x="15981" y="3818"/>
                  </a:cubicBezTo>
                  <a:cubicBezTo>
                    <a:pt x="15851" y="3955"/>
                    <a:pt x="15651" y="4381"/>
                    <a:pt x="15922" y="4455"/>
                  </a:cubicBezTo>
                  <a:cubicBezTo>
                    <a:pt x="16083" y="4499"/>
                    <a:pt x="16460" y="4329"/>
                    <a:pt x="16880" y="4574"/>
                  </a:cubicBezTo>
                  <a:cubicBezTo>
                    <a:pt x="17074" y="4685"/>
                    <a:pt x="16921" y="4778"/>
                    <a:pt x="17395" y="4918"/>
                  </a:cubicBezTo>
                  <a:cubicBezTo>
                    <a:pt x="17633" y="4988"/>
                    <a:pt x="17714" y="5060"/>
                    <a:pt x="17914" y="5172"/>
                  </a:cubicBezTo>
                  <a:cubicBezTo>
                    <a:pt x="17992" y="5216"/>
                    <a:pt x="18320" y="5399"/>
                    <a:pt x="18372" y="5416"/>
                  </a:cubicBezTo>
                  <a:cubicBezTo>
                    <a:pt x="18625" y="5488"/>
                    <a:pt x="18729" y="5518"/>
                    <a:pt x="18960" y="5641"/>
                  </a:cubicBezTo>
                  <a:cubicBezTo>
                    <a:pt x="19161" y="5748"/>
                    <a:pt x="19314" y="5700"/>
                    <a:pt x="19531" y="5888"/>
                  </a:cubicBezTo>
                  <a:cubicBezTo>
                    <a:pt x="19751" y="6076"/>
                    <a:pt x="20433" y="6179"/>
                    <a:pt x="20754" y="6339"/>
                  </a:cubicBezTo>
                  <a:cubicBezTo>
                    <a:pt x="21148" y="6537"/>
                    <a:pt x="21143" y="6637"/>
                    <a:pt x="21474" y="6881"/>
                  </a:cubicBezTo>
                  <a:cubicBezTo>
                    <a:pt x="21519" y="6897"/>
                    <a:pt x="21538" y="6925"/>
                    <a:pt x="21580" y="6949"/>
                  </a:cubicBezTo>
                  <a:close/>
                </a:path>
              </a:pathLst>
            </a:custGeom>
            <a:solidFill>
              <a:srgbClr val="4E95D9"/>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0" name="Freeform: Shape 60"/>
            <p:cNvSpPr/>
            <p:nvPr/>
          </p:nvSpPr>
          <p:spPr>
            <a:xfrm>
              <a:off x="4731628" y="5771259"/>
              <a:ext cx="2002379" cy="1321116"/>
            </a:xfrm>
            <a:custGeom>
              <a:avLst/>
              <a:gdLst/>
              <a:ahLst/>
              <a:cxnLst>
                <a:cxn ang="0">
                  <a:pos x="wd2" y="hd2"/>
                </a:cxn>
                <a:cxn ang="5400000">
                  <a:pos x="wd2" y="hd2"/>
                </a:cxn>
                <a:cxn ang="10800000">
                  <a:pos x="wd2" y="hd2"/>
                </a:cxn>
                <a:cxn ang="16200000">
                  <a:pos x="wd2" y="hd2"/>
                </a:cxn>
              </a:cxnLst>
              <a:rect l="0" t="0" r="r" b="b"/>
              <a:pathLst>
                <a:path w="21558" h="21393" extrusionOk="0">
                  <a:moveTo>
                    <a:pt x="20145" y="10149"/>
                  </a:moveTo>
                  <a:cubicBezTo>
                    <a:pt x="20454" y="10904"/>
                    <a:pt x="20404" y="10643"/>
                    <a:pt x="20914" y="10837"/>
                  </a:cubicBezTo>
                  <a:cubicBezTo>
                    <a:pt x="21181" y="10939"/>
                    <a:pt x="21235" y="10803"/>
                    <a:pt x="21492" y="11116"/>
                  </a:cubicBezTo>
                  <a:cubicBezTo>
                    <a:pt x="21554" y="11192"/>
                    <a:pt x="21600" y="11506"/>
                    <a:pt x="21500" y="11593"/>
                  </a:cubicBezTo>
                  <a:cubicBezTo>
                    <a:pt x="21330" y="11741"/>
                    <a:pt x="21314" y="11602"/>
                    <a:pt x="21090" y="11674"/>
                  </a:cubicBezTo>
                  <a:cubicBezTo>
                    <a:pt x="20966" y="11715"/>
                    <a:pt x="20729" y="11756"/>
                    <a:pt x="20578" y="11773"/>
                  </a:cubicBezTo>
                  <a:cubicBezTo>
                    <a:pt x="20495" y="11782"/>
                    <a:pt x="20311" y="12139"/>
                    <a:pt x="20240" y="12203"/>
                  </a:cubicBezTo>
                  <a:cubicBezTo>
                    <a:pt x="20062" y="12360"/>
                    <a:pt x="19977" y="12386"/>
                    <a:pt x="19929" y="12732"/>
                  </a:cubicBezTo>
                  <a:cubicBezTo>
                    <a:pt x="19917" y="12810"/>
                    <a:pt x="20062" y="13278"/>
                    <a:pt x="20056" y="13377"/>
                  </a:cubicBezTo>
                  <a:cubicBezTo>
                    <a:pt x="19680" y="13502"/>
                    <a:pt x="19481" y="14071"/>
                    <a:pt x="19123" y="14342"/>
                  </a:cubicBezTo>
                  <a:cubicBezTo>
                    <a:pt x="18708" y="14655"/>
                    <a:pt x="18778" y="14897"/>
                    <a:pt x="18644" y="15027"/>
                  </a:cubicBezTo>
                  <a:cubicBezTo>
                    <a:pt x="18613" y="15056"/>
                    <a:pt x="18432" y="15059"/>
                    <a:pt x="18316" y="15126"/>
                  </a:cubicBezTo>
                  <a:cubicBezTo>
                    <a:pt x="18275" y="15149"/>
                    <a:pt x="18242" y="15170"/>
                    <a:pt x="18202" y="15193"/>
                  </a:cubicBezTo>
                  <a:cubicBezTo>
                    <a:pt x="17730" y="15562"/>
                    <a:pt x="17730" y="15588"/>
                    <a:pt x="17207" y="15606"/>
                  </a:cubicBezTo>
                  <a:cubicBezTo>
                    <a:pt x="16745" y="15620"/>
                    <a:pt x="16879" y="16094"/>
                    <a:pt x="16426" y="16169"/>
                  </a:cubicBezTo>
                  <a:cubicBezTo>
                    <a:pt x="15735" y="16283"/>
                    <a:pt x="15868" y="16896"/>
                    <a:pt x="15246" y="17143"/>
                  </a:cubicBezTo>
                  <a:cubicBezTo>
                    <a:pt x="14945" y="17262"/>
                    <a:pt x="14925" y="17494"/>
                    <a:pt x="14808" y="17828"/>
                  </a:cubicBezTo>
                  <a:cubicBezTo>
                    <a:pt x="14736" y="18032"/>
                    <a:pt x="14238" y="18714"/>
                    <a:pt x="14097" y="18813"/>
                  </a:cubicBezTo>
                  <a:cubicBezTo>
                    <a:pt x="13909" y="18944"/>
                    <a:pt x="13824" y="19020"/>
                    <a:pt x="13650" y="19174"/>
                  </a:cubicBezTo>
                  <a:cubicBezTo>
                    <a:pt x="13536" y="19275"/>
                    <a:pt x="13332" y="19333"/>
                    <a:pt x="13171" y="19467"/>
                  </a:cubicBezTo>
                  <a:cubicBezTo>
                    <a:pt x="13073" y="19548"/>
                    <a:pt x="13055" y="19484"/>
                    <a:pt x="12883" y="19685"/>
                  </a:cubicBezTo>
                  <a:cubicBezTo>
                    <a:pt x="12661" y="19944"/>
                    <a:pt x="12659" y="20074"/>
                    <a:pt x="12530" y="20429"/>
                  </a:cubicBezTo>
                  <a:cubicBezTo>
                    <a:pt x="12462" y="20615"/>
                    <a:pt x="12522" y="20894"/>
                    <a:pt x="12279" y="21225"/>
                  </a:cubicBezTo>
                  <a:cubicBezTo>
                    <a:pt x="12124" y="21437"/>
                    <a:pt x="12012" y="21411"/>
                    <a:pt x="11891" y="21347"/>
                  </a:cubicBezTo>
                  <a:cubicBezTo>
                    <a:pt x="11875" y="21329"/>
                    <a:pt x="11865" y="21202"/>
                    <a:pt x="11860" y="21173"/>
                  </a:cubicBezTo>
                  <a:cubicBezTo>
                    <a:pt x="11763" y="20777"/>
                    <a:pt x="11817" y="20562"/>
                    <a:pt x="11477" y="20583"/>
                  </a:cubicBezTo>
                  <a:cubicBezTo>
                    <a:pt x="11220" y="20600"/>
                    <a:pt x="11218" y="20743"/>
                    <a:pt x="11081" y="20775"/>
                  </a:cubicBezTo>
                  <a:cubicBezTo>
                    <a:pt x="10704" y="20862"/>
                    <a:pt x="10942" y="19848"/>
                    <a:pt x="10938" y="19650"/>
                  </a:cubicBezTo>
                  <a:cubicBezTo>
                    <a:pt x="10932" y="19104"/>
                    <a:pt x="10625" y="19296"/>
                    <a:pt x="10426" y="19261"/>
                  </a:cubicBezTo>
                  <a:cubicBezTo>
                    <a:pt x="9951" y="19179"/>
                    <a:pt x="9839" y="19150"/>
                    <a:pt x="9350" y="19272"/>
                  </a:cubicBezTo>
                  <a:cubicBezTo>
                    <a:pt x="9037" y="19351"/>
                    <a:pt x="9176" y="18049"/>
                    <a:pt x="9140" y="17785"/>
                  </a:cubicBezTo>
                  <a:cubicBezTo>
                    <a:pt x="9074" y="17297"/>
                    <a:pt x="9122" y="17201"/>
                    <a:pt x="8859" y="16803"/>
                  </a:cubicBezTo>
                  <a:cubicBezTo>
                    <a:pt x="8730" y="16323"/>
                    <a:pt x="8456" y="16166"/>
                    <a:pt x="8461" y="15501"/>
                  </a:cubicBezTo>
                  <a:cubicBezTo>
                    <a:pt x="8463" y="15199"/>
                    <a:pt x="8394" y="14812"/>
                    <a:pt x="8396" y="14629"/>
                  </a:cubicBezTo>
                  <a:cubicBezTo>
                    <a:pt x="8407" y="13656"/>
                    <a:pt x="8280" y="13487"/>
                    <a:pt x="7845" y="12831"/>
                  </a:cubicBezTo>
                  <a:cubicBezTo>
                    <a:pt x="7631" y="12505"/>
                    <a:pt x="7573" y="12177"/>
                    <a:pt x="7250" y="12160"/>
                  </a:cubicBezTo>
                  <a:cubicBezTo>
                    <a:pt x="6794" y="12133"/>
                    <a:pt x="6752" y="12343"/>
                    <a:pt x="6240" y="12136"/>
                  </a:cubicBezTo>
                  <a:cubicBezTo>
                    <a:pt x="6008" y="12043"/>
                    <a:pt x="5529" y="12529"/>
                    <a:pt x="5361" y="12157"/>
                  </a:cubicBezTo>
                  <a:cubicBezTo>
                    <a:pt x="5133" y="11651"/>
                    <a:pt x="4884" y="11695"/>
                    <a:pt x="4532" y="11605"/>
                  </a:cubicBezTo>
                  <a:cubicBezTo>
                    <a:pt x="4410" y="11573"/>
                    <a:pt x="4194" y="11082"/>
                    <a:pt x="3978" y="11093"/>
                  </a:cubicBezTo>
                  <a:cubicBezTo>
                    <a:pt x="3582" y="11114"/>
                    <a:pt x="3711" y="11358"/>
                    <a:pt x="3209" y="11061"/>
                  </a:cubicBezTo>
                  <a:lnTo>
                    <a:pt x="3170" y="11050"/>
                  </a:lnTo>
                  <a:cubicBezTo>
                    <a:pt x="2927" y="11038"/>
                    <a:pt x="2911" y="10997"/>
                    <a:pt x="2728" y="10788"/>
                  </a:cubicBezTo>
                  <a:cubicBezTo>
                    <a:pt x="2577" y="10617"/>
                    <a:pt x="2177" y="10561"/>
                    <a:pt x="2119" y="10765"/>
                  </a:cubicBezTo>
                  <a:cubicBezTo>
                    <a:pt x="2025" y="11099"/>
                    <a:pt x="1681" y="11186"/>
                    <a:pt x="1472" y="11053"/>
                  </a:cubicBezTo>
                  <a:cubicBezTo>
                    <a:pt x="1120" y="10829"/>
                    <a:pt x="1192" y="10910"/>
                    <a:pt x="809" y="10939"/>
                  </a:cubicBezTo>
                  <a:cubicBezTo>
                    <a:pt x="460" y="10965"/>
                    <a:pt x="348" y="10904"/>
                    <a:pt x="0" y="10765"/>
                  </a:cubicBezTo>
                  <a:cubicBezTo>
                    <a:pt x="317" y="10396"/>
                    <a:pt x="435" y="10224"/>
                    <a:pt x="782" y="9913"/>
                  </a:cubicBezTo>
                  <a:cubicBezTo>
                    <a:pt x="852" y="9853"/>
                    <a:pt x="1064" y="9486"/>
                    <a:pt x="1234" y="9335"/>
                  </a:cubicBezTo>
                  <a:cubicBezTo>
                    <a:pt x="1522" y="9083"/>
                    <a:pt x="1623" y="8905"/>
                    <a:pt x="1719" y="8414"/>
                  </a:cubicBezTo>
                  <a:cubicBezTo>
                    <a:pt x="1828" y="7868"/>
                    <a:pt x="2380" y="7842"/>
                    <a:pt x="2330" y="6964"/>
                  </a:cubicBezTo>
                  <a:cubicBezTo>
                    <a:pt x="2303" y="6485"/>
                    <a:pt x="2724" y="6642"/>
                    <a:pt x="2873" y="5776"/>
                  </a:cubicBezTo>
                  <a:lnTo>
                    <a:pt x="2875" y="5753"/>
                  </a:lnTo>
                  <a:cubicBezTo>
                    <a:pt x="3052" y="5346"/>
                    <a:pt x="2923" y="5268"/>
                    <a:pt x="3029" y="4896"/>
                  </a:cubicBezTo>
                  <a:cubicBezTo>
                    <a:pt x="3085" y="4701"/>
                    <a:pt x="3331" y="4657"/>
                    <a:pt x="3390" y="3928"/>
                  </a:cubicBezTo>
                  <a:cubicBezTo>
                    <a:pt x="3421" y="3542"/>
                    <a:pt x="3622" y="3210"/>
                    <a:pt x="3806" y="2958"/>
                  </a:cubicBezTo>
                  <a:cubicBezTo>
                    <a:pt x="4047" y="2623"/>
                    <a:pt x="3974" y="1926"/>
                    <a:pt x="4414" y="1853"/>
                  </a:cubicBezTo>
                  <a:cubicBezTo>
                    <a:pt x="4777" y="1792"/>
                    <a:pt x="4704" y="1592"/>
                    <a:pt x="4884" y="1206"/>
                  </a:cubicBezTo>
                  <a:lnTo>
                    <a:pt x="4897" y="1179"/>
                  </a:lnTo>
                  <a:lnTo>
                    <a:pt x="4975" y="828"/>
                  </a:lnTo>
                  <a:cubicBezTo>
                    <a:pt x="5384" y="694"/>
                    <a:pt x="5386" y="604"/>
                    <a:pt x="5684" y="314"/>
                  </a:cubicBezTo>
                  <a:cubicBezTo>
                    <a:pt x="5817" y="186"/>
                    <a:pt x="5850" y="174"/>
                    <a:pt x="5989" y="87"/>
                  </a:cubicBezTo>
                  <a:cubicBezTo>
                    <a:pt x="6387" y="-163"/>
                    <a:pt x="6134" y="206"/>
                    <a:pt x="6620" y="206"/>
                  </a:cubicBezTo>
                  <a:cubicBezTo>
                    <a:pt x="6787" y="206"/>
                    <a:pt x="7013" y="136"/>
                    <a:pt x="7179" y="203"/>
                  </a:cubicBezTo>
                  <a:cubicBezTo>
                    <a:pt x="7277" y="241"/>
                    <a:pt x="7308" y="171"/>
                    <a:pt x="7478" y="305"/>
                  </a:cubicBezTo>
                  <a:cubicBezTo>
                    <a:pt x="7668" y="450"/>
                    <a:pt x="7986" y="218"/>
                    <a:pt x="8371" y="479"/>
                  </a:cubicBezTo>
                  <a:cubicBezTo>
                    <a:pt x="8711" y="709"/>
                    <a:pt x="9138" y="96"/>
                    <a:pt x="9153" y="613"/>
                  </a:cubicBezTo>
                  <a:cubicBezTo>
                    <a:pt x="9159" y="787"/>
                    <a:pt x="9221" y="1083"/>
                    <a:pt x="9219" y="1310"/>
                  </a:cubicBezTo>
                  <a:cubicBezTo>
                    <a:pt x="9215" y="1586"/>
                    <a:pt x="9275" y="1926"/>
                    <a:pt x="9495" y="1685"/>
                  </a:cubicBezTo>
                  <a:cubicBezTo>
                    <a:pt x="9615" y="1554"/>
                    <a:pt x="9764" y="1147"/>
                    <a:pt x="9899" y="1458"/>
                  </a:cubicBezTo>
                  <a:cubicBezTo>
                    <a:pt x="9972" y="1627"/>
                    <a:pt x="9849" y="2597"/>
                    <a:pt x="10046" y="2333"/>
                  </a:cubicBezTo>
                  <a:cubicBezTo>
                    <a:pt x="10258" y="2048"/>
                    <a:pt x="10051" y="1604"/>
                    <a:pt x="10461" y="1360"/>
                  </a:cubicBezTo>
                  <a:cubicBezTo>
                    <a:pt x="10476" y="1351"/>
                    <a:pt x="10494" y="1339"/>
                    <a:pt x="10509" y="1330"/>
                  </a:cubicBezTo>
                  <a:cubicBezTo>
                    <a:pt x="10834" y="1438"/>
                    <a:pt x="10778" y="1432"/>
                    <a:pt x="11008" y="1615"/>
                  </a:cubicBezTo>
                  <a:cubicBezTo>
                    <a:pt x="11240" y="1798"/>
                    <a:pt x="11539" y="1513"/>
                    <a:pt x="11707" y="1278"/>
                  </a:cubicBezTo>
                  <a:cubicBezTo>
                    <a:pt x="11833" y="1104"/>
                    <a:pt x="11929" y="1110"/>
                    <a:pt x="12076" y="1165"/>
                  </a:cubicBezTo>
                  <a:cubicBezTo>
                    <a:pt x="12192" y="1208"/>
                    <a:pt x="12464" y="1086"/>
                    <a:pt x="12543" y="924"/>
                  </a:cubicBezTo>
                  <a:cubicBezTo>
                    <a:pt x="12576" y="857"/>
                    <a:pt x="12791" y="546"/>
                    <a:pt x="12872" y="642"/>
                  </a:cubicBezTo>
                  <a:cubicBezTo>
                    <a:pt x="12918" y="694"/>
                    <a:pt x="13399" y="662"/>
                    <a:pt x="13480" y="636"/>
                  </a:cubicBezTo>
                  <a:cubicBezTo>
                    <a:pt x="13606" y="595"/>
                    <a:pt x="13790" y="563"/>
                    <a:pt x="13790" y="819"/>
                  </a:cubicBezTo>
                  <a:cubicBezTo>
                    <a:pt x="13790" y="1522"/>
                    <a:pt x="13894" y="1179"/>
                    <a:pt x="14021" y="1714"/>
                  </a:cubicBezTo>
                  <a:cubicBezTo>
                    <a:pt x="14108" y="2077"/>
                    <a:pt x="14191" y="2339"/>
                    <a:pt x="14290" y="2687"/>
                  </a:cubicBezTo>
                  <a:cubicBezTo>
                    <a:pt x="14417" y="3144"/>
                    <a:pt x="14099" y="3524"/>
                    <a:pt x="14280" y="4076"/>
                  </a:cubicBezTo>
                  <a:cubicBezTo>
                    <a:pt x="14435" y="4544"/>
                    <a:pt x="14437" y="4483"/>
                    <a:pt x="14506" y="5029"/>
                  </a:cubicBezTo>
                  <a:cubicBezTo>
                    <a:pt x="14576" y="5584"/>
                    <a:pt x="14655" y="6093"/>
                    <a:pt x="15090" y="6093"/>
                  </a:cubicBezTo>
                  <a:cubicBezTo>
                    <a:pt x="15420" y="6093"/>
                    <a:pt x="16108" y="6145"/>
                    <a:pt x="15884" y="6915"/>
                  </a:cubicBezTo>
                  <a:cubicBezTo>
                    <a:pt x="15855" y="7014"/>
                    <a:pt x="15835" y="7075"/>
                    <a:pt x="15804" y="7171"/>
                  </a:cubicBezTo>
                  <a:cubicBezTo>
                    <a:pt x="15505" y="7644"/>
                    <a:pt x="15573" y="7659"/>
                    <a:pt x="15573" y="8260"/>
                  </a:cubicBezTo>
                  <a:cubicBezTo>
                    <a:pt x="15573" y="8955"/>
                    <a:pt x="15362" y="9024"/>
                    <a:pt x="15488" y="9879"/>
                  </a:cubicBezTo>
                  <a:cubicBezTo>
                    <a:pt x="15571" y="10445"/>
                    <a:pt x="16131" y="10407"/>
                    <a:pt x="16030" y="11131"/>
                  </a:cubicBezTo>
                  <a:cubicBezTo>
                    <a:pt x="15984" y="11471"/>
                    <a:pt x="16218" y="11459"/>
                    <a:pt x="16349" y="11706"/>
                  </a:cubicBezTo>
                  <a:cubicBezTo>
                    <a:pt x="16583" y="12142"/>
                    <a:pt x="16620" y="12104"/>
                    <a:pt x="16967" y="12006"/>
                  </a:cubicBezTo>
                  <a:cubicBezTo>
                    <a:pt x="17207" y="11936"/>
                    <a:pt x="17161" y="11924"/>
                    <a:pt x="17410" y="11913"/>
                  </a:cubicBezTo>
                  <a:cubicBezTo>
                    <a:pt x="18215" y="11869"/>
                    <a:pt x="17605" y="11134"/>
                    <a:pt x="18155" y="11032"/>
                  </a:cubicBezTo>
                  <a:cubicBezTo>
                    <a:pt x="18387" y="10989"/>
                    <a:pt x="18538" y="11189"/>
                    <a:pt x="18890" y="10971"/>
                  </a:cubicBezTo>
                  <a:cubicBezTo>
                    <a:pt x="19145" y="10814"/>
                    <a:pt x="19436" y="10631"/>
                    <a:pt x="19672" y="10422"/>
                  </a:cubicBezTo>
                  <a:cubicBezTo>
                    <a:pt x="19796" y="10314"/>
                    <a:pt x="20035" y="10230"/>
                    <a:pt x="20145" y="10149"/>
                  </a:cubicBezTo>
                  <a:close/>
                </a:path>
              </a:pathLst>
            </a:custGeom>
            <a:solidFill>
              <a:srgbClr val="A6CAEC"/>
            </a:solidFill>
            <a:ln w="3175" cap="flat">
              <a:solidFill>
                <a:srgbClr val="215F9A"/>
              </a:solidFill>
              <a:prstDash val="solid"/>
              <a:miter lim="800000"/>
            </a:ln>
            <a:effectLst/>
          </p:spPr>
          <p:txBody>
            <a:bodyPr wrap="square" lIns="91439" tIns="91439" rIns="91439" bIns="91439" numCol="1" anchor="ctr">
              <a:noAutofit/>
            </a:bodyPr>
            <a:lstStyle/>
            <a:p>
              <a:pPr algn="l" defTabSz="1828800">
                <a:defRPr sz="4800">
                  <a:solidFill>
                    <a:srgbClr val="01A79D"/>
                  </a:solidFill>
                  <a:latin typeface="Aptos"/>
                  <a:ea typeface="Aptos"/>
                  <a:cs typeface="Aptos"/>
                  <a:sym typeface="Aptos"/>
                </a:defRPr>
              </a:pPr>
              <a:endParaRPr/>
            </a:p>
          </p:txBody>
        </p:sp>
        <p:sp>
          <p:nvSpPr>
            <p:cNvPr id="161" name="Freeform: Shape 61"/>
            <p:cNvSpPr/>
            <p:nvPr/>
          </p:nvSpPr>
          <p:spPr>
            <a:xfrm>
              <a:off x="2075075" y="-1"/>
              <a:ext cx="1331069" cy="1540162"/>
            </a:xfrm>
            <a:custGeom>
              <a:avLst/>
              <a:gdLst/>
              <a:ahLst/>
              <a:cxnLst>
                <a:cxn ang="0">
                  <a:pos x="wd2" y="hd2"/>
                </a:cxn>
                <a:cxn ang="5400000">
                  <a:pos x="wd2" y="hd2"/>
                </a:cxn>
                <a:cxn ang="10800000">
                  <a:pos x="wd2" y="hd2"/>
                </a:cxn>
                <a:cxn ang="16200000">
                  <a:pos x="wd2" y="hd2"/>
                </a:cxn>
              </a:cxnLst>
              <a:rect l="0" t="0" r="r" b="b"/>
              <a:pathLst>
                <a:path w="21473" h="21508" extrusionOk="0">
                  <a:moveTo>
                    <a:pt x="21456" y="15903"/>
                  </a:moveTo>
                  <a:lnTo>
                    <a:pt x="21473" y="12781"/>
                  </a:lnTo>
                  <a:cubicBezTo>
                    <a:pt x="21438" y="12746"/>
                    <a:pt x="21409" y="12701"/>
                    <a:pt x="21389" y="12653"/>
                  </a:cubicBezTo>
                  <a:cubicBezTo>
                    <a:pt x="21250" y="12307"/>
                    <a:pt x="20801" y="12282"/>
                    <a:pt x="20451" y="12202"/>
                  </a:cubicBezTo>
                  <a:cubicBezTo>
                    <a:pt x="19852" y="12062"/>
                    <a:pt x="19829" y="11788"/>
                    <a:pt x="19525" y="11643"/>
                  </a:cubicBezTo>
                  <a:cubicBezTo>
                    <a:pt x="19131" y="11455"/>
                    <a:pt x="19053" y="11155"/>
                    <a:pt x="18821" y="11009"/>
                  </a:cubicBezTo>
                  <a:cubicBezTo>
                    <a:pt x="18202" y="10618"/>
                    <a:pt x="18526" y="10518"/>
                    <a:pt x="18396" y="10002"/>
                  </a:cubicBezTo>
                  <a:cubicBezTo>
                    <a:pt x="18300" y="9621"/>
                    <a:pt x="18387" y="9491"/>
                    <a:pt x="18057" y="9220"/>
                  </a:cubicBezTo>
                  <a:cubicBezTo>
                    <a:pt x="17875" y="9070"/>
                    <a:pt x="17869" y="8989"/>
                    <a:pt x="17756" y="8844"/>
                  </a:cubicBezTo>
                  <a:cubicBezTo>
                    <a:pt x="17542" y="8566"/>
                    <a:pt x="17588" y="8376"/>
                    <a:pt x="17528" y="8107"/>
                  </a:cubicBezTo>
                  <a:cubicBezTo>
                    <a:pt x="17481" y="7899"/>
                    <a:pt x="17577" y="7606"/>
                    <a:pt x="17565" y="7436"/>
                  </a:cubicBezTo>
                  <a:cubicBezTo>
                    <a:pt x="17536" y="7090"/>
                    <a:pt x="17557" y="6922"/>
                    <a:pt x="17684" y="6589"/>
                  </a:cubicBezTo>
                  <a:cubicBezTo>
                    <a:pt x="17852" y="6145"/>
                    <a:pt x="18023" y="6316"/>
                    <a:pt x="17968" y="5739"/>
                  </a:cubicBezTo>
                  <a:cubicBezTo>
                    <a:pt x="17976" y="5609"/>
                    <a:pt x="17892" y="5584"/>
                    <a:pt x="17991" y="5384"/>
                  </a:cubicBezTo>
                  <a:cubicBezTo>
                    <a:pt x="18289" y="4767"/>
                    <a:pt x="18764" y="5020"/>
                    <a:pt x="18969" y="4394"/>
                  </a:cubicBezTo>
                  <a:cubicBezTo>
                    <a:pt x="19027" y="4216"/>
                    <a:pt x="18914" y="3835"/>
                    <a:pt x="18778" y="3697"/>
                  </a:cubicBezTo>
                  <a:cubicBezTo>
                    <a:pt x="18474" y="3387"/>
                    <a:pt x="18442" y="3414"/>
                    <a:pt x="18468" y="2996"/>
                  </a:cubicBezTo>
                  <a:cubicBezTo>
                    <a:pt x="18518" y="2204"/>
                    <a:pt x="17206" y="2545"/>
                    <a:pt x="16989" y="2116"/>
                  </a:cubicBezTo>
                  <a:cubicBezTo>
                    <a:pt x="16911" y="1961"/>
                    <a:pt x="17125" y="1535"/>
                    <a:pt x="17206" y="1374"/>
                  </a:cubicBezTo>
                  <a:cubicBezTo>
                    <a:pt x="17342" y="1114"/>
                    <a:pt x="17290" y="1119"/>
                    <a:pt x="17339" y="876"/>
                  </a:cubicBezTo>
                  <a:cubicBezTo>
                    <a:pt x="17389" y="635"/>
                    <a:pt x="17099" y="131"/>
                    <a:pt x="16847" y="24"/>
                  </a:cubicBezTo>
                  <a:cubicBezTo>
                    <a:pt x="16593" y="-84"/>
                    <a:pt x="15956" y="217"/>
                    <a:pt x="15773" y="182"/>
                  </a:cubicBezTo>
                  <a:cubicBezTo>
                    <a:pt x="15553" y="142"/>
                    <a:pt x="15241" y="212"/>
                    <a:pt x="15024" y="239"/>
                  </a:cubicBezTo>
                  <a:cubicBezTo>
                    <a:pt x="14998" y="324"/>
                    <a:pt x="15111" y="417"/>
                    <a:pt x="15148" y="535"/>
                  </a:cubicBezTo>
                  <a:cubicBezTo>
                    <a:pt x="15316" y="1061"/>
                    <a:pt x="15232" y="1269"/>
                    <a:pt x="14656" y="1562"/>
                  </a:cubicBezTo>
                  <a:cubicBezTo>
                    <a:pt x="14416" y="1685"/>
                    <a:pt x="14286" y="1901"/>
                    <a:pt x="14109" y="1956"/>
                  </a:cubicBezTo>
                  <a:cubicBezTo>
                    <a:pt x="13782" y="2056"/>
                    <a:pt x="13322" y="2372"/>
                    <a:pt x="13087" y="2399"/>
                  </a:cubicBezTo>
                  <a:cubicBezTo>
                    <a:pt x="12662" y="2449"/>
                    <a:pt x="12598" y="2447"/>
                    <a:pt x="12152" y="2562"/>
                  </a:cubicBezTo>
                  <a:cubicBezTo>
                    <a:pt x="12034" y="2610"/>
                    <a:pt x="11950" y="2682"/>
                    <a:pt x="11880" y="2778"/>
                  </a:cubicBezTo>
                  <a:cubicBezTo>
                    <a:pt x="11524" y="3269"/>
                    <a:pt x="11527" y="3324"/>
                    <a:pt x="10855" y="3324"/>
                  </a:cubicBezTo>
                  <a:cubicBezTo>
                    <a:pt x="10184" y="3324"/>
                    <a:pt x="9761" y="3820"/>
                    <a:pt x="9130" y="3564"/>
                  </a:cubicBezTo>
                  <a:cubicBezTo>
                    <a:pt x="8922" y="3479"/>
                    <a:pt x="8508" y="3427"/>
                    <a:pt x="8395" y="3650"/>
                  </a:cubicBezTo>
                  <a:cubicBezTo>
                    <a:pt x="8172" y="4086"/>
                    <a:pt x="7726" y="3797"/>
                    <a:pt x="7503" y="4018"/>
                  </a:cubicBezTo>
                  <a:cubicBezTo>
                    <a:pt x="7026" y="4489"/>
                    <a:pt x="7761" y="4772"/>
                    <a:pt x="7194" y="4862"/>
                  </a:cubicBezTo>
                  <a:cubicBezTo>
                    <a:pt x="7052" y="4885"/>
                    <a:pt x="6392" y="5429"/>
                    <a:pt x="6322" y="4950"/>
                  </a:cubicBezTo>
                  <a:cubicBezTo>
                    <a:pt x="6267" y="4589"/>
                    <a:pt x="5772" y="4589"/>
                    <a:pt x="5573" y="4316"/>
                  </a:cubicBezTo>
                  <a:cubicBezTo>
                    <a:pt x="5410" y="4096"/>
                    <a:pt x="5248" y="4008"/>
                    <a:pt x="4930" y="4128"/>
                  </a:cubicBezTo>
                  <a:cubicBezTo>
                    <a:pt x="4368" y="4336"/>
                    <a:pt x="4597" y="4401"/>
                    <a:pt x="3920" y="4198"/>
                  </a:cubicBezTo>
                  <a:cubicBezTo>
                    <a:pt x="3193" y="3978"/>
                    <a:pt x="3072" y="4472"/>
                    <a:pt x="2562" y="4046"/>
                  </a:cubicBezTo>
                  <a:cubicBezTo>
                    <a:pt x="2244" y="3780"/>
                    <a:pt x="2386" y="3757"/>
                    <a:pt x="1911" y="3637"/>
                  </a:cubicBezTo>
                  <a:cubicBezTo>
                    <a:pt x="1743" y="3595"/>
                    <a:pt x="1074" y="3569"/>
                    <a:pt x="869" y="3569"/>
                  </a:cubicBezTo>
                  <a:cubicBezTo>
                    <a:pt x="571" y="3569"/>
                    <a:pt x="278" y="3359"/>
                    <a:pt x="58" y="3289"/>
                  </a:cubicBezTo>
                  <a:cubicBezTo>
                    <a:pt x="0" y="3271"/>
                    <a:pt x="-127" y="3923"/>
                    <a:pt x="374" y="4073"/>
                  </a:cubicBezTo>
                  <a:cubicBezTo>
                    <a:pt x="747" y="4186"/>
                    <a:pt x="947" y="4492"/>
                    <a:pt x="1254" y="4685"/>
                  </a:cubicBezTo>
                  <a:cubicBezTo>
                    <a:pt x="1306" y="4717"/>
                    <a:pt x="1662" y="4975"/>
                    <a:pt x="1665" y="4975"/>
                  </a:cubicBezTo>
                  <a:cubicBezTo>
                    <a:pt x="1922" y="5106"/>
                    <a:pt x="2163" y="5401"/>
                    <a:pt x="2316" y="5607"/>
                  </a:cubicBezTo>
                  <a:cubicBezTo>
                    <a:pt x="2261" y="5917"/>
                    <a:pt x="2264" y="6053"/>
                    <a:pt x="2151" y="6353"/>
                  </a:cubicBezTo>
                  <a:cubicBezTo>
                    <a:pt x="2001" y="6754"/>
                    <a:pt x="1700" y="6852"/>
                    <a:pt x="2287" y="7120"/>
                  </a:cubicBezTo>
                  <a:cubicBezTo>
                    <a:pt x="2441" y="7190"/>
                    <a:pt x="2687" y="7408"/>
                    <a:pt x="2695" y="7569"/>
                  </a:cubicBezTo>
                  <a:cubicBezTo>
                    <a:pt x="2718" y="7894"/>
                    <a:pt x="2800" y="8097"/>
                    <a:pt x="2637" y="8413"/>
                  </a:cubicBezTo>
                  <a:cubicBezTo>
                    <a:pt x="2426" y="8822"/>
                    <a:pt x="3280" y="8784"/>
                    <a:pt x="3532" y="8802"/>
                  </a:cubicBezTo>
                  <a:cubicBezTo>
                    <a:pt x="3810" y="8819"/>
                    <a:pt x="4192" y="8809"/>
                    <a:pt x="4429" y="8927"/>
                  </a:cubicBezTo>
                  <a:cubicBezTo>
                    <a:pt x="4641" y="9032"/>
                    <a:pt x="5118" y="8979"/>
                    <a:pt x="5046" y="9150"/>
                  </a:cubicBezTo>
                  <a:cubicBezTo>
                    <a:pt x="4991" y="9278"/>
                    <a:pt x="5020" y="9478"/>
                    <a:pt x="5002" y="9531"/>
                  </a:cubicBezTo>
                  <a:lnTo>
                    <a:pt x="5798" y="9741"/>
                  </a:lnTo>
                  <a:cubicBezTo>
                    <a:pt x="6131" y="10029"/>
                    <a:pt x="6068" y="10087"/>
                    <a:pt x="6441" y="10135"/>
                  </a:cubicBezTo>
                  <a:cubicBezTo>
                    <a:pt x="6548" y="10147"/>
                    <a:pt x="7142" y="10240"/>
                    <a:pt x="7199" y="10265"/>
                  </a:cubicBezTo>
                  <a:cubicBezTo>
                    <a:pt x="7521" y="10395"/>
                    <a:pt x="7492" y="10523"/>
                    <a:pt x="7457" y="10766"/>
                  </a:cubicBezTo>
                  <a:cubicBezTo>
                    <a:pt x="7431" y="10959"/>
                    <a:pt x="7344" y="11034"/>
                    <a:pt x="7330" y="11202"/>
                  </a:cubicBezTo>
                  <a:cubicBezTo>
                    <a:pt x="7298" y="11583"/>
                    <a:pt x="7425" y="11598"/>
                    <a:pt x="7654" y="11869"/>
                  </a:cubicBezTo>
                  <a:cubicBezTo>
                    <a:pt x="7906" y="12164"/>
                    <a:pt x="7770" y="12395"/>
                    <a:pt x="8001" y="12768"/>
                  </a:cubicBezTo>
                  <a:cubicBezTo>
                    <a:pt x="8030" y="12816"/>
                    <a:pt x="8059" y="12871"/>
                    <a:pt x="8088" y="12919"/>
                  </a:cubicBezTo>
                  <a:cubicBezTo>
                    <a:pt x="8360" y="13274"/>
                    <a:pt x="8308" y="13350"/>
                    <a:pt x="8273" y="13710"/>
                  </a:cubicBezTo>
                  <a:cubicBezTo>
                    <a:pt x="8247" y="13994"/>
                    <a:pt x="8129" y="14069"/>
                    <a:pt x="8288" y="14437"/>
                  </a:cubicBezTo>
                  <a:cubicBezTo>
                    <a:pt x="8447" y="14803"/>
                    <a:pt x="8010" y="14876"/>
                    <a:pt x="8456" y="15698"/>
                  </a:cubicBezTo>
                  <a:cubicBezTo>
                    <a:pt x="8626" y="16013"/>
                    <a:pt x="8702" y="16803"/>
                    <a:pt x="9003" y="17053"/>
                  </a:cubicBezTo>
                  <a:cubicBezTo>
                    <a:pt x="9081" y="17118"/>
                    <a:pt x="9391" y="17469"/>
                    <a:pt x="9341" y="17577"/>
                  </a:cubicBezTo>
                  <a:cubicBezTo>
                    <a:pt x="9263" y="17747"/>
                    <a:pt x="9231" y="17853"/>
                    <a:pt x="9133" y="18045"/>
                  </a:cubicBezTo>
                  <a:cubicBezTo>
                    <a:pt x="9116" y="18078"/>
                    <a:pt x="9095" y="18143"/>
                    <a:pt x="9078" y="18181"/>
                  </a:cubicBezTo>
                  <a:cubicBezTo>
                    <a:pt x="8988" y="18599"/>
                    <a:pt x="9032" y="18669"/>
                    <a:pt x="8589" y="18697"/>
                  </a:cubicBezTo>
                  <a:cubicBezTo>
                    <a:pt x="8334" y="18712"/>
                    <a:pt x="8166" y="18965"/>
                    <a:pt x="8540" y="19168"/>
                  </a:cubicBezTo>
                  <a:cubicBezTo>
                    <a:pt x="8794" y="19306"/>
                    <a:pt x="8890" y="19491"/>
                    <a:pt x="9246" y="19622"/>
                  </a:cubicBezTo>
                  <a:cubicBezTo>
                    <a:pt x="9376" y="19669"/>
                    <a:pt x="9987" y="20063"/>
                    <a:pt x="10027" y="20160"/>
                  </a:cubicBezTo>
                  <a:cubicBezTo>
                    <a:pt x="10178" y="20524"/>
                    <a:pt x="10117" y="20619"/>
                    <a:pt x="10537" y="20852"/>
                  </a:cubicBezTo>
                  <a:cubicBezTo>
                    <a:pt x="10638" y="20910"/>
                    <a:pt x="11098" y="20992"/>
                    <a:pt x="11284" y="21067"/>
                  </a:cubicBezTo>
                  <a:cubicBezTo>
                    <a:pt x="11663" y="21223"/>
                    <a:pt x="11715" y="21501"/>
                    <a:pt x="11892" y="21508"/>
                  </a:cubicBezTo>
                  <a:cubicBezTo>
                    <a:pt x="12100" y="21516"/>
                    <a:pt x="11631" y="20874"/>
                    <a:pt x="11631" y="20657"/>
                  </a:cubicBezTo>
                  <a:cubicBezTo>
                    <a:pt x="11631" y="20251"/>
                    <a:pt x="11793" y="19907"/>
                    <a:pt x="11793" y="19501"/>
                  </a:cubicBezTo>
                  <a:cubicBezTo>
                    <a:pt x="11793" y="19208"/>
                    <a:pt x="12077" y="18757"/>
                    <a:pt x="12381" y="18617"/>
                  </a:cubicBezTo>
                  <a:cubicBezTo>
                    <a:pt x="12887" y="18379"/>
                    <a:pt x="12830" y="18346"/>
                    <a:pt x="13420" y="18261"/>
                  </a:cubicBezTo>
                  <a:cubicBezTo>
                    <a:pt x="13559" y="18241"/>
                    <a:pt x="13834" y="18336"/>
                    <a:pt x="13915" y="18436"/>
                  </a:cubicBezTo>
                  <a:cubicBezTo>
                    <a:pt x="14063" y="18624"/>
                    <a:pt x="13927" y="18644"/>
                    <a:pt x="14248" y="18720"/>
                  </a:cubicBezTo>
                  <a:cubicBezTo>
                    <a:pt x="14699" y="18822"/>
                    <a:pt x="14558" y="19599"/>
                    <a:pt x="15377" y="19228"/>
                  </a:cubicBezTo>
                  <a:cubicBezTo>
                    <a:pt x="15652" y="19103"/>
                    <a:pt x="15843" y="18953"/>
                    <a:pt x="16158" y="18862"/>
                  </a:cubicBezTo>
                  <a:cubicBezTo>
                    <a:pt x="16558" y="18747"/>
                    <a:pt x="16239" y="18607"/>
                    <a:pt x="16135" y="18263"/>
                  </a:cubicBezTo>
                  <a:cubicBezTo>
                    <a:pt x="16019" y="17868"/>
                    <a:pt x="16043" y="17777"/>
                    <a:pt x="16370" y="17444"/>
                  </a:cubicBezTo>
                  <a:cubicBezTo>
                    <a:pt x="16732" y="17073"/>
                    <a:pt x="16789" y="16873"/>
                    <a:pt x="16949" y="16429"/>
                  </a:cubicBezTo>
                  <a:cubicBezTo>
                    <a:pt x="17062" y="16113"/>
                    <a:pt x="17357" y="16018"/>
                    <a:pt x="17687" y="15913"/>
                  </a:cubicBezTo>
                  <a:lnTo>
                    <a:pt x="21456" y="15903"/>
                  </a:ln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2" name="Freeform: Shape 62"/>
            <p:cNvSpPr/>
            <p:nvPr/>
          </p:nvSpPr>
          <p:spPr>
            <a:xfrm>
              <a:off x="4336513" y="187515"/>
              <a:ext cx="1096991" cy="1270460"/>
            </a:xfrm>
            <a:custGeom>
              <a:avLst/>
              <a:gdLst/>
              <a:ahLst/>
              <a:cxnLst>
                <a:cxn ang="0">
                  <a:pos x="wd2" y="hd2"/>
                </a:cxn>
                <a:cxn ang="5400000">
                  <a:pos x="wd2" y="hd2"/>
                </a:cxn>
                <a:cxn ang="10800000">
                  <a:pos x="wd2" y="hd2"/>
                </a:cxn>
                <a:cxn ang="16200000">
                  <a:pos x="wd2" y="hd2"/>
                </a:cxn>
              </a:cxnLst>
              <a:rect l="0" t="0" r="r" b="b"/>
              <a:pathLst>
                <a:path w="21528" h="21386" extrusionOk="0">
                  <a:moveTo>
                    <a:pt x="85" y="7671"/>
                  </a:moveTo>
                  <a:lnTo>
                    <a:pt x="0" y="8441"/>
                  </a:lnTo>
                  <a:cubicBezTo>
                    <a:pt x="28" y="8948"/>
                    <a:pt x="123" y="9105"/>
                    <a:pt x="63" y="9607"/>
                  </a:cubicBezTo>
                  <a:cubicBezTo>
                    <a:pt x="11" y="10054"/>
                    <a:pt x="430" y="10217"/>
                    <a:pt x="898" y="10154"/>
                  </a:cubicBezTo>
                  <a:cubicBezTo>
                    <a:pt x="1549" y="10066"/>
                    <a:pt x="1916" y="10226"/>
                    <a:pt x="2398" y="10537"/>
                  </a:cubicBezTo>
                  <a:cubicBezTo>
                    <a:pt x="2616" y="10679"/>
                    <a:pt x="2912" y="10809"/>
                    <a:pt x="3169" y="10894"/>
                  </a:cubicBezTo>
                  <a:cubicBezTo>
                    <a:pt x="3247" y="10921"/>
                    <a:pt x="3902" y="11241"/>
                    <a:pt x="3997" y="11292"/>
                  </a:cubicBezTo>
                  <a:cubicBezTo>
                    <a:pt x="4331" y="11474"/>
                    <a:pt x="4965" y="11697"/>
                    <a:pt x="5342" y="11815"/>
                  </a:cubicBezTo>
                  <a:cubicBezTo>
                    <a:pt x="5708" y="11930"/>
                    <a:pt x="6043" y="12111"/>
                    <a:pt x="6036" y="12476"/>
                  </a:cubicBezTo>
                  <a:cubicBezTo>
                    <a:pt x="6022" y="13189"/>
                    <a:pt x="6296" y="13183"/>
                    <a:pt x="6856" y="13675"/>
                  </a:cubicBezTo>
                  <a:cubicBezTo>
                    <a:pt x="7103" y="13893"/>
                    <a:pt x="7145" y="14023"/>
                    <a:pt x="7198" y="14331"/>
                  </a:cubicBezTo>
                  <a:cubicBezTo>
                    <a:pt x="7071" y="15512"/>
                    <a:pt x="7536" y="15678"/>
                    <a:pt x="7870" y="16693"/>
                  </a:cubicBezTo>
                  <a:cubicBezTo>
                    <a:pt x="8057" y="17258"/>
                    <a:pt x="7870" y="17355"/>
                    <a:pt x="8603" y="17648"/>
                  </a:cubicBezTo>
                  <a:cubicBezTo>
                    <a:pt x="9057" y="17829"/>
                    <a:pt x="9332" y="18182"/>
                    <a:pt x="9406" y="18596"/>
                  </a:cubicBezTo>
                  <a:cubicBezTo>
                    <a:pt x="9529" y="19282"/>
                    <a:pt x="9941" y="18765"/>
                    <a:pt x="10258" y="19418"/>
                  </a:cubicBezTo>
                  <a:cubicBezTo>
                    <a:pt x="10437" y="19786"/>
                    <a:pt x="10339" y="20173"/>
                    <a:pt x="10645" y="20680"/>
                  </a:cubicBezTo>
                  <a:cubicBezTo>
                    <a:pt x="10846" y="21012"/>
                    <a:pt x="11078" y="21194"/>
                    <a:pt x="11501" y="21317"/>
                  </a:cubicBezTo>
                  <a:cubicBezTo>
                    <a:pt x="11571" y="21339"/>
                    <a:pt x="11839" y="21372"/>
                    <a:pt x="11856" y="21387"/>
                  </a:cubicBezTo>
                  <a:cubicBezTo>
                    <a:pt x="12420" y="21324"/>
                    <a:pt x="12628" y="21390"/>
                    <a:pt x="13135" y="21242"/>
                  </a:cubicBezTo>
                  <a:cubicBezTo>
                    <a:pt x="13712" y="21076"/>
                    <a:pt x="13680" y="20420"/>
                    <a:pt x="13892" y="20046"/>
                  </a:cubicBezTo>
                  <a:cubicBezTo>
                    <a:pt x="14290" y="19342"/>
                    <a:pt x="14057" y="19517"/>
                    <a:pt x="14747" y="18907"/>
                  </a:cubicBezTo>
                  <a:cubicBezTo>
                    <a:pt x="15307" y="18412"/>
                    <a:pt x="15466" y="17660"/>
                    <a:pt x="16121" y="17243"/>
                  </a:cubicBezTo>
                  <a:cubicBezTo>
                    <a:pt x="16290" y="17137"/>
                    <a:pt x="16329" y="17062"/>
                    <a:pt x="16568" y="16932"/>
                  </a:cubicBezTo>
                  <a:cubicBezTo>
                    <a:pt x="16885" y="16759"/>
                    <a:pt x="17086" y="16762"/>
                    <a:pt x="17445" y="16642"/>
                  </a:cubicBezTo>
                  <a:cubicBezTo>
                    <a:pt x="17931" y="16476"/>
                    <a:pt x="18033" y="16448"/>
                    <a:pt x="18360" y="16071"/>
                  </a:cubicBezTo>
                  <a:cubicBezTo>
                    <a:pt x="18441" y="15977"/>
                    <a:pt x="18624" y="15615"/>
                    <a:pt x="18727" y="15458"/>
                  </a:cubicBezTo>
                  <a:cubicBezTo>
                    <a:pt x="18931" y="15146"/>
                    <a:pt x="19103" y="14896"/>
                    <a:pt x="19322" y="14591"/>
                  </a:cubicBezTo>
                  <a:cubicBezTo>
                    <a:pt x="19994" y="14207"/>
                    <a:pt x="19779" y="14416"/>
                    <a:pt x="20399" y="14310"/>
                  </a:cubicBezTo>
                  <a:lnTo>
                    <a:pt x="20815" y="14216"/>
                  </a:lnTo>
                  <a:cubicBezTo>
                    <a:pt x="20780" y="13842"/>
                    <a:pt x="21086" y="13364"/>
                    <a:pt x="21248" y="13096"/>
                  </a:cubicBezTo>
                  <a:cubicBezTo>
                    <a:pt x="21597" y="12516"/>
                    <a:pt x="21600" y="11730"/>
                    <a:pt x="21368" y="11114"/>
                  </a:cubicBezTo>
                  <a:cubicBezTo>
                    <a:pt x="21156" y="10561"/>
                    <a:pt x="21449" y="10181"/>
                    <a:pt x="20677" y="10265"/>
                  </a:cubicBezTo>
                  <a:cubicBezTo>
                    <a:pt x="19956" y="10344"/>
                    <a:pt x="19188" y="9824"/>
                    <a:pt x="18867" y="9302"/>
                  </a:cubicBezTo>
                  <a:cubicBezTo>
                    <a:pt x="18473" y="8658"/>
                    <a:pt x="18047" y="8054"/>
                    <a:pt x="17565" y="7456"/>
                  </a:cubicBezTo>
                  <a:lnTo>
                    <a:pt x="17536" y="7402"/>
                  </a:lnTo>
                  <a:cubicBezTo>
                    <a:pt x="17300" y="6852"/>
                    <a:pt x="17050" y="6293"/>
                    <a:pt x="16716" y="5780"/>
                  </a:cubicBezTo>
                  <a:cubicBezTo>
                    <a:pt x="16329" y="5179"/>
                    <a:pt x="16191" y="3771"/>
                    <a:pt x="16138" y="3052"/>
                  </a:cubicBezTo>
                  <a:cubicBezTo>
                    <a:pt x="16107" y="2605"/>
                    <a:pt x="16043" y="2364"/>
                    <a:pt x="15945" y="1938"/>
                  </a:cubicBezTo>
                  <a:cubicBezTo>
                    <a:pt x="15762" y="1155"/>
                    <a:pt x="15733" y="1243"/>
                    <a:pt x="15202" y="672"/>
                  </a:cubicBezTo>
                  <a:cubicBezTo>
                    <a:pt x="14916" y="364"/>
                    <a:pt x="14783" y="-210"/>
                    <a:pt x="14328" y="80"/>
                  </a:cubicBezTo>
                  <a:cubicBezTo>
                    <a:pt x="14145" y="195"/>
                    <a:pt x="13945" y="530"/>
                    <a:pt x="13821" y="485"/>
                  </a:cubicBezTo>
                  <a:cubicBezTo>
                    <a:pt x="13821" y="521"/>
                    <a:pt x="13839" y="666"/>
                    <a:pt x="13846" y="699"/>
                  </a:cubicBezTo>
                  <a:cubicBezTo>
                    <a:pt x="13892" y="893"/>
                    <a:pt x="13878" y="992"/>
                    <a:pt x="13881" y="1179"/>
                  </a:cubicBezTo>
                  <a:cubicBezTo>
                    <a:pt x="13892" y="1494"/>
                    <a:pt x="13561" y="1968"/>
                    <a:pt x="13325" y="2197"/>
                  </a:cubicBezTo>
                  <a:cubicBezTo>
                    <a:pt x="12842" y="2660"/>
                    <a:pt x="12441" y="3101"/>
                    <a:pt x="12032" y="3617"/>
                  </a:cubicBezTo>
                  <a:cubicBezTo>
                    <a:pt x="11920" y="3747"/>
                    <a:pt x="11793" y="3886"/>
                    <a:pt x="11691" y="4022"/>
                  </a:cubicBezTo>
                  <a:cubicBezTo>
                    <a:pt x="11282" y="4559"/>
                    <a:pt x="10951" y="4535"/>
                    <a:pt x="10849" y="5203"/>
                  </a:cubicBezTo>
                  <a:cubicBezTo>
                    <a:pt x="10723" y="6027"/>
                    <a:pt x="10575" y="5816"/>
                    <a:pt x="10279" y="6393"/>
                  </a:cubicBezTo>
                  <a:cubicBezTo>
                    <a:pt x="10078" y="6786"/>
                    <a:pt x="9518" y="7616"/>
                    <a:pt x="9148" y="7897"/>
                  </a:cubicBezTo>
                  <a:cubicBezTo>
                    <a:pt x="8152" y="8652"/>
                    <a:pt x="8180" y="8178"/>
                    <a:pt x="7324" y="8284"/>
                  </a:cubicBezTo>
                  <a:cubicBezTo>
                    <a:pt x="6490" y="8383"/>
                    <a:pt x="6888" y="8018"/>
                    <a:pt x="6321" y="8003"/>
                  </a:cubicBezTo>
                  <a:cubicBezTo>
                    <a:pt x="5662" y="7985"/>
                    <a:pt x="5514" y="8269"/>
                    <a:pt x="4986" y="8184"/>
                  </a:cubicBezTo>
                  <a:cubicBezTo>
                    <a:pt x="4490" y="8103"/>
                    <a:pt x="4613" y="7689"/>
                    <a:pt x="4205" y="8039"/>
                  </a:cubicBezTo>
                  <a:cubicBezTo>
                    <a:pt x="3919" y="8284"/>
                    <a:pt x="3461" y="8571"/>
                    <a:pt x="3088" y="8698"/>
                  </a:cubicBezTo>
                  <a:cubicBezTo>
                    <a:pt x="2500" y="8897"/>
                    <a:pt x="1669" y="8459"/>
                    <a:pt x="1070" y="8118"/>
                  </a:cubicBezTo>
                  <a:cubicBezTo>
                    <a:pt x="930" y="8039"/>
                    <a:pt x="803" y="7964"/>
                    <a:pt x="694" y="7903"/>
                  </a:cubicBezTo>
                  <a:cubicBezTo>
                    <a:pt x="567" y="7810"/>
                    <a:pt x="243" y="7713"/>
                    <a:pt x="85" y="7671"/>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3" name="Freeform: Shape 63"/>
            <p:cNvSpPr/>
            <p:nvPr/>
          </p:nvSpPr>
          <p:spPr>
            <a:xfrm>
              <a:off x="3402300" y="611385"/>
              <a:ext cx="2897416" cy="2818940"/>
            </a:xfrm>
            <a:custGeom>
              <a:avLst/>
              <a:gdLst/>
              <a:ahLst/>
              <a:cxnLst>
                <a:cxn ang="0">
                  <a:pos x="wd2" y="hd2"/>
                </a:cxn>
                <a:cxn ang="5400000">
                  <a:pos x="wd2" y="hd2"/>
                </a:cxn>
                <a:cxn ang="10800000">
                  <a:pos x="wd2" y="hd2"/>
                </a:cxn>
                <a:cxn ang="16200000">
                  <a:pos x="wd2" y="hd2"/>
                </a:cxn>
              </a:cxnLst>
              <a:rect l="0" t="0" r="r" b="b"/>
              <a:pathLst>
                <a:path w="21562" h="21517" extrusionOk="0">
                  <a:moveTo>
                    <a:pt x="6985" y="243"/>
                  </a:moveTo>
                  <a:lnTo>
                    <a:pt x="6953" y="592"/>
                  </a:lnTo>
                  <a:cubicBezTo>
                    <a:pt x="6963" y="822"/>
                    <a:pt x="6999" y="894"/>
                    <a:pt x="6977" y="1121"/>
                  </a:cubicBezTo>
                  <a:cubicBezTo>
                    <a:pt x="6957" y="1324"/>
                    <a:pt x="7116" y="1398"/>
                    <a:pt x="7293" y="1369"/>
                  </a:cubicBezTo>
                  <a:cubicBezTo>
                    <a:pt x="7540" y="1329"/>
                    <a:pt x="7679" y="1402"/>
                    <a:pt x="7862" y="1543"/>
                  </a:cubicBezTo>
                  <a:cubicBezTo>
                    <a:pt x="7945" y="1607"/>
                    <a:pt x="8057" y="1666"/>
                    <a:pt x="8154" y="1704"/>
                  </a:cubicBezTo>
                  <a:cubicBezTo>
                    <a:pt x="8184" y="1717"/>
                    <a:pt x="8432" y="1862"/>
                    <a:pt x="8468" y="1885"/>
                  </a:cubicBezTo>
                  <a:cubicBezTo>
                    <a:pt x="8595" y="1967"/>
                    <a:pt x="8835" y="2069"/>
                    <a:pt x="8978" y="2122"/>
                  </a:cubicBezTo>
                  <a:cubicBezTo>
                    <a:pt x="9117" y="2174"/>
                    <a:pt x="9244" y="2256"/>
                    <a:pt x="9241" y="2422"/>
                  </a:cubicBezTo>
                  <a:cubicBezTo>
                    <a:pt x="9236" y="2745"/>
                    <a:pt x="9340" y="2742"/>
                    <a:pt x="9553" y="2966"/>
                  </a:cubicBezTo>
                  <a:cubicBezTo>
                    <a:pt x="9646" y="3064"/>
                    <a:pt x="9662" y="3123"/>
                    <a:pt x="9682" y="3263"/>
                  </a:cubicBezTo>
                  <a:cubicBezTo>
                    <a:pt x="9634" y="3798"/>
                    <a:pt x="9810" y="3874"/>
                    <a:pt x="9937" y="4334"/>
                  </a:cubicBezTo>
                  <a:cubicBezTo>
                    <a:pt x="10008" y="4590"/>
                    <a:pt x="9937" y="4634"/>
                    <a:pt x="10215" y="4767"/>
                  </a:cubicBezTo>
                  <a:cubicBezTo>
                    <a:pt x="10387" y="4849"/>
                    <a:pt x="10491" y="5009"/>
                    <a:pt x="10519" y="5197"/>
                  </a:cubicBezTo>
                  <a:cubicBezTo>
                    <a:pt x="10566" y="5508"/>
                    <a:pt x="10722" y="5274"/>
                    <a:pt x="10842" y="5569"/>
                  </a:cubicBezTo>
                  <a:cubicBezTo>
                    <a:pt x="10911" y="5736"/>
                    <a:pt x="10873" y="5912"/>
                    <a:pt x="10989" y="6142"/>
                  </a:cubicBezTo>
                  <a:cubicBezTo>
                    <a:pt x="11065" y="6293"/>
                    <a:pt x="11154" y="6375"/>
                    <a:pt x="11314" y="6431"/>
                  </a:cubicBezTo>
                  <a:cubicBezTo>
                    <a:pt x="11341" y="6440"/>
                    <a:pt x="11442" y="6455"/>
                    <a:pt x="11449" y="6462"/>
                  </a:cubicBezTo>
                  <a:cubicBezTo>
                    <a:pt x="11662" y="6434"/>
                    <a:pt x="11741" y="6464"/>
                    <a:pt x="11933" y="6397"/>
                  </a:cubicBezTo>
                  <a:cubicBezTo>
                    <a:pt x="12152" y="6321"/>
                    <a:pt x="12140" y="6024"/>
                    <a:pt x="12220" y="5854"/>
                  </a:cubicBezTo>
                  <a:cubicBezTo>
                    <a:pt x="12371" y="5535"/>
                    <a:pt x="12283" y="5615"/>
                    <a:pt x="12545" y="5338"/>
                  </a:cubicBezTo>
                  <a:cubicBezTo>
                    <a:pt x="12757" y="5113"/>
                    <a:pt x="12817" y="4772"/>
                    <a:pt x="13066" y="4583"/>
                  </a:cubicBezTo>
                  <a:cubicBezTo>
                    <a:pt x="13130" y="4535"/>
                    <a:pt x="13145" y="4501"/>
                    <a:pt x="13235" y="4442"/>
                  </a:cubicBezTo>
                  <a:cubicBezTo>
                    <a:pt x="13355" y="4364"/>
                    <a:pt x="13432" y="4365"/>
                    <a:pt x="13568" y="4311"/>
                  </a:cubicBezTo>
                  <a:cubicBezTo>
                    <a:pt x="13752" y="4235"/>
                    <a:pt x="13791" y="4223"/>
                    <a:pt x="13915" y="4052"/>
                  </a:cubicBezTo>
                  <a:cubicBezTo>
                    <a:pt x="13946" y="4009"/>
                    <a:pt x="14015" y="3845"/>
                    <a:pt x="14054" y="3774"/>
                  </a:cubicBezTo>
                  <a:cubicBezTo>
                    <a:pt x="14131" y="3633"/>
                    <a:pt x="14197" y="3519"/>
                    <a:pt x="14280" y="3381"/>
                  </a:cubicBezTo>
                  <a:cubicBezTo>
                    <a:pt x="14535" y="3207"/>
                    <a:pt x="14453" y="3301"/>
                    <a:pt x="14688" y="3253"/>
                  </a:cubicBezTo>
                  <a:lnTo>
                    <a:pt x="14846" y="3211"/>
                  </a:lnTo>
                  <a:cubicBezTo>
                    <a:pt x="14850" y="3263"/>
                    <a:pt x="14866" y="3311"/>
                    <a:pt x="14899" y="3351"/>
                  </a:cubicBezTo>
                  <a:cubicBezTo>
                    <a:pt x="14962" y="3426"/>
                    <a:pt x="14983" y="3375"/>
                    <a:pt x="15002" y="3541"/>
                  </a:cubicBezTo>
                  <a:cubicBezTo>
                    <a:pt x="15053" y="3998"/>
                    <a:pt x="15189" y="3822"/>
                    <a:pt x="15553" y="3789"/>
                  </a:cubicBezTo>
                  <a:cubicBezTo>
                    <a:pt x="15620" y="3783"/>
                    <a:pt x="15846" y="3796"/>
                    <a:pt x="15818" y="3905"/>
                  </a:cubicBezTo>
                  <a:cubicBezTo>
                    <a:pt x="15806" y="3950"/>
                    <a:pt x="15565" y="4331"/>
                    <a:pt x="15712" y="4290"/>
                  </a:cubicBezTo>
                  <a:cubicBezTo>
                    <a:pt x="15807" y="4264"/>
                    <a:pt x="15724" y="4252"/>
                    <a:pt x="15882" y="4255"/>
                  </a:cubicBezTo>
                  <a:cubicBezTo>
                    <a:pt x="15966" y="4256"/>
                    <a:pt x="16034" y="4248"/>
                    <a:pt x="16088" y="4326"/>
                  </a:cubicBezTo>
                  <a:cubicBezTo>
                    <a:pt x="16116" y="4645"/>
                    <a:pt x="16168" y="4645"/>
                    <a:pt x="16435" y="4722"/>
                  </a:cubicBezTo>
                  <a:cubicBezTo>
                    <a:pt x="16548" y="4754"/>
                    <a:pt x="16628" y="4764"/>
                    <a:pt x="16753" y="4806"/>
                  </a:cubicBezTo>
                  <a:cubicBezTo>
                    <a:pt x="16894" y="4853"/>
                    <a:pt x="17195" y="4902"/>
                    <a:pt x="17340" y="4883"/>
                  </a:cubicBezTo>
                  <a:cubicBezTo>
                    <a:pt x="17984" y="4796"/>
                    <a:pt x="17786" y="4805"/>
                    <a:pt x="17721" y="5276"/>
                  </a:cubicBezTo>
                  <a:cubicBezTo>
                    <a:pt x="17706" y="5383"/>
                    <a:pt x="17774" y="5450"/>
                    <a:pt x="17763" y="5586"/>
                  </a:cubicBezTo>
                  <a:cubicBezTo>
                    <a:pt x="17741" y="5908"/>
                    <a:pt x="18036" y="5597"/>
                    <a:pt x="18113" y="5597"/>
                  </a:cubicBezTo>
                  <a:cubicBezTo>
                    <a:pt x="18335" y="5594"/>
                    <a:pt x="18424" y="5465"/>
                    <a:pt x="18667" y="5553"/>
                  </a:cubicBezTo>
                  <a:cubicBezTo>
                    <a:pt x="18981" y="5667"/>
                    <a:pt x="19290" y="5354"/>
                    <a:pt x="19549" y="5583"/>
                  </a:cubicBezTo>
                  <a:cubicBezTo>
                    <a:pt x="19742" y="5753"/>
                    <a:pt x="19790" y="5787"/>
                    <a:pt x="20036" y="5883"/>
                  </a:cubicBezTo>
                  <a:lnTo>
                    <a:pt x="20083" y="5901"/>
                  </a:lnTo>
                  <a:cubicBezTo>
                    <a:pt x="20312" y="6012"/>
                    <a:pt x="20450" y="6130"/>
                    <a:pt x="20689" y="6240"/>
                  </a:cubicBezTo>
                  <a:cubicBezTo>
                    <a:pt x="20959" y="6364"/>
                    <a:pt x="20875" y="6413"/>
                    <a:pt x="21035" y="6525"/>
                  </a:cubicBezTo>
                  <a:cubicBezTo>
                    <a:pt x="21140" y="6599"/>
                    <a:pt x="21343" y="6494"/>
                    <a:pt x="21562" y="6473"/>
                  </a:cubicBezTo>
                  <a:lnTo>
                    <a:pt x="21532" y="6725"/>
                  </a:lnTo>
                  <a:cubicBezTo>
                    <a:pt x="21568" y="6875"/>
                    <a:pt x="21573" y="7099"/>
                    <a:pt x="21504" y="7244"/>
                  </a:cubicBezTo>
                  <a:cubicBezTo>
                    <a:pt x="21439" y="7377"/>
                    <a:pt x="21290" y="7390"/>
                    <a:pt x="21389" y="7603"/>
                  </a:cubicBezTo>
                  <a:cubicBezTo>
                    <a:pt x="21456" y="7750"/>
                    <a:pt x="21263" y="8003"/>
                    <a:pt x="21258" y="8114"/>
                  </a:cubicBezTo>
                  <a:cubicBezTo>
                    <a:pt x="21250" y="8265"/>
                    <a:pt x="21052" y="8158"/>
                    <a:pt x="21052" y="8462"/>
                  </a:cubicBezTo>
                  <a:cubicBezTo>
                    <a:pt x="21052" y="8721"/>
                    <a:pt x="21078" y="8691"/>
                    <a:pt x="20883" y="8869"/>
                  </a:cubicBezTo>
                  <a:cubicBezTo>
                    <a:pt x="20800" y="8944"/>
                    <a:pt x="20708" y="9059"/>
                    <a:pt x="20688" y="9174"/>
                  </a:cubicBezTo>
                  <a:cubicBezTo>
                    <a:pt x="20684" y="9197"/>
                    <a:pt x="20682" y="9210"/>
                    <a:pt x="20681" y="9234"/>
                  </a:cubicBezTo>
                  <a:cubicBezTo>
                    <a:pt x="20692" y="9510"/>
                    <a:pt x="20660" y="9677"/>
                    <a:pt x="20486" y="9886"/>
                  </a:cubicBezTo>
                  <a:cubicBezTo>
                    <a:pt x="20363" y="10034"/>
                    <a:pt x="20357" y="10147"/>
                    <a:pt x="20170" y="10263"/>
                  </a:cubicBezTo>
                  <a:cubicBezTo>
                    <a:pt x="20067" y="10326"/>
                    <a:pt x="20178" y="10496"/>
                    <a:pt x="19992" y="10667"/>
                  </a:cubicBezTo>
                  <a:cubicBezTo>
                    <a:pt x="19916" y="10737"/>
                    <a:pt x="19916" y="10914"/>
                    <a:pt x="19881" y="11033"/>
                  </a:cubicBezTo>
                  <a:cubicBezTo>
                    <a:pt x="19820" y="11245"/>
                    <a:pt x="19786" y="11227"/>
                    <a:pt x="19631" y="11385"/>
                  </a:cubicBezTo>
                  <a:cubicBezTo>
                    <a:pt x="19485" y="11535"/>
                    <a:pt x="19474" y="11798"/>
                    <a:pt x="19275" y="11997"/>
                  </a:cubicBezTo>
                  <a:cubicBezTo>
                    <a:pt x="19199" y="12072"/>
                    <a:pt x="19144" y="12219"/>
                    <a:pt x="19011" y="12315"/>
                  </a:cubicBezTo>
                  <a:lnTo>
                    <a:pt x="18988" y="12332"/>
                  </a:lnTo>
                  <a:cubicBezTo>
                    <a:pt x="18747" y="12415"/>
                    <a:pt x="18581" y="12517"/>
                    <a:pt x="18398" y="12687"/>
                  </a:cubicBezTo>
                  <a:cubicBezTo>
                    <a:pt x="18289" y="12787"/>
                    <a:pt x="18157" y="12913"/>
                    <a:pt x="18032" y="12986"/>
                  </a:cubicBezTo>
                  <a:cubicBezTo>
                    <a:pt x="17855" y="13090"/>
                    <a:pt x="17678" y="13228"/>
                    <a:pt x="17540" y="13382"/>
                  </a:cubicBezTo>
                  <a:cubicBezTo>
                    <a:pt x="17528" y="13395"/>
                    <a:pt x="17527" y="13402"/>
                    <a:pt x="17511" y="13417"/>
                  </a:cubicBezTo>
                  <a:cubicBezTo>
                    <a:pt x="17439" y="13465"/>
                    <a:pt x="17196" y="13627"/>
                    <a:pt x="17281" y="13757"/>
                  </a:cubicBezTo>
                  <a:cubicBezTo>
                    <a:pt x="17321" y="13817"/>
                    <a:pt x="17554" y="13786"/>
                    <a:pt x="17631" y="13809"/>
                  </a:cubicBezTo>
                  <a:cubicBezTo>
                    <a:pt x="17782" y="13854"/>
                    <a:pt x="17791" y="13853"/>
                    <a:pt x="17881" y="13984"/>
                  </a:cubicBezTo>
                  <a:cubicBezTo>
                    <a:pt x="17926" y="14051"/>
                    <a:pt x="18371" y="14170"/>
                    <a:pt x="18072" y="14272"/>
                  </a:cubicBezTo>
                  <a:cubicBezTo>
                    <a:pt x="17782" y="14370"/>
                    <a:pt x="18005" y="14609"/>
                    <a:pt x="17937" y="14774"/>
                  </a:cubicBezTo>
                  <a:cubicBezTo>
                    <a:pt x="17864" y="14955"/>
                    <a:pt x="17779" y="14877"/>
                    <a:pt x="17786" y="15159"/>
                  </a:cubicBezTo>
                  <a:cubicBezTo>
                    <a:pt x="17790" y="15335"/>
                    <a:pt x="17647" y="15261"/>
                    <a:pt x="17717" y="15428"/>
                  </a:cubicBezTo>
                  <a:cubicBezTo>
                    <a:pt x="17773" y="15565"/>
                    <a:pt x="17510" y="15407"/>
                    <a:pt x="17431" y="15562"/>
                  </a:cubicBezTo>
                  <a:cubicBezTo>
                    <a:pt x="17361" y="15700"/>
                    <a:pt x="17327" y="15639"/>
                    <a:pt x="17331" y="15841"/>
                  </a:cubicBezTo>
                  <a:cubicBezTo>
                    <a:pt x="17335" y="16017"/>
                    <a:pt x="17142" y="16074"/>
                    <a:pt x="17020" y="16141"/>
                  </a:cubicBezTo>
                  <a:cubicBezTo>
                    <a:pt x="16891" y="16211"/>
                    <a:pt x="16815" y="16088"/>
                    <a:pt x="16591" y="16310"/>
                  </a:cubicBezTo>
                  <a:lnTo>
                    <a:pt x="16575" y="16328"/>
                  </a:lnTo>
                  <a:cubicBezTo>
                    <a:pt x="16369" y="16436"/>
                    <a:pt x="16400" y="16439"/>
                    <a:pt x="16395" y="16634"/>
                  </a:cubicBezTo>
                  <a:cubicBezTo>
                    <a:pt x="16391" y="16807"/>
                    <a:pt x="16400" y="17110"/>
                    <a:pt x="16218" y="17181"/>
                  </a:cubicBezTo>
                  <a:cubicBezTo>
                    <a:pt x="16114" y="17222"/>
                    <a:pt x="16084" y="17616"/>
                    <a:pt x="16154" y="17718"/>
                  </a:cubicBezTo>
                  <a:cubicBezTo>
                    <a:pt x="16202" y="17788"/>
                    <a:pt x="16202" y="17834"/>
                    <a:pt x="16312" y="17868"/>
                  </a:cubicBezTo>
                  <a:cubicBezTo>
                    <a:pt x="16595" y="17957"/>
                    <a:pt x="16421" y="18101"/>
                    <a:pt x="16388" y="18341"/>
                  </a:cubicBezTo>
                  <a:cubicBezTo>
                    <a:pt x="16352" y="18598"/>
                    <a:pt x="16216" y="18976"/>
                    <a:pt x="16068" y="19187"/>
                  </a:cubicBezTo>
                  <a:cubicBezTo>
                    <a:pt x="15893" y="19437"/>
                    <a:pt x="15824" y="19672"/>
                    <a:pt x="15545" y="19823"/>
                  </a:cubicBezTo>
                  <a:cubicBezTo>
                    <a:pt x="15411" y="19895"/>
                    <a:pt x="15328" y="20020"/>
                    <a:pt x="15277" y="20162"/>
                  </a:cubicBezTo>
                  <a:cubicBezTo>
                    <a:pt x="15118" y="20413"/>
                    <a:pt x="15182" y="20379"/>
                    <a:pt x="14983" y="20602"/>
                  </a:cubicBezTo>
                  <a:cubicBezTo>
                    <a:pt x="14902" y="20694"/>
                    <a:pt x="14776" y="20898"/>
                    <a:pt x="14826" y="21029"/>
                  </a:cubicBezTo>
                  <a:cubicBezTo>
                    <a:pt x="14852" y="21102"/>
                    <a:pt x="14798" y="21302"/>
                    <a:pt x="14747" y="21364"/>
                  </a:cubicBezTo>
                  <a:cubicBezTo>
                    <a:pt x="14744" y="21368"/>
                    <a:pt x="14718" y="21417"/>
                    <a:pt x="14716" y="21420"/>
                  </a:cubicBezTo>
                  <a:lnTo>
                    <a:pt x="14621" y="21517"/>
                  </a:lnTo>
                  <a:lnTo>
                    <a:pt x="12269" y="21338"/>
                  </a:lnTo>
                  <a:lnTo>
                    <a:pt x="6345" y="20897"/>
                  </a:lnTo>
                  <a:lnTo>
                    <a:pt x="3787" y="20691"/>
                  </a:lnTo>
                  <a:cubicBezTo>
                    <a:pt x="3704" y="20691"/>
                    <a:pt x="3670" y="20669"/>
                    <a:pt x="3642" y="20588"/>
                  </a:cubicBezTo>
                  <a:cubicBezTo>
                    <a:pt x="3574" y="20390"/>
                    <a:pt x="3183" y="20488"/>
                    <a:pt x="3191" y="20272"/>
                  </a:cubicBezTo>
                  <a:cubicBezTo>
                    <a:pt x="3199" y="20024"/>
                    <a:pt x="2977" y="20064"/>
                    <a:pt x="2825" y="19916"/>
                  </a:cubicBezTo>
                  <a:cubicBezTo>
                    <a:pt x="2677" y="19772"/>
                    <a:pt x="2604" y="19809"/>
                    <a:pt x="2459" y="19721"/>
                  </a:cubicBezTo>
                  <a:cubicBezTo>
                    <a:pt x="2203" y="19564"/>
                    <a:pt x="2270" y="19627"/>
                    <a:pt x="2135" y="19311"/>
                  </a:cubicBezTo>
                  <a:cubicBezTo>
                    <a:pt x="2091" y="19189"/>
                    <a:pt x="2065" y="19020"/>
                    <a:pt x="2096" y="18890"/>
                  </a:cubicBezTo>
                  <a:cubicBezTo>
                    <a:pt x="2124" y="18771"/>
                    <a:pt x="2118" y="18765"/>
                    <a:pt x="2120" y="18656"/>
                  </a:cubicBezTo>
                  <a:cubicBezTo>
                    <a:pt x="2123" y="18538"/>
                    <a:pt x="2011" y="18364"/>
                    <a:pt x="1935" y="18283"/>
                  </a:cubicBezTo>
                  <a:cubicBezTo>
                    <a:pt x="1769" y="18105"/>
                    <a:pt x="1785" y="18022"/>
                    <a:pt x="1694" y="17834"/>
                  </a:cubicBezTo>
                  <a:cubicBezTo>
                    <a:pt x="1606" y="17651"/>
                    <a:pt x="1621" y="17447"/>
                    <a:pt x="1510" y="17322"/>
                  </a:cubicBezTo>
                  <a:cubicBezTo>
                    <a:pt x="1404" y="17205"/>
                    <a:pt x="1519" y="17240"/>
                    <a:pt x="1264" y="17173"/>
                  </a:cubicBezTo>
                  <a:lnTo>
                    <a:pt x="1259" y="17147"/>
                  </a:lnTo>
                  <a:cubicBezTo>
                    <a:pt x="1252" y="16964"/>
                    <a:pt x="1167" y="16797"/>
                    <a:pt x="1049" y="16663"/>
                  </a:cubicBezTo>
                  <a:cubicBezTo>
                    <a:pt x="976" y="16580"/>
                    <a:pt x="898" y="16492"/>
                    <a:pt x="841" y="16396"/>
                  </a:cubicBezTo>
                  <a:cubicBezTo>
                    <a:pt x="789" y="16308"/>
                    <a:pt x="725" y="16034"/>
                    <a:pt x="798" y="15933"/>
                  </a:cubicBezTo>
                  <a:cubicBezTo>
                    <a:pt x="917" y="15769"/>
                    <a:pt x="934" y="15891"/>
                    <a:pt x="1099" y="15615"/>
                  </a:cubicBezTo>
                  <a:lnTo>
                    <a:pt x="2211" y="13135"/>
                  </a:lnTo>
                  <a:lnTo>
                    <a:pt x="3994" y="9273"/>
                  </a:lnTo>
                  <a:cubicBezTo>
                    <a:pt x="4004" y="9236"/>
                    <a:pt x="4019" y="9200"/>
                    <a:pt x="4030" y="9165"/>
                  </a:cubicBezTo>
                  <a:cubicBezTo>
                    <a:pt x="4083" y="8969"/>
                    <a:pt x="4118" y="9007"/>
                    <a:pt x="4185" y="8843"/>
                  </a:cubicBezTo>
                  <a:cubicBezTo>
                    <a:pt x="4270" y="8629"/>
                    <a:pt x="4199" y="8588"/>
                    <a:pt x="4299" y="8365"/>
                  </a:cubicBezTo>
                  <a:cubicBezTo>
                    <a:pt x="4394" y="8152"/>
                    <a:pt x="4597" y="8144"/>
                    <a:pt x="4639" y="8057"/>
                  </a:cubicBezTo>
                  <a:cubicBezTo>
                    <a:pt x="4676" y="7978"/>
                    <a:pt x="4553" y="8005"/>
                    <a:pt x="4525" y="8009"/>
                  </a:cubicBezTo>
                  <a:cubicBezTo>
                    <a:pt x="4306" y="8048"/>
                    <a:pt x="3928" y="8289"/>
                    <a:pt x="3705" y="8162"/>
                  </a:cubicBezTo>
                  <a:cubicBezTo>
                    <a:pt x="3488" y="8036"/>
                    <a:pt x="3695" y="7977"/>
                    <a:pt x="3431" y="7807"/>
                  </a:cubicBezTo>
                  <a:cubicBezTo>
                    <a:pt x="3285" y="7713"/>
                    <a:pt x="3136" y="7725"/>
                    <a:pt x="3071" y="7607"/>
                  </a:cubicBezTo>
                  <a:cubicBezTo>
                    <a:pt x="2953" y="7396"/>
                    <a:pt x="2661" y="7413"/>
                    <a:pt x="2570" y="7343"/>
                  </a:cubicBezTo>
                  <a:cubicBezTo>
                    <a:pt x="2466" y="7264"/>
                    <a:pt x="2264" y="7246"/>
                    <a:pt x="2135" y="7191"/>
                  </a:cubicBezTo>
                  <a:cubicBezTo>
                    <a:pt x="1996" y="7132"/>
                    <a:pt x="1996" y="7031"/>
                    <a:pt x="1798" y="6933"/>
                  </a:cubicBezTo>
                  <a:cubicBezTo>
                    <a:pt x="1615" y="6844"/>
                    <a:pt x="1594" y="6749"/>
                    <a:pt x="1539" y="6547"/>
                  </a:cubicBezTo>
                  <a:cubicBezTo>
                    <a:pt x="1539" y="6372"/>
                    <a:pt x="1574" y="6410"/>
                    <a:pt x="1434" y="6351"/>
                  </a:cubicBezTo>
                  <a:cubicBezTo>
                    <a:pt x="1390" y="6334"/>
                    <a:pt x="1176" y="6588"/>
                    <a:pt x="1068" y="6516"/>
                  </a:cubicBezTo>
                  <a:cubicBezTo>
                    <a:pt x="914" y="6413"/>
                    <a:pt x="848" y="6075"/>
                    <a:pt x="658" y="5880"/>
                  </a:cubicBezTo>
                  <a:cubicBezTo>
                    <a:pt x="627" y="5849"/>
                    <a:pt x="591" y="5810"/>
                    <a:pt x="558" y="5782"/>
                  </a:cubicBezTo>
                  <a:cubicBezTo>
                    <a:pt x="463" y="5699"/>
                    <a:pt x="368" y="5594"/>
                    <a:pt x="358" y="5460"/>
                  </a:cubicBezTo>
                  <a:cubicBezTo>
                    <a:pt x="330" y="5120"/>
                    <a:pt x="131" y="5163"/>
                    <a:pt x="81" y="4982"/>
                  </a:cubicBezTo>
                  <a:cubicBezTo>
                    <a:pt x="44" y="4846"/>
                    <a:pt x="72" y="4697"/>
                    <a:pt x="30" y="4570"/>
                  </a:cubicBezTo>
                  <a:cubicBezTo>
                    <a:pt x="-27" y="4389"/>
                    <a:pt x="14" y="4229"/>
                    <a:pt x="22" y="4034"/>
                  </a:cubicBezTo>
                  <a:lnTo>
                    <a:pt x="30" y="2328"/>
                  </a:lnTo>
                  <a:cubicBezTo>
                    <a:pt x="74" y="2380"/>
                    <a:pt x="141" y="2397"/>
                    <a:pt x="212" y="2340"/>
                  </a:cubicBezTo>
                  <a:cubicBezTo>
                    <a:pt x="448" y="2149"/>
                    <a:pt x="655" y="2322"/>
                    <a:pt x="693" y="2055"/>
                  </a:cubicBezTo>
                  <a:cubicBezTo>
                    <a:pt x="719" y="1869"/>
                    <a:pt x="824" y="1741"/>
                    <a:pt x="1012" y="1734"/>
                  </a:cubicBezTo>
                  <a:cubicBezTo>
                    <a:pt x="1100" y="1730"/>
                    <a:pt x="1200" y="1982"/>
                    <a:pt x="1533" y="1699"/>
                  </a:cubicBezTo>
                  <a:cubicBezTo>
                    <a:pt x="1619" y="1624"/>
                    <a:pt x="1637" y="1517"/>
                    <a:pt x="1810" y="1489"/>
                  </a:cubicBezTo>
                  <a:cubicBezTo>
                    <a:pt x="1872" y="1480"/>
                    <a:pt x="1888" y="1526"/>
                    <a:pt x="2036" y="1504"/>
                  </a:cubicBezTo>
                  <a:cubicBezTo>
                    <a:pt x="2136" y="1489"/>
                    <a:pt x="2168" y="1480"/>
                    <a:pt x="2266" y="1458"/>
                  </a:cubicBezTo>
                  <a:cubicBezTo>
                    <a:pt x="2394" y="1340"/>
                    <a:pt x="2665" y="1059"/>
                    <a:pt x="2816" y="996"/>
                  </a:cubicBezTo>
                  <a:cubicBezTo>
                    <a:pt x="2953" y="937"/>
                    <a:pt x="3071" y="959"/>
                    <a:pt x="3159" y="1081"/>
                  </a:cubicBezTo>
                  <a:cubicBezTo>
                    <a:pt x="3232" y="1184"/>
                    <a:pt x="3310" y="1025"/>
                    <a:pt x="3481" y="1109"/>
                  </a:cubicBezTo>
                  <a:cubicBezTo>
                    <a:pt x="3699" y="1215"/>
                    <a:pt x="3859" y="1088"/>
                    <a:pt x="4094" y="1066"/>
                  </a:cubicBezTo>
                  <a:lnTo>
                    <a:pt x="4104" y="1066"/>
                  </a:lnTo>
                  <a:cubicBezTo>
                    <a:pt x="4207" y="1093"/>
                    <a:pt x="4835" y="1287"/>
                    <a:pt x="4904" y="1184"/>
                  </a:cubicBezTo>
                  <a:cubicBezTo>
                    <a:pt x="5089" y="913"/>
                    <a:pt x="4657" y="547"/>
                    <a:pt x="4815" y="421"/>
                  </a:cubicBezTo>
                  <a:cubicBezTo>
                    <a:pt x="4996" y="276"/>
                    <a:pt x="4910" y="172"/>
                    <a:pt x="5055" y="105"/>
                  </a:cubicBezTo>
                  <a:cubicBezTo>
                    <a:pt x="5131" y="69"/>
                    <a:pt x="5226" y="280"/>
                    <a:pt x="5501" y="280"/>
                  </a:cubicBezTo>
                  <a:cubicBezTo>
                    <a:pt x="5640" y="280"/>
                    <a:pt x="5937" y="194"/>
                    <a:pt x="6059" y="127"/>
                  </a:cubicBezTo>
                  <a:cubicBezTo>
                    <a:pt x="6209" y="46"/>
                    <a:pt x="6292" y="87"/>
                    <a:pt x="6461" y="38"/>
                  </a:cubicBezTo>
                  <a:cubicBezTo>
                    <a:pt x="6854" y="-83"/>
                    <a:pt x="6585" y="118"/>
                    <a:pt x="6985" y="243"/>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4" name="Freeform: Shape 64"/>
            <p:cNvSpPr/>
            <p:nvPr/>
          </p:nvSpPr>
          <p:spPr>
            <a:xfrm>
              <a:off x="0" y="2805530"/>
              <a:ext cx="1649833" cy="917100"/>
            </a:xfrm>
            <a:custGeom>
              <a:avLst/>
              <a:gdLst/>
              <a:ahLst/>
              <a:cxnLst>
                <a:cxn ang="0">
                  <a:pos x="wd2" y="hd2"/>
                </a:cxn>
                <a:cxn ang="5400000">
                  <a:pos x="wd2" y="hd2"/>
                </a:cxn>
                <a:cxn ang="10800000">
                  <a:pos x="wd2" y="hd2"/>
                </a:cxn>
                <a:cxn ang="16200000">
                  <a:pos x="wd2" y="hd2"/>
                </a:cxn>
              </a:cxnLst>
              <a:rect l="0" t="0" r="r" b="b"/>
              <a:pathLst>
                <a:path w="21526" h="21566" extrusionOk="0">
                  <a:moveTo>
                    <a:pt x="481" y="0"/>
                  </a:moveTo>
                  <a:lnTo>
                    <a:pt x="4004" y="2325"/>
                  </a:lnTo>
                  <a:lnTo>
                    <a:pt x="11419" y="3789"/>
                  </a:lnTo>
                  <a:lnTo>
                    <a:pt x="15734" y="10427"/>
                  </a:lnTo>
                  <a:lnTo>
                    <a:pt x="18639" y="12912"/>
                  </a:lnTo>
                  <a:lnTo>
                    <a:pt x="18976" y="12967"/>
                  </a:lnTo>
                  <a:lnTo>
                    <a:pt x="20831" y="14477"/>
                  </a:lnTo>
                  <a:lnTo>
                    <a:pt x="21526" y="15043"/>
                  </a:lnTo>
                  <a:cubicBezTo>
                    <a:pt x="21212" y="15266"/>
                    <a:pt x="21011" y="15773"/>
                    <a:pt x="20784" y="16068"/>
                  </a:cubicBezTo>
                  <a:cubicBezTo>
                    <a:pt x="20369" y="16608"/>
                    <a:pt x="20292" y="17207"/>
                    <a:pt x="19714" y="17241"/>
                  </a:cubicBezTo>
                  <a:cubicBezTo>
                    <a:pt x="19393" y="17258"/>
                    <a:pt x="18939" y="18220"/>
                    <a:pt x="18707" y="18629"/>
                  </a:cubicBezTo>
                  <a:cubicBezTo>
                    <a:pt x="18176" y="19566"/>
                    <a:pt x="17637" y="19068"/>
                    <a:pt x="17405" y="19376"/>
                  </a:cubicBezTo>
                  <a:cubicBezTo>
                    <a:pt x="17110" y="19769"/>
                    <a:pt x="17092" y="20119"/>
                    <a:pt x="16750" y="20587"/>
                  </a:cubicBezTo>
                  <a:cubicBezTo>
                    <a:pt x="16490" y="20946"/>
                    <a:pt x="16193" y="21545"/>
                    <a:pt x="15839" y="21562"/>
                  </a:cubicBezTo>
                  <a:cubicBezTo>
                    <a:pt x="15607" y="21570"/>
                    <a:pt x="15472" y="21600"/>
                    <a:pt x="15359" y="21246"/>
                  </a:cubicBezTo>
                  <a:cubicBezTo>
                    <a:pt x="15207" y="20769"/>
                    <a:pt x="14680" y="20929"/>
                    <a:pt x="14409" y="20862"/>
                  </a:cubicBezTo>
                  <a:cubicBezTo>
                    <a:pt x="14219" y="20815"/>
                    <a:pt x="14025" y="20853"/>
                    <a:pt x="13842" y="20815"/>
                  </a:cubicBezTo>
                  <a:cubicBezTo>
                    <a:pt x="13510" y="20748"/>
                    <a:pt x="13402" y="20718"/>
                    <a:pt x="13041" y="20693"/>
                  </a:cubicBezTo>
                  <a:cubicBezTo>
                    <a:pt x="12899" y="20693"/>
                    <a:pt x="12833" y="20727"/>
                    <a:pt x="12697" y="20811"/>
                  </a:cubicBezTo>
                  <a:cubicBezTo>
                    <a:pt x="12037" y="21216"/>
                    <a:pt x="12199" y="20203"/>
                    <a:pt x="11534" y="20676"/>
                  </a:cubicBezTo>
                  <a:cubicBezTo>
                    <a:pt x="11262" y="20866"/>
                    <a:pt x="10696" y="21486"/>
                    <a:pt x="10398" y="21191"/>
                  </a:cubicBezTo>
                  <a:cubicBezTo>
                    <a:pt x="10007" y="20798"/>
                    <a:pt x="10035" y="21136"/>
                    <a:pt x="9881" y="20241"/>
                  </a:cubicBezTo>
                  <a:cubicBezTo>
                    <a:pt x="9808" y="19815"/>
                    <a:pt x="9848" y="19343"/>
                    <a:pt x="9813" y="19005"/>
                  </a:cubicBezTo>
                  <a:cubicBezTo>
                    <a:pt x="9759" y="18477"/>
                    <a:pt x="9794" y="17828"/>
                    <a:pt x="9757" y="17368"/>
                  </a:cubicBezTo>
                  <a:cubicBezTo>
                    <a:pt x="9726" y="17013"/>
                    <a:pt x="9799" y="16098"/>
                    <a:pt x="9794" y="15697"/>
                  </a:cubicBezTo>
                  <a:cubicBezTo>
                    <a:pt x="9780" y="14558"/>
                    <a:pt x="9970" y="14144"/>
                    <a:pt x="10052" y="13157"/>
                  </a:cubicBezTo>
                  <a:cubicBezTo>
                    <a:pt x="10103" y="12528"/>
                    <a:pt x="9864" y="12591"/>
                    <a:pt x="9696" y="12870"/>
                  </a:cubicBezTo>
                  <a:cubicBezTo>
                    <a:pt x="9497" y="13195"/>
                    <a:pt x="9253" y="13456"/>
                    <a:pt x="9005" y="13638"/>
                  </a:cubicBezTo>
                  <a:cubicBezTo>
                    <a:pt x="8972" y="13680"/>
                    <a:pt x="8937" y="13726"/>
                    <a:pt x="8909" y="13777"/>
                  </a:cubicBezTo>
                  <a:cubicBezTo>
                    <a:pt x="8523" y="14452"/>
                    <a:pt x="7722" y="15266"/>
                    <a:pt x="7198" y="15486"/>
                  </a:cubicBezTo>
                  <a:cubicBezTo>
                    <a:pt x="6861" y="15629"/>
                    <a:pt x="6095" y="15372"/>
                    <a:pt x="5779" y="15507"/>
                  </a:cubicBezTo>
                  <a:cubicBezTo>
                    <a:pt x="5524" y="15617"/>
                    <a:pt x="5173" y="15562"/>
                    <a:pt x="5105" y="14996"/>
                  </a:cubicBezTo>
                  <a:cubicBezTo>
                    <a:pt x="5011" y="14207"/>
                    <a:pt x="5067" y="14427"/>
                    <a:pt x="4845" y="13739"/>
                  </a:cubicBezTo>
                  <a:cubicBezTo>
                    <a:pt x="4627" y="13064"/>
                    <a:pt x="4782" y="12802"/>
                    <a:pt x="4285" y="12503"/>
                  </a:cubicBezTo>
                  <a:cubicBezTo>
                    <a:pt x="4056" y="12368"/>
                    <a:pt x="3536" y="12427"/>
                    <a:pt x="3424" y="12211"/>
                  </a:cubicBezTo>
                  <a:cubicBezTo>
                    <a:pt x="3283" y="11937"/>
                    <a:pt x="2855" y="12448"/>
                    <a:pt x="2649" y="12220"/>
                  </a:cubicBezTo>
                  <a:cubicBezTo>
                    <a:pt x="2373" y="11912"/>
                    <a:pt x="2754" y="10789"/>
                    <a:pt x="2860" y="10524"/>
                  </a:cubicBezTo>
                  <a:cubicBezTo>
                    <a:pt x="2862" y="10456"/>
                    <a:pt x="2869" y="10384"/>
                    <a:pt x="2869" y="10317"/>
                  </a:cubicBezTo>
                  <a:cubicBezTo>
                    <a:pt x="2881" y="9452"/>
                    <a:pt x="2789" y="9671"/>
                    <a:pt x="2623" y="9169"/>
                  </a:cubicBezTo>
                  <a:cubicBezTo>
                    <a:pt x="2543" y="8933"/>
                    <a:pt x="2281" y="8587"/>
                    <a:pt x="2148" y="8460"/>
                  </a:cubicBezTo>
                  <a:cubicBezTo>
                    <a:pt x="1656" y="7996"/>
                    <a:pt x="2066" y="7692"/>
                    <a:pt x="1476" y="7148"/>
                  </a:cubicBezTo>
                  <a:cubicBezTo>
                    <a:pt x="1160" y="6857"/>
                    <a:pt x="1150" y="5874"/>
                    <a:pt x="998" y="5338"/>
                  </a:cubicBezTo>
                  <a:cubicBezTo>
                    <a:pt x="919" y="5059"/>
                    <a:pt x="867" y="4743"/>
                    <a:pt x="708" y="4587"/>
                  </a:cubicBezTo>
                  <a:cubicBezTo>
                    <a:pt x="280" y="4173"/>
                    <a:pt x="806" y="3494"/>
                    <a:pt x="656" y="3325"/>
                  </a:cubicBezTo>
                  <a:cubicBezTo>
                    <a:pt x="371" y="3000"/>
                    <a:pt x="368" y="2979"/>
                    <a:pt x="125" y="2435"/>
                  </a:cubicBezTo>
                  <a:cubicBezTo>
                    <a:pt x="31" y="2148"/>
                    <a:pt x="-74" y="1899"/>
                    <a:pt x="71" y="1612"/>
                  </a:cubicBezTo>
                  <a:cubicBezTo>
                    <a:pt x="113" y="1532"/>
                    <a:pt x="303" y="1405"/>
                    <a:pt x="397" y="1426"/>
                  </a:cubicBezTo>
                  <a:cubicBezTo>
                    <a:pt x="729" y="1498"/>
                    <a:pt x="467" y="738"/>
                    <a:pt x="467" y="414"/>
                  </a:cubicBezTo>
                  <a:cubicBezTo>
                    <a:pt x="469" y="249"/>
                    <a:pt x="474" y="118"/>
                    <a:pt x="481" y="0"/>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5" name="Freeform: Shape 65"/>
            <p:cNvSpPr/>
            <p:nvPr/>
          </p:nvSpPr>
          <p:spPr>
            <a:xfrm>
              <a:off x="1596720" y="2998606"/>
              <a:ext cx="1608745" cy="1322074"/>
            </a:xfrm>
            <a:custGeom>
              <a:avLst/>
              <a:gdLst/>
              <a:ahLst/>
              <a:cxnLst>
                <a:cxn ang="0">
                  <a:pos x="wd2" y="hd2"/>
                </a:cxn>
                <a:cxn ang="5400000">
                  <a:pos x="wd2" y="hd2"/>
                </a:cxn>
                <a:cxn ang="10800000">
                  <a:pos x="wd2" y="hd2"/>
                </a:cxn>
                <a:cxn ang="16200000">
                  <a:pos x="wd2" y="hd2"/>
                </a:cxn>
              </a:cxnLst>
              <a:rect l="0" t="0" r="r" b="b"/>
              <a:pathLst>
                <a:path w="21515" h="21576" extrusionOk="0">
                  <a:moveTo>
                    <a:pt x="0" y="6896"/>
                  </a:moveTo>
                  <a:lnTo>
                    <a:pt x="713" y="7288"/>
                  </a:lnTo>
                  <a:cubicBezTo>
                    <a:pt x="898" y="7200"/>
                    <a:pt x="1375" y="7063"/>
                    <a:pt x="1562" y="7060"/>
                  </a:cubicBezTo>
                  <a:lnTo>
                    <a:pt x="1620" y="7048"/>
                  </a:lnTo>
                  <a:cubicBezTo>
                    <a:pt x="2009" y="6960"/>
                    <a:pt x="2155" y="7036"/>
                    <a:pt x="2520" y="6972"/>
                  </a:cubicBezTo>
                  <a:cubicBezTo>
                    <a:pt x="3031" y="6881"/>
                    <a:pt x="2865" y="6682"/>
                    <a:pt x="3396" y="6981"/>
                  </a:cubicBezTo>
                  <a:cubicBezTo>
                    <a:pt x="3708" y="7156"/>
                    <a:pt x="3969" y="6951"/>
                    <a:pt x="4192" y="6697"/>
                  </a:cubicBezTo>
                  <a:cubicBezTo>
                    <a:pt x="4255" y="6626"/>
                    <a:pt x="4432" y="6509"/>
                    <a:pt x="4509" y="6465"/>
                  </a:cubicBezTo>
                  <a:cubicBezTo>
                    <a:pt x="4538" y="6547"/>
                    <a:pt x="4579" y="6632"/>
                    <a:pt x="4636" y="6726"/>
                  </a:cubicBezTo>
                  <a:cubicBezTo>
                    <a:pt x="4749" y="6908"/>
                    <a:pt x="4732" y="7022"/>
                    <a:pt x="4795" y="7156"/>
                  </a:cubicBezTo>
                  <a:cubicBezTo>
                    <a:pt x="4859" y="7291"/>
                    <a:pt x="4910" y="8026"/>
                    <a:pt x="4867" y="8143"/>
                  </a:cubicBezTo>
                  <a:cubicBezTo>
                    <a:pt x="4766" y="8410"/>
                    <a:pt x="4723" y="8852"/>
                    <a:pt x="4531" y="9045"/>
                  </a:cubicBezTo>
                  <a:cubicBezTo>
                    <a:pt x="4487" y="10214"/>
                    <a:pt x="4519" y="9672"/>
                    <a:pt x="4718" y="10539"/>
                  </a:cubicBezTo>
                  <a:cubicBezTo>
                    <a:pt x="4802" y="10905"/>
                    <a:pt x="4612" y="11148"/>
                    <a:pt x="4718" y="11409"/>
                  </a:cubicBezTo>
                  <a:cubicBezTo>
                    <a:pt x="4797" y="11602"/>
                    <a:pt x="4540" y="12182"/>
                    <a:pt x="4660" y="12510"/>
                  </a:cubicBezTo>
                  <a:cubicBezTo>
                    <a:pt x="4730" y="12697"/>
                    <a:pt x="4761" y="12855"/>
                    <a:pt x="4843" y="13060"/>
                  </a:cubicBezTo>
                  <a:cubicBezTo>
                    <a:pt x="4975" y="13391"/>
                    <a:pt x="4679" y="13830"/>
                    <a:pt x="5114" y="14050"/>
                  </a:cubicBezTo>
                  <a:cubicBezTo>
                    <a:pt x="5692" y="14340"/>
                    <a:pt x="5378" y="14791"/>
                    <a:pt x="5755" y="14940"/>
                  </a:cubicBezTo>
                  <a:cubicBezTo>
                    <a:pt x="5932" y="15011"/>
                    <a:pt x="6079" y="15166"/>
                    <a:pt x="6237" y="15280"/>
                  </a:cubicBezTo>
                  <a:cubicBezTo>
                    <a:pt x="6611" y="15549"/>
                    <a:pt x="6561" y="15675"/>
                    <a:pt x="6842" y="15962"/>
                  </a:cubicBezTo>
                  <a:cubicBezTo>
                    <a:pt x="7216" y="16346"/>
                    <a:pt x="7394" y="16709"/>
                    <a:pt x="7912" y="16888"/>
                  </a:cubicBezTo>
                  <a:cubicBezTo>
                    <a:pt x="8159" y="16973"/>
                    <a:pt x="8066" y="17040"/>
                    <a:pt x="8413" y="17040"/>
                  </a:cubicBezTo>
                  <a:cubicBezTo>
                    <a:pt x="8891" y="17040"/>
                    <a:pt x="9261" y="16688"/>
                    <a:pt x="9822" y="16984"/>
                  </a:cubicBezTo>
                  <a:cubicBezTo>
                    <a:pt x="10088" y="17125"/>
                    <a:pt x="10148" y="17652"/>
                    <a:pt x="10681" y="17570"/>
                  </a:cubicBezTo>
                  <a:cubicBezTo>
                    <a:pt x="11106" y="17503"/>
                    <a:pt x="11243" y="17728"/>
                    <a:pt x="11480" y="18085"/>
                  </a:cubicBezTo>
                  <a:cubicBezTo>
                    <a:pt x="11720" y="18451"/>
                    <a:pt x="12001" y="18282"/>
                    <a:pt x="12397" y="18762"/>
                  </a:cubicBezTo>
                  <a:cubicBezTo>
                    <a:pt x="12707" y="19137"/>
                    <a:pt x="12855" y="18858"/>
                    <a:pt x="13189" y="19213"/>
                  </a:cubicBezTo>
                  <a:cubicBezTo>
                    <a:pt x="13635" y="19687"/>
                    <a:pt x="13882" y="19137"/>
                    <a:pt x="14305" y="19699"/>
                  </a:cubicBezTo>
                  <a:cubicBezTo>
                    <a:pt x="14466" y="19913"/>
                    <a:pt x="14360" y="19957"/>
                    <a:pt x="14679" y="20261"/>
                  </a:cubicBezTo>
                  <a:cubicBezTo>
                    <a:pt x="14845" y="20419"/>
                    <a:pt x="15006" y="20648"/>
                    <a:pt x="15221" y="20706"/>
                  </a:cubicBezTo>
                  <a:cubicBezTo>
                    <a:pt x="15541" y="20794"/>
                    <a:pt x="15550" y="20829"/>
                    <a:pt x="15800" y="20902"/>
                  </a:cubicBezTo>
                  <a:cubicBezTo>
                    <a:pt x="16097" y="20990"/>
                    <a:pt x="16745" y="20738"/>
                    <a:pt x="17266" y="20882"/>
                  </a:cubicBezTo>
                  <a:cubicBezTo>
                    <a:pt x="17415" y="20923"/>
                    <a:pt x="17304" y="21096"/>
                    <a:pt x="17840" y="21131"/>
                  </a:cubicBezTo>
                  <a:cubicBezTo>
                    <a:pt x="18012" y="21143"/>
                    <a:pt x="18389" y="21327"/>
                    <a:pt x="18543" y="21433"/>
                  </a:cubicBezTo>
                  <a:cubicBezTo>
                    <a:pt x="18636" y="21497"/>
                    <a:pt x="18692" y="21541"/>
                    <a:pt x="18730" y="21576"/>
                  </a:cubicBezTo>
                  <a:cubicBezTo>
                    <a:pt x="18812" y="21497"/>
                    <a:pt x="18931" y="21266"/>
                    <a:pt x="19032" y="21169"/>
                  </a:cubicBezTo>
                  <a:cubicBezTo>
                    <a:pt x="19198" y="21008"/>
                    <a:pt x="19359" y="20935"/>
                    <a:pt x="19491" y="20774"/>
                  </a:cubicBezTo>
                  <a:cubicBezTo>
                    <a:pt x="19781" y="20419"/>
                    <a:pt x="19831" y="20311"/>
                    <a:pt x="19963" y="19854"/>
                  </a:cubicBezTo>
                  <a:cubicBezTo>
                    <a:pt x="20093" y="19400"/>
                    <a:pt x="19906" y="19210"/>
                    <a:pt x="20263" y="18809"/>
                  </a:cubicBezTo>
                  <a:cubicBezTo>
                    <a:pt x="20664" y="18361"/>
                    <a:pt x="20513" y="18484"/>
                    <a:pt x="20698" y="17872"/>
                  </a:cubicBezTo>
                  <a:lnTo>
                    <a:pt x="20688" y="17822"/>
                  </a:lnTo>
                  <a:cubicBezTo>
                    <a:pt x="20676" y="17453"/>
                    <a:pt x="20981" y="17251"/>
                    <a:pt x="21211" y="17131"/>
                  </a:cubicBezTo>
                  <a:cubicBezTo>
                    <a:pt x="21427" y="17016"/>
                    <a:pt x="21600" y="16738"/>
                    <a:pt x="21470" y="16469"/>
                  </a:cubicBezTo>
                  <a:cubicBezTo>
                    <a:pt x="21324" y="16164"/>
                    <a:pt x="21228" y="16091"/>
                    <a:pt x="21101" y="15748"/>
                  </a:cubicBezTo>
                  <a:cubicBezTo>
                    <a:pt x="20851" y="15072"/>
                    <a:pt x="21110" y="15259"/>
                    <a:pt x="20599" y="14583"/>
                  </a:cubicBezTo>
                  <a:cubicBezTo>
                    <a:pt x="20453" y="14390"/>
                    <a:pt x="20475" y="13783"/>
                    <a:pt x="20595" y="13567"/>
                  </a:cubicBezTo>
                  <a:cubicBezTo>
                    <a:pt x="20827" y="13151"/>
                    <a:pt x="21058" y="12756"/>
                    <a:pt x="20986" y="12226"/>
                  </a:cubicBezTo>
                  <a:cubicBezTo>
                    <a:pt x="20928" y="11810"/>
                    <a:pt x="20717" y="11819"/>
                    <a:pt x="20441" y="11725"/>
                  </a:cubicBezTo>
                  <a:cubicBezTo>
                    <a:pt x="20235" y="11655"/>
                    <a:pt x="19798" y="11710"/>
                    <a:pt x="19769" y="11698"/>
                  </a:cubicBezTo>
                  <a:cubicBezTo>
                    <a:pt x="19558" y="11611"/>
                    <a:pt x="19618" y="11757"/>
                    <a:pt x="19517" y="11327"/>
                  </a:cubicBezTo>
                  <a:lnTo>
                    <a:pt x="16232" y="11344"/>
                  </a:lnTo>
                  <a:lnTo>
                    <a:pt x="16229" y="11324"/>
                  </a:lnTo>
                  <a:cubicBezTo>
                    <a:pt x="16208" y="11256"/>
                    <a:pt x="16232" y="10919"/>
                    <a:pt x="16244" y="10884"/>
                  </a:cubicBezTo>
                  <a:cubicBezTo>
                    <a:pt x="16316" y="10671"/>
                    <a:pt x="16385" y="10296"/>
                    <a:pt x="16421" y="10082"/>
                  </a:cubicBezTo>
                  <a:cubicBezTo>
                    <a:pt x="16421" y="9900"/>
                    <a:pt x="16376" y="9722"/>
                    <a:pt x="16366" y="9569"/>
                  </a:cubicBezTo>
                  <a:cubicBezTo>
                    <a:pt x="16330" y="8993"/>
                    <a:pt x="16246" y="9034"/>
                    <a:pt x="16119" y="8586"/>
                  </a:cubicBezTo>
                  <a:cubicBezTo>
                    <a:pt x="15982" y="8108"/>
                    <a:pt x="16244" y="7757"/>
                    <a:pt x="16203" y="7572"/>
                  </a:cubicBezTo>
                  <a:cubicBezTo>
                    <a:pt x="16097" y="7086"/>
                    <a:pt x="16232" y="6834"/>
                    <a:pt x="16268" y="6401"/>
                  </a:cubicBezTo>
                  <a:cubicBezTo>
                    <a:pt x="16287" y="6167"/>
                    <a:pt x="16227" y="5663"/>
                    <a:pt x="16117" y="5470"/>
                  </a:cubicBezTo>
                  <a:cubicBezTo>
                    <a:pt x="15989" y="5250"/>
                    <a:pt x="15920" y="4890"/>
                    <a:pt x="16037" y="4659"/>
                  </a:cubicBezTo>
                  <a:cubicBezTo>
                    <a:pt x="16301" y="4134"/>
                    <a:pt x="16184" y="4237"/>
                    <a:pt x="16241" y="3736"/>
                  </a:cubicBezTo>
                  <a:cubicBezTo>
                    <a:pt x="16275" y="3440"/>
                    <a:pt x="16251" y="3601"/>
                    <a:pt x="16229" y="3171"/>
                  </a:cubicBezTo>
                  <a:cubicBezTo>
                    <a:pt x="16157" y="3089"/>
                    <a:pt x="16189" y="3024"/>
                    <a:pt x="16049" y="2928"/>
                  </a:cubicBezTo>
                  <a:cubicBezTo>
                    <a:pt x="15603" y="2623"/>
                    <a:pt x="15440" y="2717"/>
                    <a:pt x="15063" y="3121"/>
                  </a:cubicBezTo>
                  <a:cubicBezTo>
                    <a:pt x="14598" y="3622"/>
                    <a:pt x="14367" y="2629"/>
                    <a:pt x="14242" y="2474"/>
                  </a:cubicBezTo>
                  <a:cubicBezTo>
                    <a:pt x="13986" y="2158"/>
                    <a:pt x="14007" y="2623"/>
                    <a:pt x="13791" y="1976"/>
                  </a:cubicBezTo>
                  <a:cubicBezTo>
                    <a:pt x="13657" y="1572"/>
                    <a:pt x="13674" y="1622"/>
                    <a:pt x="13410" y="1434"/>
                  </a:cubicBezTo>
                  <a:cubicBezTo>
                    <a:pt x="13035" y="1171"/>
                    <a:pt x="12959" y="1150"/>
                    <a:pt x="12747" y="682"/>
                  </a:cubicBezTo>
                  <a:cubicBezTo>
                    <a:pt x="12620" y="401"/>
                    <a:pt x="12704" y="225"/>
                    <a:pt x="12483" y="166"/>
                  </a:cubicBezTo>
                  <a:cubicBezTo>
                    <a:pt x="12169" y="81"/>
                    <a:pt x="11648" y="108"/>
                    <a:pt x="11272" y="46"/>
                  </a:cubicBezTo>
                  <a:cubicBezTo>
                    <a:pt x="11036" y="8"/>
                    <a:pt x="10722" y="52"/>
                    <a:pt x="10559" y="17"/>
                  </a:cubicBezTo>
                  <a:cubicBezTo>
                    <a:pt x="10369" y="-24"/>
                    <a:pt x="10324" y="20"/>
                    <a:pt x="10146" y="20"/>
                  </a:cubicBezTo>
                  <a:cubicBezTo>
                    <a:pt x="9709" y="20"/>
                    <a:pt x="9808" y="620"/>
                    <a:pt x="9361" y="1077"/>
                  </a:cubicBezTo>
                  <a:cubicBezTo>
                    <a:pt x="8759" y="1692"/>
                    <a:pt x="8925" y="1748"/>
                    <a:pt x="8735" y="2612"/>
                  </a:cubicBezTo>
                  <a:cubicBezTo>
                    <a:pt x="8075" y="3104"/>
                    <a:pt x="8399" y="3651"/>
                    <a:pt x="8142" y="3809"/>
                  </a:cubicBezTo>
                  <a:cubicBezTo>
                    <a:pt x="7667" y="4099"/>
                    <a:pt x="7526" y="3604"/>
                    <a:pt x="7206" y="3836"/>
                  </a:cubicBezTo>
                  <a:cubicBezTo>
                    <a:pt x="7014" y="3973"/>
                    <a:pt x="6770" y="4032"/>
                    <a:pt x="6549" y="4029"/>
                  </a:cubicBezTo>
                  <a:cubicBezTo>
                    <a:pt x="5512" y="4011"/>
                    <a:pt x="6057" y="5033"/>
                    <a:pt x="5402" y="5435"/>
                  </a:cubicBezTo>
                  <a:cubicBezTo>
                    <a:pt x="4951" y="5710"/>
                    <a:pt x="5143" y="4890"/>
                    <a:pt x="4946" y="4916"/>
                  </a:cubicBezTo>
                  <a:cubicBezTo>
                    <a:pt x="4111" y="5025"/>
                    <a:pt x="4581" y="5563"/>
                    <a:pt x="4188" y="5578"/>
                  </a:cubicBezTo>
                  <a:cubicBezTo>
                    <a:pt x="4084" y="5581"/>
                    <a:pt x="3902" y="5347"/>
                    <a:pt x="3624" y="5722"/>
                  </a:cubicBezTo>
                  <a:cubicBezTo>
                    <a:pt x="3456" y="5947"/>
                    <a:pt x="3446" y="5953"/>
                    <a:pt x="3223" y="5871"/>
                  </a:cubicBezTo>
                  <a:cubicBezTo>
                    <a:pt x="2954" y="5771"/>
                    <a:pt x="2724" y="5294"/>
                    <a:pt x="2407" y="5420"/>
                  </a:cubicBezTo>
                  <a:cubicBezTo>
                    <a:pt x="2246" y="5484"/>
                    <a:pt x="1874" y="5540"/>
                    <a:pt x="1716" y="5470"/>
                  </a:cubicBezTo>
                  <a:cubicBezTo>
                    <a:pt x="1517" y="5382"/>
                    <a:pt x="1459" y="5751"/>
                    <a:pt x="1356" y="5906"/>
                  </a:cubicBezTo>
                  <a:cubicBezTo>
                    <a:pt x="1085" y="6316"/>
                    <a:pt x="1080" y="6328"/>
                    <a:pt x="636" y="6544"/>
                  </a:cubicBezTo>
                  <a:lnTo>
                    <a:pt x="0" y="6896"/>
                  </a:ln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6" name="Freeform: Shape 66"/>
            <p:cNvSpPr/>
            <p:nvPr/>
          </p:nvSpPr>
          <p:spPr>
            <a:xfrm>
              <a:off x="36889" y="682276"/>
              <a:ext cx="3989368" cy="2739615"/>
            </a:xfrm>
            <a:custGeom>
              <a:avLst/>
              <a:gdLst/>
              <a:ahLst/>
              <a:cxnLst>
                <a:cxn ang="0">
                  <a:pos x="wd2" y="hd2"/>
                </a:cxn>
                <a:cxn ang="5400000">
                  <a:pos x="wd2" y="hd2"/>
                </a:cxn>
                <a:cxn ang="10800000">
                  <a:pos x="wd2" y="hd2"/>
                </a:cxn>
                <a:cxn ang="16200000">
                  <a:pos x="wd2" y="hd2"/>
                </a:cxn>
              </a:cxnLst>
              <a:rect l="0" t="0" r="r" b="b"/>
              <a:pathLst>
                <a:path w="21579" h="21600" extrusionOk="0">
                  <a:moveTo>
                    <a:pt x="12703" y="0"/>
                  </a:moveTo>
                  <a:lnTo>
                    <a:pt x="12970" y="119"/>
                  </a:lnTo>
                  <a:cubicBezTo>
                    <a:pt x="13081" y="282"/>
                    <a:pt x="13060" y="314"/>
                    <a:pt x="13185" y="341"/>
                  </a:cubicBezTo>
                  <a:cubicBezTo>
                    <a:pt x="13221" y="348"/>
                    <a:pt x="13420" y="400"/>
                    <a:pt x="13439" y="415"/>
                  </a:cubicBezTo>
                  <a:cubicBezTo>
                    <a:pt x="13547" y="488"/>
                    <a:pt x="13537" y="560"/>
                    <a:pt x="13526" y="697"/>
                  </a:cubicBezTo>
                  <a:cubicBezTo>
                    <a:pt x="13517" y="806"/>
                    <a:pt x="13488" y="849"/>
                    <a:pt x="13483" y="944"/>
                  </a:cubicBezTo>
                  <a:cubicBezTo>
                    <a:pt x="13472" y="1159"/>
                    <a:pt x="13515" y="1167"/>
                    <a:pt x="13592" y="1320"/>
                  </a:cubicBezTo>
                  <a:cubicBezTo>
                    <a:pt x="13676" y="1487"/>
                    <a:pt x="13631" y="1617"/>
                    <a:pt x="13708" y="1828"/>
                  </a:cubicBezTo>
                  <a:cubicBezTo>
                    <a:pt x="13718" y="1855"/>
                    <a:pt x="13728" y="1886"/>
                    <a:pt x="13737" y="1913"/>
                  </a:cubicBezTo>
                  <a:cubicBezTo>
                    <a:pt x="13829" y="2114"/>
                    <a:pt x="13811" y="2156"/>
                    <a:pt x="13800" y="2360"/>
                  </a:cubicBezTo>
                  <a:cubicBezTo>
                    <a:pt x="13791" y="2520"/>
                    <a:pt x="13751" y="2562"/>
                    <a:pt x="13804" y="2770"/>
                  </a:cubicBezTo>
                  <a:cubicBezTo>
                    <a:pt x="13858" y="2977"/>
                    <a:pt x="13711" y="3018"/>
                    <a:pt x="13861" y="3482"/>
                  </a:cubicBezTo>
                  <a:cubicBezTo>
                    <a:pt x="13918" y="3660"/>
                    <a:pt x="13943" y="4106"/>
                    <a:pt x="14044" y="4247"/>
                  </a:cubicBezTo>
                  <a:cubicBezTo>
                    <a:pt x="14070" y="4284"/>
                    <a:pt x="14174" y="4482"/>
                    <a:pt x="14158" y="4543"/>
                  </a:cubicBezTo>
                  <a:cubicBezTo>
                    <a:pt x="14131" y="4639"/>
                    <a:pt x="14121" y="4698"/>
                    <a:pt x="14088" y="4807"/>
                  </a:cubicBezTo>
                  <a:cubicBezTo>
                    <a:pt x="14082" y="4826"/>
                    <a:pt x="14075" y="4862"/>
                    <a:pt x="14069" y="4884"/>
                  </a:cubicBezTo>
                  <a:cubicBezTo>
                    <a:pt x="14039" y="5120"/>
                    <a:pt x="14054" y="5160"/>
                    <a:pt x="13905" y="5175"/>
                  </a:cubicBezTo>
                  <a:cubicBezTo>
                    <a:pt x="13820" y="5184"/>
                    <a:pt x="13764" y="5326"/>
                    <a:pt x="13889" y="5441"/>
                  </a:cubicBezTo>
                  <a:cubicBezTo>
                    <a:pt x="13974" y="5519"/>
                    <a:pt x="14006" y="5624"/>
                    <a:pt x="14126" y="5697"/>
                  </a:cubicBezTo>
                  <a:cubicBezTo>
                    <a:pt x="14169" y="5724"/>
                    <a:pt x="14374" y="5946"/>
                    <a:pt x="14388" y="6001"/>
                  </a:cubicBezTo>
                  <a:cubicBezTo>
                    <a:pt x="14438" y="6206"/>
                    <a:pt x="14418" y="6260"/>
                    <a:pt x="14559" y="6392"/>
                  </a:cubicBezTo>
                  <a:cubicBezTo>
                    <a:pt x="14593" y="6424"/>
                    <a:pt x="14747" y="6471"/>
                    <a:pt x="14809" y="6513"/>
                  </a:cubicBezTo>
                  <a:cubicBezTo>
                    <a:pt x="14936" y="6601"/>
                    <a:pt x="14954" y="6758"/>
                    <a:pt x="15013" y="6762"/>
                  </a:cubicBezTo>
                  <a:cubicBezTo>
                    <a:pt x="15083" y="6767"/>
                    <a:pt x="14925" y="6404"/>
                    <a:pt x="14925" y="6281"/>
                  </a:cubicBezTo>
                  <a:cubicBezTo>
                    <a:pt x="14925" y="6052"/>
                    <a:pt x="14980" y="5858"/>
                    <a:pt x="14980" y="5629"/>
                  </a:cubicBezTo>
                  <a:cubicBezTo>
                    <a:pt x="14980" y="5464"/>
                    <a:pt x="15075" y="5209"/>
                    <a:pt x="15177" y="5130"/>
                  </a:cubicBezTo>
                  <a:cubicBezTo>
                    <a:pt x="15347" y="4995"/>
                    <a:pt x="15327" y="4977"/>
                    <a:pt x="15525" y="4929"/>
                  </a:cubicBezTo>
                  <a:cubicBezTo>
                    <a:pt x="15572" y="4918"/>
                    <a:pt x="15664" y="4971"/>
                    <a:pt x="15691" y="5028"/>
                  </a:cubicBezTo>
                  <a:cubicBezTo>
                    <a:pt x="15741" y="5134"/>
                    <a:pt x="15695" y="5145"/>
                    <a:pt x="15803" y="5188"/>
                  </a:cubicBezTo>
                  <a:cubicBezTo>
                    <a:pt x="15954" y="5246"/>
                    <a:pt x="15907" y="5684"/>
                    <a:pt x="16181" y="5475"/>
                  </a:cubicBezTo>
                  <a:cubicBezTo>
                    <a:pt x="16274" y="5404"/>
                    <a:pt x="16338" y="5319"/>
                    <a:pt x="16443" y="5268"/>
                  </a:cubicBezTo>
                  <a:cubicBezTo>
                    <a:pt x="16577" y="5203"/>
                    <a:pt x="16471" y="5124"/>
                    <a:pt x="16436" y="4930"/>
                  </a:cubicBezTo>
                  <a:cubicBezTo>
                    <a:pt x="16397" y="4707"/>
                    <a:pt x="16405" y="4656"/>
                    <a:pt x="16514" y="4468"/>
                  </a:cubicBezTo>
                  <a:cubicBezTo>
                    <a:pt x="16636" y="4258"/>
                    <a:pt x="16655" y="4145"/>
                    <a:pt x="16708" y="3895"/>
                  </a:cubicBezTo>
                  <a:cubicBezTo>
                    <a:pt x="16746" y="3716"/>
                    <a:pt x="16845" y="3663"/>
                    <a:pt x="16956" y="3603"/>
                  </a:cubicBezTo>
                  <a:lnTo>
                    <a:pt x="18219" y="3603"/>
                  </a:lnTo>
                  <a:cubicBezTo>
                    <a:pt x="18213" y="3803"/>
                    <a:pt x="18182" y="3970"/>
                    <a:pt x="18224" y="4156"/>
                  </a:cubicBezTo>
                  <a:cubicBezTo>
                    <a:pt x="18254" y="4288"/>
                    <a:pt x="18234" y="4442"/>
                    <a:pt x="18261" y="4582"/>
                  </a:cubicBezTo>
                  <a:cubicBezTo>
                    <a:pt x="18297" y="4769"/>
                    <a:pt x="18441" y="4724"/>
                    <a:pt x="18462" y="5076"/>
                  </a:cubicBezTo>
                  <a:cubicBezTo>
                    <a:pt x="18470" y="5215"/>
                    <a:pt x="18539" y="5324"/>
                    <a:pt x="18608" y="5408"/>
                  </a:cubicBezTo>
                  <a:cubicBezTo>
                    <a:pt x="18632" y="5438"/>
                    <a:pt x="18658" y="5476"/>
                    <a:pt x="18681" y="5510"/>
                  </a:cubicBezTo>
                  <a:cubicBezTo>
                    <a:pt x="18818" y="5711"/>
                    <a:pt x="18867" y="6061"/>
                    <a:pt x="18978" y="6167"/>
                  </a:cubicBezTo>
                  <a:cubicBezTo>
                    <a:pt x="19057" y="6242"/>
                    <a:pt x="19212" y="5979"/>
                    <a:pt x="19244" y="5997"/>
                  </a:cubicBezTo>
                  <a:cubicBezTo>
                    <a:pt x="19346" y="6058"/>
                    <a:pt x="19321" y="6018"/>
                    <a:pt x="19321" y="6199"/>
                  </a:cubicBezTo>
                  <a:cubicBezTo>
                    <a:pt x="19361" y="6409"/>
                    <a:pt x="19376" y="6506"/>
                    <a:pt x="19509" y="6598"/>
                  </a:cubicBezTo>
                  <a:cubicBezTo>
                    <a:pt x="19653" y="6697"/>
                    <a:pt x="19653" y="6803"/>
                    <a:pt x="19754" y="6864"/>
                  </a:cubicBezTo>
                  <a:cubicBezTo>
                    <a:pt x="19848" y="6921"/>
                    <a:pt x="19995" y="6939"/>
                    <a:pt x="20070" y="7021"/>
                  </a:cubicBezTo>
                  <a:cubicBezTo>
                    <a:pt x="20136" y="7093"/>
                    <a:pt x="20350" y="7076"/>
                    <a:pt x="20434" y="7294"/>
                  </a:cubicBezTo>
                  <a:cubicBezTo>
                    <a:pt x="20482" y="7417"/>
                    <a:pt x="20590" y="7403"/>
                    <a:pt x="20696" y="7501"/>
                  </a:cubicBezTo>
                  <a:cubicBezTo>
                    <a:pt x="20887" y="7676"/>
                    <a:pt x="20736" y="7739"/>
                    <a:pt x="20895" y="7867"/>
                  </a:cubicBezTo>
                  <a:cubicBezTo>
                    <a:pt x="21057" y="8000"/>
                    <a:pt x="21332" y="7750"/>
                    <a:pt x="21491" y="7709"/>
                  </a:cubicBezTo>
                  <a:cubicBezTo>
                    <a:pt x="21511" y="7703"/>
                    <a:pt x="21600" y="7678"/>
                    <a:pt x="21574" y="7758"/>
                  </a:cubicBezTo>
                  <a:cubicBezTo>
                    <a:pt x="21544" y="7849"/>
                    <a:pt x="21396" y="7857"/>
                    <a:pt x="21327" y="8077"/>
                  </a:cubicBezTo>
                  <a:cubicBezTo>
                    <a:pt x="21254" y="8309"/>
                    <a:pt x="21306" y="8350"/>
                    <a:pt x="21244" y="8570"/>
                  </a:cubicBezTo>
                  <a:cubicBezTo>
                    <a:pt x="21195" y="8740"/>
                    <a:pt x="21170" y="8702"/>
                    <a:pt x="21131" y="8903"/>
                  </a:cubicBezTo>
                  <a:cubicBezTo>
                    <a:pt x="21124" y="8940"/>
                    <a:pt x="21114" y="8976"/>
                    <a:pt x="21105" y="9015"/>
                  </a:cubicBezTo>
                  <a:lnTo>
                    <a:pt x="19809" y="13004"/>
                  </a:lnTo>
                  <a:lnTo>
                    <a:pt x="19001" y="15566"/>
                  </a:lnTo>
                  <a:cubicBezTo>
                    <a:pt x="18881" y="15851"/>
                    <a:pt x="18869" y="15725"/>
                    <a:pt x="18782" y="15894"/>
                  </a:cubicBezTo>
                  <a:cubicBezTo>
                    <a:pt x="18729" y="15999"/>
                    <a:pt x="18776" y="16283"/>
                    <a:pt x="18814" y="16373"/>
                  </a:cubicBezTo>
                  <a:cubicBezTo>
                    <a:pt x="18854" y="16472"/>
                    <a:pt x="18911" y="16562"/>
                    <a:pt x="18965" y="16648"/>
                  </a:cubicBezTo>
                  <a:cubicBezTo>
                    <a:pt x="19050" y="16787"/>
                    <a:pt x="19112" y="16958"/>
                    <a:pt x="19117" y="17148"/>
                  </a:cubicBezTo>
                  <a:lnTo>
                    <a:pt x="19121" y="17175"/>
                  </a:lnTo>
                  <a:lnTo>
                    <a:pt x="19049" y="17349"/>
                  </a:lnTo>
                  <a:cubicBezTo>
                    <a:pt x="19009" y="17511"/>
                    <a:pt x="19022" y="17693"/>
                    <a:pt x="18979" y="17804"/>
                  </a:cubicBezTo>
                  <a:cubicBezTo>
                    <a:pt x="18941" y="17906"/>
                    <a:pt x="18889" y="18001"/>
                    <a:pt x="18889" y="18117"/>
                  </a:cubicBezTo>
                  <a:cubicBezTo>
                    <a:pt x="18889" y="18165"/>
                    <a:pt x="18915" y="18427"/>
                    <a:pt x="18923" y="18483"/>
                  </a:cubicBezTo>
                  <a:cubicBezTo>
                    <a:pt x="18945" y="18646"/>
                    <a:pt x="18837" y="18810"/>
                    <a:pt x="18894" y="18967"/>
                  </a:cubicBezTo>
                  <a:cubicBezTo>
                    <a:pt x="18936" y="19080"/>
                    <a:pt x="18880" y="19257"/>
                    <a:pt x="18855" y="19375"/>
                  </a:cubicBezTo>
                  <a:cubicBezTo>
                    <a:pt x="18838" y="19460"/>
                    <a:pt x="18866" y="19526"/>
                    <a:pt x="18871" y="19577"/>
                  </a:cubicBezTo>
                  <a:cubicBezTo>
                    <a:pt x="18882" y="19692"/>
                    <a:pt x="18876" y="19686"/>
                    <a:pt x="18800" y="19761"/>
                  </a:cubicBezTo>
                  <a:lnTo>
                    <a:pt x="15000" y="19798"/>
                  </a:lnTo>
                  <a:cubicBezTo>
                    <a:pt x="14971" y="19758"/>
                    <a:pt x="14984" y="19727"/>
                    <a:pt x="14927" y="19680"/>
                  </a:cubicBezTo>
                  <a:cubicBezTo>
                    <a:pt x="14747" y="19533"/>
                    <a:pt x="14681" y="19578"/>
                    <a:pt x="14528" y="19774"/>
                  </a:cubicBezTo>
                  <a:cubicBezTo>
                    <a:pt x="14340" y="20016"/>
                    <a:pt x="14247" y="19536"/>
                    <a:pt x="14197" y="19461"/>
                  </a:cubicBezTo>
                  <a:cubicBezTo>
                    <a:pt x="14093" y="19308"/>
                    <a:pt x="14101" y="19533"/>
                    <a:pt x="14014" y="19220"/>
                  </a:cubicBezTo>
                  <a:cubicBezTo>
                    <a:pt x="13960" y="19025"/>
                    <a:pt x="13966" y="19049"/>
                    <a:pt x="13860" y="18959"/>
                  </a:cubicBezTo>
                  <a:cubicBezTo>
                    <a:pt x="13708" y="18831"/>
                    <a:pt x="13677" y="18821"/>
                    <a:pt x="13592" y="18595"/>
                  </a:cubicBezTo>
                  <a:cubicBezTo>
                    <a:pt x="13540" y="18459"/>
                    <a:pt x="13574" y="18374"/>
                    <a:pt x="13485" y="18346"/>
                  </a:cubicBezTo>
                  <a:cubicBezTo>
                    <a:pt x="13358" y="18305"/>
                    <a:pt x="13147" y="18318"/>
                    <a:pt x="12995" y="18288"/>
                  </a:cubicBezTo>
                  <a:cubicBezTo>
                    <a:pt x="12900" y="18270"/>
                    <a:pt x="12773" y="18291"/>
                    <a:pt x="12707" y="18274"/>
                  </a:cubicBezTo>
                  <a:cubicBezTo>
                    <a:pt x="12630" y="18254"/>
                    <a:pt x="12612" y="18275"/>
                    <a:pt x="12540" y="18275"/>
                  </a:cubicBezTo>
                  <a:cubicBezTo>
                    <a:pt x="12363" y="18275"/>
                    <a:pt x="12403" y="18565"/>
                    <a:pt x="12222" y="18786"/>
                  </a:cubicBezTo>
                  <a:cubicBezTo>
                    <a:pt x="11979" y="19083"/>
                    <a:pt x="12046" y="19110"/>
                    <a:pt x="11969" y="19527"/>
                  </a:cubicBezTo>
                  <a:cubicBezTo>
                    <a:pt x="11702" y="19765"/>
                    <a:pt x="11833" y="20030"/>
                    <a:pt x="11729" y="20106"/>
                  </a:cubicBezTo>
                  <a:cubicBezTo>
                    <a:pt x="11537" y="20246"/>
                    <a:pt x="11480" y="20007"/>
                    <a:pt x="11351" y="20119"/>
                  </a:cubicBezTo>
                  <a:cubicBezTo>
                    <a:pt x="11273" y="20185"/>
                    <a:pt x="11174" y="20214"/>
                    <a:pt x="11085" y="20212"/>
                  </a:cubicBezTo>
                  <a:cubicBezTo>
                    <a:pt x="10666" y="20204"/>
                    <a:pt x="10886" y="20697"/>
                    <a:pt x="10621" y="20891"/>
                  </a:cubicBezTo>
                  <a:cubicBezTo>
                    <a:pt x="10438" y="21024"/>
                    <a:pt x="10516" y="20628"/>
                    <a:pt x="10437" y="20641"/>
                  </a:cubicBezTo>
                  <a:cubicBezTo>
                    <a:pt x="10099" y="20693"/>
                    <a:pt x="10289" y="20953"/>
                    <a:pt x="10130" y="20961"/>
                  </a:cubicBezTo>
                  <a:cubicBezTo>
                    <a:pt x="10088" y="20962"/>
                    <a:pt x="10014" y="20849"/>
                    <a:pt x="9902" y="21030"/>
                  </a:cubicBezTo>
                  <a:cubicBezTo>
                    <a:pt x="9834" y="21139"/>
                    <a:pt x="9830" y="21142"/>
                    <a:pt x="9740" y="21102"/>
                  </a:cubicBezTo>
                  <a:cubicBezTo>
                    <a:pt x="9631" y="21054"/>
                    <a:pt x="9538" y="20823"/>
                    <a:pt x="9410" y="20884"/>
                  </a:cubicBezTo>
                  <a:cubicBezTo>
                    <a:pt x="9345" y="20915"/>
                    <a:pt x="9194" y="20942"/>
                    <a:pt x="9130" y="20908"/>
                  </a:cubicBezTo>
                  <a:cubicBezTo>
                    <a:pt x="9050" y="20866"/>
                    <a:pt x="9026" y="21044"/>
                    <a:pt x="8985" y="21119"/>
                  </a:cubicBezTo>
                  <a:cubicBezTo>
                    <a:pt x="8875" y="21317"/>
                    <a:pt x="8873" y="21323"/>
                    <a:pt x="8693" y="21427"/>
                  </a:cubicBezTo>
                  <a:lnTo>
                    <a:pt x="8438" y="21600"/>
                  </a:lnTo>
                  <a:lnTo>
                    <a:pt x="7669" y="21094"/>
                  </a:lnTo>
                  <a:lnTo>
                    <a:pt x="7530" y="21075"/>
                  </a:lnTo>
                  <a:lnTo>
                    <a:pt x="6325" y="20242"/>
                  </a:lnTo>
                  <a:lnTo>
                    <a:pt x="4536" y="18017"/>
                  </a:lnTo>
                  <a:lnTo>
                    <a:pt x="1463" y="17526"/>
                  </a:lnTo>
                  <a:lnTo>
                    <a:pt x="0" y="16740"/>
                  </a:lnTo>
                  <a:cubicBezTo>
                    <a:pt x="15" y="16564"/>
                    <a:pt x="60" y="16515"/>
                    <a:pt x="107" y="16302"/>
                  </a:cubicBezTo>
                  <a:cubicBezTo>
                    <a:pt x="158" y="16066"/>
                    <a:pt x="380" y="15945"/>
                    <a:pt x="524" y="15862"/>
                  </a:cubicBezTo>
                  <a:cubicBezTo>
                    <a:pt x="609" y="15812"/>
                    <a:pt x="787" y="15609"/>
                    <a:pt x="793" y="15462"/>
                  </a:cubicBezTo>
                  <a:cubicBezTo>
                    <a:pt x="803" y="15169"/>
                    <a:pt x="732" y="15205"/>
                    <a:pt x="688" y="14973"/>
                  </a:cubicBezTo>
                  <a:cubicBezTo>
                    <a:pt x="676" y="14904"/>
                    <a:pt x="696" y="14818"/>
                    <a:pt x="702" y="14750"/>
                  </a:cubicBezTo>
                  <a:cubicBezTo>
                    <a:pt x="821" y="14542"/>
                    <a:pt x="842" y="14417"/>
                    <a:pt x="939" y="14211"/>
                  </a:cubicBezTo>
                  <a:cubicBezTo>
                    <a:pt x="1006" y="14064"/>
                    <a:pt x="1063" y="13680"/>
                    <a:pt x="1094" y="13499"/>
                  </a:cubicBezTo>
                  <a:cubicBezTo>
                    <a:pt x="1129" y="13300"/>
                    <a:pt x="1234" y="13083"/>
                    <a:pt x="1373" y="13015"/>
                  </a:cubicBezTo>
                  <a:cubicBezTo>
                    <a:pt x="1400" y="13003"/>
                    <a:pt x="1724" y="12659"/>
                    <a:pt x="1779" y="12608"/>
                  </a:cubicBezTo>
                  <a:cubicBezTo>
                    <a:pt x="1929" y="12472"/>
                    <a:pt x="2012" y="12406"/>
                    <a:pt x="2157" y="12244"/>
                  </a:cubicBezTo>
                  <a:cubicBezTo>
                    <a:pt x="2528" y="11827"/>
                    <a:pt x="2871" y="12123"/>
                    <a:pt x="3247" y="11891"/>
                  </a:cubicBezTo>
                  <a:cubicBezTo>
                    <a:pt x="3409" y="11790"/>
                    <a:pt x="3401" y="11756"/>
                    <a:pt x="3529" y="11598"/>
                  </a:cubicBezTo>
                  <a:cubicBezTo>
                    <a:pt x="3617" y="11489"/>
                    <a:pt x="3602" y="11509"/>
                    <a:pt x="3709" y="11445"/>
                  </a:cubicBezTo>
                  <a:cubicBezTo>
                    <a:pt x="3866" y="11357"/>
                    <a:pt x="3969" y="11352"/>
                    <a:pt x="4124" y="11447"/>
                  </a:cubicBezTo>
                  <a:cubicBezTo>
                    <a:pt x="4293" y="11551"/>
                    <a:pt x="4277" y="11679"/>
                    <a:pt x="4389" y="11721"/>
                  </a:cubicBezTo>
                  <a:cubicBezTo>
                    <a:pt x="4463" y="11749"/>
                    <a:pt x="4582" y="11690"/>
                    <a:pt x="4629" y="11615"/>
                  </a:cubicBezTo>
                  <a:lnTo>
                    <a:pt x="4645" y="11560"/>
                  </a:lnTo>
                  <a:lnTo>
                    <a:pt x="4737" y="11240"/>
                  </a:lnTo>
                  <a:lnTo>
                    <a:pt x="5025" y="9097"/>
                  </a:lnTo>
                  <a:lnTo>
                    <a:pt x="5374" y="6062"/>
                  </a:lnTo>
                  <a:cubicBezTo>
                    <a:pt x="5356" y="5994"/>
                    <a:pt x="5293" y="5724"/>
                    <a:pt x="5254" y="5670"/>
                  </a:cubicBezTo>
                  <a:cubicBezTo>
                    <a:pt x="5131" y="5499"/>
                    <a:pt x="5176" y="5297"/>
                    <a:pt x="5098" y="5065"/>
                  </a:cubicBezTo>
                  <a:cubicBezTo>
                    <a:pt x="5008" y="4796"/>
                    <a:pt x="4997" y="4841"/>
                    <a:pt x="4853" y="4662"/>
                  </a:cubicBezTo>
                  <a:cubicBezTo>
                    <a:pt x="4757" y="4541"/>
                    <a:pt x="4732" y="4553"/>
                    <a:pt x="4650" y="4469"/>
                  </a:cubicBezTo>
                  <a:cubicBezTo>
                    <a:pt x="4528" y="4345"/>
                    <a:pt x="4598" y="3558"/>
                    <a:pt x="4595" y="3354"/>
                  </a:cubicBezTo>
                  <a:cubicBezTo>
                    <a:pt x="4594" y="3275"/>
                    <a:pt x="4602" y="3032"/>
                    <a:pt x="4688" y="3059"/>
                  </a:cubicBezTo>
                  <a:cubicBezTo>
                    <a:pt x="4843" y="3108"/>
                    <a:pt x="4921" y="2917"/>
                    <a:pt x="5052" y="2858"/>
                  </a:cubicBezTo>
                  <a:cubicBezTo>
                    <a:pt x="5164" y="2805"/>
                    <a:pt x="5208" y="2688"/>
                    <a:pt x="5357" y="2791"/>
                  </a:cubicBezTo>
                  <a:cubicBezTo>
                    <a:pt x="5399" y="2821"/>
                    <a:pt x="5465" y="2906"/>
                    <a:pt x="5603" y="2869"/>
                  </a:cubicBezTo>
                  <a:cubicBezTo>
                    <a:pt x="5559" y="2630"/>
                    <a:pt x="5666" y="2334"/>
                    <a:pt x="5603" y="2197"/>
                  </a:cubicBezTo>
                  <a:cubicBezTo>
                    <a:pt x="5523" y="2022"/>
                    <a:pt x="5483" y="2118"/>
                    <a:pt x="5371" y="2065"/>
                  </a:cubicBezTo>
                  <a:cubicBezTo>
                    <a:pt x="5241" y="2005"/>
                    <a:pt x="5096" y="2082"/>
                    <a:pt x="5051" y="2058"/>
                  </a:cubicBezTo>
                  <a:cubicBezTo>
                    <a:pt x="4924" y="1989"/>
                    <a:pt x="4972" y="2034"/>
                    <a:pt x="4848" y="2064"/>
                  </a:cubicBezTo>
                  <a:lnTo>
                    <a:pt x="4857" y="993"/>
                  </a:lnTo>
                  <a:lnTo>
                    <a:pt x="6801" y="1009"/>
                  </a:lnTo>
                  <a:cubicBezTo>
                    <a:pt x="6811" y="819"/>
                    <a:pt x="6786" y="846"/>
                    <a:pt x="6786" y="703"/>
                  </a:cubicBezTo>
                  <a:cubicBezTo>
                    <a:pt x="6786" y="485"/>
                    <a:pt x="6927" y="546"/>
                    <a:pt x="6993" y="638"/>
                  </a:cubicBezTo>
                  <a:cubicBezTo>
                    <a:pt x="7061" y="731"/>
                    <a:pt x="7225" y="656"/>
                    <a:pt x="7284" y="546"/>
                  </a:cubicBezTo>
                  <a:cubicBezTo>
                    <a:pt x="7469" y="202"/>
                    <a:pt x="7444" y="502"/>
                    <a:pt x="7573" y="415"/>
                  </a:cubicBezTo>
                  <a:cubicBezTo>
                    <a:pt x="7613" y="388"/>
                    <a:pt x="7685" y="100"/>
                    <a:pt x="7821" y="198"/>
                  </a:cubicBezTo>
                  <a:cubicBezTo>
                    <a:pt x="7911" y="263"/>
                    <a:pt x="7749" y="429"/>
                    <a:pt x="7947" y="581"/>
                  </a:cubicBezTo>
                  <a:cubicBezTo>
                    <a:pt x="7968" y="597"/>
                    <a:pt x="8059" y="746"/>
                    <a:pt x="8063" y="774"/>
                  </a:cubicBezTo>
                  <a:cubicBezTo>
                    <a:pt x="8078" y="891"/>
                    <a:pt x="8118" y="976"/>
                    <a:pt x="8118" y="1135"/>
                  </a:cubicBezTo>
                  <a:cubicBezTo>
                    <a:pt x="8118" y="1268"/>
                    <a:pt x="8114" y="1335"/>
                    <a:pt x="8142" y="1464"/>
                  </a:cubicBezTo>
                  <a:cubicBezTo>
                    <a:pt x="8161" y="1549"/>
                    <a:pt x="8023" y="1836"/>
                    <a:pt x="8365" y="1886"/>
                  </a:cubicBezTo>
                  <a:cubicBezTo>
                    <a:pt x="8390" y="1889"/>
                    <a:pt x="8435" y="1907"/>
                    <a:pt x="8484" y="1931"/>
                  </a:cubicBezTo>
                  <a:cubicBezTo>
                    <a:pt x="8552" y="1964"/>
                    <a:pt x="8625" y="2009"/>
                    <a:pt x="8654" y="2040"/>
                  </a:cubicBezTo>
                  <a:cubicBezTo>
                    <a:pt x="8751" y="2146"/>
                    <a:pt x="8851" y="2256"/>
                    <a:pt x="8923" y="2401"/>
                  </a:cubicBezTo>
                  <a:cubicBezTo>
                    <a:pt x="8952" y="2456"/>
                    <a:pt x="9089" y="2610"/>
                    <a:pt x="9135" y="2626"/>
                  </a:cubicBezTo>
                  <a:cubicBezTo>
                    <a:pt x="9385" y="2718"/>
                    <a:pt x="9588" y="2340"/>
                    <a:pt x="9773" y="2190"/>
                  </a:cubicBezTo>
                  <a:cubicBezTo>
                    <a:pt x="9801" y="2167"/>
                    <a:pt x="9828" y="2140"/>
                    <a:pt x="9857" y="2116"/>
                  </a:cubicBezTo>
                  <a:cubicBezTo>
                    <a:pt x="10178" y="2258"/>
                    <a:pt x="10067" y="2283"/>
                    <a:pt x="10061" y="2677"/>
                  </a:cubicBezTo>
                  <a:cubicBezTo>
                    <a:pt x="10058" y="2858"/>
                    <a:pt x="10161" y="2886"/>
                    <a:pt x="10254" y="2756"/>
                  </a:cubicBezTo>
                  <a:cubicBezTo>
                    <a:pt x="10446" y="2490"/>
                    <a:pt x="10336" y="2497"/>
                    <a:pt x="10381" y="2406"/>
                  </a:cubicBezTo>
                  <a:cubicBezTo>
                    <a:pt x="10422" y="2326"/>
                    <a:pt x="10460" y="2527"/>
                    <a:pt x="10550" y="2104"/>
                  </a:cubicBezTo>
                  <a:cubicBezTo>
                    <a:pt x="10614" y="1804"/>
                    <a:pt x="10676" y="2135"/>
                    <a:pt x="10797" y="1947"/>
                  </a:cubicBezTo>
                  <a:cubicBezTo>
                    <a:pt x="10858" y="1850"/>
                    <a:pt x="10828" y="1674"/>
                    <a:pt x="11028" y="1771"/>
                  </a:cubicBezTo>
                  <a:cubicBezTo>
                    <a:pt x="11127" y="1819"/>
                    <a:pt x="11162" y="1621"/>
                    <a:pt x="11260" y="1519"/>
                  </a:cubicBezTo>
                  <a:cubicBezTo>
                    <a:pt x="11355" y="1420"/>
                    <a:pt x="11374" y="1338"/>
                    <a:pt x="11492" y="1452"/>
                  </a:cubicBezTo>
                  <a:cubicBezTo>
                    <a:pt x="11608" y="1565"/>
                    <a:pt x="11640" y="1273"/>
                    <a:pt x="11738" y="1218"/>
                  </a:cubicBezTo>
                  <a:cubicBezTo>
                    <a:pt x="11984" y="1079"/>
                    <a:pt x="11771" y="485"/>
                    <a:pt x="12129" y="491"/>
                  </a:cubicBezTo>
                  <a:cubicBezTo>
                    <a:pt x="12246" y="492"/>
                    <a:pt x="12299" y="447"/>
                    <a:pt x="12386" y="351"/>
                  </a:cubicBezTo>
                  <a:cubicBezTo>
                    <a:pt x="12419" y="314"/>
                    <a:pt x="12486" y="252"/>
                    <a:pt x="12523" y="226"/>
                  </a:cubicBezTo>
                  <a:cubicBezTo>
                    <a:pt x="12655" y="174"/>
                    <a:pt x="12670" y="168"/>
                    <a:pt x="12703" y="0"/>
                  </a:cubicBezTo>
                  <a:close/>
                </a:path>
              </a:pathLst>
            </a:custGeom>
            <a:solidFill>
              <a:srgbClr val="215F9A"/>
            </a:solidFill>
            <a:ln w="3175" cap="flat">
              <a:solidFill>
                <a:srgbClr val="FFFFFF"/>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7" name="Freeform: Shape 67"/>
            <p:cNvSpPr/>
            <p:nvPr/>
          </p:nvSpPr>
          <p:spPr>
            <a:xfrm>
              <a:off x="3707772" y="7575098"/>
              <a:ext cx="1772800" cy="1738729"/>
            </a:xfrm>
            <a:custGeom>
              <a:avLst/>
              <a:gdLst/>
              <a:ahLst/>
              <a:cxnLst>
                <a:cxn ang="0">
                  <a:pos x="wd2" y="hd2"/>
                </a:cxn>
                <a:cxn ang="5400000">
                  <a:pos x="wd2" y="hd2"/>
                </a:cxn>
                <a:cxn ang="10800000">
                  <a:pos x="wd2" y="hd2"/>
                </a:cxn>
                <a:cxn ang="16200000">
                  <a:pos x="wd2" y="hd2"/>
                </a:cxn>
              </a:cxnLst>
              <a:rect l="0" t="0" r="r" b="b"/>
              <a:pathLst>
                <a:path w="21379" h="21564" extrusionOk="0">
                  <a:moveTo>
                    <a:pt x="10207" y="0"/>
                  </a:moveTo>
                  <a:lnTo>
                    <a:pt x="10902" y="106"/>
                  </a:lnTo>
                  <a:cubicBezTo>
                    <a:pt x="11090" y="129"/>
                    <a:pt x="11233" y="198"/>
                    <a:pt x="11397" y="160"/>
                  </a:cubicBezTo>
                  <a:cubicBezTo>
                    <a:pt x="11575" y="118"/>
                    <a:pt x="11798" y="-36"/>
                    <a:pt x="11981" y="149"/>
                  </a:cubicBezTo>
                  <a:cubicBezTo>
                    <a:pt x="12098" y="267"/>
                    <a:pt x="12739" y="62"/>
                    <a:pt x="13111" y="207"/>
                  </a:cubicBezTo>
                  <a:cubicBezTo>
                    <a:pt x="13295" y="278"/>
                    <a:pt x="13544" y="291"/>
                    <a:pt x="13771" y="407"/>
                  </a:cubicBezTo>
                  <a:cubicBezTo>
                    <a:pt x="13910" y="478"/>
                    <a:pt x="14606" y="552"/>
                    <a:pt x="14866" y="649"/>
                  </a:cubicBezTo>
                  <a:cubicBezTo>
                    <a:pt x="15271" y="803"/>
                    <a:pt x="15175" y="934"/>
                    <a:pt x="15416" y="1050"/>
                  </a:cubicBezTo>
                  <a:cubicBezTo>
                    <a:pt x="15610" y="1143"/>
                    <a:pt x="16037" y="1146"/>
                    <a:pt x="16285" y="1217"/>
                  </a:cubicBezTo>
                  <a:cubicBezTo>
                    <a:pt x="16826" y="1373"/>
                    <a:pt x="16948" y="1824"/>
                    <a:pt x="17432" y="2136"/>
                  </a:cubicBezTo>
                  <a:cubicBezTo>
                    <a:pt x="18017" y="2514"/>
                    <a:pt x="17984" y="2497"/>
                    <a:pt x="18363" y="3073"/>
                  </a:cubicBezTo>
                  <a:cubicBezTo>
                    <a:pt x="18404" y="3137"/>
                    <a:pt x="18495" y="3244"/>
                    <a:pt x="18525" y="3302"/>
                  </a:cubicBezTo>
                  <a:cubicBezTo>
                    <a:pt x="18731" y="3678"/>
                    <a:pt x="18765" y="3680"/>
                    <a:pt x="19146" y="3669"/>
                  </a:cubicBezTo>
                  <a:cubicBezTo>
                    <a:pt x="19490" y="3660"/>
                    <a:pt x="19250" y="4099"/>
                    <a:pt x="19968" y="4146"/>
                  </a:cubicBezTo>
                  <a:cubicBezTo>
                    <a:pt x="20254" y="4163"/>
                    <a:pt x="20594" y="4270"/>
                    <a:pt x="20866" y="4221"/>
                  </a:cubicBezTo>
                  <a:cubicBezTo>
                    <a:pt x="21249" y="4154"/>
                    <a:pt x="21600" y="4410"/>
                    <a:pt x="21206" y="4740"/>
                  </a:cubicBezTo>
                  <a:cubicBezTo>
                    <a:pt x="21066" y="4858"/>
                    <a:pt x="20791" y="5214"/>
                    <a:pt x="20795" y="5410"/>
                  </a:cubicBezTo>
                  <a:cubicBezTo>
                    <a:pt x="20802" y="5761"/>
                    <a:pt x="20990" y="5993"/>
                    <a:pt x="20654" y="6304"/>
                  </a:cubicBezTo>
                  <a:cubicBezTo>
                    <a:pt x="20538" y="6411"/>
                    <a:pt x="20284" y="6863"/>
                    <a:pt x="20568" y="6743"/>
                  </a:cubicBezTo>
                  <a:cubicBezTo>
                    <a:pt x="20840" y="6627"/>
                    <a:pt x="21165" y="6947"/>
                    <a:pt x="21284" y="6965"/>
                  </a:cubicBezTo>
                  <a:cubicBezTo>
                    <a:pt x="21204" y="7103"/>
                    <a:pt x="21130" y="7246"/>
                    <a:pt x="21050" y="7377"/>
                  </a:cubicBezTo>
                  <a:cubicBezTo>
                    <a:pt x="20756" y="7882"/>
                    <a:pt x="20563" y="8634"/>
                    <a:pt x="20215" y="9048"/>
                  </a:cubicBezTo>
                  <a:cubicBezTo>
                    <a:pt x="19845" y="9487"/>
                    <a:pt x="20005" y="10152"/>
                    <a:pt x="19685" y="10646"/>
                  </a:cubicBezTo>
                  <a:cubicBezTo>
                    <a:pt x="19458" y="10998"/>
                    <a:pt x="19282" y="11347"/>
                    <a:pt x="19062" y="11701"/>
                  </a:cubicBezTo>
                  <a:cubicBezTo>
                    <a:pt x="18876" y="11999"/>
                    <a:pt x="18856" y="12106"/>
                    <a:pt x="18616" y="12411"/>
                  </a:cubicBezTo>
                  <a:cubicBezTo>
                    <a:pt x="18397" y="12689"/>
                    <a:pt x="18270" y="12954"/>
                    <a:pt x="18021" y="13245"/>
                  </a:cubicBezTo>
                  <a:cubicBezTo>
                    <a:pt x="17843" y="13452"/>
                    <a:pt x="17750" y="13564"/>
                    <a:pt x="17551" y="13764"/>
                  </a:cubicBezTo>
                  <a:cubicBezTo>
                    <a:pt x="17480" y="13835"/>
                    <a:pt x="17411" y="13906"/>
                    <a:pt x="17350" y="13989"/>
                  </a:cubicBezTo>
                  <a:cubicBezTo>
                    <a:pt x="17138" y="14242"/>
                    <a:pt x="16948" y="14398"/>
                    <a:pt x="16712" y="14614"/>
                  </a:cubicBezTo>
                  <a:cubicBezTo>
                    <a:pt x="16703" y="14623"/>
                    <a:pt x="16225" y="15119"/>
                    <a:pt x="16350" y="14814"/>
                  </a:cubicBezTo>
                  <a:cubicBezTo>
                    <a:pt x="16404" y="14685"/>
                    <a:pt x="16612" y="14489"/>
                    <a:pt x="16716" y="14360"/>
                  </a:cubicBezTo>
                  <a:cubicBezTo>
                    <a:pt x="16956" y="14055"/>
                    <a:pt x="17363" y="14009"/>
                    <a:pt x="17504" y="13508"/>
                  </a:cubicBezTo>
                  <a:cubicBezTo>
                    <a:pt x="17590" y="13201"/>
                    <a:pt x="17171" y="13054"/>
                    <a:pt x="17660" y="12636"/>
                  </a:cubicBezTo>
                  <a:cubicBezTo>
                    <a:pt x="17904" y="12426"/>
                    <a:pt x="17915" y="12271"/>
                    <a:pt x="18079" y="12055"/>
                  </a:cubicBezTo>
                  <a:cubicBezTo>
                    <a:pt x="18659" y="11632"/>
                    <a:pt x="18560" y="11485"/>
                    <a:pt x="18566" y="10826"/>
                  </a:cubicBezTo>
                  <a:cubicBezTo>
                    <a:pt x="18566" y="10748"/>
                    <a:pt x="18573" y="10272"/>
                    <a:pt x="18415" y="10470"/>
                  </a:cubicBezTo>
                  <a:cubicBezTo>
                    <a:pt x="18162" y="10786"/>
                    <a:pt x="18001" y="10423"/>
                    <a:pt x="17666" y="10646"/>
                  </a:cubicBezTo>
                  <a:cubicBezTo>
                    <a:pt x="17463" y="10782"/>
                    <a:pt x="17292" y="10877"/>
                    <a:pt x="17238" y="11133"/>
                  </a:cubicBezTo>
                  <a:cubicBezTo>
                    <a:pt x="17155" y="11516"/>
                    <a:pt x="16885" y="11352"/>
                    <a:pt x="16820" y="12233"/>
                  </a:cubicBezTo>
                  <a:cubicBezTo>
                    <a:pt x="16772" y="12883"/>
                    <a:pt x="16668" y="12535"/>
                    <a:pt x="16383" y="13070"/>
                  </a:cubicBezTo>
                  <a:cubicBezTo>
                    <a:pt x="16158" y="13492"/>
                    <a:pt x="15723" y="13228"/>
                    <a:pt x="15383" y="13953"/>
                  </a:cubicBezTo>
                  <a:lnTo>
                    <a:pt x="15346" y="14015"/>
                  </a:lnTo>
                  <a:cubicBezTo>
                    <a:pt x="15288" y="14147"/>
                    <a:pt x="14805" y="15046"/>
                    <a:pt x="14950" y="15181"/>
                  </a:cubicBezTo>
                  <a:cubicBezTo>
                    <a:pt x="15050" y="15275"/>
                    <a:pt x="15686" y="14948"/>
                    <a:pt x="15874" y="14957"/>
                  </a:cubicBezTo>
                  <a:cubicBezTo>
                    <a:pt x="16009" y="14963"/>
                    <a:pt x="16394" y="14736"/>
                    <a:pt x="15937" y="15206"/>
                  </a:cubicBezTo>
                  <a:cubicBezTo>
                    <a:pt x="15688" y="15462"/>
                    <a:pt x="15664" y="15555"/>
                    <a:pt x="15338" y="15782"/>
                  </a:cubicBezTo>
                  <a:cubicBezTo>
                    <a:pt x="15039" y="15989"/>
                    <a:pt x="14442" y="16530"/>
                    <a:pt x="14306" y="16875"/>
                  </a:cubicBezTo>
                  <a:cubicBezTo>
                    <a:pt x="14199" y="17149"/>
                    <a:pt x="14148" y="17256"/>
                    <a:pt x="14072" y="17554"/>
                  </a:cubicBezTo>
                  <a:cubicBezTo>
                    <a:pt x="14009" y="17801"/>
                    <a:pt x="13948" y="17921"/>
                    <a:pt x="13907" y="18199"/>
                  </a:cubicBezTo>
                  <a:cubicBezTo>
                    <a:pt x="13836" y="18671"/>
                    <a:pt x="13427" y="19465"/>
                    <a:pt x="13111" y="19797"/>
                  </a:cubicBezTo>
                  <a:cubicBezTo>
                    <a:pt x="12927" y="19988"/>
                    <a:pt x="12693" y="20324"/>
                    <a:pt x="12514" y="20547"/>
                  </a:cubicBezTo>
                  <a:cubicBezTo>
                    <a:pt x="12072" y="20928"/>
                    <a:pt x="11780" y="21208"/>
                    <a:pt x="11529" y="21564"/>
                  </a:cubicBezTo>
                  <a:cubicBezTo>
                    <a:pt x="11363" y="21410"/>
                    <a:pt x="11045" y="21081"/>
                    <a:pt x="11010" y="20843"/>
                  </a:cubicBezTo>
                  <a:cubicBezTo>
                    <a:pt x="10977" y="20607"/>
                    <a:pt x="10962" y="20505"/>
                    <a:pt x="11062" y="20264"/>
                  </a:cubicBezTo>
                  <a:lnTo>
                    <a:pt x="11064" y="20242"/>
                  </a:lnTo>
                  <a:cubicBezTo>
                    <a:pt x="11088" y="20035"/>
                    <a:pt x="11066" y="19862"/>
                    <a:pt x="11094" y="19697"/>
                  </a:cubicBezTo>
                  <a:cubicBezTo>
                    <a:pt x="11198" y="19085"/>
                    <a:pt x="11358" y="19227"/>
                    <a:pt x="11629" y="18882"/>
                  </a:cubicBezTo>
                  <a:cubicBezTo>
                    <a:pt x="11824" y="18635"/>
                    <a:pt x="12155" y="18466"/>
                    <a:pt x="12239" y="18172"/>
                  </a:cubicBezTo>
                  <a:cubicBezTo>
                    <a:pt x="12304" y="17950"/>
                    <a:pt x="11776" y="17803"/>
                    <a:pt x="11603" y="17710"/>
                  </a:cubicBezTo>
                  <a:cubicBezTo>
                    <a:pt x="11324" y="17556"/>
                    <a:pt x="11047" y="17443"/>
                    <a:pt x="10830" y="17198"/>
                  </a:cubicBezTo>
                  <a:cubicBezTo>
                    <a:pt x="10527" y="16853"/>
                    <a:pt x="10436" y="16294"/>
                    <a:pt x="10255" y="15894"/>
                  </a:cubicBezTo>
                  <a:cubicBezTo>
                    <a:pt x="10134" y="15624"/>
                    <a:pt x="9820" y="15529"/>
                    <a:pt x="9558" y="15502"/>
                  </a:cubicBezTo>
                  <a:cubicBezTo>
                    <a:pt x="9240" y="15469"/>
                    <a:pt x="9166" y="15130"/>
                    <a:pt x="8959" y="14917"/>
                  </a:cubicBezTo>
                  <a:cubicBezTo>
                    <a:pt x="8677" y="14627"/>
                    <a:pt x="8653" y="14583"/>
                    <a:pt x="8415" y="14240"/>
                  </a:cubicBezTo>
                  <a:lnTo>
                    <a:pt x="8374" y="14180"/>
                  </a:lnTo>
                  <a:cubicBezTo>
                    <a:pt x="8283" y="14047"/>
                    <a:pt x="7991" y="13973"/>
                    <a:pt x="7833" y="13971"/>
                  </a:cubicBezTo>
                  <a:cubicBezTo>
                    <a:pt x="7396" y="13966"/>
                    <a:pt x="7507" y="13668"/>
                    <a:pt x="7054" y="13570"/>
                  </a:cubicBezTo>
                  <a:cubicBezTo>
                    <a:pt x="6267" y="13401"/>
                    <a:pt x="6641" y="13203"/>
                    <a:pt x="6197" y="12843"/>
                  </a:cubicBezTo>
                  <a:cubicBezTo>
                    <a:pt x="5892" y="12596"/>
                    <a:pt x="5635" y="12413"/>
                    <a:pt x="5421" y="12068"/>
                  </a:cubicBezTo>
                  <a:cubicBezTo>
                    <a:pt x="5260" y="11810"/>
                    <a:pt x="5016" y="12549"/>
                    <a:pt x="4724" y="12553"/>
                  </a:cubicBezTo>
                  <a:cubicBezTo>
                    <a:pt x="4207" y="12560"/>
                    <a:pt x="4230" y="12195"/>
                    <a:pt x="4088" y="11823"/>
                  </a:cubicBezTo>
                  <a:cubicBezTo>
                    <a:pt x="3860" y="11240"/>
                    <a:pt x="3609" y="11118"/>
                    <a:pt x="3239" y="10677"/>
                  </a:cubicBezTo>
                  <a:cubicBezTo>
                    <a:pt x="3081" y="10488"/>
                    <a:pt x="2547" y="10070"/>
                    <a:pt x="2495" y="9905"/>
                  </a:cubicBezTo>
                  <a:cubicBezTo>
                    <a:pt x="2424" y="9682"/>
                    <a:pt x="2283" y="9638"/>
                    <a:pt x="2054" y="9642"/>
                  </a:cubicBezTo>
                  <a:cubicBezTo>
                    <a:pt x="1841" y="9645"/>
                    <a:pt x="1560" y="9500"/>
                    <a:pt x="1504" y="9509"/>
                  </a:cubicBezTo>
                  <a:cubicBezTo>
                    <a:pt x="1443" y="9520"/>
                    <a:pt x="1357" y="9625"/>
                    <a:pt x="1326" y="9674"/>
                  </a:cubicBezTo>
                  <a:cubicBezTo>
                    <a:pt x="1207" y="9881"/>
                    <a:pt x="1030" y="10128"/>
                    <a:pt x="764" y="10116"/>
                  </a:cubicBezTo>
                  <a:cubicBezTo>
                    <a:pt x="409" y="10103"/>
                    <a:pt x="309" y="10067"/>
                    <a:pt x="0" y="9858"/>
                  </a:cubicBezTo>
                  <a:cubicBezTo>
                    <a:pt x="15" y="9836"/>
                    <a:pt x="4" y="9845"/>
                    <a:pt x="11" y="9823"/>
                  </a:cubicBezTo>
                  <a:cubicBezTo>
                    <a:pt x="37" y="9711"/>
                    <a:pt x="219" y="9540"/>
                    <a:pt x="312" y="9482"/>
                  </a:cubicBezTo>
                  <a:cubicBezTo>
                    <a:pt x="563" y="9324"/>
                    <a:pt x="541" y="9244"/>
                    <a:pt x="602" y="8941"/>
                  </a:cubicBezTo>
                  <a:cubicBezTo>
                    <a:pt x="602" y="8906"/>
                    <a:pt x="599" y="8866"/>
                    <a:pt x="604" y="8830"/>
                  </a:cubicBezTo>
                  <a:cubicBezTo>
                    <a:pt x="630" y="8552"/>
                    <a:pt x="738" y="8523"/>
                    <a:pt x="954" y="8494"/>
                  </a:cubicBezTo>
                  <a:cubicBezTo>
                    <a:pt x="1357" y="8441"/>
                    <a:pt x="1539" y="8018"/>
                    <a:pt x="1833" y="7726"/>
                  </a:cubicBezTo>
                  <a:cubicBezTo>
                    <a:pt x="2034" y="7526"/>
                    <a:pt x="2192" y="7194"/>
                    <a:pt x="2320" y="7059"/>
                  </a:cubicBezTo>
                  <a:cubicBezTo>
                    <a:pt x="2499" y="6870"/>
                    <a:pt x="2582" y="6440"/>
                    <a:pt x="2694" y="6407"/>
                  </a:cubicBezTo>
                  <a:cubicBezTo>
                    <a:pt x="3068" y="6302"/>
                    <a:pt x="2837" y="6160"/>
                    <a:pt x="3045" y="6097"/>
                  </a:cubicBezTo>
                  <a:cubicBezTo>
                    <a:pt x="3451" y="5975"/>
                    <a:pt x="3456" y="5214"/>
                    <a:pt x="3821" y="5131"/>
                  </a:cubicBezTo>
                  <a:cubicBezTo>
                    <a:pt x="4237" y="5040"/>
                    <a:pt x="4055" y="4628"/>
                    <a:pt x="4302" y="4517"/>
                  </a:cubicBezTo>
                  <a:cubicBezTo>
                    <a:pt x="4417" y="4466"/>
                    <a:pt x="4709" y="4301"/>
                    <a:pt x="4637" y="4141"/>
                  </a:cubicBezTo>
                  <a:cubicBezTo>
                    <a:pt x="4529" y="3899"/>
                    <a:pt x="4787" y="4021"/>
                    <a:pt x="4990" y="3939"/>
                  </a:cubicBezTo>
                  <a:cubicBezTo>
                    <a:pt x="5291" y="3818"/>
                    <a:pt x="4890" y="3422"/>
                    <a:pt x="5083" y="3344"/>
                  </a:cubicBezTo>
                  <a:cubicBezTo>
                    <a:pt x="5321" y="3251"/>
                    <a:pt x="5170" y="3353"/>
                    <a:pt x="5535" y="3131"/>
                  </a:cubicBezTo>
                  <a:cubicBezTo>
                    <a:pt x="5659" y="3008"/>
                    <a:pt x="5691" y="2948"/>
                    <a:pt x="5843" y="2837"/>
                  </a:cubicBezTo>
                  <a:cubicBezTo>
                    <a:pt x="6009" y="2715"/>
                    <a:pt x="6042" y="2750"/>
                    <a:pt x="6178" y="2623"/>
                  </a:cubicBezTo>
                  <a:cubicBezTo>
                    <a:pt x="6342" y="2472"/>
                    <a:pt x="6316" y="2476"/>
                    <a:pt x="6451" y="2314"/>
                  </a:cubicBezTo>
                  <a:cubicBezTo>
                    <a:pt x="6734" y="1967"/>
                    <a:pt x="6894" y="2167"/>
                    <a:pt x="7130" y="1998"/>
                  </a:cubicBezTo>
                  <a:cubicBezTo>
                    <a:pt x="7344" y="1844"/>
                    <a:pt x="7271" y="1413"/>
                    <a:pt x="7550" y="1377"/>
                  </a:cubicBezTo>
                  <a:cubicBezTo>
                    <a:pt x="8063" y="1310"/>
                    <a:pt x="8331" y="952"/>
                    <a:pt x="8697" y="925"/>
                  </a:cubicBezTo>
                  <a:cubicBezTo>
                    <a:pt x="9155" y="892"/>
                    <a:pt x="9043" y="491"/>
                    <a:pt x="9287" y="554"/>
                  </a:cubicBezTo>
                  <a:cubicBezTo>
                    <a:pt x="9599" y="632"/>
                    <a:pt x="9532" y="536"/>
                    <a:pt x="9690" y="360"/>
                  </a:cubicBezTo>
                  <a:cubicBezTo>
                    <a:pt x="9969" y="49"/>
                    <a:pt x="10077" y="164"/>
                    <a:pt x="10207" y="0"/>
                  </a:cubicBezTo>
                  <a:close/>
                </a:path>
              </a:pathLst>
            </a:custGeom>
            <a:solidFill>
              <a:srgbClr val="DCEAF7"/>
            </a:solidFill>
            <a:ln w="3175" cap="flat">
              <a:solidFill>
                <a:srgbClr val="215F9A"/>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sp>
          <p:nvSpPr>
            <p:cNvPr id="168" name="Freeform: Shape 68"/>
            <p:cNvSpPr/>
            <p:nvPr/>
          </p:nvSpPr>
          <p:spPr>
            <a:xfrm>
              <a:off x="4553988" y="7256242"/>
              <a:ext cx="1203084" cy="880669"/>
            </a:xfrm>
            <a:custGeom>
              <a:avLst/>
              <a:gdLst/>
              <a:ahLst/>
              <a:cxnLst>
                <a:cxn ang="0">
                  <a:pos x="wd2" y="hd2"/>
                </a:cxn>
                <a:cxn ang="5400000">
                  <a:pos x="wd2" y="hd2"/>
                </a:cxn>
                <a:cxn ang="10800000">
                  <a:pos x="wd2" y="hd2"/>
                </a:cxn>
                <a:cxn ang="16200000">
                  <a:pos x="wd2" y="hd2"/>
                </a:cxn>
              </a:cxnLst>
              <a:rect l="0" t="0" r="r" b="b"/>
              <a:pathLst>
                <a:path w="21449" h="21600" extrusionOk="0">
                  <a:moveTo>
                    <a:pt x="653" y="2399"/>
                  </a:moveTo>
                  <a:lnTo>
                    <a:pt x="1939" y="2460"/>
                  </a:lnTo>
                  <a:cubicBezTo>
                    <a:pt x="2355" y="2720"/>
                    <a:pt x="2326" y="2812"/>
                    <a:pt x="2620" y="3023"/>
                  </a:cubicBezTo>
                  <a:cubicBezTo>
                    <a:pt x="2998" y="3296"/>
                    <a:pt x="3465" y="2799"/>
                    <a:pt x="3941" y="2839"/>
                  </a:cubicBezTo>
                  <a:cubicBezTo>
                    <a:pt x="4392" y="2878"/>
                    <a:pt x="4818" y="3508"/>
                    <a:pt x="5429" y="3552"/>
                  </a:cubicBezTo>
                  <a:cubicBezTo>
                    <a:pt x="5912" y="3582"/>
                    <a:pt x="6382" y="3666"/>
                    <a:pt x="6830" y="3930"/>
                  </a:cubicBezTo>
                  <a:cubicBezTo>
                    <a:pt x="7473" y="4313"/>
                    <a:pt x="7754" y="4339"/>
                    <a:pt x="8449" y="4375"/>
                  </a:cubicBezTo>
                  <a:cubicBezTo>
                    <a:pt x="9085" y="4405"/>
                    <a:pt x="9274" y="4700"/>
                    <a:pt x="9850" y="4867"/>
                  </a:cubicBezTo>
                  <a:cubicBezTo>
                    <a:pt x="10279" y="4991"/>
                    <a:pt x="10429" y="4203"/>
                    <a:pt x="10509" y="3785"/>
                  </a:cubicBezTo>
                  <a:cubicBezTo>
                    <a:pt x="10630" y="3156"/>
                    <a:pt x="10502" y="2720"/>
                    <a:pt x="11043" y="2438"/>
                  </a:cubicBezTo>
                  <a:cubicBezTo>
                    <a:pt x="11152" y="2381"/>
                    <a:pt x="11868" y="2570"/>
                    <a:pt x="12220" y="2280"/>
                  </a:cubicBezTo>
                  <a:cubicBezTo>
                    <a:pt x="12566" y="1994"/>
                    <a:pt x="12547" y="1329"/>
                    <a:pt x="13362" y="1025"/>
                  </a:cubicBezTo>
                  <a:cubicBezTo>
                    <a:pt x="14031" y="1342"/>
                    <a:pt x="14015" y="1329"/>
                    <a:pt x="14639" y="990"/>
                  </a:cubicBezTo>
                  <a:cubicBezTo>
                    <a:pt x="15032" y="779"/>
                    <a:pt x="15755" y="1030"/>
                    <a:pt x="16053" y="1430"/>
                  </a:cubicBezTo>
                  <a:cubicBezTo>
                    <a:pt x="16360" y="1840"/>
                    <a:pt x="16926" y="2253"/>
                    <a:pt x="17345" y="1884"/>
                  </a:cubicBezTo>
                  <a:cubicBezTo>
                    <a:pt x="17771" y="1510"/>
                    <a:pt x="18411" y="775"/>
                    <a:pt x="18951" y="951"/>
                  </a:cubicBezTo>
                  <a:cubicBezTo>
                    <a:pt x="19239" y="1043"/>
                    <a:pt x="20298" y="251"/>
                    <a:pt x="20468" y="0"/>
                  </a:cubicBezTo>
                  <a:cubicBezTo>
                    <a:pt x="20429" y="242"/>
                    <a:pt x="21117" y="546"/>
                    <a:pt x="20893" y="805"/>
                  </a:cubicBezTo>
                  <a:cubicBezTo>
                    <a:pt x="20589" y="1162"/>
                    <a:pt x="20867" y="1470"/>
                    <a:pt x="20567" y="1602"/>
                  </a:cubicBezTo>
                  <a:cubicBezTo>
                    <a:pt x="20122" y="1796"/>
                    <a:pt x="20042" y="2447"/>
                    <a:pt x="20423" y="2918"/>
                  </a:cubicBezTo>
                  <a:cubicBezTo>
                    <a:pt x="20701" y="3261"/>
                    <a:pt x="21088" y="3314"/>
                    <a:pt x="20848" y="3780"/>
                  </a:cubicBezTo>
                  <a:cubicBezTo>
                    <a:pt x="20384" y="4669"/>
                    <a:pt x="20637" y="5664"/>
                    <a:pt x="20810" y="6615"/>
                  </a:cubicBezTo>
                  <a:cubicBezTo>
                    <a:pt x="20925" y="7257"/>
                    <a:pt x="21162" y="7909"/>
                    <a:pt x="21239" y="8441"/>
                  </a:cubicBezTo>
                  <a:lnTo>
                    <a:pt x="21271" y="8666"/>
                  </a:lnTo>
                  <a:cubicBezTo>
                    <a:pt x="21181" y="9123"/>
                    <a:pt x="21178" y="9330"/>
                    <a:pt x="21069" y="9788"/>
                  </a:cubicBezTo>
                  <a:cubicBezTo>
                    <a:pt x="20957" y="10267"/>
                    <a:pt x="20954" y="10386"/>
                    <a:pt x="21302" y="10598"/>
                  </a:cubicBezTo>
                  <a:cubicBezTo>
                    <a:pt x="21600" y="10782"/>
                    <a:pt x="21376" y="11077"/>
                    <a:pt x="21232" y="11416"/>
                  </a:cubicBezTo>
                  <a:cubicBezTo>
                    <a:pt x="20787" y="12455"/>
                    <a:pt x="20602" y="13674"/>
                    <a:pt x="20564" y="14862"/>
                  </a:cubicBezTo>
                  <a:cubicBezTo>
                    <a:pt x="20532" y="15866"/>
                    <a:pt x="20288" y="16922"/>
                    <a:pt x="19572" y="17366"/>
                  </a:cubicBezTo>
                  <a:cubicBezTo>
                    <a:pt x="19146" y="17630"/>
                    <a:pt x="17921" y="19030"/>
                    <a:pt x="17560" y="19518"/>
                  </a:cubicBezTo>
                  <a:cubicBezTo>
                    <a:pt x="17198" y="20007"/>
                    <a:pt x="16833" y="20671"/>
                    <a:pt x="16542" y="21243"/>
                  </a:cubicBezTo>
                  <a:cubicBezTo>
                    <a:pt x="16485" y="21358"/>
                    <a:pt x="16430" y="21477"/>
                    <a:pt x="16376" y="21600"/>
                  </a:cubicBezTo>
                  <a:cubicBezTo>
                    <a:pt x="16203" y="21565"/>
                    <a:pt x="15723" y="20927"/>
                    <a:pt x="15317" y="21160"/>
                  </a:cubicBezTo>
                  <a:cubicBezTo>
                    <a:pt x="14898" y="21402"/>
                    <a:pt x="15272" y="20509"/>
                    <a:pt x="15445" y="20293"/>
                  </a:cubicBezTo>
                  <a:cubicBezTo>
                    <a:pt x="15941" y="19677"/>
                    <a:pt x="15663" y="19219"/>
                    <a:pt x="15653" y="18524"/>
                  </a:cubicBezTo>
                  <a:cubicBezTo>
                    <a:pt x="15650" y="18136"/>
                    <a:pt x="16053" y="17437"/>
                    <a:pt x="16261" y="17199"/>
                  </a:cubicBezTo>
                  <a:cubicBezTo>
                    <a:pt x="16843" y="16548"/>
                    <a:pt x="16325" y="16037"/>
                    <a:pt x="15759" y="16174"/>
                  </a:cubicBezTo>
                  <a:cubicBezTo>
                    <a:pt x="15352" y="16270"/>
                    <a:pt x="14853" y="16059"/>
                    <a:pt x="14431" y="16024"/>
                  </a:cubicBezTo>
                  <a:cubicBezTo>
                    <a:pt x="13369" y="15932"/>
                    <a:pt x="13724" y="15065"/>
                    <a:pt x="13215" y="15082"/>
                  </a:cubicBezTo>
                  <a:cubicBezTo>
                    <a:pt x="12649" y="15104"/>
                    <a:pt x="12601" y="15100"/>
                    <a:pt x="12297" y="14356"/>
                  </a:cubicBezTo>
                  <a:cubicBezTo>
                    <a:pt x="12252" y="14242"/>
                    <a:pt x="12121" y="14030"/>
                    <a:pt x="12057" y="13903"/>
                  </a:cubicBezTo>
                  <a:cubicBezTo>
                    <a:pt x="11497" y="12763"/>
                    <a:pt x="11549" y="12798"/>
                    <a:pt x="10682" y="12050"/>
                  </a:cubicBezTo>
                  <a:cubicBezTo>
                    <a:pt x="9965" y="11429"/>
                    <a:pt x="9786" y="10540"/>
                    <a:pt x="8986" y="10232"/>
                  </a:cubicBezTo>
                  <a:cubicBezTo>
                    <a:pt x="8618" y="10091"/>
                    <a:pt x="7988" y="10087"/>
                    <a:pt x="7700" y="9902"/>
                  </a:cubicBezTo>
                  <a:cubicBezTo>
                    <a:pt x="7345" y="9673"/>
                    <a:pt x="7486" y="9414"/>
                    <a:pt x="6888" y="9110"/>
                  </a:cubicBezTo>
                  <a:cubicBezTo>
                    <a:pt x="6500" y="8912"/>
                    <a:pt x="5474" y="8771"/>
                    <a:pt x="5269" y="8630"/>
                  </a:cubicBezTo>
                  <a:cubicBezTo>
                    <a:pt x="4933" y="8401"/>
                    <a:pt x="4565" y="8375"/>
                    <a:pt x="4293" y="8234"/>
                  </a:cubicBezTo>
                  <a:cubicBezTo>
                    <a:pt x="3743" y="7948"/>
                    <a:pt x="2796" y="8353"/>
                    <a:pt x="2623" y="8120"/>
                  </a:cubicBezTo>
                  <a:cubicBezTo>
                    <a:pt x="2351" y="7754"/>
                    <a:pt x="2025" y="8058"/>
                    <a:pt x="1759" y="8142"/>
                  </a:cubicBezTo>
                  <a:cubicBezTo>
                    <a:pt x="1516" y="8217"/>
                    <a:pt x="1305" y="8080"/>
                    <a:pt x="1027" y="8036"/>
                  </a:cubicBezTo>
                  <a:lnTo>
                    <a:pt x="0" y="7825"/>
                  </a:lnTo>
                  <a:cubicBezTo>
                    <a:pt x="80" y="7693"/>
                    <a:pt x="166" y="7468"/>
                    <a:pt x="278" y="7055"/>
                  </a:cubicBezTo>
                  <a:cubicBezTo>
                    <a:pt x="346" y="6923"/>
                    <a:pt x="416" y="6518"/>
                    <a:pt x="477" y="6386"/>
                  </a:cubicBezTo>
                  <a:cubicBezTo>
                    <a:pt x="672" y="5963"/>
                    <a:pt x="445" y="5827"/>
                    <a:pt x="358" y="5400"/>
                  </a:cubicBezTo>
                  <a:cubicBezTo>
                    <a:pt x="186" y="4529"/>
                    <a:pt x="592" y="4551"/>
                    <a:pt x="435" y="3873"/>
                  </a:cubicBezTo>
                  <a:cubicBezTo>
                    <a:pt x="352" y="3494"/>
                    <a:pt x="528" y="2733"/>
                    <a:pt x="653" y="2399"/>
                  </a:cubicBezTo>
                  <a:close/>
                </a:path>
              </a:pathLst>
            </a:custGeom>
            <a:solidFill>
              <a:srgbClr val="DCEAF7"/>
            </a:solidFill>
            <a:ln w="3175" cap="flat">
              <a:solidFill>
                <a:srgbClr val="215F9A"/>
              </a:solidFill>
              <a:prstDash val="solid"/>
              <a:miter lim="800000"/>
            </a:ln>
            <a:effectLst/>
          </p:spPr>
          <p:txBody>
            <a:bodyPr wrap="square" lIns="91439" tIns="91439" rIns="91439" bIns="91439" numCol="1" anchor="ctr">
              <a:noAutofit/>
            </a:bodyPr>
            <a:lstStyle/>
            <a:p>
              <a:pPr algn="l" defTabSz="1828800">
                <a:defRPr sz="4800">
                  <a:latin typeface="Aptos"/>
                  <a:ea typeface="Aptos"/>
                  <a:cs typeface="Aptos"/>
                  <a:sym typeface="Aptos"/>
                </a:defRPr>
              </a:pPr>
              <a:endParaRPr/>
            </a:p>
          </p:txBody>
        </p:sp>
      </p:grpSp>
      <p:sp>
        <p:nvSpPr>
          <p:cNvPr id="170" name="CaixaDeTexto 37"/>
          <p:cNvSpPr txBox="1"/>
          <p:nvPr/>
        </p:nvSpPr>
        <p:spPr>
          <a:xfrm>
            <a:off x="16242665" y="4143733"/>
            <a:ext cx="7239337" cy="701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1828800">
              <a:defRPr sz="3600" b="1">
                <a:solidFill>
                  <a:srgbClr val="2C365B"/>
                </a:solidFill>
                <a:latin typeface="Arial"/>
                <a:ea typeface="Arial"/>
                <a:cs typeface="Arial"/>
                <a:sym typeface="Arial"/>
              </a:defRPr>
            </a:lvl1pPr>
          </a:lstStyle>
          <a:p>
            <a:r>
              <a:t>Associados</a:t>
            </a:r>
          </a:p>
        </p:txBody>
      </p:sp>
      <p:sp>
        <p:nvSpPr>
          <p:cNvPr id="171" name="CaixaDeTexto 39"/>
          <p:cNvSpPr txBox="1"/>
          <p:nvPr/>
        </p:nvSpPr>
        <p:spPr>
          <a:xfrm>
            <a:off x="16242665" y="3010172"/>
            <a:ext cx="7239337" cy="119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defTabSz="1828800">
              <a:defRPr sz="7200" b="1">
                <a:solidFill>
                  <a:srgbClr val="2C365B"/>
                </a:solidFill>
                <a:latin typeface="Arial"/>
                <a:ea typeface="Arial"/>
                <a:cs typeface="Arial"/>
                <a:sym typeface="Arial"/>
              </a:defRPr>
            </a:lvl1pPr>
          </a:lstStyle>
          <a:p>
            <a:r>
              <a:t>14.692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Lorem Ipsum Sic Dolor Amet"/>
          <p:cNvSpPr txBox="1">
            <a:spLocks noGrp="1"/>
          </p:cNvSpPr>
          <p:nvPr>
            <p:ph type="ctrTitle"/>
          </p:nvPr>
        </p:nvSpPr>
        <p:spPr>
          <a:xfrm>
            <a:off x="1787962" y="869479"/>
            <a:ext cx="20808076" cy="1898406"/>
          </a:xfrm>
          <a:prstGeom prst="rect">
            <a:avLst/>
          </a:prstGeom>
        </p:spPr>
        <p:txBody>
          <a:bodyPr anchor="ctr"/>
          <a:lstStyle/>
          <a:p>
            <a:pPr algn="l" defTabSz="668655">
              <a:lnSpc>
                <a:spcPct val="150000"/>
              </a:lnSpc>
              <a:defRPr sz="4374" b="1">
                <a:latin typeface="Arial"/>
                <a:ea typeface="Arial"/>
                <a:cs typeface="Arial"/>
                <a:sym typeface="Arial"/>
              </a:defRPr>
            </a:pPr>
            <a:r>
              <a:t>Brasil: rápido envelhecimento populacional e impacto na prática cardiológica</a:t>
            </a:r>
            <a:br/>
            <a:endParaRPr/>
          </a:p>
        </p:txBody>
      </p:sp>
      <p:sp>
        <p:nvSpPr>
          <p:cNvPr id="174" name="Lorem ipsum dolor sit amet, consectetur adipiscing elit. Mauris quam libero, ultrices non tempor ac, mattis imperdiet lacus. Mauris ex nulla, pulvinar in tempor non, maximus at dolor. In suscipit risus a tellus aliquet, non gravida tortor laoreet. Mauris"/>
          <p:cNvSpPr txBox="1"/>
          <p:nvPr/>
        </p:nvSpPr>
        <p:spPr>
          <a:xfrm>
            <a:off x="1787962" y="2736545"/>
            <a:ext cx="20808076" cy="3550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571500" indent="-571500" algn="l">
              <a:buSzPct val="100000"/>
              <a:buFont typeface="Arial"/>
              <a:buChar char="•"/>
              <a:defRPr sz="3600">
                <a:solidFill>
                  <a:srgbClr val="5E5E5E"/>
                </a:solidFill>
                <a:latin typeface="Arial"/>
                <a:ea typeface="Arial"/>
                <a:cs typeface="Arial"/>
                <a:sym typeface="Arial"/>
              </a:defRPr>
            </a:pPr>
            <a:r>
              <a:t>Expectativa de vida aumentou +- 4 meses/ano nas últimas 4 décadas</a:t>
            </a:r>
            <a:endParaRPr>
              <a:latin typeface="Myriad Pro Semibold"/>
              <a:ea typeface="Myriad Pro Semibold"/>
              <a:cs typeface="Myriad Pro Semibold"/>
              <a:sym typeface="Myriad Pro Semibold"/>
            </a:endParaRPr>
          </a:p>
          <a:p>
            <a:pPr marL="571500" indent="-571500" algn="l">
              <a:buSzPct val="100000"/>
              <a:buFont typeface="Arial"/>
              <a:buChar char="•"/>
              <a:defRPr sz="3600">
                <a:solidFill>
                  <a:srgbClr val="5E5E5E"/>
                </a:solidFill>
                <a:latin typeface="Arial"/>
                <a:ea typeface="Arial"/>
                <a:cs typeface="Arial"/>
                <a:sym typeface="Arial"/>
              </a:defRPr>
            </a:pPr>
            <a:endParaRPr>
              <a:latin typeface="Myriad Pro Semibold"/>
              <a:ea typeface="Myriad Pro Semibold"/>
              <a:cs typeface="Myriad Pro Semibold"/>
              <a:sym typeface="Myriad Pro Semibold"/>
            </a:endParaRPr>
          </a:p>
          <a:p>
            <a:pPr marL="571500" indent="-571500" algn="l">
              <a:buSzPct val="100000"/>
              <a:buFont typeface="Arial"/>
              <a:buChar char="•"/>
              <a:defRPr sz="3600">
                <a:solidFill>
                  <a:srgbClr val="5E5E5E"/>
                </a:solidFill>
                <a:latin typeface="Arial"/>
                <a:ea typeface="Arial"/>
                <a:cs typeface="Arial"/>
                <a:sym typeface="Arial"/>
              </a:defRPr>
            </a:pPr>
            <a:r>
              <a:t>Crescimento exponencial da população &gt;75 anos</a:t>
            </a:r>
            <a:endParaRPr>
              <a:latin typeface="Myriad Pro Semibold"/>
              <a:ea typeface="Myriad Pro Semibold"/>
              <a:cs typeface="Myriad Pro Semibold"/>
              <a:sym typeface="Myriad Pro Semibold"/>
            </a:endParaRPr>
          </a:p>
        </p:txBody>
      </p:sp>
      <p:pic>
        <p:nvPicPr>
          <p:cNvPr id="175" name="Imagem 1" descr="Imagem 1"/>
          <p:cNvPicPr>
            <a:picLocks noChangeAspect="1"/>
          </p:cNvPicPr>
          <p:nvPr/>
        </p:nvPicPr>
        <p:blipFill>
          <a:blip r:embed="rId2">
            <a:extLst/>
          </a:blip>
          <a:srcRect l="218" t="30303" r="66341" b="2606"/>
          <a:stretch>
            <a:fillRect/>
          </a:stretch>
        </p:blipFill>
        <p:spPr>
          <a:xfrm>
            <a:off x="4078558" y="6390499"/>
            <a:ext cx="7409827" cy="7091979"/>
          </a:xfrm>
          <a:prstGeom prst="rect">
            <a:avLst/>
          </a:prstGeom>
          <a:ln w="12700">
            <a:miter lim="400000"/>
          </a:ln>
        </p:spPr>
      </p:pic>
      <p:pic>
        <p:nvPicPr>
          <p:cNvPr id="176" name="Imagem 4" descr="Imagem 4"/>
          <p:cNvPicPr>
            <a:picLocks noChangeAspect="1"/>
          </p:cNvPicPr>
          <p:nvPr/>
        </p:nvPicPr>
        <p:blipFill>
          <a:blip r:embed="rId2">
            <a:extLst/>
          </a:blip>
          <a:srcRect l="67124" t="31256" b="1352"/>
          <a:stretch>
            <a:fillRect/>
          </a:stretch>
        </p:blipFill>
        <p:spPr>
          <a:xfrm>
            <a:off x="12895617" y="6470112"/>
            <a:ext cx="7409600" cy="7245888"/>
          </a:xfrm>
          <a:prstGeom prst="rect">
            <a:avLst/>
          </a:prstGeom>
          <a:ln w="12700">
            <a:miter lim="400000"/>
          </a:ln>
        </p:spPr>
      </p:pic>
      <p:sp>
        <p:nvSpPr>
          <p:cNvPr id="177" name="Retângulo Arredondado 2"/>
          <p:cNvSpPr/>
          <p:nvPr/>
        </p:nvSpPr>
        <p:spPr>
          <a:xfrm>
            <a:off x="13368337" y="5389767"/>
            <a:ext cx="6795248" cy="1154067"/>
          </a:xfrm>
          <a:prstGeom prst="roundRect">
            <a:avLst>
              <a:gd name="adj" fmla="val 16667"/>
            </a:avLst>
          </a:prstGeom>
          <a:solidFill>
            <a:srgbClr val="223D65"/>
          </a:solidFill>
          <a:ln w="25400">
            <a:solidFill>
              <a:srgbClr val="00446C"/>
            </a:solidFill>
          </a:ln>
        </p:spPr>
        <p:txBody>
          <a:bodyPr lIns="0" tIns="0" rIns="0" bIns="0" anchor="ctr"/>
          <a:lstStyle/>
          <a:p>
            <a:pPr>
              <a:defRPr sz="2400" b="1">
                <a:solidFill>
                  <a:srgbClr val="FFFFFF"/>
                </a:solidFill>
                <a:latin typeface="Arial"/>
                <a:ea typeface="Arial"/>
                <a:cs typeface="Arial"/>
                <a:sym typeface="Arial"/>
              </a:defRPr>
            </a:pPr>
            <a:endParaRPr/>
          </a:p>
        </p:txBody>
      </p:sp>
      <p:sp>
        <p:nvSpPr>
          <p:cNvPr id="178" name="CaixaDeTexto 5"/>
          <p:cNvSpPr txBox="1"/>
          <p:nvPr/>
        </p:nvSpPr>
        <p:spPr>
          <a:xfrm>
            <a:off x="13578399" y="5643634"/>
            <a:ext cx="6375123" cy="609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600" b="1">
                <a:solidFill>
                  <a:srgbClr val="FFFFFF"/>
                </a:solidFill>
                <a:latin typeface="Arial"/>
                <a:ea typeface="Arial"/>
                <a:cs typeface="Arial"/>
                <a:sym typeface="Arial"/>
              </a:defRPr>
            </a:pPr>
            <a:r>
              <a:t>2030: </a:t>
            </a:r>
            <a:r>
              <a:rPr b="0"/>
              <a:t>+11 milhões &gt;75 anos</a:t>
            </a:r>
          </a:p>
        </p:txBody>
      </p:sp>
      <p:sp>
        <p:nvSpPr>
          <p:cNvPr id="179" name="Linha"/>
          <p:cNvSpPr/>
          <p:nvPr/>
        </p:nvSpPr>
        <p:spPr>
          <a:xfrm>
            <a:off x="14840391" y="9197465"/>
            <a:ext cx="3851139" cy="1"/>
          </a:xfrm>
          <a:prstGeom prst="line">
            <a:avLst/>
          </a:prstGeom>
          <a:ln w="63500">
            <a:solidFill>
              <a:srgbClr val="000000"/>
            </a:solidFill>
            <a:prstDash val="sysDot"/>
            <a:miter lim="400000"/>
          </a:ln>
        </p:spPr>
        <p:txBody>
          <a:bodyPr lIns="45718" tIns="45718" rIns="45718" bIns="45718"/>
          <a:lstStyle/>
          <a:p>
            <a:endParaRPr/>
          </a:p>
        </p:txBody>
      </p:sp>
      <p:sp>
        <p:nvSpPr>
          <p:cNvPr id="180" name="Linha"/>
          <p:cNvSpPr/>
          <p:nvPr/>
        </p:nvSpPr>
        <p:spPr>
          <a:xfrm>
            <a:off x="5870517" y="9197465"/>
            <a:ext cx="3851139" cy="1"/>
          </a:xfrm>
          <a:prstGeom prst="line">
            <a:avLst/>
          </a:prstGeom>
          <a:ln w="63500">
            <a:solidFill>
              <a:srgbClr val="000000"/>
            </a:solidFill>
            <a:prstDash val="sysDot"/>
            <a:miter lim="400000"/>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filme-colado.png" descr="filme-colado.png"/>
          <p:cNvPicPr>
            <a:picLocks noChangeAspect="1"/>
          </p:cNvPicPr>
          <p:nvPr/>
        </p:nvPicPr>
        <p:blipFill>
          <a:blip r:embed="rId2">
            <a:extLst/>
          </a:blip>
          <a:stretch>
            <a:fillRect/>
          </a:stretch>
        </p:blipFill>
        <p:spPr>
          <a:xfrm>
            <a:off x="1797922" y="2167293"/>
            <a:ext cx="20788156" cy="5142170"/>
          </a:xfrm>
          <a:prstGeom prst="rect">
            <a:avLst/>
          </a:prstGeom>
          <a:ln w="12700">
            <a:miter lim="400000"/>
          </a:ln>
        </p:spPr>
      </p:pic>
      <p:pic>
        <p:nvPicPr>
          <p:cNvPr id="183" name="filme-colado.png" descr="filme-colado.png"/>
          <p:cNvPicPr>
            <a:picLocks noChangeAspect="1"/>
          </p:cNvPicPr>
          <p:nvPr/>
        </p:nvPicPr>
        <p:blipFill>
          <a:blip r:embed="rId3">
            <a:extLst/>
          </a:blip>
          <a:stretch>
            <a:fillRect/>
          </a:stretch>
        </p:blipFill>
        <p:spPr>
          <a:xfrm>
            <a:off x="4293898" y="8887810"/>
            <a:ext cx="16317534" cy="2202368"/>
          </a:xfrm>
          <a:prstGeom prst="rect">
            <a:avLst/>
          </a:prstGeom>
          <a:ln w="12700">
            <a:miter lim="400000"/>
          </a:ln>
        </p:spPr>
      </p:pic>
      <p:pic>
        <p:nvPicPr>
          <p:cNvPr id="184" name="filme-colado.png" descr="filme-colado.png"/>
          <p:cNvPicPr>
            <a:picLocks noChangeAspect="1"/>
          </p:cNvPicPr>
          <p:nvPr/>
        </p:nvPicPr>
        <p:blipFill>
          <a:blip r:embed="rId4">
            <a:extLst/>
          </a:blip>
          <a:stretch>
            <a:fillRect/>
          </a:stretch>
        </p:blipFill>
        <p:spPr>
          <a:xfrm>
            <a:off x="11949190" y="8163935"/>
            <a:ext cx="2269395" cy="653893"/>
          </a:xfrm>
          <a:prstGeom prst="rect">
            <a:avLst/>
          </a:prstGeom>
          <a:ln w="12700">
            <a:miter lim="400000"/>
          </a:ln>
        </p:spPr>
      </p:pic>
      <p:pic>
        <p:nvPicPr>
          <p:cNvPr id="185" name="filme-colado.png" descr="filme-colado.png"/>
          <p:cNvPicPr>
            <a:picLocks noChangeAspect="1"/>
          </p:cNvPicPr>
          <p:nvPr/>
        </p:nvPicPr>
        <p:blipFill>
          <a:blip r:embed="rId5">
            <a:extLst/>
          </a:blip>
          <a:stretch>
            <a:fillRect/>
          </a:stretch>
        </p:blipFill>
        <p:spPr>
          <a:xfrm>
            <a:off x="6409132" y="7185182"/>
            <a:ext cx="13349511" cy="908770"/>
          </a:xfrm>
          <a:prstGeom prst="rect">
            <a:avLst/>
          </a:prstGeom>
          <a:ln w="12700">
            <a:miter lim="400000"/>
          </a:ln>
        </p:spPr>
      </p:pic>
      <p:pic>
        <p:nvPicPr>
          <p:cNvPr id="186" name="filme-colado.png" descr="filme-colado.png"/>
          <p:cNvPicPr>
            <a:picLocks noChangeAspect="1"/>
          </p:cNvPicPr>
          <p:nvPr/>
        </p:nvPicPr>
        <p:blipFill>
          <a:blip r:embed="rId6">
            <a:extLst/>
          </a:blip>
          <a:stretch>
            <a:fillRect/>
          </a:stretch>
        </p:blipFill>
        <p:spPr>
          <a:xfrm>
            <a:off x="720641" y="12452760"/>
            <a:ext cx="7740412" cy="3076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filme-colado.png" descr="filme-colado.png"/>
          <p:cNvPicPr>
            <a:picLocks noChangeAspect="1"/>
          </p:cNvPicPr>
          <p:nvPr/>
        </p:nvPicPr>
        <p:blipFill>
          <a:blip r:embed="rId2">
            <a:extLst/>
          </a:blip>
          <a:stretch>
            <a:fillRect/>
          </a:stretch>
        </p:blipFill>
        <p:spPr>
          <a:xfrm>
            <a:off x="5209992" y="9937278"/>
            <a:ext cx="14686939" cy="1982287"/>
          </a:xfrm>
          <a:prstGeom prst="rect">
            <a:avLst/>
          </a:prstGeom>
          <a:ln w="12700">
            <a:miter lim="400000"/>
          </a:ln>
        </p:spPr>
      </p:pic>
      <p:pic>
        <p:nvPicPr>
          <p:cNvPr id="189" name="filme-colado.png" descr="filme-colado.png"/>
          <p:cNvPicPr>
            <a:picLocks noChangeAspect="1"/>
          </p:cNvPicPr>
          <p:nvPr/>
        </p:nvPicPr>
        <p:blipFill>
          <a:blip r:embed="rId3">
            <a:extLst/>
          </a:blip>
          <a:stretch>
            <a:fillRect/>
          </a:stretch>
        </p:blipFill>
        <p:spPr>
          <a:xfrm>
            <a:off x="720641" y="12452760"/>
            <a:ext cx="7740412" cy="307674"/>
          </a:xfrm>
          <a:prstGeom prst="rect">
            <a:avLst/>
          </a:prstGeom>
          <a:ln w="12700">
            <a:miter lim="400000"/>
          </a:ln>
        </p:spPr>
      </p:pic>
      <p:grpSp>
        <p:nvGrpSpPr>
          <p:cNvPr id="192" name="Agrupar"/>
          <p:cNvGrpSpPr/>
          <p:nvPr/>
        </p:nvGrpSpPr>
        <p:grpSpPr>
          <a:xfrm>
            <a:off x="2149276" y="3086988"/>
            <a:ext cx="20085371" cy="6515997"/>
            <a:chOff x="0" y="1631532"/>
            <a:chExt cx="20085370" cy="6515996"/>
          </a:xfrm>
        </p:grpSpPr>
        <p:pic>
          <p:nvPicPr>
            <p:cNvPr id="190" name="filme-colado.png" descr="filme-colado.png"/>
            <p:cNvPicPr>
              <a:picLocks noChangeAspect="1"/>
            </p:cNvPicPr>
            <p:nvPr/>
          </p:nvPicPr>
          <p:blipFill>
            <a:blip r:embed="rId4">
              <a:extLst/>
            </a:blip>
            <a:srcRect t="25983"/>
            <a:stretch>
              <a:fillRect/>
            </a:stretch>
          </p:blipFill>
          <p:spPr>
            <a:xfrm>
              <a:off x="76" y="1932712"/>
              <a:ext cx="20085295" cy="6214818"/>
            </a:xfrm>
            <a:prstGeom prst="rect">
              <a:avLst/>
            </a:prstGeom>
            <a:ln w="12700" cap="flat">
              <a:noFill/>
              <a:miter lim="400000"/>
            </a:ln>
            <a:effectLst/>
          </p:spPr>
        </p:pic>
        <p:pic>
          <p:nvPicPr>
            <p:cNvPr id="191" name="filme-colado.png" descr="filme-colado.png"/>
            <p:cNvPicPr>
              <a:picLocks noChangeAspect="1"/>
            </p:cNvPicPr>
            <p:nvPr/>
          </p:nvPicPr>
          <p:blipFill>
            <a:blip r:embed="rId4">
              <a:extLst/>
            </a:blip>
            <a:srcRect b="33189"/>
            <a:stretch>
              <a:fillRect/>
            </a:stretch>
          </p:blipFill>
          <p:spPr>
            <a:xfrm>
              <a:off x="0" y="1631532"/>
              <a:ext cx="20085294" cy="5609792"/>
            </a:xfrm>
            <a:prstGeom prst="rect">
              <a:avLst/>
            </a:prstGeom>
            <a:ln w="12700" cap="flat">
              <a:noFill/>
              <a:miter lim="400000"/>
            </a:ln>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m" descr="Imagem"/>
          <p:cNvPicPr>
            <a:picLocks noChangeAspect="1"/>
          </p:cNvPicPr>
          <p:nvPr/>
        </p:nvPicPr>
        <p:blipFill>
          <a:blip r:embed="rId2">
            <a:extLst/>
          </a:blip>
          <a:stretch>
            <a:fillRect/>
          </a:stretch>
        </p:blipFill>
        <p:spPr>
          <a:xfrm>
            <a:off x="1995666" y="2996465"/>
            <a:ext cx="9617767" cy="8833458"/>
          </a:xfrm>
          <a:prstGeom prst="rect">
            <a:avLst/>
          </a:prstGeom>
          <a:ln w="12700">
            <a:miter lim="400000"/>
          </a:ln>
        </p:spPr>
      </p:pic>
      <p:pic>
        <p:nvPicPr>
          <p:cNvPr id="195" name="Imagem" descr="Imagem"/>
          <p:cNvPicPr>
            <a:picLocks noChangeAspect="1"/>
          </p:cNvPicPr>
          <p:nvPr/>
        </p:nvPicPr>
        <p:blipFill>
          <a:blip r:embed="rId3">
            <a:extLst/>
          </a:blip>
          <a:stretch>
            <a:fillRect/>
          </a:stretch>
        </p:blipFill>
        <p:spPr>
          <a:xfrm>
            <a:off x="11363747" y="3240671"/>
            <a:ext cx="9784266" cy="8986379"/>
          </a:xfrm>
          <a:prstGeom prst="rect">
            <a:avLst/>
          </a:prstGeom>
          <a:ln w="12700">
            <a:miter lim="400000"/>
          </a:ln>
        </p:spPr>
      </p:pic>
      <p:pic>
        <p:nvPicPr>
          <p:cNvPr id="196" name="Imagem" descr="Imagem"/>
          <p:cNvPicPr>
            <a:picLocks noChangeAspect="1"/>
          </p:cNvPicPr>
          <p:nvPr/>
        </p:nvPicPr>
        <p:blipFill>
          <a:blip r:embed="rId4">
            <a:extLst/>
          </a:blip>
          <a:stretch>
            <a:fillRect/>
          </a:stretch>
        </p:blipFill>
        <p:spPr>
          <a:xfrm>
            <a:off x="1974576" y="11548133"/>
            <a:ext cx="9659947" cy="669714"/>
          </a:xfrm>
          <a:prstGeom prst="rect">
            <a:avLst/>
          </a:prstGeom>
          <a:ln w="12700">
            <a:miter lim="400000"/>
          </a:ln>
        </p:spPr>
      </p:pic>
      <p:sp>
        <p:nvSpPr>
          <p:cNvPr id="197" name="Retângulo"/>
          <p:cNvSpPr/>
          <p:nvPr/>
        </p:nvSpPr>
        <p:spPr>
          <a:xfrm>
            <a:off x="20917233" y="3426778"/>
            <a:ext cx="402391" cy="7205794"/>
          </a:xfrm>
          <a:prstGeom prst="rect">
            <a:avLst/>
          </a:prstGeom>
          <a:solidFill>
            <a:srgbClr val="FFFFFF"/>
          </a:solidFill>
          <a:ln w="12700">
            <a:miter lim="400000"/>
          </a:ln>
        </p:spPr>
        <p:txBody>
          <a:bodyPr lIns="0" tIns="0" rIns="0" bIns="0" anchor="ctr"/>
          <a:lstStyle/>
          <a:p>
            <a:endParaRPr/>
          </a:p>
        </p:txBody>
      </p:sp>
      <p:pic>
        <p:nvPicPr>
          <p:cNvPr id="198" name="Imagem" descr="Imagem"/>
          <p:cNvPicPr>
            <a:picLocks noChangeAspect="1"/>
          </p:cNvPicPr>
          <p:nvPr/>
        </p:nvPicPr>
        <p:blipFill>
          <a:blip r:embed="rId5">
            <a:extLst/>
          </a:blip>
          <a:stretch>
            <a:fillRect/>
          </a:stretch>
        </p:blipFill>
        <p:spPr>
          <a:xfrm>
            <a:off x="21109300" y="6118085"/>
            <a:ext cx="451811" cy="2590218"/>
          </a:xfrm>
          <a:prstGeom prst="rect">
            <a:avLst/>
          </a:prstGeom>
          <a:ln w="12700">
            <a:miter lim="400000"/>
          </a:ln>
        </p:spPr>
      </p:pic>
      <p:pic>
        <p:nvPicPr>
          <p:cNvPr id="199" name="Imagem" descr="Imagem"/>
          <p:cNvPicPr>
            <a:picLocks noChangeAspect="1"/>
          </p:cNvPicPr>
          <p:nvPr/>
        </p:nvPicPr>
        <p:blipFill>
          <a:blip r:embed="rId6">
            <a:extLst/>
          </a:blip>
          <a:stretch>
            <a:fillRect/>
          </a:stretch>
        </p:blipFill>
        <p:spPr>
          <a:xfrm>
            <a:off x="11208808" y="6184127"/>
            <a:ext cx="402391" cy="1691095"/>
          </a:xfrm>
          <a:prstGeom prst="rect">
            <a:avLst/>
          </a:prstGeom>
          <a:ln w="12700">
            <a:miter lim="400000"/>
          </a:ln>
        </p:spPr>
      </p:pic>
      <p:pic>
        <p:nvPicPr>
          <p:cNvPr id="200" name="Imagem" descr="Imagem"/>
          <p:cNvPicPr>
            <a:picLocks noChangeAspect="1"/>
          </p:cNvPicPr>
          <p:nvPr/>
        </p:nvPicPr>
        <p:blipFill>
          <a:blip r:embed="rId7">
            <a:extLst/>
          </a:blip>
          <a:stretch>
            <a:fillRect/>
          </a:stretch>
        </p:blipFill>
        <p:spPr>
          <a:xfrm>
            <a:off x="12117856" y="3022186"/>
            <a:ext cx="8939558" cy="600727"/>
          </a:xfrm>
          <a:prstGeom prst="rect">
            <a:avLst/>
          </a:prstGeom>
          <a:ln w="12700">
            <a:miter lim="400000"/>
          </a:ln>
        </p:spPr>
      </p:pic>
      <p:pic>
        <p:nvPicPr>
          <p:cNvPr id="201" name="Imagem" descr="Imagem"/>
          <p:cNvPicPr>
            <a:picLocks noChangeAspect="1"/>
          </p:cNvPicPr>
          <p:nvPr/>
        </p:nvPicPr>
        <p:blipFill>
          <a:blip r:embed="rId8">
            <a:extLst/>
          </a:blip>
          <a:stretch>
            <a:fillRect/>
          </a:stretch>
        </p:blipFill>
        <p:spPr>
          <a:xfrm>
            <a:off x="5577650" y="1618293"/>
            <a:ext cx="13228700" cy="892924"/>
          </a:xfrm>
          <a:prstGeom prst="rect">
            <a:avLst/>
          </a:prstGeom>
          <a:ln w="12700">
            <a:miter lim="400000"/>
          </a:ln>
        </p:spPr>
      </p:pic>
      <p:pic>
        <p:nvPicPr>
          <p:cNvPr id="202" name="Imagem" descr="Imagem"/>
          <p:cNvPicPr>
            <a:picLocks noChangeAspect="1"/>
          </p:cNvPicPr>
          <p:nvPr/>
        </p:nvPicPr>
        <p:blipFill>
          <a:blip r:embed="rId9">
            <a:extLst/>
          </a:blip>
          <a:stretch>
            <a:fillRect/>
          </a:stretch>
        </p:blipFill>
        <p:spPr>
          <a:xfrm>
            <a:off x="510100" y="12578690"/>
            <a:ext cx="7006001" cy="45573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m" descr="Imagem"/>
          <p:cNvPicPr>
            <a:picLocks noChangeAspect="1"/>
          </p:cNvPicPr>
          <p:nvPr/>
        </p:nvPicPr>
        <p:blipFill>
          <a:blip r:embed="rId2">
            <a:extLst/>
          </a:blip>
          <a:stretch>
            <a:fillRect/>
          </a:stretch>
        </p:blipFill>
        <p:spPr>
          <a:xfrm>
            <a:off x="256395" y="4636936"/>
            <a:ext cx="7467412" cy="5288963"/>
          </a:xfrm>
          <a:prstGeom prst="rect">
            <a:avLst/>
          </a:prstGeom>
          <a:ln w="12700">
            <a:miter lim="400000"/>
          </a:ln>
        </p:spPr>
      </p:pic>
      <p:pic>
        <p:nvPicPr>
          <p:cNvPr id="205" name="Imagem" descr="Imagem"/>
          <p:cNvPicPr>
            <a:picLocks noChangeAspect="1"/>
          </p:cNvPicPr>
          <p:nvPr/>
        </p:nvPicPr>
        <p:blipFill>
          <a:blip r:embed="rId3">
            <a:extLst/>
          </a:blip>
          <a:stretch>
            <a:fillRect/>
          </a:stretch>
        </p:blipFill>
        <p:spPr>
          <a:xfrm>
            <a:off x="7760846" y="4694846"/>
            <a:ext cx="7897500" cy="5288964"/>
          </a:xfrm>
          <a:prstGeom prst="rect">
            <a:avLst/>
          </a:prstGeom>
          <a:ln w="12700">
            <a:miter lim="400000"/>
          </a:ln>
        </p:spPr>
      </p:pic>
      <p:pic>
        <p:nvPicPr>
          <p:cNvPr id="206" name="Imagem" descr="Imagem"/>
          <p:cNvPicPr>
            <a:picLocks noChangeAspect="1"/>
          </p:cNvPicPr>
          <p:nvPr/>
        </p:nvPicPr>
        <p:blipFill>
          <a:blip r:embed="rId4">
            <a:extLst/>
          </a:blip>
          <a:stretch>
            <a:fillRect/>
          </a:stretch>
        </p:blipFill>
        <p:spPr>
          <a:xfrm>
            <a:off x="15522440" y="4954068"/>
            <a:ext cx="7467411" cy="5173142"/>
          </a:xfrm>
          <a:prstGeom prst="rect">
            <a:avLst/>
          </a:prstGeom>
          <a:ln w="12700">
            <a:miter lim="400000"/>
          </a:ln>
        </p:spPr>
      </p:pic>
      <p:pic>
        <p:nvPicPr>
          <p:cNvPr id="207" name="Imagem" descr="Imagem"/>
          <p:cNvPicPr>
            <a:picLocks noChangeAspect="1"/>
          </p:cNvPicPr>
          <p:nvPr/>
        </p:nvPicPr>
        <p:blipFill>
          <a:blip r:embed="rId5">
            <a:extLst/>
          </a:blip>
          <a:stretch>
            <a:fillRect/>
          </a:stretch>
        </p:blipFill>
        <p:spPr>
          <a:xfrm>
            <a:off x="462894" y="9699747"/>
            <a:ext cx="7627046" cy="565976"/>
          </a:xfrm>
          <a:prstGeom prst="rect">
            <a:avLst/>
          </a:prstGeom>
          <a:ln w="12700">
            <a:miter lim="400000"/>
          </a:ln>
        </p:spPr>
      </p:pic>
      <p:pic>
        <p:nvPicPr>
          <p:cNvPr id="208" name="Imagem" descr="Imagem"/>
          <p:cNvPicPr>
            <a:picLocks noChangeAspect="1"/>
          </p:cNvPicPr>
          <p:nvPr/>
        </p:nvPicPr>
        <p:blipFill>
          <a:blip r:embed="rId6">
            <a:extLst/>
          </a:blip>
          <a:stretch>
            <a:fillRect/>
          </a:stretch>
        </p:blipFill>
        <p:spPr>
          <a:xfrm>
            <a:off x="8104730" y="9751620"/>
            <a:ext cx="7467411" cy="462230"/>
          </a:xfrm>
          <a:prstGeom prst="rect">
            <a:avLst/>
          </a:prstGeom>
          <a:ln w="12700">
            <a:miter lim="400000"/>
          </a:ln>
        </p:spPr>
      </p:pic>
      <p:pic>
        <p:nvPicPr>
          <p:cNvPr id="209" name="Imagem" descr="Imagem"/>
          <p:cNvPicPr>
            <a:picLocks noChangeAspect="1"/>
          </p:cNvPicPr>
          <p:nvPr/>
        </p:nvPicPr>
        <p:blipFill>
          <a:blip r:embed="rId7">
            <a:extLst/>
          </a:blip>
          <a:stretch>
            <a:fillRect/>
          </a:stretch>
        </p:blipFill>
        <p:spPr>
          <a:xfrm>
            <a:off x="22783286" y="6220281"/>
            <a:ext cx="368318" cy="1601268"/>
          </a:xfrm>
          <a:prstGeom prst="rect">
            <a:avLst/>
          </a:prstGeom>
          <a:ln w="12700">
            <a:miter lim="400000"/>
          </a:ln>
        </p:spPr>
      </p:pic>
      <p:pic>
        <p:nvPicPr>
          <p:cNvPr id="210" name="Imagem" descr="Imagem"/>
          <p:cNvPicPr>
            <a:picLocks noChangeAspect="1"/>
          </p:cNvPicPr>
          <p:nvPr/>
        </p:nvPicPr>
        <p:blipFill>
          <a:blip r:embed="rId8">
            <a:extLst/>
          </a:blip>
          <a:stretch>
            <a:fillRect/>
          </a:stretch>
        </p:blipFill>
        <p:spPr>
          <a:xfrm>
            <a:off x="15242111" y="6271242"/>
            <a:ext cx="368317" cy="2020351"/>
          </a:xfrm>
          <a:prstGeom prst="rect">
            <a:avLst/>
          </a:prstGeom>
          <a:ln w="12700">
            <a:miter lim="400000"/>
          </a:ln>
        </p:spPr>
      </p:pic>
      <p:pic>
        <p:nvPicPr>
          <p:cNvPr id="211" name="Imagem" descr="Imagem"/>
          <p:cNvPicPr>
            <a:picLocks noChangeAspect="1"/>
          </p:cNvPicPr>
          <p:nvPr/>
        </p:nvPicPr>
        <p:blipFill>
          <a:blip r:embed="rId9">
            <a:extLst/>
          </a:blip>
          <a:stretch>
            <a:fillRect/>
          </a:stretch>
        </p:blipFill>
        <p:spPr>
          <a:xfrm>
            <a:off x="7482483" y="6674584"/>
            <a:ext cx="323975" cy="1213667"/>
          </a:xfrm>
          <a:prstGeom prst="rect">
            <a:avLst/>
          </a:prstGeom>
          <a:ln w="12700">
            <a:miter lim="400000"/>
          </a:ln>
        </p:spPr>
      </p:pic>
      <p:pic>
        <p:nvPicPr>
          <p:cNvPr id="212" name="Imagem" descr="Imagem"/>
          <p:cNvPicPr>
            <a:picLocks noChangeAspect="1"/>
          </p:cNvPicPr>
          <p:nvPr/>
        </p:nvPicPr>
        <p:blipFill>
          <a:blip r:embed="rId10">
            <a:extLst/>
          </a:blip>
          <a:stretch>
            <a:fillRect/>
          </a:stretch>
        </p:blipFill>
        <p:spPr>
          <a:xfrm>
            <a:off x="8378477" y="4658629"/>
            <a:ext cx="7627046" cy="342161"/>
          </a:xfrm>
          <a:prstGeom prst="rect">
            <a:avLst/>
          </a:prstGeom>
          <a:ln w="12700">
            <a:miter lim="400000"/>
          </a:ln>
        </p:spPr>
      </p:pic>
      <p:pic>
        <p:nvPicPr>
          <p:cNvPr id="213" name="Imagem" descr="Imagem"/>
          <p:cNvPicPr>
            <a:picLocks noChangeAspect="1"/>
          </p:cNvPicPr>
          <p:nvPr/>
        </p:nvPicPr>
        <p:blipFill>
          <a:blip r:embed="rId10">
            <a:extLst/>
          </a:blip>
          <a:stretch>
            <a:fillRect/>
          </a:stretch>
        </p:blipFill>
        <p:spPr>
          <a:xfrm>
            <a:off x="15442623" y="4658629"/>
            <a:ext cx="7627046" cy="342161"/>
          </a:xfrm>
          <a:prstGeom prst="rect">
            <a:avLst/>
          </a:prstGeom>
          <a:ln w="12700">
            <a:miter lim="400000"/>
          </a:ln>
        </p:spPr>
      </p:pic>
      <p:pic>
        <p:nvPicPr>
          <p:cNvPr id="214" name="Imagem" descr="Imagem"/>
          <p:cNvPicPr>
            <a:picLocks noChangeAspect="1"/>
          </p:cNvPicPr>
          <p:nvPr/>
        </p:nvPicPr>
        <p:blipFill>
          <a:blip r:embed="rId11">
            <a:extLst/>
          </a:blip>
          <a:stretch>
            <a:fillRect/>
          </a:stretch>
        </p:blipFill>
        <p:spPr>
          <a:xfrm>
            <a:off x="5495425" y="1673104"/>
            <a:ext cx="13393150" cy="980472"/>
          </a:xfrm>
          <a:prstGeom prst="rect">
            <a:avLst/>
          </a:prstGeom>
          <a:ln w="12700">
            <a:miter lim="400000"/>
          </a:ln>
        </p:spPr>
      </p:pic>
      <p:pic>
        <p:nvPicPr>
          <p:cNvPr id="215" name="Imagem" descr="Imagem"/>
          <p:cNvPicPr>
            <a:picLocks noChangeAspect="1"/>
          </p:cNvPicPr>
          <p:nvPr/>
        </p:nvPicPr>
        <p:blipFill>
          <a:blip r:embed="rId12">
            <a:extLst/>
          </a:blip>
          <a:stretch>
            <a:fillRect/>
          </a:stretch>
        </p:blipFill>
        <p:spPr>
          <a:xfrm>
            <a:off x="510100" y="12578690"/>
            <a:ext cx="7006001" cy="45573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m" descr="Imagem"/>
          <p:cNvPicPr>
            <a:picLocks noChangeAspect="1"/>
          </p:cNvPicPr>
          <p:nvPr/>
        </p:nvPicPr>
        <p:blipFill>
          <a:blip r:embed="rId2">
            <a:extLst/>
          </a:blip>
          <a:stretch>
            <a:fillRect/>
          </a:stretch>
        </p:blipFill>
        <p:spPr>
          <a:xfrm>
            <a:off x="298152" y="4645709"/>
            <a:ext cx="7251312" cy="5416970"/>
          </a:xfrm>
          <a:prstGeom prst="rect">
            <a:avLst/>
          </a:prstGeom>
          <a:ln w="12700">
            <a:miter lim="400000"/>
          </a:ln>
        </p:spPr>
      </p:pic>
      <p:pic>
        <p:nvPicPr>
          <p:cNvPr id="218" name="Imagem" descr="Imagem"/>
          <p:cNvPicPr>
            <a:picLocks noChangeAspect="1"/>
          </p:cNvPicPr>
          <p:nvPr/>
        </p:nvPicPr>
        <p:blipFill>
          <a:blip r:embed="rId3">
            <a:extLst/>
          </a:blip>
          <a:stretch>
            <a:fillRect/>
          </a:stretch>
        </p:blipFill>
        <p:spPr>
          <a:xfrm>
            <a:off x="7800191" y="4805252"/>
            <a:ext cx="7630196" cy="5097884"/>
          </a:xfrm>
          <a:prstGeom prst="rect">
            <a:avLst/>
          </a:prstGeom>
          <a:ln w="12700">
            <a:miter lim="400000"/>
          </a:ln>
        </p:spPr>
      </p:pic>
      <p:pic>
        <p:nvPicPr>
          <p:cNvPr id="219" name="Imagem" descr="Imagem"/>
          <p:cNvPicPr>
            <a:picLocks noChangeAspect="1"/>
          </p:cNvPicPr>
          <p:nvPr/>
        </p:nvPicPr>
        <p:blipFill>
          <a:blip r:embed="rId4">
            <a:extLst/>
          </a:blip>
          <a:stretch>
            <a:fillRect/>
          </a:stretch>
        </p:blipFill>
        <p:spPr>
          <a:xfrm>
            <a:off x="15190615" y="4916087"/>
            <a:ext cx="7997669" cy="5356777"/>
          </a:xfrm>
          <a:prstGeom prst="rect">
            <a:avLst/>
          </a:prstGeom>
          <a:ln w="12700">
            <a:miter lim="400000"/>
          </a:ln>
        </p:spPr>
      </p:pic>
      <p:pic>
        <p:nvPicPr>
          <p:cNvPr id="220" name="Imagem" descr="Imagem"/>
          <p:cNvPicPr>
            <a:picLocks noChangeAspect="1"/>
          </p:cNvPicPr>
          <p:nvPr/>
        </p:nvPicPr>
        <p:blipFill>
          <a:blip r:embed="rId5">
            <a:extLst/>
          </a:blip>
          <a:stretch>
            <a:fillRect/>
          </a:stretch>
        </p:blipFill>
        <p:spPr>
          <a:xfrm>
            <a:off x="323610" y="9739268"/>
            <a:ext cx="7532151" cy="547189"/>
          </a:xfrm>
          <a:prstGeom prst="rect">
            <a:avLst/>
          </a:prstGeom>
          <a:ln w="12700">
            <a:miter lim="400000"/>
          </a:ln>
        </p:spPr>
      </p:pic>
      <p:pic>
        <p:nvPicPr>
          <p:cNvPr id="221" name="Imagem" descr="Imagem"/>
          <p:cNvPicPr>
            <a:picLocks noChangeAspect="1"/>
          </p:cNvPicPr>
          <p:nvPr/>
        </p:nvPicPr>
        <p:blipFill>
          <a:blip r:embed="rId5">
            <a:extLst/>
          </a:blip>
          <a:stretch>
            <a:fillRect/>
          </a:stretch>
        </p:blipFill>
        <p:spPr>
          <a:xfrm>
            <a:off x="8005746" y="9731566"/>
            <a:ext cx="7359655" cy="534657"/>
          </a:xfrm>
          <a:prstGeom prst="rect">
            <a:avLst/>
          </a:prstGeom>
          <a:ln w="12700">
            <a:miter lim="400000"/>
          </a:ln>
        </p:spPr>
      </p:pic>
      <p:pic>
        <p:nvPicPr>
          <p:cNvPr id="222" name="Imagem" descr="Imagem"/>
          <p:cNvPicPr>
            <a:picLocks noChangeAspect="1"/>
          </p:cNvPicPr>
          <p:nvPr/>
        </p:nvPicPr>
        <p:blipFill>
          <a:blip r:embed="rId6">
            <a:extLst/>
          </a:blip>
          <a:stretch>
            <a:fillRect/>
          </a:stretch>
        </p:blipFill>
        <p:spPr>
          <a:xfrm>
            <a:off x="8498047" y="4689865"/>
            <a:ext cx="7029878" cy="351585"/>
          </a:xfrm>
          <a:prstGeom prst="rect">
            <a:avLst/>
          </a:prstGeom>
          <a:ln w="12700">
            <a:miter lim="400000"/>
          </a:ln>
        </p:spPr>
      </p:pic>
      <p:pic>
        <p:nvPicPr>
          <p:cNvPr id="223" name="Imagem" descr="Imagem"/>
          <p:cNvPicPr>
            <a:picLocks noChangeAspect="1"/>
          </p:cNvPicPr>
          <p:nvPr/>
        </p:nvPicPr>
        <p:blipFill>
          <a:blip r:embed="rId6">
            <a:extLst/>
          </a:blip>
          <a:stretch>
            <a:fillRect/>
          </a:stretch>
        </p:blipFill>
        <p:spPr>
          <a:xfrm>
            <a:off x="15829305" y="4697607"/>
            <a:ext cx="6720290" cy="336101"/>
          </a:xfrm>
          <a:prstGeom prst="rect">
            <a:avLst/>
          </a:prstGeom>
          <a:ln w="12700">
            <a:miter lim="400000"/>
          </a:ln>
        </p:spPr>
      </p:pic>
      <p:pic>
        <p:nvPicPr>
          <p:cNvPr id="224" name="Imagem" descr="Imagem"/>
          <p:cNvPicPr>
            <a:picLocks noChangeAspect="1"/>
          </p:cNvPicPr>
          <p:nvPr/>
        </p:nvPicPr>
        <p:blipFill>
          <a:blip r:embed="rId7">
            <a:extLst/>
          </a:blip>
          <a:stretch>
            <a:fillRect/>
          </a:stretch>
        </p:blipFill>
        <p:spPr>
          <a:xfrm>
            <a:off x="6622126" y="1664840"/>
            <a:ext cx="11139748" cy="1080519"/>
          </a:xfrm>
          <a:prstGeom prst="rect">
            <a:avLst/>
          </a:prstGeom>
          <a:ln w="12700">
            <a:miter lim="400000"/>
          </a:ln>
        </p:spPr>
      </p:pic>
      <p:pic>
        <p:nvPicPr>
          <p:cNvPr id="225" name="Imagem" descr="Imagem"/>
          <p:cNvPicPr>
            <a:picLocks noChangeAspect="1"/>
          </p:cNvPicPr>
          <p:nvPr/>
        </p:nvPicPr>
        <p:blipFill>
          <a:blip r:embed="rId8">
            <a:extLst/>
          </a:blip>
          <a:stretch>
            <a:fillRect/>
          </a:stretch>
        </p:blipFill>
        <p:spPr>
          <a:xfrm>
            <a:off x="7405519" y="6732241"/>
            <a:ext cx="327072" cy="1243905"/>
          </a:xfrm>
          <a:prstGeom prst="rect">
            <a:avLst/>
          </a:prstGeom>
          <a:ln w="12700">
            <a:miter lim="400000"/>
          </a:ln>
        </p:spPr>
      </p:pic>
      <p:pic>
        <p:nvPicPr>
          <p:cNvPr id="226" name="Imagem" descr="Imagem"/>
          <p:cNvPicPr>
            <a:picLocks noChangeAspect="1"/>
          </p:cNvPicPr>
          <p:nvPr/>
        </p:nvPicPr>
        <p:blipFill>
          <a:blip r:embed="rId9">
            <a:extLst/>
          </a:blip>
          <a:stretch>
            <a:fillRect/>
          </a:stretch>
        </p:blipFill>
        <p:spPr>
          <a:xfrm>
            <a:off x="15022797" y="6387762"/>
            <a:ext cx="378485" cy="1997492"/>
          </a:xfrm>
          <a:prstGeom prst="rect">
            <a:avLst/>
          </a:prstGeom>
          <a:ln w="12700">
            <a:miter lim="400000"/>
          </a:ln>
        </p:spPr>
      </p:pic>
      <p:pic>
        <p:nvPicPr>
          <p:cNvPr id="227" name="Imagem" descr="Imagem"/>
          <p:cNvPicPr>
            <a:picLocks noChangeAspect="1"/>
          </p:cNvPicPr>
          <p:nvPr/>
        </p:nvPicPr>
        <p:blipFill>
          <a:blip r:embed="rId10">
            <a:extLst/>
          </a:blip>
          <a:stretch>
            <a:fillRect/>
          </a:stretch>
        </p:blipFill>
        <p:spPr>
          <a:xfrm>
            <a:off x="22874616" y="6096222"/>
            <a:ext cx="485789" cy="2186978"/>
          </a:xfrm>
          <a:prstGeom prst="rect">
            <a:avLst/>
          </a:prstGeom>
          <a:ln w="12700">
            <a:miter lim="400000"/>
          </a:ln>
        </p:spPr>
      </p:pic>
      <p:pic>
        <p:nvPicPr>
          <p:cNvPr id="228" name="Imagem" descr="Imagem"/>
          <p:cNvPicPr>
            <a:picLocks noChangeAspect="1"/>
          </p:cNvPicPr>
          <p:nvPr/>
        </p:nvPicPr>
        <p:blipFill>
          <a:blip r:embed="rId11">
            <a:extLst/>
          </a:blip>
          <a:stretch>
            <a:fillRect/>
          </a:stretch>
        </p:blipFill>
        <p:spPr>
          <a:xfrm>
            <a:off x="510100" y="12578690"/>
            <a:ext cx="7006001" cy="4557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filme-colado.png" descr="filme-colado.png"/>
          <p:cNvPicPr>
            <a:picLocks noChangeAspect="1"/>
          </p:cNvPicPr>
          <p:nvPr/>
        </p:nvPicPr>
        <p:blipFill>
          <a:blip r:embed="rId2">
            <a:extLst/>
          </a:blip>
          <a:stretch>
            <a:fillRect/>
          </a:stretch>
        </p:blipFill>
        <p:spPr>
          <a:xfrm>
            <a:off x="2759458" y="1525823"/>
            <a:ext cx="18865084" cy="11324197"/>
          </a:xfrm>
          <a:prstGeom prst="rect">
            <a:avLst/>
          </a:prstGeom>
          <a:ln w="12700">
            <a:miter lim="400000"/>
          </a:ln>
        </p:spPr>
      </p:pic>
      <p:pic>
        <p:nvPicPr>
          <p:cNvPr id="231" name="filme-colado.png" descr="filme-colado.png"/>
          <p:cNvPicPr>
            <a:picLocks noChangeAspect="1"/>
          </p:cNvPicPr>
          <p:nvPr/>
        </p:nvPicPr>
        <p:blipFill>
          <a:blip r:embed="rId3">
            <a:extLst/>
          </a:blip>
          <a:stretch>
            <a:fillRect/>
          </a:stretch>
        </p:blipFill>
        <p:spPr>
          <a:xfrm>
            <a:off x="378037" y="12977197"/>
            <a:ext cx="6671055" cy="46062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139</Words>
  <Application>Microsoft Office PowerPoint</Application>
  <PresentationFormat>Personalizar</PresentationFormat>
  <Paragraphs>28</Paragraphs>
  <Slides>11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Aptos</vt:lpstr>
      <vt:lpstr>Arial</vt:lpstr>
      <vt:lpstr>Helvetica Neue</vt:lpstr>
      <vt:lpstr>Helvetica Neue Light</vt:lpstr>
      <vt:lpstr>Helvetica Neue Medium</vt:lpstr>
      <vt:lpstr>Myriad Pro Semibold</vt:lpstr>
      <vt:lpstr>White</vt:lpstr>
      <vt:lpstr>Doença Cardiovascular Principal Causa de Morte no Brasil e no Mundo</vt:lpstr>
      <vt:lpstr>Apresentação do PowerPoint</vt:lpstr>
      <vt:lpstr>Brasil: rápido envelhecimento populacional e impacto na prática cardiológica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Doença Cardiovascular Principal Causa de Morte no Brasil e no Mundo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Doença Cardiovascular Principal Causa de Morte no Brasil e no Mundo</dc:title>
  <dc:creator>Iram de Jesus Alves Viegas</dc:creator>
  <cp:lastModifiedBy>Iram de Jesus Alves Viegas</cp:lastModifiedBy>
  <cp:revision>1</cp:revision>
  <dcterms:modified xsi:type="dcterms:W3CDTF">2025-09-30T19:13:35Z</dcterms:modified>
</cp:coreProperties>
</file>