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91" r:id="rId6"/>
    <p:sldId id="263" r:id="rId7"/>
    <p:sldId id="276" r:id="rId8"/>
    <p:sldId id="277" r:id="rId9"/>
    <p:sldId id="278" r:id="rId10"/>
    <p:sldId id="264" r:id="rId11"/>
    <p:sldId id="280" r:id="rId12"/>
    <p:sldId id="288" r:id="rId13"/>
    <p:sldId id="286" r:id="rId14"/>
    <p:sldId id="266" r:id="rId15"/>
    <p:sldId id="281" r:id="rId16"/>
    <p:sldId id="282" r:id="rId17"/>
    <p:sldId id="287" r:id="rId18"/>
    <p:sldId id="289" r:id="rId19"/>
    <p:sldId id="269" r:id="rId20"/>
    <p:sldId id="267" r:id="rId21"/>
    <p:sldId id="262" r:id="rId22"/>
  </p:sldIdLst>
  <p:sldSz cx="14630400" cy="8229600"/>
  <p:notesSz cx="8229600" cy="14630400"/>
  <p:embeddedFontLst>
    <p:embeddedFont>
      <p:font typeface="Poppins" panose="020B0604020202020204" charset="0"/>
      <p:regular r:id="rId24"/>
      <p:bold r:id="rId25"/>
      <p:italic r:id="rId26"/>
      <p:boldItalic r:id="rId27"/>
    </p:embeddedFont>
    <p:embeddedFont>
      <p:font typeface="Helvetica" panose="020B0604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Platypi Medium" panose="020B0604020202020204" charset="0"/>
      <p:regular r:id="rId3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D8490-06D2-154E-BED7-5116E31D7750}" v="142" dt="2025-09-30T17:56:21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12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Villela" userId="21d07a92d728e17f" providerId="LiveId" clId="{A3CF68C0-E256-5900-9BDF-B420C1E533D0}"/>
    <pc:docChg chg="undo custSel addSld delSld modSld sldOrd">
      <pc:chgData name="Paolo Villela" userId="21d07a92d728e17f" providerId="LiveId" clId="{A3CF68C0-E256-5900-9BDF-B420C1E533D0}" dt="2025-09-30T17:59:16.521" v="3262" actId="1035"/>
      <pc:docMkLst>
        <pc:docMk/>
      </pc:docMkLst>
      <pc:sldChg chg="addSp delSp modSp mod">
        <pc:chgData name="Paolo Villela" userId="21d07a92d728e17f" providerId="LiveId" clId="{A3CF68C0-E256-5900-9BDF-B420C1E533D0}" dt="2025-09-28T19:56:18.513" v="201" actId="1076"/>
        <pc:sldMkLst>
          <pc:docMk/>
          <pc:sldMk cId="0" sldId="256"/>
        </pc:sldMkLst>
        <pc:spChg chg="mod">
          <ac:chgData name="Paolo Villela" userId="21d07a92d728e17f" providerId="LiveId" clId="{A3CF68C0-E256-5900-9BDF-B420C1E533D0}" dt="2025-09-28T19:56:18.513" v="201" actId="1076"/>
          <ac:spMkLst>
            <pc:docMk/>
            <pc:sldMk cId="0" sldId="256"/>
            <ac:spMk id="3" creationId="{00000000-0000-0000-0000-000000000000}"/>
          </ac:spMkLst>
        </pc:spChg>
        <pc:spChg chg="add mod">
          <ac:chgData name="Paolo Villela" userId="21d07a92d728e17f" providerId="LiveId" clId="{A3CF68C0-E256-5900-9BDF-B420C1E533D0}" dt="2025-09-28T19:56:13.776" v="200" actId="1076"/>
          <ac:spMkLst>
            <pc:docMk/>
            <pc:sldMk cId="0" sldId="256"/>
            <ac:spMk id="9" creationId="{D7FFEAAF-3AB8-61C2-02B1-7009B49DA6CD}"/>
          </ac:spMkLst>
        </pc:spChg>
        <pc:picChg chg="add mod">
          <ac:chgData name="Paolo Villela" userId="21d07a92d728e17f" providerId="LiveId" clId="{A3CF68C0-E256-5900-9BDF-B420C1E533D0}" dt="2025-09-28T19:50:08.649" v="5" actId="14100"/>
          <ac:picMkLst>
            <pc:docMk/>
            <pc:sldMk cId="0" sldId="256"/>
            <ac:picMk id="6" creationId="{C7613DD2-842D-021E-E47A-A7CD8BFE33D5}"/>
          </ac:picMkLst>
        </pc:picChg>
      </pc:sldChg>
      <pc:sldChg chg="del">
        <pc:chgData name="Paolo Villela" userId="21d07a92d728e17f" providerId="LiveId" clId="{A3CF68C0-E256-5900-9BDF-B420C1E533D0}" dt="2025-09-28T19:56:37.100" v="202" actId="2696"/>
        <pc:sldMkLst>
          <pc:docMk/>
          <pc:sldMk cId="0" sldId="257"/>
        </pc:sldMkLst>
      </pc:sldChg>
      <pc:sldChg chg="addSp delSp modSp add mod">
        <pc:chgData name="Paolo Villela" userId="21d07a92d728e17f" providerId="LiveId" clId="{A3CF68C0-E256-5900-9BDF-B420C1E533D0}" dt="2025-09-28T20:06:35.541" v="439" actId="1036"/>
        <pc:sldMkLst>
          <pc:docMk/>
          <pc:sldMk cId="4063133726" sldId="257"/>
        </pc:sldMkLst>
        <pc:spChg chg="add mod">
          <ac:chgData name="Paolo Villela" userId="21d07a92d728e17f" providerId="LiveId" clId="{A3CF68C0-E256-5900-9BDF-B420C1E533D0}" dt="2025-09-28T20:03:11.603" v="293" actId="2711"/>
          <ac:spMkLst>
            <pc:docMk/>
            <pc:sldMk cId="4063133726" sldId="257"/>
            <ac:spMk id="2" creationId="{9D842BFA-9D38-FD43-6A61-ECFB0FC4EE93}"/>
          </ac:spMkLst>
        </pc:spChg>
        <pc:spChg chg="add mod">
          <ac:chgData name="Paolo Villela" userId="21d07a92d728e17f" providerId="LiveId" clId="{A3CF68C0-E256-5900-9BDF-B420C1E533D0}" dt="2025-09-28T20:06:21.323" v="434" actId="255"/>
          <ac:spMkLst>
            <pc:docMk/>
            <pc:sldMk cId="4063133726" sldId="257"/>
            <ac:spMk id="4" creationId="{D478A835-CF93-63A0-C49D-22FEE5B53FD2}"/>
          </ac:spMkLst>
        </pc:spChg>
        <pc:spChg chg="add del mod">
          <ac:chgData name="Paolo Villela" userId="21d07a92d728e17f" providerId="LiveId" clId="{A3CF68C0-E256-5900-9BDF-B420C1E533D0}" dt="2025-09-28T20:06:35.541" v="439" actId="1036"/>
          <ac:spMkLst>
            <pc:docMk/>
            <pc:sldMk cId="4063133726" sldId="257"/>
            <ac:spMk id="7" creationId="{339A0B7C-F874-6C2B-8AA0-6E750ABD05E0}"/>
          </ac:spMkLst>
        </pc:spChg>
        <pc:graphicFrameChg chg="add mod modGraphic">
          <ac:chgData name="Paolo Villela" userId="21d07a92d728e17f" providerId="LiveId" clId="{A3CF68C0-E256-5900-9BDF-B420C1E533D0}" dt="2025-09-28T20:06:27.512" v="435" actId="255"/>
          <ac:graphicFrameMkLst>
            <pc:docMk/>
            <pc:sldMk cId="4063133726" sldId="257"/>
            <ac:graphicFrameMk id="5" creationId="{E0D234FE-4A01-2AA0-0DE4-5F4926ECED8F}"/>
          </ac:graphicFrameMkLst>
        </pc:graphicFrameChg>
      </pc:sldChg>
      <pc:sldChg chg="del">
        <pc:chgData name="Paolo Villela" userId="21d07a92d728e17f" providerId="LiveId" clId="{A3CF68C0-E256-5900-9BDF-B420C1E533D0}" dt="2025-09-28T19:56:37.119" v="209" actId="2696"/>
        <pc:sldMkLst>
          <pc:docMk/>
          <pc:sldMk cId="0" sldId="258"/>
        </pc:sldMkLst>
      </pc:sldChg>
      <pc:sldChg chg="addSp delSp modSp add mod modAnim">
        <pc:chgData name="Paolo Villela" userId="21d07a92d728e17f" providerId="LiveId" clId="{A3CF68C0-E256-5900-9BDF-B420C1E533D0}" dt="2025-09-29T22:27:07.987" v="1692"/>
        <pc:sldMkLst>
          <pc:docMk/>
          <pc:sldMk cId="2132439143" sldId="258"/>
        </pc:sldMkLst>
        <pc:spChg chg="mod">
          <ac:chgData name="Paolo Villela" userId="21d07a92d728e17f" providerId="LiveId" clId="{A3CF68C0-E256-5900-9BDF-B420C1E533D0}" dt="2025-09-28T21:03:43.913" v="531" actId="20577"/>
          <ac:spMkLst>
            <pc:docMk/>
            <pc:sldMk cId="2132439143" sldId="258"/>
            <ac:spMk id="2" creationId="{FE02BA72-DCDD-E60A-48AA-55122037540C}"/>
          </ac:spMkLst>
        </pc:spChg>
        <pc:spChg chg="add mod">
          <ac:chgData name="Paolo Villela" userId="21d07a92d728e17f" providerId="LiveId" clId="{A3CF68C0-E256-5900-9BDF-B420C1E533D0}" dt="2025-09-28T21:05:41.984" v="536"/>
          <ac:spMkLst>
            <pc:docMk/>
            <pc:sldMk cId="2132439143" sldId="258"/>
            <ac:spMk id="3" creationId="{17CCEEFD-2E36-AF8B-0EE9-7062D06FF42E}"/>
          </ac:spMkLst>
        </pc:spChg>
        <pc:spChg chg="mod">
          <ac:chgData name="Paolo Villela" userId="21d07a92d728e17f" providerId="LiveId" clId="{A3CF68C0-E256-5900-9BDF-B420C1E533D0}" dt="2025-09-28T21:07:50.001" v="551" actId="14100"/>
          <ac:spMkLst>
            <pc:docMk/>
            <pc:sldMk cId="2132439143" sldId="258"/>
            <ac:spMk id="7" creationId="{DDF48579-E58F-83AA-5C25-60729AD33712}"/>
          </ac:spMkLst>
        </pc:spChg>
        <pc:spChg chg="add mod">
          <ac:chgData name="Paolo Villela" userId="21d07a92d728e17f" providerId="LiveId" clId="{A3CF68C0-E256-5900-9BDF-B420C1E533D0}" dt="2025-09-29T21:37:01.924" v="1135" actId="692"/>
          <ac:spMkLst>
            <pc:docMk/>
            <pc:sldMk cId="2132439143" sldId="258"/>
            <ac:spMk id="8" creationId="{933896FB-5B09-17D0-98AD-320161E7214C}"/>
          </ac:spMkLst>
        </pc:spChg>
        <pc:spChg chg="add mod">
          <ac:chgData name="Paolo Villela" userId="21d07a92d728e17f" providerId="LiveId" clId="{A3CF68C0-E256-5900-9BDF-B420C1E533D0}" dt="2025-09-28T21:06:29.274" v="544" actId="1076"/>
          <ac:spMkLst>
            <pc:docMk/>
            <pc:sldMk cId="2132439143" sldId="258"/>
            <ac:spMk id="10" creationId="{2311DC4D-B2B8-8B95-ABBB-DDD2F7F2E7B9}"/>
          </ac:spMkLst>
        </pc:spChg>
        <pc:spChg chg="add mod">
          <ac:chgData name="Paolo Villela" userId="21d07a92d728e17f" providerId="LiveId" clId="{A3CF68C0-E256-5900-9BDF-B420C1E533D0}" dt="2025-09-28T21:06:19.671" v="541" actId="1076"/>
          <ac:spMkLst>
            <pc:docMk/>
            <pc:sldMk cId="2132439143" sldId="258"/>
            <ac:spMk id="11" creationId="{03797F93-A072-3B28-FEB3-F6903F77AC43}"/>
          </ac:spMkLst>
        </pc:spChg>
        <pc:picChg chg="add mod">
          <ac:chgData name="Paolo Villela" userId="21d07a92d728e17f" providerId="LiveId" clId="{A3CF68C0-E256-5900-9BDF-B420C1E533D0}" dt="2025-09-28T21:05:59.491" v="538" actId="1076"/>
          <ac:picMkLst>
            <pc:docMk/>
            <pc:sldMk cId="2132439143" sldId="258"/>
            <ac:picMk id="6" creationId="{88336660-9E41-30AC-3399-A1B38751C999}"/>
          </ac:picMkLst>
        </pc:picChg>
        <pc:picChg chg="add mod">
          <ac:chgData name="Paolo Villela" userId="21d07a92d728e17f" providerId="LiveId" clId="{A3CF68C0-E256-5900-9BDF-B420C1E533D0}" dt="2025-09-28T21:06:15.717" v="540" actId="1076"/>
          <ac:picMkLst>
            <pc:docMk/>
            <pc:sldMk cId="2132439143" sldId="258"/>
            <ac:picMk id="9" creationId="{0F6FC993-D5DA-2386-052F-625B20107D65}"/>
          </ac:picMkLst>
        </pc:picChg>
      </pc:sldChg>
      <pc:sldChg chg="add del">
        <pc:chgData name="Paolo Villela" userId="21d07a92d728e17f" providerId="LiveId" clId="{A3CF68C0-E256-5900-9BDF-B420C1E533D0}" dt="2025-09-28T20:07:02.750" v="440" actId="2696"/>
        <pc:sldMkLst>
          <pc:docMk/>
          <pc:sldMk cId="3149461077" sldId="258"/>
        </pc:sldMkLst>
      </pc:sldChg>
      <pc:sldChg chg="del">
        <pc:chgData name="Paolo Villela" userId="21d07a92d728e17f" providerId="LiveId" clId="{A3CF68C0-E256-5900-9BDF-B420C1E533D0}" dt="2025-09-28T19:56:37.108" v="207" actId="2696"/>
        <pc:sldMkLst>
          <pc:docMk/>
          <pc:sldMk cId="0" sldId="259"/>
        </pc:sldMkLst>
      </pc:sldChg>
      <pc:sldChg chg="addSp delSp modSp add del mod delAnim modAnim">
        <pc:chgData name="Paolo Villela" userId="21d07a92d728e17f" providerId="LiveId" clId="{A3CF68C0-E256-5900-9BDF-B420C1E533D0}" dt="2025-09-28T21:10:50.719" v="587" actId="2696"/>
        <pc:sldMkLst>
          <pc:docMk/>
          <pc:sldMk cId="3294015080" sldId="259"/>
        </pc:sldMkLst>
      </pc:sldChg>
      <pc:sldChg chg="del">
        <pc:chgData name="Paolo Villela" userId="21d07a92d728e17f" providerId="LiveId" clId="{A3CF68C0-E256-5900-9BDF-B420C1E533D0}" dt="2025-09-28T19:56:37.105" v="205" actId="2696"/>
        <pc:sldMkLst>
          <pc:docMk/>
          <pc:sldMk cId="0" sldId="260"/>
        </pc:sldMkLst>
      </pc:sldChg>
      <pc:sldChg chg="addSp delSp modSp add mod delAnim modAnim">
        <pc:chgData name="Paolo Villela" userId="21d07a92d728e17f" providerId="LiveId" clId="{A3CF68C0-E256-5900-9BDF-B420C1E533D0}" dt="2025-09-29T22:35:53.339" v="1812"/>
        <pc:sldMkLst>
          <pc:docMk/>
          <pc:sldMk cId="243926781" sldId="260"/>
        </pc:sldMkLst>
        <pc:spChg chg="add del mod">
          <ac:chgData name="Paolo Villela" userId="21d07a92d728e17f" providerId="LiveId" clId="{A3CF68C0-E256-5900-9BDF-B420C1E533D0}" dt="2025-09-29T21:31:21.280" v="1085" actId="21"/>
          <ac:spMkLst>
            <pc:docMk/>
            <pc:sldMk cId="243926781" sldId="260"/>
            <ac:spMk id="5" creationId="{D7D18B5F-BDBA-2308-0170-B6F71D1A180E}"/>
          </ac:spMkLst>
        </pc:spChg>
        <pc:spChg chg="add mod">
          <ac:chgData name="Paolo Villela" userId="21d07a92d728e17f" providerId="LiveId" clId="{A3CF68C0-E256-5900-9BDF-B420C1E533D0}" dt="2025-09-28T21:10:46.337" v="586" actId="1076"/>
          <ac:spMkLst>
            <pc:docMk/>
            <pc:sldMk cId="243926781" sldId="260"/>
            <ac:spMk id="6" creationId="{89251A70-D153-C069-E508-FECF5C0D2FD5}"/>
          </ac:spMkLst>
        </pc:spChg>
        <pc:spChg chg="mod">
          <ac:chgData name="Paolo Villela" userId="21d07a92d728e17f" providerId="LiveId" clId="{A3CF68C0-E256-5900-9BDF-B420C1E533D0}" dt="2025-09-29T21:37:49.525" v="1138" actId="692"/>
          <ac:spMkLst>
            <pc:docMk/>
            <pc:sldMk cId="243926781" sldId="260"/>
            <ac:spMk id="8" creationId="{343BF9E3-2ADC-37F0-D161-0AB5DC6DD7B7}"/>
          </ac:spMkLst>
        </pc:spChg>
        <pc:picChg chg="add mod">
          <ac:chgData name="Paolo Villela" userId="21d07a92d728e17f" providerId="LiveId" clId="{A3CF68C0-E256-5900-9BDF-B420C1E533D0}" dt="2025-09-28T21:10:41" v="585" actId="1076"/>
          <ac:picMkLst>
            <pc:docMk/>
            <pc:sldMk cId="243926781" sldId="260"/>
            <ac:picMk id="3" creationId="{9D1276D0-3932-35D5-A9E2-196C911FA3F9}"/>
          </ac:picMkLst>
        </pc:picChg>
        <pc:picChg chg="add mod">
          <ac:chgData name="Paolo Villela" userId="21d07a92d728e17f" providerId="LiveId" clId="{A3CF68C0-E256-5900-9BDF-B420C1E533D0}" dt="2025-09-28T21:10:35.033" v="584" actId="1076"/>
          <ac:picMkLst>
            <pc:docMk/>
            <pc:sldMk cId="243926781" sldId="260"/>
            <ac:picMk id="9" creationId="{13171B64-B6FF-8A23-BAA2-E93570BEEB22}"/>
          </ac:picMkLst>
        </pc:picChg>
      </pc:sldChg>
      <pc:sldChg chg="del">
        <pc:chgData name="Paolo Villela" userId="21d07a92d728e17f" providerId="LiveId" clId="{A3CF68C0-E256-5900-9BDF-B420C1E533D0}" dt="2025-09-28T19:56:37.102" v="203" actId="2696"/>
        <pc:sldMkLst>
          <pc:docMk/>
          <pc:sldMk cId="0" sldId="261"/>
        </pc:sldMkLst>
      </pc:sldChg>
      <pc:sldChg chg="addSp delSp modSp add del mod delAnim modShow">
        <pc:chgData name="Paolo Villela" userId="21d07a92d728e17f" providerId="LiveId" clId="{A3CF68C0-E256-5900-9BDF-B420C1E533D0}" dt="2025-09-29T21:31:36.559" v="1086" actId="2696"/>
        <pc:sldMkLst>
          <pc:docMk/>
          <pc:sldMk cId="351730255" sldId="261"/>
        </pc:sldMkLst>
      </pc:sldChg>
      <pc:sldChg chg="del">
        <pc:chgData name="Paolo Villela" userId="21d07a92d728e17f" providerId="LiveId" clId="{A3CF68C0-E256-5900-9BDF-B420C1E533D0}" dt="2025-09-28T19:56:37.109" v="208" actId="2696"/>
        <pc:sldMkLst>
          <pc:docMk/>
          <pc:sldMk cId="0" sldId="262"/>
        </pc:sldMkLst>
      </pc:sldChg>
      <pc:sldChg chg="addSp delSp modSp add mod">
        <pc:chgData name="Paolo Villela" userId="21d07a92d728e17f" providerId="LiveId" clId="{A3CF68C0-E256-5900-9BDF-B420C1E533D0}" dt="2025-09-29T22:20:39.934" v="1686" actId="692"/>
        <pc:sldMkLst>
          <pc:docMk/>
          <pc:sldMk cId="1533110657" sldId="262"/>
        </pc:sldMkLst>
        <pc:spChg chg="mod">
          <ac:chgData name="Paolo Villela" userId="21d07a92d728e17f" providerId="LiveId" clId="{A3CF68C0-E256-5900-9BDF-B420C1E533D0}" dt="2025-09-28T21:13:14.239" v="658" actId="1076"/>
          <ac:spMkLst>
            <pc:docMk/>
            <pc:sldMk cId="1533110657" sldId="262"/>
            <ac:spMk id="2" creationId="{E9EE7E9D-C1BC-FF16-47C5-4CF8F60BCB45}"/>
          </ac:spMkLst>
        </pc:spChg>
        <pc:spChg chg="add mod">
          <ac:chgData name="Paolo Villela" userId="21d07a92d728e17f" providerId="LiveId" clId="{A3CF68C0-E256-5900-9BDF-B420C1E533D0}" dt="2025-09-28T21:13:37.556" v="664" actId="1076"/>
          <ac:spMkLst>
            <pc:docMk/>
            <pc:sldMk cId="1533110657" sldId="262"/>
            <ac:spMk id="6" creationId="{92F28CC5-BAEE-E25C-EB9E-1FFEB8334540}"/>
          </ac:spMkLst>
        </pc:spChg>
        <pc:spChg chg="add mod">
          <ac:chgData name="Paolo Villela" userId="21d07a92d728e17f" providerId="LiveId" clId="{A3CF68C0-E256-5900-9BDF-B420C1E533D0}" dt="2025-09-28T21:13:09.398" v="657" actId="14100"/>
          <ac:spMkLst>
            <pc:docMk/>
            <pc:sldMk cId="1533110657" sldId="262"/>
            <ac:spMk id="9" creationId="{67B2016D-1F38-8E1F-0FB1-AE785C6D11B1}"/>
          </ac:spMkLst>
        </pc:spChg>
        <pc:picChg chg="add mod">
          <ac:chgData name="Paolo Villela" userId="21d07a92d728e17f" providerId="LiveId" clId="{A3CF68C0-E256-5900-9BDF-B420C1E533D0}" dt="2025-09-29T22:20:31.351" v="1685" actId="692"/>
          <ac:picMkLst>
            <pc:docMk/>
            <pc:sldMk cId="1533110657" sldId="262"/>
            <ac:picMk id="3" creationId="{AD328ADB-1706-167D-87EE-1D022097CAB1}"/>
          </ac:picMkLst>
        </pc:picChg>
        <pc:picChg chg="add mod">
          <ac:chgData name="Paolo Villela" userId="21d07a92d728e17f" providerId="LiveId" clId="{A3CF68C0-E256-5900-9BDF-B420C1E533D0}" dt="2025-09-29T22:20:39.934" v="1686" actId="692"/>
          <ac:picMkLst>
            <pc:docMk/>
            <pc:sldMk cId="1533110657" sldId="262"/>
            <ac:picMk id="5" creationId="{6F4EFD37-9CDF-9FAD-8A84-3A85B766D5ED}"/>
          </ac:picMkLst>
        </pc:picChg>
      </pc:sldChg>
      <pc:sldChg chg="del">
        <pc:chgData name="Paolo Villela" userId="21d07a92d728e17f" providerId="LiveId" clId="{A3CF68C0-E256-5900-9BDF-B420C1E533D0}" dt="2025-09-28T19:56:37.104" v="204" actId="2696"/>
        <pc:sldMkLst>
          <pc:docMk/>
          <pc:sldMk cId="0" sldId="263"/>
        </pc:sldMkLst>
      </pc:sldChg>
      <pc:sldChg chg="addSp delSp modSp add mod">
        <pc:chgData name="Paolo Villela" userId="21d07a92d728e17f" providerId="LiveId" clId="{A3CF68C0-E256-5900-9BDF-B420C1E533D0}" dt="2025-09-29T21:48:13.254" v="1288" actId="692"/>
        <pc:sldMkLst>
          <pc:docMk/>
          <pc:sldMk cId="2499962680" sldId="263"/>
        </pc:sldMkLst>
        <pc:spChg chg="mod">
          <ac:chgData name="Paolo Villela" userId="21d07a92d728e17f" providerId="LiveId" clId="{A3CF68C0-E256-5900-9BDF-B420C1E533D0}" dt="2025-09-28T21:23:08.102" v="803" actId="20577"/>
          <ac:spMkLst>
            <pc:docMk/>
            <pc:sldMk cId="2499962680" sldId="263"/>
            <ac:spMk id="2" creationId="{3B60C7E0-CEDF-12E0-B2B3-9D6796487E3C}"/>
          </ac:spMkLst>
        </pc:spChg>
        <pc:spChg chg="add mod">
          <ac:chgData name="Paolo Villela" userId="21d07a92d728e17f" providerId="LiveId" clId="{A3CF68C0-E256-5900-9BDF-B420C1E533D0}" dt="2025-09-28T21:23:30.297" v="809"/>
          <ac:spMkLst>
            <pc:docMk/>
            <pc:sldMk cId="2499962680" sldId="263"/>
            <ac:spMk id="3" creationId="{249D0C09-1CDC-F33E-AE91-E53BE696EA23}"/>
          </ac:spMkLst>
        </pc:spChg>
        <pc:spChg chg="add mod">
          <ac:chgData name="Paolo Villela" userId="21d07a92d728e17f" providerId="LiveId" clId="{A3CF68C0-E256-5900-9BDF-B420C1E533D0}" dt="2025-09-28T22:29:51.471" v="1060" actId="1076"/>
          <ac:spMkLst>
            <pc:docMk/>
            <pc:sldMk cId="2499962680" sldId="263"/>
            <ac:spMk id="6" creationId="{BF186280-DFE9-47C7-1F6C-2F9EC8F3FF56}"/>
          </ac:spMkLst>
        </pc:spChg>
        <pc:picChg chg="add mod">
          <ac:chgData name="Paolo Villela" userId="21d07a92d728e17f" providerId="LiveId" clId="{A3CF68C0-E256-5900-9BDF-B420C1E533D0}" dt="2025-09-29T21:48:13.254" v="1288" actId="692"/>
          <ac:picMkLst>
            <pc:docMk/>
            <pc:sldMk cId="2499962680" sldId="263"/>
            <ac:picMk id="10" creationId="{54C1EE64-C1C5-7877-5BB3-C54B0AC95C21}"/>
          </ac:picMkLst>
        </pc:picChg>
        <pc:picChg chg="add del mod">
          <ac:chgData name="Paolo Villela" userId="21d07a92d728e17f" providerId="LiveId" clId="{A3CF68C0-E256-5900-9BDF-B420C1E533D0}" dt="2025-09-29T21:41:55.636" v="1181" actId="478"/>
          <ac:picMkLst>
            <pc:docMk/>
            <pc:sldMk cId="2499962680" sldId="263"/>
            <ac:picMk id="13" creationId="{BC9C7892-6074-DE52-A7BB-D9B1BA414B48}"/>
          </ac:picMkLst>
        </pc:picChg>
        <pc:picChg chg="add del mod">
          <ac:chgData name="Paolo Villela" userId="21d07a92d728e17f" providerId="LiveId" clId="{A3CF68C0-E256-5900-9BDF-B420C1E533D0}" dt="2025-09-29T21:39:25.406" v="1152" actId="478"/>
          <ac:picMkLst>
            <pc:docMk/>
            <pc:sldMk cId="2499962680" sldId="263"/>
            <ac:picMk id="15" creationId="{7F4988FD-57D7-F605-735D-777D15AE1FA5}"/>
          </ac:picMkLst>
        </pc:picChg>
        <pc:picChg chg="add del mod">
          <ac:chgData name="Paolo Villela" userId="21d07a92d728e17f" providerId="LiveId" clId="{A3CF68C0-E256-5900-9BDF-B420C1E533D0}" dt="2025-09-29T21:39:24.275" v="1151" actId="478"/>
          <ac:picMkLst>
            <pc:docMk/>
            <pc:sldMk cId="2499962680" sldId="263"/>
            <ac:picMk id="17" creationId="{9312A001-AEB3-0CA4-7B1A-DFAF5D6A42B5}"/>
          </ac:picMkLst>
        </pc:picChg>
      </pc:sldChg>
      <pc:sldChg chg="del">
        <pc:chgData name="Paolo Villela" userId="21d07a92d728e17f" providerId="LiveId" clId="{A3CF68C0-E256-5900-9BDF-B420C1E533D0}" dt="2025-09-28T19:56:37.107" v="206" actId="2696"/>
        <pc:sldMkLst>
          <pc:docMk/>
          <pc:sldMk cId="0" sldId="264"/>
        </pc:sldMkLst>
      </pc:sldChg>
      <pc:sldChg chg="addSp delSp modSp add mod">
        <pc:chgData name="Paolo Villela" userId="21d07a92d728e17f" providerId="LiveId" clId="{A3CF68C0-E256-5900-9BDF-B420C1E533D0}" dt="2025-09-29T21:51:45.735" v="1335" actId="1076"/>
        <pc:sldMkLst>
          <pc:docMk/>
          <pc:sldMk cId="1424074231" sldId="264"/>
        </pc:sldMkLst>
        <pc:spChg chg="add mod">
          <ac:chgData name="Paolo Villela" userId="21d07a92d728e17f" providerId="LiveId" clId="{A3CF68C0-E256-5900-9BDF-B420C1E533D0}" dt="2025-09-28T21:23:33.454" v="811"/>
          <ac:spMkLst>
            <pc:docMk/>
            <pc:sldMk cId="1424074231" sldId="264"/>
            <ac:spMk id="3" creationId="{26568699-24B2-5DCC-73B4-485C9257BD2C}"/>
          </ac:spMkLst>
        </pc:spChg>
        <pc:spChg chg="add mod">
          <ac:chgData name="Paolo Villela" userId="21d07a92d728e17f" providerId="LiveId" clId="{A3CF68C0-E256-5900-9BDF-B420C1E533D0}" dt="2025-09-29T21:51:45.735" v="1335" actId="1076"/>
          <ac:spMkLst>
            <pc:docMk/>
            <pc:sldMk cId="1424074231" sldId="264"/>
            <ac:spMk id="5" creationId="{F01A51A2-9D7A-3100-7F3A-9E9DA5264D3B}"/>
          </ac:spMkLst>
        </pc:spChg>
        <pc:picChg chg="add del mod">
          <ac:chgData name="Paolo Villela" userId="21d07a92d728e17f" providerId="LiveId" clId="{A3CF68C0-E256-5900-9BDF-B420C1E533D0}" dt="2025-09-29T21:47:55.962" v="1284" actId="478"/>
          <ac:picMkLst>
            <pc:docMk/>
            <pc:sldMk cId="1424074231" sldId="264"/>
            <ac:picMk id="8" creationId="{F6FECC45-94CA-C82A-8317-FC3CEB6606BE}"/>
          </ac:picMkLst>
        </pc:picChg>
        <pc:picChg chg="add del mod">
          <ac:chgData name="Paolo Villela" userId="21d07a92d728e17f" providerId="LiveId" clId="{A3CF68C0-E256-5900-9BDF-B420C1E533D0}" dt="2025-09-29T21:47:57.350" v="1285" actId="478"/>
          <ac:picMkLst>
            <pc:docMk/>
            <pc:sldMk cId="1424074231" sldId="264"/>
            <ac:picMk id="10" creationId="{B0869A1F-6119-F906-2324-9DC629072FC6}"/>
          </ac:picMkLst>
        </pc:picChg>
        <pc:picChg chg="add mod">
          <ac:chgData name="Paolo Villela" userId="21d07a92d728e17f" providerId="LiveId" clId="{A3CF68C0-E256-5900-9BDF-B420C1E533D0}" dt="2025-09-29T21:48:24.336" v="1289" actId="692"/>
          <ac:picMkLst>
            <pc:docMk/>
            <pc:sldMk cId="1424074231" sldId="264"/>
            <ac:picMk id="12" creationId="{4149D632-64D3-BFF5-A6DD-54F81E425C1E}"/>
          </ac:picMkLst>
        </pc:picChg>
      </pc:sldChg>
      <pc:sldChg chg="del">
        <pc:chgData name="Paolo Villela" userId="21d07a92d728e17f" providerId="LiveId" clId="{A3CF68C0-E256-5900-9BDF-B420C1E533D0}" dt="2025-09-28T19:56:37.126" v="210" actId="2696"/>
        <pc:sldMkLst>
          <pc:docMk/>
          <pc:sldMk cId="0" sldId="265"/>
        </pc:sldMkLst>
      </pc:sldChg>
      <pc:sldChg chg="addSp delSp modSp add del mod modShow">
        <pc:chgData name="Paolo Villela" userId="21d07a92d728e17f" providerId="LiveId" clId="{A3CF68C0-E256-5900-9BDF-B420C1E533D0}" dt="2025-09-29T23:07:44.996" v="3080" actId="2696"/>
        <pc:sldMkLst>
          <pc:docMk/>
          <pc:sldMk cId="1604975492" sldId="265"/>
        </pc:sldMkLst>
        <pc:spChg chg="add del mod">
          <ac:chgData name="Paolo Villela" userId="21d07a92d728e17f" providerId="LiveId" clId="{A3CF68C0-E256-5900-9BDF-B420C1E533D0}" dt="2025-09-29T21:53:24.707" v="1352" actId="478"/>
          <ac:spMkLst>
            <pc:docMk/>
            <pc:sldMk cId="1604975492" sldId="265"/>
            <ac:spMk id="5" creationId="{0B8092FA-EA5F-C040-8D6F-B944C33D5C51}"/>
          </ac:spMkLst>
        </pc:spChg>
        <pc:spChg chg="add mod">
          <ac:chgData name="Paolo Villela" userId="21d07a92d728e17f" providerId="LiveId" clId="{A3CF68C0-E256-5900-9BDF-B420C1E533D0}" dt="2025-09-29T21:53:39.176" v="1356" actId="1076"/>
          <ac:spMkLst>
            <pc:docMk/>
            <pc:sldMk cId="1604975492" sldId="265"/>
            <ac:spMk id="11" creationId="{E9F425FA-E29F-97D8-0989-EFED2F1C52F5}"/>
          </ac:spMkLst>
        </pc:spChg>
        <pc:picChg chg="add del mod">
          <ac:chgData name="Paolo Villela" userId="21d07a92d728e17f" providerId="LiveId" clId="{A3CF68C0-E256-5900-9BDF-B420C1E533D0}" dt="2025-09-29T21:53:21.736" v="1351" actId="478"/>
          <ac:picMkLst>
            <pc:docMk/>
            <pc:sldMk cId="1604975492" sldId="265"/>
            <ac:picMk id="7" creationId="{62B0D4F9-2785-272A-65E4-176A652694FF}"/>
          </ac:picMkLst>
        </pc:picChg>
        <pc:picChg chg="add mod">
          <ac:chgData name="Paolo Villela" userId="21d07a92d728e17f" providerId="LiveId" clId="{A3CF68C0-E256-5900-9BDF-B420C1E533D0}" dt="2025-09-29T21:53:33.685" v="1355" actId="692"/>
          <ac:picMkLst>
            <pc:docMk/>
            <pc:sldMk cId="1604975492" sldId="265"/>
            <ac:picMk id="9" creationId="{C8C3F720-3103-E6D3-4536-32CD638A3BFF}"/>
          </ac:picMkLst>
        </pc:picChg>
      </pc:sldChg>
      <pc:sldChg chg="addSp delSp modSp add mod">
        <pc:chgData name="Paolo Villela" userId="21d07a92d728e17f" providerId="LiveId" clId="{A3CF68C0-E256-5900-9BDF-B420C1E533D0}" dt="2025-09-29T21:51:23.408" v="1332" actId="1076"/>
        <pc:sldMkLst>
          <pc:docMk/>
          <pc:sldMk cId="408345993" sldId="266"/>
        </pc:sldMkLst>
        <pc:spChg chg="add mod">
          <ac:chgData name="Paolo Villela" userId="21d07a92d728e17f" providerId="LiveId" clId="{A3CF68C0-E256-5900-9BDF-B420C1E533D0}" dt="2025-09-29T21:51:23.408" v="1332" actId="1076"/>
          <ac:spMkLst>
            <pc:docMk/>
            <pc:sldMk cId="408345993" sldId="266"/>
            <ac:spMk id="5" creationId="{942976E9-3A19-E1D8-839D-A30B30DDFC9F}"/>
          </ac:spMkLst>
        </pc:spChg>
        <pc:picChg chg="add mod">
          <ac:chgData name="Paolo Villela" userId="21d07a92d728e17f" providerId="LiveId" clId="{A3CF68C0-E256-5900-9BDF-B420C1E533D0}" dt="2025-09-29T21:50:44.216" v="1325" actId="692"/>
          <ac:picMkLst>
            <pc:docMk/>
            <pc:sldMk cId="408345993" sldId="266"/>
            <ac:picMk id="7" creationId="{47567DC3-559F-5B7C-6904-36F1F6EFEEB7}"/>
          </ac:picMkLst>
        </pc:picChg>
        <pc:picChg chg="add del mod">
          <ac:chgData name="Paolo Villela" userId="21d07a92d728e17f" providerId="LiveId" clId="{A3CF68C0-E256-5900-9BDF-B420C1E533D0}" dt="2025-09-29T21:50:25.317" v="1320" actId="478"/>
          <ac:picMkLst>
            <pc:docMk/>
            <pc:sldMk cId="408345993" sldId="266"/>
            <ac:picMk id="9" creationId="{8F883507-C1BE-3BFA-E94D-278C0D1485FA}"/>
          </ac:picMkLst>
        </pc:picChg>
        <pc:picChg chg="add del mod">
          <ac:chgData name="Paolo Villela" userId="21d07a92d728e17f" providerId="LiveId" clId="{A3CF68C0-E256-5900-9BDF-B420C1E533D0}" dt="2025-09-29T21:50:24.296" v="1319" actId="478"/>
          <ac:picMkLst>
            <pc:docMk/>
            <pc:sldMk cId="408345993" sldId="266"/>
            <ac:picMk id="11" creationId="{583D48D6-AC01-AFC2-3D23-2EB25B6F40CE}"/>
          </ac:picMkLst>
        </pc:picChg>
      </pc:sldChg>
      <pc:sldChg chg="addSp delSp modSp add mod modAnim">
        <pc:chgData name="Paolo Villela" userId="21d07a92d728e17f" providerId="LiveId" clId="{A3CF68C0-E256-5900-9BDF-B420C1E533D0}" dt="2025-09-29T23:01:30.875" v="3016" actId="14100"/>
        <pc:sldMkLst>
          <pc:docMk/>
          <pc:sldMk cId="1880171059" sldId="267"/>
        </pc:sldMkLst>
        <pc:spChg chg="mod">
          <ac:chgData name="Paolo Villela" userId="21d07a92d728e17f" providerId="LiveId" clId="{A3CF68C0-E256-5900-9BDF-B420C1E533D0}" dt="2025-09-28T21:48:41.463" v="899" actId="20577"/>
          <ac:spMkLst>
            <pc:docMk/>
            <pc:sldMk cId="1880171059" sldId="267"/>
            <ac:spMk id="2" creationId="{C7377020-4295-9A41-1733-C462E63C155C}"/>
          </ac:spMkLst>
        </pc:spChg>
        <pc:spChg chg="add mod">
          <ac:chgData name="Paolo Villela" userId="21d07a92d728e17f" providerId="LiveId" clId="{A3CF68C0-E256-5900-9BDF-B420C1E533D0}" dt="2025-09-29T23:01:30.875" v="3016" actId="14100"/>
          <ac:spMkLst>
            <pc:docMk/>
            <pc:sldMk cId="1880171059" sldId="267"/>
            <ac:spMk id="6" creationId="{88DDCF90-CA86-39A8-3928-9E1C45D77240}"/>
          </ac:spMkLst>
        </pc:spChg>
        <pc:picChg chg="add del mod">
          <ac:chgData name="Paolo Villela" userId="21d07a92d728e17f" providerId="LiveId" clId="{A3CF68C0-E256-5900-9BDF-B420C1E533D0}" dt="2025-09-29T22:43:57.463" v="1834" actId="478"/>
          <ac:picMkLst>
            <pc:docMk/>
            <pc:sldMk cId="1880171059" sldId="267"/>
            <ac:picMk id="4" creationId="{BBC59489-90B1-D388-DA00-C0DBBDCBAB56}"/>
          </ac:picMkLst>
        </pc:picChg>
        <pc:picChg chg="add mod">
          <ac:chgData name="Paolo Villela" userId="21d07a92d728e17f" providerId="LiveId" clId="{A3CF68C0-E256-5900-9BDF-B420C1E533D0}" dt="2025-09-29T23:01:18.628" v="3013" actId="1076"/>
          <ac:picMkLst>
            <pc:docMk/>
            <pc:sldMk cId="1880171059" sldId="267"/>
            <ac:picMk id="5" creationId="{418A120F-9859-194D-0E20-90702B3D2F25}"/>
          </ac:picMkLst>
        </pc:picChg>
      </pc:sldChg>
      <pc:sldChg chg="add del">
        <pc:chgData name="Paolo Villela" userId="21d07a92d728e17f" providerId="LiveId" clId="{A3CF68C0-E256-5900-9BDF-B420C1E533D0}" dt="2025-09-28T22:03:49.716" v="933" actId="2696"/>
        <pc:sldMkLst>
          <pc:docMk/>
          <pc:sldMk cId="3767388487" sldId="268"/>
        </pc:sldMkLst>
      </pc:sldChg>
      <pc:sldChg chg="addSp modSp add mod ord modAnim">
        <pc:chgData name="Paolo Villela" userId="21d07a92d728e17f" providerId="LiveId" clId="{A3CF68C0-E256-5900-9BDF-B420C1E533D0}" dt="2025-09-30T17:59:16.521" v="3262" actId="1035"/>
        <pc:sldMkLst>
          <pc:docMk/>
          <pc:sldMk cId="1108241585" sldId="269"/>
        </pc:sldMkLst>
        <pc:spChg chg="mod">
          <ac:chgData name="Paolo Villela" userId="21d07a92d728e17f" providerId="LiveId" clId="{A3CF68C0-E256-5900-9BDF-B420C1E533D0}" dt="2025-09-28T22:03:47.367" v="932" actId="20577"/>
          <ac:spMkLst>
            <pc:docMk/>
            <pc:sldMk cId="1108241585" sldId="269"/>
            <ac:spMk id="2" creationId="{7940319C-FB83-3E35-EEA7-CD8775AD9463}"/>
          </ac:spMkLst>
        </pc:spChg>
        <pc:spChg chg="add mod">
          <ac:chgData name="Paolo Villela" userId="21d07a92d728e17f" providerId="LiveId" clId="{A3CF68C0-E256-5900-9BDF-B420C1E533D0}" dt="2025-09-29T23:07:03.472" v="3076" actId="1076"/>
          <ac:spMkLst>
            <pc:docMk/>
            <pc:sldMk cId="1108241585" sldId="269"/>
            <ac:spMk id="6" creationId="{3C703E38-BF8C-64A1-5B25-916D06314E51}"/>
          </ac:spMkLst>
        </pc:spChg>
        <pc:spChg chg="add mod">
          <ac:chgData name="Paolo Villela" userId="21d07a92d728e17f" providerId="LiveId" clId="{A3CF68C0-E256-5900-9BDF-B420C1E533D0}" dt="2025-09-29T23:06:58.296" v="3075" actId="1038"/>
          <ac:spMkLst>
            <pc:docMk/>
            <pc:sldMk cId="1108241585" sldId="269"/>
            <ac:spMk id="7" creationId="{EBC590C7-F5D9-BBE0-1477-7E65BE4E170C}"/>
          </ac:spMkLst>
        </pc:spChg>
        <pc:spChg chg="add mod">
          <ac:chgData name="Paolo Villela" userId="21d07a92d728e17f" providerId="LiveId" clId="{A3CF68C0-E256-5900-9BDF-B420C1E533D0}" dt="2025-09-28T22:28:42.586" v="1043" actId="255"/>
          <ac:spMkLst>
            <pc:docMk/>
            <pc:sldMk cId="1108241585" sldId="269"/>
            <ac:spMk id="8" creationId="{F694F206-DD94-929D-C8DD-2F4B7937C0F9}"/>
          </ac:spMkLst>
        </pc:spChg>
        <pc:picChg chg="add mod">
          <ac:chgData name="Paolo Villela" userId="21d07a92d728e17f" providerId="LiveId" clId="{A3CF68C0-E256-5900-9BDF-B420C1E533D0}" dt="2025-09-30T17:59:16.521" v="3262" actId="1035"/>
          <ac:picMkLst>
            <pc:docMk/>
            <pc:sldMk cId="1108241585" sldId="269"/>
            <ac:picMk id="3" creationId="{8AB7A331-FA2B-2D3A-EFEE-90E677ADA366}"/>
          </ac:picMkLst>
        </pc:picChg>
        <pc:picChg chg="add mod">
          <ac:chgData name="Paolo Villela" userId="21d07a92d728e17f" providerId="LiveId" clId="{A3CF68C0-E256-5900-9BDF-B420C1E533D0}" dt="2025-09-29T23:06:51.832" v="3065" actId="1038"/>
          <ac:picMkLst>
            <pc:docMk/>
            <pc:sldMk cId="1108241585" sldId="269"/>
            <ac:picMk id="4" creationId="{5A97BE86-E123-0130-95C8-40BAD24D90B9}"/>
          </ac:picMkLst>
        </pc:picChg>
        <pc:picChg chg="add mod">
          <ac:chgData name="Paolo Villela" userId="21d07a92d728e17f" providerId="LiveId" clId="{A3CF68C0-E256-5900-9BDF-B420C1E533D0}" dt="2025-09-29T23:06:48.580" v="3057" actId="1076"/>
          <ac:picMkLst>
            <pc:docMk/>
            <pc:sldMk cId="1108241585" sldId="269"/>
            <ac:picMk id="10" creationId="{A503A04C-B5D6-E9F9-567A-DEF6204D3AB6}"/>
          </ac:picMkLst>
        </pc:picChg>
      </pc:sldChg>
      <pc:sldChg chg="addSp delSp modSp add del mod ord delAnim modAnim">
        <pc:chgData name="Paolo Villela" userId="21d07a92d728e17f" providerId="LiveId" clId="{A3CF68C0-E256-5900-9BDF-B420C1E533D0}" dt="2025-09-29T22:32:11.305" v="1793" actId="2696"/>
        <pc:sldMkLst>
          <pc:docMk/>
          <pc:sldMk cId="3595225175" sldId="270"/>
        </pc:sldMkLst>
        <pc:spChg chg="add del mod">
          <ac:chgData name="Paolo Villela" userId="21d07a92d728e17f" providerId="LiveId" clId="{A3CF68C0-E256-5900-9BDF-B420C1E533D0}" dt="2025-09-29T21:34:09.764" v="1094" actId="478"/>
          <ac:spMkLst>
            <pc:docMk/>
            <pc:sldMk cId="3595225175" sldId="270"/>
            <ac:spMk id="3" creationId="{62BF8325-993A-0718-8A82-BED3A498E353}"/>
          </ac:spMkLst>
        </pc:spChg>
        <pc:spChg chg="add mod">
          <ac:chgData name="Paolo Villela" userId="21d07a92d728e17f" providerId="LiveId" clId="{A3CF68C0-E256-5900-9BDF-B420C1E533D0}" dt="2025-09-29T21:36:23.404" v="1127" actId="692"/>
          <ac:spMkLst>
            <pc:docMk/>
            <pc:sldMk cId="3595225175" sldId="270"/>
            <ac:spMk id="4" creationId="{E519F982-981E-E191-193F-AAE4F6729C33}"/>
          </ac:spMkLst>
        </pc:spChg>
        <pc:spChg chg="add mod">
          <ac:chgData name="Paolo Villela" userId="21d07a92d728e17f" providerId="LiveId" clId="{A3CF68C0-E256-5900-9BDF-B420C1E533D0}" dt="2025-09-29T21:36:31.992" v="1130" actId="207"/>
          <ac:spMkLst>
            <pc:docMk/>
            <pc:sldMk cId="3595225175" sldId="270"/>
            <ac:spMk id="6" creationId="{99579143-C60A-DDDB-A33E-350756F22776}"/>
          </ac:spMkLst>
        </pc:spChg>
        <pc:spChg chg="add mod">
          <ac:chgData name="Paolo Villela" userId="21d07a92d728e17f" providerId="LiveId" clId="{A3CF68C0-E256-5900-9BDF-B420C1E533D0}" dt="2025-09-29T21:38:16.202" v="1139" actId="692"/>
          <ac:spMkLst>
            <pc:docMk/>
            <pc:sldMk cId="3595225175" sldId="270"/>
            <ac:spMk id="19" creationId="{DF935AB9-CBF1-E0EF-5808-1A5E685E68E2}"/>
          </ac:spMkLst>
        </pc:spChg>
        <pc:cxnChg chg="add mod">
          <ac:chgData name="Paolo Villela" userId="21d07a92d728e17f" providerId="LiveId" clId="{A3CF68C0-E256-5900-9BDF-B420C1E533D0}" dt="2025-09-29T21:38:20.837" v="1140" actId="692"/>
          <ac:cxnSpMkLst>
            <pc:docMk/>
            <pc:sldMk cId="3595225175" sldId="270"/>
            <ac:cxnSpMk id="8" creationId="{5E96808B-EF4A-1FE9-79C8-7E2A0FE03643}"/>
          </ac:cxnSpMkLst>
        </pc:cxnChg>
      </pc:sldChg>
      <pc:sldChg chg="modSp add del mod">
        <pc:chgData name="Paolo Villela" userId="21d07a92d728e17f" providerId="LiveId" clId="{A3CF68C0-E256-5900-9BDF-B420C1E533D0}" dt="2025-09-29T21:47:14.522" v="1281" actId="2696"/>
        <pc:sldMkLst>
          <pc:docMk/>
          <pc:sldMk cId="3747711429" sldId="271"/>
        </pc:sldMkLst>
        <pc:picChg chg="mod">
          <ac:chgData name="Paolo Villela" userId="21d07a92d728e17f" providerId="LiveId" clId="{A3CF68C0-E256-5900-9BDF-B420C1E533D0}" dt="2025-09-29T21:40:23.295" v="1165" actId="1076"/>
          <ac:picMkLst>
            <pc:docMk/>
            <pc:sldMk cId="3747711429" sldId="271"/>
            <ac:picMk id="15" creationId="{CE4DFAAE-8B68-2033-5A6C-2AE701C0F962}"/>
          </ac:picMkLst>
        </pc:picChg>
      </pc:sldChg>
      <pc:sldChg chg="add del">
        <pc:chgData name="Paolo Villela" userId="21d07a92d728e17f" providerId="LiveId" clId="{A3CF68C0-E256-5900-9BDF-B420C1E533D0}" dt="2025-09-29T21:47:13.112" v="1280" actId="2696"/>
        <pc:sldMkLst>
          <pc:docMk/>
          <pc:sldMk cId="773798194" sldId="272"/>
        </pc:sldMkLst>
      </pc:sldChg>
      <pc:sldChg chg="addSp delSp modSp add del mod">
        <pc:chgData name="Paolo Villela" userId="21d07a92d728e17f" providerId="LiveId" clId="{A3CF68C0-E256-5900-9BDF-B420C1E533D0}" dt="2025-09-29T21:44:33.783" v="1213" actId="2696"/>
        <pc:sldMkLst>
          <pc:docMk/>
          <pc:sldMk cId="840544717" sldId="273"/>
        </pc:sldMkLst>
        <pc:picChg chg="add del mod">
          <ac:chgData name="Paolo Villela" userId="21d07a92d728e17f" providerId="LiveId" clId="{A3CF68C0-E256-5900-9BDF-B420C1E533D0}" dt="2025-09-29T21:44:20.482" v="1206" actId="21"/>
          <ac:picMkLst>
            <pc:docMk/>
            <pc:sldMk cId="840544717" sldId="273"/>
            <ac:picMk id="4" creationId="{E1C493D0-6652-E091-BAC6-03D66A55899C}"/>
          </ac:picMkLst>
        </pc:picChg>
        <pc:picChg chg="del mod">
          <ac:chgData name="Paolo Villela" userId="21d07a92d728e17f" providerId="LiveId" clId="{A3CF68C0-E256-5900-9BDF-B420C1E533D0}" dt="2025-09-29T21:41:18.432" v="1176" actId="478"/>
          <ac:picMkLst>
            <pc:docMk/>
            <pc:sldMk cId="840544717" sldId="273"/>
            <ac:picMk id="10" creationId="{AEDEC614-4F35-1014-A0F5-4B08553B96FF}"/>
          </ac:picMkLst>
        </pc:picChg>
        <pc:picChg chg="del mod">
          <ac:chgData name="Paolo Villela" userId="21d07a92d728e17f" providerId="LiveId" clId="{A3CF68C0-E256-5900-9BDF-B420C1E533D0}" dt="2025-09-29T21:43:46.417" v="1196" actId="21"/>
          <ac:picMkLst>
            <pc:docMk/>
            <pc:sldMk cId="840544717" sldId="273"/>
            <ac:picMk id="13" creationId="{5B84B46A-C421-8E02-CB14-E74D17C4BAF3}"/>
          </ac:picMkLst>
        </pc:picChg>
      </pc:sldChg>
      <pc:sldChg chg="addSp delSp modSp add del mod">
        <pc:chgData name="Paolo Villela" userId="21d07a92d728e17f" providerId="LiveId" clId="{A3CF68C0-E256-5900-9BDF-B420C1E533D0}" dt="2025-09-29T21:47:11.132" v="1279" actId="2696"/>
        <pc:sldMkLst>
          <pc:docMk/>
          <pc:sldMk cId="2315461475" sldId="274"/>
        </pc:sldMkLst>
        <pc:picChg chg="add del mod">
          <ac:chgData name="Paolo Villela" userId="21d07a92d728e17f" providerId="LiveId" clId="{A3CF68C0-E256-5900-9BDF-B420C1E533D0}" dt="2025-09-29T21:44:44.882" v="1216" actId="21"/>
          <ac:picMkLst>
            <pc:docMk/>
            <pc:sldMk cId="2315461475" sldId="274"/>
            <ac:picMk id="5" creationId="{F0A6397B-FD4F-9F69-F2FB-7E57691D0F44}"/>
          </ac:picMkLst>
        </pc:picChg>
        <pc:picChg chg="del">
          <ac:chgData name="Paolo Villela" userId="21d07a92d728e17f" providerId="LiveId" clId="{A3CF68C0-E256-5900-9BDF-B420C1E533D0}" dt="2025-09-29T21:42:46.922" v="1185" actId="478"/>
          <ac:picMkLst>
            <pc:docMk/>
            <pc:sldMk cId="2315461475" sldId="274"/>
            <ac:picMk id="13" creationId="{05B03D29-E878-5177-F8C6-62AA66830CE6}"/>
          </ac:picMkLst>
        </pc:picChg>
      </pc:sldChg>
      <pc:sldChg chg="add del">
        <pc:chgData name="Paolo Villela" userId="21d07a92d728e17f" providerId="LiveId" clId="{A3CF68C0-E256-5900-9BDF-B420C1E533D0}" dt="2025-09-29T21:44:42.327" v="1215" actId="2696"/>
        <pc:sldMkLst>
          <pc:docMk/>
          <pc:sldMk cId="379200308" sldId="275"/>
        </pc:sldMkLst>
      </pc:sldChg>
      <pc:sldChg chg="addSp delSp modSp add mod modAnim">
        <pc:chgData name="Paolo Villela" userId="21d07a92d728e17f" providerId="LiveId" clId="{A3CF68C0-E256-5900-9BDF-B420C1E533D0}" dt="2025-09-29T22:37:42.228" v="1814"/>
        <pc:sldMkLst>
          <pc:docMk/>
          <pc:sldMk cId="780930519" sldId="276"/>
        </pc:sldMkLst>
        <pc:spChg chg="add mod">
          <ac:chgData name="Paolo Villela" userId="21d07a92d728e17f" providerId="LiveId" clId="{A3CF68C0-E256-5900-9BDF-B420C1E533D0}" dt="2025-09-29T22:01:55.016" v="1453" actId="1076"/>
          <ac:spMkLst>
            <pc:docMk/>
            <pc:sldMk cId="780930519" sldId="276"/>
            <ac:spMk id="5" creationId="{5ADDDA9C-17D8-43F3-58C5-16B450FF7733}"/>
          </ac:spMkLst>
        </pc:spChg>
        <pc:spChg chg="del mod">
          <ac:chgData name="Paolo Villela" userId="21d07a92d728e17f" providerId="LiveId" clId="{A3CF68C0-E256-5900-9BDF-B420C1E533D0}" dt="2025-09-29T22:37:36.321" v="1813" actId="478"/>
          <ac:spMkLst>
            <pc:docMk/>
            <pc:sldMk cId="780930519" sldId="276"/>
            <ac:spMk id="6" creationId="{3B20DB60-D0C9-F537-F51D-58943FC4563C}"/>
          </ac:spMkLst>
        </pc:spChg>
        <pc:spChg chg="add mod">
          <ac:chgData name="Paolo Villela" userId="21d07a92d728e17f" providerId="LiveId" clId="{A3CF68C0-E256-5900-9BDF-B420C1E533D0}" dt="2025-09-29T22:01:49.978" v="1452" actId="1076"/>
          <ac:spMkLst>
            <pc:docMk/>
            <pc:sldMk cId="780930519" sldId="276"/>
            <ac:spMk id="7" creationId="{E5578375-F9EE-8C19-6303-5B7391532AC5}"/>
          </ac:spMkLst>
        </pc:spChg>
        <pc:spChg chg="add mod">
          <ac:chgData name="Paolo Villela" userId="21d07a92d728e17f" providerId="LiveId" clId="{A3CF68C0-E256-5900-9BDF-B420C1E533D0}" dt="2025-09-29T22:02:00.677" v="1455" actId="1076"/>
          <ac:spMkLst>
            <pc:docMk/>
            <pc:sldMk cId="780930519" sldId="276"/>
            <ac:spMk id="8" creationId="{2C292742-A518-29A4-5D75-1C7375937F47}"/>
          </ac:spMkLst>
        </pc:spChg>
        <pc:spChg chg="add mod">
          <ac:chgData name="Paolo Villela" userId="21d07a92d728e17f" providerId="LiveId" clId="{A3CF68C0-E256-5900-9BDF-B420C1E533D0}" dt="2025-09-29T22:37:42.228" v="1814"/>
          <ac:spMkLst>
            <pc:docMk/>
            <pc:sldMk cId="780930519" sldId="276"/>
            <ac:spMk id="9" creationId="{F464D98E-6FB7-FF75-C295-692D14BB0368}"/>
          </ac:spMkLst>
        </pc:spChg>
        <pc:picChg chg="add mod">
          <ac:chgData name="Paolo Villela" userId="21d07a92d728e17f" providerId="LiveId" clId="{A3CF68C0-E256-5900-9BDF-B420C1E533D0}" dt="2025-09-29T21:45:16.921" v="1223" actId="692"/>
          <ac:picMkLst>
            <pc:docMk/>
            <pc:sldMk cId="780930519" sldId="276"/>
            <ac:picMk id="4" creationId="{5FD56D29-F7D7-9D69-6FA0-675D6D8486AB}"/>
          </ac:picMkLst>
        </pc:picChg>
        <pc:picChg chg="mod">
          <ac:chgData name="Paolo Villela" userId="21d07a92d728e17f" providerId="LiveId" clId="{A3CF68C0-E256-5900-9BDF-B420C1E533D0}" dt="2025-09-29T21:44:12.704" v="1203" actId="1076"/>
          <ac:picMkLst>
            <pc:docMk/>
            <pc:sldMk cId="780930519" sldId="276"/>
            <ac:picMk id="10" creationId="{681D8AA5-9BBF-5248-2CC8-90C080ACAB8C}"/>
          </ac:picMkLst>
        </pc:picChg>
      </pc:sldChg>
      <pc:sldChg chg="addSp delSp modSp add mod modAnim">
        <pc:chgData name="Paolo Villela" userId="21d07a92d728e17f" providerId="LiveId" clId="{A3CF68C0-E256-5900-9BDF-B420C1E533D0}" dt="2025-09-29T22:33:02.935" v="1797"/>
        <pc:sldMkLst>
          <pc:docMk/>
          <pc:sldMk cId="627174060" sldId="277"/>
        </pc:sldMkLst>
        <pc:spChg chg="add mod">
          <ac:chgData name="Paolo Villela" userId="21d07a92d728e17f" providerId="LiveId" clId="{A3CF68C0-E256-5900-9BDF-B420C1E533D0}" dt="2025-09-29T21:47:04.584" v="1278" actId="1038"/>
          <ac:spMkLst>
            <pc:docMk/>
            <pc:sldMk cId="627174060" sldId="277"/>
            <ac:spMk id="7" creationId="{F4E3BCCC-BF08-BB61-7501-4691ED1AF872}"/>
          </ac:spMkLst>
        </pc:spChg>
        <pc:picChg chg="del">
          <ac:chgData name="Paolo Villela" userId="21d07a92d728e17f" providerId="LiveId" clId="{A3CF68C0-E256-5900-9BDF-B420C1E533D0}" dt="2025-09-29T21:44:17.881" v="1205" actId="478"/>
          <ac:picMkLst>
            <pc:docMk/>
            <pc:sldMk cId="627174060" sldId="277"/>
            <ac:picMk id="4" creationId="{F27DA989-4671-DC02-1FEB-534C2A7A0756}"/>
          </ac:picMkLst>
        </pc:picChg>
        <pc:picChg chg="add mod">
          <ac:chgData name="Paolo Villela" userId="21d07a92d728e17f" providerId="LiveId" clId="{A3CF68C0-E256-5900-9BDF-B420C1E533D0}" dt="2025-09-29T21:45:02.502" v="1221" actId="692"/>
          <ac:picMkLst>
            <pc:docMk/>
            <pc:sldMk cId="627174060" sldId="277"/>
            <ac:picMk id="5" creationId="{0C58173E-3BC8-3405-5FB8-11FF73C661C0}"/>
          </ac:picMkLst>
        </pc:picChg>
        <pc:cxnChg chg="add mod">
          <ac:chgData name="Paolo Villela" userId="21d07a92d728e17f" providerId="LiveId" clId="{A3CF68C0-E256-5900-9BDF-B420C1E533D0}" dt="2025-09-29T22:03:19.667" v="1464" actId="692"/>
          <ac:cxnSpMkLst>
            <pc:docMk/>
            <pc:sldMk cId="627174060" sldId="277"/>
            <ac:cxnSpMk id="8" creationId="{02B675DE-087A-22E5-CD42-716FA30F9863}"/>
          </ac:cxnSpMkLst>
        </pc:cxnChg>
      </pc:sldChg>
      <pc:sldChg chg="addSp delSp modSp add mod modAnim">
        <pc:chgData name="Paolo Villela" userId="21d07a92d728e17f" providerId="LiveId" clId="{A3CF68C0-E256-5900-9BDF-B420C1E533D0}" dt="2025-09-29T22:38:24.798" v="1821" actId="14100"/>
        <pc:sldMkLst>
          <pc:docMk/>
          <pc:sldMk cId="4188217735" sldId="278"/>
        </pc:sldMkLst>
        <pc:spChg chg="add mod">
          <ac:chgData name="Paolo Villela" userId="21d07a92d728e17f" providerId="LiveId" clId="{A3CF68C0-E256-5900-9BDF-B420C1E533D0}" dt="2025-09-29T22:37:49.468" v="1815"/>
          <ac:spMkLst>
            <pc:docMk/>
            <pc:sldMk cId="4188217735" sldId="278"/>
            <ac:spMk id="5" creationId="{62BDA6D0-D508-3251-946C-1FDB9DB2DD84}"/>
          </ac:spMkLst>
        </pc:spChg>
        <pc:spChg chg="del mod">
          <ac:chgData name="Paolo Villela" userId="21d07a92d728e17f" providerId="LiveId" clId="{A3CF68C0-E256-5900-9BDF-B420C1E533D0}" dt="2025-09-29T22:37:52.361" v="1816" actId="478"/>
          <ac:spMkLst>
            <pc:docMk/>
            <pc:sldMk cId="4188217735" sldId="278"/>
            <ac:spMk id="6" creationId="{15C73A6B-E00B-EFD5-5928-E1FD318BB6BB}"/>
          </ac:spMkLst>
        </pc:spChg>
        <pc:picChg chg="add mod">
          <ac:chgData name="Paolo Villela" userId="21d07a92d728e17f" providerId="LiveId" clId="{A3CF68C0-E256-5900-9BDF-B420C1E533D0}" dt="2025-09-29T21:45:29.578" v="1226" actId="1076"/>
          <ac:picMkLst>
            <pc:docMk/>
            <pc:sldMk cId="4188217735" sldId="278"/>
            <ac:picMk id="4" creationId="{C28612DA-D851-4055-7841-AD02CEF6F506}"/>
          </ac:picMkLst>
        </pc:picChg>
        <pc:picChg chg="del">
          <ac:chgData name="Paolo Villela" userId="21d07a92d728e17f" providerId="LiveId" clId="{A3CF68C0-E256-5900-9BDF-B420C1E533D0}" dt="2025-09-29T21:44:46.560" v="1217" actId="478"/>
          <ac:picMkLst>
            <pc:docMk/>
            <pc:sldMk cId="4188217735" sldId="278"/>
            <ac:picMk id="5" creationId="{4AFCF9AB-6C19-25C9-864E-40A5C48E6464}"/>
          </ac:picMkLst>
        </pc:picChg>
        <pc:cxnChg chg="add mod">
          <ac:chgData name="Paolo Villela" userId="21d07a92d728e17f" providerId="LiveId" clId="{A3CF68C0-E256-5900-9BDF-B420C1E533D0}" dt="2025-09-29T22:38:24.798" v="1821" actId="14100"/>
          <ac:cxnSpMkLst>
            <pc:docMk/>
            <pc:sldMk cId="4188217735" sldId="278"/>
            <ac:cxnSpMk id="7" creationId="{5A36A02F-0C57-A860-A3F4-825CA33C48C3}"/>
          </ac:cxnSpMkLst>
        </pc:cxnChg>
        <pc:cxnChg chg="add del mod">
          <ac:chgData name="Paolo Villela" userId="21d07a92d728e17f" providerId="LiveId" clId="{A3CF68C0-E256-5900-9BDF-B420C1E533D0}" dt="2025-09-29T21:59:35.384" v="1414" actId="21"/>
          <ac:cxnSpMkLst>
            <pc:docMk/>
            <pc:sldMk cId="4188217735" sldId="278"/>
            <ac:cxnSpMk id="8" creationId="{AF10C2D6-E805-E166-2FF7-099FB75CD2BC}"/>
          </ac:cxnSpMkLst>
        </pc:cxnChg>
        <pc:cxnChg chg="add mod">
          <ac:chgData name="Paolo Villela" userId="21d07a92d728e17f" providerId="LiveId" clId="{A3CF68C0-E256-5900-9BDF-B420C1E533D0}" dt="2025-09-29T22:00:06.289" v="1426" actId="14100"/>
          <ac:cxnSpMkLst>
            <pc:docMk/>
            <pc:sldMk cId="4188217735" sldId="278"/>
            <ac:cxnSpMk id="9" creationId="{523F5121-BB63-D15F-6305-94440D5B5272}"/>
          </ac:cxnSpMkLst>
        </pc:cxnChg>
        <pc:cxnChg chg="add mod">
          <ac:chgData name="Paolo Villela" userId="21d07a92d728e17f" providerId="LiveId" clId="{A3CF68C0-E256-5900-9BDF-B420C1E533D0}" dt="2025-09-29T22:00:17.997" v="1429" actId="14100"/>
          <ac:cxnSpMkLst>
            <pc:docMk/>
            <pc:sldMk cId="4188217735" sldId="278"/>
            <ac:cxnSpMk id="12" creationId="{8A81DD21-9460-A703-5B6E-F194D228B4F2}"/>
          </ac:cxnSpMkLst>
        </pc:cxnChg>
        <pc:cxnChg chg="add mod">
          <ac:chgData name="Paolo Villela" userId="21d07a92d728e17f" providerId="LiveId" clId="{A3CF68C0-E256-5900-9BDF-B420C1E533D0}" dt="2025-09-29T22:00:26.899" v="1444" actId="1037"/>
          <ac:cxnSpMkLst>
            <pc:docMk/>
            <pc:sldMk cId="4188217735" sldId="278"/>
            <ac:cxnSpMk id="14" creationId="{E07660B5-D338-07E5-C2C9-94984A7BA477}"/>
          </ac:cxnSpMkLst>
        </pc:cxnChg>
      </pc:sldChg>
      <pc:sldChg chg="modSp add del mod">
        <pc:chgData name="Paolo Villela" userId="21d07a92d728e17f" providerId="LiveId" clId="{A3CF68C0-E256-5900-9BDF-B420C1E533D0}" dt="2025-09-29T21:50:14.396" v="1317" actId="2696"/>
        <pc:sldMkLst>
          <pc:docMk/>
          <pc:sldMk cId="1981565086" sldId="279"/>
        </pc:sldMkLst>
        <pc:picChg chg="mod">
          <ac:chgData name="Paolo Villela" userId="21d07a92d728e17f" providerId="LiveId" clId="{A3CF68C0-E256-5900-9BDF-B420C1E533D0}" dt="2025-09-29T21:48:50.546" v="1294" actId="1076"/>
          <ac:picMkLst>
            <pc:docMk/>
            <pc:sldMk cId="1981565086" sldId="279"/>
            <ac:picMk id="8" creationId="{721062D5-7E26-7268-0CC9-D95B1076E56C}"/>
          </ac:picMkLst>
        </pc:picChg>
        <pc:picChg chg="mod">
          <ac:chgData name="Paolo Villela" userId="21d07a92d728e17f" providerId="LiveId" clId="{A3CF68C0-E256-5900-9BDF-B420C1E533D0}" dt="2025-09-29T21:48:45.423" v="1293" actId="1076"/>
          <ac:picMkLst>
            <pc:docMk/>
            <pc:sldMk cId="1981565086" sldId="279"/>
            <ac:picMk id="10" creationId="{A9067FE4-D903-DCEF-CE16-F1F7AC1C4994}"/>
          </ac:picMkLst>
        </pc:picChg>
        <pc:picChg chg="mod">
          <ac:chgData name="Paolo Villela" userId="21d07a92d728e17f" providerId="LiveId" clId="{A3CF68C0-E256-5900-9BDF-B420C1E533D0}" dt="2025-09-29T21:48:36.046" v="1291" actId="1076"/>
          <ac:picMkLst>
            <pc:docMk/>
            <pc:sldMk cId="1981565086" sldId="279"/>
            <ac:picMk id="12" creationId="{04265563-9F48-F195-FD0D-E70CCB13BC16}"/>
          </ac:picMkLst>
        </pc:picChg>
      </pc:sldChg>
      <pc:sldChg chg="addSp delSp modSp add mod modAnim">
        <pc:chgData name="Paolo Villela" userId="21d07a92d728e17f" providerId="LiveId" clId="{A3CF68C0-E256-5900-9BDF-B420C1E533D0}" dt="2025-09-29T22:39:43.528" v="1826"/>
        <pc:sldMkLst>
          <pc:docMk/>
          <pc:sldMk cId="2428981026" sldId="280"/>
        </pc:sldMkLst>
        <pc:spChg chg="mod">
          <ac:chgData name="Paolo Villela" userId="21d07a92d728e17f" providerId="LiveId" clId="{A3CF68C0-E256-5900-9BDF-B420C1E533D0}" dt="2025-09-29T21:51:53.590" v="1336" actId="1076"/>
          <ac:spMkLst>
            <pc:docMk/>
            <pc:sldMk cId="2428981026" sldId="280"/>
            <ac:spMk id="5" creationId="{8CB6A549-AF7C-47C1-F0FD-8FCEB162DAB6}"/>
          </ac:spMkLst>
        </pc:spChg>
        <pc:spChg chg="add del mod">
          <ac:chgData name="Paolo Villela" userId="21d07a92d728e17f" providerId="LiveId" clId="{A3CF68C0-E256-5900-9BDF-B420C1E533D0}" dt="2025-09-29T21:57:50.701" v="1401" actId="21"/>
          <ac:spMkLst>
            <pc:docMk/>
            <pc:sldMk cId="2428981026" sldId="280"/>
            <ac:spMk id="6" creationId="{DCEADC64-D16E-6A90-8DAA-30DA55C41F7D}"/>
          </ac:spMkLst>
        </pc:spChg>
        <pc:spChg chg="add mod">
          <ac:chgData name="Paolo Villela" userId="21d07a92d728e17f" providerId="LiveId" clId="{A3CF68C0-E256-5900-9BDF-B420C1E533D0}" dt="2025-09-29T22:04:15.735" v="1470" actId="14100"/>
          <ac:spMkLst>
            <pc:docMk/>
            <pc:sldMk cId="2428981026" sldId="280"/>
            <ac:spMk id="7" creationId="{CC5D967C-C27D-C6C9-78A4-127023BC950E}"/>
          </ac:spMkLst>
        </pc:spChg>
        <pc:spChg chg="add mod">
          <ac:chgData name="Paolo Villela" userId="21d07a92d728e17f" providerId="LiveId" clId="{A3CF68C0-E256-5900-9BDF-B420C1E533D0}" dt="2025-09-29T22:04:43.026" v="1472" actId="1076"/>
          <ac:spMkLst>
            <pc:docMk/>
            <pc:sldMk cId="2428981026" sldId="280"/>
            <ac:spMk id="9" creationId="{C462DA99-9C4F-C4AA-A7F0-5415A4A0214F}"/>
          </ac:spMkLst>
        </pc:spChg>
        <pc:picChg chg="mod">
          <ac:chgData name="Paolo Villela" userId="21d07a92d728e17f" providerId="LiveId" clId="{A3CF68C0-E256-5900-9BDF-B420C1E533D0}" dt="2025-09-29T21:52:00.283" v="1338" actId="1076"/>
          <ac:picMkLst>
            <pc:docMk/>
            <pc:sldMk cId="2428981026" sldId="280"/>
            <ac:picMk id="8" creationId="{C3240908-F02E-38CB-61C0-CAC76DB1028D}"/>
          </ac:picMkLst>
        </pc:picChg>
        <pc:picChg chg="mod">
          <ac:chgData name="Paolo Villela" userId="21d07a92d728e17f" providerId="LiveId" clId="{A3CF68C0-E256-5900-9BDF-B420C1E533D0}" dt="2025-09-29T21:51:57.284" v="1337" actId="1076"/>
          <ac:picMkLst>
            <pc:docMk/>
            <pc:sldMk cId="2428981026" sldId="280"/>
            <ac:picMk id="10" creationId="{750A6B17-06EE-CBFE-52D7-1401FFB3C248}"/>
          </ac:picMkLst>
        </pc:picChg>
        <pc:picChg chg="mod">
          <ac:chgData name="Paolo Villela" userId="21d07a92d728e17f" providerId="LiveId" clId="{A3CF68C0-E256-5900-9BDF-B420C1E533D0}" dt="2025-09-29T21:49:26.442" v="1304" actId="1076"/>
          <ac:picMkLst>
            <pc:docMk/>
            <pc:sldMk cId="2428981026" sldId="280"/>
            <ac:picMk id="12" creationId="{0A3FE5C1-C8AE-5CF1-5C3D-77505F19FECF}"/>
          </ac:picMkLst>
        </pc:picChg>
      </pc:sldChg>
      <pc:sldChg chg="addSp delSp modSp add mod modAnim">
        <pc:chgData name="Paolo Villela" userId="21d07a92d728e17f" providerId="LiveId" clId="{A3CF68C0-E256-5900-9BDF-B420C1E533D0}" dt="2025-09-30T17:58:37.642" v="3261" actId="1076"/>
        <pc:sldMkLst>
          <pc:docMk/>
          <pc:sldMk cId="4121216355" sldId="281"/>
        </pc:sldMkLst>
        <pc:spChg chg="add mod">
          <ac:chgData name="Paolo Villela" userId="21d07a92d728e17f" providerId="LiveId" clId="{A3CF68C0-E256-5900-9BDF-B420C1E533D0}" dt="2025-09-29T22:13:22.674" v="1593" actId="207"/>
          <ac:spMkLst>
            <pc:docMk/>
            <pc:sldMk cId="4121216355" sldId="281"/>
            <ac:spMk id="4" creationId="{9BDE2EDE-E94B-A794-2A01-C0D205895373}"/>
          </ac:spMkLst>
        </pc:spChg>
        <pc:spChg chg="mod">
          <ac:chgData name="Paolo Villela" userId="21d07a92d728e17f" providerId="LiveId" clId="{A3CF68C0-E256-5900-9BDF-B420C1E533D0}" dt="2025-09-30T17:58:37.642" v="3261" actId="1076"/>
          <ac:spMkLst>
            <pc:docMk/>
            <pc:sldMk cId="4121216355" sldId="281"/>
            <ac:spMk id="5" creationId="{8833FDDC-B658-AB1E-57A7-2959C38335BD}"/>
          </ac:spMkLst>
        </pc:spChg>
        <pc:spChg chg="add mod">
          <ac:chgData name="Paolo Villela" userId="21d07a92d728e17f" providerId="LiveId" clId="{A3CF68C0-E256-5900-9BDF-B420C1E533D0}" dt="2025-09-30T17:58:37.642" v="3261" actId="1076"/>
          <ac:spMkLst>
            <pc:docMk/>
            <pc:sldMk cId="4121216355" sldId="281"/>
            <ac:spMk id="6" creationId="{D1B42506-6B56-B294-8D90-7D9F2092B28C}"/>
          </ac:spMkLst>
        </pc:spChg>
        <pc:picChg chg="mod">
          <ac:chgData name="Paolo Villela" userId="21d07a92d728e17f" providerId="LiveId" clId="{A3CF68C0-E256-5900-9BDF-B420C1E533D0}" dt="2025-09-30T17:58:37.642" v="3261" actId="1076"/>
          <ac:picMkLst>
            <pc:docMk/>
            <pc:sldMk cId="4121216355" sldId="281"/>
            <ac:picMk id="7" creationId="{24D89FC7-765F-8D98-0F3F-D05A5744B8F8}"/>
          </ac:picMkLst>
        </pc:picChg>
        <pc:picChg chg="del">
          <ac:chgData name="Paolo Villela" userId="21d07a92d728e17f" providerId="LiveId" clId="{A3CF68C0-E256-5900-9BDF-B420C1E533D0}" dt="2025-09-29T21:52:29.538" v="1340" actId="478"/>
          <ac:picMkLst>
            <pc:docMk/>
            <pc:sldMk cId="4121216355" sldId="281"/>
            <ac:picMk id="9" creationId="{462FF456-534B-F849-8178-A91929F35D03}"/>
          </ac:picMkLst>
        </pc:picChg>
        <pc:picChg chg="mod">
          <ac:chgData name="Paolo Villela" userId="21d07a92d728e17f" providerId="LiveId" clId="{A3CF68C0-E256-5900-9BDF-B420C1E533D0}" dt="2025-09-29T21:53:09.066" v="1349" actId="692"/>
          <ac:picMkLst>
            <pc:docMk/>
            <pc:sldMk cId="4121216355" sldId="281"/>
            <ac:picMk id="11" creationId="{5F552DA0-2BFC-36B0-1200-C10910787417}"/>
          </ac:picMkLst>
        </pc:picChg>
      </pc:sldChg>
      <pc:sldChg chg="addSp delSp modSp add mod delAnim modAnim">
        <pc:chgData name="Paolo Villela" userId="21d07a92d728e17f" providerId="LiveId" clId="{A3CF68C0-E256-5900-9BDF-B420C1E533D0}" dt="2025-09-29T22:35:01.139" v="1810"/>
        <pc:sldMkLst>
          <pc:docMk/>
          <pc:sldMk cId="1468236656" sldId="282"/>
        </pc:sldMkLst>
        <pc:spChg chg="add del mod">
          <ac:chgData name="Paolo Villela" userId="21d07a92d728e17f" providerId="LiveId" clId="{A3CF68C0-E256-5900-9BDF-B420C1E533D0}" dt="2025-09-29T22:14:49.467" v="1597" actId="478"/>
          <ac:spMkLst>
            <pc:docMk/>
            <pc:sldMk cId="1468236656" sldId="282"/>
            <ac:spMk id="4" creationId="{B0D132CD-A9A9-3C49-D5D4-0BBD9F0FE332}"/>
          </ac:spMkLst>
        </pc:spChg>
        <pc:spChg chg="add mod">
          <ac:chgData name="Paolo Villela" userId="21d07a92d728e17f" providerId="LiveId" clId="{A3CF68C0-E256-5900-9BDF-B420C1E533D0}" dt="2025-09-29T22:16:57.728" v="1638" actId="1076"/>
          <ac:spMkLst>
            <pc:docMk/>
            <pc:sldMk cId="1468236656" sldId="282"/>
            <ac:spMk id="6" creationId="{DD4124B3-DA13-5159-6E0B-536148D009DD}"/>
          </ac:spMkLst>
        </pc:spChg>
        <pc:spChg chg="add mod">
          <ac:chgData name="Paolo Villela" userId="21d07a92d728e17f" providerId="LiveId" clId="{A3CF68C0-E256-5900-9BDF-B420C1E533D0}" dt="2025-09-29T22:16:49.479" v="1629" actId="1076"/>
          <ac:spMkLst>
            <pc:docMk/>
            <pc:sldMk cId="1468236656" sldId="282"/>
            <ac:spMk id="8" creationId="{CA768A06-B3E8-42AF-AC12-6EB6001F4AFA}"/>
          </ac:spMkLst>
        </pc:spChg>
        <pc:spChg chg="add mod">
          <ac:chgData name="Paolo Villela" userId="21d07a92d728e17f" providerId="LiveId" clId="{A3CF68C0-E256-5900-9BDF-B420C1E533D0}" dt="2025-09-29T22:16:48.393" v="1627" actId="1076"/>
          <ac:spMkLst>
            <pc:docMk/>
            <pc:sldMk cId="1468236656" sldId="282"/>
            <ac:spMk id="10" creationId="{3F494E5E-0BBF-218F-F00B-FCBE62E4EA50}"/>
          </ac:spMkLst>
        </pc:spChg>
        <pc:spChg chg="add mod">
          <ac:chgData name="Paolo Villela" userId="21d07a92d728e17f" providerId="LiveId" clId="{A3CF68C0-E256-5900-9BDF-B420C1E533D0}" dt="2025-09-29T22:16:46.851" v="1624" actId="1076"/>
          <ac:spMkLst>
            <pc:docMk/>
            <pc:sldMk cId="1468236656" sldId="282"/>
            <ac:spMk id="12" creationId="{289835A1-FA2C-8375-4D95-32A705EA7B7A}"/>
          </ac:spMkLst>
        </pc:spChg>
        <pc:spChg chg="add mod">
          <ac:chgData name="Paolo Villela" userId="21d07a92d728e17f" providerId="LiveId" clId="{A3CF68C0-E256-5900-9BDF-B420C1E533D0}" dt="2025-09-29T22:18:19.619" v="1657" actId="1076"/>
          <ac:spMkLst>
            <pc:docMk/>
            <pc:sldMk cId="1468236656" sldId="282"/>
            <ac:spMk id="13" creationId="{3F27B4D9-D438-BAA0-3D31-4901B80DC535}"/>
          </ac:spMkLst>
        </pc:spChg>
        <pc:spChg chg="add del mod">
          <ac:chgData name="Paolo Villela" userId="21d07a92d728e17f" providerId="LiveId" clId="{A3CF68C0-E256-5900-9BDF-B420C1E533D0}" dt="2025-09-29T22:18:01.516" v="1654" actId="21"/>
          <ac:spMkLst>
            <pc:docMk/>
            <pc:sldMk cId="1468236656" sldId="282"/>
            <ac:spMk id="14" creationId="{273626E6-8BDD-D2E8-5473-B5265AAB6667}"/>
          </ac:spMkLst>
        </pc:spChg>
        <pc:spChg chg="add mod">
          <ac:chgData name="Paolo Villela" userId="21d07a92d728e17f" providerId="LiveId" clId="{A3CF68C0-E256-5900-9BDF-B420C1E533D0}" dt="2025-09-29T22:18:26.676" v="1658" actId="1076"/>
          <ac:spMkLst>
            <pc:docMk/>
            <pc:sldMk cId="1468236656" sldId="282"/>
            <ac:spMk id="15" creationId="{C719C1C0-8714-84F5-513D-4E434F3B01EF}"/>
          </ac:spMkLst>
        </pc:spChg>
        <pc:spChg chg="add mod">
          <ac:chgData name="Paolo Villela" userId="21d07a92d728e17f" providerId="LiveId" clId="{A3CF68C0-E256-5900-9BDF-B420C1E533D0}" dt="2025-09-29T22:17:59.139" v="1653" actId="1076"/>
          <ac:spMkLst>
            <pc:docMk/>
            <pc:sldMk cId="1468236656" sldId="282"/>
            <ac:spMk id="16" creationId="{1F5E1678-A186-6665-35F1-8AFAE5700F5D}"/>
          </ac:spMkLst>
        </pc:spChg>
        <pc:spChg chg="add mod">
          <ac:chgData name="Paolo Villela" userId="21d07a92d728e17f" providerId="LiveId" clId="{A3CF68C0-E256-5900-9BDF-B420C1E533D0}" dt="2025-09-29T22:18:11.492" v="1656" actId="1076"/>
          <ac:spMkLst>
            <pc:docMk/>
            <pc:sldMk cId="1468236656" sldId="282"/>
            <ac:spMk id="17" creationId="{08DAE777-BE93-E7B1-1D45-DC900AAC7617}"/>
          </ac:spMkLst>
        </pc:spChg>
        <pc:picChg chg="mod">
          <ac:chgData name="Paolo Villela" userId="21d07a92d728e17f" providerId="LiveId" clId="{A3CF68C0-E256-5900-9BDF-B420C1E533D0}" dt="2025-09-29T22:17:36.508" v="1647" actId="1076"/>
          <ac:picMkLst>
            <pc:docMk/>
            <pc:sldMk cId="1468236656" sldId="282"/>
            <ac:picMk id="9" creationId="{7DBC7B14-7805-6871-4E7A-677FEE85FFD0}"/>
          </ac:picMkLst>
        </pc:picChg>
        <pc:picChg chg="del">
          <ac:chgData name="Paolo Villela" userId="21d07a92d728e17f" providerId="LiveId" clId="{A3CF68C0-E256-5900-9BDF-B420C1E533D0}" dt="2025-09-29T21:52:31.768" v="1341" actId="478"/>
          <ac:picMkLst>
            <pc:docMk/>
            <pc:sldMk cId="1468236656" sldId="282"/>
            <ac:picMk id="11" creationId="{407BBA91-6713-3B15-371C-38AE38BA176A}"/>
          </ac:picMkLst>
        </pc:picChg>
      </pc:sldChg>
      <pc:sldChg chg="addSp delSp add del mod">
        <pc:chgData name="Paolo Villela" userId="21d07a92d728e17f" providerId="LiveId" clId="{A3CF68C0-E256-5900-9BDF-B420C1E533D0}" dt="2025-09-29T21:53:01.513" v="1348" actId="2696"/>
        <pc:sldMkLst>
          <pc:docMk/>
          <pc:sldMk cId="387514471" sldId="283"/>
        </pc:sldMkLst>
        <pc:picChg chg="add del">
          <ac:chgData name="Paolo Villela" userId="21d07a92d728e17f" providerId="LiveId" clId="{A3CF68C0-E256-5900-9BDF-B420C1E533D0}" dt="2025-09-29T21:52:59.428" v="1347" actId="478"/>
          <ac:picMkLst>
            <pc:docMk/>
            <pc:sldMk cId="387514471" sldId="283"/>
            <ac:picMk id="10" creationId="{AB23BC5B-6E12-2956-CA40-4CA0493F7B5F}"/>
          </ac:picMkLst>
        </pc:picChg>
      </pc:sldChg>
      <pc:sldChg chg="addSp delSp modSp add del mod modShow">
        <pc:chgData name="Paolo Villela" userId="21d07a92d728e17f" providerId="LiveId" clId="{A3CF68C0-E256-5900-9BDF-B420C1E533D0}" dt="2025-09-29T23:07:34.576" v="3077" actId="2696"/>
        <pc:sldMkLst>
          <pc:docMk/>
          <pc:sldMk cId="740418516" sldId="283"/>
        </pc:sldMkLst>
        <pc:spChg chg="add del mod">
          <ac:chgData name="Paolo Villela" userId="21d07a92d728e17f" providerId="LiveId" clId="{A3CF68C0-E256-5900-9BDF-B420C1E533D0}" dt="2025-09-29T21:54:53.658" v="1381"/>
          <ac:spMkLst>
            <pc:docMk/>
            <pc:sldMk cId="740418516" sldId="283"/>
            <ac:spMk id="4" creationId="{4E052095-55FE-37A9-1412-CEEA389529F7}"/>
          </ac:spMkLst>
        </pc:spChg>
        <pc:spChg chg="del">
          <ac:chgData name="Paolo Villela" userId="21d07a92d728e17f" providerId="LiveId" clId="{A3CF68C0-E256-5900-9BDF-B420C1E533D0}" dt="2025-09-29T21:53:57.367" v="1360" actId="478"/>
          <ac:spMkLst>
            <pc:docMk/>
            <pc:sldMk cId="740418516" sldId="283"/>
            <ac:spMk id="5" creationId="{8A52D7F1-7E68-8A78-08C5-DF0AB7544794}"/>
          </ac:spMkLst>
        </pc:spChg>
        <pc:spChg chg="mod">
          <ac:chgData name="Paolo Villela" userId="21d07a92d728e17f" providerId="LiveId" clId="{A3CF68C0-E256-5900-9BDF-B420C1E533D0}" dt="2025-09-29T21:54:46.968" v="1377" actId="14100"/>
          <ac:spMkLst>
            <pc:docMk/>
            <pc:sldMk cId="740418516" sldId="283"/>
            <ac:spMk id="11" creationId="{0FF0DD88-E665-822C-3F7C-3BB3BAD1A5C2}"/>
          </ac:spMkLst>
        </pc:spChg>
        <pc:picChg chg="mod">
          <ac:chgData name="Paolo Villela" userId="21d07a92d728e17f" providerId="LiveId" clId="{A3CF68C0-E256-5900-9BDF-B420C1E533D0}" dt="2025-09-29T21:54:20.477" v="1374" actId="1036"/>
          <ac:picMkLst>
            <pc:docMk/>
            <pc:sldMk cId="740418516" sldId="283"/>
            <ac:picMk id="7" creationId="{06084683-B521-2009-0308-5ECFFE957E12}"/>
          </ac:picMkLst>
        </pc:picChg>
        <pc:picChg chg="mod">
          <ac:chgData name="Paolo Villela" userId="21d07a92d728e17f" providerId="LiveId" clId="{A3CF68C0-E256-5900-9BDF-B420C1E533D0}" dt="2025-09-29T21:54:50.601" v="1379" actId="14100"/>
          <ac:picMkLst>
            <pc:docMk/>
            <pc:sldMk cId="740418516" sldId="283"/>
            <ac:picMk id="9" creationId="{DE81755A-456C-D0B5-19E5-4C44AF79B351}"/>
          </ac:picMkLst>
        </pc:picChg>
      </pc:sldChg>
      <pc:sldChg chg="delSp add del mod">
        <pc:chgData name="Paolo Villela" userId="21d07a92d728e17f" providerId="LiveId" clId="{A3CF68C0-E256-5900-9BDF-B420C1E533D0}" dt="2025-09-29T21:55:08.849" v="1386" actId="2696"/>
        <pc:sldMkLst>
          <pc:docMk/>
          <pc:sldMk cId="799405282" sldId="284"/>
        </pc:sldMkLst>
        <pc:picChg chg="del">
          <ac:chgData name="Paolo Villela" userId="21d07a92d728e17f" providerId="LiveId" clId="{A3CF68C0-E256-5900-9BDF-B420C1E533D0}" dt="2025-09-29T21:54:59.842" v="1383" actId="478"/>
          <ac:picMkLst>
            <pc:docMk/>
            <pc:sldMk cId="799405282" sldId="284"/>
            <ac:picMk id="7" creationId="{C197260E-8613-9322-6358-088E1F713B08}"/>
          </ac:picMkLst>
        </pc:picChg>
      </pc:sldChg>
      <pc:sldChg chg="addSp delSp modSp add del mod modShow">
        <pc:chgData name="Paolo Villela" userId="21d07a92d728e17f" providerId="LiveId" clId="{A3CF68C0-E256-5900-9BDF-B420C1E533D0}" dt="2025-09-29T23:07:34.584" v="3078" actId="2696"/>
        <pc:sldMkLst>
          <pc:docMk/>
          <pc:sldMk cId="1070850036" sldId="285"/>
        </pc:sldMkLst>
        <pc:spChg chg="add mod">
          <ac:chgData name="Paolo Villela" userId="21d07a92d728e17f" providerId="LiveId" clId="{A3CF68C0-E256-5900-9BDF-B420C1E533D0}" dt="2025-09-29T22:19:52.338" v="1681" actId="1076"/>
          <ac:spMkLst>
            <pc:docMk/>
            <pc:sldMk cId="1070850036" sldId="285"/>
            <ac:spMk id="4" creationId="{78C39697-56A9-2C3C-820B-360592484A84}"/>
          </ac:spMkLst>
        </pc:spChg>
        <pc:picChg chg="del">
          <ac:chgData name="Paolo Villela" userId="21d07a92d728e17f" providerId="LiveId" clId="{A3CF68C0-E256-5900-9BDF-B420C1E533D0}" dt="2025-09-29T21:55:05.137" v="1384" actId="478"/>
          <ac:picMkLst>
            <pc:docMk/>
            <pc:sldMk cId="1070850036" sldId="285"/>
            <ac:picMk id="7" creationId="{51017CAA-8251-7DF1-7A67-38B69528C91B}"/>
          </ac:picMkLst>
        </pc:picChg>
      </pc:sldChg>
      <pc:sldChg chg="addSp delSp modSp add mod">
        <pc:chgData name="Paolo Villela" userId="21d07a92d728e17f" providerId="LiveId" clId="{A3CF68C0-E256-5900-9BDF-B420C1E533D0}" dt="2025-09-29T22:08:07.213" v="1524" actId="692"/>
        <pc:sldMkLst>
          <pc:docMk/>
          <pc:sldMk cId="3337000578" sldId="286"/>
        </pc:sldMkLst>
        <pc:spChg chg="add mod">
          <ac:chgData name="Paolo Villela" userId="21d07a92d728e17f" providerId="LiveId" clId="{A3CF68C0-E256-5900-9BDF-B420C1E533D0}" dt="2025-09-29T22:08:07.213" v="1524" actId="692"/>
          <ac:spMkLst>
            <pc:docMk/>
            <pc:sldMk cId="3337000578" sldId="286"/>
            <ac:spMk id="4" creationId="{4FC09E64-10FB-AE7F-66BD-6D33F56F013D}"/>
          </ac:spMkLst>
        </pc:spChg>
        <pc:picChg chg="del">
          <ac:chgData name="Paolo Villela" userId="21d07a92d728e17f" providerId="LiveId" clId="{A3CF68C0-E256-5900-9BDF-B420C1E533D0}" dt="2025-09-29T21:57:59.139" v="1404" actId="478"/>
          <ac:picMkLst>
            <pc:docMk/>
            <pc:sldMk cId="3337000578" sldId="286"/>
            <ac:picMk id="8" creationId="{5A9C5D7E-FA57-CB00-7B33-56752B0CF0DD}"/>
          </ac:picMkLst>
        </pc:picChg>
        <pc:picChg chg="del">
          <ac:chgData name="Paolo Villela" userId="21d07a92d728e17f" providerId="LiveId" clId="{A3CF68C0-E256-5900-9BDF-B420C1E533D0}" dt="2025-09-29T21:57:58.142" v="1403" actId="478"/>
          <ac:picMkLst>
            <pc:docMk/>
            <pc:sldMk cId="3337000578" sldId="286"/>
            <ac:picMk id="10" creationId="{BD7B0F8F-3D0E-74E9-00C0-A53B685756D5}"/>
          </ac:picMkLst>
        </pc:picChg>
      </pc:sldChg>
      <pc:sldChg chg="addSp delSp modSp add mod">
        <pc:chgData name="Paolo Villela" userId="21d07a92d728e17f" providerId="LiveId" clId="{A3CF68C0-E256-5900-9BDF-B420C1E533D0}" dt="2025-09-29T23:02:35.976" v="3017" actId="1076"/>
        <pc:sldMkLst>
          <pc:docMk/>
          <pc:sldMk cId="3784812178" sldId="287"/>
        </pc:sldMkLst>
        <pc:spChg chg="add mod">
          <ac:chgData name="Paolo Villela" userId="21d07a92d728e17f" providerId="LiveId" clId="{A3CF68C0-E256-5900-9BDF-B420C1E533D0}" dt="2025-09-29T23:02:35.976" v="3017" actId="1076"/>
          <ac:spMkLst>
            <pc:docMk/>
            <pc:sldMk cId="3784812178" sldId="287"/>
            <ac:spMk id="6" creationId="{316EA133-C172-66D5-D760-C3347D82F202}"/>
          </ac:spMkLst>
        </pc:spChg>
        <pc:picChg chg="del">
          <ac:chgData name="Paolo Villela" userId="21d07a92d728e17f" providerId="LiveId" clId="{A3CF68C0-E256-5900-9BDF-B420C1E533D0}" dt="2025-09-29T21:58:44.041" v="1407" actId="478"/>
          <ac:picMkLst>
            <pc:docMk/>
            <pc:sldMk cId="3784812178" sldId="287"/>
            <ac:picMk id="9" creationId="{0669B18C-BAD0-9883-9EE7-067337E3F0BC}"/>
          </ac:picMkLst>
        </pc:picChg>
      </pc:sldChg>
      <pc:sldChg chg="modSp add mod ord">
        <pc:chgData name="Paolo Villela" userId="21d07a92d728e17f" providerId="LiveId" clId="{A3CF68C0-E256-5900-9BDF-B420C1E533D0}" dt="2025-09-29T22:41:17.947" v="1828" actId="1076"/>
        <pc:sldMkLst>
          <pc:docMk/>
          <pc:sldMk cId="962115133" sldId="288"/>
        </pc:sldMkLst>
        <pc:spChg chg="mod">
          <ac:chgData name="Paolo Villela" userId="21d07a92d728e17f" providerId="LiveId" clId="{A3CF68C0-E256-5900-9BDF-B420C1E533D0}" dt="2025-09-29T22:08:11.480" v="1525" actId="692"/>
          <ac:spMkLst>
            <pc:docMk/>
            <pc:sldMk cId="962115133" sldId="288"/>
            <ac:spMk id="4" creationId="{F7788043-365E-CF64-F8D6-2BBB2A657D34}"/>
          </ac:spMkLst>
        </pc:spChg>
        <pc:spChg chg="mod">
          <ac:chgData name="Paolo Villela" userId="21d07a92d728e17f" providerId="LiveId" clId="{A3CF68C0-E256-5900-9BDF-B420C1E533D0}" dt="2025-09-29T22:41:17.947" v="1828" actId="1076"/>
          <ac:spMkLst>
            <pc:docMk/>
            <pc:sldMk cId="962115133" sldId="288"/>
            <ac:spMk id="5" creationId="{E18DF776-194F-AD04-A926-FD77CF639F91}"/>
          </ac:spMkLst>
        </pc:spChg>
        <pc:picChg chg="mod">
          <ac:chgData name="Paolo Villela" userId="21d07a92d728e17f" providerId="LiveId" clId="{A3CF68C0-E256-5900-9BDF-B420C1E533D0}" dt="2025-09-29T22:41:17.947" v="1828" actId="1076"/>
          <ac:picMkLst>
            <pc:docMk/>
            <pc:sldMk cId="962115133" sldId="288"/>
            <ac:picMk id="12" creationId="{446169AA-2C32-4284-3FF2-AE1D0AC54F82}"/>
          </ac:picMkLst>
        </pc:picChg>
      </pc:sldChg>
      <pc:sldChg chg="modSp add mod">
        <pc:chgData name="Paolo Villela" userId="21d07a92d728e17f" providerId="LiveId" clId="{A3CF68C0-E256-5900-9BDF-B420C1E533D0}" dt="2025-09-29T23:03:12.075" v="3041" actId="1037"/>
        <pc:sldMkLst>
          <pc:docMk/>
          <pc:sldMk cId="1119506645" sldId="289"/>
        </pc:sldMkLst>
        <pc:spChg chg="mod">
          <ac:chgData name="Paolo Villela" userId="21d07a92d728e17f" providerId="LiveId" clId="{A3CF68C0-E256-5900-9BDF-B420C1E533D0}" dt="2025-09-29T23:03:12.075" v="3041" actId="1037"/>
          <ac:spMkLst>
            <pc:docMk/>
            <pc:sldMk cId="1119506645" sldId="289"/>
            <ac:spMk id="6" creationId="{180357C2-1B9C-49DE-410A-8A2FE86F54C0}"/>
          </ac:spMkLst>
        </pc:spChg>
      </pc:sldChg>
      <pc:sldChg chg="modSp add del mod modShow">
        <pc:chgData name="Paolo Villela" userId="21d07a92d728e17f" providerId="LiveId" clId="{A3CF68C0-E256-5900-9BDF-B420C1E533D0}" dt="2025-09-29T23:07:34.591" v="3079" actId="2696"/>
        <pc:sldMkLst>
          <pc:docMk/>
          <pc:sldMk cId="2164567701" sldId="290"/>
        </pc:sldMkLst>
        <pc:spChg chg="mod">
          <ac:chgData name="Paolo Villela" userId="21d07a92d728e17f" providerId="LiveId" clId="{A3CF68C0-E256-5900-9BDF-B420C1E533D0}" dt="2025-09-29T22:20:10.081" v="1684" actId="113"/>
          <ac:spMkLst>
            <pc:docMk/>
            <pc:sldMk cId="2164567701" sldId="290"/>
            <ac:spMk id="4" creationId="{01D94405-9CE5-EE94-4827-3D298D292417}"/>
          </ac:spMkLst>
        </pc:spChg>
      </pc:sldChg>
      <pc:sldChg chg="addSp modSp add mod modAnim">
        <pc:chgData name="Paolo Villela" userId="21d07a92d728e17f" providerId="LiveId" clId="{A3CF68C0-E256-5900-9BDF-B420C1E533D0}" dt="2025-09-29T22:31:22.102" v="1792"/>
        <pc:sldMkLst>
          <pc:docMk/>
          <pc:sldMk cId="1718018603" sldId="291"/>
        </pc:sldMkLst>
        <pc:spChg chg="add mod">
          <ac:chgData name="Paolo Villela" userId="21d07a92d728e17f" providerId="LiveId" clId="{A3CF68C0-E256-5900-9BDF-B420C1E533D0}" dt="2025-09-29T22:31:10.769" v="1791" actId="1076"/>
          <ac:spMkLst>
            <pc:docMk/>
            <pc:sldMk cId="1718018603" sldId="291"/>
            <ac:spMk id="3" creationId="{6B31B14E-00ED-F840-B950-C90D63852F06}"/>
          </ac:spMkLst>
        </pc:spChg>
      </pc:sldChg>
      <pc:sldChg chg="add del setBg">
        <pc:chgData name="Paolo Villela" userId="21d07a92d728e17f" providerId="LiveId" clId="{A3CF68C0-E256-5900-9BDF-B420C1E533D0}" dt="2025-09-28T22:03:20.123" v="915" actId="2696"/>
        <pc:sldMkLst>
          <pc:docMk/>
          <pc:sldMk cId="1816040863" sldId="386"/>
        </pc:sldMkLst>
      </pc:sldChg>
      <pc:sldChg chg="delSp add del mod">
        <pc:chgData name="Paolo Villela" userId="21d07a92d728e17f" providerId="LiveId" clId="{A3CF68C0-E256-5900-9BDF-B420C1E533D0}" dt="2025-09-28T21:07:03.752" v="548" actId="2696"/>
        <pc:sldMkLst>
          <pc:docMk/>
          <pc:sldMk cId="2936935509" sldId="4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14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91299A-98E3-2445-2870-7BA255784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19D7C7A-40A1-5413-1336-14D9D2E8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D322BA2-1EC2-2B8C-ABAA-A961BC25E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FEE313-D380-EF90-A8B1-8FA03A388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9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4873FB-AC0C-EF01-2614-D6C0BC0B8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2E97575-4BF4-C1E8-EA2E-0505C0D3F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C0BBD74-73A5-9147-A2B6-8A45D58C8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E2F9CDC-97E2-A08D-B2E4-B4DB7168D5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95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61B46D-B169-7213-95BA-125654BB0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FEBAE21-7650-F2DC-78B2-288BEAA99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905A35C-3A00-AAFA-E5F6-E8ADB5B3F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A95CEF-5D67-6FDF-0086-F9AF01BC3D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84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328150-2CDD-BDE2-3E0B-E1A9C019F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7A05074-B8C2-5EE1-5369-A3151560D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E231367-2848-5B2A-39DC-DC8106B04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6FA94A-66C8-45D4-EA8F-DB6AF8576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80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068D62-4680-589E-13E9-0A13F2FFA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51E71ED-38C0-A01E-019C-BEE351A4C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C705151-3AF1-ED13-8230-926B39E62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72E4EF-AA69-88EE-AE9E-8B53A4C59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81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2A2166-B612-75AC-7923-B56AF7C75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565E50C-076B-13F8-C3C2-441DCBDB3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72BF6D0-EE12-F87F-2F72-4D9DC8AE6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B45776-8BD9-5DA3-9915-FD9E9F012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72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E31AEE-AF78-7557-1EA1-E3AA250D3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63758A1-B054-1908-637C-DB916B33B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3A479EC-E066-34A1-471D-D2AC00D5C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9DACEF-BF92-CBFB-1B82-763880E86F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2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1E482A-91D4-844B-70BA-A6439C0DB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A071092-9A0B-7364-45C0-A7F5FC03A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70BB707-9FBA-4DF0-8EF2-94359B4D2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371736-B189-3B4E-1EED-5D88D032A3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44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255B81-A723-3531-5A1F-C0C518C28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F80A106-D5A5-9707-8042-14319895E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9A0D136-4789-0059-F701-C64F9D02C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0913CB-F7A4-A235-F334-3FA605E5A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81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11A25B-10BE-C99F-1E30-59D54EA8C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73DA599-1A92-39AC-98AC-32FEAD2D5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E0722A6-D929-B516-89F1-48738673C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6B2A46-3D80-2895-CF97-273397F47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0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7FDA10-7FB5-83E1-7731-CCEEFE3BC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69A5D47-4799-2615-4E00-E86DF490F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0F93711-7BD5-1F36-2D75-29DE8411D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CDF4C0-F114-109F-2DC2-774449B7CE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35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25D265-3A63-35D7-7CA3-6D8FD9007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FFC817F-E920-7A7F-E633-9D90885FD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52F8B78-FA79-097E-4A91-E607D2197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CBB149-CB30-F220-C617-B412ED48B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4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39102E-FD38-08E3-9D27-1ECBC72F9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3D2D074-6D24-0F9C-149B-2CB9D4FB6F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2578095-E9EA-22B0-834B-420D8D8BD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637691-8CD3-5A93-9D94-5B13AF8EA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62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B4E938-BCC6-B0B9-30A4-B3D64F6E9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3919032-D46A-3378-CB22-31B2FF8D0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628CE6B-25FF-26FF-B524-571868AC8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C7C221-9037-2BBC-3AE3-00B6C0DEB0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37DA3E-CB67-B9A0-7EC8-66A798C01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B22AFBD-4271-FF54-F28A-7526B0923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F635440-0C85-9794-7D64-24B382F90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FA801C-0F1E-D848-0746-8850DEA0F6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93650B-4373-81FD-D9B4-07D63EED7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D8FC38D-9963-2411-64BF-046C171DE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E579F20-0F1C-D571-8EF3-C6611939E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BF8DBE-4A4A-514A-20A0-8005AC2D4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31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85DBB7-07AD-AE79-B0AF-49017DFBE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6522A48-E3D9-7FFE-958B-EE209CB7F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011C67B-DB75-1B51-EC2F-9950F9267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CD27EB-A38F-92BB-6C89-2181A9C2AB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26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5FAAD1-60F7-CCD7-10F5-A10674375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D107BBE-3E3D-1F2C-2705-78C2C4861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7925DF3-A4D6-438D-A84B-0F9F14605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3C0D2F-AF98-7E62-7C5E-5755C0C799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7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3DB838-CD6F-0BB5-0303-51077E8EF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4B74D99-979F-5B90-F9E0-DBFAE55F7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5E4CAC5-ACA1-DB8D-C8CB-23B734A7A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6D4C9A3-DDBA-6B7A-4C8B-B17AEA622E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89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80987A-6694-6539-9D22-433D6E02C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5A019A0-8B79-031F-5C80-FDAEE2BA9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E625FAA-7756-4C1F-F078-BB3AAF992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D0B22B-C369-C2F9-412D-8935DD6A00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1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3776" y="2313736"/>
            <a:ext cx="13342835" cy="171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4800" b="1" dirty="0">
                <a:solidFill>
                  <a:srgbClr val="201B18"/>
                </a:solidFill>
                <a:cs typeface="Platypi Medium" pitchFamily="34" charset="-120"/>
              </a:rPr>
              <a:t>A</a:t>
            </a:r>
            <a:r>
              <a:rPr lang="pt-BR" sz="4800" b="1" dirty="0" err="1"/>
              <a:t>umento</a:t>
            </a:r>
            <a:r>
              <a:rPr lang="pt-BR" sz="4800" b="1" dirty="0"/>
              <a:t> da Incidência de</a:t>
            </a:r>
          </a:p>
          <a:p>
            <a:r>
              <a:rPr lang="pt-BR" sz="4800" b="1" dirty="0"/>
              <a:t>Doenças Cardiovasculares no Brasil e no Mundo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xmlns="" id="{C7613DD2-842D-021E-E47A-A7CD8BFE3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23" y="109727"/>
            <a:ext cx="7520839" cy="1714309"/>
          </a:xfrm>
          <a:prstGeom prst="rect">
            <a:avLst/>
          </a:prstGeom>
        </p:spPr>
      </p:pic>
      <p:sp>
        <p:nvSpPr>
          <p:cNvPr id="9" name="Subtítulo 1">
            <a:extLst>
              <a:ext uri="{FF2B5EF4-FFF2-40B4-BE49-F238E27FC236}">
                <a16:creationId xmlns:a16="http://schemas.microsoft.com/office/drawing/2014/main" xmlns="" id="{D7FFEAAF-3AB8-61C2-02B1-7009B49DA6CD}"/>
              </a:ext>
            </a:extLst>
          </p:cNvPr>
          <p:cNvSpPr txBox="1">
            <a:spLocks/>
          </p:cNvSpPr>
          <p:nvPr/>
        </p:nvSpPr>
        <p:spPr>
          <a:xfrm>
            <a:off x="674254" y="4517746"/>
            <a:ext cx="13718402" cy="31997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/>
              <a:t>Paolo Blanco Villela, MD, PhD, TEC, FESC</a:t>
            </a:r>
          </a:p>
          <a:p>
            <a:pPr marL="0" indent="0">
              <a:buNone/>
            </a:pPr>
            <a:r>
              <a:rPr lang="pt-BR" sz="3600" dirty="0"/>
              <a:t>	</a:t>
            </a:r>
            <a:r>
              <a:rPr lang="pt-BR" sz="2000" dirty="0"/>
              <a:t>Hospital Universitário Clementino Fraga Filho - UFRJ</a:t>
            </a:r>
          </a:p>
          <a:p>
            <a:pPr marL="0" indent="0">
              <a:buNone/>
            </a:pPr>
            <a:r>
              <a:rPr lang="pt-BR" sz="2000" dirty="0"/>
              <a:t>	Hospital São Vicente - Rede D’</a:t>
            </a:r>
            <a:r>
              <a:rPr lang="pt-BR" sz="2000" dirty="0" err="1"/>
              <a:t>Or</a:t>
            </a:r>
            <a:r>
              <a:rPr lang="pt-BR" sz="2000" dirty="0"/>
              <a:t>/RJ</a:t>
            </a:r>
          </a:p>
          <a:p>
            <a:pPr marL="0" indent="0">
              <a:buNone/>
            </a:pPr>
            <a:r>
              <a:rPr lang="pt-BR" sz="2000" dirty="0"/>
              <a:t>	Pres. Departamento Doença Coronária - SOCERJ 2024-2025</a:t>
            </a:r>
          </a:p>
          <a:p>
            <a:pPr marL="0" indent="0">
              <a:buNone/>
            </a:pPr>
            <a:r>
              <a:rPr lang="pt-BR" sz="2000" dirty="0"/>
              <a:t>	Membro Comissão Julgadora Título Especialista Cardiologia - CJTEC-SBC</a:t>
            </a:r>
          </a:p>
          <a:p>
            <a:pPr marL="0" indent="0">
              <a:buNone/>
            </a:pPr>
            <a:r>
              <a:rPr lang="pt-BR" sz="2000" dirty="0"/>
              <a:t>	Professor do Programa de Pós-graduação da Universidade Federal do Rio de Janeiro - UFRJ</a:t>
            </a:r>
          </a:p>
          <a:p>
            <a:endParaRPr lang="pt-BR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4AB0BF-7F83-EE1E-2387-612662F22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B99A6421-87A5-A568-40E0-D67A0CAF67BE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6568699-24B2-5DCC-73B4-485C9257BD2C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01A51A2-9D7A-3100-7F3A-9E9DA5264D3B}"/>
              </a:ext>
            </a:extLst>
          </p:cNvPr>
          <p:cNvSpPr txBox="1"/>
          <p:nvPr/>
        </p:nvSpPr>
        <p:spPr>
          <a:xfrm>
            <a:off x="1867882" y="6082375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120(8):e20220832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4149D632-64D3-BFF5-A6DD-54F81E425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82" y="1925366"/>
            <a:ext cx="10894636" cy="41570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407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91E21D-88C5-5D30-1259-F625A8469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2930B8FF-2121-7705-0704-5662777BCB9D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F250209-468E-A662-7C89-6834F351C7B3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CB6A549-AF7C-47C1-F0FD-8FCEB162DAB6}"/>
              </a:ext>
            </a:extLst>
          </p:cNvPr>
          <p:cNvSpPr txBox="1"/>
          <p:nvPr/>
        </p:nvSpPr>
        <p:spPr>
          <a:xfrm>
            <a:off x="538163" y="3113580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120(8):e20220832</a:t>
            </a:r>
          </a:p>
        </p:txBody>
      </p:sp>
      <p:pic>
        <p:nvPicPr>
          <p:cNvPr id="8" name="Imagem 7" descr="Tabela&#10;&#10;O conteúdo gerado por IA pode estar incorreto.">
            <a:extLst>
              <a:ext uri="{FF2B5EF4-FFF2-40B4-BE49-F238E27FC236}">
                <a16:creationId xmlns:a16="http://schemas.microsoft.com/office/drawing/2014/main" xmlns="" id="{C3240908-F02E-38CB-61C0-CAC76DB10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663" y="1311614"/>
            <a:ext cx="4631574" cy="66912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750A6B17-06EE-CBFE-52D7-1401FFB3C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007" y="3680897"/>
            <a:ext cx="6108898" cy="446003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A3FE5C1-C8AE-5CF1-5C3D-77505F19F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3" y="979631"/>
            <a:ext cx="5392922" cy="20577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CC5D967C-C27D-C6C9-78A4-127023BC950E}"/>
              </a:ext>
            </a:extLst>
          </p:cNvPr>
          <p:cNvSpPr/>
          <p:nvPr/>
        </p:nvSpPr>
        <p:spPr>
          <a:xfrm>
            <a:off x="4614530" y="6528391"/>
            <a:ext cx="2147777" cy="80569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xmlns="" id="{C462DA99-9C4F-C4AA-A7F0-5415A4A0214F}"/>
              </a:ext>
            </a:extLst>
          </p:cNvPr>
          <p:cNvSpPr/>
          <p:nvPr/>
        </p:nvSpPr>
        <p:spPr>
          <a:xfrm rot="5400000">
            <a:off x="11888935" y="5697148"/>
            <a:ext cx="1368434" cy="294052"/>
          </a:xfrm>
          <a:prstGeom prst="rightArrow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289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B4A21D-7421-F874-C91A-357FE3F7A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5555166A-DAFE-19F0-E591-5AFD20F3E361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521A67E7-9FB4-F7C2-C5E0-12DF1C20F5C0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18DF776-194F-AD04-A926-FD77CF639F91}"/>
              </a:ext>
            </a:extLst>
          </p:cNvPr>
          <p:cNvSpPr txBox="1"/>
          <p:nvPr/>
        </p:nvSpPr>
        <p:spPr>
          <a:xfrm>
            <a:off x="538163" y="3113580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120(8):e20220832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446169AA-2C32-4284-3FF2-AE1D0AC54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979631"/>
            <a:ext cx="5392922" cy="20577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7788043-365E-CF64-F8D6-2BBB2A657D34}"/>
              </a:ext>
            </a:extLst>
          </p:cNvPr>
          <p:cNvSpPr txBox="1"/>
          <p:nvPr/>
        </p:nvSpPr>
        <p:spPr>
          <a:xfrm>
            <a:off x="6777037" y="1572168"/>
            <a:ext cx="7315200" cy="550920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200" dirty="0">
                <a:solidFill>
                  <a:srgbClr val="141413"/>
                </a:solidFill>
                <a:effectLst/>
              </a:rPr>
              <a:t>A análise concomitante do ISD e do IVS permitiu uma avaliação mais abrangente do perfil socioeconômico do Brasil e de suas </a:t>
            </a:r>
            <a:r>
              <a:rPr lang="pt-BR" sz="2200" dirty="0" err="1">
                <a:solidFill>
                  <a:srgbClr val="141413"/>
                </a:solidFill>
                <a:effectLst/>
              </a:rPr>
              <a:t>UFs</a:t>
            </a:r>
            <a:r>
              <a:rPr lang="pt-BR" sz="2200" dirty="0">
                <a:solidFill>
                  <a:srgbClr val="141413"/>
                </a:solidFill>
                <a:effectLst/>
              </a:rPr>
              <a:t> e </a:t>
            </a:r>
            <a:r>
              <a:rPr lang="pt-BR" sz="2200" dirty="0">
                <a:effectLst/>
              </a:rPr>
              <a:t>da avaliação de uma possível relação desses </a:t>
            </a:r>
            <a:r>
              <a:rPr lang="pt-BR" sz="2200" dirty="0"/>
              <a:t>indicadores com a mortalidade por DIC e DCBV. Observou-se que o país apresentou melhora do desenvolvimento humano e redução da vulnerabilidade social, associado a redução das taxas de mortalidade padronizadas por faixa etária por DIC e DCBV. Entretanto, isso ocorreu de modo heterogêneo em seu território. Os melhores indicadores socioeconômicos e as menores taxas de mortalidade por DIC e DCBV ficaram concentradas nas regiões Sul, Sudeste e Centro-Oeste do país. Tal resultado, sugere que maior desenvolvimento social e menor vulnerabilidade social podem estar relacionados com menor mortalidade por DIC e DCBV, embora não tenha sido possível identificar uma relação direta entre os indicadores e as taxas de mortalidade no presente estudo.</a:t>
            </a:r>
          </a:p>
        </p:txBody>
      </p:sp>
    </p:spTree>
    <p:extLst>
      <p:ext uri="{BB962C8B-B14F-4D97-AF65-F5344CB8AC3E}">
        <p14:creationId xmlns:p14="http://schemas.microsoft.com/office/powerpoint/2010/main" val="96211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872EDF-5241-7828-FA49-4667561D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7C401FCD-A3E9-11C9-EAB5-2DF7A27C8089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4CC49C0-72ED-4C2B-B546-71D8F8B8F59C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207233-B2C2-E51B-F843-673C6097DE49}"/>
              </a:ext>
            </a:extLst>
          </p:cNvPr>
          <p:cNvSpPr txBox="1"/>
          <p:nvPr/>
        </p:nvSpPr>
        <p:spPr>
          <a:xfrm>
            <a:off x="538163" y="3113580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120(8):e20220832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2AF20370-948A-1B92-8931-5A996DA6B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979631"/>
            <a:ext cx="5392922" cy="20577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FC09E64-10FB-AE7F-66BD-6D33F56F013D}"/>
              </a:ext>
            </a:extLst>
          </p:cNvPr>
          <p:cNvSpPr txBox="1"/>
          <p:nvPr/>
        </p:nvSpPr>
        <p:spPr>
          <a:xfrm>
            <a:off x="6777037" y="1572168"/>
            <a:ext cx="7315200" cy="550920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200" dirty="0">
                <a:solidFill>
                  <a:srgbClr val="141413"/>
                </a:solidFill>
                <a:effectLst/>
              </a:rPr>
              <a:t>A análise concomitante do ISD e do IVS permitiu uma avaliação mais abrangente do perfil socioeconômico do Brasil e de suas </a:t>
            </a:r>
            <a:r>
              <a:rPr lang="pt-BR" sz="2200" dirty="0" err="1">
                <a:solidFill>
                  <a:srgbClr val="141413"/>
                </a:solidFill>
                <a:effectLst/>
              </a:rPr>
              <a:t>UFs</a:t>
            </a:r>
            <a:r>
              <a:rPr lang="pt-BR" sz="2200" dirty="0">
                <a:solidFill>
                  <a:srgbClr val="141413"/>
                </a:solidFill>
                <a:effectLst/>
              </a:rPr>
              <a:t> e da avaliação de uma possível relação desses </a:t>
            </a:r>
            <a:r>
              <a:rPr lang="pt-BR" sz="2200" dirty="0"/>
              <a:t>indicadores com a mortalidade por DIC e DCBV. </a:t>
            </a:r>
            <a:r>
              <a:rPr lang="pt-BR" sz="2200" b="1" dirty="0">
                <a:solidFill>
                  <a:srgbClr val="FF0000"/>
                </a:solidFill>
              </a:rPr>
              <a:t>Observou-se que o país apresentou melhora do desenvolvimento humano e redução da vulnerabilidade social, associado a redução das taxas de mortalidade padronizadas por faixa etária por DIC e DCBV</a:t>
            </a:r>
            <a:r>
              <a:rPr lang="pt-BR" sz="2200" dirty="0"/>
              <a:t>. Entretanto, isso ocorreu de modo heterogêneo em seu território. Os melhores indicadores socioeconômicos e as menores taxas de mortalidade por DIC e DCBV ficaram concentradas nas regiões Sul, Sudeste e Centro-Oeste do país. Tal resultado, sugere que </a:t>
            </a:r>
            <a:r>
              <a:rPr lang="pt-BR" sz="2200" b="1" dirty="0">
                <a:solidFill>
                  <a:srgbClr val="FF0000"/>
                </a:solidFill>
              </a:rPr>
              <a:t>maior desenvolvimento social e menor vulnerabilidade social podem estar relacionados com menor mortalidade por DIC e DCBV,</a:t>
            </a:r>
            <a:r>
              <a:rPr lang="pt-BR" sz="2200" dirty="0"/>
              <a:t> embora não tenha sido possível identificar uma relação direta entre os indicadores e as taxas de mortalidade no presente estudo.</a:t>
            </a:r>
          </a:p>
        </p:txBody>
      </p:sp>
    </p:spTree>
    <p:extLst>
      <p:ext uri="{BB962C8B-B14F-4D97-AF65-F5344CB8AC3E}">
        <p14:creationId xmlns:p14="http://schemas.microsoft.com/office/powerpoint/2010/main" val="333700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0B369A-3D38-D42C-9014-F2A71D339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8E28FF3A-7486-0CD4-43E0-9A9E988C635E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E93C6EE-21F0-8A5A-D48E-EDE26B90AAC1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42976E9-3A19-E1D8-839D-A30B30DDFC9F}"/>
              </a:ext>
            </a:extLst>
          </p:cNvPr>
          <p:cNvSpPr txBox="1"/>
          <p:nvPr/>
        </p:nvSpPr>
        <p:spPr>
          <a:xfrm>
            <a:off x="1802482" y="6486800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120(4):e20211009</a:t>
            </a:r>
          </a:p>
        </p:txBody>
      </p:sp>
      <p:pic>
        <p:nvPicPr>
          <p:cNvPr id="7" name="Imagem 6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xmlns="" id="{47567DC3-559F-5B7C-6904-36F1F6EF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482" y="1859941"/>
            <a:ext cx="11025436" cy="46268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345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827318-1B27-1159-2CED-5BA811F6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68B5112F-97AF-2668-7BAA-6B9BEEC9D734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40608F4-9C96-2732-A6E0-2047BABA0D03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833FDDC-B658-AB1E-57A7-2959C38335BD}"/>
              </a:ext>
            </a:extLst>
          </p:cNvPr>
          <p:cNvSpPr txBox="1"/>
          <p:nvPr/>
        </p:nvSpPr>
        <p:spPr>
          <a:xfrm>
            <a:off x="538163" y="4027052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120(4):e20211009</a:t>
            </a:r>
          </a:p>
        </p:txBody>
      </p:sp>
      <p:pic>
        <p:nvPicPr>
          <p:cNvPr id="7" name="Imagem 6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xmlns="" id="{24D89FC7-765F-8D98-0F3F-D05A5744B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1909430"/>
            <a:ext cx="4845675" cy="2033502"/>
          </a:xfrm>
          <a:prstGeom prst="rect">
            <a:avLst/>
          </a:prstGeom>
        </p:spPr>
      </p:pic>
      <p:pic>
        <p:nvPicPr>
          <p:cNvPr id="11" name="Imagem 10" descr="Gráfico&#10;&#10;O conteúdo gerado por IA pode estar incorreto.">
            <a:extLst>
              <a:ext uri="{FF2B5EF4-FFF2-40B4-BE49-F238E27FC236}">
                <a16:creationId xmlns:a16="http://schemas.microsoft.com/office/drawing/2014/main" xmlns="" id="{5F552DA0-2BFC-36B0-1200-C10910787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874" y="1063751"/>
            <a:ext cx="5983025" cy="6939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eta para a Direita 3">
            <a:extLst>
              <a:ext uri="{FF2B5EF4-FFF2-40B4-BE49-F238E27FC236}">
                <a16:creationId xmlns:a16="http://schemas.microsoft.com/office/drawing/2014/main" xmlns="" id="{9BDE2EDE-E94B-A794-2A01-C0D205895373}"/>
              </a:ext>
            </a:extLst>
          </p:cNvPr>
          <p:cNvSpPr/>
          <p:nvPr/>
        </p:nvSpPr>
        <p:spPr>
          <a:xfrm>
            <a:off x="8628612" y="4001740"/>
            <a:ext cx="2507548" cy="1181051"/>
          </a:xfrm>
          <a:prstGeom prst="rightArrow">
            <a:avLst/>
          </a:prstGeom>
          <a:solidFill>
            <a:srgbClr val="FF0000"/>
          </a:solidFill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1B42506-6B56-B294-8D90-7D9F2092B28C}"/>
              </a:ext>
            </a:extLst>
          </p:cNvPr>
          <p:cNvSpPr txBox="1"/>
          <p:nvPr/>
        </p:nvSpPr>
        <p:spPr>
          <a:xfrm>
            <a:off x="538163" y="5113171"/>
            <a:ext cx="5164368" cy="205267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200" dirty="0">
                <a:solidFill>
                  <a:srgbClr val="141413"/>
                </a:solidFill>
                <a:effectLst/>
                <a:latin typeface="Helvetica" pitchFamily="2" charset="0"/>
              </a:rPr>
              <a:t>Doenças Crônicas Não Transmissíveis: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rgbClr val="141413"/>
                </a:solidFill>
                <a:effectLst/>
                <a:latin typeface="Helvetica" pitchFamily="2" charset="0"/>
              </a:rPr>
              <a:t>Doenças do Aparelho Circulatório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rgbClr val="141413"/>
                </a:solidFill>
                <a:effectLst/>
                <a:latin typeface="Helvetica" pitchFamily="2" charset="0"/>
              </a:rPr>
              <a:t>Neoplasias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rgbClr val="141413"/>
                </a:solidFill>
                <a:latin typeface="Helvetica" pitchFamily="2" charset="0"/>
              </a:rPr>
              <a:t>Diabetes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rgbClr val="141413"/>
                </a:solidFill>
                <a:effectLst/>
                <a:latin typeface="Helvetica" pitchFamily="2" charset="0"/>
              </a:rPr>
              <a:t>Doenças Respiratórias Crônicas</a:t>
            </a:r>
          </a:p>
        </p:txBody>
      </p:sp>
    </p:spTree>
    <p:extLst>
      <p:ext uri="{BB962C8B-B14F-4D97-AF65-F5344CB8AC3E}">
        <p14:creationId xmlns:p14="http://schemas.microsoft.com/office/powerpoint/2010/main" val="41212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B62E2A-DEC9-4B12-A0A9-452117140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9333BAF0-9001-0562-6943-CCDE6865D462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EADC733-E3A5-0E7C-6361-2AE46AB7D263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E6925DB-529C-1D1D-66DD-80FBD2662A1D}"/>
              </a:ext>
            </a:extLst>
          </p:cNvPr>
          <p:cNvSpPr txBox="1"/>
          <p:nvPr/>
        </p:nvSpPr>
        <p:spPr>
          <a:xfrm>
            <a:off x="538163" y="4864029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120(4):e20211009</a:t>
            </a:r>
          </a:p>
        </p:txBody>
      </p:sp>
      <p:pic>
        <p:nvPicPr>
          <p:cNvPr id="7" name="Imagem 6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xmlns="" id="{429339F3-3EDE-85DE-745C-DCA0E7CD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2746407"/>
            <a:ext cx="4845675" cy="2033502"/>
          </a:xfrm>
          <a:prstGeom prst="rect">
            <a:avLst/>
          </a:prstGeom>
        </p:spPr>
      </p:pic>
      <p:pic>
        <p:nvPicPr>
          <p:cNvPr id="9" name="Imagem 8" descr="Gráfico, Gráfico de dispersão&#10;&#10;O conteúdo gerado por IA pode estar incorreto.">
            <a:extLst>
              <a:ext uri="{FF2B5EF4-FFF2-40B4-BE49-F238E27FC236}">
                <a16:creationId xmlns:a16="http://schemas.microsoft.com/office/drawing/2014/main" xmlns="" id="{7DBC7B14-7805-6871-4E7A-677FEE85F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838" y="1572168"/>
            <a:ext cx="8908492" cy="5855050"/>
          </a:xfrm>
          <a:prstGeom prst="rect">
            <a:avLst/>
          </a:prstGeom>
        </p:spPr>
      </p:pic>
      <p:sp>
        <p:nvSpPr>
          <p:cNvPr id="13" name="Seta para a Direita 12">
            <a:extLst>
              <a:ext uri="{FF2B5EF4-FFF2-40B4-BE49-F238E27FC236}">
                <a16:creationId xmlns:a16="http://schemas.microsoft.com/office/drawing/2014/main" xmlns="" id="{3F27B4D9-D438-BAA0-3D31-4901B80DC535}"/>
              </a:ext>
            </a:extLst>
          </p:cNvPr>
          <p:cNvSpPr/>
          <p:nvPr/>
        </p:nvSpPr>
        <p:spPr>
          <a:xfrm>
            <a:off x="7127630" y="6518932"/>
            <a:ext cx="643392" cy="276999"/>
          </a:xfrm>
          <a:prstGeom prst="rightArrow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5" name="Seta para a Direita 14">
            <a:extLst>
              <a:ext uri="{FF2B5EF4-FFF2-40B4-BE49-F238E27FC236}">
                <a16:creationId xmlns:a16="http://schemas.microsoft.com/office/drawing/2014/main" xmlns="" id="{C719C1C0-8714-84F5-513D-4E434F3B01EF}"/>
              </a:ext>
            </a:extLst>
          </p:cNvPr>
          <p:cNvSpPr/>
          <p:nvPr/>
        </p:nvSpPr>
        <p:spPr>
          <a:xfrm>
            <a:off x="11043955" y="6518932"/>
            <a:ext cx="643392" cy="276999"/>
          </a:xfrm>
          <a:prstGeom prst="rightArrow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6" name="Seta para a Direita 15">
            <a:extLst>
              <a:ext uri="{FF2B5EF4-FFF2-40B4-BE49-F238E27FC236}">
                <a16:creationId xmlns:a16="http://schemas.microsoft.com/office/drawing/2014/main" xmlns="" id="{1F5E1678-A186-6665-35F1-8AFAE5700F5D}"/>
              </a:ext>
            </a:extLst>
          </p:cNvPr>
          <p:cNvSpPr/>
          <p:nvPr/>
        </p:nvSpPr>
        <p:spPr>
          <a:xfrm>
            <a:off x="6993504" y="3659452"/>
            <a:ext cx="643392" cy="276999"/>
          </a:xfrm>
          <a:prstGeom prst="rightArrow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7" name="Seta para a Direita 16">
            <a:extLst>
              <a:ext uri="{FF2B5EF4-FFF2-40B4-BE49-F238E27FC236}">
                <a16:creationId xmlns:a16="http://schemas.microsoft.com/office/drawing/2014/main" xmlns="" id="{08DAE777-BE93-E7B1-1D45-DC900AAC7617}"/>
              </a:ext>
            </a:extLst>
          </p:cNvPr>
          <p:cNvSpPr/>
          <p:nvPr/>
        </p:nvSpPr>
        <p:spPr>
          <a:xfrm>
            <a:off x="11043955" y="3382453"/>
            <a:ext cx="643392" cy="276999"/>
          </a:xfrm>
          <a:prstGeom prst="rightArrow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6823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2A4B36-5C8F-A722-ACB7-3C991549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ED47306B-81D6-E3A4-324D-6230BA7AF84E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A9A14B4-691D-5722-2417-9521FBA74926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EF15E4A-ADC2-0F92-ED24-CEA62F8F5BBF}"/>
              </a:ext>
            </a:extLst>
          </p:cNvPr>
          <p:cNvSpPr txBox="1"/>
          <p:nvPr/>
        </p:nvSpPr>
        <p:spPr>
          <a:xfrm>
            <a:off x="538163" y="4864029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120(4):e20211009</a:t>
            </a:r>
          </a:p>
        </p:txBody>
      </p:sp>
      <p:pic>
        <p:nvPicPr>
          <p:cNvPr id="7" name="Imagem 6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xmlns="" id="{DF6679CD-395C-85B5-7F63-5B539071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2746407"/>
            <a:ext cx="4845675" cy="20335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16EA133-C172-66D5-D760-C3347D82F202}"/>
              </a:ext>
            </a:extLst>
          </p:cNvPr>
          <p:cNvSpPr txBox="1"/>
          <p:nvPr/>
        </p:nvSpPr>
        <p:spPr>
          <a:xfrm>
            <a:off x="6600306" y="1291083"/>
            <a:ext cx="6875168" cy="6524863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200" dirty="0">
                <a:solidFill>
                  <a:srgbClr val="141413"/>
                </a:solidFill>
                <a:effectLst/>
                <a:latin typeface="Helvetica" pitchFamily="2" charset="0"/>
              </a:rPr>
              <a:t>A mortalidade por DCNT diminuiu ao longo dos 40 anos de observação, sobretudo nas DAC. Quanto às DRC, apresentaram leves oscilações, enquanto as NEO e DM apresentaram elevação ao longo do período. No final do período do estudo, tendem a estabilização. Os estados das regiões Nordeste e Norte tenderam a apresentar taxas de mortalidade mais elevadas quando comparados aos das regiões Sudeste, Sul e Centro Oeste. O estudo aponta correlação do IDH com a redução nas taxas de mortalidade das DCNT, sobretudo as DAC, a partir de um nível alto de desenvolvimento humano. Estes achados apontam não somente para a importância de medidas que reduzam a mortalidade por DCNT, mas que estas incluam necessariamente medidas que melhorem as condições socioeconômicas da população, considerando o contexto regional e visando reduzir as desigualdades crescentes no acesso aos recursos de prevenção e tratamento.</a:t>
            </a:r>
          </a:p>
        </p:txBody>
      </p:sp>
    </p:spTree>
    <p:extLst>
      <p:ext uri="{BB962C8B-B14F-4D97-AF65-F5344CB8AC3E}">
        <p14:creationId xmlns:p14="http://schemas.microsoft.com/office/powerpoint/2010/main" val="3784812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256C43-5658-7176-D0BD-C8986DCBB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B0DBFD66-076C-6C46-5AEC-FF2068A0D8F6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4C12CE8E-2DCA-6233-B83F-565478046FE5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D970F38-DF15-5A06-56A4-A199C600514B}"/>
              </a:ext>
            </a:extLst>
          </p:cNvPr>
          <p:cNvSpPr txBox="1"/>
          <p:nvPr/>
        </p:nvSpPr>
        <p:spPr>
          <a:xfrm>
            <a:off x="538163" y="4864029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2023; 120(4):e20211009</a:t>
            </a:r>
          </a:p>
        </p:txBody>
      </p:sp>
      <p:pic>
        <p:nvPicPr>
          <p:cNvPr id="7" name="Imagem 6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xmlns="" id="{43AB8154-D6A6-4121-EC66-E0DD8208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2746407"/>
            <a:ext cx="4845675" cy="20335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80357C2-1B9C-49DE-410A-8A2FE86F54C0}"/>
              </a:ext>
            </a:extLst>
          </p:cNvPr>
          <p:cNvSpPr txBox="1"/>
          <p:nvPr/>
        </p:nvSpPr>
        <p:spPr>
          <a:xfrm>
            <a:off x="6567055" y="1231825"/>
            <a:ext cx="6875168" cy="686341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200" dirty="0">
                <a:solidFill>
                  <a:srgbClr val="141413"/>
                </a:solidFill>
                <a:effectLst/>
                <a:latin typeface="Helvetica" pitchFamily="2" charset="0"/>
              </a:rPr>
              <a:t>A mortalidade por DCNT diminuiu ao longo dos 40 anos de observação, sobretudo nas DAC. Quanto às DRC, apresentaram leves oscilações, enquanto as NEO e DM apresentaram elevação ao longo do período. No final do período do estudo, tendem a estabilização. Os estados das regiões Nordeste e Norte tenderam a apresentar taxas de mortalidade mais elevadas quando comparados aos das regiões Sudeste, Sul e Centro Oeste. </a:t>
            </a:r>
            <a:r>
              <a:rPr lang="pt-BR" sz="2200" b="1" dirty="0">
                <a:solidFill>
                  <a:srgbClr val="FF0000"/>
                </a:solidFill>
                <a:effectLst/>
                <a:latin typeface="Helvetica" pitchFamily="2" charset="0"/>
              </a:rPr>
              <a:t>O estudo aponta correlação do IDH com a redução nas taxas de mortalidade das DCNT, sobretudo as DAC, a partir de um nível alto de desenvolvimento humano</a:t>
            </a:r>
            <a:r>
              <a:rPr lang="pt-BR" sz="2200" dirty="0">
                <a:solidFill>
                  <a:srgbClr val="141413"/>
                </a:solidFill>
                <a:effectLst/>
                <a:latin typeface="Helvetica" pitchFamily="2" charset="0"/>
              </a:rPr>
              <a:t>. Estes achados apontam não somente para a importância de medidas que reduzam a mortalidade por DCNT, </a:t>
            </a:r>
            <a:r>
              <a:rPr lang="pt-BR" sz="2200" b="1" dirty="0">
                <a:solidFill>
                  <a:srgbClr val="FF0000"/>
                </a:solidFill>
                <a:effectLst/>
                <a:latin typeface="Helvetica" pitchFamily="2" charset="0"/>
              </a:rPr>
              <a:t>mas que estas incluam necessariamente medidas que melhorem as condições socioeconômicas da população</a:t>
            </a:r>
            <a:r>
              <a:rPr lang="pt-BR" sz="2200" dirty="0">
                <a:solidFill>
                  <a:srgbClr val="141413"/>
                </a:solidFill>
                <a:effectLst/>
                <a:latin typeface="Helvetica" pitchFamily="2" charset="0"/>
              </a:rPr>
              <a:t>, considerando o contexto regional e visando reduzir as desigualdades crescentes no acesso aos recursos de prevenção e tratamento.</a:t>
            </a:r>
          </a:p>
        </p:txBody>
      </p:sp>
    </p:spTree>
    <p:extLst>
      <p:ext uri="{BB962C8B-B14F-4D97-AF65-F5344CB8AC3E}">
        <p14:creationId xmlns:p14="http://schemas.microsoft.com/office/powerpoint/2010/main" val="1119506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6A50BA-AFEB-0DB7-5BC5-07E856242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7940319C-FB83-3E35-EEA7-CD8775AD9463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Fatores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de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risco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para as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954E9988-9200-271B-579D-E56B02DA084D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Linha do tempo&#10;&#10;O conteúdo gerado por IA pode estar incorreto.">
            <a:extLst>
              <a:ext uri="{FF2B5EF4-FFF2-40B4-BE49-F238E27FC236}">
                <a16:creationId xmlns:a16="http://schemas.microsoft.com/office/drawing/2014/main" xmlns="" id="{8AB7A331-FA2B-2D3A-EFEE-90E677AD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826" y="993461"/>
            <a:ext cx="4856914" cy="7222021"/>
          </a:xfrm>
          <a:prstGeom prst="rect">
            <a:avLst/>
          </a:prstGeom>
        </p:spPr>
      </p:pic>
      <p:pic>
        <p:nvPicPr>
          <p:cNvPr id="4" name="Imagem 3" descr="Aplicativo&#10;&#10;O conteúdo gerado por IA pode estar incorreto.">
            <a:extLst>
              <a:ext uri="{FF2B5EF4-FFF2-40B4-BE49-F238E27FC236}">
                <a16:creationId xmlns:a16="http://schemas.microsoft.com/office/drawing/2014/main" xmlns="" id="{5A97BE86-E123-0130-95C8-40BAD24D9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19" y="1018861"/>
            <a:ext cx="3227779" cy="7222021"/>
          </a:xfrm>
          <a:prstGeom prst="rect">
            <a:avLst/>
          </a:prstGeom>
        </p:spPr>
      </p:pic>
      <p:sp>
        <p:nvSpPr>
          <p:cNvPr id="6" name="Seta para a Direita 5">
            <a:extLst>
              <a:ext uri="{FF2B5EF4-FFF2-40B4-BE49-F238E27FC236}">
                <a16:creationId xmlns:a16="http://schemas.microsoft.com/office/drawing/2014/main" xmlns="" id="{3C703E38-BF8C-64A1-5B25-916D06314E51}"/>
              </a:ext>
            </a:extLst>
          </p:cNvPr>
          <p:cNvSpPr/>
          <p:nvPr/>
        </p:nvSpPr>
        <p:spPr>
          <a:xfrm>
            <a:off x="7171428" y="3907436"/>
            <a:ext cx="1368434" cy="294052"/>
          </a:xfrm>
          <a:prstGeom prst="rightArrow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Retângulo">
            <a:extLst>
              <a:ext uri="{FF2B5EF4-FFF2-40B4-BE49-F238E27FC236}">
                <a16:creationId xmlns:a16="http://schemas.microsoft.com/office/drawing/2014/main" xmlns="" id="{EBC590C7-F5D9-BBE0-1477-7E65BE4E170C}"/>
              </a:ext>
            </a:extLst>
          </p:cNvPr>
          <p:cNvSpPr/>
          <p:nvPr/>
        </p:nvSpPr>
        <p:spPr>
          <a:xfrm>
            <a:off x="3874339" y="1659650"/>
            <a:ext cx="3192125" cy="2842352"/>
          </a:xfrm>
          <a:prstGeom prst="rect">
            <a:avLst/>
          </a:prstGeom>
          <a:ln w="1905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lnSpc>
                <a:spcPct val="100000"/>
              </a:lnSpc>
              <a:spcBef>
                <a:spcPts val="0"/>
              </a:spcBef>
              <a:buClrTx/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694F206-DD94-929D-C8DD-2F4B7937C0F9}"/>
              </a:ext>
            </a:extLst>
          </p:cNvPr>
          <p:cNvSpPr txBox="1"/>
          <p:nvPr/>
        </p:nvSpPr>
        <p:spPr>
          <a:xfrm rot="16200000">
            <a:off x="10517504" y="4219774"/>
            <a:ext cx="737331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200" dirty="0">
                <a:solidFill>
                  <a:schemeClr val="tx1"/>
                </a:solidFill>
                <a:effectLst/>
              </a:rPr>
              <a:t>2023 AHA/ACC/ACCP/ASPC/NLA/PCNA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guideline</a:t>
            </a:r>
            <a:r>
              <a:rPr lang="pt-BR" sz="1200" dirty="0">
                <a:solidFill>
                  <a:schemeClr val="tx1"/>
                </a:solidFill>
                <a:effectLst/>
              </a:rPr>
              <a:t> for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the</a:t>
            </a:r>
            <a:r>
              <a:rPr lang="pt-BR" sz="1200" dirty="0">
                <a:solidFill>
                  <a:schemeClr val="tx1"/>
                </a:solidFill>
                <a:effectLst/>
              </a:rPr>
              <a:t> management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of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patients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with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chronic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coronary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disease</a:t>
            </a:r>
            <a:r>
              <a:rPr lang="pt-BR" sz="1200" dirty="0">
                <a:solidFill>
                  <a:schemeClr val="tx1"/>
                </a:solidFill>
                <a:effectLst/>
              </a:rPr>
              <a:t>: a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report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of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the</a:t>
            </a:r>
            <a:r>
              <a:rPr lang="pt-BR" sz="1200" dirty="0">
                <a:solidFill>
                  <a:schemeClr val="tx1"/>
                </a:solidFill>
                <a:effectLst/>
              </a:rPr>
              <a:t> American Heart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Association</a:t>
            </a:r>
            <a:r>
              <a:rPr lang="pt-BR" sz="1200" dirty="0">
                <a:solidFill>
                  <a:schemeClr val="tx1"/>
                </a:solidFill>
                <a:effectLst/>
              </a:rPr>
              <a:t>/American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College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of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Cardiology</a:t>
            </a:r>
            <a:r>
              <a:rPr lang="pt-BR" sz="1200" dirty="0">
                <a:solidFill>
                  <a:schemeClr val="tx1"/>
                </a:solidFill>
                <a:effectLst/>
              </a:rPr>
              <a:t> Joint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Committee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on</a:t>
            </a:r>
            <a:r>
              <a:rPr lang="pt-BR" sz="1200" dirty="0">
                <a:solidFill>
                  <a:schemeClr val="tx1"/>
                </a:solidFill>
                <a:effectLst/>
              </a:rPr>
              <a:t> Clinical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Practice</a:t>
            </a:r>
            <a:r>
              <a:rPr lang="pt-BR" sz="1200" dirty="0">
                <a:solidFill>
                  <a:schemeClr val="tx1"/>
                </a:solidFill>
                <a:effectLst/>
              </a:rPr>
              <a:t>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Guidelines</a:t>
            </a:r>
            <a:r>
              <a:rPr lang="pt-BR" sz="1200" dirty="0">
                <a:solidFill>
                  <a:schemeClr val="tx1"/>
                </a:solidFill>
                <a:effectLst/>
              </a:rPr>
              <a:t>.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Circulation</a:t>
            </a:r>
            <a:r>
              <a:rPr lang="pt-BR" sz="1200" dirty="0">
                <a:solidFill>
                  <a:schemeClr val="tx1"/>
                </a:solidFill>
                <a:effectLst/>
              </a:rPr>
              <a:t>. 2023;148:e9–e119. </a:t>
            </a:r>
            <a:r>
              <a:rPr lang="pt-BR" sz="1200" dirty="0" err="1">
                <a:solidFill>
                  <a:schemeClr val="tx1"/>
                </a:solidFill>
                <a:effectLst/>
              </a:rPr>
              <a:t>doi</a:t>
            </a:r>
            <a:r>
              <a:rPr lang="pt-BR" sz="1200" dirty="0">
                <a:solidFill>
                  <a:schemeClr val="tx1"/>
                </a:solidFill>
                <a:effectLst/>
              </a:rPr>
              <a:t>: 10.1161/CIR.0000000000001168</a:t>
            </a:r>
          </a:p>
        </p:txBody>
      </p:sp>
      <p:pic>
        <p:nvPicPr>
          <p:cNvPr id="10" name="Imagem 9" descr="Texto&#10;&#10;O conteúdo gerado por IA pode estar incorreto.">
            <a:extLst>
              <a:ext uri="{FF2B5EF4-FFF2-40B4-BE49-F238E27FC236}">
                <a16:creationId xmlns:a16="http://schemas.microsoft.com/office/drawing/2014/main" xmlns="" id="{A503A04C-B5D6-E9F9-567A-DEF6204D3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01" y="3007059"/>
            <a:ext cx="3369476" cy="15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FF2C3A-C5E1-694A-2729-6C71AC17A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9D842BFA-9D38-FD43-6A61-ECFB0FC4EE93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Conflito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de interesse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xmlns="" id="{D478A835-CF93-63A0-C49D-22FEE5B53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1738313"/>
            <a:ext cx="1355407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dirty="0">
                <a:latin typeface="+mn-lt"/>
                <a:ea typeface="Poppins"/>
                <a:cs typeface="Poppins" pitchFamily="2" charset="77"/>
              </a:rPr>
              <a:t>De acordo com a Norma 1595/2000 do Conselho Federal de Medicina e a Resolução RDC96/2008 da Agência Nacional de Vigilância Sanitária, declaro que nos últimos 12 meses, apresentei interesse/acordo financeiro ou afiliação com a(</a:t>
            </a:r>
            <a:r>
              <a:rPr lang="pt-BR" altLang="pt-BR" sz="2200" dirty="0" err="1">
                <a:latin typeface="+mn-lt"/>
                <a:ea typeface="Poppins"/>
                <a:cs typeface="Poppins" pitchFamily="2" charset="77"/>
              </a:rPr>
              <a:t>s</a:t>
            </a:r>
            <a:r>
              <a:rPr lang="pt-BR" altLang="pt-BR" sz="2200" dirty="0">
                <a:latin typeface="+mn-lt"/>
                <a:ea typeface="Poppins"/>
                <a:cs typeface="Poppins" pitchFamily="2" charset="77"/>
              </a:rPr>
              <a:t>) organização(</a:t>
            </a:r>
            <a:r>
              <a:rPr lang="pt-BR" altLang="pt-BR" sz="2200" dirty="0" err="1">
                <a:latin typeface="+mn-lt"/>
                <a:ea typeface="Poppins"/>
                <a:cs typeface="Poppins" pitchFamily="2" charset="77"/>
              </a:rPr>
              <a:t>ões</a:t>
            </a:r>
            <a:r>
              <a:rPr lang="pt-BR" altLang="pt-BR" sz="2200" dirty="0">
                <a:latin typeface="+mn-lt"/>
                <a:ea typeface="Poppins"/>
                <a:cs typeface="Poppins" pitchFamily="2" charset="77"/>
              </a:rPr>
              <a:t>) listada(</a:t>
            </a:r>
            <a:r>
              <a:rPr lang="pt-BR" altLang="pt-BR" sz="2200" dirty="0" err="1">
                <a:latin typeface="+mn-lt"/>
                <a:ea typeface="Poppins"/>
                <a:cs typeface="Poppins" pitchFamily="2" charset="77"/>
              </a:rPr>
              <a:t>s</a:t>
            </a:r>
            <a:r>
              <a:rPr lang="pt-BR" altLang="pt-BR" sz="2200" dirty="0">
                <a:latin typeface="+mn-lt"/>
                <a:ea typeface="Poppins"/>
                <a:cs typeface="Poppins" pitchFamily="2" charset="77"/>
              </a:rPr>
              <a:t>) abaixo:​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200" dirty="0">
              <a:latin typeface="+mn-lt"/>
              <a:ea typeface="Poppins"/>
              <a:cs typeface="Poppins" pitchFamily="2" charset="77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E0D234FE-4A01-2AA0-0DE4-5F4926ECE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460591"/>
              </p:ext>
            </p:extLst>
          </p:nvPr>
        </p:nvGraphicFramePr>
        <p:xfrm>
          <a:off x="538163" y="3368067"/>
          <a:ext cx="13342835" cy="2285946"/>
        </p:xfrm>
        <a:graphic>
          <a:graphicData uri="http://schemas.openxmlformats.org/drawingml/2006/table">
            <a:tbl>
              <a:tblPr/>
              <a:tblGrid>
                <a:gridCol w="67195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232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pto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pto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pto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Afiliação</a:t>
                      </a:r>
                      <a:r>
                        <a:rPr kumimoji="0" lang="en-US" alt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/</a:t>
                      </a:r>
                      <a:r>
                        <a:rPr kumimoji="0" lang="en-US" altLang="pt-B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Relação</a:t>
                      </a:r>
                      <a:r>
                        <a:rPr kumimoji="0" lang="en-US" alt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 </a:t>
                      </a:r>
                      <a:r>
                        <a:rPr kumimoji="0" lang="en-US" altLang="pt-B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Financeira</a:t>
                      </a:r>
                      <a:r>
                        <a:rPr kumimoji="0" lang="en-US" alt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​</a:t>
                      </a:r>
                    </a:p>
                  </a:txBody>
                  <a:tcPr marL="91435" marR="91435" marT="45711" marB="4571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pto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pto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pto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Nome(s) da(s) </a:t>
                      </a:r>
                      <a:r>
                        <a:rPr kumimoji="0" lang="en-US" altLang="pt-B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Empresa</a:t>
                      </a:r>
                      <a:r>
                        <a:rPr kumimoji="0" lang="en-US" alt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(s)​</a:t>
                      </a:r>
                      <a:r>
                        <a:rPr kumimoji="0" lang="en-US" alt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​</a:t>
                      </a:r>
                    </a:p>
                  </a:txBody>
                  <a:tcPr marL="91435" marR="91435" marT="45711" marB="45711" anchor="b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4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pto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pto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pto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Poppins"/>
                        <a:cs typeface="Poppin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Honorários/Honorários 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Consultoria e/ou Palestras ​</a:t>
                      </a:r>
                    </a:p>
                  </a:txBody>
                  <a:tcPr marL="91435" marR="91435" marT="45711" marB="4571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pto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pto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pto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BR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Poppins"/>
                        <a:cs typeface="Poppin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FQM - </a:t>
                      </a:r>
                      <a:r>
                        <a:rPr kumimoji="0" lang="en-US" altLang="pt-BR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Farmoquímica</a:t>
                      </a:r>
                      <a:r>
                        <a:rPr kumimoji="0" lang="en-US" alt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​</a:t>
                      </a:r>
                    </a:p>
                  </a:txBody>
                  <a:tcPr marL="91435" marR="91435" marT="45711" marB="4571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pto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pto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pto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BR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Poppins"/>
                        <a:cs typeface="Poppin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Receita</a:t>
                      </a:r>
                      <a:r>
                        <a:rPr kumimoji="0" lang="en-US" alt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 de Royalties​</a:t>
                      </a:r>
                    </a:p>
                  </a:txBody>
                  <a:tcPr marL="91435" marR="91435" marT="45711" marB="4571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ptos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ptos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ptos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pto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BR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Poppins"/>
                        <a:cs typeface="Poppin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Wolters </a:t>
                      </a:r>
                      <a:r>
                        <a:rPr kumimoji="0" lang="en-US" altLang="pt-BR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Kluwers</a:t>
                      </a:r>
                      <a:r>
                        <a:rPr kumimoji="0" lang="en-US" altLang="pt-BR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Poppins"/>
                          <a:cs typeface="Poppins"/>
                        </a:rPr>
                        <a:t> - UpToDate</a:t>
                      </a:r>
                    </a:p>
                  </a:txBody>
                  <a:tcPr marL="91435" marR="91435" marT="45711" marB="4571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339A0B7C-F874-6C2B-8AA0-6E750ABD05E0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133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A94DB2-953A-FEFF-F79D-4606ECEAF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C7377020-4295-9A41-1733-C462E63C155C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Mensagens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finais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5259842-2B1A-4E06-DA96-5CCE8C08ECB9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xmlns="" id="{418A120F-9859-194D-0E20-90702B3D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477" y="1252230"/>
            <a:ext cx="3816760" cy="5725140"/>
          </a:xfrm>
          <a:prstGeom prst="rect">
            <a:avLst/>
          </a:prstGeom>
        </p:spPr>
      </p:pic>
      <p:sp>
        <p:nvSpPr>
          <p:cNvPr id="6" name="Subtítulo 1">
            <a:extLst>
              <a:ext uri="{FF2B5EF4-FFF2-40B4-BE49-F238E27FC236}">
                <a16:creationId xmlns:a16="http://schemas.microsoft.com/office/drawing/2014/main" xmlns="" id="{88DDCF90-CA86-39A8-3928-9E1C45D77240}"/>
              </a:ext>
            </a:extLst>
          </p:cNvPr>
          <p:cNvSpPr txBox="1">
            <a:spLocks/>
          </p:cNvSpPr>
          <p:nvPr/>
        </p:nvSpPr>
        <p:spPr>
          <a:xfrm>
            <a:off x="504846" y="1648368"/>
            <a:ext cx="8922565" cy="59162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dirty="0"/>
              <a:t>As doenças cardiovasculares são as maiores causas de óbitos no mundo e no Brasil;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dirty="0"/>
              <a:t>Os fatores de risco são complexos e devem ser entendidos além dos tradicionais como idade, hipertensão, dislipidemia, tabagismo, diabetes...;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dirty="0"/>
              <a:t>Desenvolvimento humano, vulnerabilidade social, renda, fatores ambientais, mentais e comportamentais devem ser incluídos na abordagem das doenças cardiovasculares;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dirty="0"/>
              <a:t>Políticas públicas para redução dos óbitos devem contemplar invariavelmente a melhoria das condições socioeconômicas da população;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400" dirty="0"/>
              <a:t>Prevenção = ação.</a:t>
            </a:r>
          </a:p>
          <a:p>
            <a:pPr>
              <a:buFont typeface="Wingdings" pitchFamily="2" charset="2"/>
              <a:buChar char="ü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8017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0D664D-C512-EA56-C965-09D0213D1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E9EE7E9D-C1BC-FF16-47C5-4CF8F60BCB45}"/>
              </a:ext>
            </a:extLst>
          </p:cNvPr>
          <p:cNvSpPr/>
          <p:nvPr/>
        </p:nvSpPr>
        <p:spPr>
          <a:xfrm>
            <a:off x="6004685" y="528598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Obrigado</a:t>
            </a:r>
            <a:endParaRPr lang="pt-BR" sz="3200" dirty="0">
              <a:cs typeface="Poppins" pitchFamily="2" charset="77"/>
            </a:endParaRPr>
          </a:p>
        </p:txBody>
      </p:sp>
      <p:pic>
        <p:nvPicPr>
          <p:cNvPr id="3" name="Imagem 2" descr="Prédio com janelas de vidro&#10;&#10;Descrição gerada automaticamente">
            <a:extLst>
              <a:ext uri="{FF2B5EF4-FFF2-40B4-BE49-F238E27FC236}">
                <a16:creationId xmlns:a16="http://schemas.microsoft.com/office/drawing/2014/main" xmlns="" id="{AD328ADB-1706-167D-87EE-1D022097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74" y="2275795"/>
            <a:ext cx="5334244" cy="35561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 descr="Jardim com plantas&#10;&#10;Descrição gerada automaticamente">
            <a:extLst>
              <a:ext uri="{FF2B5EF4-FFF2-40B4-BE49-F238E27FC236}">
                <a16:creationId xmlns:a16="http://schemas.microsoft.com/office/drawing/2014/main" xmlns="" id="{6F4EFD37-9CDF-9FAD-8A84-3A85B766D5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7868788" y="2275795"/>
            <a:ext cx="5151474" cy="3502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xmlns="" id="{92F28CC5-BAEE-E25C-EB9E-1FFEB8334540}"/>
              </a:ext>
            </a:extLst>
          </p:cNvPr>
          <p:cNvSpPr/>
          <p:nvPr/>
        </p:nvSpPr>
        <p:spPr>
          <a:xfrm>
            <a:off x="5857237" y="6437980"/>
            <a:ext cx="2563970" cy="7963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a typeface="Inter Bold" pitchFamily="34" charset="-122"/>
              </a:rPr>
              <a:t>pbvillela@cardiol.br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a typeface="Inter Bold" pitchFamily="34" charset="-122"/>
              </a:rPr>
              <a:t>@</a:t>
            </a:r>
            <a:r>
              <a:rPr lang="en-US" dirty="0" err="1">
                <a:ea typeface="Inter Bold" pitchFamily="34" charset="-122"/>
              </a:rPr>
              <a:t>dr.paolovillela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67B2016D-1F38-8E1F-0FB1-AE785C6D11B1}"/>
              </a:ext>
            </a:extLst>
          </p:cNvPr>
          <p:cNvSpPr/>
          <p:nvPr/>
        </p:nvSpPr>
        <p:spPr>
          <a:xfrm>
            <a:off x="979888" y="1594794"/>
            <a:ext cx="12318669" cy="7498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110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0D00E5-5EEA-1F52-B599-70346F959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FE02BA72-DCDD-E60A-48AA-55122037540C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no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mundo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DF48579-E58F-83AA-5C25-60729AD33712}"/>
              </a:ext>
            </a:extLst>
          </p:cNvPr>
          <p:cNvSpPr/>
          <p:nvPr/>
        </p:nvSpPr>
        <p:spPr>
          <a:xfrm>
            <a:off x="538163" y="895509"/>
            <a:ext cx="6072499" cy="828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17CCEEFD-2E36-AF8B-0EE9-7062D06FF42E}"/>
              </a:ext>
            </a:extLst>
          </p:cNvPr>
          <p:cNvSpPr/>
          <p:nvPr/>
        </p:nvSpPr>
        <p:spPr>
          <a:xfrm rot="5400000">
            <a:off x="-1130154" y="3445760"/>
            <a:ext cx="5440562" cy="3180256"/>
          </a:xfrm>
          <a:custGeom>
            <a:avLst/>
            <a:gdLst/>
            <a:ahLst/>
            <a:cxnLst/>
            <a:rect l="l" t="t" r="r" b="b"/>
            <a:pathLst>
              <a:path w="8875635" h="4981450">
                <a:moveTo>
                  <a:pt x="0" y="0"/>
                </a:moveTo>
                <a:lnTo>
                  <a:pt x="8875635" y="0"/>
                </a:lnTo>
                <a:lnTo>
                  <a:pt x="8875635" y="4981451"/>
                </a:lnTo>
                <a:lnTo>
                  <a:pt x="0" y="4981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2160"/>
          </a:p>
        </p:txBody>
      </p:sp>
      <p:pic>
        <p:nvPicPr>
          <p:cNvPr id="6" name="Imagem 5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xmlns="" id="{88336660-9E41-30AC-3399-A1B38751C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" y="1549386"/>
            <a:ext cx="4339242" cy="569800"/>
          </a:xfrm>
          <a:prstGeom prst="rect">
            <a:avLst/>
          </a:prstGeom>
        </p:spPr>
      </p:pic>
      <p:sp>
        <p:nvSpPr>
          <p:cNvPr id="8" name="Chave Esquerda 7">
            <a:extLst>
              <a:ext uri="{FF2B5EF4-FFF2-40B4-BE49-F238E27FC236}">
                <a16:creationId xmlns:a16="http://schemas.microsoft.com/office/drawing/2014/main" xmlns="" id="{933896FB-5B09-17D0-98AD-320161E7214C}"/>
              </a:ext>
            </a:extLst>
          </p:cNvPr>
          <p:cNvSpPr/>
          <p:nvPr/>
        </p:nvSpPr>
        <p:spPr>
          <a:xfrm>
            <a:off x="5281884" y="1339386"/>
            <a:ext cx="360897" cy="641678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0F6FC993-D5DA-2386-052F-625B20107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23779" y="325755"/>
            <a:ext cx="5382899" cy="760843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2311DC4D-B2B8-8B95-ABBB-DDD2F7F2E7B9}"/>
              </a:ext>
            </a:extLst>
          </p:cNvPr>
          <p:cNvSpPr txBox="1"/>
          <p:nvPr/>
        </p:nvSpPr>
        <p:spPr>
          <a:xfrm>
            <a:off x="10463135" y="7979002"/>
            <a:ext cx="5053539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60" dirty="0"/>
              <a:t>https://www.who.int/news-room/fact-sheets/detail/the-top-10-causes-of-death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3797F93-A072-3B28-FEB3-F6903F77AC43}"/>
              </a:ext>
            </a:extLst>
          </p:cNvPr>
          <p:cNvSpPr/>
          <p:nvPr/>
        </p:nvSpPr>
        <p:spPr>
          <a:xfrm>
            <a:off x="7524491" y="394887"/>
            <a:ext cx="4787615" cy="198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</p:spTree>
    <p:extLst>
      <p:ext uri="{BB962C8B-B14F-4D97-AF65-F5344CB8AC3E}">
        <p14:creationId xmlns:p14="http://schemas.microsoft.com/office/powerpoint/2010/main" val="21324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5398BD-BD1A-B1D3-91B9-D1A3E0627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C9C31C6F-4D18-5564-010F-1DB011226070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no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Brasil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E224D745-B84D-937F-BC65-83B8C78AA017}"/>
              </a:ext>
            </a:extLst>
          </p:cNvPr>
          <p:cNvSpPr/>
          <p:nvPr/>
        </p:nvSpPr>
        <p:spPr>
          <a:xfrm>
            <a:off x="538163" y="895509"/>
            <a:ext cx="6072499" cy="828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xmlns="" id="{343BF9E3-2ADC-37F0-D161-0AB5DC6DD7B7}"/>
              </a:ext>
            </a:extLst>
          </p:cNvPr>
          <p:cNvSpPr/>
          <p:nvPr/>
        </p:nvSpPr>
        <p:spPr>
          <a:xfrm>
            <a:off x="5281884" y="1339386"/>
            <a:ext cx="360897" cy="641678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pic>
        <p:nvPicPr>
          <p:cNvPr id="4" name="Imagem 3" descr="Mapa&#10;&#10;O conteúdo gerado por IA pode estar incorreto.">
            <a:extLst>
              <a:ext uri="{FF2B5EF4-FFF2-40B4-BE49-F238E27FC236}">
                <a16:creationId xmlns:a16="http://schemas.microsoft.com/office/drawing/2014/main" xmlns="" id="{CF5248A7-17BE-31B4-27B2-32AA46429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991"/>
            <a:ext cx="3857534" cy="551076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5A32B97-90F1-0CC0-2DFB-FEB84F776539}"/>
              </a:ext>
            </a:extLst>
          </p:cNvPr>
          <p:cNvSpPr txBox="1"/>
          <p:nvPr/>
        </p:nvSpPr>
        <p:spPr>
          <a:xfrm>
            <a:off x="12457577" y="7895105"/>
            <a:ext cx="36576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800" dirty="0" err="1">
                <a:effectLst/>
              </a:rPr>
              <a:t>Arq</a:t>
            </a:r>
            <a:r>
              <a:rPr lang="pt-BR" sz="800" dirty="0">
                <a:effectLst/>
              </a:rPr>
              <a:t> </a:t>
            </a:r>
            <a:r>
              <a:rPr lang="pt-BR" sz="800" dirty="0" err="1">
                <a:effectLst/>
              </a:rPr>
              <a:t>Bras</a:t>
            </a:r>
            <a:r>
              <a:rPr lang="pt-BR" sz="800" dirty="0">
                <a:effectLst/>
              </a:rPr>
              <a:t> </a:t>
            </a:r>
            <a:r>
              <a:rPr lang="pt-BR" sz="800" dirty="0" err="1">
                <a:effectLst/>
              </a:rPr>
              <a:t>Cardiol</a:t>
            </a:r>
            <a:r>
              <a:rPr lang="pt-BR" sz="800" dirty="0">
                <a:effectLst/>
              </a:rPr>
              <a:t>. 2024; 121(2):e20240079</a:t>
            </a:r>
          </a:p>
        </p:txBody>
      </p:sp>
      <p:pic>
        <p:nvPicPr>
          <p:cNvPr id="3" name="Imagem 2" descr="Tabela&#10;&#10;O conteúdo gerado por IA pode estar incorreto.">
            <a:extLst>
              <a:ext uri="{FF2B5EF4-FFF2-40B4-BE49-F238E27FC236}">
                <a16:creationId xmlns:a16="http://schemas.microsoft.com/office/drawing/2014/main" xmlns="" id="{9D1276D0-3932-35D5-A9E2-196C911FA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62" y="4281287"/>
            <a:ext cx="7810814" cy="323635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89251A70-D153-C069-E508-FECF5C0D2FD5}"/>
              </a:ext>
            </a:extLst>
          </p:cNvPr>
          <p:cNvSpPr/>
          <p:nvPr/>
        </p:nvSpPr>
        <p:spPr>
          <a:xfrm>
            <a:off x="6768399" y="5116198"/>
            <a:ext cx="7328783" cy="7832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xmlns="" id="{13171B64-B6FF-8A23-BAA2-E93570BEE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62" y="405114"/>
            <a:ext cx="7486520" cy="33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73DBCF-D90E-F8E4-82A6-69ECDE26C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BE66BBFA-CC99-1135-9BA5-2426C604A0BC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Fatores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de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risco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para as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A52C6EB-C2A1-AA12-63B1-5C57132759F7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Tabela&#10;&#10;O conteúdo gerado por IA pode estar incorreto.">
            <a:extLst>
              <a:ext uri="{FF2B5EF4-FFF2-40B4-BE49-F238E27FC236}">
                <a16:creationId xmlns:a16="http://schemas.microsoft.com/office/drawing/2014/main" xmlns="" id="{E42B5B1E-C050-F0BD-E467-C812605DB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90" y="1354895"/>
            <a:ext cx="9642157" cy="6385763"/>
          </a:xfrm>
          <a:prstGeom prst="rect">
            <a:avLst/>
          </a:prstGeom>
        </p:spPr>
      </p:pic>
      <p:pic>
        <p:nvPicPr>
          <p:cNvPr id="14" name="Imagem 13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xmlns="" id="{908E54EC-721E-2F0F-5CDB-7C03F8C82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62" y="2575091"/>
            <a:ext cx="4089559" cy="103624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A19B507-7DAD-9382-36A2-58735CF009EE}"/>
              </a:ext>
            </a:extLst>
          </p:cNvPr>
          <p:cNvSpPr txBox="1"/>
          <p:nvPr/>
        </p:nvSpPr>
        <p:spPr>
          <a:xfrm>
            <a:off x="323842" y="4618261"/>
            <a:ext cx="2731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solidFill>
                  <a:srgbClr val="141413"/>
                </a:solidFill>
                <a:effectLst/>
              </a:rPr>
              <a:t>Arq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Bras</a:t>
            </a:r>
            <a:r>
              <a:rPr lang="pt-BR" sz="1200" dirty="0">
                <a:solidFill>
                  <a:srgbClr val="141413"/>
                </a:solidFill>
                <a:effectLst/>
              </a:rPr>
              <a:t> </a:t>
            </a:r>
            <a:r>
              <a:rPr lang="pt-BR" sz="1200" dirty="0" err="1">
                <a:solidFill>
                  <a:srgbClr val="141413"/>
                </a:solidFill>
                <a:effectLst/>
              </a:rPr>
              <a:t>Cardiol</a:t>
            </a:r>
            <a:r>
              <a:rPr lang="pt-BR" sz="1200" dirty="0">
                <a:solidFill>
                  <a:srgbClr val="141413"/>
                </a:solidFill>
                <a:effectLst/>
              </a:rPr>
              <a:t>. 2019; 113(4):787-891</a:t>
            </a:r>
          </a:p>
        </p:txBody>
      </p:sp>
      <p:pic>
        <p:nvPicPr>
          <p:cNvPr id="18" name="Imagem 17" descr="Texto&#10;&#10;O conteúdo gerado por IA pode estar incorreto.">
            <a:extLst>
              <a:ext uri="{FF2B5EF4-FFF2-40B4-BE49-F238E27FC236}">
                <a16:creationId xmlns:a16="http://schemas.microsoft.com/office/drawing/2014/main" xmlns="" id="{F2766789-0F2F-04B8-9167-07A8F2569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62" y="3695005"/>
            <a:ext cx="4000738" cy="892406"/>
          </a:xfrm>
          <a:prstGeom prst="rect">
            <a:avLst/>
          </a:prstGeom>
        </p:spPr>
      </p:pic>
      <p:sp>
        <p:nvSpPr>
          <p:cNvPr id="19" name="Chave Esquerda 18">
            <a:extLst>
              <a:ext uri="{FF2B5EF4-FFF2-40B4-BE49-F238E27FC236}">
                <a16:creationId xmlns:a16="http://schemas.microsoft.com/office/drawing/2014/main" xmlns="" id="{C7126ED3-87C2-AC69-9569-7F10A8E6EF95}"/>
              </a:ext>
            </a:extLst>
          </p:cNvPr>
          <p:cNvSpPr/>
          <p:nvPr/>
        </p:nvSpPr>
        <p:spPr>
          <a:xfrm>
            <a:off x="4474193" y="1339386"/>
            <a:ext cx="360897" cy="641678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xmlns="" id="{502FAEE2-0969-2C8D-3BF6-69DE31AE1171}"/>
              </a:ext>
            </a:extLst>
          </p:cNvPr>
          <p:cNvSpPr/>
          <p:nvPr/>
        </p:nvSpPr>
        <p:spPr>
          <a:xfrm rot="16200000">
            <a:off x="4658796" y="3309965"/>
            <a:ext cx="1368434" cy="294052"/>
          </a:xfrm>
          <a:prstGeom prst="rightArrow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Seta para a Direita 5">
            <a:extLst>
              <a:ext uri="{FF2B5EF4-FFF2-40B4-BE49-F238E27FC236}">
                <a16:creationId xmlns:a16="http://schemas.microsoft.com/office/drawing/2014/main" xmlns="" id="{5DA5D236-1E4A-F599-C1E2-1A0E408C3D2B}"/>
              </a:ext>
            </a:extLst>
          </p:cNvPr>
          <p:cNvSpPr/>
          <p:nvPr/>
        </p:nvSpPr>
        <p:spPr>
          <a:xfrm rot="5400000">
            <a:off x="4658796" y="5793907"/>
            <a:ext cx="1368434" cy="294052"/>
          </a:xfrm>
          <a:prstGeom prst="rightArrow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AECC13C7-3D8E-C8B9-8EF0-EDFE843DF17A}"/>
              </a:ext>
            </a:extLst>
          </p:cNvPr>
          <p:cNvCxnSpPr/>
          <p:nvPr/>
        </p:nvCxnSpPr>
        <p:spPr>
          <a:xfrm>
            <a:off x="5132192" y="4796331"/>
            <a:ext cx="76767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B31B14E-00ED-F840-B950-C90D63852F06}"/>
              </a:ext>
            </a:extLst>
          </p:cNvPr>
          <p:cNvSpPr txBox="1"/>
          <p:nvPr/>
        </p:nvSpPr>
        <p:spPr>
          <a:xfrm rot="20589240">
            <a:off x="1639652" y="4303924"/>
            <a:ext cx="120086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Não explicam totalmente o comportamento das doenças do aparelho circulatório</a:t>
            </a:r>
          </a:p>
        </p:txBody>
      </p:sp>
    </p:spTree>
    <p:extLst>
      <p:ext uri="{BB962C8B-B14F-4D97-AF65-F5344CB8AC3E}">
        <p14:creationId xmlns:p14="http://schemas.microsoft.com/office/powerpoint/2010/main" val="17180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D56A94-68E7-B4C9-97E8-B67847B50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3B60C7E0-CEDF-12E0-B2B3-9D6796487E3C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49D0C09-1CDC-F33E-AE91-E53BE696EA23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F186280-DFE9-47C7-1F6C-2F9EC8F3FF56}"/>
              </a:ext>
            </a:extLst>
          </p:cNvPr>
          <p:cNvSpPr txBox="1"/>
          <p:nvPr/>
        </p:nvSpPr>
        <p:spPr>
          <a:xfrm>
            <a:off x="11912522" y="7864327"/>
            <a:ext cx="2834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effectLst/>
              </a:rPr>
              <a:t>Rev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Port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Cardiol</a:t>
            </a:r>
            <a:r>
              <a:rPr lang="pt-BR" sz="1200" dirty="0">
                <a:effectLst/>
              </a:rPr>
              <a:t>. 2019;</a:t>
            </a:r>
            <a:r>
              <a:rPr lang="pt-BR" sz="1200" b="1" dirty="0">
                <a:effectLst/>
              </a:rPr>
              <a:t>38(3)</a:t>
            </a:r>
            <a:r>
              <a:rPr lang="pt-BR" sz="1200" dirty="0">
                <a:effectLst/>
              </a:rPr>
              <a:t>:205---212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4C1EE64-C1C5-7877-5BB3-C54B0AC95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288" y="1732490"/>
            <a:ext cx="10500975" cy="48158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996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09A30F-3CA4-CB40-AD8D-BE60DEA23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E33C8274-C9D8-D04E-13C4-C5678D4825CB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A0E5D86-3680-DBDA-92A6-2C756AF7ED89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81D8AA5-9BBF-5248-2CC8-90C080ACA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2854986"/>
            <a:ext cx="4607995" cy="21132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FD56D29-F7D7-9D69-6FA0-675D6D848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430" y="1451422"/>
            <a:ext cx="8566807" cy="5788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5ADDDA9C-17D8-43F3-58C5-16B450FF7733}"/>
              </a:ext>
            </a:extLst>
          </p:cNvPr>
          <p:cNvSpPr/>
          <p:nvPr/>
        </p:nvSpPr>
        <p:spPr>
          <a:xfrm>
            <a:off x="10504968" y="1648368"/>
            <a:ext cx="1446028" cy="124924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5578375-F9EE-8C19-6303-5B7391532AC5}"/>
              </a:ext>
            </a:extLst>
          </p:cNvPr>
          <p:cNvSpPr/>
          <p:nvPr/>
        </p:nvSpPr>
        <p:spPr>
          <a:xfrm>
            <a:off x="7468664" y="1648368"/>
            <a:ext cx="1446028" cy="124924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C292742-A518-29A4-5D75-1C7375937F47}"/>
              </a:ext>
            </a:extLst>
          </p:cNvPr>
          <p:cNvSpPr/>
          <p:nvPr/>
        </p:nvSpPr>
        <p:spPr>
          <a:xfrm>
            <a:off x="12095244" y="1648368"/>
            <a:ext cx="1446028" cy="124924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464D98E-6FB7-FF75-C295-692D14BB0368}"/>
              </a:ext>
            </a:extLst>
          </p:cNvPr>
          <p:cNvSpPr txBox="1"/>
          <p:nvPr/>
        </p:nvSpPr>
        <p:spPr>
          <a:xfrm>
            <a:off x="11912522" y="7864327"/>
            <a:ext cx="2834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effectLst/>
              </a:rPr>
              <a:t>Rev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Port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Cardiol</a:t>
            </a:r>
            <a:r>
              <a:rPr lang="pt-BR" sz="1200" dirty="0">
                <a:effectLst/>
              </a:rPr>
              <a:t>. 2019;</a:t>
            </a:r>
            <a:r>
              <a:rPr lang="pt-BR" sz="1200" b="1" dirty="0">
                <a:effectLst/>
              </a:rPr>
              <a:t>38(3)</a:t>
            </a:r>
            <a:r>
              <a:rPr lang="pt-BR" sz="1200" dirty="0">
                <a:effectLst/>
              </a:rPr>
              <a:t>:205---212</a:t>
            </a:r>
          </a:p>
        </p:txBody>
      </p:sp>
    </p:spTree>
    <p:extLst>
      <p:ext uri="{BB962C8B-B14F-4D97-AF65-F5344CB8AC3E}">
        <p14:creationId xmlns:p14="http://schemas.microsoft.com/office/powerpoint/2010/main" val="7809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7E394B-4F48-D1D8-3BB3-D4FEA140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607EE230-D7B7-EC9B-3532-85845CD99CC8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76298C4F-ED1C-0B2E-1B32-59F2C45EBAF2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8E251B3-19B0-91C9-D826-FC79DB43FC84}"/>
              </a:ext>
            </a:extLst>
          </p:cNvPr>
          <p:cNvSpPr txBox="1"/>
          <p:nvPr/>
        </p:nvSpPr>
        <p:spPr>
          <a:xfrm>
            <a:off x="11912522" y="7864327"/>
            <a:ext cx="2834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effectLst/>
              </a:rPr>
              <a:t>Rev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Port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Cardiol</a:t>
            </a:r>
            <a:r>
              <a:rPr lang="pt-BR" sz="1200" dirty="0">
                <a:effectLst/>
              </a:rPr>
              <a:t>. 2019;</a:t>
            </a:r>
            <a:r>
              <a:rPr lang="pt-BR" sz="1200" b="1" dirty="0">
                <a:effectLst/>
              </a:rPr>
              <a:t>38(3)</a:t>
            </a:r>
            <a:r>
              <a:rPr lang="pt-BR" sz="1200" dirty="0">
                <a:effectLst/>
              </a:rPr>
              <a:t>:205---212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461679F5-BCDB-DDDA-FAA0-41FA839C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2854986"/>
            <a:ext cx="4607995" cy="21132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C58173E-3BC8-3405-5FB8-11FF73C66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554" y="1544035"/>
            <a:ext cx="8297683" cy="5664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tângulo 1">
            <a:extLst>
              <a:ext uri="{FF2B5EF4-FFF2-40B4-BE49-F238E27FC236}">
                <a16:creationId xmlns:a16="http://schemas.microsoft.com/office/drawing/2014/main" xmlns="" id="{F4E3BCCC-BF08-BB61-7501-4691ED1AF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6473" y="1162219"/>
            <a:ext cx="34596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b="1" dirty="0">
                <a:latin typeface="+mn-lt"/>
                <a:ea typeface="Poppins"/>
                <a:cs typeface="Poppins" pitchFamily="2" charset="77"/>
              </a:rPr>
              <a:t>Doenças cerebrovasculares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02B675DE-087A-22E5-CD42-716FA30F9863}"/>
              </a:ext>
            </a:extLst>
          </p:cNvPr>
          <p:cNvCxnSpPr>
            <a:cxnSpLocks/>
          </p:cNvCxnSpPr>
          <p:nvPr/>
        </p:nvCxnSpPr>
        <p:spPr>
          <a:xfrm>
            <a:off x="7104502" y="2786755"/>
            <a:ext cx="5677786" cy="333499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17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B69C50-91D0-F1D0-4CB3-D6C988BDA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5D761B3F-97CB-A946-5D78-5CFDF70E61EF}"/>
              </a:ext>
            </a:extLst>
          </p:cNvPr>
          <p:cNvSpPr/>
          <p:nvPr/>
        </p:nvSpPr>
        <p:spPr>
          <a:xfrm>
            <a:off x="538163" y="226773"/>
            <a:ext cx="13342835" cy="67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Indicadores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sociais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e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doenças</a:t>
            </a:r>
            <a:r>
              <a:rPr lang="en-US" sz="3200" dirty="0">
                <a:solidFill>
                  <a:srgbClr val="201B18"/>
                </a:solidFill>
                <a:cs typeface="Poppins" pitchFamily="2" charset="77"/>
              </a:rPr>
              <a:t> </a:t>
            </a:r>
            <a:r>
              <a:rPr lang="en-US" sz="3200" dirty="0" err="1">
                <a:solidFill>
                  <a:srgbClr val="201B18"/>
                </a:solidFill>
                <a:cs typeface="Poppins" pitchFamily="2" charset="77"/>
              </a:rPr>
              <a:t>cardiovasculares</a:t>
            </a:r>
            <a:endParaRPr lang="pt-BR" sz="3200" dirty="0">
              <a:cs typeface="Poppins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187CABB-8F6D-EFA0-73D0-9CE4EB4C2207}"/>
              </a:ext>
            </a:extLst>
          </p:cNvPr>
          <p:cNvSpPr/>
          <p:nvPr/>
        </p:nvSpPr>
        <p:spPr>
          <a:xfrm>
            <a:off x="538163" y="895510"/>
            <a:ext cx="13554074" cy="8412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5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CC149A66-B366-4DF8-5A70-A71A412AD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2854986"/>
            <a:ext cx="4607995" cy="2113259"/>
          </a:xfrm>
          <a:prstGeom prst="rect">
            <a:avLst/>
          </a:prstGeom>
        </p:spPr>
      </p:pic>
      <p:pic>
        <p:nvPicPr>
          <p:cNvPr id="4" name="Imagem 3" descr="Imagem em preto e branco de papel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xmlns="" id="{C28612DA-D851-4055-7841-AD02CEF6F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351" y="1784778"/>
            <a:ext cx="7674886" cy="52723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523F5121-BB63-D15F-6305-94440D5B5272}"/>
              </a:ext>
            </a:extLst>
          </p:cNvPr>
          <p:cNvCxnSpPr>
            <a:cxnSpLocks/>
          </p:cNvCxnSpPr>
          <p:nvPr/>
        </p:nvCxnSpPr>
        <p:spPr>
          <a:xfrm>
            <a:off x="6570921" y="2918781"/>
            <a:ext cx="510362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8A81DD21-9460-A703-5B6E-F194D228B4F2}"/>
              </a:ext>
            </a:extLst>
          </p:cNvPr>
          <p:cNvCxnSpPr>
            <a:cxnSpLocks/>
          </p:cNvCxnSpPr>
          <p:nvPr/>
        </p:nvCxnSpPr>
        <p:spPr>
          <a:xfrm>
            <a:off x="6570921" y="3624074"/>
            <a:ext cx="731007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E07660B5-D338-07E5-C2C9-94984A7BA477}"/>
              </a:ext>
            </a:extLst>
          </p:cNvPr>
          <p:cNvCxnSpPr>
            <a:cxnSpLocks/>
          </p:cNvCxnSpPr>
          <p:nvPr/>
        </p:nvCxnSpPr>
        <p:spPr>
          <a:xfrm>
            <a:off x="6595731" y="3946594"/>
            <a:ext cx="731007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2BDA6D0-D508-3251-946C-1FDB9DB2DD84}"/>
              </a:ext>
            </a:extLst>
          </p:cNvPr>
          <p:cNvSpPr txBox="1"/>
          <p:nvPr/>
        </p:nvSpPr>
        <p:spPr>
          <a:xfrm>
            <a:off x="11912522" y="7864327"/>
            <a:ext cx="2834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200" dirty="0" err="1">
                <a:effectLst/>
              </a:rPr>
              <a:t>Rev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Port</a:t>
            </a:r>
            <a:r>
              <a:rPr lang="pt-BR" sz="1200" dirty="0">
                <a:effectLst/>
              </a:rPr>
              <a:t> </a:t>
            </a:r>
            <a:r>
              <a:rPr lang="pt-BR" sz="1200" dirty="0" err="1">
                <a:effectLst/>
              </a:rPr>
              <a:t>Cardiol</a:t>
            </a:r>
            <a:r>
              <a:rPr lang="pt-BR" sz="1200" dirty="0">
                <a:effectLst/>
              </a:rPr>
              <a:t>. 2019;</a:t>
            </a:r>
            <a:r>
              <a:rPr lang="pt-BR" sz="1200" b="1" dirty="0">
                <a:effectLst/>
              </a:rPr>
              <a:t>38(3)</a:t>
            </a:r>
            <a:r>
              <a:rPr lang="pt-BR" sz="1200" dirty="0">
                <a:effectLst/>
              </a:rPr>
              <a:t>:205---212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5A36A02F-0C57-A860-A3F4-825CA33C48C3}"/>
              </a:ext>
            </a:extLst>
          </p:cNvPr>
          <p:cNvCxnSpPr>
            <a:cxnSpLocks/>
          </p:cNvCxnSpPr>
          <p:nvPr/>
        </p:nvCxnSpPr>
        <p:spPr>
          <a:xfrm>
            <a:off x="6570331" y="4302194"/>
            <a:ext cx="2700669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2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1052</Words>
  <Application>Microsoft Office PowerPoint</Application>
  <PresentationFormat>Personalizar</PresentationFormat>
  <Paragraphs>96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2" baseType="lpstr">
      <vt:lpstr>Inter Bold</vt:lpstr>
      <vt:lpstr>Arial</vt:lpstr>
      <vt:lpstr>Aptos</vt:lpstr>
      <vt:lpstr>Wingdings</vt:lpstr>
      <vt:lpstr>Courier New</vt:lpstr>
      <vt:lpstr>Poppins</vt:lpstr>
      <vt:lpstr>Helvetica</vt:lpstr>
      <vt:lpstr>Calibri</vt:lpstr>
      <vt:lpstr>Gill Sans</vt:lpstr>
      <vt:lpstr>Platypi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Iram de Jesus Alves Viegas</dc:creator>
  <cp:lastModifiedBy>Iram de Jesus Alves Viegas</cp:lastModifiedBy>
  <cp:revision>2</cp:revision>
  <dcterms:created xsi:type="dcterms:W3CDTF">2025-09-28T19:17:53Z</dcterms:created>
  <dcterms:modified xsi:type="dcterms:W3CDTF">2025-09-30T19:04:37Z</dcterms:modified>
</cp:coreProperties>
</file>