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0" r:id="rId3"/>
  </p:sldMasterIdLst>
  <p:notesMasterIdLst>
    <p:notesMasterId r:id="rId28"/>
  </p:notesMasterIdLst>
  <p:sldIdLst>
    <p:sldId id="256" r:id="rId4"/>
    <p:sldId id="2147472075" r:id="rId5"/>
    <p:sldId id="1599" r:id="rId6"/>
    <p:sldId id="2147471981" r:id="rId7"/>
    <p:sldId id="2147471980" r:id="rId8"/>
    <p:sldId id="2147472152" r:id="rId9"/>
    <p:sldId id="324" r:id="rId10"/>
    <p:sldId id="2147472189" r:id="rId11"/>
    <p:sldId id="2147472190" r:id="rId12"/>
    <p:sldId id="1483" r:id="rId13"/>
    <p:sldId id="2147472191" r:id="rId14"/>
    <p:sldId id="2147480735" r:id="rId15"/>
    <p:sldId id="2147480734" r:id="rId16"/>
    <p:sldId id="2147472193" r:id="rId17"/>
    <p:sldId id="2147480736" r:id="rId18"/>
    <p:sldId id="2147480737" r:id="rId19"/>
    <p:sldId id="2147480739" r:id="rId20"/>
    <p:sldId id="2147480738" r:id="rId21"/>
    <p:sldId id="2147480740" r:id="rId22"/>
    <p:sldId id="2147480741" r:id="rId23"/>
    <p:sldId id="2147472192" r:id="rId24"/>
    <p:sldId id="2147480742" r:id="rId25"/>
    <p:sldId id="2147480743" r:id="rId26"/>
    <p:sldId id="457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C531CD-95C3-4C34-93D2-F9DA0F5FFDFC}" v="110" dt="2025-09-30T16:26:24.3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86319" autoAdjust="0"/>
  </p:normalViewPr>
  <p:slideViewPr>
    <p:cSldViewPr snapToGrid="0">
      <p:cViewPr varScale="1">
        <p:scale>
          <a:sx n="99" d="100"/>
          <a:sy n="99" d="100"/>
        </p:scale>
        <p:origin x="9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os Campos" userId="e4f9494d932297b0" providerId="LiveId" clId="{A82E3F20-6F03-4097-B1A8-0579B74565E7}"/>
    <pc:docChg chg="custSel addSld delSld modSld sldOrd">
      <pc:chgData name="Carlos Campos" userId="e4f9494d932297b0" providerId="LiveId" clId="{A82E3F20-6F03-4097-B1A8-0579B74565E7}" dt="2025-09-30T16:26:26.397" v="363" actId="47"/>
      <pc:docMkLst>
        <pc:docMk/>
      </pc:docMkLst>
      <pc:sldChg chg="modAnim">
        <pc:chgData name="Carlos Campos" userId="e4f9494d932297b0" providerId="LiveId" clId="{A82E3F20-6F03-4097-B1A8-0579B74565E7}" dt="2025-09-30T16:21:54.622" v="306"/>
        <pc:sldMkLst>
          <pc:docMk/>
          <pc:sldMk cId="1768943437" sldId="1483"/>
        </pc:sldMkLst>
      </pc:sldChg>
      <pc:sldChg chg="modSp mod modTransition">
        <pc:chgData name="Carlos Campos" userId="e4f9494d932297b0" providerId="LiveId" clId="{A82E3F20-6F03-4097-B1A8-0579B74565E7}" dt="2025-09-30T16:24:38.024" v="345"/>
        <pc:sldMkLst>
          <pc:docMk/>
          <pc:sldMk cId="3745324121" sldId="1599"/>
        </pc:sldMkLst>
        <pc:picChg chg="mod">
          <ac:chgData name="Carlos Campos" userId="e4f9494d932297b0" providerId="LiveId" clId="{A82E3F20-6F03-4097-B1A8-0579B74565E7}" dt="2025-09-30T14:10:17.072" v="130" actId="1076"/>
          <ac:picMkLst>
            <pc:docMk/>
            <pc:sldMk cId="3745324121" sldId="1599"/>
            <ac:picMk id="5" creationId="{AE497FA8-60EB-9E0E-988F-4BAA5120D93C}"/>
          </ac:picMkLst>
        </pc:picChg>
      </pc:sldChg>
      <pc:sldChg chg="add">
        <pc:chgData name="Carlos Campos" userId="e4f9494d932297b0" providerId="LiveId" clId="{A82E3F20-6F03-4097-B1A8-0579B74565E7}" dt="2025-09-30T16:26:24.335" v="362"/>
        <pc:sldMkLst>
          <pc:docMk/>
          <pc:sldMk cId="1939479901" sldId="4575"/>
        </pc:sldMkLst>
      </pc:sldChg>
      <pc:sldChg chg="del">
        <pc:chgData name="Carlos Campos" userId="e4f9494d932297b0" providerId="LiveId" clId="{A82E3F20-6F03-4097-B1A8-0579B74565E7}" dt="2025-09-30T13:59:29.720" v="3" actId="47"/>
        <pc:sldMkLst>
          <pc:docMk/>
          <pc:sldMk cId="3539396711" sldId="12089"/>
        </pc:sldMkLst>
      </pc:sldChg>
      <pc:sldChg chg="ord modTransition modAnim">
        <pc:chgData name="Carlos Campos" userId="e4f9494d932297b0" providerId="LiveId" clId="{A82E3F20-6F03-4097-B1A8-0579B74565E7}" dt="2025-09-30T16:24:44.603" v="346"/>
        <pc:sldMkLst>
          <pc:docMk/>
          <pc:sldMk cId="2577744862" sldId="2147471980"/>
        </pc:sldMkLst>
      </pc:sldChg>
      <pc:sldChg chg="modTransition">
        <pc:chgData name="Carlos Campos" userId="e4f9494d932297b0" providerId="LiveId" clId="{A82E3F20-6F03-4097-B1A8-0579B74565E7}" dt="2025-09-30T16:24:26.016" v="344"/>
        <pc:sldMkLst>
          <pc:docMk/>
          <pc:sldMk cId="3279046613" sldId="2147472075"/>
        </pc:sldMkLst>
      </pc:sldChg>
      <pc:sldChg chg="modAnim">
        <pc:chgData name="Carlos Campos" userId="e4f9494d932297b0" providerId="LiveId" clId="{A82E3F20-6F03-4097-B1A8-0579B74565E7}" dt="2025-09-30T16:20:40.199" v="302"/>
        <pc:sldMkLst>
          <pc:docMk/>
          <pc:sldMk cId="3832214792" sldId="2147472190"/>
        </pc:sldMkLst>
      </pc:sldChg>
      <pc:sldChg chg="addSp modSp mod modAnim">
        <pc:chgData name="Carlos Campos" userId="e4f9494d932297b0" providerId="LiveId" clId="{A82E3F20-6F03-4097-B1A8-0579B74565E7}" dt="2025-09-30T16:22:55.066" v="338" actId="1076"/>
        <pc:sldMkLst>
          <pc:docMk/>
          <pc:sldMk cId="1024926490" sldId="2147472191"/>
        </pc:sldMkLst>
        <pc:spChg chg="add mod">
          <ac:chgData name="Carlos Campos" userId="e4f9494d932297b0" providerId="LiveId" clId="{A82E3F20-6F03-4097-B1A8-0579B74565E7}" dt="2025-09-30T16:22:55.066" v="338" actId="1076"/>
          <ac:spMkLst>
            <pc:docMk/>
            <pc:sldMk cId="1024926490" sldId="2147472191"/>
            <ac:spMk id="3" creationId="{318C2537-696F-51FB-E411-F99024FB84B0}"/>
          </ac:spMkLst>
        </pc:spChg>
      </pc:sldChg>
      <pc:sldChg chg="addSp delSp modSp mod modNotesTx">
        <pc:chgData name="Carlos Campos" userId="e4f9494d932297b0" providerId="LiveId" clId="{A82E3F20-6F03-4097-B1A8-0579B74565E7}" dt="2025-09-30T14:19:16.014" v="182" actId="1076"/>
        <pc:sldMkLst>
          <pc:docMk/>
          <pc:sldMk cId="160924172" sldId="2147472192"/>
        </pc:sldMkLst>
        <pc:spChg chg="mod">
          <ac:chgData name="Carlos Campos" userId="e4f9494d932297b0" providerId="LiveId" clId="{A82E3F20-6F03-4097-B1A8-0579B74565E7}" dt="2025-09-30T14:11:13.639" v="168" actId="20577"/>
          <ac:spMkLst>
            <pc:docMk/>
            <pc:sldMk cId="160924172" sldId="2147472192"/>
            <ac:spMk id="2" creationId="{FC5DE9A4-9E97-0095-DE37-AD32894E6B75}"/>
          </ac:spMkLst>
        </pc:spChg>
        <pc:spChg chg="del">
          <ac:chgData name="Carlos Campos" userId="e4f9494d932297b0" providerId="LiveId" clId="{A82E3F20-6F03-4097-B1A8-0579B74565E7}" dt="2025-09-30T14:17:05.936" v="169" actId="478"/>
          <ac:spMkLst>
            <pc:docMk/>
            <pc:sldMk cId="160924172" sldId="2147472192"/>
            <ac:spMk id="3" creationId="{97AC27D8-B3D7-38A1-1E3F-58319BE10958}"/>
          </ac:spMkLst>
        </pc:spChg>
        <pc:spChg chg="add mod">
          <ac:chgData name="Carlos Campos" userId="e4f9494d932297b0" providerId="LiveId" clId="{A82E3F20-6F03-4097-B1A8-0579B74565E7}" dt="2025-09-30T14:19:16.014" v="182" actId="1076"/>
          <ac:spMkLst>
            <pc:docMk/>
            <pc:sldMk cId="160924172" sldId="2147472192"/>
            <ac:spMk id="7" creationId="{B1ECA1DA-7042-4194-7456-C8B5060BBA5B}"/>
          </ac:spMkLst>
        </pc:spChg>
        <pc:picChg chg="add mod">
          <ac:chgData name="Carlos Campos" userId="e4f9494d932297b0" providerId="LiveId" clId="{A82E3F20-6F03-4097-B1A8-0579B74565E7}" dt="2025-09-30T14:17:16.188" v="174" actId="1076"/>
          <ac:picMkLst>
            <pc:docMk/>
            <pc:sldMk cId="160924172" sldId="2147472192"/>
            <ac:picMk id="5" creationId="{4123A307-A6F3-16E2-8711-5BE8800BA2D6}"/>
          </ac:picMkLst>
        </pc:picChg>
      </pc:sldChg>
      <pc:sldChg chg="add del setBg">
        <pc:chgData name="Carlos Campos" userId="e4f9494d932297b0" providerId="LiveId" clId="{A82E3F20-6F03-4097-B1A8-0579B74565E7}" dt="2025-09-30T13:59:28.013" v="1"/>
        <pc:sldMkLst>
          <pc:docMk/>
          <pc:sldMk cId="1603810157" sldId="2147472193"/>
        </pc:sldMkLst>
      </pc:sldChg>
      <pc:sldChg chg="addSp delSp modSp add mod">
        <pc:chgData name="Carlos Campos" userId="e4f9494d932297b0" providerId="LiveId" clId="{A82E3F20-6F03-4097-B1A8-0579B74565E7}" dt="2025-09-30T14:07:01.687" v="100" actId="20577"/>
        <pc:sldMkLst>
          <pc:docMk/>
          <pc:sldMk cId="2504065147" sldId="2147472193"/>
        </pc:sldMkLst>
        <pc:spChg chg="del">
          <ac:chgData name="Carlos Campos" userId="e4f9494d932297b0" providerId="LiveId" clId="{A82E3F20-6F03-4097-B1A8-0579B74565E7}" dt="2025-09-30T13:59:39.816" v="5" actId="478"/>
          <ac:spMkLst>
            <pc:docMk/>
            <pc:sldMk cId="2504065147" sldId="2147472193"/>
            <ac:spMk id="2" creationId="{B24CE80D-9260-E805-CB2E-FCC77093A44A}"/>
          </ac:spMkLst>
        </pc:spChg>
        <pc:spChg chg="del mod">
          <ac:chgData name="Carlos Campos" userId="e4f9494d932297b0" providerId="LiveId" clId="{A82E3F20-6F03-4097-B1A8-0579B74565E7}" dt="2025-09-30T14:00:33.607" v="8" actId="478"/>
          <ac:spMkLst>
            <pc:docMk/>
            <pc:sldMk cId="2504065147" sldId="2147472193"/>
            <ac:spMk id="3" creationId="{C11800C0-5BE0-BBD6-5AB3-26D31C9BE91F}"/>
          </ac:spMkLst>
        </pc:spChg>
        <pc:spChg chg="del">
          <ac:chgData name="Carlos Campos" userId="e4f9494d932297b0" providerId="LiveId" clId="{A82E3F20-6F03-4097-B1A8-0579B74565E7}" dt="2025-09-30T13:59:42.458" v="6" actId="478"/>
          <ac:spMkLst>
            <pc:docMk/>
            <pc:sldMk cId="2504065147" sldId="2147472193"/>
            <ac:spMk id="4" creationId="{D91FFB1E-7CCE-8C9F-93D6-B48943D4A5DE}"/>
          </ac:spMkLst>
        </pc:spChg>
        <pc:spChg chg="mod">
          <ac:chgData name="Carlos Campos" userId="e4f9494d932297b0" providerId="LiveId" clId="{A82E3F20-6F03-4097-B1A8-0579B74565E7}" dt="2025-09-30T14:07:01.687" v="100" actId="20577"/>
          <ac:spMkLst>
            <pc:docMk/>
            <pc:sldMk cId="2504065147" sldId="2147472193"/>
            <ac:spMk id="11" creationId="{B5AA5B28-D77D-A0AB-1C46-3026374B7011}"/>
          </ac:spMkLst>
        </pc:spChg>
        <pc:picChg chg="add del mod">
          <ac:chgData name="Carlos Campos" userId="e4f9494d932297b0" providerId="LiveId" clId="{A82E3F20-6F03-4097-B1A8-0579B74565E7}" dt="2025-09-30T14:01:37.025" v="18" actId="478"/>
          <ac:picMkLst>
            <pc:docMk/>
            <pc:sldMk cId="2504065147" sldId="2147472193"/>
            <ac:picMk id="1026" creationId="{D1445248-7EF9-C5F1-C620-198FA5AA2A5D}"/>
          </ac:picMkLst>
        </pc:picChg>
        <pc:picChg chg="add mod">
          <ac:chgData name="Carlos Campos" userId="e4f9494d932297b0" providerId="LiveId" clId="{A82E3F20-6F03-4097-B1A8-0579B74565E7}" dt="2025-09-30T14:01:48.455" v="21" actId="1076"/>
          <ac:picMkLst>
            <pc:docMk/>
            <pc:sldMk cId="2504065147" sldId="2147472193"/>
            <ac:picMk id="1028" creationId="{D57D52B4-9E12-F121-C885-3C38FDCD58CA}"/>
          </ac:picMkLst>
        </pc:picChg>
        <pc:picChg chg="del mod">
          <ac:chgData name="Carlos Campos" userId="e4f9494d932297b0" providerId="LiveId" clId="{A82E3F20-6F03-4097-B1A8-0579B74565E7}" dt="2025-09-30T14:00:33.607" v="8" actId="478"/>
          <ac:picMkLst>
            <pc:docMk/>
            <pc:sldMk cId="2504065147" sldId="2147472193"/>
            <ac:picMk id="2050" creationId="{E40E15E3-5755-4744-D3A1-C5D50FE3767C}"/>
          </ac:picMkLst>
        </pc:picChg>
        <pc:picChg chg="del">
          <ac:chgData name="Carlos Campos" userId="e4f9494d932297b0" providerId="LiveId" clId="{A82E3F20-6F03-4097-B1A8-0579B74565E7}" dt="2025-09-30T13:59:37.063" v="4" actId="478"/>
          <ac:picMkLst>
            <pc:docMk/>
            <pc:sldMk cId="2504065147" sldId="2147472193"/>
            <ac:picMk id="2054" creationId="{822F4B4D-B0FA-D566-D704-7E30C77FFCE0}"/>
          </ac:picMkLst>
        </pc:picChg>
        <pc:picChg chg="del">
          <ac:chgData name="Carlos Campos" userId="e4f9494d932297b0" providerId="LiveId" clId="{A82E3F20-6F03-4097-B1A8-0579B74565E7}" dt="2025-09-30T13:59:42.458" v="6" actId="478"/>
          <ac:picMkLst>
            <pc:docMk/>
            <pc:sldMk cId="2504065147" sldId="2147472193"/>
            <ac:picMk id="2056" creationId="{5B98D15E-4A92-78C4-E956-77DD10E40BC2}"/>
          </ac:picMkLst>
        </pc:picChg>
      </pc:sldChg>
      <pc:sldChg chg="addSp delSp modSp add mod modClrScheme chgLayout">
        <pc:chgData name="Carlos Campos" userId="e4f9494d932297b0" providerId="LiveId" clId="{A82E3F20-6F03-4097-B1A8-0579B74565E7}" dt="2025-09-30T14:06:37.130" v="64" actId="1076"/>
        <pc:sldMkLst>
          <pc:docMk/>
          <pc:sldMk cId="3010113598" sldId="2147480734"/>
        </pc:sldMkLst>
        <pc:spChg chg="add">
          <ac:chgData name="Carlos Campos" userId="e4f9494d932297b0" providerId="LiveId" clId="{A82E3F20-6F03-4097-B1A8-0579B74565E7}" dt="2025-09-30T14:04:35.474" v="24"/>
          <ac:spMkLst>
            <pc:docMk/>
            <pc:sldMk cId="3010113598" sldId="2147480734"/>
            <ac:spMk id="2" creationId="{6B14F90E-E32F-8595-277C-793D67E1A1E6}"/>
          </ac:spMkLst>
        </pc:spChg>
        <pc:spChg chg="add">
          <ac:chgData name="Carlos Campos" userId="e4f9494d932297b0" providerId="LiveId" clId="{A82E3F20-6F03-4097-B1A8-0579B74565E7}" dt="2025-09-30T14:05:34.229" v="30"/>
          <ac:spMkLst>
            <pc:docMk/>
            <pc:sldMk cId="3010113598" sldId="2147480734"/>
            <ac:spMk id="3" creationId="{4EB587C9-B9F5-FBD3-D35D-634CCA571F7C}"/>
          </ac:spMkLst>
        </pc:spChg>
        <pc:spChg chg="mod ord">
          <ac:chgData name="Carlos Campos" userId="e4f9494d932297b0" providerId="LiveId" clId="{A82E3F20-6F03-4097-B1A8-0579B74565E7}" dt="2025-09-30T14:06:37.130" v="64" actId="1076"/>
          <ac:spMkLst>
            <pc:docMk/>
            <pc:sldMk cId="3010113598" sldId="2147480734"/>
            <ac:spMk id="8" creationId="{917B22E5-9D02-5EBB-2277-52DF095462EC}"/>
          </ac:spMkLst>
        </pc:spChg>
        <pc:spChg chg="del">
          <ac:chgData name="Carlos Campos" userId="e4f9494d932297b0" providerId="LiveId" clId="{A82E3F20-6F03-4097-B1A8-0579B74565E7}" dt="2025-09-30T14:05:21.276" v="29" actId="478"/>
          <ac:spMkLst>
            <pc:docMk/>
            <pc:sldMk cId="3010113598" sldId="2147480734"/>
            <ac:spMk id="42" creationId="{93BAEBFD-44A5-5F22-E5C8-50D311DE9FC3}"/>
          </ac:spMkLst>
        </pc:spChg>
        <pc:spChg chg="mod">
          <ac:chgData name="Carlos Campos" userId="e4f9494d932297b0" providerId="LiveId" clId="{A82E3F20-6F03-4097-B1A8-0579B74565E7}" dt="2025-09-30T14:05:51.764" v="32" actId="1076"/>
          <ac:spMkLst>
            <pc:docMk/>
            <pc:sldMk cId="3010113598" sldId="2147480734"/>
            <ac:spMk id="44" creationId="{EA8FA46E-71B8-FC39-1EEB-7B1AFBB28C55}"/>
          </ac:spMkLst>
        </pc:spChg>
        <pc:spChg chg="mod">
          <ac:chgData name="Carlos Campos" userId="e4f9494d932297b0" providerId="LiveId" clId="{A82E3F20-6F03-4097-B1A8-0579B74565E7}" dt="2025-09-30T14:06:01.170" v="34" actId="1076"/>
          <ac:spMkLst>
            <pc:docMk/>
            <pc:sldMk cId="3010113598" sldId="2147480734"/>
            <ac:spMk id="48" creationId="{28A76886-61D4-C271-F9B6-A6BA46A6236E}"/>
          </ac:spMkLst>
        </pc:spChg>
        <pc:spChg chg="mod">
          <ac:chgData name="Carlos Campos" userId="e4f9494d932297b0" providerId="LiveId" clId="{A82E3F20-6F03-4097-B1A8-0579B74565E7}" dt="2025-09-30T14:06:04.476" v="35" actId="1076"/>
          <ac:spMkLst>
            <pc:docMk/>
            <pc:sldMk cId="3010113598" sldId="2147480734"/>
            <ac:spMk id="51" creationId="{2F70BA01-6889-66CD-33E6-E720E9B2AADA}"/>
          </ac:spMkLst>
        </pc:spChg>
        <pc:grpChg chg="mod">
          <ac:chgData name="Carlos Campos" userId="e4f9494d932297b0" providerId="LiveId" clId="{A82E3F20-6F03-4097-B1A8-0579B74565E7}" dt="2025-09-30T14:06:01.170" v="34" actId="1076"/>
          <ac:grpSpMkLst>
            <pc:docMk/>
            <pc:sldMk cId="3010113598" sldId="2147480734"/>
            <ac:grpSpMk id="28" creationId="{2853DF39-E395-37AE-2AC4-A7226731544F}"/>
          </ac:grpSpMkLst>
        </pc:grpChg>
        <pc:grpChg chg="mod">
          <ac:chgData name="Carlos Campos" userId="e4f9494d932297b0" providerId="LiveId" clId="{A82E3F20-6F03-4097-B1A8-0579B74565E7}" dt="2025-09-30T14:05:51.764" v="32" actId="1076"/>
          <ac:grpSpMkLst>
            <pc:docMk/>
            <pc:sldMk cId="3010113598" sldId="2147480734"/>
            <ac:grpSpMk id="32" creationId="{A0E20C35-4984-C3B8-313F-14A79705B70A}"/>
          </ac:grpSpMkLst>
        </pc:grpChg>
        <pc:grpChg chg="mod">
          <ac:chgData name="Carlos Campos" userId="e4f9494d932297b0" providerId="LiveId" clId="{A82E3F20-6F03-4097-B1A8-0579B74565E7}" dt="2025-09-30T14:05:54.373" v="33" actId="1076"/>
          <ac:grpSpMkLst>
            <pc:docMk/>
            <pc:sldMk cId="3010113598" sldId="2147480734"/>
            <ac:grpSpMk id="35" creationId="{0FD734C1-3FF4-6606-A6FB-2BFD05AA4657}"/>
          </ac:grpSpMkLst>
        </pc:grpChg>
        <pc:grpChg chg="del">
          <ac:chgData name="Carlos Campos" userId="e4f9494d932297b0" providerId="LiveId" clId="{A82E3F20-6F03-4097-B1A8-0579B74565E7}" dt="2025-09-30T14:05:21.276" v="29" actId="478"/>
          <ac:grpSpMkLst>
            <pc:docMk/>
            <pc:sldMk cId="3010113598" sldId="2147480734"/>
            <ac:grpSpMk id="45" creationId="{8AF5E838-BD0C-A1DA-7D2C-368CF9B21A86}"/>
          </ac:grpSpMkLst>
        </pc:grpChg>
        <pc:picChg chg="del">
          <ac:chgData name="Carlos Campos" userId="e4f9494d932297b0" providerId="LiveId" clId="{A82E3F20-6F03-4097-B1A8-0579B74565E7}" dt="2025-09-30T14:03:26.072" v="23" actId="478"/>
          <ac:picMkLst>
            <pc:docMk/>
            <pc:sldMk cId="3010113598" sldId="2147480734"/>
            <ac:picMk id="53" creationId="{949333C9-E1F7-F975-F6A2-A2FA34D4FFCD}"/>
          </ac:picMkLst>
        </pc:picChg>
      </pc:sldChg>
      <pc:sldChg chg="addSp delSp modSp new mod">
        <pc:chgData name="Carlos Campos" userId="e4f9494d932297b0" providerId="LiveId" clId="{A82E3F20-6F03-4097-B1A8-0579B74565E7}" dt="2025-09-30T14:09:14.065" v="127" actId="1076"/>
        <pc:sldMkLst>
          <pc:docMk/>
          <pc:sldMk cId="2058927633" sldId="2147480735"/>
        </pc:sldMkLst>
        <pc:spChg chg="mod">
          <ac:chgData name="Carlos Campos" userId="e4f9494d932297b0" providerId="LiveId" clId="{A82E3F20-6F03-4097-B1A8-0579B74565E7}" dt="2025-09-30T14:09:07.702" v="126" actId="20577"/>
          <ac:spMkLst>
            <pc:docMk/>
            <pc:sldMk cId="2058927633" sldId="2147480735"/>
            <ac:spMk id="2" creationId="{36A7E6D2-589D-A899-ECB2-A2151FE6DBF9}"/>
          </ac:spMkLst>
        </pc:spChg>
        <pc:spChg chg="del">
          <ac:chgData name="Carlos Campos" userId="e4f9494d932297b0" providerId="LiveId" clId="{A82E3F20-6F03-4097-B1A8-0579B74565E7}" dt="2025-09-30T14:08:26.055" v="102" actId="478"/>
          <ac:spMkLst>
            <pc:docMk/>
            <pc:sldMk cId="2058927633" sldId="2147480735"/>
            <ac:spMk id="3" creationId="{B4E8748D-8491-A17B-F5D9-A09CC260D0DE}"/>
          </ac:spMkLst>
        </pc:spChg>
        <pc:spChg chg="add mod">
          <ac:chgData name="Carlos Campos" userId="e4f9494d932297b0" providerId="LiveId" clId="{A82E3F20-6F03-4097-B1A8-0579B74565E7}" dt="2025-09-30T14:09:01.424" v="110" actId="164"/>
          <ac:spMkLst>
            <pc:docMk/>
            <pc:sldMk cId="2058927633" sldId="2147480735"/>
            <ac:spMk id="6" creationId="{7B9BD3AA-D93B-A79D-4603-724917DD4381}"/>
          </ac:spMkLst>
        </pc:spChg>
        <pc:grpChg chg="add mod">
          <ac:chgData name="Carlos Campos" userId="e4f9494d932297b0" providerId="LiveId" clId="{A82E3F20-6F03-4097-B1A8-0579B74565E7}" dt="2025-09-30T14:09:14.065" v="127" actId="1076"/>
          <ac:grpSpMkLst>
            <pc:docMk/>
            <pc:sldMk cId="2058927633" sldId="2147480735"/>
            <ac:grpSpMk id="7" creationId="{7D66260A-37FE-D83B-4395-810D95ABA3BD}"/>
          </ac:grpSpMkLst>
        </pc:grpChg>
        <pc:picChg chg="add mod">
          <ac:chgData name="Carlos Campos" userId="e4f9494d932297b0" providerId="LiveId" clId="{A82E3F20-6F03-4097-B1A8-0579B74565E7}" dt="2025-09-30T14:09:01.424" v="110" actId="164"/>
          <ac:picMkLst>
            <pc:docMk/>
            <pc:sldMk cId="2058927633" sldId="2147480735"/>
            <ac:picMk id="5" creationId="{7355B246-CC8B-2FF8-9EE6-5E9E6D21A031}"/>
          </ac:picMkLst>
        </pc:picChg>
      </pc:sldChg>
      <pc:sldChg chg="add">
        <pc:chgData name="Carlos Campos" userId="e4f9494d932297b0" providerId="LiveId" clId="{A82E3F20-6F03-4097-B1A8-0579B74565E7}" dt="2025-09-30T14:10:31.758" v="131"/>
        <pc:sldMkLst>
          <pc:docMk/>
          <pc:sldMk cId="2566189324" sldId="2147480736"/>
        </pc:sldMkLst>
      </pc:sldChg>
      <pc:sldChg chg="delSp add mod modTransition">
        <pc:chgData name="Carlos Campos" userId="e4f9494d932297b0" providerId="LiveId" clId="{A82E3F20-6F03-4097-B1A8-0579B74565E7}" dt="2025-09-30T14:11:02.071" v="140"/>
        <pc:sldMkLst>
          <pc:docMk/>
          <pc:sldMk cId="540145579" sldId="2147480737"/>
        </pc:sldMkLst>
        <pc:spChg chg="del">
          <ac:chgData name="Carlos Campos" userId="e4f9494d932297b0" providerId="LiveId" clId="{A82E3F20-6F03-4097-B1A8-0579B74565E7}" dt="2025-09-30T14:10:44.179" v="133" actId="478"/>
          <ac:spMkLst>
            <pc:docMk/>
            <pc:sldMk cId="540145579" sldId="2147480737"/>
            <ac:spMk id="9" creationId="{450049E1-E9C0-4734-B831-54523F9963CC}"/>
          </ac:spMkLst>
        </pc:spChg>
        <pc:spChg chg="del">
          <ac:chgData name="Carlos Campos" userId="e4f9494d932297b0" providerId="LiveId" clId="{A82E3F20-6F03-4097-B1A8-0579B74565E7}" dt="2025-09-30T14:10:44.179" v="133" actId="478"/>
          <ac:spMkLst>
            <pc:docMk/>
            <pc:sldMk cId="540145579" sldId="2147480737"/>
            <ac:spMk id="10" creationId="{4DA43A9D-0539-E116-9563-EE4EC77E7A64}"/>
          </ac:spMkLst>
        </pc:spChg>
        <pc:spChg chg="del">
          <ac:chgData name="Carlos Campos" userId="e4f9494d932297b0" providerId="LiveId" clId="{A82E3F20-6F03-4097-B1A8-0579B74565E7}" dt="2025-09-30T14:10:47.496" v="135" actId="478"/>
          <ac:spMkLst>
            <pc:docMk/>
            <pc:sldMk cId="540145579" sldId="2147480737"/>
            <ac:spMk id="17" creationId="{CED63DC2-B3C7-9852-AE72-8AB5B5B07F8E}"/>
          </ac:spMkLst>
        </pc:spChg>
        <pc:spChg chg="del">
          <ac:chgData name="Carlos Campos" userId="e4f9494d932297b0" providerId="LiveId" clId="{A82E3F20-6F03-4097-B1A8-0579B74565E7}" dt="2025-09-30T14:10:46.192" v="134" actId="478"/>
          <ac:spMkLst>
            <pc:docMk/>
            <pc:sldMk cId="540145579" sldId="2147480737"/>
            <ac:spMk id="34" creationId="{C6796A39-A100-8AFC-8D80-814BBA3B2FDB}"/>
          </ac:spMkLst>
        </pc:spChg>
        <pc:spChg chg="del">
          <ac:chgData name="Carlos Campos" userId="e4f9494d932297b0" providerId="LiveId" clId="{A82E3F20-6F03-4097-B1A8-0579B74565E7}" dt="2025-09-30T14:10:44.179" v="133" actId="478"/>
          <ac:spMkLst>
            <pc:docMk/>
            <pc:sldMk cId="540145579" sldId="2147480737"/>
            <ac:spMk id="46" creationId="{7A245C61-0EDA-A201-4273-47DF3872FC78}"/>
          </ac:spMkLst>
        </pc:spChg>
        <pc:picChg chg="del">
          <ac:chgData name="Carlos Campos" userId="e4f9494d932297b0" providerId="LiveId" clId="{A82E3F20-6F03-4097-B1A8-0579B74565E7}" dt="2025-09-30T14:10:44.179" v="133" actId="478"/>
          <ac:picMkLst>
            <pc:docMk/>
            <pc:sldMk cId="540145579" sldId="2147480737"/>
            <ac:picMk id="7" creationId="{13A14226-BBC7-EA2E-9932-A924FD2AF33E}"/>
          </ac:picMkLst>
        </pc:picChg>
        <pc:picChg chg="del">
          <ac:chgData name="Carlos Campos" userId="e4f9494d932297b0" providerId="LiveId" clId="{A82E3F20-6F03-4097-B1A8-0579B74565E7}" dt="2025-09-30T14:10:44.179" v="133" actId="478"/>
          <ac:picMkLst>
            <pc:docMk/>
            <pc:sldMk cId="540145579" sldId="2147480737"/>
            <ac:picMk id="8" creationId="{80EBD015-3690-0CDE-B892-19E62C5671FF}"/>
          </ac:picMkLst>
        </pc:picChg>
        <pc:picChg chg="del">
          <ac:chgData name="Carlos Campos" userId="e4f9494d932297b0" providerId="LiveId" clId="{A82E3F20-6F03-4097-B1A8-0579B74565E7}" dt="2025-09-30T14:10:44.179" v="133" actId="478"/>
          <ac:picMkLst>
            <pc:docMk/>
            <pc:sldMk cId="540145579" sldId="2147480737"/>
            <ac:picMk id="38" creationId="{BBAA0DB2-D1FB-4468-EA43-DE23F5EAF9FD}"/>
          </ac:picMkLst>
        </pc:picChg>
      </pc:sldChg>
      <pc:sldChg chg="addSp modSp new mod modClrScheme chgLayout modNotesTx">
        <pc:chgData name="Carlos Campos" userId="e4f9494d932297b0" providerId="LiveId" clId="{A82E3F20-6F03-4097-B1A8-0579B74565E7}" dt="2025-09-30T16:16:57.130" v="223" actId="207"/>
        <pc:sldMkLst>
          <pc:docMk/>
          <pc:sldMk cId="2180902739" sldId="2147480738"/>
        </pc:sldMkLst>
        <pc:spChg chg="add mod">
          <ac:chgData name="Carlos Campos" userId="e4f9494d932297b0" providerId="LiveId" clId="{A82E3F20-6F03-4097-B1A8-0579B74565E7}" dt="2025-09-30T16:16:57.130" v="223" actId="207"/>
          <ac:spMkLst>
            <pc:docMk/>
            <pc:sldMk cId="2180902739" sldId="2147480738"/>
            <ac:spMk id="3" creationId="{4D2A550F-C281-28AC-3A07-D09BBFE9930D}"/>
          </ac:spMkLst>
        </pc:spChg>
        <pc:picChg chg="add mod">
          <ac:chgData name="Carlos Campos" userId="e4f9494d932297b0" providerId="LiveId" clId="{A82E3F20-6F03-4097-B1A8-0579B74565E7}" dt="2025-09-30T14:24:51.992" v="194" actId="1076"/>
          <ac:picMkLst>
            <pc:docMk/>
            <pc:sldMk cId="2180902739" sldId="2147480738"/>
            <ac:picMk id="3074" creationId="{E9C78024-6278-7D90-B266-4BD3535BA5FB}"/>
          </ac:picMkLst>
        </pc:picChg>
      </pc:sldChg>
      <pc:sldChg chg="addSp modSp new mod modClrScheme chgLayout">
        <pc:chgData name="Carlos Campos" userId="e4f9494d932297b0" providerId="LiveId" clId="{A82E3F20-6F03-4097-B1A8-0579B74565E7}" dt="2025-09-30T14:24:12.013" v="193" actId="1076"/>
        <pc:sldMkLst>
          <pc:docMk/>
          <pc:sldMk cId="1746071548" sldId="2147480739"/>
        </pc:sldMkLst>
        <pc:picChg chg="add mod">
          <ac:chgData name="Carlos Campos" userId="e4f9494d932297b0" providerId="LiveId" clId="{A82E3F20-6F03-4097-B1A8-0579B74565E7}" dt="2025-09-30T14:24:12.013" v="193" actId="1076"/>
          <ac:picMkLst>
            <pc:docMk/>
            <pc:sldMk cId="1746071548" sldId="2147480739"/>
            <ac:picMk id="4098" creationId="{B486A915-0F42-5BAD-E363-53D58B0DC331}"/>
          </ac:picMkLst>
        </pc:picChg>
      </pc:sldChg>
      <pc:sldChg chg="addSp modSp add modTransition">
        <pc:chgData name="Carlos Campos" userId="e4f9494d932297b0" providerId="LiveId" clId="{A82E3F20-6F03-4097-B1A8-0579B74565E7}" dt="2025-09-30T16:17:01.385" v="224"/>
        <pc:sldMkLst>
          <pc:docMk/>
          <pc:sldMk cId="71527051" sldId="2147480740"/>
        </pc:sldMkLst>
        <pc:spChg chg="add mod">
          <ac:chgData name="Carlos Campos" userId="e4f9494d932297b0" providerId="LiveId" clId="{A82E3F20-6F03-4097-B1A8-0579B74565E7}" dt="2025-09-30T16:17:01.385" v="224"/>
          <ac:spMkLst>
            <pc:docMk/>
            <pc:sldMk cId="71527051" sldId="2147480740"/>
            <ac:spMk id="2" creationId="{3AA18BE3-C315-ED01-C4A3-06B70BF8EEB1}"/>
          </ac:spMkLst>
        </pc:spChg>
        <pc:picChg chg="mod">
          <ac:chgData name="Carlos Campos" userId="e4f9494d932297b0" providerId="LiveId" clId="{A82E3F20-6F03-4097-B1A8-0579B74565E7}" dt="2025-09-30T16:15:04.637" v="200" actId="14100"/>
          <ac:picMkLst>
            <pc:docMk/>
            <pc:sldMk cId="71527051" sldId="2147480740"/>
            <ac:picMk id="3074" creationId="{418636EF-1812-58AB-1A6B-7F74C99C5C79}"/>
          </ac:picMkLst>
        </pc:picChg>
      </pc:sldChg>
      <pc:sldChg chg="addSp modSp add">
        <pc:chgData name="Carlos Campos" userId="e4f9494d932297b0" providerId="LiveId" clId="{A82E3F20-6F03-4097-B1A8-0579B74565E7}" dt="2025-09-30T16:17:03.888" v="225"/>
        <pc:sldMkLst>
          <pc:docMk/>
          <pc:sldMk cId="3025069076" sldId="2147480741"/>
        </pc:sldMkLst>
        <pc:spChg chg="add mod">
          <ac:chgData name="Carlos Campos" userId="e4f9494d932297b0" providerId="LiveId" clId="{A82E3F20-6F03-4097-B1A8-0579B74565E7}" dt="2025-09-30T16:17:03.888" v="225"/>
          <ac:spMkLst>
            <pc:docMk/>
            <pc:sldMk cId="3025069076" sldId="2147480741"/>
            <ac:spMk id="2" creationId="{777C743A-DBA4-F0BC-50C0-F31F563EF767}"/>
          </ac:spMkLst>
        </pc:spChg>
        <pc:picChg chg="mod">
          <ac:chgData name="Carlos Campos" userId="e4f9494d932297b0" providerId="LiveId" clId="{A82E3F20-6F03-4097-B1A8-0579B74565E7}" dt="2025-09-30T16:15:26.295" v="204" actId="18131"/>
          <ac:picMkLst>
            <pc:docMk/>
            <pc:sldMk cId="3025069076" sldId="2147480741"/>
            <ac:picMk id="3074" creationId="{551DA56B-5047-CF42-28B4-2AF039834317}"/>
          </ac:picMkLst>
        </pc:picChg>
      </pc:sldChg>
      <pc:sldChg chg="addSp delSp modSp new mod">
        <pc:chgData name="Carlos Campos" userId="e4f9494d932297b0" providerId="LiveId" clId="{A82E3F20-6F03-4097-B1A8-0579B74565E7}" dt="2025-09-30T16:18:37.656" v="239" actId="1076"/>
        <pc:sldMkLst>
          <pc:docMk/>
          <pc:sldMk cId="4181543845" sldId="2147480742"/>
        </pc:sldMkLst>
        <pc:spChg chg="mod">
          <ac:chgData name="Carlos Campos" userId="e4f9494d932297b0" providerId="LiveId" clId="{A82E3F20-6F03-4097-B1A8-0579B74565E7}" dt="2025-09-30T16:18:30.322" v="236" actId="20577"/>
          <ac:spMkLst>
            <pc:docMk/>
            <pc:sldMk cId="4181543845" sldId="2147480742"/>
            <ac:spMk id="2" creationId="{A4F7F5D3-E940-CF8B-9C36-809E1FE8DF73}"/>
          </ac:spMkLst>
        </pc:spChg>
        <pc:spChg chg="del">
          <ac:chgData name="Carlos Campos" userId="e4f9494d932297b0" providerId="LiveId" clId="{A82E3F20-6F03-4097-B1A8-0579B74565E7}" dt="2025-09-30T16:18:33.305" v="237" actId="478"/>
          <ac:spMkLst>
            <pc:docMk/>
            <pc:sldMk cId="4181543845" sldId="2147480742"/>
            <ac:spMk id="3" creationId="{E32B4B4D-EF38-1708-D598-F9B0D9063CD3}"/>
          </ac:spMkLst>
        </pc:spChg>
        <pc:picChg chg="add mod">
          <ac:chgData name="Carlos Campos" userId="e4f9494d932297b0" providerId="LiveId" clId="{A82E3F20-6F03-4097-B1A8-0579B74565E7}" dt="2025-09-30T16:18:37.656" v="239" actId="1076"/>
          <ac:picMkLst>
            <pc:docMk/>
            <pc:sldMk cId="4181543845" sldId="2147480742"/>
            <ac:picMk id="5" creationId="{404EF90E-BE33-8131-E31A-F2744936D610}"/>
          </ac:picMkLst>
        </pc:picChg>
      </pc:sldChg>
      <pc:sldChg chg="addSp modSp add mod modTransition modAnim">
        <pc:chgData name="Carlos Campos" userId="e4f9494d932297b0" providerId="LiveId" clId="{A82E3F20-6F03-4097-B1A8-0579B74565E7}" dt="2025-09-30T16:23:50.988" v="343" actId="20577"/>
        <pc:sldMkLst>
          <pc:docMk/>
          <pc:sldMk cId="3569778039" sldId="2147480743"/>
        </pc:sldMkLst>
        <pc:spChg chg="add mod">
          <ac:chgData name="Carlos Campos" userId="e4f9494d932297b0" providerId="LiveId" clId="{A82E3F20-6F03-4097-B1A8-0579B74565E7}" dt="2025-09-30T16:23:50.988" v="343" actId="20577"/>
          <ac:spMkLst>
            <pc:docMk/>
            <pc:sldMk cId="3569778039" sldId="2147480743"/>
            <ac:spMk id="6" creationId="{F71E44DF-1595-792F-E14F-9AD8421A5F90}"/>
          </ac:spMkLst>
        </pc:spChg>
        <pc:picChg chg="add mod">
          <ac:chgData name="Carlos Campos" userId="e4f9494d932297b0" providerId="LiveId" clId="{A82E3F20-6F03-4097-B1A8-0579B74565E7}" dt="2025-09-30T16:19:18.564" v="246" actId="1076"/>
          <ac:picMkLst>
            <pc:docMk/>
            <pc:sldMk cId="3569778039" sldId="2147480743"/>
            <ac:picMk id="4" creationId="{2D722B63-7A07-A65F-AD6A-DA9653289350}"/>
          </ac:picMkLst>
        </pc:picChg>
        <pc:picChg chg="mod">
          <ac:chgData name="Carlos Campos" userId="e4f9494d932297b0" providerId="LiveId" clId="{A82E3F20-6F03-4097-B1A8-0579B74565E7}" dt="2025-09-30T16:18:48.858" v="242" actId="14100"/>
          <ac:picMkLst>
            <pc:docMk/>
            <pc:sldMk cId="3569778039" sldId="2147480743"/>
            <ac:picMk id="5" creationId="{A8A839A0-C35B-0B63-B6DA-99E3C3BAF649}"/>
          </ac:picMkLst>
        </pc:picChg>
      </pc:sldChg>
      <pc:sldChg chg="delSp modSp new del mod">
        <pc:chgData name="Carlos Campos" userId="e4f9494d932297b0" providerId="LiveId" clId="{A82E3F20-6F03-4097-B1A8-0579B74565E7}" dt="2025-09-30T16:26:26.397" v="363" actId="47"/>
        <pc:sldMkLst>
          <pc:docMk/>
          <pc:sldMk cId="154775090" sldId="2147480744"/>
        </pc:sldMkLst>
        <pc:spChg chg="mod">
          <ac:chgData name="Carlos Campos" userId="e4f9494d932297b0" providerId="LiveId" clId="{A82E3F20-6F03-4097-B1A8-0579B74565E7}" dt="2025-09-30T16:25:33.360" v="361" actId="1076"/>
          <ac:spMkLst>
            <pc:docMk/>
            <pc:sldMk cId="154775090" sldId="2147480744"/>
            <ac:spMk id="2" creationId="{27256CCC-125C-122F-CEB0-2F3B05BEBD27}"/>
          </ac:spMkLst>
        </pc:spChg>
        <pc:spChg chg="del">
          <ac:chgData name="Carlos Campos" userId="e4f9494d932297b0" providerId="LiveId" clId="{A82E3F20-6F03-4097-B1A8-0579B74565E7}" dt="2025-09-30T16:25:27.567" v="360" actId="478"/>
          <ac:spMkLst>
            <pc:docMk/>
            <pc:sldMk cId="154775090" sldId="2147480744"/>
            <ac:spMk id="3" creationId="{B75171EF-17F1-166D-D53F-5E8B0D66C702}"/>
          </ac:spMkLst>
        </pc:spChg>
      </pc:sldChg>
      <pc:sldChg chg="add del">
        <pc:chgData name="Carlos Campos" userId="e4f9494d932297b0" providerId="LiveId" clId="{A82E3F20-6F03-4097-B1A8-0579B74565E7}" dt="2025-09-30T16:19:31.108" v="248" actId="47"/>
        <pc:sldMkLst>
          <pc:docMk/>
          <pc:sldMk cId="1313348165" sldId="2147480744"/>
        </pc:sldMkLst>
      </pc:sldChg>
      <pc:sldMasterChg chg="delSldLayout">
        <pc:chgData name="Carlos Campos" userId="e4f9494d932297b0" providerId="LiveId" clId="{A82E3F20-6F03-4097-B1A8-0579B74565E7}" dt="2025-09-30T13:59:29.720" v="3" actId="47"/>
        <pc:sldMasterMkLst>
          <pc:docMk/>
          <pc:sldMasterMk cId="374156493" sldId="2147483661"/>
        </pc:sldMasterMkLst>
        <pc:sldLayoutChg chg="del">
          <pc:chgData name="Carlos Campos" userId="e4f9494d932297b0" providerId="LiveId" clId="{A82E3F20-6F03-4097-B1A8-0579B74565E7}" dt="2025-09-30T13:59:29.720" v="3" actId="47"/>
          <pc:sldLayoutMkLst>
            <pc:docMk/>
            <pc:sldMasterMk cId="374156493" sldId="2147483661"/>
            <pc:sldLayoutMk cId="930833799" sldId="214748367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B881BB-F5A2-4BCB-BFFC-BD06D75FA9E5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9ABA00-D5BD-4007-9D20-B9F8A6E355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434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C8DE9-9973-40E9-970D-EDA689341E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63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62D0A3-7107-4C0B-84E6-8C9B54836F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856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C7BCD0-1FB7-EEC4-5AB6-35E243C6A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CAD47A14-F916-DBE8-8B2C-B77376ADA9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D5DF0C7D-A514-782E-3D10-91820BD7BE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10214D8-6DE4-6517-9568-17900569DA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62D0A3-7107-4C0B-84E6-8C9B54836F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121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C7BCD0-1FB7-EEC4-5AB6-35E243C6A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CAD47A14-F916-DBE8-8B2C-B77376ADA9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D5DF0C7D-A514-782E-3D10-91820BD7BE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10214D8-6DE4-6517-9568-17900569DA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62D0A3-7107-4C0B-84E6-8C9B54836F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83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9ABA00-D5BD-4007-9D20-B9F8A6E355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48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Requer dispositivos especiais de modificação</a:t>
            </a:r>
            <a:endParaRPr lang="pt-BR" dirty="0"/>
          </a:p>
          <a:p>
            <a:r>
              <a:rPr lang="pt-BR" b="1" dirty="0"/>
              <a:t>Pode danificar o </a:t>
            </a:r>
            <a:r>
              <a:rPr lang="pt-BR" b="1" dirty="0" err="1"/>
              <a:t>stent</a:t>
            </a:r>
            <a:r>
              <a:rPr lang="pt-BR" b="1" dirty="0"/>
              <a:t> farmacológico (DES) e prejudicar a liberação do fármaco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9ABA00-D5BD-4007-9D20-B9F8A6E355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20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49AA06-3DBB-A562-1D87-E94820C11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FA95A6A6-A11F-2A11-4FE8-C71CFC6721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51EFB3CB-1F5D-4B34-7672-C081FB0BD6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94A686B-C736-83C2-1BDA-7762A8D8DC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62D0A3-7107-4C0B-84E6-8C9B54836F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549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9ABA00-D5BD-4007-9D20-B9F8A6E355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8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9ABA00-D5BD-4007-9D20-B9F8A6E3550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539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8114D5-C47C-1206-3044-DDC54A69F8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D34461-A7B4-30EC-5E52-679C902DB2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7A91C5-053D-4806-E116-DBF2E294B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3FB2-D000-4288-8932-04C946C0570B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FE091A-EA9F-524E-CA54-9B1296222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E0BB55-AE82-4E70-2050-3319966C3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DB2D-2134-428B-AEB5-FD286F4A3B4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639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664D40-14A7-41E3-66DB-A215772D9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3C46CEE-100C-C2E8-6E7A-F3115B8E4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C4C20C-A307-DA64-A1F5-F3B15498C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3FB2-D000-4288-8932-04C946C0570B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D6614A-2E22-12BE-D327-AC970A703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E92E38-5716-1B5C-8AFD-E128E9FF9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DB2D-2134-428B-AEB5-FD286F4A3B4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17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D19160A-3AC8-B7D0-054F-46BC57A308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5712BDE-314D-B832-7AB3-3E53B3281A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A88D2E-0017-51F5-B0E4-2438E9F97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3FB2-D000-4288-8932-04C946C0570B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0E7A4B-FA31-59A9-76F7-88D7EB314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424BE5-7FB2-C7E9-5337-DEAD5CFFB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DB2D-2134-428B-AEB5-FD286F4A3B4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22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25CFF962-4B68-B55B-3C09-5DFCCBAF2516}"/>
              </a:ext>
            </a:extLst>
          </p:cNvPr>
          <p:cNvSpPr/>
          <p:nvPr userDrawn="1"/>
        </p:nvSpPr>
        <p:spPr>
          <a:xfrm rot="10800000" flipV="1">
            <a:off x="0" y="0"/>
            <a:ext cx="12192002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12833" b="-12833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1DD95B08-AFE4-6370-08FD-6354934DABBD}"/>
              </a:ext>
            </a:extLst>
          </p:cNvPr>
          <p:cNvSpPr/>
          <p:nvPr userDrawn="1"/>
        </p:nvSpPr>
        <p:spPr>
          <a:xfrm>
            <a:off x="0" y="-1"/>
            <a:ext cx="12192000" cy="18418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xmlns="" id="{1441B7EF-CC6B-21FD-D885-DEE095F7A093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xmlns="" id="{D224E0C2-900E-0943-FDE0-1FF9E2E4CBBE}"/>
                </a:ext>
              </a:extLst>
            </p:cNvPr>
            <p:cNvSpPr/>
            <p:nvPr/>
          </p:nvSpPr>
          <p:spPr>
            <a:xfrm>
              <a:off x="11803777" y="0"/>
              <a:ext cx="383458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xmlns="" id="{499839DA-E1E6-2BA2-EFFF-68E41AFF028D}"/>
                </a:ext>
              </a:extLst>
            </p:cNvPr>
            <p:cNvSpPr/>
            <p:nvPr/>
          </p:nvSpPr>
          <p:spPr>
            <a:xfrm>
              <a:off x="0" y="0"/>
              <a:ext cx="383458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xmlns="" id="{77E4BD13-1447-1802-B146-A611E2DD2DCA}"/>
                </a:ext>
              </a:extLst>
            </p:cNvPr>
            <p:cNvSpPr/>
            <p:nvPr/>
          </p:nvSpPr>
          <p:spPr>
            <a:xfrm rot="16200000">
              <a:off x="5904271" y="570271"/>
              <a:ext cx="383458" cy="12192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940780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F13887-23BE-5A5A-9131-30306BB9B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4C396C4-B6A5-E787-F4FB-736F03CF12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AFEF24-707C-7A23-084C-A8533F818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6652-9E46-472B-A082-60C28419F373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80438C-746C-2D44-78A8-256A3004E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CED607-1393-ACEE-D2A4-00F6F7C64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6EED1-E067-4833-AAAB-CD8543B17B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86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CBD842-9D73-C9BE-3EC4-1FED8A5A4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992BBB-DDCB-B799-B201-C3D408D43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A2B0CF-F96B-AFA4-AFB0-F32C5A2C1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6652-9E46-472B-A082-60C28419F373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71F817-1412-3BC5-651D-209727E9C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ADC028-80A9-3332-9D03-A76A74D09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6EED1-E067-4833-AAAB-CD8543B17B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74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D514B9-6E2A-E547-A07B-5BD8BEB01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44FE0F4-E33A-6996-4117-7BED4C905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BA003B-C5A5-E0F4-99B4-EC78FA6D0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6652-9E46-472B-A082-60C28419F373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4F461E-005A-848A-DD54-5B7340A8C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C64AB5-5A97-2977-2A16-6716A8E4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6EED1-E067-4833-AAAB-CD8543B17B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6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987CA-923F-8ECD-E259-F48DF722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5B783A4-7C7A-7D73-E4BA-406E545B2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9EB9BCA-C092-D709-BEAA-628707BC40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B09F66-5452-FA08-B0B4-CBDE83C5E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6652-9E46-472B-A082-60C28419F373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59E0E7-7509-9E70-A8C8-806810777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CD0A2A-94EE-0EDA-B5FF-50F380519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6EED1-E067-4833-AAAB-CD8543B17B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22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69BF0F-98AE-B42D-968B-771B2CAAE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55DFEAA-9448-87C3-95D6-83F72FDF1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5E5C5C-494E-595E-739B-6CA199FF3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C1A807A-B207-3B60-7644-87A5467FD3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D818AE0-F048-E006-4374-A1F18A0AC9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FB8B6A9-CBD2-E33B-8992-7A25891B7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6652-9E46-472B-A082-60C28419F373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4AE4B8E-B071-F1F6-4D5B-4BA0BD307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DA152EA-CFF6-0BC9-1B06-98B3ACE94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6EED1-E067-4833-AAAB-CD8543B17B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34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017B57-3C8D-C740-0398-77C9AFA8D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78C1B8C-CB97-D1F5-33FF-8367927ED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6652-9E46-472B-A082-60C28419F373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CF1D34-BC10-A078-80B8-07B0A4191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04D2448-F2E1-4A67-84F4-476C7E6B9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6EED1-E067-4833-AAAB-CD8543B17B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73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EF68163-9AEC-3512-396D-334EE82D0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6652-9E46-472B-A082-60C28419F373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A79E43-7297-211E-3742-A992F17B9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74F39E0-41E0-CB5B-37C5-9E807ED1E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6EED1-E067-4833-AAAB-CD8543B17B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3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53E9EE-FEF8-0E41-51D4-081A4B31A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6D31AE-DF20-EF32-C1C1-A3E13CF9F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5562A5-1EE5-490E-3572-1BBDF53FD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3FB2-D000-4288-8932-04C946C0570B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901899-B9CD-AE63-BDF7-85ACE759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535AC9-052C-8170-E7F6-916813704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DB2D-2134-428B-AEB5-FD286F4A3B4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02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63E834-D178-006C-3EDF-24540BA65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715097-2451-88F2-9BFE-58394CDA5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77EA3D0-8503-6066-3594-783FBEF3B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EC453BC-19B9-BE9D-FD2F-EFFFFF1CA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6652-9E46-472B-A082-60C28419F373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CD2E4B4-589E-40A8-A155-A3C18A335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5FF36E5-81B2-D34C-60D5-A773142E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6EED1-E067-4833-AAAB-CD8543B17B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47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C4754E-B9E6-DCA0-4CBB-8A5F35588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5F09664-F97A-09D5-05AD-E1EAE1D947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75B7A1E-BD56-38DE-98C9-9EA16BB48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C69996B-3E59-8492-2E1B-B56C31413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6652-9E46-472B-A082-60C28419F373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F70B1E5-B011-5039-02A0-C0E75848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DC353D-4888-C081-49D9-E655658AB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6EED1-E067-4833-AAAB-CD8543B17B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121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0AB190-52C7-8996-1CAE-0CD4BB4EB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145983E-0F2C-95AE-5455-340CC5792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C07F14-2E17-9C5A-B6B6-ECE43D36E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6652-9E46-472B-A082-60C28419F373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EA4252-E6DE-2C64-7505-22593583B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3AC96E-49A0-8636-60CF-141711998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6EED1-E067-4833-AAAB-CD8543B17B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3745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C677704-6A11-3DCB-0A4B-2FB7686461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95E2A73-926E-BDAC-B336-10E457BB86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30B517-86BA-4ED8-8F58-B28ED4F73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6652-9E46-472B-A082-60C28419F373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97F62B-382A-F4ED-2120-936A8E439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1D5D5F-3C7A-72BE-87A5-32692E8C0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6EED1-E067-4833-AAAB-CD8543B17B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950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2EE34CFD-5C7A-E8F4-A9ED-191A6F7A7D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749037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xmlns="" id="{B4530796-C40C-6450-2C90-D395B8E153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1475" y="2968626"/>
            <a:ext cx="3149600" cy="2273300"/>
          </a:xfrm>
          <a:custGeom>
            <a:avLst/>
            <a:gdLst>
              <a:gd name="connsiteX0" fmla="*/ 0 w 3149600"/>
              <a:gd name="connsiteY0" fmla="*/ 0 h 2273300"/>
              <a:gd name="connsiteX1" fmla="*/ 3149600 w 3149600"/>
              <a:gd name="connsiteY1" fmla="*/ 0 h 2273300"/>
              <a:gd name="connsiteX2" fmla="*/ 3149600 w 3149600"/>
              <a:gd name="connsiteY2" fmla="*/ 2273300 h 2273300"/>
              <a:gd name="connsiteX3" fmla="*/ 0 w 3149600"/>
              <a:gd name="connsiteY3" fmla="*/ 2273300 h 227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9600" h="2273300">
                <a:moveTo>
                  <a:pt x="0" y="0"/>
                </a:moveTo>
                <a:lnTo>
                  <a:pt x="3149600" y="0"/>
                </a:lnTo>
                <a:lnTo>
                  <a:pt x="3149600" y="2273300"/>
                </a:lnTo>
                <a:lnTo>
                  <a:pt x="0" y="2273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xmlns="" id="{D985B33B-CA32-BDB1-76E3-B13E35B243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52131" y="2968626"/>
            <a:ext cx="3149600" cy="2273300"/>
          </a:xfrm>
          <a:custGeom>
            <a:avLst/>
            <a:gdLst>
              <a:gd name="connsiteX0" fmla="*/ 0 w 3149600"/>
              <a:gd name="connsiteY0" fmla="*/ 0 h 2273300"/>
              <a:gd name="connsiteX1" fmla="*/ 3149600 w 3149600"/>
              <a:gd name="connsiteY1" fmla="*/ 0 h 2273300"/>
              <a:gd name="connsiteX2" fmla="*/ 3149600 w 3149600"/>
              <a:gd name="connsiteY2" fmla="*/ 2273300 h 2273300"/>
              <a:gd name="connsiteX3" fmla="*/ 0 w 3149600"/>
              <a:gd name="connsiteY3" fmla="*/ 2273300 h 227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9600" h="2273300">
                <a:moveTo>
                  <a:pt x="0" y="0"/>
                </a:moveTo>
                <a:lnTo>
                  <a:pt x="3149600" y="0"/>
                </a:lnTo>
                <a:lnTo>
                  <a:pt x="3149600" y="2273300"/>
                </a:lnTo>
                <a:lnTo>
                  <a:pt x="0" y="2273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xmlns="" id="{9BB3E158-36A2-DCB5-CE6E-FCEBBC6698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32787" y="2968626"/>
            <a:ext cx="3149600" cy="2273300"/>
          </a:xfrm>
          <a:custGeom>
            <a:avLst/>
            <a:gdLst>
              <a:gd name="connsiteX0" fmla="*/ 0 w 3149600"/>
              <a:gd name="connsiteY0" fmla="*/ 0 h 2273300"/>
              <a:gd name="connsiteX1" fmla="*/ 3149600 w 3149600"/>
              <a:gd name="connsiteY1" fmla="*/ 0 h 2273300"/>
              <a:gd name="connsiteX2" fmla="*/ 3149600 w 3149600"/>
              <a:gd name="connsiteY2" fmla="*/ 2273300 h 2273300"/>
              <a:gd name="connsiteX3" fmla="*/ 0 w 3149600"/>
              <a:gd name="connsiteY3" fmla="*/ 2273300 h 227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9600" h="2273300">
                <a:moveTo>
                  <a:pt x="0" y="0"/>
                </a:moveTo>
                <a:lnTo>
                  <a:pt x="3149600" y="0"/>
                </a:lnTo>
                <a:lnTo>
                  <a:pt x="3149600" y="2273300"/>
                </a:lnTo>
                <a:lnTo>
                  <a:pt x="0" y="2273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908281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298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25CFF962-4B68-B55B-3C09-5DFCCBAF2516}"/>
              </a:ext>
            </a:extLst>
          </p:cNvPr>
          <p:cNvSpPr/>
          <p:nvPr userDrawn="1"/>
        </p:nvSpPr>
        <p:spPr>
          <a:xfrm rot="10800000" flipV="1">
            <a:off x="0" y="0"/>
            <a:ext cx="12192002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12833" b="-12833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1DD95B08-AFE4-6370-08FD-6354934DABBD}"/>
              </a:ext>
            </a:extLst>
          </p:cNvPr>
          <p:cNvSpPr/>
          <p:nvPr userDrawn="1"/>
        </p:nvSpPr>
        <p:spPr>
          <a:xfrm>
            <a:off x="0" y="-1"/>
            <a:ext cx="12192000" cy="18418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xmlns="" id="{1441B7EF-CC6B-21FD-D885-DEE095F7A093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xmlns="" id="{D224E0C2-900E-0943-FDE0-1FF9E2E4CBBE}"/>
                </a:ext>
              </a:extLst>
            </p:cNvPr>
            <p:cNvSpPr/>
            <p:nvPr/>
          </p:nvSpPr>
          <p:spPr>
            <a:xfrm>
              <a:off x="11803777" y="0"/>
              <a:ext cx="383458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xmlns="" id="{499839DA-E1E6-2BA2-EFFF-68E41AFF028D}"/>
                </a:ext>
              </a:extLst>
            </p:cNvPr>
            <p:cNvSpPr/>
            <p:nvPr/>
          </p:nvSpPr>
          <p:spPr>
            <a:xfrm>
              <a:off x="0" y="0"/>
              <a:ext cx="383458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xmlns="" id="{77E4BD13-1447-1802-B146-A611E2DD2DCA}"/>
                </a:ext>
              </a:extLst>
            </p:cNvPr>
            <p:cNvSpPr/>
            <p:nvPr/>
          </p:nvSpPr>
          <p:spPr>
            <a:xfrm rot="16200000">
              <a:off x="5904271" y="570271"/>
              <a:ext cx="383458" cy="12192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9639439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7732B2-EA88-CD91-3D53-A5358FC1A9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313131"/>
              </a:clrFrom>
              <a:clrTo>
                <a:srgbClr val="313131">
                  <a:alpha val="0"/>
                </a:srgbClr>
              </a:clrTo>
            </a:clrChange>
            <a:alphaModFix amt="29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285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82118244-38B3-3EC5-B03A-DB9BC4BBA0D4}"/>
              </a:ext>
            </a:extLst>
          </p:cNvPr>
          <p:cNvSpPr/>
          <p:nvPr userDrawn="1"/>
        </p:nvSpPr>
        <p:spPr>
          <a:xfrm rot="10800000" flipV="1">
            <a:off x="-2" y="0"/>
            <a:ext cx="12192002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12833" b="-12833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44196CC5-A8F8-D50A-BD01-B3DD7DC393AC}"/>
              </a:ext>
            </a:extLst>
          </p:cNvPr>
          <p:cNvSpPr txBox="1">
            <a:spLocks/>
          </p:cNvSpPr>
          <p:nvPr userDrawn="1"/>
        </p:nvSpPr>
        <p:spPr>
          <a:xfrm>
            <a:off x="249985" y="83012"/>
            <a:ext cx="4845890" cy="37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39DFA1"/>
                </a:solidFill>
                <a:effectLst/>
                <a:uLnTx/>
                <a:uFillTx/>
                <a:latin typeface="Raleway Medium" pitchFamily="2" charset="0"/>
                <a:ea typeface="+mj-ea"/>
                <a:cs typeface="Arial" panose="020B0604020202020204" pitchFamily="34" charset="0"/>
              </a:rPr>
              <a:t>PERSPECTIVAS DA CARDIOLOGIA INTERVENCIONISTA</a:t>
            </a:r>
          </a:p>
        </p:txBody>
      </p:sp>
      <p:cxnSp>
        <p:nvCxnSpPr>
          <p:cNvPr id="10" name="Conector reto 2">
            <a:extLst>
              <a:ext uri="{FF2B5EF4-FFF2-40B4-BE49-F238E27FC236}">
                <a16:creationId xmlns:a16="http://schemas.microsoft.com/office/drawing/2014/main" xmlns="" id="{7E38D3BF-F50D-CEBF-C88D-2B772B70BA90}"/>
              </a:ext>
            </a:extLst>
          </p:cNvPr>
          <p:cNvCxnSpPr>
            <a:cxnSpLocks/>
          </p:cNvCxnSpPr>
          <p:nvPr userDrawn="1"/>
        </p:nvCxnSpPr>
        <p:spPr>
          <a:xfrm>
            <a:off x="252000" y="-1"/>
            <a:ext cx="0" cy="489278"/>
          </a:xfrm>
          <a:prstGeom prst="line">
            <a:avLst/>
          </a:prstGeom>
          <a:ln>
            <a:solidFill>
              <a:srgbClr val="39DF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547BE060-FB19-BD5A-20BA-9AC317074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432000"/>
            <a:ext cx="11136436" cy="8443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000">
                <a:solidFill>
                  <a:schemeClr val="tx1"/>
                </a:solidFill>
                <a:latin typeface="Raleway" panose="020B0503030101060003" pitchFamily="34" charset="0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21" name="Espaço Reservado para Texto 20">
            <a:extLst>
              <a:ext uri="{FF2B5EF4-FFF2-40B4-BE49-F238E27FC236}">
                <a16:creationId xmlns:a16="http://schemas.microsoft.com/office/drawing/2014/main" xmlns="" id="{F02B9E86-1CE5-4502-CBAC-69ADC8838E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4619" y="6306852"/>
            <a:ext cx="11467381" cy="551148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200" i="1">
                <a:latin typeface="Raleway" panose="020B0503030101060003" pitchFamily="34" charset="0"/>
              </a:defRPr>
            </a:lvl1pPr>
          </a:lstStyle>
          <a:p>
            <a:pPr lvl="0"/>
            <a:r>
              <a:rPr lang="pt-BR" dirty="0"/>
              <a:t>Rodapé</a:t>
            </a:r>
          </a:p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2193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EE51AC-1C2D-693C-F4A6-9BDCF3957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771479F-BAA5-4256-3988-9C223AC61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A003D0-44E7-8A1F-D7A2-0ECD81E7B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3FB2-D000-4288-8932-04C946C0570B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103FFE-1DA1-1B96-6774-EE49F2FD3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A50BC9-7639-B9C6-138B-9C3DC0006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DB2D-2134-428B-AEB5-FD286F4A3B4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706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er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965E46B-B6D9-16C9-FB4F-78A91EF41D87}"/>
              </a:ext>
            </a:extLst>
          </p:cNvPr>
          <p:cNvSpPr/>
          <p:nvPr userDrawn="1"/>
        </p:nvSpPr>
        <p:spPr>
          <a:xfrm>
            <a:off x="0" y="0"/>
            <a:ext cx="12188952" cy="1051560"/>
          </a:xfrm>
          <a:prstGeom prst="rect">
            <a:avLst/>
          </a:prstGeom>
          <a:gradFill>
            <a:gsLst>
              <a:gs pos="0">
                <a:schemeClr val="accent2"/>
              </a:gs>
              <a:gs pos="99000">
                <a:schemeClr val="accent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BB8644-B089-42D3-D8A0-7FE7FF50A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45719"/>
            <a:ext cx="10503408" cy="950976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CA7CF8-FC95-ED83-B7D9-726078958D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16049"/>
            <a:ext cx="5029200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2765781-18F1-A47D-B4EE-A92969E76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4600" y="1416049"/>
            <a:ext cx="5029200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CF7D2A7E-3BE2-54F7-51A2-840FD6F86B2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3930649"/>
            <a:ext cx="5029200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xmlns="" id="{FB0C6E3E-DC7F-8DDA-EFD6-2814A866E3C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324600" y="3930649"/>
            <a:ext cx="5029200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xmlns="" id="{F47AFFC6-247D-1AB3-6F2D-D16948D59B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00160" y="6579570"/>
            <a:ext cx="3291840" cy="274320"/>
          </a:xfrm>
          <a:prstGeom prst="rect">
            <a:avLst/>
          </a:prstGeom>
        </p:spPr>
        <p:txBody>
          <a:bodyPr anchor="ctr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50" b="0" i="0">
                <a:solidFill>
                  <a:schemeClr val="accent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423109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0FD5A1C4-069C-B33D-C912-05A111C32A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33450" y="0"/>
            <a:ext cx="5410200" cy="6286500"/>
          </a:xfrm>
          <a:custGeom>
            <a:avLst/>
            <a:gdLst>
              <a:gd name="connsiteX0" fmla="*/ 0 w 5410200"/>
              <a:gd name="connsiteY0" fmla="*/ 0 h 6286500"/>
              <a:gd name="connsiteX1" fmla="*/ 5410200 w 5410200"/>
              <a:gd name="connsiteY1" fmla="*/ 0 h 6286500"/>
              <a:gd name="connsiteX2" fmla="*/ 5410200 w 5410200"/>
              <a:gd name="connsiteY2" fmla="*/ 6286500 h 6286500"/>
              <a:gd name="connsiteX3" fmla="*/ 0 w 5410200"/>
              <a:gd name="connsiteY3" fmla="*/ 6286500 h 628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0200" h="6286500">
                <a:moveTo>
                  <a:pt x="0" y="0"/>
                </a:moveTo>
                <a:lnTo>
                  <a:pt x="5410200" y="0"/>
                </a:lnTo>
                <a:lnTo>
                  <a:pt x="5410200" y="6286500"/>
                </a:lnTo>
                <a:lnTo>
                  <a:pt x="0" y="62865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046475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F19BFAAD-207A-3294-A4AD-E07BA8DF34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9150" y="790575"/>
            <a:ext cx="5276850" cy="5276850"/>
          </a:xfrm>
          <a:custGeom>
            <a:avLst/>
            <a:gdLst>
              <a:gd name="connsiteX0" fmla="*/ 0 w 4343400"/>
              <a:gd name="connsiteY0" fmla="*/ 0 h 4343400"/>
              <a:gd name="connsiteX1" fmla="*/ 4343400 w 4343400"/>
              <a:gd name="connsiteY1" fmla="*/ 0 h 4343400"/>
              <a:gd name="connsiteX2" fmla="*/ 4343400 w 4343400"/>
              <a:gd name="connsiteY2" fmla="*/ 4343400 h 4343400"/>
              <a:gd name="connsiteX3" fmla="*/ 0 w 4343400"/>
              <a:gd name="connsiteY3" fmla="*/ 434340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43400" h="4343400">
                <a:moveTo>
                  <a:pt x="0" y="0"/>
                </a:moveTo>
                <a:lnTo>
                  <a:pt x="4343400" y="0"/>
                </a:lnTo>
                <a:lnTo>
                  <a:pt x="4343400" y="4343400"/>
                </a:lnTo>
                <a:lnTo>
                  <a:pt x="0" y="4343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956114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FA996905-38AA-CEAC-6431-C65E45C3AC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43500" y="0"/>
            <a:ext cx="7048500" cy="3981450"/>
          </a:xfrm>
          <a:custGeom>
            <a:avLst/>
            <a:gdLst>
              <a:gd name="connsiteX0" fmla="*/ 0 w 7048500"/>
              <a:gd name="connsiteY0" fmla="*/ 0 h 3981450"/>
              <a:gd name="connsiteX1" fmla="*/ 7048500 w 7048500"/>
              <a:gd name="connsiteY1" fmla="*/ 0 h 3981450"/>
              <a:gd name="connsiteX2" fmla="*/ 7048500 w 7048500"/>
              <a:gd name="connsiteY2" fmla="*/ 3981450 h 3981450"/>
              <a:gd name="connsiteX3" fmla="*/ 0 w 7048500"/>
              <a:gd name="connsiteY3" fmla="*/ 3981450 h 398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48500" h="3981450">
                <a:moveTo>
                  <a:pt x="0" y="0"/>
                </a:moveTo>
                <a:lnTo>
                  <a:pt x="7048500" y="0"/>
                </a:lnTo>
                <a:lnTo>
                  <a:pt x="7048500" y="3981450"/>
                </a:lnTo>
                <a:lnTo>
                  <a:pt x="0" y="39814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13307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75D3C4D2-7149-C630-62F1-3A31751DF6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27356" y="0"/>
            <a:ext cx="5043948" cy="6858000"/>
          </a:xfrm>
          <a:custGeom>
            <a:avLst/>
            <a:gdLst>
              <a:gd name="connsiteX0" fmla="*/ 0 w 5043948"/>
              <a:gd name="connsiteY0" fmla="*/ 0 h 6858000"/>
              <a:gd name="connsiteX1" fmla="*/ 3782961 w 5043948"/>
              <a:gd name="connsiteY1" fmla="*/ 0 h 6858000"/>
              <a:gd name="connsiteX2" fmla="*/ 5043948 w 5043948"/>
              <a:gd name="connsiteY2" fmla="*/ 6858000 h 6858000"/>
              <a:gd name="connsiteX3" fmla="*/ 1260987 w 504394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3948" h="6858000">
                <a:moveTo>
                  <a:pt x="0" y="0"/>
                </a:moveTo>
                <a:lnTo>
                  <a:pt x="3782961" y="0"/>
                </a:lnTo>
                <a:lnTo>
                  <a:pt x="5043948" y="6858000"/>
                </a:lnTo>
                <a:lnTo>
                  <a:pt x="1260987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AA405942-FE81-AC64-07B2-3BC44D7878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90039" y="0"/>
            <a:ext cx="3030486" cy="3429000"/>
          </a:xfrm>
          <a:custGeom>
            <a:avLst/>
            <a:gdLst>
              <a:gd name="connsiteX0" fmla="*/ 0 w 3030486"/>
              <a:gd name="connsiteY0" fmla="*/ 0 h 3429000"/>
              <a:gd name="connsiteX1" fmla="*/ 3030486 w 3030486"/>
              <a:gd name="connsiteY1" fmla="*/ 0 h 3429000"/>
              <a:gd name="connsiteX2" fmla="*/ 3030486 w 3030486"/>
              <a:gd name="connsiteY2" fmla="*/ 3429000 h 3429000"/>
              <a:gd name="connsiteX3" fmla="*/ 0 w 3030486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0486" h="3429000">
                <a:moveTo>
                  <a:pt x="0" y="0"/>
                </a:moveTo>
                <a:lnTo>
                  <a:pt x="3030486" y="0"/>
                </a:lnTo>
                <a:lnTo>
                  <a:pt x="3030486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081021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4703653D-2076-E0D8-D5A1-4195A3999B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1475" y="486492"/>
            <a:ext cx="2832099" cy="2832099"/>
          </a:xfrm>
          <a:custGeom>
            <a:avLst/>
            <a:gdLst>
              <a:gd name="connsiteX0" fmla="*/ 0 w 2832099"/>
              <a:gd name="connsiteY0" fmla="*/ 0 h 2832099"/>
              <a:gd name="connsiteX1" fmla="*/ 2832099 w 2832099"/>
              <a:gd name="connsiteY1" fmla="*/ 0 h 2832099"/>
              <a:gd name="connsiteX2" fmla="*/ 2832099 w 2832099"/>
              <a:gd name="connsiteY2" fmla="*/ 2832099 h 2832099"/>
              <a:gd name="connsiteX3" fmla="*/ 0 w 2832099"/>
              <a:gd name="connsiteY3" fmla="*/ 2832099 h 2832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2099" h="2832099">
                <a:moveTo>
                  <a:pt x="0" y="0"/>
                </a:moveTo>
                <a:lnTo>
                  <a:pt x="2832099" y="0"/>
                </a:lnTo>
                <a:lnTo>
                  <a:pt x="2832099" y="2832099"/>
                </a:lnTo>
                <a:lnTo>
                  <a:pt x="0" y="28320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DF1DEA2F-5E8A-4A39-BC02-893E21D1CA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0283" y="3539409"/>
            <a:ext cx="2832099" cy="2832099"/>
          </a:xfrm>
          <a:custGeom>
            <a:avLst/>
            <a:gdLst>
              <a:gd name="connsiteX0" fmla="*/ 0 w 2832099"/>
              <a:gd name="connsiteY0" fmla="*/ 0 h 2832099"/>
              <a:gd name="connsiteX1" fmla="*/ 2832099 w 2832099"/>
              <a:gd name="connsiteY1" fmla="*/ 0 h 2832099"/>
              <a:gd name="connsiteX2" fmla="*/ 2832099 w 2832099"/>
              <a:gd name="connsiteY2" fmla="*/ 2832099 h 2832099"/>
              <a:gd name="connsiteX3" fmla="*/ 0 w 2832099"/>
              <a:gd name="connsiteY3" fmla="*/ 2832099 h 2832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2099" h="2832099">
                <a:moveTo>
                  <a:pt x="0" y="0"/>
                </a:moveTo>
                <a:lnTo>
                  <a:pt x="2832099" y="0"/>
                </a:lnTo>
                <a:lnTo>
                  <a:pt x="2832099" y="2832099"/>
                </a:lnTo>
                <a:lnTo>
                  <a:pt x="0" y="28320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236167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6F0B3469-F298-2F76-5DF1-02D5B220AB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6300" y="952500"/>
            <a:ext cx="4076700" cy="4953000"/>
          </a:xfrm>
          <a:custGeom>
            <a:avLst/>
            <a:gdLst>
              <a:gd name="connsiteX0" fmla="*/ 0 w 4076700"/>
              <a:gd name="connsiteY0" fmla="*/ 0 h 4953000"/>
              <a:gd name="connsiteX1" fmla="*/ 4076700 w 4076700"/>
              <a:gd name="connsiteY1" fmla="*/ 0 h 4953000"/>
              <a:gd name="connsiteX2" fmla="*/ 4076700 w 4076700"/>
              <a:gd name="connsiteY2" fmla="*/ 4953000 h 4953000"/>
              <a:gd name="connsiteX3" fmla="*/ 0 w 4076700"/>
              <a:gd name="connsiteY3" fmla="*/ 4953000 h 495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6700" h="4953000">
                <a:moveTo>
                  <a:pt x="0" y="0"/>
                </a:moveTo>
                <a:lnTo>
                  <a:pt x="4076700" y="0"/>
                </a:lnTo>
                <a:lnTo>
                  <a:pt x="4076700" y="4953000"/>
                </a:lnTo>
                <a:lnTo>
                  <a:pt x="0" y="4953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5977B848-1EEE-AF3D-B102-68E5905577E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47149" y="952500"/>
            <a:ext cx="2511169" cy="2371270"/>
          </a:xfrm>
          <a:custGeom>
            <a:avLst/>
            <a:gdLst>
              <a:gd name="connsiteX0" fmla="*/ 0 w 2511169"/>
              <a:gd name="connsiteY0" fmla="*/ 0 h 2371270"/>
              <a:gd name="connsiteX1" fmla="*/ 2511169 w 2511169"/>
              <a:gd name="connsiteY1" fmla="*/ 0 h 2371270"/>
              <a:gd name="connsiteX2" fmla="*/ 2511169 w 2511169"/>
              <a:gd name="connsiteY2" fmla="*/ 2371270 h 2371270"/>
              <a:gd name="connsiteX3" fmla="*/ 0 w 2511169"/>
              <a:gd name="connsiteY3" fmla="*/ 2371270 h 2371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1169" h="2371270">
                <a:moveTo>
                  <a:pt x="0" y="0"/>
                </a:moveTo>
                <a:lnTo>
                  <a:pt x="2511169" y="0"/>
                </a:lnTo>
                <a:lnTo>
                  <a:pt x="2511169" y="2371270"/>
                </a:lnTo>
                <a:lnTo>
                  <a:pt x="0" y="23712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EDD6D44C-548C-8AC5-70ED-3E28AF4AC9B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47150" y="3534232"/>
            <a:ext cx="2511169" cy="2371271"/>
          </a:xfrm>
          <a:custGeom>
            <a:avLst/>
            <a:gdLst>
              <a:gd name="connsiteX0" fmla="*/ 0 w 2511169"/>
              <a:gd name="connsiteY0" fmla="*/ 0 h 2371271"/>
              <a:gd name="connsiteX1" fmla="*/ 2511169 w 2511169"/>
              <a:gd name="connsiteY1" fmla="*/ 0 h 2371271"/>
              <a:gd name="connsiteX2" fmla="*/ 2511169 w 2511169"/>
              <a:gd name="connsiteY2" fmla="*/ 2371271 h 2371271"/>
              <a:gd name="connsiteX3" fmla="*/ 0 w 2511169"/>
              <a:gd name="connsiteY3" fmla="*/ 2371271 h 2371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1169" h="2371271">
                <a:moveTo>
                  <a:pt x="0" y="0"/>
                </a:moveTo>
                <a:lnTo>
                  <a:pt x="2511169" y="0"/>
                </a:lnTo>
                <a:lnTo>
                  <a:pt x="2511169" y="2371271"/>
                </a:lnTo>
                <a:lnTo>
                  <a:pt x="0" y="2371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172484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359B8FC3-B46B-7D5A-AF25-3F53909255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2900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0 h 6858000"/>
              <a:gd name="connsiteX2" fmla="*/ 3429000 w 3429000"/>
              <a:gd name="connsiteY2" fmla="*/ 6858000 h 6858000"/>
              <a:gd name="connsiteX3" fmla="*/ 0 w 3429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lnTo>
                  <a:pt x="3429000" y="0"/>
                </a:lnTo>
                <a:lnTo>
                  <a:pt x="3429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A2381643-E790-AB45-D329-B1D84E09691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39000" y="0"/>
            <a:ext cx="4581525" cy="2095500"/>
          </a:xfrm>
          <a:custGeom>
            <a:avLst/>
            <a:gdLst>
              <a:gd name="connsiteX0" fmla="*/ 0 w 4581525"/>
              <a:gd name="connsiteY0" fmla="*/ 0 h 2095500"/>
              <a:gd name="connsiteX1" fmla="*/ 4581525 w 4581525"/>
              <a:gd name="connsiteY1" fmla="*/ 0 h 2095500"/>
              <a:gd name="connsiteX2" fmla="*/ 4581525 w 4581525"/>
              <a:gd name="connsiteY2" fmla="*/ 2095500 h 2095500"/>
              <a:gd name="connsiteX3" fmla="*/ 0 w 4581525"/>
              <a:gd name="connsiteY3" fmla="*/ 2095500 h 209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1525" h="2095500">
                <a:moveTo>
                  <a:pt x="0" y="0"/>
                </a:moveTo>
                <a:lnTo>
                  <a:pt x="4581525" y="0"/>
                </a:lnTo>
                <a:lnTo>
                  <a:pt x="4581525" y="2095500"/>
                </a:lnTo>
                <a:lnTo>
                  <a:pt x="0" y="20955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105089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1EFB55C5-671A-5CAC-E701-6B19E94B2C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99771" y="1894114"/>
            <a:ext cx="4296229" cy="4963886"/>
          </a:xfrm>
          <a:custGeom>
            <a:avLst/>
            <a:gdLst>
              <a:gd name="connsiteX0" fmla="*/ 0 w 4296229"/>
              <a:gd name="connsiteY0" fmla="*/ 0 h 4963886"/>
              <a:gd name="connsiteX1" fmla="*/ 4296229 w 4296229"/>
              <a:gd name="connsiteY1" fmla="*/ 0 h 4963886"/>
              <a:gd name="connsiteX2" fmla="*/ 4296229 w 4296229"/>
              <a:gd name="connsiteY2" fmla="*/ 4963886 h 4963886"/>
              <a:gd name="connsiteX3" fmla="*/ 0 w 4296229"/>
              <a:gd name="connsiteY3" fmla="*/ 4963886 h 496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96229" h="4963886">
                <a:moveTo>
                  <a:pt x="0" y="0"/>
                </a:moveTo>
                <a:lnTo>
                  <a:pt x="4296229" y="0"/>
                </a:lnTo>
                <a:lnTo>
                  <a:pt x="4296229" y="4963886"/>
                </a:lnTo>
                <a:lnTo>
                  <a:pt x="0" y="49638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358286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2EE34CFD-5C7A-E8F4-A9ED-191A6F7A7D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70356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F94327-7F00-978E-37E7-241AEF0CF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45E043-7221-B8AD-C168-7DB040899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2D541AC-CC5E-1532-44F5-1C885DAEBF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59103E1-42D0-C3B7-705E-7DC526D8B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3FB2-D000-4288-8932-04C946C0570B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B6605F-FD83-3E0F-5764-109678933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2ECF74B-FA5F-36C3-5777-BFDB299EF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DB2D-2134-428B-AEB5-FD286F4A3B4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244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C9527A3C-8569-9654-05FF-216B405766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19387" y="2445504"/>
            <a:ext cx="2303432" cy="3186041"/>
          </a:xfrm>
          <a:custGeom>
            <a:avLst/>
            <a:gdLst>
              <a:gd name="connsiteX0" fmla="*/ 0 w 2303432"/>
              <a:gd name="connsiteY0" fmla="*/ 0 h 3186041"/>
              <a:gd name="connsiteX1" fmla="*/ 2303432 w 2303432"/>
              <a:gd name="connsiteY1" fmla="*/ 0 h 3186041"/>
              <a:gd name="connsiteX2" fmla="*/ 2303432 w 2303432"/>
              <a:gd name="connsiteY2" fmla="*/ 3186041 h 3186041"/>
              <a:gd name="connsiteX3" fmla="*/ 0 w 2303432"/>
              <a:gd name="connsiteY3" fmla="*/ 3186041 h 3186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3432" h="3186041">
                <a:moveTo>
                  <a:pt x="0" y="0"/>
                </a:moveTo>
                <a:lnTo>
                  <a:pt x="2303432" y="0"/>
                </a:lnTo>
                <a:lnTo>
                  <a:pt x="2303432" y="3186041"/>
                </a:lnTo>
                <a:lnTo>
                  <a:pt x="0" y="31860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2E707C9A-66F9-CB3E-A895-49980163E2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31475" y="2445504"/>
            <a:ext cx="2303432" cy="3186041"/>
          </a:xfrm>
          <a:custGeom>
            <a:avLst/>
            <a:gdLst>
              <a:gd name="connsiteX0" fmla="*/ 0 w 2303432"/>
              <a:gd name="connsiteY0" fmla="*/ 0 h 3186041"/>
              <a:gd name="connsiteX1" fmla="*/ 2303432 w 2303432"/>
              <a:gd name="connsiteY1" fmla="*/ 0 h 3186041"/>
              <a:gd name="connsiteX2" fmla="*/ 2303432 w 2303432"/>
              <a:gd name="connsiteY2" fmla="*/ 3186041 h 3186041"/>
              <a:gd name="connsiteX3" fmla="*/ 0 w 2303432"/>
              <a:gd name="connsiteY3" fmla="*/ 3186041 h 3186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3432" h="3186041">
                <a:moveTo>
                  <a:pt x="0" y="0"/>
                </a:moveTo>
                <a:lnTo>
                  <a:pt x="2303432" y="0"/>
                </a:lnTo>
                <a:lnTo>
                  <a:pt x="2303432" y="3186041"/>
                </a:lnTo>
                <a:lnTo>
                  <a:pt x="0" y="31860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A2C86B0D-7163-B700-6977-A101D3FD3A6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43564" y="1928848"/>
            <a:ext cx="2676961" cy="3702696"/>
          </a:xfrm>
          <a:custGeom>
            <a:avLst/>
            <a:gdLst>
              <a:gd name="connsiteX0" fmla="*/ 0 w 2676961"/>
              <a:gd name="connsiteY0" fmla="*/ 0 h 3702696"/>
              <a:gd name="connsiteX1" fmla="*/ 2676961 w 2676961"/>
              <a:gd name="connsiteY1" fmla="*/ 0 h 3702696"/>
              <a:gd name="connsiteX2" fmla="*/ 2676961 w 2676961"/>
              <a:gd name="connsiteY2" fmla="*/ 3702696 h 3702696"/>
              <a:gd name="connsiteX3" fmla="*/ 0 w 2676961"/>
              <a:gd name="connsiteY3" fmla="*/ 3702696 h 3702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6961" h="3702696">
                <a:moveTo>
                  <a:pt x="0" y="0"/>
                </a:moveTo>
                <a:lnTo>
                  <a:pt x="2676961" y="0"/>
                </a:lnTo>
                <a:lnTo>
                  <a:pt x="2676961" y="3702696"/>
                </a:lnTo>
                <a:lnTo>
                  <a:pt x="0" y="370269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06176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9AADAD6C-BF1B-F608-0F1B-55A27F2A1F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9300" y="3187700"/>
            <a:ext cx="2463800" cy="2463800"/>
          </a:xfrm>
          <a:custGeom>
            <a:avLst/>
            <a:gdLst>
              <a:gd name="connsiteX0" fmla="*/ 0 w 2463800"/>
              <a:gd name="connsiteY0" fmla="*/ 0 h 2463800"/>
              <a:gd name="connsiteX1" fmla="*/ 2463800 w 2463800"/>
              <a:gd name="connsiteY1" fmla="*/ 0 h 2463800"/>
              <a:gd name="connsiteX2" fmla="*/ 2463800 w 2463800"/>
              <a:gd name="connsiteY2" fmla="*/ 2463800 h 2463800"/>
              <a:gd name="connsiteX3" fmla="*/ 0 w 2463800"/>
              <a:gd name="connsiteY3" fmla="*/ 2463800 h 246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3800" h="2463800">
                <a:moveTo>
                  <a:pt x="0" y="0"/>
                </a:moveTo>
                <a:lnTo>
                  <a:pt x="2463800" y="0"/>
                </a:lnTo>
                <a:lnTo>
                  <a:pt x="2463800" y="2463800"/>
                </a:lnTo>
                <a:lnTo>
                  <a:pt x="0" y="2463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96969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xmlns="" id="{B4530796-C40C-6450-2C90-D395B8E153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1475" y="2968626"/>
            <a:ext cx="3149600" cy="2273300"/>
          </a:xfrm>
          <a:custGeom>
            <a:avLst/>
            <a:gdLst>
              <a:gd name="connsiteX0" fmla="*/ 0 w 3149600"/>
              <a:gd name="connsiteY0" fmla="*/ 0 h 2273300"/>
              <a:gd name="connsiteX1" fmla="*/ 3149600 w 3149600"/>
              <a:gd name="connsiteY1" fmla="*/ 0 h 2273300"/>
              <a:gd name="connsiteX2" fmla="*/ 3149600 w 3149600"/>
              <a:gd name="connsiteY2" fmla="*/ 2273300 h 2273300"/>
              <a:gd name="connsiteX3" fmla="*/ 0 w 3149600"/>
              <a:gd name="connsiteY3" fmla="*/ 2273300 h 227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9600" h="2273300">
                <a:moveTo>
                  <a:pt x="0" y="0"/>
                </a:moveTo>
                <a:lnTo>
                  <a:pt x="3149600" y="0"/>
                </a:lnTo>
                <a:lnTo>
                  <a:pt x="3149600" y="2273300"/>
                </a:lnTo>
                <a:lnTo>
                  <a:pt x="0" y="2273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xmlns="" id="{D985B33B-CA32-BDB1-76E3-B13E35B243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52131" y="2968626"/>
            <a:ext cx="3149600" cy="2273300"/>
          </a:xfrm>
          <a:custGeom>
            <a:avLst/>
            <a:gdLst>
              <a:gd name="connsiteX0" fmla="*/ 0 w 3149600"/>
              <a:gd name="connsiteY0" fmla="*/ 0 h 2273300"/>
              <a:gd name="connsiteX1" fmla="*/ 3149600 w 3149600"/>
              <a:gd name="connsiteY1" fmla="*/ 0 h 2273300"/>
              <a:gd name="connsiteX2" fmla="*/ 3149600 w 3149600"/>
              <a:gd name="connsiteY2" fmla="*/ 2273300 h 2273300"/>
              <a:gd name="connsiteX3" fmla="*/ 0 w 3149600"/>
              <a:gd name="connsiteY3" fmla="*/ 2273300 h 227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9600" h="2273300">
                <a:moveTo>
                  <a:pt x="0" y="0"/>
                </a:moveTo>
                <a:lnTo>
                  <a:pt x="3149600" y="0"/>
                </a:lnTo>
                <a:lnTo>
                  <a:pt x="3149600" y="2273300"/>
                </a:lnTo>
                <a:lnTo>
                  <a:pt x="0" y="2273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xmlns="" id="{9BB3E158-36A2-DCB5-CE6E-FCEBBC6698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32787" y="2968626"/>
            <a:ext cx="3149600" cy="2273300"/>
          </a:xfrm>
          <a:custGeom>
            <a:avLst/>
            <a:gdLst>
              <a:gd name="connsiteX0" fmla="*/ 0 w 3149600"/>
              <a:gd name="connsiteY0" fmla="*/ 0 h 2273300"/>
              <a:gd name="connsiteX1" fmla="*/ 3149600 w 3149600"/>
              <a:gd name="connsiteY1" fmla="*/ 0 h 2273300"/>
              <a:gd name="connsiteX2" fmla="*/ 3149600 w 3149600"/>
              <a:gd name="connsiteY2" fmla="*/ 2273300 h 2273300"/>
              <a:gd name="connsiteX3" fmla="*/ 0 w 3149600"/>
              <a:gd name="connsiteY3" fmla="*/ 2273300 h 227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9600" h="2273300">
                <a:moveTo>
                  <a:pt x="0" y="0"/>
                </a:moveTo>
                <a:lnTo>
                  <a:pt x="3149600" y="0"/>
                </a:lnTo>
                <a:lnTo>
                  <a:pt x="3149600" y="2273300"/>
                </a:lnTo>
                <a:lnTo>
                  <a:pt x="0" y="2273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401545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B3DB6C87-B0B0-5988-BEC9-4533D03F96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1370594"/>
          </a:xfrm>
          <a:custGeom>
            <a:avLst/>
            <a:gdLst>
              <a:gd name="connsiteX0" fmla="*/ 0 w 12192000"/>
              <a:gd name="connsiteY0" fmla="*/ 0 h 1370594"/>
              <a:gd name="connsiteX1" fmla="*/ 12192000 w 12192000"/>
              <a:gd name="connsiteY1" fmla="*/ 0 h 1370594"/>
              <a:gd name="connsiteX2" fmla="*/ 12192000 w 12192000"/>
              <a:gd name="connsiteY2" fmla="*/ 1370594 h 1370594"/>
              <a:gd name="connsiteX3" fmla="*/ 0 w 12192000"/>
              <a:gd name="connsiteY3" fmla="*/ 1370594 h 1370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370594">
                <a:moveTo>
                  <a:pt x="0" y="0"/>
                </a:moveTo>
                <a:lnTo>
                  <a:pt x="12192000" y="0"/>
                </a:lnTo>
                <a:lnTo>
                  <a:pt x="12192000" y="1370594"/>
                </a:lnTo>
                <a:lnTo>
                  <a:pt x="0" y="13705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646064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591485B7-438F-DFD8-2872-CEE8E0B043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09123" y="868848"/>
            <a:ext cx="4850206" cy="5989152"/>
          </a:xfrm>
          <a:custGeom>
            <a:avLst/>
            <a:gdLst>
              <a:gd name="connsiteX0" fmla="*/ 0 w 4850206"/>
              <a:gd name="connsiteY0" fmla="*/ 0 h 5989152"/>
              <a:gd name="connsiteX1" fmla="*/ 4850206 w 4850206"/>
              <a:gd name="connsiteY1" fmla="*/ 0 h 5989152"/>
              <a:gd name="connsiteX2" fmla="*/ 4850206 w 4850206"/>
              <a:gd name="connsiteY2" fmla="*/ 5989152 h 5989152"/>
              <a:gd name="connsiteX3" fmla="*/ 0 w 4850206"/>
              <a:gd name="connsiteY3" fmla="*/ 5989152 h 598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0206" h="5989152">
                <a:moveTo>
                  <a:pt x="0" y="0"/>
                </a:moveTo>
                <a:lnTo>
                  <a:pt x="4850206" y="0"/>
                </a:lnTo>
                <a:lnTo>
                  <a:pt x="4850206" y="5989152"/>
                </a:lnTo>
                <a:lnTo>
                  <a:pt x="0" y="59891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498095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09342278-F295-9390-3C07-18DE6B09F0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97858" y="0"/>
            <a:ext cx="10894142" cy="5938974"/>
          </a:xfrm>
          <a:custGeom>
            <a:avLst/>
            <a:gdLst>
              <a:gd name="connsiteX0" fmla="*/ 0 w 10894142"/>
              <a:gd name="connsiteY0" fmla="*/ 0 h 5938974"/>
              <a:gd name="connsiteX1" fmla="*/ 10894142 w 10894142"/>
              <a:gd name="connsiteY1" fmla="*/ 0 h 5938974"/>
              <a:gd name="connsiteX2" fmla="*/ 10894142 w 10894142"/>
              <a:gd name="connsiteY2" fmla="*/ 5938974 h 5938974"/>
              <a:gd name="connsiteX3" fmla="*/ 0 w 10894142"/>
              <a:gd name="connsiteY3" fmla="*/ 5938974 h 5938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94142" h="5938974">
                <a:moveTo>
                  <a:pt x="0" y="0"/>
                </a:moveTo>
                <a:lnTo>
                  <a:pt x="10894142" y="0"/>
                </a:lnTo>
                <a:lnTo>
                  <a:pt x="10894142" y="5938974"/>
                </a:lnTo>
                <a:lnTo>
                  <a:pt x="0" y="59389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63374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5288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70BBE7-B06E-8B81-6AAD-C9500B414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113CDB-5E7C-2E01-81C6-915C4C273B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067861-33B5-5334-463B-7F03AD033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6FE5C-1AED-4C17-AEEB-BE1EBBBB5556}" type="datetimeFigureOut">
              <a:rPr lang="en-IN" smtClean="0"/>
              <a:t>30-09-2025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F9ED21-C061-7FF0-5BF4-7C2E760D1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FEEE52-58F8-7C15-5033-272047C0D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60469-1242-4E01-90AF-3FC6DB67F05B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991843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050379-E848-A965-7CCF-AEDB03EC1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7290CE-8E04-EE0D-A12F-4590AF3DAD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8855E7-2D7F-B362-07BD-E23C08E09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6FE5C-1AED-4C17-AEEB-BE1EBBBB5556}" type="datetimeFigureOut">
              <a:rPr lang="en-IN" smtClean="0"/>
              <a:t>30-09-2025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99B892-F4D3-0E38-335E-15FBF786C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5DBD03-E32A-5E5D-C651-942439417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60469-1242-4E01-90AF-3FC6DB67F05B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344116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D4ED48-B81B-A5A6-3101-9306CDFE5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1EF394-494F-6606-FA97-485C0967A8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B29CBDC-FB48-772F-8B08-7956A62C2C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EA7A32-E660-3A15-1A27-490A79EED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6FE5C-1AED-4C17-AEEB-BE1EBBBB5556}" type="datetimeFigureOut">
              <a:rPr lang="en-IN" smtClean="0"/>
              <a:t>30-09-2025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128A2C3-3298-3BE6-26D9-07255F977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FAE23BA-39A0-AE7F-D2A4-2AEB70E64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60469-1242-4E01-90AF-3FC6DB67F05B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07360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2FAC40-73A9-0939-FA9D-35645B981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0A24DA-8DD5-E51C-5E23-43C64412BF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B69820C-8914-A785-99DD-CAE0E83E6D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A3B3ECE-77D5-33BF-A1EE-EFAA551034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A02D4F0-555E-D100-6BB3-BBD4D5FF8B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AB1AA57-BCE1-D4A5-D040-5D68CD4C3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3FB2-D000-4288-8932-04C946C0570B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6BFFB37-F471-81F2-A435-794E7C8F1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95328D3-E5E1-A972-7F58-686981512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DB2D-2134-428B-AEB5-FD286F4A3B4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340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272B64-2F73-FA1E-E389-C9D42E06B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2416D0-66DB-A91D-6DEE-28D4589D6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519091D-38C0-691D-25BE-E10701802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B3B68A4-3C71-55EE-02D3-04D6C3DD68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5AAA754-6F44-D96B-A9F9-34BC464DFF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DEED605-2A27-CB09-2264-5BBA84DD2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6FE5C-1AED-4C17-AEEB-BE1EBBBB5556}" type="datetimeFigureOut">
              <a:rPr lang="en-IN" smtClean="0"/>
              <a:t>30-09-2025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D9D1C4F-A1C3-93A5-F645-519A1B554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F21DA52-0E85-3AA4-D399-5E5E6F6DC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60469-1242-4E01-90AF-3FC6DB67F05B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438471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906198-3547-CB4A-EC14-78C4D93E9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5C9CD35-BC8E-0F2A-AAEC-BDE864B55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6FE5C-1AED-4C17-AEEB-BE1EBBBB5556}" type="datetimeFigureOut">
              <a:rPr lang="en-IN" smtClean="0"/>
              <a:t>30-09-2025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E448111-69B1-F1EF-B44D-0477FCD6F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E05D227-F879-6D94-2B60-93E775C4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60469-1242-4E01-90AF-3FC6DB67F05B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643230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E1D368B-DB19-A213-1DEE-F662082D3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6FE5C-1AED-4C17-AEEB-BE1EBBBB5556}" type="datetimeFigureOut">
              <a:rPr lang="en-IN" smtClean="0"/>
              <a:t>30-09-2025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0CD5F6-0885-FEBC-9231-7F5E32ECB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7658B13-C2B2-8C49-F530-5933BAD8E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60469-1242-4E01-90AF-3FC6DB67F05B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052967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90A506-3F60-E710-E272-490DBD524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F295A5-BCAD-D62A-AA2C-382F69FAB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9746834-9DD0-B467-5DC8-3BDD40FB56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EC6C3F-C520-D842-A240-A7C7F818F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6FE5C-1AED-4C17-AEEB-BE1EBBBB5556}" type="datetimeFigureOut">
              <a:rPr lang="en-IN" smtClean="0"/>
              <a:t>30-09-2025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A54D96-3A5D-1FF7-783E-6E906875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0F04EEF-FA99-239B-08E3-246CC50D1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60469-1242-4E01-90AF-3FC6DB67F05B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07248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3F0E3D-8E90-1C5F-4F7A-5A7BDE668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5727C15-F275-FABC-07F6-AEF699BDAA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0AF2F04-624A-EFC1-6B90-ADC4E3ED36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99937F5-9FC9-AF87-18BE-E6E7D077F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6FE5C-1AED-4C17-AEEB-BE1EBBBB5556}" type="datetimeFigureOut">
              <a:rPr lang="en-IN" smtClean="0"/>
              <a:t>30-09-2025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B74E106-E09B-1AC6-0CB4-241718E1F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16669D0-5E4B-9C75-4DA1-E4744100D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60469-1242-4E01-90AF-3FC6DB67F05B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57000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28267C-656B-BB12-C21B-7E36DBFC5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ABDBD1E-1C12-9916-1F75-665A837D6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105DDE-8FBE-E059-1CF4-5D44A10B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6FE5C-1AED-4C17-AEEB-BE1EBBBB5556}" type="datetimeFigureOut">
              <a:rPr lang="en-IN" smtClean="0"/>
              <a:t>30-09-2025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2E1439-8587-C592-6C99-7BFF3B0F3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4510E1-5DCB-96F0-3DBF-6CA272A2F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60469-1242-4E01-90AF-3FC6DB67F05B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848832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B42574C-7984-9A6C-8AFB-4E968E6E46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D595D59-5F79-C29D-68ED-64747141C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6871F4-829A-41BA-F510-03DFEDF3F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6FE5C-1AED-4C17-AEEB-BE1EBBBB5556}" type="datetimeFigureOut">
              <a:rPr lang="en-IN" smtClean="0"/>
              <a:t>30-09-2025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71370D-3013-AB3F-ED7E-2761D5CC5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950E5A-F007-5B09-90FE-1F73EADCA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60469-1242-4E01-90AF-3FC6DB67F05B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92186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23E5CA7F-C65A-95BA-4B4B-1EEE42C407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36726" y="3483970"/>
            <a:ext cx="2031391" cy="2032000"/>
          </a:xfrm>
          <a:custGeom>
            <a:avLst/>
            <a:gdLst>
              <a:gd name="connsiteX0" fmla="*/ 0 w 2031391"/>
              <a:gd name="connsiteY0" fmla="*/ 0 h 2032000"/>
              <a:gd name="connsiteX1" fmla="*/ 2031391 w 2031391"/>
              <a:gd name="connsiteY1" fmla="*/ 0 h 2032000"/>
              <a:gd name="connsiteX2" fmla="*/ 2031391 w 2031391"/>
              <a:gd name="connsiteY2" fmla="*/ 2032000 h 2032000"/>
              <a:gd name="connsiteX3" fmla="*/ 0 w 2031391"/>
              <a:gd name="connsiteY3" fmla="*/ 2032000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1391" h="2032000">
                <a:moveTo>
                  <a:pt x="0" y="0"/>
                </a:moveTo>
                <a:lnTo>
                  <a:pt x="2031391" y="0"/>
                </a:lnTo>
                <a:lnTo>
                  <a:pt x="2031391" y="2032000"/>
                </a:lnTo>
                <a:lnTo>
                  <a:pt x="0" y="2032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C287D9A6-98BA-7786-303D-FCF8CAB0CA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65372" y="2308313"/>
            <a:ext cx="2032000" cy="2032000"/>
          </a:xfrm>
          <a:custGeom>
            <a:avLst/>
            <a:gdLst>
              <a:gd name="connsiteX0" fmla="*/ 0 w 2032000"/>
              <a:gd name="connsiteY0" fmla="*/ 0 h 2032000"/>
              <a:gd name="connsiteX1" fmla="*/ 2032000 w 2032000"/>
              <a:gd name="connsiteY1" fmla="*/ 0 h 2032000"/>
              <a:gd name="connsiteX2" fmla="*/ 2032000 w 2032000"/>
              <a:gd name="connsiteY2" fmla="*/ 2032000 h 2032000"/>
              <a:gd name="connsiteX3" fmla="*/ 0 w 2032000"/>
              <a:gd name="connsiteY3" fmla="*/ 2032000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032000">
                <a:moveTo>
                  <a:pt x="0" y="0"/>
                </a:moveTo>
                <a:lnTo>
                  <a:pt x="2032000" y="0"/>
                </a:lnTo>
                <a:lnTo>
                  <a:pt x="2032000" y="2032000"/>
                </a:lnTo>
                <a:lnTo>
                  <a:pt x="0" y="2032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3450AFF7-DB73-9C64-0429-6E7F278C93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94628" y="1770926"/>
            <a:ext cx="2032000" cy="2032000"/>
          </a:xfrm>
          <a:custGeom>
            <a:avLst/>
            <a:gdLst>
              <a:gd name="connsiteX0" fmla="*/ 0 w 2032000"/>
              <a:gd name="connsiteY0" fmla="*/ 0 h 2032000"/>
              <a:gd name="connsiteX1" fmla="*/ 2032000 w 2032000"/>
              <a:gd name="connsiteY1" fmla="*/ 0 h 2032000"/>
              <a:gd name="connsiteX2" fmla="*/ 2032000 w 2032000"/>
              <a:gd name="connsiteY2" fmla="*/ 2032000 h 2032000"/>
              <a:gd name="connsiteX3" fmla="*/ 0 w 2032000"/>
              <a:gd name="connsiteY3" fmla="*/ 2032000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032000">
                <a:moveTo>
                  <a:pt x="0" y="0"/>
                </a:moveTo>
                <a:lnTo>
                  <a:pt x="2032000" y="0"/>
                </a:lnTo>
                <a:lnTo>
                  <a:pt x="2032000" y="2032000"/>
                </a:lnTo>
                <a:lnTo>
                  <a:pt x="0" y="2032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162C50BD-B906-FF1C-773D-CBE5FF1E33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94628" y="3984259"/>
            <a:ext cx="2032000" cy="2032000"/>
          </a:xfrm>
          <a:custGeom>
            <a:avLst/>
            <a:gdLst>
              <a:gd name="connsiteX0" fmla="*/ 0 w 2032000"/>
              <a:gd name="connsiteY0" fmla="*/ 0 h 2032000"/>
              <a:gd name="connsiteX1" fmla="*/ 2032000 w 2032000"/>
              <a:gd name="connsiteY1" fmla="*/ 0 h 2032000"/>
              <a:gd name="connsiteX2" fmla="*/ 2032000 w 2032000"/>
              <a:gd name="connsiteY2" fmla="*/ 2032000 h 2032000"/>
              <a:gd name="connsiteX3" fmla="*/ 0 w 2032000"/>
              <a:gd name="connsiteY3" fmla="*/ 2032000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032000">
                <a:moveTo>
                  <a:pt x="0" y="0"/>
                </a:moveTo>
                <a:lnTo>
                  <a:pt x="2032000" y="0"/>
                </a:lnTo>
                <a:lnTo>
                  <a:pt x="2032000" y="2032000"/>
                </a:lnTo>
                <a:lnTo>
                  <a:pt x="0" y="2032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xmlns="" id="{B1D1C3E0-BC27-7184-FD63-1233C0F653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65372" y="4499970"/>
            <a:ext cx="2032000" cy="2032000"/>
          </a:xfrm>
          <a:custGeom>
            <a:avLst/>
            <a:gdLst>
              <a:gd name="connsiteX0" fmla="*/ 0 w 2032000"/>
              <a:gd name="connsiteY0" fmla="*/ 0 h 2032000"/>
              <a:gd name="connsiteX1" fmla="*/ 2032000 w 2032000"/>
              <a:gd name="connsiteY1" fmla="*/ 0 h 2032000"/>
              <a:gd name="connsiteX2" fmla="*/ 2032000 w 2032000"/>
              <a:gd name="connsiteY2" fmla="*/ 2032000 h 2032000"/>
              <a:gd name="connsiteX3" fmla="*/ 0 w 2032000"/>
              <a:gd name="connsiteY3" fmla="*/ 2032000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032000">
                <a:moveTo>
                  <a:pt x="0" y="0"/>
                </a:moveTo>
                <a:lnTo>
                  <a:pt x="2032000" y="0"/>
                </a:lnTo>
                <a:lnTo>
                  <a:pt x="2032000" y="2032000"/>
                </a:lnTo>
                <a:lnTo>
                  <a:pt x="0" y="2032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xmlns="" id="{035337D7-4C8F-C8F7-6168-255390EA7E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23884" y="2882176"/>
            <a:ext cx="2032000" cy="2032000"/>
          </a:xfrm>
          <a:custGeom>
            <a:avLst/>
            <a:gdLst>
              <a:gd name="connsiteX0" fmla="*/ 0 w 2032000"/>
              <a:gd name="connsiteY0" fmla="*/ 0 h 2032000"/>
              <a:gd name="connsiteX1" fmla="*/ 2032000 w 2032000"/>
              <a:gd name="connsiteY1" fmla="*/ 0 h 2032000"/>
              <a:gd name="connsiteX2" fmla="*/ 2032000 w 2032000"/>
              <a:gd name="connsiteY2" fmla="*/ 2032000 h 2032000"/>
              <a:gd name="connsiteX3" fmla="*/ 0 w 2032000"/>
              <a:gd name="connsiteY3" fmla="*/ 2032000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032000">
                <a:moveTo>
                  <a:pt x="0" y="0"/>
                </a:moveTo>
                <a:lnTo>
                  <a:pt x="2032000" y="0"/>
                </a:lnTo>
                <a:lnTo>
                  <a:pt x="2032000" y="2032000"/>
                </a:lnTo>
                <a:lnTo>
                  <a:pt x="0" y="2032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66702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6E66E6-912D-A0BB-2D2B-E81CE8C85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3B5A102-1848-70A0-3BAD-A5194D508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3FB2-D000-4288-8932-04C946C0570B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A942CA9-D415-A7BE-32BD-ED1743C17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11440F7-82A6-3317-4E02-EE9F22EFE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DB2D-2134-428B-AEB5-FD286F4A3B4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49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2815EC3-11EB-B40F-5DEE-00FE8FAC2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3FB2-D000-4288-8932-04C946C0570B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F6B56C0-8792-EDBE-ADFA-856FC9E7E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E922AEC-9D1F-8223-2375-9217045E0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DB2D-2134-428B-AEB5-FD286F4A3B4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17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D5286A-52A1-32BC-E238-9164DB159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D5267B-3618-6C2C-E4FA-C2577F28B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844120-F656-07AE-8CBA-164D163E52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88F9EAA-F818-E653-D98E-DAE88FCD0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3FB2-D000-4288-8932-04C946C0570B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D3139DB-0551-A0A8-50FF-A5632B41F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191D0DA-03D6-E2F2-8372-84AECE528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DB2D-2134-428B-AEB5-FD286F4A3B4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35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55E960-19DA-CC43-67F7-89EB2F9A0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90CC414-0B70-8388-9DF3-46F79E4CFA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2F22FD7-1496-6F68-3DF9-9183E64A7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FA939A1-DAF5-E33D-05FD-A766644D2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3FB2-D000-4288-8932-04C946C0570B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D6A30CD-DF56-6640-4109-8C7F977C8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94A700-32D6-6B0C-6A27-BF0AF1D6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DB2D-2134-428B-AEB5-FD286F4A3B4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54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896C98A-D6A8-0A1D-F8B3-8F67A0996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82CD21-FD19-0EC4-ACF5-7A8BF6710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355FE-58DC-B609-BCCE-071B7D369D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843FB2-D000-4288-8932-04C946C0570B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644ECB-8E93-B123-E6A4-D0BD75C35F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827385-313E-4E7A-2CBD-ADAAD1E78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C5DB2D-2134-428B-AEB5-FD286F4A3B4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479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7D52674F-32B9-A0B2-4FC1-8F4C70D31A9B}"/>
              </a:ext>
            </a:extLst>
          </p:cNvPr>
          <p:cNvSpPr/>
          <p:nvPr userDrawn="1"/>
        </p:nvSpPr>
        <p:spPr>
          <a:xfrm rot="10800000" flipV="1">
            <a:off x="-2" y="0"/>
            <a:ext cx="12192002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0"/>
            <a:stretch>
              <a:fillRect t="-12833" b="-12833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AD16168-D5D8-BD6E-88FB-344097C9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EDB510-E539-0656-E1A2-1E4051A20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B94557-2637-1C90-CEF7-7E08D23AA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226652-9E46-472B-A082-60C28419F373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8A5500-93CA-68A3-5477-DC38AC902E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928195-A58D-FA52-E6A4-794C0445C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06EED1-E067-4833-AAAB-CD8543B17B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6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6" r:id="rId14"/>
    <p:sldLayoutId id="2147483677" r:id="rId15"/>
    <p:sldLayoutId id="2147483678" r:id="rId16"/>
    <p:sldLayoutId id="2147483679" r:id="rId17"/>
    <p:sldLayoutId id="2147483708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93AFDB7-C802-16E2-35D6-49C4373F9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D5C992-F5B4-CC30-7731-A81CDE65F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113405-CB70-E4F2-5254-CA715DDBE5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6FE5C-1AED-4C17-AEEB-BE1EBBBB5556}" type="datetimeFigureOut">
              <a:rPr lang="en-IN" smtClean="0"/>
              <a:t>30-09-2025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12CBD9-A62C-CCEF-3C6C-6FB8AAACFC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9F4493-7E77-5418-635A-29485CEAE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60469-1242-4E01-90AF-3FC6DB67F05B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2864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  <p:sldLayoutId id="2147483707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image" Target="../media/image18.jpeg"/><Relationship Id="rId2" Type="http://schemas.openxmlformats.org/officeDocument/2006/relationships/image" Target="../media/image1.jpe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2.svg"/><Relationship Id="rId4" Type="http://schemas.microsoft.com/office/2007/relationships/hdphoto" Target="../media/hdphoto1.wdp"/><Relationship Id="rId9" Type="http://schemas.openxmlformats.org/officeDocument/2006/relationships/image" Target="../media/image11.png"/><Relationship Id="rId1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image" Target="../media/image18.jpeg"/><Relationship Id="rId2" Type="http://schemas.openxmlformats.org/officeDocument/2006/relationships/image" Target="../media/image1.jpe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2.svg"/><Relationship Id="rId4" Type="http://schemas.microsoft.com/office/2007/relationships/hdphoto" Target="../media/hdphoto1.wdp"/><Relationship Id="rId9" Type="http://schemas.openxmlformats.org/officeDocument/2006/relationships/image" Target="../media/image11.png"/><Relationship Id="rId1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9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8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microsoft.com/office/2007/relationships/hdphoto" Target="../media/hdphoto2.wdp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6D841EB-FAE7-F9DA-B9F3-C6A708D5E9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89368625-5846-8516-B431-9C98DDFF83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311E55D5-5C64-C4E9-B372-4280CE9B4219}"/>
              </a:ext>
            </a:extLst>
          </p:cNvPr>
          <p:cNvSpPr/>
          <p:nvPr/>
        </p:nvSpPr>
        <p:spPr>
          <a:xfrm rot="10800000" flipV="1">
            <a:off x="-2" y="0"/>
            <a:ext cx="12192002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12833" b="-12833"/>
            </a:stretch>
          </a:blipFill>
        </p:spPr>
        <p:txBody>
          <a:bodyPr/>
          <a:lstStyle/>
          <a:p>
            <a:endParaRPr lang="en-US" b="1" dirty="0">
              <a:latin typeface="Raleway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CFE8E37-7F73-57C9-4C73-BC079F3B40E8}"/>
              </a:ext>
            </a:extLst>
          </p:cNvPr>
          <p:cNvSpPr txBox="1"/>
          <p:nvPr/>
        </p:nvSpPr>
        <p:spPr>
          <a:xfrm>
            <a:off x="0" y="141574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aleway" pitchFamily="2" charset="77"/>
                <a:ea typeface="+mn-ea"/>
                <a:cs typeface="Sora" pitchFamily="2" charset="0"/>
              </a:rPr>
              <a:t>Promoção</a:t>
            </a:r>
            <a:r>
              <a:rPr kumimoji="0" lang="en-I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aleway" pitchFamily="2" charset="77"/>
                <a:ea typeface="+mn-ea"/>
                <a:cs typeface="Sora" pitchFamily="2" charset="0"/>
              </a:rPr>
              <a:t> da </a:t>
            </a:r>
            <a:r>
              <a:rPr kumimoji="0" lang="en-I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aleway" pitchFamily="2" charset="77"/>
                <a:ea typeface="+mn-ea"/>
                <a:cs typeface="Sora" pitchFamily="2" charset="0"/>
              </a:rPr>
              <a:t>Saúde</a:t>
            </a:r>
            <a:r>
              <a:rPr kumimoji="0" lang="en-I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aleway" pitchFamily="2" charset="77"/>
                <a:ea typeface="+mn-ea"/>
                <a:cs typeface="Sora" pitchFamily="2" charset="0"/>
              </a:rPr>
              <a:t> Cardiovascular no SUS</a:t>
            </a: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C444AED1-B32B-3368-F178-012A945F7F52}"/>
              </a:ext>
            </a:extLst>
          </p:cNvPr>
          <p:cNvSpPr/>
          <p:nvPr/>
        </p:nvSpPr>
        <p:spPr>
          <a:xfrm>
            <a:off x="5252200" y="-9872"/>
            <a:ext cx="1687599" cy="1237771"/>
          </a:xfrm>
          <a:custGeom>
            <a:avLst/>
            <a:gdLst/>
            <a:ahLst/>
            <a:cxnLst/>
            <a:rect l="l" t="t" r="r" b="b"/>
            <a:pathLst>
              <a:path w="8298409" h="6086475">
                <a:moveTo>
                  <a:pt x="0" y="0"/>
                </a:moveTo>
                <a:lnTo>
                  <a:pt x="8298409" y="0"/>
                </a:lnTo>
                <a:lnTo>
                  <a:pt x="8298409" y="6086476"/>
                </a:lnTo>
                <a:lnTo>
                  <a:pt x="0" y="6086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95586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  <p:sp>
        <p:nvSpPr>
          <p:cNvPr id="9" name="Untertitel 5">
            <a:extLst>
              <a:ext uri="{FF2B5EF4-FFF2-40B4-BE49-F238E27FC236}">
                <a16:creationId xmlns:a16="http://schemas.microsoft.com/office/drawing/2014/main" xmlns="" id="{B5EB3842-ACED-C3F1-A344-4535C7DE3BA3}"/>
              </a:ext>
            </a:extLst>
          </p:cNvPr>
          <p:cNvSpPr txBox="1">
            <a:spLocks/>
          </p:cNvSpPr>
          <p:nvPr/>
        </p:nvSpPr>
        <p:spPr>
          <a:xfrm>
            <a:off x="1747906" y="2468100"/>
            <a:ext cx="8696186" cy="16711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 SemiBold" pitchFamily="2" charset="0"/>
                <a:ea typeface="+mn-ea"/>
                <a:cs typeface="Arial" panose="020B0604020202020204" pitchFamily="34" charset="0"/>
              </a:rPr>
              <a:t>Carlos Campos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 SemiBold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Arial" panose="020B0604020202020204" pitchFamily="34" charset="0"/>
              </a:rPr>
              <a:t>Professor Livre Docente Faculdade de Medicina da USP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Arial" panose="020B0604020202020204" pitchFamily="34" charset="0"/>
              </a:rPr>
              <a:t>Departamento de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Arial" panose="020B0604020202020204" pitchFamily="34" charset="0"/>
              </a:rPr>
              <a:t>Cardiopneumologia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Imagem 5" descr="Foto preta e branca de um edifício&#10;&#10;Descrição gerada automaticamente">
            <a:extLst>
              <a:ext uri="{FF2B5EF4-FFF2-40B4-BE49-F238E27FC236}">
                <a16:creationId xmlns:a16="http://schemas.microsoft.com/office/drawing/2014/main" xmlns="" id="{5F4F42F1-231D-237E-9E87-A775A9B4FD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861"/>
          <a:stretch/>
        </p:blipFill>
        <p:spPr>
          <a:xfrm>
            <a:off x="0" y="4035718"/>
            <a:ext cx="12191998" cy="281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23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8F544F4-7F8A-370C-6046-697801C75ACA}"/>
              </a:ext>
            </a:extLst>
          </p:cNvPr>
          <p:cNvSpPr/>
          <p:nvPr/>
        </p:nvSpPr>
        <p:spPr>
          <a:xfrm>
            <a:off x="6375800" y="1898220"/>
            <a:ext cx="2002515" cy="369332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D785FC-6273-5D68-8BBA-26A356974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" y="213145"/>
            <a:ext cx="12190413" cy="103404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sz="3600" b="1" dirty="0">
                <a:solidFill>
                  <a:srgbClr val="92D050"/>
                </a:solidFill>
              </a:rPr>
              <a:t>Morte Cardíaca </a:t>
            </a:r>
            <a:r>
              <a:rPr lang="pt-BR" sz="3600" dirty="0">
                <a:solidFill>
                  <a:srgbClr val="92D050"/>
                </a:solidFill>
              </a:rPr>
              <a:t>(Evidência Direta): Imagem vs. Angiografia</a:t>
            </a:r>
            <a:br>
              <a:rPr lang="pt-BR" sz="3600" dirty="0">
                <a:solidFill>
                  <a:srgbClr val="92D050"/>
                </a:solidFill>
              </a:rPr>
            </a:br>
            <a:r>
              <a:rPr lang="pt-BR" sz="3600" dirty="0">
                <a:solidFill>
                  <a:srgbClr val="92D050"/>
                </a:solidFill>
              </a:rPr>
              <a:t>17 ensaios, 11.385 pacientes, 174 eventos</a:t>
            </a:r>
            <a:endParaRPr lang="en-US" sz="3600" dirty="0">
              <a:solidFill>
                <a:srgbClr val="92D05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5FE973B5-1A21-A690-0BD6-BBD3FFDC9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796" y="2061018"/>
            <a:ext cx="806206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09"/>
            <a:r>
              <a:rPr lang="en-US" altLang="en-US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Trial and Year</a:t>
            </a:r>
            <a:endParaRPr lang="en-US" alt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6" name="Rectangle 54">
            <a:extLst>
              <a:ext uri="{FF2B5EF4-FFF2-40B4-BE49-F238E27FC236}">
                <a16:creationId xmlns:a16="http://schemas.microsoft.com/office/drawing/2014/main" xmlns="" id="{2FE93F69-BE4A-89FF-8AC4-7CEE923D7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5318" y="2061018"/>
            <a:ext cx="387876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endParaRPr lang="en-US" alt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7" name="Rectangle 73">
            <a:extLst>
              <a:ext uri="{FF2B5EF4-FFF2-40B4-BE49-F238E27FC236}">
                <a16:creationId xmlns:a16="http://schemas.microsoft.com/office/drawing/2014/main" xmlns="" id="{33A87AAA-9901-7B95-50E4-244666E7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1325" y="1898220"/>
            <a:ext cx="1259796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Intravascular Imaging</a:t>
            </a:r>
            <a:endParaRPr lang="en-US" alt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8" name="Rectangle 74">
            <a:extLst>
              <a:ext uri="{FF2B5EF4-FFF2-40B4-BE49-F238E27FC236}">
                <a16:creationId xmlns:a16="http://schemas.microsoft.com/office/drawing/2014/main" xmlns="" id="{597C6EBE-B60D-ED90-1310-3AEC02428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4832" y="2061018"/>
            <a:ext cx="92962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endParaRPr lang="en-US" alt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9" name="Rectangle 93">
            <a:extLst>
              <a:ext uri="{FF2B5EF4-FFF2-40B4-BE49-F238E27FC236}">
                <a16:creationId xmlns:a16="http://schemas.microsoft.com/office/drawing/2014/main" xmlns="" id="{0E95ACF9-8537-6471-118D-D4E685527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1009" y="2061018"/>
            <a:ext cx="387876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endParaRPr lang="en-US" alt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0" name="Rectangle 112">
            <a:extLst>
              <a:ext uri="{FF2B5EF4-FFF2-40B4-BE49-F238E27FC236}">
                <a16:creationId xmlns:a16="http://schemas.microsoft.com/office/drawing/2014/main" xmlns="" id="{FDD00A70-AF5B-0156-7FA6-ED7CC2C21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2089" y="1898220"/>
            <a:ext cx="742094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Angiography</a:t>
            </a:r>
            <a:endParaRPr lang="en-US" alt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1" name="Rectangle 113">
            <a:extLst>
              <a:ext uri="{FF2B5EF4-FFF2-40B4-BE49-F238E27FC236}">
                <a16:creationId xmlns:a16="http://schemas.microsoft.com/office/drawing/2014/main" xmlns="" id="{516DBBF0-48CF-4994-9790-54CFC574F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7842" y="2061018"/>
            <a:ext cx="92962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endParaRPr lang="en-US" alt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2" name="Line 132">
            <a:extLst>
              <a:ext uri="{FF2B5EF4-FFF2-40B4-BE49-F238E27FC236}">
                <a16:creationId xmlns:a16="http://schemas.microsoft.com/office/drawing/2014/main" xmlns="" id="{B75A1D90-A28E-37C6-BDF2-25CCF102AE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82844" y="2235305"/>
            <a:ext cx="0" cy="3291411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3" name="Freeform 133">
            <a:extLst>
              <a:ext uri="{FF2B5EF4-FFF2-40B4-BE49-F238E27FC236}">
                <a16:creationId xmlns:a16="http://schemas.microsoft.com/office/drawing/2014/main" xmlns="" id="{7843FEAD-3692-2A3A-22D2-803DE01D2908}"/>
              </a:ext>
            </a:extLst>
          </p:cNvPr>
          <p:cNvSpPr>
            <a:spLocks noEditPoints="1"/>
          </p:cNvSpPr>
          <p:nvPr/>
        </p:nvSpPr>
        <p:spPr bwMode="auto">
          <a:xfrm>
            <a:off x="7240115" y="2235306"/>
            <a:ext cx="0" cy="2976603"/>
          </a:xfrm>
          <a:custGeom>
            <a:avLst/>
            <a:gdLst>
              <a:gd name="T0" fmla="*/ 418 h 422"/>
              <a:gd name="T1" fmla="*/ 410 h 422"/>
              <a:gd name="T2" fmla="*/ 402 h 422"/>
              <a:gd name="T3" fmla="*/ 394 h 422"/>
              <a:gd name="T4" fmla="*/ 386 h 422"/>
              <a:gd name="T5" fmla="*/ 378 h 422"/>
              <a:gd name="T6" fmla="*/ 370 h 422"/>
              <a:gd name="T7" fmla="*/ 362 h 422"/>
              <a:gd name="T8" fmla="*/ 354 h 422"/>
              <a:gd name="T9" fmla="*/ 346 h 422"/>
              <a:gd name="T10" fmla="*/ 338 h 422"/>
              <a:gd name="T11" fmla="*/ 330 h 422"/>
              <a:gd name="T12" fmla="*/ 322 h 422"/>
              <a:gd name="T13" fmla="*/ 314 h 422"/>
              <a:gd name="T14" fmla="*/ 306 h 422"/>
              <a:gd name="T15" fmla="*/ 298 h 422"/>
              <a:gd name="T16" fmla="*/ 290 h 422"/>
              <a:gd name="T17" fmla="*/ 282 h 422"/>
              <a:gd name="T18" fmla="*/ 274 h 422"/>
              <a:gd name="T19" fmla="*/ 266 h 422"/>
              <a:gd name="T20" fmla="*/ 258 h 422"/>
              <a:gd name="T21" fmla="*/ 250 h 422"/>
              <a:gd name="T22" fmla="*/ 242 h 422"/>
              <a:gd name="T23" fmla="*/ 234 h 422"/>
              <a:gd name="T24" fmla="*/ 226 h 422"/>
              <a:gd name="T25" fmla="*/ 218 h 422"/>
              <a:gd name="T26" fmla="*/ 210 h 422"/>
              <a:gd name="T27" fmla="*/ 202 h 422"/>
              <a:gd name="T28" fmla="*/ 194 h 422"/>
              <a:gd name="T29" fmla="*/ 186 h 422"/>
              <a:gd name="T30" fmla="*/ 178 h 422"/>
              <a:gd name="T31" fmla="*/ 170 h 422"/>
              <a:gd name="T32" fmla="*/ 162 h 422"/>
              <a:gd name="T33" fmla="*/ 154 h 422"/>
              <a:gd name="T34" fmla="*/ 146 h 422"/>
              <a:gd name="T35" fmla="*/ 138 h 422"/>
              <a:gd name="T36" fmla="*/ 130 h 422"/>
              <a:gd name="T37" fmla="*/ 122 h 422"/>
              <a:gd name="T38" fmla="*/ 114 h 422"/>
              <a:gd name="T39" fmla="*/ 106 h 422"/>
              <a:gd name="T40" fmla="*/ 98 h 422"/>
              <a:gd name="T41" fmla="*/ 90 h 422"/>
              <a:gd name="T42" fmla="*/ 82 h 422"/>
              <a:gd name="T43" fmla="*/ 74 h 422"/>
              <a:gd name="T44" fmla="*/ 66 h 422"/>
              <a:gd name="T45" fmla="*/ 58 h 422"/>
              <a:gd name="T46" fmla="*/ 50 h 422"/>
              <a:gd name="T47" fmla="*/ 42 h 422"/>
              <a:gd name="T48" fmla="*/ 34 h 422"/>
              <a:gd name="T49" fmla="*/ 26 h 422"/>
              <a:gd name="T50" fmla="*/ 18 h 422"/>
              <a:gd name="T51" fmla="*/ 10 h 422"/>
              <a:gd name="T52" fmla="*/ 2 h 42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  <a:cxn ang="0">
                <a:pos x="0" y="T45"/>
              </a:cxn>
              <a:cxn ang="0">
                <a:pos x="0" y="T46"/>
              </a:cxn>
              <a:cxn ang="0">
                <a:pos x="0" y="T47"/>
              </a:cxn>
              <a:cxn ang="0">
                <a:pos x="0" y="T48"/>
              </a:cxn>
              <a:cxn ang="0">
                <a:pos x="0" y="T49"/>
              </a:cxn>
              <a:cxn ang="0">
                <a:pos x="0" y="T50"/>
              </a:cxn>
              <a:cxn ang="0">
                <a:pos x="0" y="T51"/>
              </a:cxn>
              <a:cxn ang="0">
                <a:pos x="0" y="T52"/>
              </a:cxn>
            </a:cxnLst>
            <a:rect l="0" t="0" r="r" b="b"/>
            <a:pathLst>
              <a:path h="422">
                <a:moveTo>
                  <a:pt x="0" y="418"/>
                </a:moveTo>
                <a:lnTo>
                  <a:pt x="0" y="414"/>
                </a:lnTo>
                <a:moveTo>
                  <a:pt x="0" y="410"/>
                </a:moveTo>
                <a:lnTo>
                  <a:pt x="0" y="406"/>
                </a:lnTo>
                <a:moveTo>
                  <a:pt x="0" y="402"/>
                </a:moveTo>
                <a:lnTo>
                  <a:pt x="0" y="398"/>
                </a:lnTo>
                <a:moveTo>
                  <a:pt x="0" y="394"/>
                </a:moveTo>
                <a:lnTo>
                  <a:pt x="0" y="390"/>
                </a:lnTo>
                <a:moveTo>
                  <a:pt x="0" y="386"/>
                </a:moveTo>
                <a:lnTo>
                  <a:pt x="0" y="382"/>
                </a:lnTo>
                <a:moveTo>
                  <a:pt x="0" y="378"/>
                </a:moveTo>
                <a:lnTo>
                  <a:pt x="0" y="374"/>
                </a:lnTo>
                <a:moveTo>
                  <a:pt x="0" y="370"/>
                </a:moveTo>
                <a:lnTo>
                  <a:pt x="0" y="366"/>
                </a:lnTo>
                <a:moveTo>
                  <a:pt x="0" y="362"/>
                </a:moveTo>
                <a:lnTo>
                  <a:pt x="0" y="358"/>
                </a:lnTo>
                <a:moveTo>
                  <a:pt x="0" y="354"/>
                </a:moveTo>
                <a:lnTo>
                  <a:pt x="0" y="350"/>
                </a:lnTo>
                <a:moveTo>
                  <a:pt x="0" y="346"/>
                </a:moveTo>
                <a:lnTo>
                  <a:pt x="0" y="342"/>
                </a:lnTo>
                <a:moveTo>
                  <a:pt x="0" y="338"/>
                </a:moveTo>
                <a:lnTo>
                  <a:pt x="0" y="334"/>
                </a:lnTo>
                <a:moveTo>
                  <a:pt x="0" y="330"/>
                </a:moveTo>
                <a:lnTo>
                  <a:pt x="0" y="326"/>
                </a:lnTo>
                <a:moveTo>
                  <a:pt x="0" y="322"/>
                </a:moveTo>
                <a:lnTo>
                  <a:pt x="0" y="318"/>
                </a:lnTo>
                <a:moveTo>
                  <a:pt x="0" y="314"/>
                </a:moveTo>
                <a:lnTo>
                  <a:pt x="0" y="310"/>
                </a:lnTo>
                <a:moveTo>
                  <a:pt x="0" y="306"/>
                </a:moveTo>
                <a:lnTo>
                  <a:pt x="0" y="302"/>
                </a:lnTo>
                <a:moveTo>
                  <a:pt x="0" y="298"/>
                </a:moveTo>
                <a:lnTo>
                  <a:pt x="0" y="294"/>
                </a:lnTo>
                <a:moveTo>
                  <a:pt x="0" y="290"/>
                </a:moveTo>
                <a:lnTo>
                  <a:pt x="0" y="286"/>
                </a:lnTo>
                <a:moveTo>
                  <a:pt x="0" y="282"/>
                </a:moveTo>
                <a:lnTo>
                  <a:pt x="0" y="278"/>
                </a:lnTo>
                <a:moveTo>
                  <a:pt x="0" y="274"/>
                </a:moveTo>
                <a:lnTo>
                  <a:pt x="0" y="270"/>
                </a:lnTo>
                <a:moveTo>
                  <a:pt x="0" y="266"/>
                </a:moveTo>
                <a:lnTo>
                  <a:pt x="0" y="262"/>
                </a:lnTo>
                <a:moveTo>
                  <a:pt x="0" y="258"/>
                </a:moveTo>
                <a:lnTo>
                  <a:pt x="0" y="254"/>
                </a:lnTo>
                <a:moveTo>
                  <a:pt x="0" y="250"/>
                </a:moveTo>
                <a:lnTo>
                  <a:pt x="0" y="246"/>
                </a:lnTo>
                <a:moveTo>
                  <a:pt x="0" y="242"/>
                </a:moveTo>
                <a:lnTo>
                  <a:pt x="0" y="238"/>
                </a:lnTo>
                <a:moveTo>
                  <a:pt x="0" y="234"/>
                </a:moveTo>
                <a:lnTo>
                  <a:pt x="0" y="230"/>
                </a:lnTo>
                <a:moveTo>
                  <a:pt x="0" y="226"/>
                </a:moveTo>
                <a:lnTo>
                  <a:pt x="0" y="222"/>
                </a:lnTo>
                <a:moveTo>
                  <a:pt x="0" y="218"/>
                </a:moveTo>
                <a:lnTo>
                  <a:pt x="0" y="214"/>
                </a:lnTo>
                <a:moveTo>
                  <a:pt x="0" y="210"/>
                </a:moveTo>
                <a:lnTo>
                  <a:pt x="0" y="206"/>
                </a:lnTo>
                <a:moveTo>
                  <a:pt x="0" y="202"/>
                </a:moveTo>
                <a:lnTo>
                  <a:pt x="0" y="198"/>
                </a:lnTo>
                <a:moveTo>
                  <a:pt x="0" y="194"/>
                </a:moveTo>
                <a:lnTo>
                  <a:pt x="0" y="190"/>
                </a:lnTo>
                <a:moveTo>
                  <a:pt x="0" y="186"/>
                </a:moveTo>
                <a:lnTo>
                  <a:pt x="0" y="182"/>
                </a:lnTo>
                <a:moveTo>
                  <a:pt x="0" y="178"/>
                </a:moveTo>
                <a:lnTo>
                  <a:pt x="0" y="174"/>
                </a:lnTo>
                <a:moveTo>
                  <a:pt x="0" y="170"/>
                </a:moveTo>
                <a:lnTo>
                  <a:pt x="0" y="166"/>
                </a:lnTo>
                <a:moveTo>
                  <a:pt x="0" y="162"/>
                </a:moveTo>
                <a:lnTo>
                  <a:pt x="0" y="158"/>
                </a:lnTo>
                <a:moveTo>
                  <a:pt x="0" y="154"/>
                </a:moveTo>
                <a:lnTo>
                  <a:pt x="0" y="150"/>
                </a:lnTo>
                <a:moveTo>
                  <a:pt x="0" y="146"/>
                </a:moveTo>
                <a:lnTo>
                  <a:pt x="0" y="142"/>
                </a:lnTo>
                <a:moveTo>
                  <a:pt x="0" y="138"/>
                </a:moveTo>
                <a:lnTo>
                  <a:pt x="0" y="134"/>
                </a:lnTo>
                <a:moveTo>
                  <a:pt x="0" y="130"/>
                </a:moveTo>
                <a:lnTo>
                  <a:pt x="0" y="126"/>
                </a:lnTo>
                <a:moveTo>
                  <a:pt x="0" y="122"/>
                </a:moveTo>
                <a:lnTo>
                  <a:pt x="0" y="118"/>
                </a:lnTo>
                <a:moveTo>
                  <a:pt x="0" y="114"/>
                </a:moveTo>
                <a:lnTo>
                  <a:pt x="0" y="110"/>
                </a:lnTo>
                <a:moveTo>
                  <a:pt x="0" y="106"/>
                </a:moveTo>
                <a:lnTo>
                  <a:pt x="0" y="102"/>
                </a:lnTo>
                <a:moveTo>
                  <a:pt x="0" y="98"/>
                </a:moveTo>
                <a:lnTo>
                  <a:pt x="0" y="94"/>
                </a:lnTo>
                <a:moveTo>
                  <a:pt x="0" y="90"/>
                </a:moveTo>
                <a:lnTo>
                  <a:pt x="0" y="86"/>
                </a:lnTo>
                <a:moveTo>
                  <a:pt x="0" y="82"/>
                </a:moveTo>
                <a:lnTo>
                  <a:pt x="0" y="78"/>
                </a:lnTo>
                <a:moveTo>
                  <a:pt x="0" y="74"/>
                </a:moveTo>
                <a:lnTo>
                  <a:pt x="0" y="70"/>
                </a:lnTo>
                <a:moveTo>
                  <a:pt x="0" y="66"/>
                </a:moveTo>
                <a:lnTo>
                  <a:pt x="0" y="62"/>
                </a:lnTo>
                <a:moveTo>
                  <a:pt x="0" y="58"/>
                </a:moveTo>
                <a:lnTo>
                  <a:pt x="0" y="54"/>
                </a:lnTo>
                <a:moveTo>
                  <a:pt x="0" y="50"/>
                </a:moveTo>
                <a:lnTo>
                  <a:pt x="0" y="46"/>
                </a:lnTo>
                <a:moveTo>
                  <a:pt x="0" y="42"/>
                </a:moveTo>
                <a:lnTo>
                  <a:pt x="0" y="38"/>
                </a:lnTo>
                <a:moveTo>
                  <a:pt x="0" y="34"/>
                </a:moveTo>
                <a:lnTo>
                  <a:pt x="0" y="30"/>
                </a:lnTo>
                <a:moveTo>
                  <a:pt x="0" y="26"/>
                </a:moveTo>
                <a:lnTo>
                  <a:pt x="0" y="22"/>
                </a:lnTo>
                <a:moveTo>
                  <a:pt x="0" y="18"/>
                </a:moveTo>
                <a:lnTo>
                  <a:pt x="0" y="14"/>
                </a:lnTo>
                <a:moveTo>
                  <a:pt x="0" y="10"/>
                </a:moveTo>
                <a:lnTo>
                  <a:pt x="0" y="6"/>
                </a:lnTo>
                <a:moveTo>
                  <a:pt x="0" y="2"/>
                </a:moveTo>
              </a:path>
            </a:pathLst>
          </a:cu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4" name="Freeform 134">
            <a:extLst>
              <a:ext uri="{FF2B5EF4-FFF2-40B4-BE49-F238E27FC236}">
                <a16:creationId xmlns:a16="http://schemas.microsoft.com/office/drawing/2014/main" xmlns="" id="{DF71051D-6CFF-DFA8-9469-4B473669E581}"/>
              </a:ext>
            </a:extLst>
          </p:cNvPr>
          <p:cNvSpPr>
            <a:spLocks noEditPoints="1"/>
          </p:cNvSpPr>
          <p:nvPr/>
        </p:nvSpPr>
        <p:spPr bwMode="auto">
          <a:xfrm>
            <a:off x="7247935" y="2235305"/>
            <a:ext cx="0" cy="3159751"/>
          </a:xfrm>
          <a:custGeom>
            <a:avLst/>
            <a:gdLst>
              <a:gd name="T0" fmla="*/ 441 h 448"/>
              <a:gd name="T1" fmla="*/ 433 h 448"/>
              <a:gd name="T2" fmla="*/ 425 h 448"/>
              <a:gd name="T3" fmla="*/ 417 h 448"/>
              <a:gd name="T4" fmla="*/ 409 h 448"/>
              <a:gd name="T5" fmla="*/ 401 h 448"/>
              <a:gd name="T6" fmla="*/ 393 h 448"/>
              <a:gd name="T7" fmla="*/ 385 h 448"/>
              <a:gd name="T8" fmla="*/ 377 h 448"/>
              <a:gd name="T9" fmla="*/ 369 h 448"/>
              <a:gd name="T10" fmla="*/ 361 h 448"/>
              <a:gd name="T11" fmla="*/ 353 h 448"/>
              <a:gd name="T12" fmla="*/ 345 h 448"/>
              <a:gd name="T13" fmla="*/ 337 h 448"/>
              <a:gd name="T14" fmla="*/ 329 h 448"/>
              <a:gd name="T15" fmla="*/ 321 h 448"/>
              <a:gd name="T16" fmla="*/ 313 h 448"/>
              <a:gd name="T17" fmla="*/ 305 h 448"/>
              <a:gd name="T18" fmla="*/ 297 h 448"/>
              <a:gd name="T19" fmla="*/ 289 h 448"/>
              <a:gd name="T20" fmla="*/ 281 h 448"/>
              <a:gd name="T21" fmla="*/ 273 h 448"/>
              <a:gd name="T22" fmla="*/ 265 h 448"/>
              <a:gd name="T23" fmla="*/ 257 h 448"/>
              <a:gd name="T24" fmla="*/ 249 h 448"/>
              <a:gd name="T25" fmla="*/ 241 h 448"/>
              <a:gd name="T26" fmla="*/ 233 h 448"/>
              <a:gd name="T27" fmla="*/ 225 h 448"/>
              <a:gd name="T28" fmla="*/ 217 h 448"/>
              <a:gd name="T29" fmla="*/ 209 h 448"/>
              <a:gd name="T30" fmla="*/ 201 h 448"/>
              <a:gd name="T31" fmla="*/ 193 h 448"/>
              <a:gd name="T32" fmla="*/ 185 h 448"/>
              <a:gd name="T33" fmla="*/ 177 h 448"/>
              <a:gd name="T34" fmla="*/ 169 h 448"/>
              <a:gd name="T35" fmla="*/ 161 h 448"/>
              <a:gd name="T36" fmla="*/ 153 h 448"/>
              <a:gd name="T37" fmla="*/ 145 h 448"/>
              <a:gd name="T38" fmla="*/ 137 h 448"/>
              <a:gd name="T39" fmla="*/ 129 h 448"/>
              <a:gd name="T40" fmla="*/ 121 h 448"/>
              <a:gd name="T41" fmla="*/ 113 h 448"/>
              <a:gd name="T42" fmla="*/ 105 h 448"/>
              <a:gd name="T43" fmla="*/ 97 h 448"/>
              <a:gd name="T44" fmla="*/ 89 h 448"/>
              <a:gd name="T45" fmla="*/ 81 h 448"/>
              <a:gd name="T46" fmla="*/ 73 h 448"/>
              <a:gd name="T47" fmla="*/ 65 h 448"/>
              <a:gd name="T48" fmla="*/ 57 h 448"/>
              <a:gd name="T49" fmla="*/ 49 h 448"/>
              <a:gd name="T50" fmla="*/ 41 h 448"/>
              <a:gd name="T51" fmla="*/ 33 h 448"/>
              <a:gd name="T52" fmla="*/ 25 h 448"/>
              <a:gd name="T53" fmla="*/ 17 h 448"/>
              <a:gd name="T54" fmla="*/ 9 h 448"/>
              <a:gd name="T55" fmla="*/ 1 h 44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  <a:cxn ang="0">
                <a:pos x="0" y="T45"/>
              </a:cxn>
              <a:cxn ang="0">
                <a:pos x="0" y="T46"/>
              </a:cxn>
              <a:cxn ang="0">
                <a:pos x="0" y="T47"/>
              </a:cxn>
              <a:cxn ang="0">
                <a:pos x="0" y="T48"/>
              </a:cxn>
              <a:cxn ang="0">
                <a:pos x="0" y="T49"/>
              </a:cxn>
              <a:cxn ang="0">
                <a:pos x="0" y="T50"/>
              </a:cxn>
              <a:cxn ang="0">
                <a:pos x="0" y="T51"/>
              </a:cxn>
              <a:cxn ang="0">
                <a:pos x="0" y="T52"/>
              </a:cxn>
              <a:cxn ang="0">
                <a:pos x="0" y="T53"/>
              </a:cxn>
              <a:cxn ang="0">
                <a:pos x="0" y="T54"/>
              </a:cxn>
              <a:cxn ang="0">
                <a:pos x="0" y="T55"/>
              </a:cxn>
            </a:cxnLst>
            <a:rect l="0" t="0" r="r" b="b"/>
            <a:pathLst>
              <a:path h="448">
                <a:moveTo>
                  <a:pt x="0" y="445"/>
                </a:moveTo>
                <a:lnTo>
                  <a:pt x="0" y="444"/>
                </a:lnTo>
                <a:moveTo>
                  <a:pt x="0" y="441"/>
                </a:moveTo>
                <a:lnTo>
                  <a:pt x="0" y="440"/>
                </a:lnTo>
                <a:moveTo>
                  <a:pt x="0" y="437"/>
                </a:moveTo>
                <a:lnTo>
                  <a:pt x="0" y="436"/>
                </a:lnTo>
                <a:moveTo>
                  <a:pt x="0" y="433"/>
                </a:moveTo>
                <a:lnTo>
                  <a:pt x="0" y="432"/>
                </a:lnTo>
                <a:moveTo>
                  <a:pt x="0" y="429"/>
                </a:moveTo>
                <a:lnTo>
                  <a:pt x="0" y="428"/>
                </a:lnTo>
                <a:moveTo>
                  <a:pt x="0" y="425"/>
                </a:moveTo>
                <a:lnTo>
                  <a:pt x="0" y="424"/>
                </a:lnTo>
                <a:moveTo>
                  <a:pt x="0" y="421"/>
                </a:moveTo>
                <a:lnTo>
                  <a:pt x="0" y="420"/>
                </a:lnTo>
                <a:moveTo>
                  <a:pt x="0" y="417"/>
                </a:moveTo>
                <a:lnTo>
                  <a:pt x="0" y="416"/>
                </a:lnTo>
                <a:moveTo>
                  <a:pt x="0" y="413"/>
                </a:moveTo>
                <a:lnTo>
                  <a:pt x="0" y="412"/>
                </a:lnTo>
                <a:moveTo>
                  <a:pt x="0" y="409"/>
                </a:moveTo>
                <a:lnTo>
                  <a:pt x="0" y="408"/>
                </a:lnTo>
                <a:moveTo>
                  <a:pt x="0" y="405"/>
                </a:moveTo>
                <a:lnTo>
                  <a:pt x="0" y="404"/>
                </a:lnTo>
                <a:moveTo>
                  <a:pt x="0" y="401"/>
                </a:moveTo>
                <a:lnTo>
                  <a:pt x="0" y="400"/>
                </a:lnTo>
                <a:moveTo>
                  <a:pt x="0" y="397"/>
                </a:moveTo>
                <a:lnTo>
                  <a:pt x="0" y="396"/>
                </a:lnTo>
                <a:moveTo>
                  <a:pt x="0" y="393"/>
                </a:moveTo>
                <a:lnTo>
                  <a:pt x="0" y="392"/>
                </a:lnTo>
                <a:moveTo>
                  <a:pt x="0" y="389"/>
                </a:moveTo>
                <a:lnTo>
                  <a:pt x="0" y="388"/>
                </a:lnTo>
                <a:moveTo>
                  <a:pt x="0" y="385"/>
                </a:moveTo>
                <a:lnTo>
                  <a:pt x="0" y="384"/>
                </a:lnTo>
                <a:moveTo>
                  <a:pt x="0" y="381"/>
                </a:moveTo>
                <a:lnTo>
                  <a:pt x="0" y="380"/>
                </a:lnTo>
                <a:moveTo>
                  <a:pt x="0" y="377"/>
                </a:moveTo>
                <a:lnTo>
                  <a:pt x="0" y="376"/>
                </a:lnTo>
                <a:moveTo>
                  <a:pt x="0" y="373"/>
                </a:moveTo>
                <a:lnTo>
                  <a:pt x="0" y="372"/>
                </a:lnTo>
                <a:moveTo>
                  <a:pt x="0" y="369"/>
                </a:moveTo>
                <a:lnTo>
                  <a:pt x="0" y="368"/>
                </a:lnTo>
                <a:moveTo>
                  <a:pt x="0" y="365"/>
                </a:moveTo>
                <a:lnTo>
                  <a:pt x="0" y="364"/>
                </a:lnTo>
                <a:moveTo>
                  <a:pt x="0" y="361"/>
                </a:moveTo>
                <a:lnTo>
                  <a:pt x="0" y="360"/>
                </a:lnTo>
                <a:moveTo>
                  <a:pt x="0" y="357"/>
                </a:moveTo>
                <a:lnTo>
                  <a:pt x="0" y="356"/>
                </a:lnTo>
                <a:moveTo>
                  <a:pt x="0" y="353"/>
                </a:moveTo>
                <a:lnTo>
                  <a:pt x="0" y="352"/>
                </a:lnTo>
                <a:moveTo>
                  <a:pt x="0" y="349"/>
                </a:moveTo>
                <a:lnTo>
                  <a:pt x="0" y="348"/>
                </a:lnTo>
                <a:moveTo>
                  <a:pt x="0" y="345"/>
                </a:moveTo>
                <a:lnTo>
                  <a:pt x="0" y="344"/>
                </a:lnTo>
                <a:moveTo>
                  <a:pt x="0" y="341"/>
                </a:moveTo>
                <a:lnTo>
                  <a:pt x="0" y="340"/>
                </a:lnTo>
                <a:moveTo>
                  <a:pt x="0" y="337"/>
                </a:moveTo>
                <a:lnTo>
                  <a:pt x="0" y="336"/>
                </a:lnTo>
                <a:moveTo>
                  <a:pt x="0" y="333"/>
                </a:moveTo>
                <a:lnTo>
                  <a:pt x="0" y="332"/>
                </a:lnTo>
                <a:moveTo>
                  <a:pt x="0" y="329"/>
                </a:moveTo>
                <a:lnTo>
                  <a:pt x="0" y="328"/>
                </a:lnTo>
                <a:moveTo>
                  <a:pt x="0" y="325"/>
                </a:moveTo>
                <a:lnTo>
                  <a:pt x="0" y="324"/>
                </a:lnTo>
                <a:moveTo>
                  <a:pt x="0" y="321"/>
                </a:moveTo>
                <a:lnTo>
                  <a:pt x="0" y="320"/>
                </a:lnTo>
                <a:moveTo>
                  <a:pt x="0" y="317"/>
                </a:moveTo>
                <a:lnTo>
                  <a:pt x="0" y="316"/>
                </a:lnTo>
                <a:moveTo>
                  <a:pt x="0" y="313"/>
                </a:moveTo>
                <a:lnTo>
                  <a:pt x="0" y="312"/>
                </a:lnTo>
                <a:moveTo>
                  <a:pt x="0" y="309"/>
                </a:moveTo>
                <a:lnTo>
                  <a:pt x="0" y="308"/>
                </a:lnTo>
                <a:moveTo>
                  <a:pt x="0" y="305"/>
                </a:moveTo>
                <a:lnTo>
                  <a:pt x="0" y="304"/>
                </a:lnTo>
                <a:moveTo>
                  <a:pt x="0" y="301"/>
                </a:moveTo>
                <a:lnTo>
                  <a:pt x="0" y="300"/>
                </a:lnTo>
                <a:moveTo>
                  <a:pt x="0" y="297"/>
                </a:moveTo>
                <a:lnTo>
                  <a:pt x="0" y="296"/>
                </a:lnTo>
                <a:moveTo>
                  <a:pt x="0" y="293"/>
                </a:moveTo>
                <a:lnTo>
                  <a:pt x="0" y="292"/>
                </a:lnTo>
                <a:moveTo>
                  <a:pt x="0" y="289"/>
                </a:moveTo>
                <a:lnTo>
                  <a:pt x="0" y="288"/>
                </a:lnTo>
                <a:moveTo>
                  <a:pt x="0" y="285"/>
                </a:moveTo>
                <a:lnTo>
                  <a:pt x="0" y="284"/>
                </a:lnTo>
                <a:moveTo>
                  <a:pt x="0" y="281"/>
                </a:moveTo>
                <a:lnTo>
                  <a:pt x="0" y="280"/>
                </a:lnTo>
                <a:moveTo>
                  <a:pt x="0" y="277"/>
                </a:moveTo>
                <a:lnTo>
                  <a:pt x="0" y="276"/>
                </a:lnTo>
                <a:moveTo>
                  <a:pt x="0" y="273"/>
                </a:moveTo>
                <a:lnTo>
                  <a:pt x="0" y="272"/>
                </a:lnTo>
                <a:moveTo>
                  <a:pt x="0" y="269"/>
                </a:moveTo>
                <a:lnTo>
                  <a:pt x="0" y="268"/>
                </a:lnTo>
                <a:moveTo>
                  <a:pt x="0" y="265"/>
                </a:moveTo>
                <a:lnTo>
                  <a:pt x="0" y="264"/>
                </a:lnTo>
                <a:moveTo>
                  <a:pt x="0" y="261"/>
                </a:moveTo>
                <a:lnTo>
                  <a:pt x="0" y="260"/>
                </a:lnTo>
                <a:moveTo>
                  <a:pt x="0" y="257"/>
                </a:moveTo>
                <a:lnTo>
                  <a:pt x="0" y="256"/>
                </a:lnTo>
                <a:moveTo>
                  <a:pt x="0" y="253"/>
                </a:moveTo>
                <a:lnTo>
                  <a:pt x="0" y="252"/>
                </a:lnTo>
                <a:moveTo>
                  <a:pt x="0" y="249"/>
                </a:moveTo>
                <a:lnTo>
                  <a:pt x="0" y="248"/>
                </a:lnTo>
                <a:moveTo>
                  <a:pt x="0" y="245"/>
                </a:moveTo>
                <a:lnTo>
                  <a:pt x="0" y="244"/>
                </a:lnTo>
                <a:moveTo>
                  <a:pt x="0" y="241"/>
                </a:moveTo>
                <a:lnTo>
                  <a:pt x="0" y="240"/>
                </a:lnTo>
                <a:moveTo>
                  <a:pt x="0" y="237"/>
                </a:moveTo>
                <a:lnTo>
                  <a:pt x="0" y="236"/>
                </a:lnTo>
                <a:moveTo>
                  <a:pt x="0" y="233"/>
                </a:moveTo>
                <a:lnTo>
                  <a:pt x="0" y="232"/>
                </a:lnTo>
                <a:moveTo>
                  <a:pt x="0" y="229"/>
                </a:moveTo>
                <a:lnTo>
                  <a:pt x="0" y="228"/>
                </a:lnTo>
                <a:moveTo>
                  <a:pt x="0" y="225"/>
                </a:moveTo>
                <a:lnTo>
                  <a:pt x="0" y="224"/>
                </a:lnTo>
                <a:moveTo>
                  <a:pt x="0" y="221"/>
                </a:moveTo>
                <a:lnTo>
                  <a:pt x="0" y="220"/>
                </a:lnTo>
                <a:moveTo>
                  <a:pt x="0" y="217"/>
                </a:moveTo>
                <a:lnTo>
                  <a:pt x="0" y="216"/>
                </a:lnTo>
                <a:moveTo>
                  <a:pt x="0" y="213"/>
                </a:moveTo>
                <a:lnTo>
                  <a:pt x="0" y="212"/>
                </a:lnTo>
                <a:moveTo>
                  <a:pt x="0" y="209"/>
                </a:moveTo>
                <a:lnTo>
                  <a:pt x="0" y="208"/>
                </a:lnTo>
                <a:moveTo>
                  <a:pt x="0" y="205"/>
                </a:moveTo>
                <a:lnTo>
                  <a:pt x="0" y="204"/>
                </a:lnTo>
                <a:moveTo>
                  <a:pt x="0" y="201"/>
                </a:moveTo>
                <a:lnTo>
                  <a:pt x="0" y="200"/>
                </a:lnTo>
                <a:moveTo>
                  <a:pt x="0" y="197"/>
                </a:moveTo>
                <a:lnTo>
                  <a:pt x="0" y="196"/>
                </a:lnTo>
                <a:moveTo>
                  <a:pt x="0" y="193"/>
                </a:moveTo>
                <a:lnTo>
                  <a:pt x="0" y="192"/>
                </a:lnTo>
                <a:moveTo>
                  <a:pt x="0" y="189"/>
                </a:moveTo>
                <a:lnTo>
                  <a:pt x="0" y="188"/>
                </a:lnTo>
                <a:moveTo>
                  <a:pt x="0" y="185"/>
                </a:moveTo>
                <a:lnTo>
                  <a:pt x="0" y="184"/>
                </a:lnTo>
                <a:moveTo>
                  <a:pt x="0" y="181"/>
                </a:moveTo>
                <a:lnTo>
                  <a:pt x="0" y="180"/>
                </a:lnTo>
                <a:moveTo>
                  <a:pt x="0" y="177"/>
                </a:moveTo>
                <a:lnTo>
                  <a:pt x="0" y="176"/>
                </a:lnTo>
                <a:moveTo>
                  <a:pt x="0" y="173"/>
                </a:moveTo>
                <a:lnTo>
                  <a:pt x="0" y="172"/>
                </a:lnTo>
                <a:moveTo>
                  <a:pt x="0" y="169"/>
                </a:moveTo>
                <a:lnTo>
                  <a:pt x="0" y="168"/>
                </a:lnTo>
                <a:moveTo>
                  <a:pt x="0" y="165"/>
                </a:moveTo>
                <a:lnTo>
                  <a:pt x="0" y="164"/>
                </a:lnTo>
                <a:moveTo>
                  <a:pt x="0" y="161"/>
                </a:moveTo>
                <a:lnTo>
                  <a:pt x="0" y="160"/>
                </a:lnTo>
                <a:moveTo>
                  <a:pt x="0" y="157"/>
                </a:moveTo>
                <a:lnTo>
                  <a:pt x="0" y="156"/>
                </a:lnTo>
                <a:moveTo>
                  <a:pt x="0" y="153"/>
                </a:moveTo>
                <a:lnTo>
                  <a:pt x="0" y="152"/>
                </a:lnTo>
                <a:moveTo>
                  <a:pt x="0" y="149"/>
                </a:moveTo>
                <a:lnTo>
                  <a:pt x="0" y="148"/>
                </a:lnTo>
                <a:moveTo>
                  <a:pt x="0" y="145"/>
                </a:moveTo>
                <a:lnTo>
                  <a:pt x="0" y="144"/>
                </a:lnTo>
                <a:moveTo>
                  <a:pt x="0" y="141"/>
                </a:moveTo>
                <a:lnTo>
                  <a:pt x="0" y="140"/>
                </a:lnTo>
                <a:moveTo>
                  <a:pt x="0" y="137"/>
                </a:moveTo>
                <a:lnTo>
                  <a:pt x="0" y="136"/>
                </a:lnTo>
                <a:moveTo>
                  <a:pt x="0" y="133"/>
                </a:moveTo>
                <a:lnTo>
                  <a:pt x="0" y="132"/>
                </a:lnTo>
                <a:moveTo>
                  <a:pt x="0" y="129"/>
                </a:moveTo>
                <a:lnTo>
                  <a:pt x="0" y="128"/>
                </a:lnTo>
                <a:moveTo>
                  <a:pt x="0" y="125"/>
                </a:moveTo>
                <a:lnTo>
                  <a:pt x="0" y="124"/>
                </a:lnTo>
                <a:moveTo>
                  <a:pt x="0" y="121"/>
                </a:moveTo>
                <a:lnTo>
                  <a:pt x="0" y="120"/>
                </a:lnTo>
                <a:moveTo>
                  <a:pt x="0" y="117"/>
                </a:moveTo>
                <a:lnTo>
                  <a:pt x="0" y="116"/>
                </a:lnTo>
                <a:moveTo>
                  <a:pt x="0" y="113"/>
                </a:moveTo>
                <a:lnTo>
                  <a:pt x="0" y="112"/>
                </a:lnTo>
                <a:moveTo>
                  <a:pt x="0" y="109"/>
                </a:moveTo>
                <a:lnTo>
                  <a:pt x="0" y="108"/>
                </a:lnTo>
                <a:moveTo>
                  <a:pt x="0" y="105"/>
                </a:moveTo>
                <a:lnTo>
                  <a:pt x="0" y="104"/>
                </a:lnTo>
                <a:moveTo>
                  <a:pt x="0" y="101"/>
                </a:moveTo>
                <a:lnTo>
                  <a:pt x="0" y="100"/>
                </a:lnTo>
                <a:moveTo>
                  <a:pt x="0" y="97"/>
                </a:moveTo>
                <a:lnTo>
                  <a:pt x="0" y="96"/>
                </a:lnTo>
                <a:moveTo>
                  <a:pt x="0" y="93"/>
                </a:moveTo>
                <a:lnTo>
                  <a:pt x="0" y="92"/>
                </a:lnTo>
                <a:moveTo>
                  <a:pt x="0" y="89"/>
                </a:moveTo>
                <a:lnTo>
                  <a:pt x="0" y="88"/>
                </a:lnTo>
                <a:moveTo>
                  <a:pt x="0" y="85"/>
                </a:moveTo>
                <a:lnTo>
                  <a:pt x="0" y="84"/>
                </a:lnTo>
                <a:moveTo>
                  <a:pt x="0" y="81"/>
                </a:moveTo>
                <a:lnTo>
                  <a:pt x="0" y="80"/>
                </a:lnTo>
                <a:moveTo>
                  <a:pt x="0" y="77"/>
                </a:moveTo>
                <a:lnTo>
                  <a:pt x="0" y="76"/>
                </a:lnTo>
                <a:moveTo>
                  <a:pt x="0" y="73"/>
                </a:moveTo>
                <a:lnTo>
                  <a:pt x="0" y="72"/>
                </a:lnTo>
                <a:moveTo>
                  <a:pt x="0" y="69"/>
                </a:moveTo>
                <a:lnTo>
                  <a:pt x="0" y="68"/>
                </a:lnTo>
                <a:moveTo>
                  <a:pt x="0" y="65"/>
                </a:moveTo>
                <a:lnTo>
                  <a:pt x="0" y="64"/>
                </a:lnTo>
                <a:moveTo>
                  <a:pt x="0" y="61"/>
                </a:moveTo>
                <a:lnTo>
                  <a:pt x="0" y="60"/>
                </a:lnTo>
                <a:moveTo>
                  <a:pt x="0" y="57"/>
                </a:moveTo>
                <a:lnTo>
                  <a:pt x="0" y="56"/>
                </a:lnTo>
                <a:moveTo>
                  <a:pt x="0" y="53"/>
                </a:moveTo>
                <a:lnTo>
                  <a:pt x="0" y="52"/>
                </a:lnTo>
                <a:moveTo>
                  <a:pt x="0" y="49"/>
                </a:moveTo>
                <a:lnTo>
                  <a:pt x="0" y="48"/>
                </a:lnTo>
                <a:moveTo>
                  <a:pt x="0" y="45"/>
                </a:moveTo>
                <a:lnTo>
                  <a:pt x="0" y="44"/>
                </a:lnTo>
                <a:moveTo>
                  <a:pt x="0" y="41"/>
                </a:moveTo>
                <a:lnTo>
                  <a:pt x="0" y="40"/>
                </a:lnTo>
                <a:moveTo>
                  <a:pt x="0" y="37"/>
                </a:moveTo>
                <a:lnTo>
                  <a:pt x="0" y="36"/>
                </a:lnTo>
                <a:moveTo>
                  <a:pt x="0" y="33"/>
                </a:moveTo>
                <a:lnTo>
                  <a:pt x="0" y="32"/>
                </a:lnTo>
                <a:moveTo>
                  <a:pt x="0" y="29"/>
                </a:moveTo>
                <a:lnTo>
                  <a:pt x="0" y="28"/>
                </a:lnTo>
                <a:moveTo>
                  <a:pt x="0" y="25"/>
                </a:moveTo>
                <a:lnTo>
                  <a:pt x="0" y="24"/>
                </a:lnTo>
                <a:moveTo>
                  <a:pt x="0" y="21"/>
                </a:moveTo>
                <a:lnTo>
                  <a:pt x="0" y="20"/>
                </a:lnTo>
                <a:moveTo>
                  <a:pt x="0" y="17"/>
                </a:moveTo>
                <a:lnTo>
                  <a:pt x="0" y="16"/>
                </a:lnTo>
                <a:moveTo>
                  <a:pt x="0" y="13"/>
                </a:moveTo>
                <a:lnTo>
                  <a:pt x="0" y="12"/>
                </a:lnTo>
                <a:moveTo>
                  <a:pt x="0" y="9"/>
                </a:moveTo>
                <a:lnTo>
                  <a:pt x="0" y="8"/>
                </a:lnTo>
                <a:moveTo>
                  <a:pt x="0" y="5"/>
                </a:moveTo>
                <a:lnTo>
                  <a:pt x="0" y="4"/>
                </a:lnTo>
                <a:moveTo>
                  <a:pt x="0" y="1"/>
                </a:moveTo>
              </a:path>
            </a:pathLst>
          </a:cu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5" name="Line 135">
            <a:extLst>
              <a:ext uri="{FF2B5EF4-FFF2-40B4-BE49-F238E27FC236}">
                <a16:creationId xmlns:a16="http://schemas.microsoft.com/office/drawing/2014/main" xmlns="" id="{EE909D8D-5123-4B08-A7C2-18258200BC6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46591" y="5526795"/>
            <a:ext cx="2004076" cy="0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6" name="Line 136">
            <a:extLst>
              <a:ext uri="{FF2B5EF4-FFF2-40B4-BE49-F238E27FC236}">
                <a16:creationId xmlns:a16="http://schemas.microsoft.com/office/drawing/2014/main" xmlns="" id="{117BA527-4D2D-3440-4CEE-25EA289B8A66}"/>
              </a:ext>
            </a:extLst>
          </p:cNvPr>
          <p:cNvSpPr>
            <a:spLocks noChangeShapeType="1"/>
          </p:cNvSpPr>
          <p:nvPr/>
        </p:nvSpPr>
        <p:spPr bwMode="auto">
          <a:xfrm>
            <a:off x="6346590" y="5526796"/>
            <a:ext cx="0" cy="64749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7" name="Line 137">
            <a:extLst>
              <a:ext uri="{FF2B5EF4-FFF2-40B4-BE49-F238E27FC236}">
                <a16:creationId xmlns:a16="http://schemas.microsoft.com/office/drawing/2014/main" xmlns="" id="{61CEE302-AF37-E340-83EC-1E42214774B7}"/>
              </a:ext>
            </a:extLst>
          </p:cNvPr>
          <p:cNvSpPr>
            <a:spLocks noChangeShapeType="1"/>
          </p:cNvSpPr>
          <p:nvPr/>
        </p:nvSpPr>
        <p:spPr bwMode="auto">
          <a:xfrm>
            <a:off x="7070012" y="5526796"/>
            <a:ext cx="0" cy="64749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8" name="Line 138">
            <a:extLst>
              <a:ext uri="{FF2B5EF4-FFF2-40B4-BE49-F238E27FC236}">
                <a16:creationId xmlns:a16="http://schemas.microsoft.com/office/drawing/2014/main" xmlns="" id="{31E24925-7868-6AE9-52D5-76A364AEE22D}"/>
              </a:ext>
            </a:extLst>
          </p:cNvPr>
          <p:cNvSpPr>
            <a:spLocks noChangeShapeType="1"/>
          </p:cNvSpPr>
          <p:nvPr/>
        </p:nvSpPr>
        <p:spPr bwMode="auto">
          <a:xfrm>
            <a:off x="7382844" y="5526796"/>
            <a:ext cx="0" cy="64749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9" name="Line 139">
            <a:extLst>
              <a:ext uri="{FF2B5EF4-FFF2-40B4-BE49-F238E27FC236}">
                <a16:creationId xmlns:a16="http://schemas.microsoft.com/office/drawing/2014/main" xmlns="" id="{17B54371-FE09-3FAA-77C2-64D6214043F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46510" y="5526796"/>
            <a:ext cx="0" cy="64749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0" name="Line 140">
            <a:extLst>
              <a:ext uri="{FF2B5EF4-FFF2-40B4-BE49-F238E27FC236}">
                <a16:creationId xmlns:a16="http://schemas.microsoft.com/office/drawing/2014/main" xmlns="" id="{0C8A7FA1-4DB4-B9FE-33E2-43D063761ED6}"/>
              </a:ext>
            </a:extLst>
          </p:cNvPr>
          <p:cNvSpPr>
            <a:spLocks noChangeShapeType="1"/>
          </p:cNvSpPr>
          <p:nvPr/>
        </p:nvSpPr>
        <p:spPr bwMode="auto">
          <a:xfrm>
            <a:off x="8350666" y="5526796"/>
            <a:ext cx="0" cy="64749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1" name="Rectangle 141">
            <a:extLst>
              <a:ext uri="{FF2B5EF4-FFF2-40B4-BE49-F238E27FC236}">
                <a16:creationId xmlns:a16="http://schemas.microsoft.com/office/drawing/2014/main" xmlns="" id="{FBC2F2B2-3304-D81A-E3C8-1E2762C6F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1731" y="5642953"/>
            <a:ext cx="251639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0.01</a:t>
            </a:r>
          </a:p>
        </p:txBody>
      </p:sp>
      <p:sp>
        <p:nvSpPr>
          <p:cNvPr id="372" name="Rectangle 142">
            <a:extLst>
              <a:ext uri="{FF2B5EF4-FFF2-40B4-BE49-F238E27FC236}">
                <a16:creationId xmlns:a16="http://schemas.microsoft.com/office/drawing/2014/main" xmlns="" id="{D13EA241-BFF3-E2D7-47D5-E49FB7ADD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4882" y="5642953"/>
            <a:ext cx="251639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0.25</a:t>
            </a:r>
          </a:p>
        </p:txBody>
      </p:sp>
      <p:sp>
        <p:nvSpPr>
          <p:cNvPr id="373" name="Rectangle 143">
            <a:extLst>
              <a:ext uri="{FF2B5EF4-FFF2-40B4-BE49-F238E27FC236}">
                <a16:creationId xmlns:a16="http://schemas.microsoft.com/office/drawing/2014/main" xmlns="" id="{43540A1B-A47C-5975-6103-3C12A9283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7923" y="5642953"/>
            <a:ext cx="72127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74" name="Rectangle 144">
            <a:extLst>
              <a:ext uri="{FF2B5EF4-FFF2-40B4-BE49-F238E27FC236}">
                <a16:creationId xmlns:a16="http://schemas.microsoft.com/office/drawing/2014/main" xmlns="" id="{B6F8AD1D-1C1A-27BE-2F98-21DB12E7C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146" y="5642953"/>
            <a:ext cx="72127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75" name="Rectangle 145">
            <a:extLst>
              <a:ext uri="{FF2B5EF4-FFF2-40B4-BE49-F238E27FC236}">
                <a16:creationId xmlns:a16="http://schemas.microsoft.com/office/drawing/2014/main" xmlns="" id="{0CB27C5B-2DC6-AAF6-1CF4-240EC29CC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8598" y="5642953"/>
            <a:ext cx="144251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72</a:t>
            </a:r>
          </a:p>
        </p:txBody>
      </p:sp>
      <p:sp>
        <p:nvSpPr>
          <p:cNvPr id="376" name="Rectangle 146">
            <a:extLst>
              <a:ext uri="{FF2B5EF4-FFF2-40B4-BE49-F238E27FC236}">
                <a16:creationId xmlns:a16="http://schemas.microsoft.com/office/drawing/2014/main" xmlns="" id="{5E03B491-5F04-D587-02ED-7FD49319A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6915" y="2061018"/>
            <a:ext cx="1059447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Relative Risk (RR) </a:t>
            </a:r>
            <a:endParaRPr lang="en-US" alt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7" name="Rectangle 147">
            <a:extLst>
              <a:ext uri="{FF2B5EF4-FFF2-40B4-BE49-F238E27FC236}">
                <a16:creationId xmlns:a16="http://schemas.microsoft.com/office/drawing/2014/main" xmlns="" id="{4E619567-CE69-9108-8369-2B7676139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1808" y="5861250"/>
            <a:ext cx="1673317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09"/>
            <a:r>
              <a:rPr lang="en-US" altLang="en-US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Favors Intravascular Imaging</a:t>
            </a:r>
          </a:p>
        </p:txBody>
      </p:sp>
      <p:sp>
        <p:nvSpPr>
          <p:cNvPr id="378" name="Rectangle 148">
            <a:extLst>
              <a:ext uri="{FF2B5EF4-FFF2-40B4-BE49-F238E27FC236}">
                <a16:creationId xmlns:a16="http://schemas.microsoft.com/office/drawing/2014/main" xmlns="" id="{957C3603-CB2B-DD0C-368A-699B82743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8554" y="5861250"/>
            <a:ext cx="1155616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914309"/>
            <a:r>
              <a:rPr lang="en-US" altLang="en-US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Favors Angiography</a:t>
            </a:r>
          </a:p>
        </p:txBody>
      </p:sp>
      <p:sp>
        <p:nvSpPr>
          <p:cNvPr id="379" name="Rectangle 236">
            <a:extLst>
              <a:ext uri="{FF2B5EF4-FFF2-40B4-BE49-F238E27FC236}">
                <a16:creationId xmlns:a16="http://schemas.microsoft.com/office/drawing/2014/main" xmlns="" id="{DF1F2FB5-4A45-2618-3BAB-00FC607BC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1933" y="2061018"/>
            <a:ext cx="676379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RR [95% CI]</a:t>
            </a:r>
            <a:endParaRPr lang="en-US" alt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0" name="Rectangle 256">
            <a:extLst>
              <a:ext uri="{FF2B5EF4-FFF2-40B4-BE49-F238E27FC236}">
                <a16:creationId xmlns:a16="http://schemas.microsoft.com/office/drawing/2014/main" xmlns="" id="{11E7E4A4-AB98-ACA0-8C6D-D826027DF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4110" y="2061018"/>
            <a:ext cx="577006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(Random)</a:t>
            </a:r>
            <a:endParaRPr lang="en-US" alt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1" name="Rectangle 276">
            <a:extLst>
              <a:ext uri="{FF2B5EF4-FFF2-40B4-BE49-F238E27FC236}">
                <a16:creationId xmlns:a16="http://schemas.microsoft.com/office/drawing/2014/main" xmlns="" id="{11115A1D-CCA0-BF1D-EC56-FAE68DBB3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9443" y="1898220"/>
            <a:ext cx="426343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Weight</a:t>
            </a:r>
            <a:endParaRPr lang="en-US" alt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2" name="Rectangle 277">
            <a:extLst>
              <a:ext uri="{FF2B5EF4-FFF2-40B4-BE49-F238E27FC236}">
                <a16:creationId xmlns:a16="http://schemas.microsoft.com/office/drawing/2014/main" xmlns="" id="{1DBC639E-1907-783D-9FF9-3D4F5BCCC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8495" y="2061018"/>
            <a:ext cx="395890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(Fixed)</a:t>
            </a:r>
            <a:endParaRPr lang="en-US" alt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3" name="Rectangle 6">
            <a:extLst>
              <a:ext uri="{FF2B5EF4-FFF2-40B4-BE49-F238E27FC236}">
                <a16:creationId xmlns:a16="http://schemas.microsoft.com/office/drawing/2014/main" xmlns="" id="{5C9DD253-93B1-631C-B7A3-FC92E0174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796" y="5191560"/>
            <a:ext cx="1102722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09"/>
            <a:r>
              <a:rPr lang="en-US" altLang="en-US" sz="1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Fixed-Effect Model</a:t>
            </a:r>
            <a:endParaRPr lang="en-US" alt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4" name="Rectangle 55">
            <a:extLst>
              <a:ext uri="{FF2B5EF4-FFF2-40B4-BE49-F238E27FC236}">
                <a16:creationId xmlns:a16="http://schemas.microsoft.com/office/drawing/2014/main" xmlns="" id="{D6958F94-3EA0-6C77-A23D-54FFF4561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7130" y="5191560"/>
            <a:ext cx="144251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66</a:t>
            </a:r>
            <a:endParaRPr lang="en-US" alt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5" name="Rectangle 75">
            <a:extLst>
              <a:ext uri="{FF2B5EF4-FFF2-40B4-BE49-F238E27FC236}">
                <a16:creationId xmlns:a16="http://schemas.microsoft.com/office/drawing/2014/main" xmlns="" id="{EF2C3E0F-06D4-E746-9416-7449AC6CB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7063" y="5191560"/>
            <a:ext cx="288503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6054</a:t>
            </a:r>
            <a:endParaRPr lang="en-US" alt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6" name="Rectangle 94">
            <a:extLst>
              <a:ext uri="{FF2B5EF4-FFF2-40B4-BE49-F238E27FC236}">
                <a16:creationId xmlns:a16="http://schemas.microsoft.com/office/drawing/2014/main" xmlns="" id="{B3D4ED06-C188-5F62-88A9-AA27731FD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6757" y="5191560"/>
            <a:ext cx="216378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108</a:t>
            </a:r>
            <a:endParaRPr lang="en-US" alt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7" name="Rectangle 114">
            <a:extLst>
              <a:ext uri="{FF2B5EF4-FFF2-40B4-BE49-F238E27FC236}">
                <a16:creationId xmlns:a16="http://schemas.microsoft.com/office/drawing/2014/main" xmlns="" id="{5756E591-7B4E-21FE-1257-061570CE4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0074" y="5191560"/>
            <a:ext cx="288503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5331</a:t>
            </a:r>
            <a:endParaRPr lang="en-US" alt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8" name="Freeform 149">
            <a:extLst>
              <a:ext uri="{FF2B5EF4-FFF2-40B4-BE49-F238E27FC236}">
                <a16:creationId xmlns:a16="http://schemas.microsoft.com/office/drawing/2014/main" xmlns="" id="{97FB2C62-E556-E233-C107-532285D720D3}"/>
              </a:ext>
            </a:extLst>
          </p:cNvPr>
          <p:cNvSpPr>
            <a:spLocks/>
          </p:cNvSpPr>
          <p:nvPr/>
        </p:nvSpPr>
        <p:spPr bwMode="auto">
          <a:xfrm>
            <a:off x="7173638" y="5252135"/>
            <a:ext cx="132954" cy="48100"/>
          </a:xfrm>
          <a:custGeom>
            <a:avLst/>
            <a:gdLst>
              <a:gd name="T0" fmla="*/ 0 w 68"/>
              <a:gd name="T1" fmla="*/ 11 h 26"/>
              <a:gd name="T2" fmla="*/ 34 w 68"/>
              <a:gd name="T3" fmla="*/ 0 h 26"/>
              <a:gd name="T4" fmla="*/ 68 w 68"/>
              <a:gd name="T5" fmla="*/ 11 h 26"/>
              <a:gd name="T6" fmla="*/ 34 w 68"/>
              <a:gd name="T7" fmla="*/ 26 h 26"/>
              <a:gd name="T8" fmla="*/ 0 w 68"/>
              <a:gd name="T9" fmla="*/ 11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26">
                <a:moveTo>
                  <a:pt x="0" y="11"/>
                </a:moveTo>
                <a:lnTo>
                  <a:pt x="34" y="0"/>
                </a:lnTo>
                <a:lnTo>
                  <a:pt x="68" y="11"/>
                </a:lnTo>
                <a:lnTo>
                  <a:pt x="34" y="26"/>
                </a:lnTo>
                <a:lnTo>
                  <a:pt x="0" y="1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" name="Freeform 150">
            <a:extLst>
              <a:ext uri="{FF2B5EF4-FFF2-40B4-BE49-F238E27FC236}">
                <a16:creationId xmlns:a16="http://schemas.microsoft.com/office/drawing/2014/main" xmlns="" id="{82FDF5B9-D9ED-83F1-9593-D90E6CD4274B}"/>
              </a:ext>
            </a:extLst>
          </p:cNvPr>
          <p:cNvSpPr>
            <a:spLocks/>
          </p:cNvSpPr>
          <p:nvPr/>
        </p:nvSpPr>
        <p:spPr bwMode="auto">
          <a:xfrm>
            <a:off x="7173638" y="5252135"/>
            <a:ext cx="132954" cy="48100"/>
          </a:xfrm>
          <a:custGeom>
            <a:avLst/>
            <a:gdLst>
              <a:gd name="T0" fmla="*/ 0 w 18"/>
              <a:gd name="T1" fmla="*/ 3 h 7"/>
              <a:gd name="T2" fmla="*/ 9 w 18"/>
              <a:gd name="T3" fmla="*/ 0 h 7"/>
              <a:gd name="T4" fmla="*/ 18 w 18"/>
              <a:gd name="T5" fmla="*/ 3 h 7"/>
              <a:gd name="T6" fmla="*/ 9 w 18"/>
              <a:gd name="T7" fmla="*/ 7 h 7"/>
              <a:gd name="T8" fmla="*/ 0 w 18"/>
              <a:gd name="T9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7">
                <a:moveTo>
                  <a:pt x="0" y="3"/>
                </a:moveTo>
                <a:lnTo>
                  <a:pt x="9" y="0"/>
                </a:lnTo>
                <a:lnTo>
                  <a:pt x="18" y="3"/>
                </a:lnTo>
                <a:lnTo>
                  <a:pt x="9" y="7"/>
                </a:lnTo>
                <a:lnTo>
                  <a:pt x="0" y="3"/>
                </a:lnTo>
              </a:path>
            </a:pathLst>
          </a:cu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0" name="Rectangle 237">
            <a:extLst>
              <a:ext uri="{FF2B5EF4-FFF2-40B4-BE49-F238E27FC236}">
                <a16:creationId xmlns:a16="http://schemas.microsoft.com/office/drawing/2014/main" xmlns="" id="{B46975BC-2518-992A-5E65-AE26CDFF8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0886" y="5191560"/>
            <a:ext cx="958471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0.53 [0.39, 0.72]</a:t>
            </a:r>
            <a:endParaRPr lang="en-US" alt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1" name="Rectangle 257">
            <a:extLst>
              <a:ext uri="{FF2B5EF4-FFF2-40B4-BE49-F238E27FC236}">
                <a16:creationId xmlns:a16="http://schemas.microsoft.com/office/drawing/2014/main" xmlns="" id="{22789156-54D1-D419-6615-B5C2FFC0D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9338" y="5191560"/>
            <a:ext cx="86551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--</a:t>
            </a:r>
            <a:endParaRPr lang="en-US" alt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2" name="Rectangle 278">
            <a:extLst>
              <a:ext uri="{FF2B5EF4-FFF2-40B4-BE49-F238E27FC236}">
                <a16:creationId xmlns:a16="http://schemas.microsoft.com/office/drawing/2014/main" xmlns="" id="{4C7B2F9B-0B32-48AB-B8D8-F0741564D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1668" y="5191560"/>
            <a:ext cx="429549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100.0%</a:t>
            </a:r>
            <a:endParaRPr lang="en-US" alt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3" name="Rectangle 7">
            <a:extLst>
              <a:ext uri="{FF2B5EF4-FFF2-40B4-BE49-F238E27FC236}">
                <a16:creationId xmlns:a16="http://schemas.microsoft.com/office/drawing/2014/main" xmlns="" id="{2AA41F95-B2AA-BB8F-E3A8-262E54EB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796" y="5352507"/>
            <a:ext cx="2359313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09"/>
            <a:r>
              <a:rPr lang="en-US" altLang="en-US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Random-Effect Model (primary analysis)</a:t>
            </a:r>
            <a:endParaRPr lang="en-US" alt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4" name="Freeform 151">
            <a:extLst>
              <a:ext uri="{FF2B5EF4-FFF2-40B4-BE49-F238E27FC236}">
                <a16:creationId xmlns:a16="http://schemas.microsoft.com/office/drawing/2014/main" xmlns="" id="{A985E0C7-B30A-2281-2391-1C132EB6F8CA}"/>
              </a:ext>
            </a:extLst>
          </p:cNvPr>
          <p:cNvSpPr>
            <a:spLocks/>
          </p:cNvSpPr>
          <p:nvPr/>
        </p:nvSpPr>
        <p:spPr bwMode="auto">
          <a:xfrm>
            <a:off x="7181459" y="5412159"/>
            <a:ext cx="132954" cy="49949"/>
          </a:xfrm>
          <a:custGeom>
            <a:avLst/>
            <a:gdLst>
              <a:gd name="T0" fmla="*/ 0 w 68"/>
              <a:gd name="T1" fmla="*/ 12 h 27"/>
              <a:gd name="T2" fmla="*/ 34 w 68"/>
              <a:gd name="T3" fmla="*/ 0 h 27"/>
              <a:gd name="T4" fmla="*/ 68 w 68"/>
              <a:gd name="T5" fmla="*/ 12 h 27"/>
              <a:gd name="T6" fmla="*/ 34 w 68"/>
              <a:gd name="T7" fmla="*/ 27 h 27"/>
              <a:gd name="T8" fmla="*/ 0 w 68"/>
              <a:gd name="T9" fmla="*/ 12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27">
                <a:moveTo>
                  <a:pt x="0" y="12"/>
                </a:moveTo>
                <a:lnTo>
                  <a:pt x="34" y="0"/>
                </a:lnTo>
                <a:lnTo>
                  <a:pt x="68" y="12"/>
                </a:lnTo>
                <a:lnTo>
                  <a:pt x="34" y="27"/>
                </a:lnTo>
                <a:lnTo>
                  <a:pt x="0" y="1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5" name="Freeform 152">
            <a:extLst>
              <a:ext uri="{FF2B5EF4-FFF2-40B4-BE49-F238E27FC236}">
                <a16:creationId xmlns:a16="http://schemas.microsoft.com/office/drawing/2014/main" xmlns="" id="{DCCD6DF5-72E7-7E18-D106-D23B162CEA58}"/>
              </a:ext>
            </a:extLst>
          </p:cNvPr>
          <p:cNvSpPr>
            <a:spLocks/>
          </p:cNvSpPr>
          <p:nvPr/>
        </p:nvSpPr>
        <p:spPr bwMode="auto">
          <a:xfrm>
            <a:off x="7181459" y="5412159"/>
            <a:ext cx="132954" cy="49949"/>
          </a:xfrm>
          <a:custGeom>
            <a:avLst/>
            <a:gdLst>
              <a:gd name="T0" fmla="*/ 0 w 18"/>
              <a:gd name="T1" fmla="*/ 3 h 7"/>
              <a:gd name="T2" fmla="*/ 9 w 18"/>
              <a:gd name="T3" fmla="*/ 0 h 7"/>
              <a:gd name="T4" fmla="*/ 18 w 18"/>
              <a:gd name="T5" fmla="*/ 3 h 7"/>
              <a:gd name="T6" fmla="*/ 9 w 18"/>
              <a:gd name="T7" fmla="*/ 7 h 7"/>
              <a:gd name="T8" fmla="*/ 0 w 18"/>
              <a:gd name="T9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7">
                <a:moveTo>
                  <a:pt x="0" y="3"/>
                </a:moveTo>
                <a:lnTo>
                  <a:pt x="9" y="0"/>
                </a:lnTo>
                <a:lnTo>
                  <a:pt x="18" y="3"/>
                </a:lnTo>
                <a:lnTo>
                  <a:pt x="9" y="7"/>
                </a:lnTo>
                <a:lnTo>
                  <a:pt x="0" y="3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C00000"/>
            </a:solidFill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6" name="Rectangle 238">
            <a:extLst>
              <a:ext uri="{FF2B5EF4-FFF2-40B4-BE49-F238E27FC236}">
                <a16:creationId xmlns:a16="http://schemas.microsoft.com/office/drawing/2014/main" xmlns="" id="{8107FC4E-A257-A98E-0AE9-D9C2A8044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0886" y="5352507"/>
            <a:ext cx="958471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0.54 [0.40, 0.74]</a:t>
            </a:r>
            <a:endParaRPr lang="en-US" alt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7" name="Rectangle 258">
            <a:extLst>
              <a:ext uri="{FF2B5EF4-FFF2-40B4-BE49-F238E27FC236}">
                <a16:creationId xmlns:a16="http://schemas.microsoft.com/office/drawing/2014/main" xmlns="" id="{59EE29CE-4D9B-31C9-49C0-AB6EE6BB8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7840" y="5352507"/>
            <a:ext cx="429549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100.0%</a:t>
            </a:r>
            <a:endParaRPr lang="en-US" alt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8" name="Rectangle 279">
            <a:extLst>
              <a:ext uri="{FF2B5EF4-FFF2-40B4-BE49-F238E27FC236}">
                <a16:creationId xmlns:a16="http://schemas.microsoft.com/office/drawing/2014/main" xmlns="" id="{F3DF9FA9-63C5-BE04-F083-51C91A5CA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3166" y="5352507"/>
            <a:ext cx="86551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09"/>
            <a:r>
              <a:rPr lang="en-US" altLang="en-US" sz="1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--</a:t>
            </a:r>
            <a:endParaRPr lang="en-US" alt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9" name="Rectangle 37">
            <a:extLst>
              <a:ext uri="{FF2B5EF4-FFF2-40B4-BE49-F238E27FC236}">
                <a16:creationId xmlns:a16="http://schemas.microsoft.com/office/drawing/2014/main" xmlns="" id="{7F24D5C1-8CCF-0F02-AF0D-561F56D4A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797" y="2272305"/>
            <a:ext cx="1279029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09"/>
            <a:r>
              <a:rPr lang="en-US" alt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 DES IVUS, 2010</a:t>
            </a:r>
          </a:p>
        </p:txBody>
      </p:sp>
      <p:sp>
        <p:nvSpPr>
          <p:cNvPr id="400" name="Rectangle 56">
            <a:extLst>
              <a:ext uri="{FF2B5EF4-FFF2-40B4-BE49-F238E27FC236}">
                <a16:creationId xmlns:a16="http://schemas.microsoft.com/office/drawing/2014/main" xmlns="" id="{6681C615-945D-D755-0672-2DCBE39B9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192" y="2272305"/>
            <a:ext cx="72127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01" name="Rectangle 76">
            <a:extLst>
              <a:ext uri="{FF2B5EF4-FFF2-40B4-BE49-F238E27FC236}">
                <a16:creationId xmlns:a16="http://schemas.microsoft.com/office/drawing/2014/main" xmlns="" id="{3D26625B-F06F-8FC3-B8CB-550463A9A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3124" y="2272305"/>
            <a:ext cx="216378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105</a:t>
            </a:r>
          </a:p>
        </p:txBody>
      </p:sp>
      <p:sp>
        <p:nvSpPr>
          <p:cNvPr id="402" name="Rectangle 95">
            <a:extLst>
              <a:ext uri="{FF2B5EF4-FFF2-40B4-BE49-F238E27FC236}">
                <a16:creationId xmlns:a16="http://schemas.microsoft.com/office/drawing/2014/main" xmlns="" id="{96C7A1EB-2B5C-6E11-43CA-507864540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883" y="2272305"/>
            <a:ext cx="72127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03" name="Rectangle 115">
            <a:extLst>
              <a:ext uri="{FF2B5EF4-FFF2-40B4-BE49-F238E27FC236}">
                <a16:creationId xmlns:a16="http://schemas.microsoft.com/office/drawing/2014/main" xmlns="" id="{0456603A-72A6-D58B-50CA-7211CBFF7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6134" y="2272305"/>
            <a:ext cx="216378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105</a:t>
            </a:r>
          </a:p>
        </p:txBody>
      </p:sp>
      <p:sp>
        <p:nvSpPr>
          <p:cNvPr id="404" name="Rectangle 153">
            <a:extLst>
              <a:ext uri="{FF2B5EF4-FFF2-40B4-BE49-F238E27FC236}">
                <a16:creationId xmlns:a16="http://schemas.microsoft.com/office/drawing/2014/main" xmlns="" id="{ADAAEC4C-CDA3-08B1-FF30-547AED9C7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7143" y="2339357"/>
            <a:ext cx="37149" cy="35149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5" name="Rectangle 154">
            <a:extLst>
              <a:ext uri="{FF2B5EF4-FFF2-40B4-BE49-F238E27FC236}">
                <a16:creationId xmlns:a16="http://schemas.microsoft.com/office/drawing/2014/main" xmlns="" id="{3159EE1A-838D-49B8-73CB-50879BD6A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7143" y="2339357"/>
            <a:ext cx="37149" cy="35149"/>
          </a:xfrm>
          <a:prstGeom prst="rect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6" name="Line 155">
            <a:extLst>
              <a:ext uri="{FF2B5EF4-FFF2-40B4-BE49-F238E27FC236}">
                <a16:creationId xmlns:a16="http://schemas.microsoft.com/office/drawing/2014/main" xmlns="" id="{B5EFA60F-DBB3-47F4-6AAA-744E49B86A3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78649" y="2339357"/>
            <a:ext cx="0" cy="35149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7" name="Line 156">
            <a:extLst>
              <a:ext uri="{FF2B5EF4-FFF2-40B4-BE49-F238E27FC236}">
                <a16:creationId xmlns:a16="http://schemas.microsoft.com/office/drawing/2014/main" xmlns="" id="{A347C6F1-AEA3-18C9-EF3E-C9AEB554397A}"/>
              </a:ext>
            </a:extLst>
          </p:cNvPr>
          <p:cNvSpPr>
            <a:spLocks noChangeShapeType="1"/>
          </p:cNvSpPr>
          <p:nvPr/>
        </p:nvSpPr>
        <p:spPr bwMode="auto">
          <a:xfrm>
            <a:off x="7075878" y="2356931"/>
            <a:ext cx="797720" cy="0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8" name="Rectangle 239">
            <a:extLst>
              <a:ext uri="{FF2B5EF4-FFF2-40B4-BE49-F238E27FC236}">
                <a16:creationId xmlns:a16="http://schemas.microsoft.com/office/drawing/2014/main" xmlns="" id="{CD48D455-A915-FCEF-0C69-8F1E2F7D1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9701" y="2272305"/>
            <a:ext cx="940840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1.50 [0.26, 8.79]</a:t>
            </a:r>
          </a:p>
        </p:txBody>
      </p:sp>
      <p:sp>
        <p:nvSpPr>
          <p:cNvPr id="409" name="Rectangle 259">
            <a:extLst>
              <a:ext uri="{FF2B5EF4-FFF2-40B4-BE49-F238E27FC236}">
                <a16:creationId xmlns:a16="http://schemas.microsoft.com/office/drawing/2014/main" xmlns="" id="{F627AF5A-141A-17BA-F07E-5204FB936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2369" y="2272305"/>
            <a:ext cx="280489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3.0%</a:t>
            </a:r>
          </a:p>
        </p:txBody>
      </p:sp>
      <p:sp>
        <p:nvSpPr>
          <p:cNvPr id="410" name="Rectangle 280">
            <a:extLst>
              <a:ext uri="{FF2B5EF4-FFF2-40B4-BE49-F238E27FC236}">
                <a16:creationId xmlns:a16="http://schemas.microsoft.com/office/drawing/2014/main" xmlns="" id="{1488B75B-2F3C-8B24-F049-186ABC1B6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6197" y="2272305"/>
            <a:ext cx="280489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1.8%</a:t>
            </a:r>
          </a:p>
        </p:txBody>
      </p:sp>
      <p:sp>
        <p:nvSpPr>
          <p:cNvPr id="411" name="Rectangle 38">
            <a:extLst>
              <a:ext uri="{FF2B5EF4-FFF2-40B4-BE49-F238E27FC236}">
                <a16:creationId xmlns:a16="http://schemas.microsoft.com/office/drawing/2014/main" xmlns="" id="{964DE98C-44D6-C639-9892-2F8EAB4FD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797" y="2434871"/>
            <a:ext cx="645927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AVIO, 2013</a:t>
            </a:r>
          </a:p>
        </p:txBody>
      </p:sp>
      <p:sp>
        <p:nvSpPr>
          <p:cNvPr id="412" name="Rectangle 57">
            <a:extLst>
              <a:ext uri="{FF2B5EF4-FFF2-40B4-BE49-F238E27FC236}">
                <a16:creationId xmlns:a16="http://schemas.microsoft.com/office/drawing/2014/main" xmlns="" id="{5A3ECB25-1F6B-48D2-F0E1-65D7DD5EA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192" y="2434871"/>
            <a:ext cx="72127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13" name="Rectangle 77">
            <a:extLst>
              <a:ext uri="{FF2B5EF4-FFF2-40B4-BE49-F238E27FC236}">
                <a16:creationId xmlns:a16="http://schemas.microsoft.com/office/drawing/2014/main" xmlns="" id="{477BF817-088D-AB9A-AAB9-EFE532419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3124" y="2434871"/>
            <a:ext cx="216378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142</a:t>
            </a:r>
          </a:p>
        </p:txBody>
      </p:sp>
      <p:sp>
        <p:nvSpPr>
          <p:cNvPr id="414" name="Rectangle 96">
            <a:extLst>
              <a:ext uri="{FF2B5EF4-FFF2-40B4-BE49-F238E27FC236}">
                <a16:creationId xmlns:a16="http://schemas.microsoft.com/office/drawing/2014/main" xmlns="" id="{BB767585-385F-024D-08D2-C5982216B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883" y="2434871"/>
            <a:ext cx="72127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15" name="Rectangle 116">
            <a:extLst>
              <a:ext uri="{FF2B5EF4-FFF2-40B4-BE49-F238E27FC236}">
                <a16:creationId xmlns:a16="http://schemas.microsoft.com/office/drawing/2014/main" xmlns="" id="{D9832B4D-F2DA-2FB8-8BA9-8A220E228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6134" y="2434871"/>
            <a:ext cx="216378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142</a:t>
            </a:r>
          </a:p>
        </p:txBody>
      </p:sp>
      <p:sp>
        <p:nvSpPr>
          <p:cNvPr id="416" name="Rectangle 157">
            <a:extLst>
              <a:ext uri="{FF2B5EF4-FFF2-40B4-BE49-F238E27FC236}">
                <a16:creationId xmlns:a16="http://schemas.microsoft.com/office/drawing/2014/main" xmlns="" id="{289A1B3E-CDDD-B2D0-7FC0-BC47F9E88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9403" y="2508397"/>
            <a:ext cx="21507" cy="222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7" name="Rectangle 158">
            <a:extLst>
              <a:ext uri="{FF2B5EF4-FFF2-40B4-BE49-F238E27FC236}">
                <a16:creationId xmlns:a16="http://schemas.microsoft.com/office/drawing/2014/main" xmlns="" id="{6CDA9886-19F8-00C9-0814-3DBDA512F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9403" y="2508397"/>
            <a:ext cx="21507" cy="22200"/>
          </a:xfrm>
          <a:prstGeom prst="rect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8" name="Line 159">
            <a:extLst>
              <a:ext uri="{FF2B5EF4-FFF2-40B4-BE49-F238E27FC236}">
                <a16:creationId xmlns:a16="http://schemas.microsoft.com/office/drawing/2014/main" xmlns="" id="{0A90C814-0D0E-E842-D30B-93C39C97A0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25043" y="2501923"/>
            <a:ext cx="0" cy="35149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9" name="Line 160">
            <a:extLst>
              <a:ext uri="{FF2B5EF4-FFF2-40B4-BE49-F238E27FC236}">
                <a16:creationId xmlns:a16="http://schemas.microsoft.com/office/drawing/2014/main" xmlns="" id="{BF3CAD39-2E12-A517-56F5-24E8414F820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423" y="2519496"/>
            <a:ext cx="1042119" cy="0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0" name="Line 161">
            <a:extLst>
              <a:ext uri="{FF2B5EF4-FFF2-40B4-BE49-F238E27FC236}">
                <a16:creationId xmlns:a16="http://schemas.microsoft.com/office/drawing/2014/main" xmlns="" id="{6F956D7A-86C6-1E90-8487-12234AC4407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422" y="2519496"/>
            <a:ext cx="0" cy="0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1" name="Freeform 162">
            <a:extLst>
              <a:ext uri="{FF2B5EF4-FFF2-40B4-BE49-F238E27FC236}">
                <a16:creationId xmlns:a16="http://schemas.microsoft.com/office/drawing/2014/main" xmlns="" id="{A0E61D4C-3C43-1AD0-6C3A-BBD312F216C9}"/>
              </a:ext>
            </a:extLst>
          </p:cNvPr>
          <p:cNvSpPr>
            <a:spLocks/>
          </p:cNvSpPr>
          <p:nvPr/>
        </p:nvSpPr>
        <p:spPr bwMode="auto">
          <a:xfrm>
            <a:off x="6659422" y="2501923"/>
            <a:ext cx="29328" cy="35149"/>
          </a:xfrm>
          <a:custGeom>
            <a:avLst/>
            <a:gdLst>
              <a:gd name="T0" fmla="*/ 4 w 4"/>
              <a:gd name="T1" fmla="*/ 0 h 5"/>
              <a:gd name="T2" fmla="*/ 0 w 4"/>
              <a:gd name="T3" fmla="*/ 3 h 5"/>
              <a:gd name="T4" fmla="*/ 4 w 4"/>
              <a:gd name="T5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5">
                <a:moveTo>
                  <a:pt x="4" y="0"/>
                </a:moveTo>
                <a:lnTo>
                  <a:pt x="0" y="3"/>
                </a:lnTo>
                <a:lnTo>
                  <a:pt x="4" y="5"/>
                </a:lnTo>
              </a:path>
            </a:pathLst>
          </a:cu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2" name="Rectangle 240">
            <a:extLst>
              <a:ext uri="{FF2B5EF4-FFF2-40B4-BE49-F238E27FC236}">
                <a16:creationId xmlns:a16="http://schemas.microsoft.com/office/drawing/2014/main" xmlns="" id="{B722F172-04E1-276E-7854-921E4B1AF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9701" y="2434871"/>
            <a:ext cx="940840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0.20 [0.01, 4.13]</a:t>
            </a:r>
          </a:p>
        </p:txBody>
      </p:sp>
      <p:sp>
        <p:nvSpPr>
          <p:cNvPr id="423" name="Rectangle 260">
            <a:extLst>
              <a:ext uri="{FF2B5EF4-FFF2-40B4-BE49-F238E27FC236}">
                <a16:creationId xmlns:a16="http://schemas.microsoft.com/office/drawing/2014/main" xmlns="" id="{5DB9E9B6-30BB-2B2F-832E-8632784BE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2369" y="2434871"/>
            <a:ext cx="280489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1.0%</a:t>
            </a:r>
          </a:p>
        </p:txBody>
      </p:sp>
      <p:sp>
        <p:nvSpPr>
          <p:cNvPr id="424" name="Rectangle 281">
            <a:extLst>
              <a:ext uri="{FF2B5EF4-FFF2-40B4-BE49-F238E27FC236}">
                <a16:creationId xmlns:a16="http://schemas.microsoft.com/office/drawing/2014/main" xmlns="" id="{F4A6C873-D3D2-5E69-AF90-08AA7C96F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6197" y="2434871"/>
            <a:ext cx="280489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1.8%</a:t>
            </a:r>
          </a:p>
        </p:txBody>
      </p:sp>
      <p:sp>
        <p:nvSpPr>
          <p:cNvPr id="425" name="Rectangle 39">
            <a:extLst>
              <a:ext uri="{FF2B5EF4-FFF2-40B4-BE49-F238E27FC236}">
                <a16:creationId xmlns:a16="http://schemas.microsoft.com/office/drawing/2014/main" xmlns="" id="{67811B5F-9E80-3804-64F3-5C1CC6C54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797" y="2597437"/>
            <a:ext cx="703627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09"/>
            <a:r>
              <a:rPr lang="en-US" alt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RESET, 2013</a:t>
            </a:r>
          </a:p>
        </p:txBody>
      </p:sp>
      <p:sp>
        <p:nvSpPr>
          <p:cNvPr id="426" name="Rectangle 58">
            <a:extLst>
              <a:ext uri="{FF2B5EF4-FFF2-40B4-BE49-F238E27FC236}">
                <a16:creationId xmlns:a16="http://schemas.microsoft.com/office/drawing/2014/main" xmlns="" id="{AA2F1C9E-5C59-D333-9751-390D3A8DF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192" y="2597437"/>
            <a:ext cx="72127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27" name="Rectangle 78">
            <a:extLst>
              <a:ext uri="{FF2B5EF4-FFF2-40B4-BE49-F238E27FC236}">
                <a16:creationId xmlns:a16="http://schemas.microsoft.com/office/drawing/2014/main" xmlns="" id="{40FFC7C9-A098-015F-498B-C1FF6431A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3124" y="2597437"/>
            <a:ext cx="216378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269</a:t>
            </a:r>
          </a:p>
        </p:txBody>
      </p:sp>
      <p:sp>
        <p:nvSpPr>
          <p:cNvPr id="428" name="Rectangle 97">
            <a:extLst>
              <a:ext uri="{FF2B5EF4-FFF2-40B4-BE49-F238E27FC236}">
                <a16:creationId xmlns:a16="http://schemas.microsoft.com/office/drawing/2014/main" xmlns="" id="{6964D02E-E2CB-108C-2350-584BA611B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883" y="2597437"/>
            <a:ext cx="72127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29" name="Rectangle 117">
            <a:extLst>
              <a:ext uri="{FF2B5EF4-FFF2-40B4-BE49-F238E27FC236}">
                <a16:creationId xmlns:a16="http://schemas.microsoft.com/office/drawing/2014/main" xmlns="" id="{5F32333D-7EC8-D8CB-0B70-B3C701CE0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6134" y="2597437"/>
            <a:ext cx="216378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274</a:t>
            </a:r>
          </a:p>
        </p:txBody>
      </p:sp>
      <p:sp>
        <p:nvSpPr>
          <p:cNvPr id="430" name="Rectangle 163">
            <a:extLst>
              <a:ext uri="{FF2B5EF4-FFF2-40B4-BE49-F238E27FC236}">
                <a16:creationId xmlns:a16="http://schemas.microsoft.com/office/drawing/2014/main" xmlns="" id="{83D95F0E-3FE8-D510-5B19-D3ECE8D21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8670" y="2671889"/>
            <a:ext cx="21507" cy="20349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1" name="Rectangle 164">
            <a:extLst>
              <a:ext uri="{FF2B5EF4-FFF2-40B4-BE49-F238E27FC236}">
                <a16:creationId xmlns:a16="http://schemas.microsoft.com/office/drawing/2014/main" xmlns="" id="{1DCEBAE6-4F4D-AA05-6882-ED272F41F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8670" y="2671889"/>
            <a:ext cx="21507" cy="20349"/>
          </a:xfrm>
          <a:prstGeom prst="rect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2" name="Line 165">
            <a:extLst>
              <a:ext uri="{FF2B5EF4-FFF2-40B4-BE49-F238E27FC236}">
                <a16:creationId xmlns:a16="http://schemas.microsoft.com/office/drawing/2014/main" xmlns="" id="{FDE3D276-26E3-D332-17C2-D9B9F434AEF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44310" y="2664489"/>
            <a:ext cx="0" cy="35149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3" name="Line 166">
            <a:extLst>
              <a:ext uri="{FF2B5EF4-FFF2-40B4-BE49-F238E27FC236}">
                <a16:creationId xmlns:a16="http://schemas.microsoft.com/office/drawing/2014/main" xmlns="" id="{872008A1-D49C-8241-EE65-6C4097983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423" y="2682062"/>
            <a:ext cx="1198535" cy="0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4" name="Line 167">
            <a:extLst>
              <a:ext uri="{FF2B5EF4-FFF2-40B4-BE49-F238E27FC236}">
                <a16:creationId xmlns:a16="http://schemas.microsoft.com/office/drawing/2014/main" xmlns="" id="{925118CB-A025-25C5-E8F7-C5DE65BD5C7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422" y="2682062"/>
            <a:ext cx="0" cy="0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5" name="Freeform 168">
            <a:extLst>
              <a:ext uri="{FF2B5EF4-FFF2-40B4-BE49-F238E27FC236}">
                <a16:creationId xmlns:a16="http://schemas.microsoft.com/office/drawing/2014/main" xmlns="" id="{37BC629F-24A6-C3C4-B41A-BC3F9397EDE6}"/>
              </a:ext>
            </a:extLst>
          </p:cNvPr>
          <p:cNvSpPr>
            <a:spLocks/>
          </p:cNvSpPr>
          <p:nvPr/>
        </p:nvSpPr>
        <p:spPr bwMode="auto">
          <a:xfrm>
            <a:off x="6659422" y="2664489"/>
            <a:ext cx="29328" cy="35149"/>
          </a:xfrm>
          <a:custGeom>
            <a:avLst/>
            <a:gdLst>
              <a:gd name="T0" fmla="*/ 4 w 4"/>
              <a:gd name="T1" fmla="*/ 0 h 5"/>
              <a:gd name="T2" fmla="*/ 0 w 4"/>
              <a:gd name="T3" fmla="*/ 3 h 5"/>
              <a:gd name="T4" fmla="*/ 4 w 4"/>
              <a:gd name="T5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5">
                <a:moveTo>
                  <a:pt x="4" y="0"/>
                </a:moveTo>
                <a:lnTo>
                  <a:pt x="0" y="3"/>
                </a:lnTo>
                <a:lnTo>
                  <a:pt x="4" y="5"/>
                </a:lnTo>
              </a:path>
            </a:pathLst>
          </a:cu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6" name="Rectangle 241">
            <a:extLst>
              <a:ext uri="{FF2B5EF4-FFF2-40B4-BE49-F238E27FC236}">
                <a16:creationId xmlns:a16="http://schemas.microsoft.com/office/drawing/2014/main" xmlns="" id="{DE999F8A-17B4-2092-EDDB-BF7C71B3B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9701" y="2597437"/>
            <a:ext cx="940840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0.34 [0.01, 8.30]</a:t>
            </a:r>
          </a:p>
        </p:txBody>
      </p:sp>
      <p:sp>
        <p:nvSpPr>
          <p:cNvPr id="437" name="Rectangle 261">
            <a:extLst>
              <a:ext uri="{FF2B5EF4-FFF2-40B4-BE49-F238E27FC236}">
                <a16:creationId xmlns:a16="http://schemas.microsoft.com/office/drawing/2014/main" xmlns="" id="{DE060472-FB6F-C6C1-6724-1B4517F7B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2369" y="2597437"/>
            <a:ext cx="280489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0.9%</a:t>
            </a:r>
          </a:p>
        </p:txBody>
      </p:sp>
      <p:sp>
        <p:nvSpPr>
          <p:cNvPr id="438" name="Rectangle 282">
            <a:extLst>
              <a:ext uri="{FF2B5EF4-FFF2-40B4-BE49-F238E27FC236}">
                <a16:creationId xmlns:a16="http://schemas.microsoft.com/office/drawing/2014/main" xmlns="" id="{34A0D10A-4094-DF0D-198A-EFF2D1BE1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6197" y="2597437"/>
            <a:ext cx="280489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0.9%</a:t>
            </a:r>
          </a:p>
        </p:txBody>
      </p:sp>
      <p:sp>
        <p:nvSpPr>
          <p:cNvPr id="439" name="Rectangle 40">
            <a:extLst>
              <a:ext uri="{FF2B5EF4-FFF2-40B4-BE49-F238E27FC236}">
                <a16:creationId xmlns:a16="http://schemas.microsoft.com/office/drawing/2014/main" xmlns="" id="{E450B9EB-7259-EB1D-9BEB-5405F042D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795" y="2760003"/>
            <a:ext cx="830248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AIR-CTO, 2015</a:t>
            </a:r>
          </a:p>
        </p:txBody>
      </p:sp>
      <p:sp>
        <p:nvSpPr>
          <p:cNvPr id="440" name="Rectangle 59">
            <a:extLst>
              <a:ext uri="{FF2B5EF4-FFF2-40B4-BE49-F238E27FC236}">
                <a16:creationId xmlns:a16="http://schemas.microsoft.com/office/drawing/2014/main" xmlns="" id="{8E3CB956-1483-FDE3-8DD1-128E26A90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192" y="2760003"/>
            <a:ext cx="72127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41" name="Rectangle 79">
            <a:extLst>
              <a:ext uri="{FF2B5EF4-FFF2-40B4-BE49-F238E27FC236}">
                <a16:creationId xmlns:a16="http://schemas.microsoft.com/office/drawing/2014/main" xmlns="" id="{95E3CAAB-581C-7651-D483-6B76A31A0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3124" y="2760003"/>
            <a:ext cx="216378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115</a:t>
            </a:r>
          </a:p>
        </p:txBody>
      </p:sp>
      <p:sp>
        <p:nvSpPr>
          <p:cNvPr id="442" name="Rectangle 98">
            <a:extLst>
              <a:ext uri="{FF2B5EF4-FFF2-40B4-BE49-F238E27FC236}">
                <a16:creationId xmlns:a16="http://schemas.microsoft.com/office/drawing/2014/main" xmlns="" id="{E2ADABD2-CC96-2A11-795D-BB40593DD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883" y="2760003"/>
            <a:ext cx="72127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43" name="Rectangle 118">
            <a:extLst>
              <a:ext uri="{FF2B5EF4-FFF2-40B4-BE49-F238E27FC236}">
                <a16:creationId xmlns:a16="http://schemas.microsoft.com/office/drawing/2014/main" xmlns="" id="{CEB7BA13-6039-C24A-13BE-1CEEE0EBF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6134" y="2760003"/>
            <a:ext cx="216378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115</a:t>
            </a:r>
          </a:p>
        </p:txBody>
      </p:sp>
      <p:sp>
        <p:nvSpPr>
          <p:cNvPr id="444" name="Rectangle 169">
            <a:extLst>
              <a:ext uri="{FF2B5EF4-FFF2-40B4-BE49-F238E27FC236}">
                <a16:creationId xmlns:a16="http://schemas.microsoft.com/office/drawing/2014/main" xmlns="" id="{37058956-C4EF-6EA2-E54C-0B88AD280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7937" y="2827055"/>
            <a:ext cx="44969" cy="35149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5" name="Rectangle 170">
            <a:extLst>
              <a:ext uri="{FF2B5EF4-FFF2-40B4-BE49-F238E27FC236}">
                <a16:creationId xmlns:a16="http://schemas.microsoft.com/office/drawing/2014/main" xmlns="" id="{750D5A37-8A4D-147D-D70D-B85538FEA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7937" y="2827055"/>
            <a:ext cx="44969" cy="35149"/>
          </a:xfrm>
          <a:prstGeom prst="rect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6" name="Line 171">
            <a:extLst>
              <a:ext uri="{FF2B5EF4-FFF2-40B4-BE49-F238E27FC236}">
                <a16:creationId xmlns:a16="http://schemas.microsoft.com/office/drawing/2014/main" xmlns="" id="{2643113D-4AFA-6B2D-34F9-8C3555430E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69442" y="2827055"/>
            <a:ext cx="0" cy="35149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7" name="Line 172">
            <a:extLst>
              <a:ext uri="{FF2B5EF4-FFF2-40B4-BE49-F238E27FC236}">
                <a16:creationId xmlns:a16="http://schemas.microsoft.com/office/drawing/2014/main" xmlns="" id="{F828BAE4-511A-6947-2364-3159BA1D6284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0747" y="2844628"/>
            <a:ext cx="631529" cy="0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8" name="Rectangle 242">
            <a:extLst>
              <a:ext uri="{FF2B5EF4-FFF2-40B4-BE49-F238E27FC236}">
                <a16:creationId xmlns:a16="http://schemas.microsoft.com/office/drawing/2014/main" xmlns="" id="{FCD4F65E-949D-0E2A-0ADC-6F62B28DE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9701" y="2760003"/>
            <a:ext cx="940840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0.60 [0.15, 2.45]</a:t>
            </a:r>
          </a:p>
        </p:txBody>
      </p:sp>
      <p:sp>
        <p:nvSpPr>
          <p:cNvPr id="449" name="Rectangle 262">
            <a:extLst>
              <a:ext uri="{FF2B5EF4-FFF2-40B4-BE49-F238E27FC236}">
                <a16:creationId xmlns:a16="http://schemas.microsoft.com/office/drawing/2014/main" xmlns="" id="{93290463-46D3-98D1-67CF-4A8884ED4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2369" y="2760003"/>
            <a:ext cx="280489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4.7%</a:t>
            </a:r>
          </a:p>
        </p:txBody>
      </p:sp>
      <p:sp>
        <p:nvSpPr>
          <p:cNvPr id="450" name="Rectangle 283">
            <a:extLst>
              <a:ext uri="{FF2B5EF4-FFF2-40B4-BE49-F238E27FC236}">
                <a16:creationId xmlns:a16="http://schemas.microsoft.com/office/drawing/2014/main" xmlns="" id="{E398F63A-AB30-247F-60EA-711C29939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6197" y="2760003"/>
            <a:ext cx="280489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4.4%</a:t>
            </a:r>
          </a:p>
        </p:txBody>
      </p:sp>
      <p:sp>
        <p:nvSpPr>
          <p:cNvPr id="451" name="Rectangle 41">
            <a:extLst>
              <a:ext uri="{FF2B5EF4-FFF2-40B4-BE49-F238E27FC236}">
                <a16:creationId xmlns:a16="http://schemas.microsoft.com/office/drawing/2014/main" xmlns="" id="{1A1976A5-1D16-9BB6-9650-E79A4D736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795" y="2922568"/>
            <a:ext cx="846276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09"/>
            <a:r>
              <a:rPr lang="en-US" alt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 et al, 2015</a:t>
            </a:r>
          </a:p>
        </p:txBody>
      </p:sp>
      <p:sp>
        <p:nvSpPr>
          <p:cNvPr id="452" name="Rectangle 60">
            <a:extLst>
              <a:ext uri="{FF2B5EF4-FFF2-40B4-BE49-F238E27FC236}">
                <a16:creationId xmlns:a16="http://schemas.microsoft.com/office/drawing/2014/main" xmlns="" id="{61702F32-4E17-E3A6-4F84-0B683BE73C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192" y="2922568"/>
            <a:ext cx="72127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53" name="Rectangle 80">
            <a:extLst>
              <a:ext uri="{FF2B5EF4-FFF2-40B4-BE49-F238E27FC236}">
                <a16:creationId xmlns:a16="http://schemas.microsoft.com/office/drawing/2014/main" xmlns="" id="{9BC27466-3193-37E7-2CFA-5DBC97B7D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9188" y="2922568"/>
            <a:ext cx="144251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61</a:t>
            </a:r>
          </a:p>
        </p:txBody>
      </p:sp>
      <p:sp>
        <p:nvSpPr>
          <p:cNvPr id="454" name="Rectangle 99">
            <a:extLst>
              <a:ext uri="{FF2B5EF4-FFF2-40B4-BE49-F238E27FC236}">
                <a16:creationId xmlns:a16="http://schemas.microsoft.com/office/drawing/2014/main" xmlns="" id="{E8F12AFA-C90A-8903-977C-AABE4897A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883" y="2922568"/>
            <a:ext cx="72127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55" name="Rectangle 119">
            <a:extLst>
              <a:ext uri="{FF2B5EF4-FFF2-40B4-BE49-F238E27FC236}">
                <a16:creationId xmlns:a16="http://schemas.microsoft.com/office/drawing/2014/main" xmlns="" id="{805EC142-197C-C2E1-7AB3-F01B9F69F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2199" y="2922568"/>
            <a:ext cx="144251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62</a:t>
            </a:r>
          </a:p>
        </p:txBody>
      </p:sp>
      <p:sp>
        <p:nvSpPr>
          <p:cNvPr id="456" name="Rectangle 173">
            <a:extLst>
              <a:ext uri="{FF2B5EF4-FFF2-40B4-BE49-F238E27FC236}">
                <a16:creationId xmlns:a16="http://schemas.microsoft.com/office/drawing/2014/main" xmlns="" id="{74AB550D-8DEF-322C-6FF5-AA30C0369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7264" y="2993321"/>
            <a:ext cx="37149" cy="27749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7" name="Rectangle 174">
            <a:extLst>
              <a:ext uri="{FF2B5EF4-FFF2-40B4-BE49-F238E27FC236}">
                <a16:creationId xmlns:a16="http://schemas.microsoft.com/office/drawing/2014/main" xmlns="" id="{76F6C1D9-AD21-F2AE-F990-FD51EA736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7264" y="2993321"/>
            <a:ext cx="37149" cy="27749"/>
          </a:xfrm>
          <a:prstGeom prst="rect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8" name="Line 175">
            <a:extLst>
              <a:ext uri="{FF2B5EF4-FFF2-40B4-BE49-F238E27FC236}">
                <a16:creationId xmlns:a16="http://schemas.microsoft.com/office/drawing/2014/main" xmlns="" id="{51537730-1E36-47F0-A57C-15FD9C84975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00726" y="2989620"/>
            <a:ext cx="0" cy="35149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9" name="Line 176">
            <a:extLst>
              <a:ext uri="{FF2B5EF4-FFF2-40B4-BE49-F238E27FC236}">
                <a16:creationId xmlns:a16="http://schemas.microsoft.com/office/drawing/2014/main" xmlns="" id="{68634708-E45E-9114-19B4-F6674985E90C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956" y="3007194"/>
            <a:ext cx="797720" cy="0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0" name="Rectangle 243">
            <a:extLst>
              <a:ext uri="{FF2B5EF4-FFF2-40B4-BE49-F238E27FC236}">
                <a16:creationId xmlns:a16="http://schemas.microsoft.com/office/drawing/2014/main" xmlns="" id="{A98B1232-1BD5-BD76-6E56-DF7B76B6A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9701" y="2922568"/>
            <a:ext cx="940840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0.68 [0.12, 3.91]</a:t>
            </a:r>
          </a:p>
        </p:txBody>
      </p:sp>
      <p:sp>
        <p:nvSpPr>
          <p:cNvPr id="461" name="Rectangle 263">
            <a:extLst>
              <a:ext uri="{FF2B5EF4-FFF2-40B4-BE49-F238E27FC236}">
                <a16:creationId xmlns:a16="http://schemas.microsoft.com/office/drawing/2014/main" xmlns="" id="{A0461BFF-3E8B-CBD7-873F-74668147E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2369" y="2922568"/>
            <a:ext cx="280489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3.0%</a:t>
            </a:r>
          </a:p>
        </p:txBody>
      </p:sp>
      <p:sp>
        <p:nvSpPr>
          <p:cNvPr id="462" name="Rectangle 284">
            <a:extLst>
              <a:ext uri="{FF2B5EF4-FFF2-40B4-BE49-F238E27FC236}">
                <a16:creationId xmlns:a16="http://schemas.microsoft.com/office/drawing/2014/main" xmlns="" id="{C12E9EE7-8BF7-7D86-B066-3FDB4FAD7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6197" y="2922568"/>
            <a:ext cx="280489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2.6%</a:t>
            </a:r>
          </a:p>
        </p:txBody>
      </p:sp>
      <p:sp>
        <p:nvSpPr>
          <p:cNvPr id="463" name="Rectangle 42">
            <a:extLst>
              <a:ext uri="{FF2B5EF4-FFF2-40B4-BE49-F238E27FC236}">
                <a16:creationId xmlns:a16="http://schemas.microsoft.com/office/drawing/2014/main" xmlns="" id="{A3559DD1-FAA5-EC2B-C7A3-ABD797846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797" y="3085134"/>
            <a:ext cx="905579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CTO-IVUS, 2015</a:t>
            </a:r>
          </a:p>
        </p:txBody>
      </p:sp>
      <p:sp>
        <p:nvSpPr>
          <p:cNvPr id="464" name="Rectangle 61">
            <a:extLst>
              <a:ext uri="{FF2B5EF4-FFF2-40B4-BE49-F238E27FC236}">
                <a16:creationId xmlns:a16="http://schemas.microsoft.com/office/drawing/2014/main" xmlns="" id="{EC59A481-7F28-AEF1-D450-8B7FC5732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192" y="3085134"/>
            <a:ext cx="72127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65" name="Rectangle 81">
            <a:extLst>
              <a:ext uri="{FF2B5EF4-FFF2-40B4-BE49-F238E27FC236}">
                <a16:creationId xmlns:a16="http://schemas.microsoft.com/office/drawing/2014/main" xmlns="" id="{2B2C1F28-7F76-3179-64E7-94418F326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3124" y="3085134"/>
            <a:ext cx="216378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</a:t>
            </a:r>
          </a:p>
        </p:txBody>
      </p:sp>
      <p:sp>
        <p:nvSpPr>
          <p:cNvPr id="466" name="Rectangle 100">
            <a:extLst>
              <a:ext uri="{FF2B5EF4-FFF2-40B4-BE49-F238E27FC236}">
                <a16:creationId xmlns:a16="http://schemas.microsoft.com/office/drawing/2014/main" xmlns="" id="{041A435D-E4F3-96C0-D4DB-67293887F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883" y="3085134"/>
            <a:ext cx="72127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67" name="Rectangle 120">
            <a:extLst>
              <a:ext uri="{FF2B5EF4-FFF2-40B4-BE49-F238E27FC236}">
                <a16:creationId xmlns:a16="http://schemas.microsoft.com/office/drawing/2014/main" xmlns="" id="{5F19FC55-8E7E-81E9-427B-88E8437B7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6134" y="3085134"/>
            <a:ext cx="216378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</a:t>
            </a:r>
          </a:p>
        </p:txBody>
      </p:sp>
      <p:sp>
        <p:nvSpPr>
          <p:cNvPr id="468" name="Rectangle 177">
            <a:extLst>
              <a:ext uri="{FF2B5EF4-FFF2-40B4-BE49-F238E27FC236}">
                <a16:creationId xmlns:a16="http://schemas.microsoft.com/office/drawing/2014/main" xmlns="" id="{49B1CB20-0BBF-93F0-1BF0-BD2C9D2FE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9403" y="3163287"/>
            <a:ext cx="21507" cy="12949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9" name="Rectangle 178">
            <a:extLst>
              <a:ext uri="{FF2B5EF4-FFF2-40B4-BE49-F238E27FC236}">
                <a16:creationId xmlns:a16="http://schemas.microsoft.com/office/drawing/2014/main" xmlns="" id="{4E797EFA-256A-B19C-CB1D-1AD8C4E88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9403" y="3163287"/>
            <a:ext cx="21507" cy="12949"/>
          </a:xfrm>
          <a:prstGeom prst="rect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0" name="Line 179">
            <a:extLst>
              <a:ext uri="{FF2B5EF4-FFF2-40B4-BE49-F238E27FC236}">
                <a16:creationId xmlns:a16="http://schemas.microsoft.com/office/drawing/2014/main" xmlns="" id="{0FEC643D-6FCD-DF21-00FA-FF44D5A96C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25043" y="3152186"/>
            <a:ext cx="0" cy="35149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1" name="Line 180">
            <a:extLst>
              <a:ext uri="{FF2B5EF4-FFF2-40B4-BE49-F238E27FC236}">
                <a16:creationId xmlns:a16="http://schemas.microsoft.com/office/drawing/2014/main" xmlns="" id="{B137BFE3-FB75-A196-5EB2-39B672EC189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423" y="3169760"/>
            <a:ext cx="1042119" cy="0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2" name="Line 181">
            <a:extLst>
              <a:ext uri="{FF2B5EF4-FFF2-40B4-BE49-F238E27FC236}">
                <a16:creationId xmlns:a16="http://schemas.microsoft.com/office/drawing/2014/main" xmlns="" id="{ABCD9BD8-E95A-6A3C-A65A-A8F528C88F1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422" y="3169760"/>
            <a:ext cx="0" cy="0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3" name="Freeform 182">
            <a:extLst>
              <a:ext uri="{FF2B5EF4-FFF2-40B4-BE49-F238E27FC236}">
                <a16:creationId xmlns:a16="http://schemas.microsoft.com/office/drawing/2014/main" xmlns="" id="{15E9029E-0214-EEBF-E0C5-991E39C3E52A}"/>
              </a:ext>
            </a:extLst>
          </p:cNvPr>
          <p:cNvSpPr>
            <a:spLocks/>
          </p:cNvSpPr>
          <p:nvPr/>
        </p:nvSpPr>
        <p:spPr bwMode="auto">
          <a:xfrm>
            <a:off x="6659422" y="3152186"/>
            <a:ext cx="29328" cy="35149"/>
          </a:xfrm>
          <a:custGeom>
            <a:avLst/>
            <a:gdLst>
              <a:gd name="T0" fmla="*/ 4 w 4"/>
              <a:gd name="T1" fmla="*/ 0 h 5"/>
              <a:gd name="T2" fmla="*/ 0 w 4"/>
              <a:gd name="T3" fmla="*/ 3 h 5"/>
              <a:gd name="T4" fmla="*/ 4 w 4"/>
              <a:gd name="T5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5">
                <a:moveTo>
                  <a:pt x="4" y="0"/>
                </a:moveTo>
                <a:lnTo>
                  <a:pt x="0" y="3"/>
                </a:lnTo>
                <a:lnTo>
                  <a:pt x="4" y="5"/>
                </a:lnTo>
              </a:path>
            </a:pathLst>
          </a:cu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4" name="Rectangle 244">
            <a:extLst>
              <a:ext uri="{FF2B5EF4-FFF2-40B4-BE49-F238E27FC236}">
                <a16:creationId xmlns:a16="http://schemas.microsoft.com/office/drawing/2014/main" xmlns="" id="{F6CD639D-26AE-B10D-5F4E-AAA0EC2FA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9701" y="3085134"/>
            <a:ext cx="940840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0.20 [0.01, 4.14]</a:t>
            </a:r>
          </a:p>
        </p:txBody>
      </p:sp>
      <p:sp>
        <p:nvSpPr>
          <p:cNvPr id="475" name="Rectangle 264">
            <a:extLst>
              <a:ext uri="{FF2B5EF4-FFF2-40B4-BE49-F238E27FC236}">
                <a16:creationId xmlns:a16="http://schemas.microsoft.com/office/drawing/2014/main" xmlns="" id="{10E0B27E-C954-9AD7-FCB1-2AE37232A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2369" y="3085134"/>
            <a:ext cx="280489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1.0%</a:t>
            </a:r>
          </a:p>
        </p:txBody>
      </p:sp>
      <p:sp>
        <p:nvSpPr>
          <p:cNvPr id="476" name="Rectangle 285">
            <a:extLst>
              <a:ext uri="{FF2B5EF4-FFF2-40B4-BE49-F238E27FC236}">
                <a16:creationId xmlns:a16="http://schemas.microsoft.com/office/drawing/2014/main" xmlns="" id="{981AAA4F-F586-E1DC-A9EF-33B11048F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6197" y="3085134"/>
            <a:ext cx="280489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1.8%</a:t>
            </a:r>
          </a:p>
        </p:txBody>
      </p:sp>
      <p:sp>
        <p:nvSpPr>
          <p:cNvPr id="477" name="Rectangle 43">
            <a:extLst>
              <a:ext uri="{FF2B5EF4-FFF2-40B4-BE49-F238E27FC236}">
                <a16:creationId xmlns:a16="http://schemas.microsoft.com/office/drawing/2014/main" xmlns="" id="{D6C96C89-B6EB-BDC1-F9AD-B3D626891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797" y="3247700"/>
            <a:ext cx="814219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09"/>
            <a:r>
              <a:rPr lang="en-US" alt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OCTACS, 2015</a:t>
            </a:r>
          </a:p>
        </p:txBody>
      </p:sp>
      <p:sp>
        <p:nvSpPr>
          <p:cNvPr id="478" name="Rectangle 62">
            <a:extLst>
              <a:ext uri="{FF2B5EF4-FFF2-40B4-BE49-F238E27FC236}">
                <a16:creationId xmlns:a16="http://schemas.microsoft.com/office/drawing/2014/main" xmlns="" id="{B08FD107-3673-9832-8A49-DAD382BF9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192" y="3247700"/>
            <a:ext cx="72127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79" name="Rectangle 82">
            <a:extLst>
              <a:ext uri="{FF2B5EF4-FFF2-40B4-BE49-F238E27FC236}">
                <a16:creationId xmlns:a16="http://schemas.microsoft.com/office/drawing/2014/main" xmlns="" id="{91E3142D-EE8D-4247-3AFD-152962ED6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9188" y="3247700"/>
            <a:ext cx="144251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480" name="Rectangle 101">
            <a:extLst>
              <a:ext uri="{FF2B5EF4-FFF2-40B4-BE49-F238E27FC236}">
                <a16:creationId xmlns:a16="http://schemas.microsoft.com/office/drawing/2014/main" xmlns="" id="{5855F928-93FA-958F-D8E2-2B9FA3318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883" y="3247700"/>
            <a:ext cx="72127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81" name="Rectangle 121">
            <a:extLst>
              <a:ext uri="{FF2B5EF4-FFF2-40B4-BE49-F238E27FC236}">
                <a16:creationId xmlns:a16="http://schemas.microsoft.com/office/drawing/2014/main" xmlns="" id="{69307528-0B21-B863-02B0-5CBF6987D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2199" y="3247700"/>
            <a:ext cx="144251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</a:t>
            </a:r>
          </a:p>
        </p:txBody>
      </p:sp>
      <p:sp>
        <p:nvSpPr>
          <p:cNvPr id="482" name="Rectangle 183">
            <a:extLst>
              <a:ext uri="{FF2B5EF4-FFF2-40B4-BE49-F238E27FC236}">
                <a16:creationId xmlns:a16="http://schemas.microsoft.com/office/drawing/2014/main" xmlns="" id="{FF0060EF-BF74-E36A-CC79-BF3235EC2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0176" y="3324926"/>
            <a:ext cx="23462" cy="14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3" name="Rectangle 184">
            <a:extLst>
              <a:ext uri="{FF2B5EF4-FFF2-40B4-BE49-F238E27FC236}">
                <a16:creationId xmlns:a16="http://schemas.microsoft.com/office/drawing/2014/main" xmlns="" id="{3F6E6FF5-4C76-4474-4A30-49A90F9D6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0176" y="3324926"/>
            <a:ext cx="23462" cy="14800"/>
          </a:xfrm>
          <a:prstGeom prst="rect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4" name="Line 185">
            <a:extLst>
              <a:ext uri="{FF2B5EF4-FFF2-40B4-BE49-F238E27FC236}">
                <a16:creationId xmlns:a16="http://schemas.microsoft.com/office/drawing/2014/main" xmlns="" id="{6D70366D-E450-7A0C-71AA-999FE33E31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5818" y="3317528"/>
            <a:ext cx="0" cy="29599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5" name="Line 186">
            <a:extLst>
              <a:ext uri="{FF2B5EF4-FFF2-40B4-BE49-F238E27FC236}">
                <a16:creationId xmlns:a16="http://schemas.microsoft.com/office/drawing/2014/main" xmlns="" id="{E5980D48-A675-DA67-9EC3-6CA3765AA3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422" y="3332326"/>
            <a:ext cx="1221998" cy="0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6" name="Line 187">
            <a:extLst>
              <a:ext uri="{FF2B5EF4-FFF2-40B4-BE49-F238E27FC236}">
                <a16:creationId xmlns:a16="http://schemas.microsoft.com/office/drawing/2014/main" xmlns="" id="{00E86A7D-B23D-03D8-DC19-C0E60D23758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422" y="3332326"/>
            <a:ext cx="0" cy="0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7" name="Freeform 188">
            <a:extLst>
              <a:ext uri="{FF2B5EF4-FFF2-40B4-BE49-F238E27FC236}">
                <a16:creationId xmlns:a16="http://schemas.microsoft.com/office/drawing/2014/main" xmlns="" id="{C9A15889-B73C-00DD-663B-F356A41B2B4D}"/>
              </a:ext>
            </a:extLst>
          </p:cNvPr>
          <p:cNvSpPr>
            <a:spLocks/>
          </p:cNvSpPr>
          <p:nvPr/>
        </p:nvSpPr>
        <p:spPr bwMode="auto">
          <a:xfrm>
            <a:off x="6659422" y="3314752"/>
            <a:ext cx="29328" cy="35149"/>
          </a:xfrm>
          <a:custGeom>
            <a:avLst/>
            <a:gdLst>
              <a:gd name="T0" fmla="*/ 4 w 4"/>
              <a:gd name="T1" fmla="*/ 0 h 5"/>
              <a:gd name="T2" fmla="*/ 0 w 4"/>
              <a:gd name="T3" fmla="*/ 3 h 5"/>
              <a:gd name="T4" fmla="*/ 4 w 4"/>
              <a:gd name="T5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5">
                <a:moveTo>
                  <a:pt x="4" y="0"/>
                </a:moveTo>
                <a:lnTo>
                  <a:pt x="0" y="3"/>
                </a:lnTo>
                <a:lnTo>
                  <a:pt x="4" y="5"/>
                </a:lnTo>
              </a:path>
            </a:pathLst>
          </a:cu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8" name="Rectangle 245">
            <a:extLst>
              <a:ext uri="{FF2B5EF4-FFF2-40B4-BE49-F238E27FC236}">
                <a16:creationId xmlns:a16="http://schemas.microsoft.com/office/drawing/2014/main" xmlns="" id="{5BDE8271-CD3E-D0D8-767B-88407B1F6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9701" y="3247700"/>
            <a:ext cx="940840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0.37 [0.02, 8.94]</a:t>
            </a:r>
          </a:p>
        </p:txBody>
      </p:sp>
      <p:sp>
        <p:nvSpPr>
          <p:cNvPr id="489" name="Rectangle 265">
            <a:extLst>
              <a:ext uri="{FF2B5EF4-FFF2-40B4-BE49-F238E27FC236}">
                <a16:creationId xmlns:a16="http://schemas.microsoft.com/office/drawing/2014/main" xmlns="" id="{4BE21B0E-45ED-4943-C68E-672BFAD28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2369" y="3247700"/>
            <a:ext cx="280489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0.9%</a:t>
            </a:r>
          </a:p>
        </p:txBody>
      </p:sp>
      <p:sp>
        <p:nvSpPr>
          <p:cNvPr id="490" name="Rectangle 286">
            <a:extLst>
              <a:ext uri="{FF2B5EF4-FFF2-40B4-BE49-F238E27FC236}">
                <a16:creationId xmlns:a16="http://schemas.microsoft.com/office/drawing/2014/main" xmlns="" id="{DCBB1109-25D7-A1B9-3F1A-66F7CBB98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6197" y="3247700"/>
            <a:ext cx="280489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0.8%</a:t>
            </a:r>
          </a:p>
        </p:txBody>
      </p:sp>
      <p:sp>
        <p:nvSpPr>
          <p:cNvPr id="491" name="Rectangle 44">
            <a:extLst>
              <a:ext uri="{FF2B5EF4-FFF2-40B4-BE49-F238E27FC236}">
                <a16:creationId xmlns:a16="http://schemas.microsoft.com/office/drawing/2014/main" xmlns="" id="{50BDE929-51D9-92F7-CD10-D6B843C6E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796" y="3410266"/>
            <a:ext cx="913593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09"/>
            <a:r>
              <a:rPr lang="en-US" alt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DOCTORS, 2016</a:t>
            </a:r>
          </a:p>
        </p:txBody>
      </p:sp>
      <p:sp>
        <p:nvSpPr>
          <p:cNvPr id="492" name="Rectangle 63">
            <a:extLst>
              <a:ext uri="{FF2B5EF4-FFF2-40B4-BE49-F238E27FC236}">
                <a16:creationId xmlns:a16="http://schemas.microsoft.com/office/drawing/2014/main" xmlns="" id="{2592623B-EED0-52DC-154D-70DBA6052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192" y="3410266"/>
            <a:ext cx="72127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93" name="Rectangle 83">
            <a:extLst>
              <a:ext uri="{FF2B5EF4-FFF2-40B4-BE49-F238E27FC236}">
                <a16:creationId xmlns:a16="http://schemas.microsoft.com/office/drawing/2014/main" xmlns="" id="{ECD2E381-4198-A4A5-3ED7-9170B7084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3124" y="3410266"/>
            <a:ext cx="216378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120</a:t>
            </a:r>
          </a:p>
        </p:txBody>
      </p:sp>
      <p:sp>
        <p:nvSpPr>
          <p:cNvPr id="494" name="Rectangle 102">
            <a:extLst>
              <a:ext uri="{FF2B5EF4-FFF2-40B4-BE49-F238E27FC236}">
                <a16:creationId xmlns:a16="http://schemas.microsoft.com/office/drawing/2014/main" xmlns="" id="{C5D3DDE8-D3C2-BA17-3B33-226499D49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883" y="3410266"/>
            <a:ext cx="72127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95" name="Rectangle 122">
            <a:extLst>
              <a:ext uri="{FF2B5EF4-FFF2-40B4-BE49-F238E27FC236}">
                <a16:creationId xmlns:a16="http://schemas.microsoft.com/office/drawing/2014/main" xmlns="" id="{983AA28E-1848-1240-5442-05B9054BA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6134" y="3410266"/>
            <a:ext cx="216378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120</a:t>
            </a:r>
          </a:p>
        </p:txBody>
      </p:sp>
      <p:sp>
        <p:nvSpPr>
          <p:cNvPr id="496" name="Rectangle 189">
            <a:extLst>
              <a:ext uri="{FF2B5EF4-FFF2-40B4-BE49-F238E27FC236}">
                <a16:creationId xmlns:a16="http://schemas.microsoft.com/office/drawing/2014/main" xmlns="" id="{0A3A6E61-1EC0-839E-DB1D-04BF5EB69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9423" y="3487491"/>
            <a:ext cx="23462" cy="14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7" name="Rectangle 190">
            <a:extLst>
              <a:ext uri="{FF2B5EF4-FFF2-40B4-BE49-F238E27FC236}">
                <a16:creationId xmlns:a16="http://schemas.microsoft.com/office/drawing/2014/main" xmlns="" id="{C3068E3F-8C4C-03CF-9180-975648AE8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9423" y="3487491"/>
            <a:ext cx="23462" cy="14800"/>
          </a:xfrm>
          <a:prstGeom prst="rect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8" name="Line 191">
            <a:extLst>
              <a:ext uri="{FF2B5EF4-FFF2-40B4-BE49-F238E27FC236}">
                <a16:creationId xmlns:a16="http://schemas.microsoft.com/office/drawing/2014/main" xmlns="" id="{BFB57D36-37C6-7C7A-7045-5F8B5131E8C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35065" y="3481019"/>
            <a:ext cx="0" cy="27749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9" name="Line 192">
            <a:extLst>
              <a:ext uri="{FF2B5EF4-FFF2-40B4-BE49-F238E27FC236}">
                <a16:creationId xmlns:a16="http://schemas.microsoft.com/office/drawing/2014/main" xmlns="" id="{D5DDEC3E-A3BC-4E1D-A492-5A23BFD6CBF3}"/>
              </a:ext>
            </a:extLst>
          </p:cNvPr>
          <p:cNvSpPr>
            <a:spLocks noChangeShapeType="1"/>
          </p:cNvSpPr>
          <p:nvPr/>
        </p:nvSpPr>
        <p:spPr bwMode="auto">
          <a:xfrm>
            <a:off x="6913597" y="3494891"/>
            <a:ext cx="1437069" cy="0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0" name="Line 193">
            <a:extLst>
              <a:ext uri="{FF2B5EF4-FFF2-40B4-BE49-F238E27FC236}">
                <a16:creationId xmlns:a16="http://schemas.microsoft.com/office/drawing/2014/main" xmlns="" id="{3A4E44BE-6653-73FE-FB78-3E1E97917069}"/>
              </a:ext>
            </a:extLst>
          </p:cNvPr>
          <p:cNvSpPr>
            <a:spLocks noChangeShapeType="1"/>
          </p:cNvSpPr>
          <p:nvPr/>
        </p:nvSpPr>
        <p:spPr bwMode="auto">
          <a:xfrm>
            <a:off x="8350666" y="3494891"/>
            <a:ext cx="0" cy="0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1" name="Freeform 194">
            <a:extLst>
              <a:ext uri="{FF2B5EF4-FFF2-40B4-BE49-F238E27FC236}">
                <a16:creationId xmlns:a16="http://schemas.microsoft.com/office/drawing/2014/main" xmlns="" id="{9B69255D-ADD8-9450-A664-01A6FE824EC2}"/>
              </a:ext>
            </a:extLst>
          </p:cNvPr>
          <p:cNvSpPr>
            <a:spLocks/>
          </p:cNvSpPr>
          <p:nvPr/>
        </p:nvSpPr>
        <p:spPr bwMode="auto">
          <a:xfrm>
            <a:off x="8321338" y="3477318"/>
            <a:ext cx="29328" cy="35149"/>
          </a:xfrm>
          <a:custGeom>
            <a:avLst/>
            <a:gdLst>
              <a:gd name="T0" fmla="*/ 0 w 4"/>
              <a:gd name="T1" fmla="*/ 5 h 5"/>
              <a:gd name="T2" fmla="*/ 4 w 4"/>
              <a:gd name="T3" fmla="*/ 3 h 5"/>
              <a:gd name="T4" fmla="*/ 0 w 4"/>
              <a:gd name="T5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5">
                <a:moveTo>
                  <a:pt x="0" y="5"/>
                </a:moveTo>
                <a:lnTo>
                  <a:pt x="4" y="3"/>
                </a:lnTo>
                <a:lnTo>
                  <a:pt x="0" y="0"/>
                </a:lnTo>
              </a:path>
            </a:pathLst>
          </a:cu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2" name="Rectangle 246">
            <a:extLst>
              <a:ext uri="{FF2B5EF4-FFF2-40B4-BE49-F238E27FC236}">
                <a16:creationId xmlns:a16="http://schemas.microsoft.com/office/drawing/2014/main" xmlns="" id="{30C9D1FF-BBB5-132F-F6FF-5DE3027A8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3639" y="3410266"/>
            <a:ext cx="1012967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3.00 [0.12, 72.91]</a:t>
            </a:r>
          </a:p>
        </p:txBody>
      </p:sp>
      <p:sp>
        <p:nvSpPr>
          <p:cNvPr id="503" name="Rectangle 266">
            <a:extLst>
              <a:ext uri="{FF2B5EF4-FFF2-40B4-BE49-F238E27FC236}">
                <a16:creationId xmlns:a16="http://schemas.microsoft.com/office/drawing/2014/main" xmlns="" id="{CA054C90-80BA-D8C3-F938-D7A40FB3B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2369" y="3410266"/>
            <a:ext cx="280489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0.9%</a:t>
            </a:r>
          </a:p>
        </p:txBody>
      </p:sp>
      <p:sp>
        <p:nvSpPr>
          <p:cNvPr id="504" name="Rectangle 287">
            <a:extLst>
              <a:ext uri="{FF2B5EF4-FFF2-40B4-BE49-F238E27FC236}">
                <a16:creationId xmlns:a16="http://schemas.microsoft.com/office/drawing/2014/main" xmlns="" id="{DCD57834-8723-200D-4290-A8D887E49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6197" y="3410266"/>
            <a:ext cx="280489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0.0%</a:t>
            </a:r>
          </a:p>
        </p:txBody>
      </p:sp>
      <p:sp>
        <p:nvSpPr>
          <p:cNvPr id="505" name="Rectangle 45">
            <a:extLst>
              <a:ext uri="{FF2B5EF4-FFF2-40B4-BE49-F238E27FC236}">
                <a16:creationId xmlns:a16="http://schemas.microsoft.com/office/drawing/2014/main" xmlns="" id="{39925D3D-4640-C591-1A00-7AC6384EE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796" y="3572832"/>
            <a:ext cx="825440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ROBUST, 2018</a:t>
            </a:r>
          </a:p>
        </p:txBody>
      </p:sp>
      <p:sp>
        <p:nvSpPr>
          <p:cNvPr id="506" name="Rectangle 64">
            <a:extLst>
              <a:ext uri="{FF2B5EF4-FFF2-40B4-BE49-F238E27FC236}">
                <a16:creationId xmlns:a16="http://schemas.microsoft.com/office/drawing/2014/main" xmlns="" id="{1F2A1E06-8A31-7BE9-B8B5-5BD106BD2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192" y="3572832"/>
            <a:ext cx="72127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07" name="Rectangle 84">
            <a:extLst>
              <a:ext uri="{FF2B5EF4-FFF2-40B4-BE49-F238E27FC236}">
                <a16:creationId xmlns:a16="http://schemas.microsoft.com/office/drawing/2014/main" xmlns="" id="{A8DBC95A-B023-47D3-60C7-FE464C888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3124" y="3572832"/>
            <a:ext cx="216378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105</a:t>
            </a:r>
          </a:p>
        </p:txBody>
      </p:sp>
      <p:sp>
        <p:nvSpPr>
          <p:cNvPr id="508" name="Rectangle 103">
            <a:extLst>
              <a:ext uri="{FF2B5EF4-FFF2-40B4-BE49-F238E27FC236}">
                <a16:creationId xmlns:a16="http://schemas.microsoft.com/office/drawing/2014/main" xmlns="" id="{F1D4C5FF-4F20-7E76-85D9-B8140267F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883" y="3572832"/>
            <a:ext cx="72127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9" name="Rectangle 123">
            <a:extLst>
              <a:ext uri="{FF2B5EF4-FFF2-40B4-BE49-F238E27FC236}">
                <a16:creationId xmlns:a16="http://schemas.microsoft.com/office/drawing/2014/main" xmlns="" id="{C761B831-2A1C-5556-DCFE-65E715C8E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2199" y="3572832"/>
            <a:ext cx="144251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96</a:t>
            </a:r>
          </a:p>
        </p:txBody>
      </p:sp>
      <p:sp>
        <p:nvSpPr>
          <p:cNvPr id="510" name="Rectangle 195">
            <a:extLst>
              <a:ext uri="{FF2B5EF4-FFF2-40B4-BE49-F238E27FC236}">
                <a16:creationId xmlns:a16="http://schemas.microsoft.com/office/drawing/2014/main" xmlns="" id="{1038DD75-1F55-8A65-B647-523AA1006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737" y="3650985"/>
            <a:ext cx="13686" cy="12949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1" name="Rectangle 196">
            <a:extLst>
              <a:ext uri="{FF2B5EF4-FFF2-40B4-BE49-F238E27FC236}">
                <a16:creationId xmlns:a16="http://schemas.microsoft.com/office/drawing/2014/main" xmlns="" id="{82E4B1ED-A32A-F384-46F7-1F9B39839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737" y="3650985"/>
            <a:ext cx="13686" cy="12949"/>
          </a:xfrm>
          <a:prstGeom prst="rect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2" name="Line 197">
            <a:extLst>
              <a:ext uri="{FF2B5EF4-FFF2-40B4-BE49-F238E27FC236}">
                <a16:creationId xmlns:a16="http://schemas.microsoft.com/office/drawing/2014/main" xmlns="" id="{22DBD60C-5828-C364-E2E2-F2537F3919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13557" y="3643585"/>
            <a:ext cx="0" cy="27749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3" name="Line 198">
            <a:extLst>
              <a:ext uri="{FF2B5EF4-FFF2-40B4-BE49-F238E27FC236}">
                <a16:creationId xmlns:a16="http://schemas.microsoft.com/office/drawing/2014/main" xmlns="" id="{789C835E-E0F3-68AA-17B9-A87357818B3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0136" y="3657457"/>
            <a:ext cx="1437069" cy="0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4" name="Rectangle 247">
            <a:extLst>
              <a:ext uri="{FF2B5EF4-FFF2-40B4-BE49-F238E27FC236}">
                <a16:creationId xmlns:a16="http://schemas.microsoft.com/office/drawing/2014/main" xmlns="" id="{92FDDB3E-0939-B186-7101-065E05884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3639" y="3572832"/>
            <a:ext cx="1012967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2.74 [0.11, 66.56]</a:t>
            </a:r>
          </a:p>
        </p:txBody>
      </p:sp>
      <p:sp>
        <p:nvSpPr>
          <p:cNvPr id="515" name="Rectangle 267">
            <a:extLst>
              <a:ext uri="{FF2B5EF4-FFF2-40B4-BE49-F238E27FC236}">
                <a16:creationId xmlns:a16="http://schemas.microsoft.com/office/drawing/2014/main" xmlns="" id="{A45C8935-7438-9C1B-9A14-51DCE7023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2369" y="3572832"/>
            <a:ext cx="280489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0.9%</a:t>
            </a:r>
          </a:p>
        </p:txBody>
      </p:sp>
      <p:sp>
        <p:nvSpPr>
          <p:cNvPr id="516" name="Rectangle 288">
            <a:extLst>
              <a:ext uri="{FF2B5EF4-FFF2-40B4-BE49-F238E27FC236}">
                <a16:creationId xmlns:a16="http://schemas.microsoft.com/office/drawing/2014/main" xmlns="" id="{ADAAE169-7541-50CC-E47F-6E88C954D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6197" y="3572832"/>
            <a:ext cx="280489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0.0%</a:t>
            </a:r>
          </a:p>
        </p:txBody>
      </p:sp>
      <p:sp>
        <p:nvSpPr>
          <p:cNvPr id="517" name="Rectangle 46">
            <a:extLst>
              <a:ext uri="{FF2B5EF4-FFF2-40B4-BE49-F238E27FC236}">
                <a16:creationId xmlns:a16="http://schemas.microsoft.com/office/drawing/2014/main" xmlns="" id="{5663E5CB-2926-0575-8D09-065F12738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797" y="3735398"/>
            <a:ext cx="801397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Liu et al, 2019</a:t>
            </a:r>
          </a:p>
        </p:txBody>
      </p:sp>
      <p:sp>
        <p:nvSpPr>
          <p:cNvPr id="518" name="Rectangle 65">
            <a:extLst>
              <a:ext uri="{FF2B5EF4-FFF2-40B4-BE49-F238E27FC236}">
                <a16:creationId xmlns:a16="http://schemas.microsoft.com/office/drawing/2014/main" xmlns="" id="{919409BF-B963-03E1-4FB3-DAAAD96C8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192" y="3735398"/>
            <a:ext cx="72127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19" name="Rectangle 85">
            <a:extLst>
              <a:ext uri="{FF2B5EF4-FFF2-40B4-BE49-F238E27FC236}">
                <a16:creationId xmlns:a16="http://schemas.microsoft.com/office/drawing/2014/main" xmlns="" id="{A4711795-99CE-70E3-C366-6F2845E89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3124" y="3735398"/>
            <a:ext cx="216378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167</a:t>
            </a:r>
          </a:p>
        </p:txBody>
      </p:sp>
      <p:sp>
        <p:nvSpPr>
          <p:cNvPr id="520" name="Rectangle 104">
            <a:extLst>
              <a:ext uri="{FF2B5EF4-FFF2-40B4-BE49-F238E27FC236}">
                <a16:creationId xmlns:a16="http://schemas.microsoft.com/office/drawing/2014/main" xmlns="" id="{08A983EE-EC07-A91B-F748-69C643179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2821" y="3735398"/>
            <a:ext cx="144251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521" name="Rectangle 124">
            <a:extLst>
              <a:ext uri="{FF2B5EF4-FFF2-40B4-BE49-F238E27FC236}">
                <a16:creationId xmlns:a16="http://schemas.microsoft.com/office/drawing/2014/main" xmlns="" id="{3D562F8A-617A-0504-7D8E-048992B80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6134" y="3735398"/>
            <a:ext cx="216378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169</a:t>
            </a:r>
          </a:p>
        </p:txBody>
      </p:sp>
      <p:sp>
        <p:nvSpPr>
          <p:cNvPr id="522" name="Rectangle 199">
            <a:extLst>
              <a:ext uri="{FF2B5EF4-FFF2-40B4-BE49-F238E27FC236}">
                <a16:creationId xmlns:a16="http://schemas.microsoft.com/office/drawing/2014/main" xmlns="" id="{34FDC070-42FF-6CAC-697B-15F04EABC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521" y="3799674"/>
            <a:ext cx="44969" cy="40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3" name="Rectangle 200">
            <a:extLst>
              <a:ext uri="{FF2B5EF4-FFF2-40B4-BE49-F238E27FC236}">
                <a16:creationId xmlns:a16="http://schemas.microsoft.com/office/drawing/2014/main" xmlns="" id="{572D4C60-A15F-1CCF-CCEF-A340AD414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521" y="3799674"/>
            <a:ext cx="44969" cy="40700"/>
          </a:xfrm>
          <a:prstGeom prst="rect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4" name="Line 201">
            <a:extLst>
              <a:ext uri="{FF2B5EF4-FFF2-40B4-BE49-F238E27FC236}">
                <a16:creationId xmlns:a16="http://schemas.microsoft.com/office/drawing/2014/main" xmlns="" id="{848F926E-7509-14C2-42BF-0AC3B77AF7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13027" y="3805226"/>
            <a:ext cx="0" cy="29599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5" name="Line 202">
            <a:extLst>
              <a:ext uri="{FF2B5EF4-FFF2-40B4-BE49-F238E27FC236}">
                <a16:creationId xmlns:a16="http://schemas.microsoft.com/office/drawing/2014/main" xmlns="" id="{1D33E8D5-59E5-D5D1-3378-D7F57FE6E75D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1479" y="3820023"/>
            <a:ext cx="572872" cy="0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6" name="Rectangle 248">
            <a:extLst>
              <a:ext uri="{FF2B5EF4-FFF2-40B4-BE49-F238E27FC236}">
                <a16:creationId xmlns:a16="http://schemas.microsoft.com/office/drawing/2014/main" xmlns="" id="{B8322BFD-BF11-F925-92F5-30C2B259D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9701" y="3735398"/>
            <a:ext cx="940840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0.30 [0.09, 1.08]</a:t>
            </a:r>
          </a:p>
        </p:txBody>
      </p:sp>
      <p:sp>
        <p:nvSpPr>
          <p:cNvPr id="527" name="Rectangle 268">
            <a:extLst>
              <a:ext uri="{FF2B5EF4-FFF2-40B4-BE49-F238E27FC236}">
                <a16:creationId xmlns:a16="http://schemas.microsoft.com/office/drawing/2014/main" xmlns="" id="{8DF351BF-22E3-3481-2942-6D45EB50E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2369" y="3735398"/>
            <a:ext cx="280489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5.7%</a:t>
            </a:r>
          </a:p>
        </p:txBody>
      </p:sp>
      <p:sp>
        <p:nvSpPr>
          <p:cNvPr id="528" name="Rectangle 289">
            <a:extLst>
              <a:ext uri="{FF2B5EF4-FFF2-40B4-BE49-F238E27FC236}">
                <a16:creationId xmlns:a16="http://schemas.microsoft.com/office/drawing/2014/main" xmlns="" id="{5EEBEA4B-6480-DD24-6E08-E0009A649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6197" y="3735398"/>
            <a:ext cx="280489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8.7%</a:t>
            </a:r>
          </a:p>
        </p:txBody>
      </p:sp>
      <p:sp>
        <p:nvSpPr>
          <p:cNvPr id="529" name="Rectangle 47">
            <a:extLst>
              <a:ext uri="{FF2B5EF4-FFF2-40B4-BE49-F238E27FC236}">
                <a16:creationId xmlns:a16="http://schemas.microsoft.com/office/drawing/2014/main" xmlns="" id="{398D4B9F-0D25-4536-33C7-F5EA74201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797" y="3897963"/>
            <a:ext cx="873523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IVUS-XPL, 2020</a:t>
            </a:r>
          </a:p>
        </p:txBody>
      </p:sp>
      <p:sp>
        <p:nvSpPr>
          <p:cNvPr id="530" name="Rectangle 66">
            <a:extLst>
              <a:ext uri="{FF2B5EF4-FFF2-40B4-BE49-F238E27FC236}">
                <a16:creationId xmlns:a16="http://schemas.microsoft.com/office/drawing/2014/main" xmlns="" id="{B29B5255-408E-2518-D0DD-D9BCAE255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192" y="3897963"/>
            <a:ext cx="72127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31" name="Rectangle 86">
            <a:extLst>
              <a:ext uri="{FF2B5EF4-FFF2-40B4-BE49-F238E27FC236}">
                <a16:creationId xmlns:a16="http://schemas.microsoft.com/office/drawing/2014/main" xmlns="" id="{5DFCA8CD-5382-C4D1-F9BF-8B1E99D7F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3124" y="3897963"/>
            <a:ext cx="216378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700</a:t>
            </a:r>
          </a:p>
        </p:txBody>
      </p:sp>
      <p:sp>
        <p:nvSpPr>
          <p:cNvPr id="532" name="Rectangle 105">
            <a:extLst>
              <a:ext uri="{FF2B5EF4-FFF2-40B4-BE49-F238E27FC236}">
                <a16:creationId xmlns:a16="http://schemas.microsoft.com/office/drawing/2014/main" xmlns="" id="{310FFD09-D7D1-2E0B-60C6-3AAE13BFF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2821" y="3897963"/>
            <a:ext cx="144251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533" name="Rectangle 125">
            <a:extLst>
              <a:ext uri="{FF2B5EF4-FFF2-40B4-BE49-F238E27FC236}">
                <a16:creationId xmlns:a16="http://schemas.microsoft.com/office/drawing/2014/main" xmlns="" id="{E31C0726-EC15-C234-85FE-2837A6980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6134" y="3897963"/>
            <a:ext cx="216378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700</a:t>
            </a:r>
          </a:p>
        </p:txBody>
      </p:sp>
      <p:sp>
        <p:nvSpPr>
          <p:cNvPr id="534" name="Rectangle 203">
            <a:extLst>
              <a:ext uri="{FF2B5EF4-FFF2-40B4-BE49-F238E27FC236}">
                <a16:creationId xmlns:a16="http://schemas.microsoft.com/office/drawing/2014/main" xmlns="" id="{6E41A826-7BD5-7BED-8546-76867648E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5819" y="3953915"/>
            <a:ext cx="60611" cy="57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5" name="Rectangle 204">
            <a:extLst>
              <a:ext uri="{FF2B5EF4-FFF2-40B4-BE49-F238E27FC236}">
                <a16:creationId xmlns:a16="http://schemas.microsoft.com/office/drawing/2014/main" xmlns="" id="{D5E57D87-267B-5C0E-3F45-EDD78AD72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5819" y="3953915"/>
            <a:ext cx="60611" cy="57350"/>
          </a:xfrm>
          <a:prstGeom prst="rect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6" name="Line 206">
            <a:extLst>
              <a:ext uri="{FF2B5EF4-FFF2-40B4-BE49-F238E27FC236}">
                <a16:creationId xmlns:a16="http://schemas.microsoft.com/office/drawing/2014/main" xmlns="" id="{AD3BF95B-EA8F-2E10-A3C4-570E08D3BA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95145" y="3968716"/>
            <a:ext cx="0" cy="27749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7" name="Line 207">
            <a:extLst>
              <a:ext uri="{FF2B5EF4-FFF2-40B4-BE49-F238E27FC236}">
                <a16:creationId xmlns:a16="http://schemas.microsoft.com/office/drawing/2014/main" xmlns="" id="{DAC90003-0C6A-FA31-15C7-F27C17246D38}"/>
              </a:ext>
            </a:extLst>
          </p:cNvPr>
          <p:cNvSpPr>
            <a:spLocks noChangeShapeType="1"/>
          </p:cNvSpPr>
          <p:nvPr/>
        </p:nvSpPr>
        <p:spPr bwMode="auto">
          <a:xfrm>
            <a:off x="6980074" y="3982589"/>
            <a:ext cx="424278" cy="0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8" name="Rectangle 249">
            <a:extLst>
              <a:ext uri="{FF2B5EF4-FFF2-40B4-BE49-F238E27FC236}">
                <a16:creationId xmlns:a16="http://schemas.microsoft.com/office/drawing/2014/main" xmlns="" id="{C4956912-84B0-B3A7-5172-8A71E4464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9701" y="3897963"/>
            <a:ext cx="940840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0.43 [0.17, 1.11]</a:t>
            </a:r>
          </a:p>
        </p:txBody>
      </p:sp>
      <p:sp>
        <p:nvSpPr>
          <p:cNvPr id="539" name="Rectangle 269">
            <a:extLst>
              <a:ext uri="{FF2B5EF4-FFF2-40B4-BE49-F238E27FC236}">
                <a16:creationId xmlns:a16="http://schemas.microsoft.com/office/drawing/2014/main" xmlns="" id="{386267B1-C2D0-98FA-8C72-5AE33A212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6307" y="3897963"/>
            <a:ext cx="352615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10.2%</a:t>
            </a:r>
          </a:p>
        </p:txBody>
      </p:sp>
      <p:sp>
        <p:nvSpPr>
          <p:cNvPr id="540" name="Rectangle 290">
            <a:extLst>
              <a:ext uri="{FF2B5EF4-FFF2-40B4-BE49-F238E27FC236}">
                <a16:creationId xmlns:a16="http://schemas.microsoft.com/office/drawing/2014/main" xmlns="" id="{4B614E78-11A3-677C-1D4B-6B49C7F0A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0135" y="3897963"/>
            <a:ext cx="352615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12.3%</a:t>
            </a:r>
          </a:p>
        </p:txBody>
      </p:sp>
      <p:sp>
        <p:nvSpPr>
          <p:cNvPr id="541" name="Rectangle 48">
            <a:extLst>
              <a:ext uri="{FF2B5EF4-FFF2-40B4-BE49-F238E27FC236}">
                <a16:creationId xmlns:a16="http://schemas.microsoft.com/office/drawing/2014/main" xmlns="" id="{11AF5E8A-5B1E-6D4C-5226-074854539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796" y="4060529"/>
            <a:ext cx="993733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09"/>
            <a:r>
              <a:rPr lang="en-US" alt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ILUMIEN III, 2021</a:t>
            </a:r>
          </a:p>
        </p:txBody>
      </p:sp>
      <p:sp>
        <p:nvSpPr>
          <p:cNvPr id="542" name="Rectangle 67">
            <a:extLst>
              <a:ext uri="{FF2B5EF4-FFF2-40B4-BE49-F238E27FC236}">
                <a16:creationId xmlns:a16="http://schemas.microsoft.com/office/drawing/2014/main" xmlns="" id="{4698F1C1-2868-4CA5-BD1D-9F41460F6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192" y="4060529"/>
            <a:ext cx="72127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43" name="Rectangle 87">
            <a:extLst>
              <a:ext uri="{FF2B5EF4-FFF2-40B4-BE49-F238E27FC236}">
                <a16:creationId xmlns:a16="http://schemas.microsoft.com/office/drawing/2014/main" xmlns="" id="{D82A9FB2-BD43-DEB1-CFCE-DC572C8F4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3124" y="4060529"/>
            <a:ext cx="216378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289</a:t>
            </a:r>
          </a:p>
        </p:txBody>
      </p:sp>
      <p:sp>
        <p:nvSpPr>
          <p:cNvPr id="544" name="Rectangle 106">
            <a:extLst>
              <a:ext uri="{FF2B5EF4-FFF2-40B4-BE49-F238E27FC236}">
                <a16:creationId xmlns:a16="http://schemas.microsoft.com/office/drawing/2014/main" xmlns="" id="{59EA082A-DC20-70D6-E21F-D582967E4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883" y="4060529"/>
            <a:ext cx="72127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45" name="Rectangle 126">
            <a:extLst>
              <a:ext uri="{FF2B5EF4-FFF2-40B4-BE49-F238E27FC236}">
                <a16:creationId xmlns:a16="http://schemas.microsoft.com/office/drawing/2014/main" xmlns="" id="{8766660B-4294-4B9E-D487-33D0604B0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6134" y="4060529"/>
            <a:ext cx="216378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142</a:t>
            </a:r>
          </a:p>
        </p:txBody>
      </p:sp>
      <p:sp>
        <p:nvSpPr>
          <p:cNvPr id="546" name="Rectangle 208">
            <a:extLst>
              <a:ext uri="{FF2B5EF4-FFF2-40B4-BE49-F238E27FC236}">
                <a16:creationId xmlns:a16="http://schemas.microsoft.com/office/drawing/2014/main" xmlns="" id="{62180551-F2AB-0883-BDDB-F8DF40F3D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8608" y="4138682"/>
            <a:ext cx="13686" cy="12949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7" name="Rectangle 209">
            <a:extLst>
              <a:ext uri="{FF2B5EF4-FFF2-40B4-BE49-F238E27FC236}">
                <a16:creationId xmlns:a16="http://schemas.microsoft.com/office/drawing/2014/main" xmlns="" id="{50E5A788-35A6-0A5B-6DEA-4489F7FBD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8608" y="4138682"/>
            <a:ext cx="13686" cy="12949"/>
          </a:xfrm>
          <a:prstGeom prst="rect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8" name="Line 210">
            <a:extLst>
              <a:ext uri="{FF2B5EF4-FFF2-40B4-BE49-F238E27FC236}">
                <a16:creationId xmlns:a16="http://schemas.microsoft.com/office/drawing/2014/main" xmlns="" id="{5DFEA8A8-5D47-191B-E2E2-EFA0B94CD9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26428" y="4131282"/>
            <a:ext cx="0" cy="27749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9" name="Line 211">
            <a:extLst>
              <a:ext uri="{FF2B5EF4-FFF2-40B4-BE49-F238E27FC236}">
                <a16:creationId xmlns:a16="http://schemas.microsoft.com/office/drawing/2014/main" xmlns="" id="{31A7DD88-7A43-2E9F-52AC-03A3D02277C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422" y="4145155"/>
            <a:ext cx="1444890" cy="0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0" name="Line 212">
            <a:extLst>
              <a:ext uri="{FF2B5EF4-FFF2-40B4-BE49-F238E27FC236}">
                <a16:creationId xmlns:a16="http://schemas.microsoft.com/office/drawing/2014/main" xmlns="" id="{C76A9D8F-7491-DDE0-A47C-2C9D45E180A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422" y="4145155"/>
            <a:ext cx="0" cy="0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1" name="Freeform 213">
            <a:extLst>
              <a:ext uri="{FF2B5EF4-FFF2-40B4-BE49-F238E27FC236}">
                <a16:creationId xmlns:a16="http://schemas.microsoft.com/office/drawing/2014/main" xmlns="" id="{6EA46968-8EA5-DC61-F7F1-9FAA321C737A}"/>
              </a:ext>
            </a:extLst>
          </p:cNvPr>
          <p:cNvSpPr>
            <a:spLocks/>
          </p:cNvSpPr>
          <p:nvPr/>
        </p:nvSpPr>
        <p:spPr bwMode="auto">
          <a:xfrm>
            <a:off x="6659422" y="4131282"/>
            <a:ext cx="29328" cy="27749"/>
          </a:xfrm>
          <a:custGeom>
            <a:avLst/>
            <a:gdLst>
              <a:gd name="T0" fmla="*/ 4 w 4"/>
              <a:gd name="T1" fmla="*/ 0 h 4"/>
              <a:gd name="T2" fmla="*/ 0 w 4"/>
              <a:gd name="T3" fmla="*/ 2 h 4"/>
              <a:gd name="T4" fmla="*/ 4 w 4"/>
              <a:gd name="T5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4">
                <a:moveTo>
                  <a:pt x="4" y="0"/>
                </a:moveTo>
                <a:lnTo>
                  <a:pt x="0" y="2"/>
                </a:lnTo>
                <a:lnTo>
                  <a:pt x="4" y="4"/>
                </a:lnTo>
              </a:path>
            </a:pathLst>
          </a:cu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2" name="Rectangle 250">
            <a:extLst>
              <a:ext uri="{FF2B5EF4-FFF2-40B4-BE49-F238E27FC236}">
                <a16:creationId xmlns:a16="http://schemas.microsoft.com/office/drawing/2014/main" xmlns="" id="{E3CF617E-3A08-A47D-FE02-861405DE5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3639" y="4060529"/>
            <a:ext cx="1012967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0.49 [0.01, 24.68]</a:t>
            </a:r>
          </a:p>
        </p:txBody>
      </p:sp>
      <p:sp>
        <p:nvSpPr>
          <p:cNvPr id="553" name="Rectangle 270">
            <a:extLst>
              <a:ext uri="{FF2B5EF4-FFF2-40B4-BE49-F238E27FC236}">
                <a16:creationId xmlns:a16="http://schemas.microsoft.com/office/drawing/2014/main" xmlns="" id="{6971042C-9162-C312-6134-C9CBB7FE3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2369" y="4060529"/>
            <a:ext cx="280489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0.6%</a:t>
            </a:r>
          </a:p>
        </p:txBody>
      </p:sp>
      <p:sp>
        <p:nvSpPr>
          <p:cNvPr id="554" name="Rectangle 291">
            <a:extLst>
              <a:ext uri="{FF2B5EF4-FFF2-40B4-BE49-F238E27FC236}">
                <a16:creationId xmlns:a16="http://schemas.microsoft.com/office/drawing/2014/main" xmlns="" id="{C518537F-FCDA-966E-8AB2-BA2A6534A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6197" y="4060529"/>
            <a:ext cx="280489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0.0%</a:t>
            </a:r>
          </a:p>
        </p:txBody>
      </p:sp>
      <p:sp>
        <p:nvSpPr>
          <p:cNvPr id="555" name="Rectangle 49">
            <a:extLst>
              <a:ext uri="{FF2B5EF4-FFF2-40B4-BE49-F238E27FC236}">
                <a16:creationId xmlns:a16="http://schemas.microsoft.com/office/drawing/2014/main" xmlns="" id="{D01BB028-383F-AAC5-79DE-85FD0FD71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796" y="4223095"/>
            <a:ext cx="948854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09"/>
            <a:r>
              <a:rPr lang="en-US" alt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ULTIMATE, 2021</a:t>
            </a:r>
          </a:p>
        </p:txBody>
      </p:sp>
      <p:sp>
        <p:nvSpPr>
          <p:cNvPr id="556" name="Rectangle 68">
            <a:extLst>
              <a:ext uri="{FF2B5EF4-FFF2-40B4-BE49-F238E27FC236}">
                <a16:creationId xmlns:a16="http://schemas.microsoft.com/office/drawing/2014/main" xmlns="" id="{04F9820E-8091-A714-7437-F7C8E35C9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7130" y="4223095"/>
            <a:ext cx="144251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557" name="Rectangle 88">
            <a:extLst>
              <a:ext uri="{FF2B5EF4-FFF2-40B4-BE49-F238E27FC236}">
                <a16:creationId xmlns:a16="http://schemas.microsoft.com/office/drawing/2014/main" xmlns="" id="{7138BD15-BB76-94C3-7FC9-D15F4FE13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3124" y="4223095"/>
            <a:ext cx="216378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714</a:t>
            </a:r>
          </a:p>
        </p:txBody>
      </p:sp>
      <p:sp>
        <p:nvSpPr>
          <p:cNvPr id="558" name="Rectangle 107">
            <a:extLst>
              <a:ext uri="{FF2B5EF4-FFF2-40B4-BE49-F238E27FC236}">
                <a16:creationId xmlns:a16="http://schemas.microsoft.com/office/drawing/2014/main" xmlns="" id="{AD6ABEBD-1467-6BD1-1BFF-93390A887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2821" y="4223095"/>
            <a:ext cx="144251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</a:p>
        </p:txBody>
      </p:sp>
      <p:sp>
        <p:nvSpPr>
          <p:cNvPr id="559" name="Rectangle 127">
            <a:extLst>
              <a:ext uri="{FF2B5EF4-FFF2-40B4-BE49-F238E27FC236}">
                <a16:creationId xmlns:a16="http://schemas.microsoft.com/office/drawing/2014/main" xmlns="" id="{A29BDCAB-76F3-0D35-C45B-FF49D09B9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6134" y="4223095"/>
            <a:ext cx="216378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709</a:t>
            </a:r>
          </a:p>
        </p:txBody>
      </p:sp>
      <p:sp>
        <p:nvSpPr>
          <p:cNvPr id="560" name="Rectangle 214">
            <a:extLst>
              <a:ext uri="{FF2B5EF4-FFF2-40B4-BE49-F238E27FC236}">
                <a16:creationId xmlns:a16="http://schemas.microsoft.com/office/drawing/2014/main" xmlns="" id="{E1A709BC-5BED-6839-4B83-FF072EEE1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5757" y="4268873"/>
            <a:ext cx="82118" cy="77699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1" name="Rectangle 215">
            <a:extLst>
              <a:ext uri="{FF2B5EF4-FFF2-40B4-BE49-F238E27FC236}">
                <a16:creationId xmlns:a16="http://schemas.microsoft.com/office/drawing/2014/main" xmlns="" id="{915867E4-66FB-CFFD-BFB0-B4502077F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5757" y="4268873"/>
            <a:ext cx="82118" cy="77699"/>
          </a:xfrm>
          <a:prstGeom prst="rect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2" name="Line 216">
            <a:extLst>
              <a:ext uri="{FF2B5EF4-FFF2-40B4-BE49-F238E27FC236}">
                <a16:creationId xmlns:a16="http://schemas.microsoft.com/office/drawing/2014/main" xmlns="" id="{0B661CAD-F7C4-254E-7A64-722BC2B307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00726" y="4292923"/>
            <a:ext cx="0" cy="29599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3" name="Line 217">
            <a:extLst>
              <a:ext uri="{FF2B5EF4-FFF2-40B4-BE49-F238E27FC236}">
                <a16:creationId xmlns:a16="http://schemas.microsoft.com/office/drawing/2014/main" xmlns="" id="{27186043-CA1D-58DF-04F2-96D8D7926014}"/>
              </a:ext>
            </a:extLst>
          </p:cNvPr>
          <p:cNvSpPr>
            <a:spLocks noChangeShapeType="1"/>
          </p:cNvSpPr>
          <p:nvPr/>
        </p:nvSpPr>
        <p:spPr bwMode="auto">
          <a:xfrm>
            <a:off x="7144312" y="4307721"/>
            <a:ext cx="312831" cy="0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4" name="Rectangle 251">
            <a:extLst>
              <a:ext uri="{FF2B5EF4-FFF2-40B4-BE49-F238E27FC236}">
                <a16:creationId xmlns:a16="http://schemas.microsoft.com/office/drawing/2014/main" xmlns="" id="{7CC44567-2575-1052-DD70-13E5A91C8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9701" y="4223095"/>
            <a:ext cx="940840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0.68 [0.34, 1.37]</a:t>
            </a:r>
          </a:p>
        </p:txBody>
      </p:sp>
      <p:sp>
        <p:nvSpPr>
          <p:cNvPr id="565" name="Rectangle 271">
            <a:extLst>
              <a:ext uri="{FF2B5EF4-FFF2-40B4-BE49-F238E27FC236}">
                <a16:creationId xmlns:a16="http://schemas.microsoft.com/office/drawing/2014/main" xmlns="" id="{9FA2C5A4-781B-4C7F-9833-7833D49FF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6307" y="4223095"/>
            <a:ext cx="352615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19.0%</a:t>
            </a:r>
          </a:p>
        </p:txBody>
      </p:sp>
      <p:sp>
        <p:nvSpPr>
          <p:cNvPr id="566" name="Rectangle 292">
            <a:extLst>
              <a:ext uri="{FF2B5EF4-FFF2-40B4-BE49-F238E27FC236}">
                <a16:creationId xmlns:a16="http://schemas.microsoft.com/office/drawing/2014/main" xmlns="" id="{2185B60A-F727-EA56-F420-3C3FA2D44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0135" y="4223095"/>
            <a:ext cx="352615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16.8%</a:t>
            </a:r>
          </a:p>
        </p:txBody>
      </p:sp>
      <p:sp>
        <p:nvSpPr>
          <p:cNvPr id="567" name="Rectangle 50">
            <a:extLst>
              <a:ext uri="{FF2B5EF4-FFF2-40B4-BE49-F238E27FC236}">
                <a16:creationId xmlns:a16="http://schemas.microsoft.com/office/drawing/2014/main" xmlns="" id="{A61F3C4F-2DAF-B923-90AC-AC8B3A7CB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797" y="4385661"/>
            <a:ext cx="734079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09"/>
            <a:r>
              <a:rPr lang="en-US" altLang="en-US" sz="11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iSIGHT</a:t>
            </a:r>
            <a:r>
              <a:rPr lang="en-US" alt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2021</a:t>
            </a:r>
          </a:p>
        </p:txBody>
      </p:sp>
      <p:sp>
        <p:nvSpPr>
          <p:cNvPr id="568" name="Rectangle 69">
            <a:extLst>
              <a:ext uri="{FF2B5EF4-FFF2-40B4-BE49-F238E27FC236}">
                <a16:creationId xmlns:a16="http://schemas.microsoft.com/office/drawing/2014/main" xmlns="" id="{8E2F328B-FFCF-18B6-4B6C-7E4EAB15A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192" y="4385661"/>
            <a:ext cx="72127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69" name="Rectangle 89">
            <a:extLst>
              <a:ext uri="{FF2B5EF4-FFF2-40B4-BE49-F238E27FC236}">
                <a16:creationId xmlns:a16="http://schemas.microsoft.com/office/drawing/2014/main" xmlns="" id="{33312C14-8AEE-6804-B08A-64E5CE371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3124" y="4385661"/>
            <a:ext cx="216378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101</a:t>
            </a:r>
          </a:p>
        </p:txBody>
      </p:sp>
      <p:sp>
        <p:nvSpPr>
          <p:cNvPr id="570" name="Rectangle 108">
            <a:extLst>
              <a:ext uri="{FF2B5EF4-FFF2-40B4-BE49-F238E27FC236}">
                <a16:creationId xmlns:a16="http://schemas.microsoft.com/office/drawing/2014/main" xmlns="" id="{B1D1EB6C-83AC-A63F-663D-D39AC40F3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883" y="4385661"/>
            <a:ext cx="72127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71" name="Rectangle 128">
            <a:extLst>
              <a:ext uri="{FF2B5EF4-FFF2-40B4-BE49-F238E27FC236}">
                <a16:creationId xmlns:a16="http://schemas.microsoft.com/office/drawing/2014/main" xmlns="" id="{31F06AFD-7612-D4C2-89C6-63850EF6F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2199" y="4385661"/>
            <a:ext cx="144251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49</a:t>
            </a:r>
          </a:p>
        </p:txBody>
      </p:sp>
      <p:sp>
        <p:nvSpPr>
          <p:cNvPr id="572" name="Rectangle 218">
            <a:extLst>
              <a:ext uri="{FF2B5EF4-FFF2-40B4-BE49-F238E27FC236}">
                <a16:creationId xmlns:a16="http://schemas.microsoft.com/office/drawing/2014/main" xmlns="" id="{286134A0-8CC7-56A7-7F15-A13A8972D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0788" y="4460113"/>
            <a:ext cx="21507" cy="20349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3" name="Rectangle 219">
            <a:extLst>
              <a:ext uri="{FF2B5EF4-FFF2-40B4-BE49-F238E27FC236}">
                <a16:creationId xmlns:a16="http://schemas.microsoft.com/office/drawing/2014/main" xmlns="" id="{C3D89386-7BF9-E116-9E93-EA78028F0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0788" y="4460113"/>
            <a:ext cx="21507" cy="20349"/>
          </a:xfrm>
          <a:prstGeom prst="rect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4" name="Line 220">
            <a:extLst>
              <a:ext uri="{FF2B5EF4-FFF2-40B4-BE49-F238E27FC236}">
                <a16:creationId xmlns:a16="http://schemas.microsoft.com/office/drawing/2014/main" xmlns="" id="{905B8F97-7821-9414-7679-E85150C8AF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18608" y="4456414"/>
            <a:ext cx="0" cy="27749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5" name="Line 221">
            <a:extLst>
              <a:ext uri="{FF2B5EF4-FFF2-40B4-BE49-F238E27FC236}">
                <a16:creationId xmlns:a16="http://schemas.microsoft.com/office/drawing/2014/main" xmlns="" id="{C2D2D36D-31A8-3895-54B2-C069C24837A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423" y="4470286"/>
            <a:ext cx="1184849" cy="0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6" name="Line 222">
            <a:extLst>
              <a:ext uri="{FF2B5EF4-FFF2-40B4-BE49-F238E27FC236}">
                <a16:creationId xmlns:a16="http://schemas.microsoft.com/office/drawing/2014/main" xmlns="" id="{F70CA583-D3B7-7946-CF59-46096F75766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422" y="4470286"/>
            <a:ext cx="0" cy="0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7" name="Freeform 223">
            <a:extLst>
              <a:ext uri="{FF2B5EF4-FFF2-40B4-BE49-F238E27FC236}">
                <a16:creationId xmlns:a16="http://schemas.microsoft.com/office/drawing/2014/main" xmlns="" id="{DC13AB4E-5EF7-5CEA-D458-EAC80D8EE309}"/>
              </a:ext>
            </a:extLst>
          </p:cNvPr>
          <p:cNvSpPr>
            <a:spLocks/>
          </p:cNvSpPr>
          <p:nvPr/>
        </p:nvSpPr>
        <p:spPr bwMode="auto">
          <a:xfrm>
            <a:off x="6659422" y="4452713"/>
            <a:ext cx="29328" cy="35149"/>
          </a:xfrm>
          <a:custGeom>
            <a:avLst/>
            <a:gdLst>
              <a:gd name="T0" fmla="*/ 4 w 4"/>
              <a:gd name="T1" fmla="*/ 0 h 5"/>
              <a:gd name="T2" fmla="*/ 0 w 4"/>
              <a:gd name="T3" fmla="*/ 2 h 5"/>
              <a:gd name="T4" fmla="*/ 4 w 4"/>
              <a:gd name="T5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5">
                <a:moveTo>
                  <a:pt x="4" y="0"/>
                </a:moveTo>
                <a:lnTo>
                  <a:pt x="0" y="2"/>
                </a:lnTo>
                <a:lnTo>
                  <a:pt x="4" y="5"/>
                </a:lnTo>
              </a:path>
            </a:pathLst>
          </a:cu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8" name="Rectangle 252">
            <a:extLst>
              <a:ext uri="{FF2B5EF4-FFF2-40B4-BE49-F238E27FC236}">
                <a16:creationId xmlns:a16="http://schemas.microsoft.com/office/drawing/2014/main" xmlns="" id="{830A9114-A4AD-7843-1122-EC2B12F68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9701" y="4385661"/>
            <a:ext cx="940840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0.49 [0.03, 7.59]</a:t>
            </a:r>
          </a:p>
        </p:txBody>
      </p:sp>
      <p:sp>
        <p:nvSpPr>
          <p:cNvPr id="579" name="Rectangle 272">
            <a:extLst>
              <a:ext uri="{FF2B5EF4-FFF2-40B4-BE49-F238E27FC236}">
                <a16:creationId xmlns:a16="http://schemas.microsoft.com/office/drawing/2014/main" xmlns="" id="{706D4B27-A1AC-1FB6-8986-0E9CE319F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2369" y="4385661"/>
            <a:ext cx="280489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1.2%</a:t>
            </a:r>
          </a:p>
        </p:txBody>
      </p:sp>
      <p:sp>
        <p:nvSpPr>
          <p:cNvPr id="580" name="Rectangle 293">
            <a:extLst>
              <a:ext uri="{FF2B5EF4-FFF2-40B4-BE49-F238E27FC236}">
                <a16:creationId xmlns:a16="http://schemas.microsoft.com/office/drawing/2014/main" xmlns="" id="{4EEC00BC-C480-F4F7-DC37-734315954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6197" y="4385661"/>
            <a:ext cx="280489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1.2%</a:t>
            </a:r>
          </a:p>
        </p:txBody>
      </p:sp>
      <p:sp>
        <p:nvSpPr>
          <p:cNvPr id="581" name="Rectangle 51">
            <a:extLst>
              <a:ext uri="{FF2B5EF4-FFF2-40B4-BE49-F238E27FC236}">
                <a16:creationId xmlns:a16="http://schemas.microsoft.com/office/drawing/2014/main" xmlns="" id="{BED93078-D1B4-2EA8-E629-7A51B8D9D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796" y="4548227"/>
            <a:ext cx="1817568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09"/>
            <a:r>
              <a:rPr lang="en-US" alt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RENOVATE-COMPLEX-PCI, 2023</a:t>
            </a:r>
          </a:p>
        </p:txBody>
      </p:sp>
      <p:sp>
        <p:nvSpPr>
          <p:cNvPr id="582" name="Rectangle 70">
            <a:extLst>
              <a:ext uri="{FF2B5EF4-FFF2-40B4-BE49-F238E27FC236}">
                <a16:creationId xmlns:a16="http://schemas.microsoft.com/office/drawing/2014/main" xmlns="" id="{CCB7732B-DFCB-DE95-AFA2-D1D50F449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7130" y="4548227"/>
            <a:ext cx="144251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583" name="Rectangle 90">
            <a:extLst>
              <a:ext uri="{FF2B5EF4-FFF2-40B4-BE49-F238E27FC236}">
                <a16:creationId xmlns:a16="http://schemas.microsoft.com/office/drawing/2014/main" xmlns="" id="{5A6830D2-CAD5-9FE8-AAA3-410F2F2CC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7063" y="4548227"/>
            <a:ext cx="288503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1092</a:t>
            </a:r>
          </a:p>
        </p:txBody>
      </p:sp>
      <p:sp>
        <p:nvSpPr>
          <p:cNvPr id="584" name="Rectangle 109">
            <a:extLst>
              <a:ext uri="{FF2B5EF4-FFF2-40B4-BE49-F238E27FC236}">
                <a16:creationId xmlns:a16="http://schemas.microsoft.com/office/drawing/2014/main" xmlns="" id="{2322E729-30C4-7F2E-02BF-F4182D335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2821" y="4548227"/>
            <a:ext cx="144251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  <p:sp>
        <p:nvSpPr>
          <p:cNvPr id="585" name="Rectangle 129">
            <a:extLst>
              <a:ext uri="{FF2B5EF4-FFF2-40B4-BE49-F238E27FC236}">
                <a16:creationId xmlns:a16="http://schemas.microsoft.com/office/drawing/2014/main" xmlns="" id="{E3EC858B-8C1E-9D7B-26BF-77B836508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6134" y="4548227"/>
            <a:ext cx="216378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547</a:t>
            </a:r>
          </a:p>
        </p:txBody>
      </p:sp>
      <p:sp>
        <p:nvSpPr>
          <p:cNvPr id="586" name="Rectangle 224">
            <a:extLst>
              <a:ext uri="{FF2B5EF4-FFF2-40B4-BE49-F238E27FC236}">
                <a16:creationId xmlns:a16="http://schemas.microsoft.com/office/drawing/2014/main" xmlns="" id="{40DE80FE-5D2F-BBD6-8FC7-7A4ECE1BA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3638" y="4591229"/>
            <a:ext cx="82118" cy="83249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7" name="Rectangle 225">
            <a:extLst>
              <a:ext uri="{FF2B5EF4-FFF2-40B4-BE49-F238E27FC236}">
                <a16:creationId xmlns:a16="http://schemas.microsoft.com/office/drawing/2014/main" xmlns="" id="{BCE942D8-12CB-771D-19C2-DC180A8F7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3638" y="4591229"/>
            <a:ext cx="82118" cy="83249"/>
          </a:xfrm>
          <a:prstGeom prst="rect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8" name="Line 226">
            <a:extLst>
              <a:ext uri="{FF2B5EF4-FFF2-40B4-BE49-F238E27FC236}">
                <a16:creationId xmlns:a16="http://schemas.microsoft.com/office/drawing/2014/main" xmlns="" id="{CB17226E-B1D3-5D37-54DA-FC8F6199ADA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18608" y="4618980"/>
            <a:ext cx="0" cy="27749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9" name="Line 227">
            <a:extLst>
              <a:ext uri="{FF2B5EF4-FFF2-40B4-BE49-F238E27FC236}">
                <a16:creationId xmlns:a16="http://schemas.microsoft.com/office/drawing/2014/main" xmlns="" id="{D3AFAD41-2A89-1B58-B689-2CA2638D5E1C}"/>
              </a:ext>
            </a:extLst>
          </p:cNvPr>
          <p:cNvSpPr>
            <a:spLocks noChangeShapeType="1"/>
          </p:cNvSpPr>
          <p:nvPr/>
        </p:nvSpPr>
        <p:spPr bwMode="auto">
          <a:xfrm>
            <a:off x="7062192" y="4632852"/>
            <a:ext cx="305010" cy="0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0" name="Rectangle 253">
            <a:extLst>
              <a:ext uri="{FF2B5EF4-FFF2-40B4-BE49-F238E27FC236}">
                <a16:creationId xmlns:a16="http://schemas.microsoft.com/office/drawing/2014/main" xmlns="" id="{15760B89-AB50-FF7A-5C0B-FD0F244B9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9701" y="4548227"/>
            <a:ext cx="940840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0.47 [0.24, 0.93]</a:t>
            </a:r>
          </a:p>
        </p:txBody>
      </p:sp>
      <p:sp>
        <p:nvSpPr>
          <p:cNvPr id="591" name="Rectangle 273">
            <a:extLst>
              <a:ext uri="{FF2B5EF4-FFF2-40B4-BE49-F238E27FC236}">
                <a16:creationId xmlns:a16="http://schemas.microsoft.com/office/drawing/2014/main" xmlns="" id="{D99C5C80-4908-D5E6-937D-09931E3D2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6307" y="4548227"/>
            <a:ext cx="352615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20.3%</a:t>
            </a:r>
          </a:p>
        </p:txBody>
      </p:sp>
      <p:sp>
        <p:nvSpPr>
          <p:cNvPr id="592" name="Rectangle 294">
            <a:extLst>
              <a:ext uri="{FF2B5EF4-FFF2-40B4-BE49-F238E27FC236}">
                <a16:creationId xmlns:a16="http://schemas.microsoft.com/office/drawing/2014/main" xmlns="" id="{AE040159-2CC2-DC0D-DDF6-42E32AADA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0135" y="4548227"/>
            <a:ext cx="352615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19.9%</a:t>
            </a:r>
          </a:p>
        </p:txBody>
      </p:sp>
      <p:sp>
        <p:nvSpPr>
          <p:cNvPr id="593" name="Rectangle 52">
            <a:extLst>
              <a:ext uri="{FF2B5EF4-FFF2-40B4-BE49-F238E27FC236}">
                <a16:creationId xmlns:a16="http://schemas.microsoft.com/office/drawing/2014/main" xmlns="" id="{1ED697A7-1F22-6876-A0E8-34967A400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797" y="4710793"/>
            <a:ext cx="1003349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09"/>
            <a:r>
              <a:rPr lang="en-US" alt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ILUMIEN IV, 2023</a:t>
            </a:r>
          </a:p>
        </p:txBody>
      </p:sp>
      <p:sp>
        <p:nvSpPr>
          <p:cNvPr id="594" name="Rectangle 71">
            <a:extLst>
              <a:ext uri="{FF2B5EF4-FFF2-40B4-BE49-F238E27FC236}">
                <a16:creationId xmlns:a16="http://schemas.microsoft.com/office/drawing/2014/main" xmlns="" id="{0FE6AE76-FD55-35D8-1328-4E9B3A38C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192" y="4710793"/>
            <a:ext cx="72127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595" name="Rectangle 91">
            <a:extLst>
              <a:ext uri="{FF2B5EF4-FFF2-40B4-BE49-F238E27FC236}">
                <a16:creationId xmlns:a16="http://schemas.microsoft.com/office/drawing/2014/main" xmlns="" id="{A4318B11-6AC9-A4F9-90E5-33264BDCC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7063" y="4710793"/>
            <a:ext cx="288503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1233</a:t>
            </a:r>
          </a:p>
        </p:txBody>
      </p:sp>
      <p:sp>
        <p:nvSpPr>
          <p:cNvPr id="596" name="Rectangle 110">
            <a:extLst>
              <a:ext uri="{FF2B5EF4-FFF2-40B4-BE49-F238E27FC236}">
                <a16:creationId xmlns:a16="http://schemas.microsoft.com/office/drawing/2014/main" xmlns="" id="{F9FA8175-792F-8093-76B6-A3B20464D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2821" y="4710793"/>
            <a:ext cx="144251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597" name="Rectangle 130">
            <a:extLst>
              <a:ext uri="{FF2B5EF4-FFF2-40B4-BE49-F238E27FC236}">
                <a16:creationId xmlns:a16="http://schemas.microsoft.com/office/drawing/2014/main" xmlns="" id="{FFBC64E1-5714-CA8E-CEB7-083B3C542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0074" y="4710793"/>
            <a:ext cx="288503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1254</a:t>
            </a:r>
          </a:p>
        </p:txBody>
      </p:sp>
      <p:sp>
        <p:nvSpPr>
          <p:cNvPr id="598" name="Rectangle 228">
            <a:extLst>
              <a:ext uri="{FF2B5EF4-FFF2-40B4-BE49-F238E27FC236}">
                <a16:creationId xmlns:a16="http://schemas.microsoft.com/office/drawing/2014/main" xmlns="" id="{A2F57F69-F378-FDED-930B-C127C0BCF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6428" y="4760270"/>
            <a:ext cx="66476" cy="70299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9" name="Rectangle 229">
            <a:extLst>
              <a:ext uri="{FF2B5EF4-FFF2-40B4-BE49-F238E27FC236}">
                <a16:creationId xmlns:a16="http://schemas.microsoft.com/office/drawing/2014/main" xmlns="" id="{B59E6343-BAED-778C-9082-A0AFB8821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6428" y="4760270"/>
            <a:ext cx="66476" cy="70299"/>
          </a:xfrm>
          <a:prstGeom prst="rect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0" name="Line 230">
            <a:extLst>
              <a:ext uri="{FF2B5EF4-FFF2-40B4-BE49-F238E27FC236}">
                <a16:creationId xmlns:a16="http://schemas.microsoft.com/office/drawing/2014/main" xmlns="" id="{8F5B547F-91B7-D5AE-F6B3-59FCC07CE5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55756" y="4777845"/>
            <a:ext cx="0" cy="35149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1" name="Line 231">
            <a:extLst>
              <a:ext uri="{FF2B5EF4-FFF2-40B4-BE49-F238E27FC236}">
                <a16:creationId xmlns:a16="http://schemas.microsoft.com/office/drawing/2014/main" xmlns="" id="{25D198F4-AF76-1629-5F3C-834BE1C59EB7}"/>
              </a:ext>
            </a:extLst>
          </p:cNvPr>
          <p:cNvSpPr>
            <a:spLocks noChangeShapeType="1"/>
          </p:cNvSpPr>
          <p:nvPr/>
        </p:nvSpPr>
        <p:spPr bwMode="auto">
          <a:xfrm>
            <a:off x="7075880" y="4795418"/>
            <a:ext cx="365621" cy="0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2" name="Rectangle 254">
            <a:extLst>
              <a:ext uri="{FF2B5EF4-FFF2-40B4-BE49-F238E27FC236}">
                <a16:creationId xmlns:a16="http://schemas.microsoft.com/office/drawing/2014/main" xmlns="" id="{B44EBD41-92CE-0614-C58C-756708DCF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9701" y="4710793"/>
            <a:ext cx="940840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0.57 [0.25, 1.29]</a:t>
            </a:r>
          </a:p>
        </p:txBody>
      </p:sp>
      <p:sp>
        <p:nvSpPr>
          <p:cNvPr id="603" name="Rectangle 274">
            <a:extLst>
              <a:ext uri="{FF2B5EF4-FFF2-40B4-BE49-F238E27FC236}">
                <a16:creationId xmlns:a16="http://schemas.microsoft.com/office/drawing/2014/main" xmlns="" id="{7EA977DB-2221-1039-6859-A1456C72D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6307" y="4710793"/>
            <a:ext cx="352615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14.0%</a:t>
            </a:r>
          </a:p>
        </p:txBody>
      </p:sp>
      <p:sp>
        <p:nvSpPr>
          <p:cNvPr id="604" name="Rectangle 295">
            <a:extLst>
              <a:ext uri="{FF2B5EF4-FFF2-40B4-BE49-F238E27FC236}">
                <a16:creationId xmlns:a16="http://schemas.microsoft.com/office/drawing/2014/main" xmlns="" id="{54CC6E30-D9FB-A081-FF98-EC55A38E2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0135" y="4710793"/>
            <a:ext cx="352615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13.9%</a:t>
            </a:r>
          </a:p>
        </p:txBody>
      </p:sp>
      <p:sp>
        <p:nvSpPr>
          <p:cNvPr id="605" name="Rectangle 53">
            <a:extLst>
              <a:ext uri="{FF2B5EF4-FFF2-40B4-BE49-F238E27FC236}">
                <a16:creationId xmlns:a16="http://schemas.microsoft.com/office/drawing/2014/main" xmlns="" id="{4AC50C83-3AEF-D8DE-0FEE-99F0F54BE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797" y="4873364"/>
            <a:ext cx="908785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09"/>
            <a:r>
              <a:rPr lang="en-US" alt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OCTOBER, 2023</a:t>
            </a:r>
          </a:p>
        </p:txBody>
      </p:sp>
      <p:sp>
        <p:nvSpPr>
          <p:cNvPr id="606" name="Rectangle 72">
            <a:extLst>
              <a:ext uri="{FF2B5EF4-FFF2-40B4-BE49-F238E27FC236}">
                <a16:creationId xmlns:a16="http://schemas.microsoft.com/office/drawing/2014/main" xmlns="" id="{52C7CE68-2897-FA89-53A6-4EE95A34F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192" y="4873364"/>
            <a:ext cx="72127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07" name="Rectangle 92">
            <a:extLst>
              <a:ext uri="{FF2B5EF4-FFF2-40B4-BE49-F238E27FC236}">
                <a16:creationId xmlns:a16="http://schemas.microsoft.com/office/drawing/2014/main" xmlns="" id="{04E8174B-B57E-623D-26D8-2F7F6CB68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3124" y="4873364"/>
            <a:ext cx="216378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600</a:t>
            </a:r>
          </a:p>
        </p:txBody>
      </p:sp>
      <p:sp>
        <p:nvSpPr>
          <p:cNvPr id="608" name="Rectangle 111">
            <a:extLst>
              <a:ext uri="{FF2B5EF4-FFF2-40B4-BE49-F238E27FC236}">
                <a16:creationId xmlns:a16="http://schemas.microsoft.com/office/drawing/2014/main" xmlns="" id="{387265F3-C4D4-885A-BA0B-B5EBF730C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2821" y="4873364"/>
            <a:ext cx="144251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609" name="Rectangle 131">
            <a:extLst>
              <a:ext uri="{FF2B5EF4-FFF2-40B4-BE49-F238E27FC236}">
                <a16:creationId xmlns:a16="http://schemas.microsoft.com/office/drawing/2014/main" xmlns="" id="{1747D40D-EAAF-8373-FB17-096D73B2C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6134" y="4873364"/>
            <a:ext cx="216378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601</a:t>
            </a:r>
          </a:p>
        </p:txBody>
      </p:sp>
      <p:sp>
        <p:nvSpPr>
          <p:cNvPr id="610" name="Rectangle 232">
            <a:extLst>
              <a:ext uri="{FF2B5EF4-FFF2-40B4-BE49-F238E27FC236}">
                <a16:creationId xmlns:a16="http://schemas.microsoft.com/office/drawing/2014/main" xmlns="" id="{C610F8D2-EB0F-5FB8-E83F-963EE3774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0787" y="4925617"/>
            <a:ext cx="66476" cy="64749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1" name="Rectangle 233">
            <a:extLst>
              <a:ext uri="{FF2B5EF4-FFF2-40B4-BE49-F238E27FC236}">
                <a16:creationId xmlns:a16="http://schemas.microsoft.com/office/drawing/2014/main" xmlns="" id="{0F6DC646-4E6A-20F9-827B-F2B394863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0787" y="4925617"/>
            <a:ext cx="66476" cy="64749"/>
          </a:xfrm>
          <a:prstGeom prst="rect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2" name="Line 234">
            <a:extLst>
              <a:ext uri="{FF2B5EF4-FFF2-40B4-BE49-F238E27FC236}">
                <a16:creationId xmlns:a16="http://schemas.microsoft.com/office/drawing/2014/main" xmlns="" id="{D131DD41-7E11-CA94-B82B-DF83B3373C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40115" y="4940416"/>
            <a:ext cx="0" cy="35149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3" name="Line 235">
            <a:extLst>
              <a:ext uri="{FF2B5EF4-FFF2-40B4-BE49-F238E27FC236}">
                <a16:creationId xmlns:a16="http://schemas.microsoft.com/office/drawing/2014/main" xmlns="" id="{79E08EB7-754F-1F70-ED2B-2F4207DAECC1}"/>
              </a:ext>
            </a:extLst>
          </p:cNvPr>
          <p:cNvSpPr>
            <a:spLocks noChangeShapeType="1"/>
          </p:cNvSpPr>
          <p:nvPr/>
        </p:nvSpPr>
        <p:spPr bwMode="auto">
          <a:xfrm>
            <a:off x="7054371" y="4957990"/>
            <a:ext cx="379308" cy="0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" name="Rectangle 255">
            <a:extLst>
              <a:ext uri="{FF2B5EF4-FFF2-40B4-BE49-F238E27FC236}">
                <a16:creationId xmlns:a16="http://schemas.microsoft.com/office/drawing/2014/main" xmlns="" id="{6D9812AC-42AF-FB62-2976-CAFF52614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9701" y="4873364"/>
            <a:ext cx="940840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0.53 [0.23, 1.25]</a:t>
            </a:r>
          </a:p>
        </p:txBody>
      </p:sp>
      <p:sp>
        <p:nvSpPr>
          <p:cNvPr id="615" name="Rectangle 275">
            <a:extLst>
              <a:ext uri="{FF2B5EF4-FFF2-40B4-BE49-F238E27FC236}">
                <a16:creationId xmlns:a16="http://schemas.microsoft.com/office/drawing/2014/main" xmlns="" id="{7720B52A-F93F-5D11-99DC-5EF7DD169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6307" y="4873364"/>
            <a:ext cx="352615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12.8%</a:t>
            </a:r>
          </a:p>
        </p:txBody>
      </p:sp>
      <p:sp>
        <p:nvSpPr>
          <p:cNvPr id="616" name="Rectangle 296">
            <a:extLst>
              <a:ext uri="{FF2B5EF4-FFF2-40B4-BE49-F238E27FC236}">
                <a16:creationId xmlns:a16="http://schemas.microsoft.com/office/drawing/2014/main" xmlns="" id="{50DD9218-9793-21C3-A811-4297155F0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0135" y="4873364"/>
            <a:ext cx="352615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13.2%</a:t>
            </a:r>
          </a:p>
        </p:txBody>
      </p:sp>
      <p:sp>
        <p:nvSpPr>
          <p:cNvPr id="617" name="Rectangle 297">
            <a:extLst>
              <a:ext uri="{FF2B5EF4-FFF2-40B4-BE49-F238E27FC236}">
                <a16:creationId xmlns:a16="http://schemas.microsoft.com/office/drawing/2014/main" xmlns="" id="{2E1B5021-AC7D-A828-90FC-8543C1F54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3271" y="1898220"/>
            <a:ext cx="426343" cy="1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1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Weight</a:t>
            </a:r>
            <a:endParaRPr lang="en-US" alt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8" name="Line 298">
            <a:extLst>
              <a:ext uri="{FF2B5EF4-FFF2-40B4-BE49-F238E27FC236}">
                <a16:creationId xmlns:a16="http://schemas.microsoft.com/office/drawing/2014/main" xmlns="" id="{8C2B48F4-5520-8DA4-C8A7-CB2D81342211}"/>
              </a:ext>
            </a:extLst>
          </p:cNvPr>
          <p:cNvSpPr>
            <a:spLocks noChangeShapeType="1"/>
          </p:cNvSpPr>
          <p:nvPr/>
        </p:nvSpPr>
        <p:spPr bwMode="auto">
          <a:xfrm>
            <a:off x="1362796" y="2235304"/>
            <a:ext cx="9455275" cy="0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defTabSz="914309"/>
            <a:endParaRPr lang="en-US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19" name="Group 618">
            <a:extLst>
              <a:ext uri="{FF2B5EF4-FFF2-40B4-BE49-F238E27FC236}">
                <a16:creationId xmlns:a16="http://schemas.microsoft.com/office/drawing/2014/main" xmlns="" id="{32932E9F-28D0-1CD5-4287-049FC5D9B018}"/>
              </a:ext>
            </a:extLst>
          </p:cNvPr>
          <p:cNvGrpSpPr/>
          <p:nvPr/>
        </p:nvGrpSpPr>
        <p:grpSpPr>
          <a:xfrm>
            <a:off x="1342253" y="5562961"/>
            <a:ext cx="3126351" cy="557150"/>
            <a:chOff x="838199" y="4636716"/>
            <a:chExt cx="3126758" cy="557223"/>
          </a:xfrm>
        </p:grpSpPr>
        <p:sp>
          <p:nvSpPr>
            <p:cNvPr id="620" name="Rectangle 8">
              <a:extLst>
                <a:ext uri="{FF2B5EF4-FFF2-40B4-BE49-F238E27FC236}">
                  <a16:creationId xmlns:a16="http://schemas.microsoft.com/office/drawing/2014/main" xmlns="" id="{73020B38-5AA1-AE23-45B4-D8319C2DB9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199" y="4636716"/>
              <a:ext cx="1349728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09"/>
              <a:r>
                <a:rPr lang="en-US" altLang="en-US" sz="11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Test for heterogeneity: </a:t>
              </a:r>
              <a:endParaRPr lang="en-US" alt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1" name="Rectangle 9">
              <a:extLst>
                <a:ext uri="{FF2B5EF4-FFF2-40B4-BE49-F238E27FC236}">
                  <a16:creationId xmlns:a16="http://schemas.microsoft.com/office/drawing/2014/main" xmlns="" id="{447DA6BB-376E-916E-790B-F417AD1DFF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8672" y="4636716"/>
              <a:ext cx="35266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09"/>
              <a:r>
                <a:rPr lang="en-US" altLang="en-US" sz="1100" i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</a:t>
              </a:r>
              <a:endParaRPr lang="en-US" alt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2" name="Rectangle 10">
              <a:extLst>
                <a:ext uri="{FF2B5EF4-FFF2-40B4-BE49-F238E27FC236}">
                  <a16:creationId xmlns:a16="http://schemas.microsoft.com/office/drawing/2014/main" xmlns="" id="{1247B8C2-329C-C12A-528F-83F8ECFD1D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6332" y="4655952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09"/>
              <a:r>
                <a:rPr lang="en-US" altLang="en-US" sz="9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alt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3" name="Rectangle 11">
              <a:extLst>
                <a:ext uri="{FF2B5EF4-FFF2-40B4-BE49-F238E27FC236}">
                  <a16:creationId xmlns:a16="http://schemas.microsoft.com/office/drawing/2014/main" xmlns="" id="{40DD4DDD-EF5F-FF6D-64EA-A3D84954B4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3993" y="4636716"/>
              <a:ext cx="343043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09"/>
              <a:r>
                <a:rPr lang="en-US" altLang="en-US" sz="11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= 0%,</a:t>
              </a:r>
              <a:endParaRPr lang="en-US" alt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4" name="Rectangle 13">
              <a:extLst>
                <a:ext uri="{FF2B5EF4-FFF2-40B4-BE49-F238E27FC236}">
                  <a16:creationId xmlns:a16="http://schemas.microsoft.com/office/drawing/2014/main" xmlns="" id="{872EAC5C-3914-22E4-B26C-4440FA554C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4575" y="4636716"/>
              <a:ext cx="60914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09"/>
              <a:r>
                <a:rPr lang="en-US" altLang="en-US" sz="11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ꭓ</a:t>
              </a:r>
              <a:endParaRPr lang="en-US" alt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5" name="Rectangle 15">
              <a:extLst>
                <a:ext uri="{FF2B5EF4-FFF2-40B4-BE49-F238E27FC236}">
                  <a16:creationId xmlns:a16="http://schemas.microsoft.com/office/drawing/2014/main" xmlns="" id="{E8DCEA81-E877-7996-7CEF-55F3F7208C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5029" y="4655952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09"/>
              <a:r>
                <a:rPr lang="en-US" altLang="en-US" sz="9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alt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6" name="Rectangle 16">
              <a:extLst>
                <a:ext uri="{FF2B5EF4-FFF2-40B4-BE49-F238E27FC236}">
                  <a16:creationId xmlns:a16="http://schemas.microsoft.com/office/drawing/2014/main" xmlns="" id="{67A7C632-6A26-97EE-91D1-C1D5E52A58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804" y="4636716"/>
              <a:ext cx="386324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09"/>
              <a:r>
                <a:rPr lang="en-US" altLang="en-US" sz="11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= 6.07</a:t>
              </a:r>
              <a:endParaRPr lang="en-US" alt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7" name="Rectangle 19">
              <a:extLst>
                <a:ext uri="{FF2B5EF4-FFF2-40B4-BE49-F238E27FC236}">
                  <a16:creationId xmlns:a16="http://schemas.microsoft.com/office/drawing/2014/main" xmlns="" id="{BF51A0E1-F830-C413-B040-EFDB3D51B0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4498" y="4636716"/>
              <a:ext cx="512962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09"/>
              <a:r>
                <a:rPr lang="en-US" altLang="en-US" sz="11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(P=0.99)</a:t>
              </a:r>
              <a:endParaRPr lang="en-US" alt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8" name="Rectangle 21">
              <a:extLst>
                <a:ext uri="{FF2B5EF4-FFF2-40B4-BE49-F238E27FC236}">
                  <a16:creationId xmlns:a16="http://schemas.microsoft.com/office/drawing/2014/main" xmlns="" id="{2E912ECD-91C2-8E25-675C-101FAB701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199" y="4830689"/>
              <a:ext cx="1716817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09"/>
              <a:r>
                <a:rPr lang="en-US" altLang="en-US" sz="11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Test for overall effect (Fixed): </a:t>
              </a:r>
              <a:endParaRPr lang="en-US" alt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9" name="Rectangle 22">
              <a:extLst>
                <a:ext uri="{FF2B5EF4-FFF2-40B4-BE49-F238E27FC236}">
                  <a16:creationId xmlns:a16="http://schemas.microsoft.com/office/drawing/2014/main" xmlns="" id="{EB662535-57BC-69DC-3B80-A15031A643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473" y="4830689"/>
              <a:ext cx="56106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09"/>
              <a:r>
                <a:rPr lang="en-US" altLang="en-US" sz="1100" i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</a:t>
              </a:r>
              <a:endParaRPr lang="en-US" alt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0" name="Rectangle 23">
              <a:extLst>
                <a:ext uri="{FF2B5EF4-FFF2-40B4-BE49-F238E27FC236}">
                  <a16:creationId xmlns:a16="http://schemas.microsoft.com/office/drawing/2014/main" xmlns="" id="{A5981CC6-B84E-EC7A-F476-F1EFC33B3D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4928" y="4830689"/>
              <a:ext cx="134652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09"/>
              <a:r>
                <a:rPr lang="en-US" altLang="en-US" sz="11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= </a:t>
              </a:r>
              <a:endParaRPr lang="en-US" alt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1" name="Rectangle 24">
              <a:extLst>
                <a:ext uri="{FF2B5EF4-FFF2-40B4-BE49-F238E27FC236}">
                  <a16:creationId xmlns:a16="http://schemas.microsoft.com/office/drawing/2014/main" xmlns="" id="{499F4BCF-26C2-DCDD-E9FD-A6C74C32B3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9894" y="4830689"/>
              <a:ext cx="294953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09"/>
              <a:r>
                <a:rPr lang="en-US" altLang="en-US" sz="11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-4.07</a:t>
              </a:r>
              <a:endParaRPr lang="en-US" alt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2" name="Rectangle 25">
              <a:extLst>
                <a:ext uri="{FF2B5EF4-FFF2-40B4-BE49-F238E27FC236}">
                  <a16:creationId xmlns:a16="http://schemas.microsoft.com/office/drawing/2014/main" xmlns="" id="{ED278568-0451-EEBB-430A-20B5742DB0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4244" y="4830689"/>
              <a:ext cx="32060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09"/>
              <a:r>
                <a:rPr lang="en-US" altLang="en-US" sz="11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alt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3" name="Rectangle 27">
              <a:extLst>
                <a:ext uri="{FF2B5EF4-FFF2-40B4-BE49-F238E27FC236}">
                  <a16:creationId xmlns:a16="http://schemas.microsoft.com/office/drawing/2014/main" xmlns="" id="{0F96511B-DEF9-259B-E479-4609371CF5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5379" y="4830689"/>
              <a:ext cx="657231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09"/>
              <a:r>
                <a:rPr lang="en-US" altLang="en-US" sz="11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(P&lt;0.0001)</a:t>
              </a:r>
              <a:endParaRPr lang="en-US" alt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4" name="Rectangle 29">
              <a:extLst>
                <a:ext uri="{FF2B5EF4-FFF2-40B4-BE49-F238E27FC236}">
                  <a16:creationId xmlns:a16="http://schemas.microsoft.com/office/drawing/2014/main" xmlns="" id="{FC5B741E-2985-93DE-C040-DF0EA8405E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199" y="5024662"/>
              <a:ext cx="1893147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09"/>
              <a:r>
                <a:rPr lang="en-US" altLang="en-US" sz="11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Test for overall effect (Random): </a:t>
              </a:r>
              <a:endParaRPr lang="en-US" alt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5" name="Rectangle 30">
              <a:extLst>
                <a:ext uri="{FF2B5EF4-FFF2-40B4-BE49-F238E27FC236}">
                  <a16:creationId xmlns:a16="http://schemas.microsoft.com/office/drawing/2014/main" xmlns="" id="{0C6C6273-DC2F-6FDD-8AA5-6275B0C81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2508" y="5024662"/>
              <a:ext cx="56106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09"/>
              <a:r>
                <a:rPr lang="en-US" altLang="en-US" sz="1100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</a:t>
              </a:r>
              <a:endParaRPr lang="en-US" alt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6" name="Rectangle 31">
              <a:extLst>
                <a:ext uri="{FF2B5EF4-FFF2-40B4-BE49-F238E27FC236}">
                  <a16:creationId xmlns:a16="http://schemas.microsoft.com/office/drawing/2014/main" xmlns="" id="{21365CDF-F0DB-FD29-C9E4-D1040E9FF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2963" y="5024662"/>
              <a:ext cx="134652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09"/>
              <a:r>
                <a:rPr lang="en-US" altLang="en-US" sz="11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= </a:t>
              </a:r>
              <a:endParaRPr lang="en-US" alt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7" name="Rectangle 32">
              <a:extLst>
                <a:ext uri="{FF2B5EF4-FFF2-40B4-BE49-F238E27FC236}">
                  <a16:creationId xmlns:a16="http://schemas.microsoft.com/office/drawing/2014/main" xmlns="" id="{CC7B192C-4F0B-DE44-F224-7965B1989E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7930" y="5024662"/>
              <a:ext cx="294953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09"/>
              <a:r>
                <a:rPr lang="en-US" altLang="en-US" sz="11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-3.92</a:t>
              </a:r>
              <a:endParaRPr lang="en-US" alt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8" name="Rectangle 35">
              <a:extLst>
                <a:ext uri="{FF2B5EF4-FFF2-40B4-BE49-F238E27FC236}">
                  <a16:creationId xmlns:a16="http://schemas.microsoft.com/office/drawing/2014/main" xmlns="" id="{67AC9911-E790-A6F1-93CD-37B93F9538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7726" y="5024662"/>
              <a:ext cx="657231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09"/>
              <a:r>
                <a:rPr lang="en-US" altLang="en-US" sz="11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(P&lt;0.0001)</a:t>
              </a:r>
              <a:endParaRPr lang="en-US" alt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39" name="TextBox 638">
            <a:extLst>
              <a:ext uri="{FF2B5EF4-FFF2-40B4-BE49-F238E27FC236}">
                <a16:creationId xmlns:a16="http://schemas.microsoft.com/office/drawing/2014/main" xmlns="" id="{2564A8D6-9BC4-8347-1B61-B35D6CF5B80F}"/>
              </a:ext>
            </a:extLst>
          </p:cNvPr>
          <p:cNvSpPr txBox="1"/>
          <p:nvPr/>
        </p:nvSpPr>
        <p:spPr>
          <a:xfrm>
            <a:off x="8280687" y="6124894"/>
            <a:ext cx="2893364" cy="400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09"/>
            <a:r>
              <a:rPr lang="en-US" sz="2000" b="1" dirty="0">
                <a:solidFill>
                  <a:schemeClr val="bg1"/>
                </a:solidFill>
                <a:latin typeface="Calibri" panose="020F0502020204030204"/>
              </a:rPr>
              <a:t>RR 0.54, 95% CI 0.40-0.74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C49CBB9-1F03-49C7-508E-38B9EE17ABAE}"/>
              </a:ext>
            </a:extLst>
          </p:cNvPr>
          <p:cNvSpPr/>
          <p:nvPr/>
        </p:nvSpPr>
        <p:spPr>
          <a:xfrm>
            <a:off x="1093694" y="1954306"/>
            <a:ext cx="10034491" cy="3637234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78B0D5E-3B6E-5462-D5E1-72011EB3DD4D}"/>
              </a:ext>
            </a:extLst>
          </p:cNvPr>
          <p:cNvSpPr txBox="1"/>
          <p:nvPr/>
        </p:nvSpPr>
        <p:spPr>
          <a:xfrm>
            <a:off x="85862" y="639766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Lancet . 2024 Mar 2;403(10429):824-837.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94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B8B472-88EE-5D71-C3E4-A2749628D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E1FB466-43E2-27C4-F40B-B835AF06FD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6" t="7110" r="996"/>
          <a:stretch>
            <a:fillRect/>
          </a:stretch>
        </p:blipFill>
        <p:spPr>
          <a:xfrm>
            <a:off x="1775011" y="1846729"/>
            <a:ext cx="8361082" cy="12652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3F00D4B-21D2-B3CA-7B5A-4B511A1C7CEB}"/>
              </a:ext>
            </a:extLst>
          </p:cNvPr>
          <p:cNvSpPr txBox="1"/>
          <p:nvPr/>
        </p:nvSpPr>
        <p:spPr>
          <a:xfrm>
            <a:off x="215153" y="6401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 err="1">
                <a:solidFill>
                  <a:schemeClr val="bg1"/>
                </a:solidFill>
              </a:rPr>
              <a:t>Arq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Bras</a:t>
            </a:r>
            <a:r>
              <a:rPr lang="pt-BR" dirty="0">
                <a:solidFill>
                  <a:schemeClr val="bg1"/>
                </a:solidFill>
              </a:rPr>
              <a:t> Cardiol. 2025; 122(9):e20250619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55B80E-6BFB-B662-DD79-7856CAE5DF6E}"/>
              </a:ext>
            </a:extLst>
          </p:cNvPr>
          <p:cNvSpPr txBox="1"/>
          <p:nvPr/>
        </p:nvSpPr>
        <p:spPr>
          <a:xfrm>
            <a:off x="1703293" y="3268013"/>
            <a:ext cx="84327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Condições para as quais há </a:t>
            </a:r>
            <a:r>
              <a:rPr lang="pt-BR" b="1" dirty="0">
                <a:solidFill>
                  <a:srgbClr val="92D050"/>
                </a:solidFill>
              </a:rPr>
              <a:t>evidências conclusivas </a:t>
            </a:r>
            <a:r>
              <a:rPr lang="pt-BR" dirty="0">
                <a:solidFill>
                  <a:schemeClr val="bg1"/>
                </a:solidFill>
              </a:rPr>
              <a:t>ou, em sua falta, consenso geral de que o </a:t>
            </a:r>
            <a:r>
              <a:rPr lang="pt-BR" b="1" dirty="0">
                <a:solidFill>
                  <a:srgbClr val="92D050"/>
                </a:solidFill>
              </a:rPr>
              <a:t>procedimento é seguro e eficaz</a:t>
            </a:r>
            <a:endParaRPr lang="en-US" b="1" dirty="0">
              <a:solidFill>
                <a:srgbClr val="92D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3981D1F-C4F6-66FE-B39E-4637FDD30C21}"/>
              </a:ext>
            </a:extLst>
          </p:cNvPr>
          <p:cNvSpPr txBox="1"/>
          <p:nvPr/>
        </p:nvSpPr>
        <p:spPr>
          <a:xfrm>
            <a:off x="1703293" y="4070385"/>
            <a:ext cx="84327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Dados obtidos a partir de </a:t>
            </a:r>
            <a:r>
              <a:rPr lang="pt-BR" b="1" dirty="0">
                <a:solidFill>
                  <a:srgbClr val="92D050"/>
                </a:solidFill>
              </a:rPr>
              <a:t>múltiplos estudos randomizados de bom porte</a:t>
            </a:r>
            <a:r>
              <a:rPr lang="pt-BR" dirty="0">
                <a:solidFill>
                  <a:schemeClr val="bg1"/>
                </a:solidFill>
              </a:rPr>
              <a:t>, concordantes e/ou de </a:t>
            </a:r>
            <a:r>
              <a:rPr lang="pt-BR" b="1" dirty="0">
                <a:solidFill>
                  <a:srgbClr val="92D050"/>
                </a:solidFill>
              </a:rPr>
              <a:t>metanálise robusta de estudos clínicos randomizados</a:t>
            </a:r>
            <a:endParaRPr lang="en-US" b="1" dirty="0">
              <a:solidFill>
                <a:srgbClr val="92D05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18C2537-696F-51FB-E411-F99024FB84B0}"/>
              </a:ext>
            </a:extLst>
          </p:cNvPr>
          <p:cNvSpPr/>
          <p:nvPr/>
        </p:nvSpPr>
        <p:spPr>
          <a:xfrm>
            <a:off x="1078754" y="4945209"/>
            <a:ext cx="10034491" cy="874824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Existe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Reembolso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 SUS</a:t>
            </a:r>
          </a:p>
        </p:txBody>
      </p:sp>
    </p:spTree>
    <p:extLst>
      <p:ext uri="{BB962C8B-B14F-4D97-AF65-F5344CB8AC3E}">
        <p14:creationId xmlns:p14="http://schemas.microsoft.com/office/powerpoint/2010/main" val="102492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A7E6D2-589D-A899-ECB2-A2151FE6D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CÁLCIO CORONÁRIO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D66260A-37FE-D83B-4395-810D95ABA3BD}"/>
              </a:ext>
            </a:extLst>
          </p:cNvPr>
          <p:cNvGrpSpPr/>
          <p:nvPr/>
        </p:nvGrpSpPr>
        <p:grpSpPr>
          <a:xfrm>
            <a:off x="3309417" y="1690751"/>
            <a:ext cx="5662620" cy="4802124"/>
            <a:chOff x="3745699" y="1940712"/>
            <a:chExt cx="5662620" cy="48021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355B246-CC8B-2FF8-9EE6-5E9E6D21A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45699" y="1940712"/>
              <a:ext cx="5662620" cy="480212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7B9BD3AA-D93B-A79D-4603-724917DD4381}"/>
                </a:ext>
              </a:extLst>
            </p:cNvPr>
            <p:cNvSpPr/>
            <p:nvPr/>
          </p:nvSpPr>
          <p:spPr>
            <a:xfrm>
              <a:off x="3745699" y="1940712"/>
              <a:ext cx="912026" cy="76676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8927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917B22E5-9D02-5EBB-2277-52DF095462E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5637" y="339225"/>
            <a:ext cx="10880725" cy="950912"/>
          </a:xfrm>
        </p:spPr>
        <p:txBody>
          <a:bodyPr>
            <a:normAutofit/>
          </a:bodyPr>
          <a:lstStyle/>
          <a:p>
            <a:r>
              <a:rPr lang="en-US" sz="6000" b="1" dirty="0"/>
              <a:t>CÁLCIO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853DF39-E395-37AE-2AC4-A7226731544F}"/>
              </a:ext>
            </a:extLst>
          </p:cNvPr>
          <p:cNvGrpSpPr/>
          <p:nvPr/>
        </p:nvGrpSpPr>
        <p:grpSpPr>
          <a:xfrm>
            <a:off x="777559" y="2310680"/>
            <a:ext cx="2572016" cy="2572016"/>
            <a:chOff x="1020762" y="1766459"/>
            <a:chExt cx="1747520" cy="174752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6AF410F4-3E94-4306-BC50-A221D42DA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496" t="-29067" r="19831" b="-32426"/>
            <a:stretch/>
          </p:blipFill>
          <p:spPr>
            <a:xfrm>
              <a:off x="1028249" y="1778070"/>
              <a:ext cx="1732548" cy="1732548"/>
            </a:xfrm>
            <a:prstGeom prst="ellipse">
              <a:avLst/>
            </a:prstGeom>
            <a:solidFill>
              <a:schemeClr val="bg1"/>
            </a:solidFill>
          </p:spPr>
        </p:pic>
        <p:sp>
          <p:nvSpPr>
            <p:cNvPr id="30" name="Cross 29">
              <a:extLst>
                <a:ext uri="{FF2B5EF4-FFF2-40B4-BE49-F238E27FC236}">
                  <a16:creationId xmlns:a16="http://schemas.microsoft.com/office/drawing/2014/main" xmlns="" id="{2BE38C6A-0446-92B8-B23F-5FCE2E3AE73A}"/>
                </a:ext>
              </a:extLst>
            </p:cNvPr>
            <p:cNvSpPr/>
            <p:nvPr/>
          </p:nvSpPr>
          <p:spPr>
            <a:xfrm rot="18900000">
              <a:off x="1675968" y="2339543"/>
              <a:ext cx="603956" cy="603956"/>
            </a:xfrm>
            <a:prstGeom prst="plus">
              <a:avLst>
                <a:gd name="adj" fmla="val 4537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charset="0"/>
                <a:cs typeface="Arial" panose="020B0604020202020204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FBD38172-6C81-C4B8-1326-44220132176F}"/>
                </a:ext>
              </a:extLst>
            </p:cNvPr>
            <p:cNvSpPr/>
            <p:nvPr/>
          </p:nvSpPr>
          <p:spPr>
            <a:xfrm>
              <a:off x="1020762" y="1766459"/>
              <a:ext cx="1747520" cy="1747520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0E20C35-4984-C3B8-313F-14A79705B70A}"/>
              </a:ext>
            </a:extLst>
          </p:cNvPr>
          <p:cNvGrpSpPr/>
          <p:nvPr/>
        </p:nvGrpSpPr>
        <p:grpSpPr>
          <a:xfrm>
            <a:off x="4618582" y="2210526"/>
            <a:ext cx="2579076" cy="2579076"/>
            <a:chOff x="6678800" y="1766459"/>
            <a:chExt cx="1747520" cy="1747520"/>
          </a:xfrm>
        </p:grpSpPr>
        <p:pic>
          <p:nvPicPr>
            <p:cNvPr id="33" name="Picture 32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D3B1F27D-3F58-A6FA-C4DF-268B105C29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496" t="-13872" r="22800" b="6287"/>
            <a:stretch/>
          </p:blipFill>
          <p:spPr>
            <a:xfrm>
              <a:off x="6680191" y="1769133"/>
              <a:ext cx="1742841" cy="1742841"/>
            </a:xfrm>
            <a:prstGeom prst="ellipse">
              <a:avLst/>
            </a:prstGeom>
            <a:solidFill>
              <a:schemeClr val="bg1"/>
            </a:solidFill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8B8D0200-817F-BCA2-537A-DE7F8DB0CCAD}"/>
                </a:ext>
              </a:extLst>
            </p:cNvPr>
            <p:cNvSpPr/>
            <p:nvPr/>
          </p:nvSpPr>
          <p:spPr>
            <a:xfrm>
              <a:off x="6678800" y="1766459"/>
              <a:ext cx="1747520" cy="1747520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0FD734C1-3FF4-6606-A6FB-2BFD05AA4657}"/>
              </a:ext>
            </a:extLst>
          </p:cNvPr>
          <p:cNvGrpSpPr/>
          <p:nvPr/>
        </p:nvGrpSpPr>
        <p:grpSpPr>
          <a:xfrm>
            <a:off x="8706838" y="2233740"/>
            <a:ext cx="2602705" cy="2579545"/>
            <a:chOff x="9414960" y="1761060"/>
            <a:chExt cx="1768657" cy="1752919"/>
          </a:xfrm>
        </p:grpSpPr>
        <p:pic>
          <p:nvPicPr>
            <p:cNvPr id="36" name="Picture 35" descr="A red and white flag&#10;&#10;Description automatically generated with low confidence">
              <a:extLst>
                <a:ext uri="{FF2B5EF4-FFF2-40B4-BE49-F238E27FC236}">
                  <a16:creationId xmlns:a16="http://schemas.microsoft.com/office/drawing/2014/main" xmlns="" id="{9DDEF2AE-EF56-78DD-6376-1B6DB24A45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4366" t="-27360" r="19047" b="-25676"/>
            <a:stretch/>
          </p:blipFill>
          <p:spPr>
            <a:xfrm>
              <a:off x="9431017" y="1761060"/>
              <a:ext cx="1752600" cy="1752600"/>
            </a:xfrm>
            <a:prstGeom prst="ellipse">
              <a:avLst/>
            </a:prstGeom>
            <a:solidFill>
              <a:schemeClr val="bg1"/>
            </a:solidFill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B15BFF09-9855-C7C3-64EB-2AD213137514}"/>
                </a:ext>
              </a:extLst>
            </p:cNvPr>
            <p:cNvSpPr/>
            <p:nvPr/>
          </p:nvSpPr>
          <p:spPr>
            <a:xfrm>
              <a:off x="9414960" y="1766459"/>
              <a:ext cx="1747520" cy="1747520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A4A9902F-06FD-3A7D-7E0F-FF91E71ED689}"/>
              </a:ext>
            </a:extLst>
          </p:cNvPr>
          <p:cNvSpPr/>
          <p:nvPr/>
        </p:nvSpPr>
        <p:spPr>
          <a:xfrm>
            <a:off x="9150222" y="4642657"/>
            <a:ext cx="2160554" cy="692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EA8FA46E-71B8-FC39-1EEB-7B1AFBB28C55}"/>
              </a:ext>
            </a:extLst>
          </p:cNvPr>
          <p:cNvSpPr/>
          <p:nvPr/>
        </p:nvSpPr>
        <p:spPr>
          <a:xfrm>
            <a:off x="4410251" y="4968073"/>
            <a:ext cx="2992937" cy="692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pt-BR" sz="2000" dirty="0"/>
              <a:t>Pode danificar o </a:t>
            </a:r>
            <a:r>
              <a:rPr lang="pt-BR" sz="2000" dirty="0" err="1"/>
              <a:t>stent</a:t>
            </a:r>
            <a:r>
              <a:rPr lang="pt-BR" sz="2000" dirty="0"/>
              <a:t> farmacológico (DES) e prejudicar a liberação do fármaco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28A76886-61D4-C271-F9B6-A6BA46A6236E}"/>
              </a:ext>
            </a:extLst>
          </p:cNvPr>
          <p:cNvSpPr txBox="1"/>
          <p:nvPr/>
        </p:nvSpPr>
        <p:spPr>
          <a:xfrm>
            <a:off x="579042" y="5084541"/>
            <a:ext cx="29354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Dificulta a entrega dos equipamentos</a:t>
            </a:r>
            <a:endParaRPr lang="pt-BR" sz="2000" dirty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2F70BA01-6889-66CD-33E6-E720E9B2AADA}"/>
              </a:ext>
            </a:extLst>
          </p:cNvPr>
          <p:cNvSpPr/>
          <p:nvPr/>
        </p:nvSpPr>
        <p:spPr>
          <a:xfrm>
            <a:off x="8760349" y="4928296"/>
            <a:ext cx="3142044" cy="692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dirty="0"/>
              <a:t>Pode levar à expansão subótima do </a:t>
            </a:r>
            <a:r>
              <a:rPr lang="pt-BR" sz="2000" b="1" dirty="0" err="1"/>
              <a:t>stent</a:t>
            </a:r>
            <a:r>
              <a:rPr lang="pt-BR" sz="2000" b="1" dirty="0"/>
              <a:t> farmacológico</a:t>
            </a:r>
            <a:endParaRPr lang="pt-BR" sz="20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113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65650E6-7C6F-6373-C37D-51D7F0C9C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5AA5B28-D77D-A0AB-1C46-3026374B7011}"/>
              </a:ext>
            </a:extLst>
          </p:cNvPr>
          <p:cNvSpPr txBox="1"/>
          <p:nvPr/>
        </p:nvSpPr>
        <p:spPr>
          <a:xfrm>
            <a:off x="451256" y="648689"/>
            <a:ext cx="10130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5400" b="1">
                <a:gradFill>
                  <a:gsLst>
                    <a:gs pos="0">
                      <a:srgbClr val="41E5A3"/>
                    </a:gs>
                    <a:gs pos="100000">
                      <a:srgbClr val="1CC891"/>
                    </a:gs>
                  </a:gsLst>
                  <a:lin ang="0" scaled="1"/>
                </a:gradFill>
                <a:latin typeface="Sora" pitchFamily="2" charset="0"/>
                <a:cs typeface="Sor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dirty="0">
                <a:solidFill>
                  <a:srgbClr val="70AD47">
                    <a:lumMod val="50000"/>
                  </a:srgbClr>
                </a:solidFill>
              </a:rPr>
              <a:t>D</a:t>
            </a:r>
            <a:r>
              <a:rPr kumimoji="0" lang="pt-B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ora" pitchFamily="2" charset="0"/>
                <a:ea typeface="+mn-ea"/>
                <a:cs typeface="Sora" pitchFamily="2" charset="0"/>
              </a:rPr>
              <a:t>ispositivos</a:t>
            </a: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ora" pitchFamily="2" charset="0"/>
                <a:ea typeface="+mn-ea"/>
                <a:cs typeface="Sora" pitchFamily="2" charset="0"/>
              </a:rPr>
              <a:t> de Modificação de Cálcio</a:t>
            </a:r>
          </a:p>
        </p:txBody>
      </p:sp>
      <p:pic>
        <p:nvPicPr>
          <p:cNvPr id="1028" name="Picture 4" descr="Schematic illustrations of atherectomy devices used for modifications... |  Download Scientific Diagram">
            <a:extLst>
              <a:ext uri="{FF2B5EF4-FFF2-40B4-BE49-F238E27FC236}">
                <a16:creationId xmlns:a16="http://schemas.microsoft.com/office/drawing/2014/main" xmlns="" id="{D57D52B4-9E12-F121-C885-3C38FDCD5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660" y="2393297"/>
            <a:ext cx="6762750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0651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813A502-0DE3-A403-DB36-BE71DC37A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>
            <a:extLst>
              <a:ext uri="{FF2B5EF4-FFF2-40B4-BE49-F238E27FC236}">
                <a16:creationId xmlns:a16="http://schemas.microsoft.com/office/drawing/2014/main" xmlns="" id="{2691038C-6784-099D-1A84-3F2640C07BE3}"/>
              </a:ext>
            </a:extLst>
          </p:cNvPr>
          <p:cNvSpPr/>
          <p:nvPr/>
        </p:nvSpPr>
        <p:spPr>
          <a:xfrm rot="10800000" flipV="1">
            <a:off x="-2" y="0"/>
            <a:ext cx="12192002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12833" b="-12833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598EA64B-977D-BA81-4CDA-003DA34A97D6}"/>
              </a:ext>
            </a:extLst>
          </p:cNvPr>
          <p:cNvSpPr/>
          <p:nvPr/>
        </p:nvSpPr>
        <p:spPr>
          <a:xfrm>
            <a:off x="-314802" y="1428621"/>
            <a:ext cx="5130309" cy="5279104"/>
          </a:xfrm>
          <a:prstGeom prst="ellipse">
            <a:avLst/>
          </a:prstGeom>
          <a:solidFill>
            <a:schemeClr val="accent1">
              <a:alpha val="55616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813138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ED82BA65-6B9F-7EAA-F459-CE11034FE2D2}"/>
              </a:ext>
            </a:extLst>
          </p:cNvPr>
          <p:cNvSpPr/>
          <p:nvPr/>
        </p:nvSpPr>
        <p:spPr>
          <a:xfrm>
            <a:off x="7307524" y="1419231"/>
            <a:ext cx="5130309" cy="5279104"/>
          </a:xfrm>
          <a:prstGeom prst="ellipse">
            <a:avLst/>
          </a:prstGeom>
          <a:solidFill>
            <a:schemeClr val="accent1">
              <a:alpha val="55616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813138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13FC069C-215F-C716-1F8A-5AF21CAA4F29}"/>
              </a:ext>
            </a:extLst>
          </p:cNvPr>
          <p:cNvSpPr/>
          <p:nvPr/>
        </p:nvSpPr>
        <p:spPr>
          <a:xfrm>
            <a:off x="4963743" y="2523131"/>
            <a:ext cx="2163111" cy="2768782"/>
          </a:xfrm>
          <a:custGeom>
            <a:avLst/>
            <a:gdLst/>
            <a:ahLst/>
            <a:cxnLst/>
            <a:rect l="l" t="t" r="r" b="b"/>
            <a:pathLst>
              <a:path w="3766072" h="4820573">
                <a:moveTo>
                  <a:pt x="0" y="0"/>
                </a:moveTo>
                <a:lnTo>
                  <a:pt x="3766072" y="0"/>
                </a:lnTo>
                <a:lnTo>
                  <a:pt x="3766072" y="4820573"/>
                </a:lnTo>
                <a:lnTo>
                  <a:pt x="0" y="48205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glow rad="1388961">
              <a:schemeClr val="accent1">
                <a:alpha val="40000"/>
              </a:schemeClr>
            </a:glow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Freeform 2">
            <a:extLst>
              <a:ext uri="{FF2B5EF4-FFF2-40B4-BE49-F238E27FC236}">
                <a16:creationId xmlns:a16="http://schemas.microsoft.com/office/drawing/2014/main" xmlns="" id="{219D2FB9-DD26-785B-BE74-DBDABF896EB8}"/>
              </a:ext>
            </a:extLst>
          </p:cNvPr>
          <p:cNvSpPr>
            <a:spLocks noChangeAspect="1"/>
          </p:cNvSpPr>
          <p:nvPr/>
        </p:nvSpPr>
        <p:spPr>
          <a:xfrm>
            <a:off x="8867789" y="2530257"/>
            <a:ext cx="1065793" cy="1065793"/>
          </a:xfrm>
          <a:custGeom>
            <a:avLst/>
            <a:gdLst/>
            <a:ahLst/>
            <a:cxnLst/>
            <a:rect l="l" t="t" r="r" b="b"/>
            <a:pathLst>
              <a:path w="5750608" h="5750608">
                <a:moveTo>
                  <a:pt x="0" y="0"/>
                </a:moveTo>
                <a:lnTo>
                  <a:pt x="5750608" y="0"/>
                </a:lnTo>
                <a:lnTo>
                  <a:pt x="5750608" y="5750608"/>
                </a:lnTo>
                <a:lnTo>
                  <a:pt x="0" y="57506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" name="Freeform 3">
            <a:extLst>
              <a:ext uri="{FF2B5EF4-FFF2-40B4-BE49-F238E27FC236}">
                <a16:creationId xmlns:a16="http://schemas.microsoft.com/office/drawing/2014/main" xmlns="" id="{6493AB69-47A2-6438-C8BD-89FFBD6489C4}"/>
              </a:ext>
            </a:extLst>
          </p:cNvPr>
          <p:cNvSpPr>
            <a:spLocks noChangeAspect="1"/>
          </p:cNvSpPr>
          <p:nvPr/>
        </p:nvSpPr>
        <p:spPr>
          <a:xfrm>
            <a:off x="8315909" y="3723641"/>
            <a:ext cx="1675584" cy="1317950"/>
          </a:xfrm>
          <a:custGeom>
            <a:avLst/>
            <a:gdLst/>
            <a:ahLst/>
            <a:cxnLst/>
            <a:rect l="l" t="t" r="r" b="b"/>
            <a:pathLst>
              <a:path w="4888584" h="3845171">
                <a:moveTo>
                  <a:pt x="0" y="0"/>
                </a:moveTo>
                <a:lnTo>
                  <a:pt x="4888584" y="0"/>
                </a:lnTo>
                <a:lnTo>
                  <a:pt x="4888584" y="3845171"/>
                </a:lnTo>
                <a:lnTo>
                  <a:pt x="0" y="38451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2" name="Freeform 5">
            <a:extLst>
              <a:ext uri="{FF2B5EF4-FFF2-40B4-BE49-F238E27FC236}">
                <a16:creationId xmlns:a16="http://schemas.microsoft.com/office/drawing/2014/main" xmlns="" id="{24E4A5DA-8232-E9B8-3433-F1F245C299CD}"/>
              </a:ext>
            </a:extLst>
          </p:cNvPr>
          <p:cNvSpPr>
            <a:spLocks noChangeAspect="1"/>
          </p:cNvSpPr>
          <p:nvPr/>
        </p:nvSpPr>
        <p:spPr>
          <a:xfrm rot="6683429">
            <a:off x="10527338" y="4381310"/>
            <a:ext cx="1379510" cy="551804"/>
          </a:xfrm>
          <a:custGeom>
            <a:avLst/>
            <a:gdLst/>
            <a:ahLst/>
            <a:cxnLst/>
            <a:rect l="l" t="t" r="r" b="b"/>
            <a:pathLst>
              <a:path w="10423258" h="4169303">
                <a:moveTo>
                  <a:pt x="0" y="0"/>
                </a:moveTo>
                <a:lnTo>
                  <a:pt x="10423257" y="0"/>
                </a:lnTo>
                <a:lnTo>
                  <a:pt x="10423257" y="4169303"/>
                </a:lnTo>
                <a:lnTo>
                  <a:pt x="0" y="41693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3" name="!!Picture 3" descr="A medical equipment with a black background&#10;&#10;Description automatically generated">
            <a:extLst>
              <a:ext uri="{FF2B5EF4-FFF2-40B4-BE49-F238E27FC236}">
                <a16:creationId xmlns:a16="http://schemas.microsoft.com/office/drawing/2014/main" xmlns="" id="{1617BDBB-D4FB-2C6A-F230-6362A56113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26026" flipH="1" flipV="1">
            <a:off x="10072707" y="3042671"/>
            <a:ext cx="1728534" cy="958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Gráfico 4" descr="Seta: curva ligeira com preenchimento sólido">
            <a:extLst>
              <a:ext uri="{FF2B5EF4-FFF2-40B4-BE49-F238E27FC236}">
                <a16:creationId xmlns:a16="http://schemas.microsoft.com/office/drawing/2014/main" xmlns="" id="{4917EE2A-6674-273A-0B6D-7C798C3289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19080080">
            <a:off x="7296843" y="3202645"/>
            <a:ext cx="914400" cy="914400"/>
          </a:xfrm>
          <a:prstGeom prst="rect">
            <a:avLst/>
          </a:prstGeom>
        </p:spPr>
      </p:pic>
      <p:pic>
        <p:nvPicPr>
          <p:cNvPr id="8" name="Gráfico 7" descr="Seta: curva ligeira com preenchimento sólido">
            <a:extLst>
              <a:ext uri="{FF2B5EF4-FFF2-40B4-BE49-F238E27FC236}">
                <a16:creationId xmlns:a16="http://schemas.microsoft.com/office/drawing/2014/main" xmlns="" id="{A7FF2C0E-138D-6787-249A-CABA619AE8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12259748">
            <a:off x="3981597" y="2845367"/>
            <a:ext cx="914400" cy="914400"/>
          </a:xfrm>
          <a:prstGeom prst="rect">
            <a:avLst/>
          </a:prstGeom>
        </p:spPr>
      </p:pic>
      <p:sp>
        <p:nvSpPr>
          <p:cNvPr id="9" name="Freeform 23">
            <a:extLst>
              <a:ext uri="{FF2B5EF4-FFF2-40B4-BE49-F238E27FC236}">
                <a16:creationId xmlns:a16="http://schemas.microsoft.com/office/drawing/2014/main" xmlns="" id="{E4FE8EAD-8198-504A-61BA-A18D73348DBB}"/>
              </a:ext>
            </a:extLst>
          </p:cNvPr>
          <p:cNvSpPr>
            <a:spLocks noChangeAspect="1"/>
          </p:cNvSpPr>
          <p:nvPr/>
        </p:nvSpPr>
        <p:spPr>
          <a:xfrm rot="15722542">
            <a:off x="782750" y="3029678"/>
            <a:ext cx="1029018" cy="929236"/>
          </a:xfrm>
          <a:custGeom>
            <a:avLst/>
            <a:gdLst/>
            <a:ahLst/>
            <a:cxnLst/>
            <a:rect l="l" t="t" r="r" b="b"/>
            <a:pathLst>
              <a:path w="6590106" h="6590106">
                <a:moveTo>
                  <a:pt x="0" y="0"/>
                </a:moveTo>
                <a:lnTo>
                  <a:pt x="6590106" y="0"/>
                </a:lnTo>
                <a:lnTo>
                  <a:pt x="6590106" y="6590106"/>
                </a:lnTo>
                <a:lnTo>
                  <a:pt x="0" y="65901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reeform 25">
            <a:extLst>
              <a:ext uri="{FF2B5EF4-FFF2-40B4-BE49-F238E27FC236}">
                <a16:creationId xmlns:a16="http://schemas.microsoft.com/office/drawing/2014/main" xmlns="" id="{631CE1C4-4356-0D21-F104-2D5D2050A355}"/>
              </a:ext>
            </a:extLst>
          </p:cNvPr>
          <p:cNvSpPr>
            <a:spLocks noChangeAspect="1"/>
          </p:cNvSpPr>
          <p:nvPr/>
        </p:nvSpPr>
        <p:spPr>
          <a:xfrm>
            <a:off x="673920" y="4632477"/>
            <a:ext cx="1163446" cy="1163446"/>
          </a:xfrm>
          <a:custGeom>
            <a:avLst/>
            <a:gdLst/>
            <a:ahLst/>
            <a:cxnLst/>
            <a:rect l="l" t="t" r="r" b="b"/>
            <a:pathLst>
              <a:path w="5391289" h="5391289">
                <a:moveTo>
                  <a:pt x="0" y="0"/>
                </a:moveTo>
                <a:lnTo>
                  <a:pt x="5391288" y="0"/>
                </a:lnTo>
                <a:lnTo>
                  <a:pt x="5391288" y="5391288"/>
                </a:lnTo>
                <a:lnTo>
                  <a:pt x="0" y="539128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!!Freeform 4">
            <a:extLst>
              <a:ext uri="{FF2B5EF4-FFF2-40B4-BE49-F238E27FC236}">
                <a16:creationId xmlns:a16="http://schemas.microsoft.com/office/drawing/2014/main" xmlns="" id="{416DE5E9-E955-9882-91B5-9C8121680334}"/>
              </a:ext>
            </a:extLst>
          </p:cNvPr>
          <p:cNvSpPr>
            <a:spLocks noChangeAspect="1"/>
          </p:cNvSpPr>
          <p:nvPr/>
        </p:nvSpPr>
        <p:spPr>
          <a:xfrm>
            <a:off x="9498420" y="4985546"/>
            <a:ext cx="1126104" cy="844578"/>
          </a:xfrm>
          <a:custGeom>
            <a:avLst/>
            <a:gdLst/>
            <a:ahLst/>
            <a:cxnLst/>
            <a:rect l="l" t="t" r="r" b="b"/>
            <a:pathLst>
              <a:path w="4355049" h="3266286">
                <a:moveTo>
                  <a:pt x="0" y="0"/>
                </a:moveTo>
                <a:lnTo>
                  <a:pt x="4355048" y="0"/>
                </a:lnTo>
                <a:lnTo>
                  <a:pt x="4355048" y="3266286"/>
                </a:lnTo>
                <a:lnTo>
                  <a:pt x="0" y="32662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8" name="Picture 4" descr="FDA Clears First Coronary OCT System in the United States | DAIC">
            <a:extLst>
              <a:ext uri="{FF2B5EF4-FFF2-40B4-BE49-F238E27FC236}">
                <a16:creationId xmlns:a16="http://schemas.microsoft.com/office/drawing/2014/main" xmlns="" id="{00343F23-EF07-0DAA-0428-DD79024125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11458" r="8439" b="9788"/>
          <a:stretch/>
        </p:blipFill>
        <p:spPr bwMode="auto">
          <a:xfrm>
            <a:off x="2614489" y="3753844"/>
            <a:ext cx="1448876" cy="131993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Freeform 7">
            <a:extLst>
              <a:ext uri="{FF2B5EF4-FFF2-40B4-BE49-F238E27FC236}">
                <a16:creationId xmlns:a16="http://schemas.microsoft.com/office/drawing/2014/main" xmlns="" id="{9AAAA252-C535-F51A-EB0D-7EB8E3289AC7}"/>
              </a:ext>
            </a:extLst>
          </p:cNvPr>
          <p:cNvSpPr/>
          <p:nvPr/>
        </p:nvSpPr>
        <p:spPr>
          <a:xfrm rot="2814333">
            <a:off x="601586" y="3942937"/>
            <a:ext cx="2275771" cy="1516233"/>
          </a:xfrm>
          <a:custGeom>
            <a:avLst/>
            <a:gdLst/>
            <a:ahLst/>
            <a:cxnLst/>
            <a:rect l="l" t="t" r="r" b="b"/>
            <a:pathLst>
              <a:path w="3413657" h="2274349">
                <a:moveTo>
                  <a:pt x="0" y="0"/>
                </a:moveTo>
                <a:lnTo>
                  <a:pt x="3413657" y="0"/>
                </a:lnTo>
                <a:lnTo>
                  <a:pt x="3413657" y="2274349"/>
                </a:lnTo>
                <a:lnTo>
                  <a:pt x="0" y="227434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xmlns="" id="{49EBE5A3-832C-8277-69D4-016210BE49FC}"/>
              </a:ext>
            </a:extLst>
          </p:cNvPr>
          <p:cNvSpPr>
            <a:spLocks noChangeAspect="1"/>
          </p:cNvSpPr>
          <p:nvPr/>
        </p:nvSpPr>
        <p:spPr>
          <a:xfrm>
            <a:off x="9634669" y="3407321"/>
            <a:ext cx="1464922" cy="1464922"/>
          </a:xfrm>
          <a:custGeom>
            <a:avLst/>
            <a:gdLst/>
            <a:ahLst/>
            <a:cxnLst/>
            <a:rect l="l" t="t" r="r" b="b"/>
            <a:pathLst>
              <a:path w="4614577" h="4614577">
                <a:moveTo>
                  <a:pt x="0" y="0"/>
                </a:moveTo>
                <a:lnTo>
                  <a:pt x="4614578" y="0"/>
                </a:lnTo>
                <a:lnTo>
                  <a:pt x="4614578" y="4614578"/>
                </a:lnTo>
                <a:lnTo>
                  <a:pt x="0" y="461457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xmlns="" id="{68356F5C-75F9-9C14-E235-9D7C30996D0A}"/>
              </a:ext>
            </a:extLst>
          </p:cNvPr>
          <p:cNvSpPr txBox="1"/>
          <p:nvPr/>
        </p:nvSpPr>
        <p:spPr>
          <a:xfrm>
            <a:off x="405416" y="6348133"/>
            <a:ext cx="117254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Colombo, A., &amp; Leone, P.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Giornale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italiano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di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cardiologia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. 2021; 22, 427-432.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Eustachio Agricola, Giacomo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Ingallina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, Francesco Ancona, et al. European Heart Journal Supplements. 2023; 25, C189–C199</a:t>
            </a:r>
          </a:p>
        </p:txBody>
      </p:sp>
      <p:sp>
        <p:nvSpPr>
          <p:cNvPr id="46" name="TextBox 4">
            <a:extLst>
              <a:ext uri="{FF2B5EF4-FFF2-40B4-BE49-F238E27FC236}">
                <a16:creationId xmlns:a16="http://schemas.microsoft.com/office/drawing/2014/main" xmlns="" id="{1222BAAD-7644-0A31-0278-A0351518C0D8}"/>
              </a:ext>
            </a:extLst>
          </p:cNvPr>
          <p:cNvSpPr txBox="1"/>
          <p:nvPr/>
        </p:nvSpPr>
        <p:spPr>
          <a:xfrm>
            <a:off x="747249" y="1615030"/>
            <a:ext cx="297985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Sora" panose="020B0604020202020204" charset="0"/>
              </a:rPr>
              <a:t>Doença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77"/>
              <a:ea typeface="+mn-ea"/>
              <a:cs typeface="Sora" panose="020B0604020202020204" charset="0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Sora" panose="020B0604020202020204" charset="0"/>
              </a:rPr>
              <a:t>Coronária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77"/>
              <a:ea typeface="+mn-ea"/>
              <a:cs typeface="Sora" panose="020B0604020202020204" charset="0"/>
            </a:endParaRPr>
          </a:p>
        </p:txBody>
      </p:sp>
      <p:sp>
        <p:nvSpPr>
          <p:cNvPr id="48" name="TextBox 4">
            <a:extLst>
              <a:ext uri="{FF2B5EF4-FFF2-40B4-BE49-F238E27FC236}">
                <a16:creationId xmlns:a16="http://schemas.microsoft.com/office/drawing/2014/main" xmlns="" id="{F24289DF-24F2-6B64-490B-1CFDD2B7DBBD}"/>
              </a:ext>
            </a:extLst>
          </p:cNvPr>
          <p:cNvSpPr txBox="1"/>
          <p:nvPr/>
        </p:nvSpPr>
        <p:spPr>
          <a:xfrm>
            <a:off x="8569603" y="1621279"/>
            <a:ext cx="297985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Sora" panose="020B0604020202020204" charset="0"/>
              </a:rPr>
              <a:t>Cardiopatia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Sora" panose="020B0604020202020204" charset="0"/>
              </a:rPr>
              <a:t>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Sora" panose="020B0604020202020204" charset="0"/>
              </a:rPr>
              <a:t>Estrutural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77"/>
              <a:ea typeface="+mn-ea"/>
              <a:cs typeface="Sora" panose="020B0604020202020204" charset="0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xmlns="" id="{CB716125-EF10-DBE4-546E-563D02997357}"/>
              </a:ext>
            </a:extLst>
          </p:cNvPr>
          <p:cNvSpPr txBox="1">
            <a:spLocks/>
          </p:cNvSpPr>
          <p:nvPr/>
        </p:nvSpPr>
        <p:spPr>
          <a:xfrm>
            <a:off x="282069" y="503107"/>
            <a:ext cx="10515600" cy="6446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aleway" pitchFamily="2" charset="77"/>
                <a:ea typeface="+mj-ea"/>
                <a:cs typeface="Sora" pitchFamily="2" charset="0"/>
              </a:rPr>
              <a:t>O </a:t>
            </a:r>
            <a:r>
              <a:rPr kumimoji="0" lang="en-I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aleway" pitchFamily="2" charset="77"/>
                <a:ea typeface="+mj-ea"/>
                <a:cs typeface="Sora" pitchFamily="2" charset="0"/>
              </a:rPr>
              <a:t>Universo</a:t>
            </a:r>
            <a:r>
              <a:rPr kumimoji="0" lang="en-I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aleway" pitchFamily="2" charset="77"/>
                <a:ea typeface="+mj-ea"/>
                <a:cs typeface="Sora" pitchFamily="2" charset="0"/>
              </a:rPr>
              <a:t> da </a:t>
            </a:r>
            <a:r>
              <a:rPr kumimoji="0" lang="en-I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aleway" pitchFamily="2" charset="77"/>
                <a:ea typeface="+mj-ea"/>
                <a:cs typeface="Sora" pitchFamily="2" charset="0"/>
              </a:rPr>
              <a:t>Cardiologia</a:t>
            </a:r>
            <a:r>
              <a:rPr kumimoji="0" lang="en-I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aleway" pitchFamily="2" charset="77"/>
                <a:ea typeface="+mj-ea"/>
                <a:cs typeface="Sora" pitchFamily="2" charset="0"/>
              </a:rPr>
              <a:t> </a:t>
            </a:r>
            <a:r>
              <a:rPr kumimoji="0" lang="en-I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aleway" pitchFamily="2" charset="77"/>
                <a:ea typeface="+mj-ea"/>
                <a:cs typeface="Sora" pitchFamily="2" charset="0"/>
              </a:rPr>
              <a:t>Intervencionista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77"/>
              <a:ea typeface="+mj-ea"/>
              <a:cs typeface="+mj-cs"/>
            </a:endParaRPr>
          </a:p>
        </p:txBody>
      </p:sp>
      <p:pic>
        <p:nvPicPr>
          <p:cNvPr id="7" name="Picture 2" descr="Coronary angiography: a tool to diagnose CAD in acute heart failure | Ted  Rogers Centre for Heart Research">
            <a:extLst>
              <a:ext uri="{FF2B5EF4-FFF2-40B4-BE49-F238E27FC236}">
                <a16:creationId xmlns:a16="http://schemas.microsoft.com/office/drawing/2014/main" xmlns="" id="{FF03B6FC-48BC-F0A8-785E-25C0E0887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330" y="2554610"/>
            <a:ext cx="1209911" cy="114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1893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24DC3EA-8739-6A82-7193-DE677F023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>
            <a:extLst>
              <a:ext uri="{FF2B5EF4-FFF2-40B4-BE49-F238E27FC236}">
                <a16:creationId xmlns:a16="http://schemas.microsoft.com/office/drawing/2014/main" xmlns="" id="{01382BD9-A0C9-1F40-D12B-D3EF66FEC55D}"/>
              </a:ext>
            </a:extLst>
          </p:cNvPr>
          <p:cNvSpPr/>
          <p:nvPr/>
        </p:nvSpPr>
        <p:spPr>
          <a:xfrm rot="10800000" flipV="1">
            <a:off x="-2" y="0"/>
            <a:ext cx="12192002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12833" b="-12833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1C241ABA-6E39-FAE3-FEA4-8B8688348DEB}"/>
              </a:ext>
            </a:extLst>
          </p:cNvPr>
          <p:cNvSpPr/>
          <p:nvPr/>
        </p:nvSpPr>
        <p:spPr>
          <a:xfrm>
            <a:off x="7307524" y="1419231"/>
            <a:ext cx="5130309" cy="5279104"/>
          </a:xfrm>
          <a:prstGeom prst="ellipse">
            <a:avLst/>
          </a:prstGeom>
          <a:solidFill>
            <a:schemeClr val="accent1">
              <a:alpha val="55616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813138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C28D1E36-9E15-41B3-EA8B-2E1CC565BC88}"/>
              </a:ext>
            </a:extLst>
          </p:cNvPr>
          <p:cNvSpPr/>
          <p:nvPr/>
        </p:nvSpPr>
        <p:spPr>
          <a:xfrm>
            <a:off x="4963743" y="2523131"/>
            <a:ext cx="2163111" cy="2768782"/>
          </a:xfrm>
          <a:custGeom>
            <a:avLst/>
            <a:gdLst/>
            <a:ahLst/>
            <a:cxnLst/>
            <a:rect l="l" t="t" r="r" b="b"/>
            <a:pathLst>
              <a:path w="3766072" h="4820573">
                <a:moveTo>
                  <a:pt x="0" y="0"/>
                </a:moveTo>
                <a:lnTo>
                  <a:pt x="3766072" y="0"/>
                </a:lnTo>
                <a:lnTo>
                  <a:pt x="3766072" y="4820573"/>
                </a:lnTo>
                <a:lnTo>
                  <a:pt x="0" y="48205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glow rad="1388961">
              <a:schemeClr val="accent1">
                <a:alpha val="40000"/>
              </a:schemeClr>
            </a:glow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Freeform 2">
            <a:extLst>
              <a:ext uri="{FF2B5EF4-FFF2-40B4-BE49-F238E27FC236}">
                <a16:creationId xmlns:a16="http://schemas.microsoft.com/office/drawing/2014/main" xmlns="" id="{86E0827E-2B89-6137-1113-78D28DFE355C}"/>
              </a:ext>
            </a:extLst>
          </p:cNvPr>
          <p:cNvSpPr>
            <a:spLocks noChangeAspect="1"/>
          </p:cNvSpPr>
          <p:nvPr/>
        </p:nvSpPr>
        <p:spPr>
          <a:xfrm>
            <a:off x="8867789" y="2530257"/>
            <a:ext cx="1065793" cy="1065793"/>
          </a:xfrm>
          <a:custGeom>
            <a:avLst/>
            <a:gdLst/>
            <a:ahLst/>
            <a:cxnLst/>
            <a:rect l="l" t="t" r="r" b="b"/>
            <a:pathLst>
              <a:path w="5750608" h="5750608">
                <a:moveTo>
                  <a:pt x="0" y="0"/>
                </a:moveTo>
                <a:lnTo>
                  <a:pt x="5750608" y="0"/>
                </a:lnTo>
                <a:lnTo>
                  <a:pt x="5750608" y="5750608"/>
                </a:lnTo>
                <a:lnTo>
                  <a:pt x="0" y="57506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" name="Freeform 3">
            <a:extLst>
              <a:ext uri="{FF2B5EF4-FFF2-40B4-BE49-F238E27FC236}">
                <a16:creationId xmlns:a16="http://schemas.microsoft.com/office/drawing/2014/main" xmlns="" id="{03153E47-9183-88AF-5293-54A4503B3669}"/>
              </a:ext>
            </a:extLst>
          </p:cNvPr>
          <p:cNvSpPr>
            <a:spLocks noChangeAspect="1"/>
          </p:cNvSpPr>
          <p:nvPr/>
        </p:nvSpPr>
        <p:spPr>
          <a:xfrm>
            <a:off x="8315909" y="3723641"/>
            <a:ext cx="1675584" cy="1317950"/>
          </a:xfrm>
          <a:custGeom>
            <a:avLst/>
            <a:gdLst/>
            <a:ahLst/>
            <a:cxnLst/>
            <a:rect l="l" t="t" r="r" b="b"/>
            <a:pathLst>
              <a:path w="4888584" h="3845171">
                <a:moveTo>
                  <a:pt x="0" y="0"/>
                </a:moveTo>
                <a:lnTo>
                  <a:pt x="4888584" y="0"/>
                </a:lnTo>
                <a:lnTo>
                  <a:pt x="4888584" y="3845171"/>
                </a:lnTo>
                <a:lnTo>
                  <a:pt x="0" y="38451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2" name="Freeform 5">
            <a:extLst>
              <a:ext uri="{FF2B5EF4-FFF2-40B4-BE49-F238E27FC236}">
                <a16:creationId xmlns:a16="http://schemas.microsoft.com/office/drawing/2014/main" xmlns="" id="{5BB89F5F-271C-07C8-A337-9079D5A1A5FB}"/>
              </a:ext>
            </a:extLst>
          </p:cNvPr>
          <p:cNvSpPr>
            <a:spLocks noChangeAspect="1"/>
          </p:cNvSpPr>
          <p:nvPr/>
        </p:nvSpPr>
        <p:spPr>
          <a:xfrm rot="6683429">
            <a:off x="10527338" y="4381310"/>
            <a:ext cx="1379510" cy="551804"/>
          </a:xfrm>
          <a:custGeom>
            <a:avLst/>
            <a:gdLst/>
            <a:ahLst/>
            <a:cxnLst/>
            <a:rect l="l" t="t" r="r" b="b"/>
            <a:pathLst>
              <a:path w="10423258" h="4169303">
                <a:moveTo>
                  <a:pt x="0" y="0"/>
                </a:moveTo>
                <a:lnTo>
                  <a:pt x="10423257" y="0"/>
                </a:lnTo>
                <a:lnTo>
                  <a:pt x="10423257" y="4169303"/>
                </a:lnTo>
                <a:lnTo>
                  <a:pt x="0" y="41693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3" name="!!Picture 3" descr="A medical equipment with a black background&#10;&#10;Description automatically generated">
            <a:extLst>
              <a:ext uri="{FF2B5EF4-FFF2-40B4-BE49-F238E27FC236}">
                <a16:creationId xmlns:a16="http://schemas.microsoft.com/office/drawing/2014/main" xmlns="" id="{DC046A5A-30AF-867A-6D4A-E2CB57E6E9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26026" flipH="1" flipV="1">
            <a:off x="10072707" y="3042671"/>
            <a:ext cx="1728534" cy="958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Gráfico 4" descr="Seta: curva ligeira com preenchimento sólido">
            <a:extLst>
              <a:ext uri="{FF2B5EF4-FFF2-40B4-BE49-F238E27FC236}">
                <a16:creationId xmlns:a16="http://schemas.microsoft.com/office/drawing/2014/main" xmlns="" id="{9BC4FEE7-C3C9-DAD3-303B-FF9E42BCE1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19080080">
            <a:off x="7296843" y="3202645"/>
            <a:ext cx="914400" cy="914400"/>
          </a:xfrm>
          <a:prstGeom prst="rect">
            <a:avLst/>
          </a:prstGeom>
        </p:spPr>
      </p:pic>
      <p:sp>
        <p:nvSpPr>
          <p:cNvPr id="15" name="!!Freeform 4">
            <a:extLst>
              <a:ext uri="{FF2B5EF4-FFF2-40B4-BE49-F238E27FC236}">
                <a16:creationId xmlns:a16="http://schemas.microsoft.com/office/drawing/2014/main" xmlns="" id="{22854DD9-523A-CECE-86AA-C68D5F85190C}"/>
              </a:ext>
            </a:extLst>
          </p:cNvPr>
          <p:cNvSpPr>
            <a:spLocks noChangeAspect="1"/>
          </p:cNvSpPr>
          <p:nvPr/>
        </p:nvSpPr>
        <p:spPr>
          <a:xfrm>
            <a:off x="9498420" y="4985546"/>
            <a:ext cx="1126104" cy="844578"/>
          </a:xfrm>
          <a:custGeom>
            <a:avLst/>
            <a:gdLst/>
            <a:ahLst/>
            <a:cxnLst/>
            <a:rect l="l" t="t" r="r" b="b"/>
            <a:pathLst>
              <a:path w="4355049" h="3266286">
                <a:moveTo>
                  <a:pt x="0" y="0"/>
                </a:moveTo>
                <a:lnTo>
                  <a:pt x="4355048" y="0"/>
                </a:lnTo>
                <a:lnTo>
                  <a:pt x="4355048" y="3266286"/>
                </a:lnTo>
                <a:lnTo>
                  <a:pt x="0" y="3266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xmlns="" id="{3F441EA5-12D4-63F5-6EAC-B560BA640E3E}"/>
              </a:ext>
            </a:extLst>
          </p:cNvPr>
          <p:cNvSpPr>
            <a:spLocks noChangeAspect="1"/>
          </p:cNvSpPr>
          <p:nvPr/>
        </p:nvSpPr>
        <p:spPr>
          <a:xfrm>
            <a:off x="9634669" y="3407321"/>
            <a:ext cx="1464922" cy="1464922"/>
          </a:xfrm>
          <a:custGeom>
            <a:avLst/>
            <a:gdLst/>
            <a:ahLst/>
            <a:cxnLst/>
            <a:rect l="l" t="t" r="r" b="b"/>
            <a:pathLst>
              <a:path w="4614577" h="4614577">
                <a:moveTo>
                  <a:pt x="0" y="0"/>
                </a:moveTo>
                <a:lnTo>
                  <a:pt x="4614578" y="0"/>
                </a:lnTo>
                <a:lnTo>
                  <a:pt x="4614578" y="4614578"/>
                </a:lnTo>
                <a:lnTo>
                  <a:pt x="0" y="46145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xmlns="" id="{3647F2F6-2C36-5471-E5E3-A3DFD9BFD629}"/>
              </a:ext>
            </a:extLst>
          </p:cNvPr>
          <p:cNvSpPr txBox="1"/>
          <p:nvPr/>
        </p:nvSpPr>
        <p:spPr>
          <a:xfrm>
            <a:off x="405416" y="6348133"/>
            <a:ext cx="117254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Colombo, A., &amp; Leone, P.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Giornale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italiano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di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cardiologia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. 2021; 22, 427-432.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Eustachio Agricola, Giacomo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Ingallina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, Francesco Ancona, et al. European Heart Journal Supplements. 2023; 25, C189–C199</a:t>
            </a:r>
          </a:p>
        </p:txBody>
      </p:sp>
      <p:sp>
        <p:nvSpPr>
          <p:cNvPr id="48" name="TextBox 4">
            <a:extLst>
              <a:ext uri="{FF2B5EF4-FFF2-40B4-BE49-F238E27FC236}">
                <a16:creationId xmlns:a16="http://schemas.microsoft.com/office/drawing/2014/main" xmlns="" id="{6B011EB0-A9A4-2E11-E58C-531EB1E1126B}"/>
              </a:ext>
            </a:extLst>
          </p:cNvPr>
          <p:cNvSpPr txBox="1"/>
          <p:nvPr/>
        </p:nvSpPr>
        <p:spPr>
          <a:xfrm>
            <a:off x="8569603" y="1621279"/>
            <a:ext cx="297985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Sora" panose="020B0604020202020204" charset="0"/>
              </a:rPr>
              <a:t>Cardiopatia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Sora" panose="020B0604020202020204" charset="0"/>
              </a:rPr>
              <a:t>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Sora" panose="020B0604020202020204" charset="0"/>
              </a:rPr>
              <a:t>Estrutural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77"/>
              <a:ea typeface="+mn-ea"/>
              <a:cs typeface="Sora" panose="020B0604020202020204" charset="0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xmlns="" id="{D2E24826-4552-7A5C-A18B-DAD0153E42A2}"/>
              </a:ext>
            </a:extLst>
          </p:cNvPr>
          <p:cNvSpPr txBox="1">
            <a:spLocks/>
          </p:cNvSpPr>
          <p:nvPr/>
        </p:nvSpPr>
        <p:spPr>
          <a:xfrm>
            <a:off x="282069" y="503107"/>
            <a:ext cx="10515600" cy="6446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aleway" pitchFamily="2" charset="77"/>
                <a:ea typeface="+mj-ea"/>
                <a:cs typeface="Sora" pitchFamily="2" charset="0"/>
              </a:rPr>
              <a:t>O </a:t>
            </a:r>
            <a:r>
              <a:rPr kumimoji="0" lang="en-I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aleway" pitchFamily="2" charset="77"/>
                <a:ea typeface="+mj-ea"/>
                <a:cs typeface="Sora" pitchFamily="2" charset="0"/>
              </a:rPr>
              <a:t>Universo</a:t>
            </a:r>
            <a:r>
              <a:rPr kumimoji="0" lang="en-I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aleway" pitchFamily="2" charset="77"/>
                <a:ea typeface="+mj-ea"/>
                <a:cs typeface="Sora" pitchFamily="2" charset="0"/>
              </a:rPr>
              <a:t> da </a:t>
            </a:r>
            <a:r>
              <a:rPr kumimoji="0" lang="en-I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aleway" pitchFamily="2" charset="77"/>
                <a:ea typeface="+mj-ea"/>
                <a:cs typeface="Sora" pitchFamily="2" charset="0"/>
              </a:rPr>
              <a:t>Cardiologia</a:t>
            </a:r>
            <a:r>
              <a:rPr kumimoji="0" lang="en-I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aleway" pitchFamily="2" charset="77"/>
                <a:ea typeface="+mj-ea"/>
                <a:cs typeface="Sora" pitchFamily="2" charset="0"/>
              </a:rPr>
              <a:t> </a:t>
            </a:r>
            <a:r>
              <a:rPr kumimoji="0" lang="en-I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aleway" pitchFamily="2" charset="77"/>
                <a:ea typeface="+mj-ea"/>
                <a:cs typeface="Sora" pitchFamily="2" charset="0"/>
              </a:rPr>
              <a:t>Intervencionista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401455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ge Differences in Aortic Stenosis - CVPath Institute">
            <a:extLst>
              <a:ext uri="{FF2B5EF4-FFF2-40B4-BE49-F238E27FC236}">
                <a16:creationId xmlns:a16="http://schemas.microsoft.com/office/drawing/2014/main" xmlns="" id="{B486A915-0F42-5BAD-E363-53D58B0DC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878" y="586409"/>
            <a:ext cx="7580243" cy="568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071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ontiers | Global burden of calcific aortic valve disease and ...">
            <a:extLst>
              <a:ext uri="{FF2B5EF4-FFF2-40B4-BE49-F238E27FC236}">
                <a16:creationId xmlns:a16="http://schemas.microsoft.com/office/drawing/2014/main" xmlns="" id="{E9C78024-6278-7D90-B266-4BD3535BA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0" y="742950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2A550F-C281-28AC-3A07-D09BBFE9930D}"/>
              </a:ext>
            </a:extLst>
          </p:cNvPr>
          <p:cNvSpPr txBox="1"/>
          <p:nvPr/>
        </p:nvSpPr>
        <p:spPr>
          <a:xfrm>
            <a:off x="185530" y="6385748"/>
            <a:ext cx="9442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Eveborn</a:t>
            </a:r>
            <a:r>
              <a:rPr lang="en-US" dirty="0">
                <a:solidFill>
                  <a:schemeClr val="bg1"/>
                </a:solidFill>
              </a:rPr>
              <a:t> GW. </a:t>
            </a:r>
            <a:r>
              <a:rPr lang="en-US" i="1" dirty="0">
                <a:solidFill>
                  <a:schemeClr val="bg1"/>
                </a:solidFill>
              </a:rPr>
              <a:t>Heart</a:t>
            </a:r>
            <a:r>
              <a:rPr lang="en-US" dirty="0">
                <a:solidFill>
                  <a:schemeClr val="bg1"/>
                </a:solidFill>
              </a:rPr>
              <a:t>. 2013;99(6):396-400. DOI:10.1136/heartjnl-2012-302265.</a:t>
            </a:r>
          </a:p>
        </p:txBody>
      </p:sp>
    </p:spTree>
    <p:extLst>
      <p:ext uri="{BB962C8B-B14F-4D97-AF65-F5344CB8AC3E}">
        <p14:creationId xmlns:p14="http://schemas.microsoft.com/office/powerpoint/2010/main" val="21809027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181011F-7E54-BA11-E9EE-F67D976B4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ontiers | Global burden of calcific aortic valve disease and ...">
            <a:extLst>
              <a:ext uri="{FF2B5EF4-FFF2-40B4-BE49-F238E27FC236}">
                <a16:creationId xmlns:a16="http://schemas.microsoft.com/office/drawing/2014/main" xmlns="" id="{418636EF-1812-58AB-1A6B-7F74C99C5C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0" b="65356"/>
          <a:stretch>
            <a:fillRect/>
          </a:stretch>
        </p:blipFill>
        <p:spPr bwMode="auto">
          <a:xfrm>
            <a:off x="2259495" y="418271"/>
            <a:ext cx="8368748" cy="593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AA18BE3-C315-ED01-C4A3-06B70BF8EEB1}"/>
              </a:ext>
            </a:extLst>
          </p:cNvPr>
          <p:cNvSpPr txBox="1"/>
          <p:nvPr/>
        </p:nvSpPr>
        <p:spPr>
          <a:xfrm>
            <a:off x="185530" y="6385748"/>
            <a:ext cx="9442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Eveborn</a:t>
            </a:r>
            <a:r>
              <a:rPr lang="en-US" dirty="0">
                <a:solidFill>
                  <a:schemeClr val="bg1"/>
                </a:solidFill>
              </a:rPr>
              <a:t> GW. </a:t>
            </a:r>
            <a:r>
              <a:rPr lang="en-US" i="1" dirty="0">
                <a:solidFill>
                  <a:schemeClr val="bg1"/>
                </a:solidFill>
              </a:rPr>
              <a:t>Heart</a:t>
            </a:r>
            <a:r>
              <a:rPr lang="en-US" dirty="0">
                <a:solidFill>
                  <a:schemeClr val="bg1"/>
                </a:solidFill>
              </a:rPr>
              <a:t>. 2013;99(6):396-400. DOI:10.1136/heartjnl-2012-302265.</a:t>
            </a:r>
          </a:p>
        </p:txBody>
      </p:sp>
    </p:spTree>
    <p:extLst>
      <p:ext uri="{BB962C8B-B14F-4D97-AF65-F5344CB8AC3E}">
        <p14:creationId xmlns:p14="http://schemas.microsoft.com/office/powerpoint/2010/main" val="715270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9122AFAD-37C2-DC4A-01F1-454C3BE7EAF8}"/>
              </a:ext>
            </a:extLst>
          </p:cNvPr>
          <p:cNvSpPr/>
          <p:nvPr/>
        </p:nvSpPr>
        <p:spPr>
          <a:xfrm rot="10800000" flipV="1">
            <a:off x="-2" y="0"/>
            <a:ext cx="12192002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3"/>
            <a:stretch>
              <a:fillRect t="-12833" b="-12833"/>
            </a:stretch>
          </a:blipFill>
        </p:spPr>
        <p:txBody>
          <a:bodyPr/>
          <a:lstStyle/>
          <a:p>
            <a:endParaRPr lang="en-US" b="1" dirty="0">
              <a:latin typeface="Raleway" pitchFamily="2" charset="77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xmlns="" id="{4BEA2427-8952-3786-3EFE-16FF7B4CC274}"/>
              </a:ext>
            </a:extLst>
          </p:cNvPr>
          <p:cNvSpPr txBox="1">
            <a:spLocks/>
          </p:cNvSpPr>
          <p:nvPr/>
        </p:nvSpPr>
        <p:spPr>
          <a:xfrm>
            <a:off x="282069" y="503107"/>
            <a:ext cx="10515600" cy="6446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aleway" pitchFamily="2" charset="77"/>
                <a:ea typeface="+mj-ea"/>
                <a:cs typeface="Sora" pitchFamily="2" charset="0"/>
              </a:rPr>
              <a:t>Principais</a:t>
            </a:r>
            <a:r>
              <a:rPr kumimoji="0" lang="en-I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aleway" pitchFamily="2" charset="77"/>
                <a:ea typeface="+mj-ea"/>
                <a:cs typeface="Sora" pitchFamily="2" charset="0"/>
              </a:rPr>
              <a:t> </a:t>
            </a:r>
            <a:r>
              <a:rPr kumimoji="0" lang="en-I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aleway" pitchFamily="2" charset="77"/>
                <a:ea typeface="+mj-ea"/>
                <a:cs typeface="Sora" pitchFamily="2" charset="0"/>
              </a:rPr>
              <a:t>Causas</a:t>
            </a:r>
            <a:r>
              <a:rPr kumimoji="0" lang="en-I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aleway" pitchFamily="2" charset="77"/>
                <a:ea typeface="+mj-ea"/>
                <a:cs typeface="Sora" pitchFamily="2" charset="0"/>
              </a:rPr>
              <a:t> de </a:t>
            </a:r>
            <a:r>
              <a:rPr kumimoji="0" lang="en-I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aleway" pitchFamily="2" charset="77"/>
                <a:ea typeface="+mj-ea"/>
                <a:cs typeface="Sora" pitchFamily="2" charset="0"/>
              </a:rPr>
              <a:t>Mortalidade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77"/>
              <a:ea typeface="+mj-ea"/>
              <a:cs typeface="+mj-cs"/>
            </a:endParaRPr>
          </a:p>
        </p:txBody>
      </p:sp>
      <p:grpSp>
        <p:nvGrpSpPr>
          <p:cNvPr id="74" name="Agrupar 73">
            <a:extLst>
              <a:ext uri="{FF2B5EF4-FFF2-40B4-BE49-F238E27FC236}">
                <a16:creationId xmlns:a16="http://schemas.microsoft.com/office/drawing/2014/main" xmlns="" id="{AAFF7220-FBAC-55AF-7381-6CA2A9D4724F}"/>
              </a:ext>
            </a:extLst>
          </p:cNvPr>
          <p:cNvGrpSpPr/>
          <p:nvPr/>
        </p:nvGrpSpPr>
        <p:grpSpPr>
          <a:xfrm>
            <a:off x="-404735" y="1431804"/>
            <a:ext cx="10844662" cy="5350922"/>
            <a:chOff x="3303938" y="3132447"/>
            <a:chExt cx="4895826" cy="2323549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xmlns="" id="{534697FC-02B8-1327-C229-3D559833FF6B}"/>
                </a:ext>
              </a:extLst>
            </p:cNvPr>
            <p:cNvSpPr txBox="1"/>
            <p:nvPr/>
          </p:nvSpPr>
          <p:spPr>
            <a:xfrm>
              <a:off x="3795416" y="3132926"/>
              <a:ext cx="1221710" cy="1470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t-BR" sz="1600" spc="0" baseline="0" dirty="0">
                  <a:ln/>
                  <a:solidFill>
                    <a:srgbClr val="FEFEFE"/>
                  </a:solidFill>
                  <a:latin typeface="Raleway"/>
                  <a:sym typeface="Raleway"/>
                  <a:rtl val="0"/>
                </a:rPr>
                <a:t>Doenças Cardiovasculares</a:t>
              </a: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xmlns="" id="{B1695D83-7966-902F-5F62-2C273E41CD01}"/>
                </a:ext>
              </a:extLst>
            </p:cNvPr>
            <p:cNvSpPr txBox="1"/>
            <p:nvPr/>
          </p:nvSpPr>
          <p:spPr>
            <a:xfrm>
              <a:off x="4681813" y="3350764"/>
              <a:ext cx="335313" cy="170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t-BR" sz="1600" spc="0" baseline="0">
                  <a:ln/>
                  <a:solidFill>
                    <a:srgbClr val="FEFEFE"/>
                  </a:solidFill>
                  <a:latin typeface="Raleway"/>
                  <a:sym typeface="Raleway"/>
                  <a:rtl val="0"/>
                </a:rPr>
                <a:t>AVC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xmlns="" id="{C2CDC3FB-D79D-AEA9-2720-6B47FCF0E544}"/>
                </a:ext>
              </a:extLst>
            </p:cNvPr>
            <p:cNvSpPr txBox="1"/>
            <p:nvPr/>
          </p:nvSpPr>
          <p:spPr>
            <a:xfrm>
              <a:off x="3741303" y="3542172"/>
              <a:ext cx="1275823" cy="170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t-BR" sz="1600" spc="0" baseline="0">
                  <a:ln/>
                  <a:solidFill>
                    <a:srgbClr val="FEFEFE"/>
                  </a:solidFill>
                  <a:latin typeface="Raleway"/>
                  <a:sym typeface="Raleway"/>
                  <a:rtl val="0"/>
                </a:rPr>
                <a:t>Doenças Respiratórias</a:t>
              </a: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xmlns="" id="{ED84DB51-D803-E8C3-A194-19D7E7DBB061}"/>
                </a:ext>
              </a:extLst>
            </p:cNvPr>
            <p:cNvSpPr txBox="1"/>
            <p:nvPr/>
          </p:nvSpPr>
          <p:spPr>
            <a:xfrm>
              <a:off x="3753748" y="3748215"/>
              <a:ext cx="1263378" cy="170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t-BR" sz="1600" spc="0" baseline="0">
                  <a:ln/>
                  <a:solidFill>
                    <a:srgbClr val="FEFEFE"/>
                  </a:solidFill>
                  <a:latin typeface="Raleway"/>
                  <a:sym typeface="Raleway"/>
                  <a:rtl val="0"/>
                </a:rPr>
                <a:t>Violência Interpessoal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xmlns="" id="{CEFDEA97-450B-61EE-600E-761E32518AD6}"/>
                </a:ext>
              </a:extLst>
            </p:cNvPr>
            <p:cNvSpPr txBox="1"/>
            <p:nvPr/>
          </p:nvSpPr>
          <p:spPr>
            <a:xfrm>
              <a:off x="4005321" y="3969805"/>
              <a:ext cx="1011804" cy="170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t-BR" sz="1600" spc="0" baseline="0" dirty="0">
                  <a:ln/>
                  <a:solidFill>
                    <a:srgbClr val="FEFEFE"/>
                  </a:solidFill>
                  <a:latin typeface="Raleway"/>
                  <a:sym typeface="Raleway"/>
                  <a:rtl val="0"/>
                </a:rPr>
                <a:t>Diabetes Mellitus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xmlns="" id="{3DB1F6BB-D1C7-0CE1-C730-61A21DA4F087}"/>
                </a:ext>
              </a:extLst>
            </p:cNvPr>
            <p:cNvSpPr txBox="1"/>
            <p:nvPr/>
          </p:nvSpPr>
          <p:spPr>
            <a:xfrm>
              <a:off x="4598251" y="4175002"/>
              <a:ext cx="418874" cy="170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t-BR" sz="1600" spc="0" baseline="0" dirty="0">
                  <a:ln/>
                  <a:solidFill>
                    <a:srgbClr val="FEFEFE"/>
                  </a:solidFill>
                  <a:latin typeface="Raleway"/>
                  <a:sym typeface="Raleway"/>
                  <a:rtl val="0"/>
                </a:rPr>
                <a:t>DPOC</a:t>
              </a: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xmlns="" id="{86F035EE-9735-92C2-73F5-3A3D4EE38A60}"/>
                </a:ext>
              </a:extLst>
            </p:cNvPr>
            <p:cNvSpPr txBox="1"/>
            <p:nvPr/>
          </p:nvSpPr>
          <p:spPr>
            <a:xfrm>
              <a:off x="3479062" y="4381885"/>
              <a:ext cx="1538064" cy="170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t-BR" sz="1600" spc="0" baseline="0">
                  <a:ln/>
                  <a:solidFill>
                    <a:srgbClr val="FEFEFE"/>
                  </a:solidFill>
                  <a:latin typeface="Raleway"/>
                  <a:sym typeface="Raleway"/>
                  <a:rtl val="0"/>
                </a:rPr>
                <a:t>Acidentes Automobilísticos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xmlns="" id="{67496CB9-F06D-F3BB-5B08-BA3DFA5F9416}"/>
                </a:ext>
              </a:extLst>
            </p:cNvPr>
            <p:cNvSpPr txBox="1"/>
            <p:nvPr/>
          </p:nvSpPr>
          <p:spPr>
            <a:xfrm>
              <a:off x="4072882" y="4575209"/>
              <a:ext cx="944244" cy="170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t-BR" sz="1600" spc="0" baseline="0">
                  <a:ln/>
                  <a:solidFill>
                    <a:srgbClr val="FEFEFE"/>
                  </a:solidFill>
                  <a:latin typeface="Raleway"/>
                  <a:sym typeface="Raleway"/>
                  <a:rtl val="0"/>
                </a:rPr>
                <a:t>Doenças Renais</a:t>
              </a: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xmlns="" id="{0B05A93F-C108-2C5F-5F69-F5851A88BADF}"/>
                </a:ext>
              </a:extLst>
            </p:cNvPr>
            <p:cNvSpPr txBox="1"/>
            <p:nvPr/>
          </p:nvSpPr>
          <p:spPr>
            <a:xfrm>
              <a:off x="3880087" y="4778415"/>
              <a:ext cx="1137040" cy="1470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t-BR" sz="1600" spc="0" baseline="0" dirty="0">
                  <a:ln/>
                  <a:solidFill>
                    <a:srgbClr val="FEFEFE"/>
                  </a:solidFill>
                  <a:latin typeface="Raleway"/>
                  <a:sym typeface="Raleway"/>
                  <a:rtl val="0"/>
                </a:rPr>
                <a:t>Neoplasias Respiratórias</a:t>
              </a: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xmlns="" id="{1915AD61-0A6E-22A7-5DA5-F30ECB6D8640}"/>
                </a:ext>
              </a:extLst>
            </p:cNvPr>
            <p:cNvSpPr txBox="1"/>
            <p:nvPr/>
          </p:nvSpPr>
          <p:spPr>
            <a:xfrm>
              <a:off x="3303938" y="5000005"/>
              <a:ext cx="1713188" cy="170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t-BR" sz="1600" spc="0" baseline="0" dirty="0">
                  <a:ln/>
                  <a:solidFill>
                    <a:srgbClr val="FEFEFE"/>
                  </a:solidFill>
                  <a:latin typeface="Raleway"/>
                  <a:sym typeface="Raleway"/>
                  <a:rtl val="0"/>
                </a:rPr>
                <a:t>Alzheimer e outras Demências</a:t>
              </a:r>
            </a:p>
          </p:txBody>
        </p:sp>
        <p:grpSp>
          <p:nvGrpSpPr>
            <p:cNvPr id="17" name="Gráfico 3">
              <a:extLst>
                <a:ext uri="{FF2B5EF4-FFF2-40B4-BE49-F238E27FC236}">
                  <a16:creationId xmlns:a16="http://schemas.microsoft.com/office/drawing/2014/main" xmlns="" id="{0DC6A5A2-30E7-28F8-ACC6-F31C6C47FCAF}"/>
                </a:ext>
              </a:extLst>
            </p:cNvPr>
            <p:cNvGrpSpPr/>
            <p:nvPr/>
          </p:nvGrpSpPr>
          <p:grpSpPr>
            <a:xfrm>
              <a:off x="4965266" y="3136082"/>
              <a:ext cx="3230870" cy="2115521"/>
              <a:chOff x="5772089" y="3162976"/>
              <a:chExt cx="3230870" cy="2115521"/>
            </a:xfrm>
            <a:noFill/>
          </p:grpSpPr>
          <p:sp>
            <p:nvSpPr>
              <p:cNvPr id="18" name="Forma Livre: Forma 17">
                <a:extLst>
                  <a:ext uri="{FF2B5EF4-FFF2-40B4-BE49-F238E27FC236}">
                    <a16:creationId xmlns:a16="http://schemas.microsoft.com/office/drawing/2014/main" xmlns="" id="{91E91E94-A2A1-AAD1-300C-2241C21DA18C}"/>
                  </a:ext>
                </a:extLst>
              </p:cNvPr>
              <p:cNvSpPr/>
              <p:nvPr/>
            </p:nvSpPr>
            <p:spPr>
              <a:xfrm>
                <a:off x="5815494" y="5223405"/>
                <a:ext cx="35906" cy="55093"/>
              </a:xfrm>
              <a:custGeom>
                <a:avLst/>
                <a:gdLst>
                  <a:gd name="connsiteX0" fmla="*/ 0 w 35906"/>
                  <a:gd name="connsiteY0" fmla="*/ 0 h 55093"/>
                  <a:gd name="connsiteX1" fmla="*/ 0 w 35906"/>
                  <a:gd name="connsiteY1" fmla="*/ 98 h 55093"/>
                  <a:gd name="connsiteX2" fmla="*/ 0 w 35906"/>
                  <a:gd name="connsiteY2" fmla="*/ 5588 h 55093"/>
                  <a:gd name="connsiteX3" fmla="*/ 0 w 35906"/>
                  <a:gd name="connsiteY3" fmla="*/ 11075 h 55093"/>
                  <a:gd name="connsiteX4" fmla="*/ 0 w 35906"/>
                  <a:gd name="connsiteY4" fmla="*/ 16566 h 55093"/>
                  <a:gd name="connsiteX5" fmla="*/ 0 w 35906"/>
                  <a:gd name="connsiteY5" fmla="*/ 22056 h 55093"/>
                  <a:gd name="connsiteX6" fmla="*/ 0 w 35906"/>
                  <a:gd name="connsiteY6" fmla="*/ 27546 h 55093"/>
                  <a:gd name="connsiteX7" fmla="*/ 0 w 35906"/>
                  <a:gd name="connsiteY7" fmla="*/ 33037 h 55093"/>
                  <a:gd name="connsiteX8" fmla="*/ 0 w 35906"/>
                  <a:gd name="connsiteY8" fmla="*/ 38528 h 55093"/>
                  <a:gd name="connsiteX9" fmla="*/ 0 w 35906"/>
                  <a:gd name="connsiteY9" fmla="*/ 44018 h 55093"/>
                  <a:gd name="connsiteX10" fmla="*/ 0 w 35906"/>
                  <a:gd name="connsiteY10" fmla="*/ 49505 h 55093"/>
                  <a:gd name="connsiteX11" fmla="*/ 0 w 35906"/>
                  <a:gd name="connsiteY11" fmla="*/ 54995 h 55093"/>
                  <a:gd name="connsiteX12" fmla="*/ 0 w 35906"/>
                  <a:gd name="connsiteY12" fmla="*/ 55093 h 5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906" h="55093">
                    <a:moveTo>
                      <a:pt x="0" y="0"/>
                    </a:moveTo>
                    <a:lnTo>
                      <a:pt x="0" y="98"/>
                    </a:lnTo>
                    <a:lnTo>
                      <a:pt x="0" y="5588"/>
                    </a:lnTo>
                    <a:lnTo>
                      <a:pt x="0" y="11075"/>
                    </a:lnTo>
                    <a:lnTo>
                      <a:pt x="0" y="16566"/>
                    </a:lnTo>
                    <a:lnTo>
                      <a:pt x="0" y="22056"/>
                    </a:lnTo>
                    <a:lnTo>
                      <a:pt x="0" y="27546"/>
                    </a:lnTo>
                    <a:lnTo>
                      <a:pt x="0" y="33037"/>
                    </a:lnTo>
                    <a:lnTo>
                      <a:pt x="0" y="38528"/>
                    </a:lnTo>
                    <a:lnTo>
                      <a:pt x="0" y="44018"/>
                    </a:lnTo>
                    <a:lnTo>
                      <a:pt x="0" y="49505"/>
                    </a:lnTo>
                    <a:lnTo>
                      <a:pt x="0" y="54995"/>
                    </a:lnTo>
                    <a:lnTo>
                      <a:pt x="0" y="55093"/>
                    </a:lnTo>
                  </a:path>
                </a:pathLst>
              </a:custGeom>
              <a:noFill/>
              <a:ln w="12675" cap="flat">
                <a:solidFill>
                  <a:srgbClr val="FEFEF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/>
              </a:p>
            </p:txBody>
          </p:sp>
          <p:sp>
            <p:nvSpPr>
              <p:cNvPr id="19" name="Forma Livre: Forma 18">
                <a:extLst>
                  <a:ext uri="{FF2B5EF4-FFF2-40B4-BE49-F238E27FC236}">
                    <a16:creationId xmlns:a16="http://schemas.microsoft.com/office/drawing/2014/main" xmlns="" id="{71D828EA-C03A-F361-8C46-5337FD667A81}"/>
                  </a:ext>
                </a:extLst>
              </p:cNvPr>
              <p:cNvSpPr/>
              <p:nvPr/>
            </p:nvSpPr>
            <p:spPr>
              <a:xfrm>
                <a:off x="6169653" y="5223405"/>
                <a:ext cx="35906" cy="55093"/>
              </a:xfrm>
              <a:custGeom>
                <a:avLst/>
                <a:gdLst>
                  <a:gd name="connsiteX0" fmla="*/ 0 w 35906"/>
                  <a:gd name="connsiteY0" fmla="*/ 0 h 55093"/>
                  <a:gd name="connsiteX1" fmla="*/ 0 w 35906"/>
                  <a:gd name="connsiteY1" fmla="*/ 98 h 55093"/>
                  <a:gd name="connsiteX2" fmla="*/ 0 w 35906"/>
                  <a:gd name="connsiteY2" fmla="*/ 5588 h 55093"/>
                  <a:gd name="connsiteX3" fmla="*/ 0 w 35906"/>
                  <a:gd name="connsiteY3" fmla="*/ 11075 h 55093"/>
                  <a:gd name="connsiteX4" fmla="*/ 0 w 35906"/>
                  <a:gd name="connsiteY4" fmla="*/ 16566 h 55093"/>
                  <a:gd name="connsiteX5" fmla="*/ 0 w 35906"/>
                  <a:gd name="connsiteY5" fmla="*/ 22056 h 55093"/>
                  <a:gd name="connsiteX6" fmla="*/ 0 w 35906"/>
                  <a:gd name="connsiteY6" fmla="*/ 27546 h 55093"/>
                  <a:gd name="connsiteX7" fmla="*/ 0 w 35906"/>
                  <a:gd name="connsiteY7" fmla="*/ 33037 h 55093"/>
                  <a:gd name="connsiteX8" fmla="*/ 0 w 35906"/>
                  <a:gd name="connsiteY8" fmla="*/ 38528 h 55093"/>
                  <a:gd name="connsiteX9" fmla="*/ 0 w 35906"/>
                  <a:gd name="connsiteY9" fmla="*/ 44018 h 55093"/>
                  <a:gd name="connsiteX10" fmla="*/ 0 w 35906"/>
                  <a:gd name="connsiteY10" fmla="*/ 49505 h 55093"/>
                  <a:gd name="connsiteX11" fmla="*/ 0 w 35906"/>
                  <a:gd name="connsiteY11" fmla="*/ 54995 h 55093"/>
                  <a:gd name="connsiteX12" fmla="*/ 0 w 35906"/>
                  <a:gd name="connsiteY12" fmla="*/ 55093 h 5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906" h="55093">
                    <a:moveTo>
                      <a:pt x="0" y="0"/>
                    </a:moveTo>
                    <a:lnTo>
                      <a:pt x="0" y="98"/>
                    </a:lnTo>
                    <a:lnTo>
                      <a:pt x="0" y="5588"/>
                    </a:lnTo>
                    <a:lnTo>
                      <a:pt x="0" y="11075"/>
                    </a:lnTo>
                    <a:lnTo>
                      <a:pt x="0" y="16566"/>
                    </a:lnTo>
                    <a:lnTo>
                      <a:pt x="0" y="22056"/>
                    </a:lnTo>
                    <a:lnTo>
                      <a:pt x="0" y="27546"/>
                    </a:lnTo>
                    <a:lnTo>
                      <a:pt x="0" y="33037"/>
                    </a:lnTo>
                    <a:lnTo>
                      <a:pt x="0" y="38528"/>
                    </a:lnTo>
                    <a:lnTo>
                      <a:pt x="0" y="44018"/>
                    </a:lnTo>
                    <a:lnTo>
                      <a:pt x="0" y="49505"/>
                    </a:lnTo>
                    <a:lnTo>
                      <a:pt x="0" y="54995"/>
                    </a:lnTo>
                    <a:lnTo>
                      <a:pt x="0" y="55093"/>
                    </a:lnTo>
                  </a:path>
                </a:pathLst>
              </a:custGeom>
              <a:noFill/>
              <a:ln w="12675" cap="flat">
                <a:solidFill>
                  <a:srgbClr val="FEFEF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/>
              </a:p>
            </p:txBody>
          </p:sp>
          <p:sp>
            <p:nvSpPr>
              <p:cNvPr id="20" name="Forma Livre: Forma 19">
                <a:extLst>
                  <a:ext uri="{FF2B5EF4-FFF2-40B4-BE49-F238E27FC236}">
                    <a16:creationId xmlns:a16="http://schemas.microsoft.com/office/drawing/2014/main" xmlns="" id="{53D357A6-5493-2C2F-E6E3-91ADE4ED20E9}"/>
                  </a:ext>
                </a:extLst>
              </p:cNvPr>
              <p:cNvSpPr/>
              <p:nvPr/>
            </p:nvSpPr>
            <p:spPr>
              <a:xfrm>
                <a:off x="6523819" y="5223405"/>
                <a:ext cx="35906" cy="55093"/>
              </a:xfrm>
              <a:custGeom>
                <a:avLst/>
                <a:gdLst>
                  <a:gd name="connsiteX0" fmla="*/ 0 w 35906"/>
                  <a:gd name="connsiteY0" fmla="*/ 0 h 55093"/>
                  <a:gd name="connsiteX1" fmla="*/ 0 w 35906"/>
                  <a:gd name="connsiteY1" fmla="*/ 98 h 55093"/>
                  <a:gd name="connsiteX2" fmla="*/ 0 w 35906"/>
                  <a:gd name="connsiteY2" fmla="*/ 5588 h 55093"/>
                  <a:gd name="connsiteX3" fmla="*/ 0 w 35906"/>
                  <a:gd name="connsiteY3" fmla="*/ 11075 h 55093"/>
                  <a:gd name="connsiteX4" fmla="*/ 0 w 35906"/>
                  <a:gd name="connsiteY4" fmla="*/ 16566 h 55093"/>
                  <a:gd name="connsiteX5" fmla="*/ 0 w 35906"/>
                  <a:gd name="connsiteY5" fmla="*/ 22056 h 55093"/>
                  <a:gd name="connsiteX6" fmla="*/ 0 w 35906"/>
                  <a:gd name="connsiteY6" fmla="*/ 27546 h 55093"/>
                  <a:gd name="connsiteX7" fmla="*/ 0 w 35906"/>
                  <a:gd name="connsiteY7" fmla="*/ 33037 h 55093"/>
                  <a:gd name="connsiteX8" fmla="*/ 0 w 35906"/>
                  <a:gd name="connsiteY8" fmla="*/ 38528 h 55093"/>
                  <a:gd name="connsiteX9" fmla="*/ 0 w 35906"/>
                  <a:gd name="connsiteY9" fmla="*/ 44018 h 55093"/>
                  <a:gd name="connsiteX10" fmla="*/ 0 w 35906"/>
                  <a:gd name="connsiteY10" fmla="*/ 49505 h 55093"/>
                  <a:gd name="connsiteX11" fmla="*/ 0 w 35906"/>
                  <a:gd name="connsiteY11" fmla="*/ 54995 h 55093"/>
                  <a:gd name="connsiteX12" fmla="*/ 0 w 35906"/>
                  <a:gd name="connsiteY12" fmla="*/ 55093 h 5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906" h="55093">
                    <a:moveTo>
                      <a:pt x="0" y="0"/>
                    </a:moveTo>
                    <a:lnTo>
                      <a:pt x="0" y="98"/>
                    </a:lnTo>
                    <a:lnTo>
                      <a:pt x="0" y="5588"/>
                    </a:lnTo>
                    <a:lnTo>
                      <a:pt x="0" y="11075"/>
                    </a:lnTo>
                    <a:lnTo>
                      <a:pt x="0" y="16566"/>
                    </a:lnTo>
                    <a:lnTo>
                      <a:pt x="0" y="22056"/>
                    </a:lnTo>
                    <a:lnTo>
                      <a:pt x="0" y="27546"/>
                    </a:lnTo>
                    <a:lnTo>
                      <a:pt x="0" y="33037"/>
                    </a:lnTo>
                    <a:lnTo>
                      <a:pt x="0" y="38528"/>
                    </a:lnTo>
                    <a:lnTo>
                      <a:pt x="0" y="44018"/>
                    </a:lnTo>
                    <a:lnTo>
                      <a:pt x="0" y="49505"/>
                    </a:lnTo>
                    <a:lnTo>
                      <a:pt x="0" y="54995"/>
                    </a:lnTo>
                    <a:lnTo>
                      <a:pt x="0" y="55093"/>
                    </a:lnTo>
                  </a:path>
                </a:pathLst>
              </a:custGeom>
              <a:noFill/>
              <a:ln w="12675" cap="flat">
                <a:solidFill>
                  <a:srgbClr val="FEFEF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/>
              </a:p>
            </p:txBody>
          </p:sp>
          <p:sp>
            <p:nvSpPr>
              <p:cNvPr id="21" name="Forma Livre: Forma 20">
                <a:extLst>
                  <a:ext uri="{FF2B5EF4-FFF2-40B4-BE49-F238E27FC236}">
                    <a16:creationId xmlns:a16="http://schemas.microsoft.com/office/drawing/2014/main" xmlns="" id="{2ED894E0-C1E1-1A51-3728-011CD0701F77}"/>
                  </a:ext>
                </a:extLst>
              </p:cNvPr>
              <p:cNvSpPr/>
              <p:nvPr/>
            </p:nvSpPr>
            <p:spPr>
              <a:xfrm>
                <a:off x="6877985" y="5223405"/>
                <a:ext cx="35906" cy="55093"/>
              </a:xfrm>
              <a:custGeom>
                <a:avLst/>
                <a:gdLst>
                  <a:gd name="connsiteX0" fmla="*/ 0 w 35906"/>
                  <a:gd name="connsiteY0" fmla="*/ 0 h 55093"/>
                  <a:gd name="connsiteX1" fmla="*/ 0 w 35906"/>
                  <a:gd name="connsiteY1" fmla="*/ 98 h 55093"/>
                  <a:gd name="connsiteX2" fmla="*/ 0 w 35906"/>
                  <a:gd name="connsiteY2" fmla="*/ 5588 h 55093"/>
                  <a:gd name="connsiteX3" fmla="*/ 0 w 35906"/>
                  <a:gd name="connsiteY3" fmla="*/ 11075 h 55093"/>
                  <a:gd name="connsiteX4" fmla="*/ 0 w 35906"/>
                  <a:gd name="connsiteY4" fmla="*/ 16566 h 55093"/>
                  <a:gd name="connsiteX5" fmla="*/ 0 w 35906"/>
                  <a:gd name="connsiteY5" fmla="*/ 22056 h 55093"/>
                  <a:gd name="connsiteX6" fmla="*/ 0 w 35906"/>
                  <a:gd name="connsiteY6" fmla="*/ 27546 h 55093"/>
                  <a:gd name="connsiteX7" fmla="*/ 0 w 35906"/>
                  <a:gd name="connsiteY7" fmla="*/ 33037 h 55093"/>
                  <a:gd name="connsiteX8" fmla="*/ 0 w 35906"/>
                  <a:gd name="connsiteY8" fmla="*/ 38528 h 55093"/>
                  <a:gd name="connsiteX9" fmla="*/ 0 w 35906"/>
                  <a:gd name="connsiteY9" fmla="*/ 44018 h 55093"/>
                  <a:gd name="connsiteX10" fmla="*/ 0 w 35906"/>
                  <a:gd name="connsiteY10" fmla="*/ 49505 h 55093"/>
                  <a:gd name="connsiteX11" fmla="*/ 0 w 35906"/>
                  <a:gd name="connsiteY11" fmla="*/ 54995 h 55093"/>
                  <a:gd name="connsiteX12" fmla="*/ 0 w 35906"/>
                  <a:gd name="connsiteY12" fmla="*/ 55093 h 5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906" h="55093">
                    <a:moveTo>
                      <a:pt x="0" y="0"/>
                    </a:moveTo>
                    <a:lnTo>
                      <a:pt x="0" y="98"/>
                    </a:lnTo>
                    <a:lnTo>
                      <a:pt x="0" y="5588"/>
                    </a:lnTo>
                    <a:lnTo>
                      <a:pt x="0" y="11075"/>
                    </a:lnTo>
                    <a:lnTo>
                      <a:pt x="0" y="16566"/>
                    </a:lnTo>
                    <a:lnTo>
                      <a:pt x="0" y="22056"/>
                    </a:lnTo>
                    <a:lnTo>
                      <a:pt x="0" y="27546"/>
                    </a:lnTo>
                    <a:lnTo>
                      <a:pt x="0" y="33037"/>
                    </a:lnTo>
                    <a:lnTo>
                      <a:pt x="0" y="38528"/>
                    </a:lnTo>
                    <a:lnTo>
                      <a:pt x="0" y="44018"/>
                    </a:lnTo>
                    <a:lnTo>
                      <a:pt x="0" y="49505"/>
                    </a:lnTo>
                    <a:lnTo>
                      <a:pt x="0" y="54995"/>
                    </a:lnTo>
                    <a:lnTo>
                      <a:pt x="0" y="55093"/>
                    </a:lnTo>
                  </a:path>
                </a:pathLst>
              </a:custGeom>
              <a:noFill/>
              <a:ln w="12675" cap="flat">
                <a:solidFill>
                  <a:srgbClr val="FEFEF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/>
              </a:p>
            </p:txBody>
          </p:sp>
          <p:sp>
            <p:nvSpPr>
              <p:cNvPr id="22" name="Forma Livre: Forma 21">
                <a:extLst>
                  <a:ext uri="{FF2B5EF4-FFF2-40B4-BE49-F238E27FC236}">
                    <a16:creationId xmlns:a16="http://schemas.microsoft.com/office/drawing/2014/main" xmlns="" id="{129F20C3-A43D-8972-1623-7751FF2D5DF4}"/>
                  </a:ext>
                </a:extLst>
              </p:cNvPr>
              <p:cNvSpPr/>
              <p:nvPr/>
            </p:nvSpPr>
            <p:spPr>
              <a:xfrm>
                <a:off x="7232148" y="5223405"/>
                <a:ext cx="35906" cy="55093"/>
              </a:xfrm>
              <a:custGeom>
                <a:avLst/>
                <a:gdLst>
                  <a:gd name="connsiteX0" fmla="*/ 0 w 35906"/>
                  <a:gd name="connsiteY0" fmla="*/ 0 h 55093"/>
                  <a:gd name="connsiteX1" fmla="*/ 0 w 35906"/>
                  <a:gd name="connsiteY1" fmla="*/ 98 h 55093"/>
                  <a:gd name="connsiteX2" fmla="*/ 0 w 35906"/>
                  <a:gd name="connsiteY2" fmla="*/ 5588 h 55093"/>
                  <a:gd name="connsiteX3" fmla="*/ 0 w 35906"/>
                  <a:gd name="connsiteY3" fmla="*/ 11075 h 55093"/>
                  <a:gd name="connsiteX4" fmla="*/ 0 w 35906"/>
                  <a:gd name="connsiteY4" fmla="*/ 16566 h 55093"/>
                  <a:gd name="connsiteX5" fmla="*/ 0 w 35906"/>
                  <a:gd name="connsiteY5" fmla="*/ 22056 h 55093"/>
                  <a:gd name="connsiteX6" fmla="*/ 0 w 35906"/>
                  <a:gd name="connsiteY6" fmla="*/ 27546 h 55093"/>
                  <a:gd name="connsiteX7" fmla="*/ 0 w 35906"/>
                  <a:gd name="connsiteY7" fmla="*/ 33037 h 55093"/>
                  <a:gd name="connsiteX8" fmla="*/ 0 w 35906"/>
                  <a:gd name="connsiteY8" fmla="*/ 38528 h 55093"/>
                  <a:gd name="connsiteX9" fmla="*/ 0 w 35906"/>
                  <a:gd name="connsiteY9" fmla="*/ 44018 h 55093"/>
                  <a:gd name="connsiteX10" fmla="*/ 0 w 35906"/>
                  <a:gd name="connsiteY10" fmla="*/ 49505 h 55093"/>
                  <a:gd name="connsiteX11" fmla="*/ 0 w 35906"/>
                  <a:gd name="connsiteY11" fmla="*/ 54995 h 55093"/>
                  <a:gd name="connsiteX12" fmla="*/ 0 w 35906"/>
                  <a:gd name="connsiteY12" fmla="*/ 55093 h 5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906" h="55093">
                    <a:moveTo>
                      <a:pt x="0" y="0"/>
                    </a:moveTo>
                    <a:lnTo>
                      <a:pt x="0" y="98"/>
                    </a:lnTo>
                    <a:lnTo>
                      <a:pt x="0" y="5588"/>
                    </a:lnTo>
                    <a:lnTo>
                      <a:pt x="0" y="11075"/>
                    </a:lnTo>
                    <a:lnTo>
                      <a:pt x="0" y="16566"/>
                    </a:lnTo>
                    <a:lnTo>
                      <a:pt x="0" y="22056"/>
                    </a:lnTo>
                    <a:lnTo>
                      <a:pt x="0" y="27546"/>
                    </a:lnTo>
                    <a:lnTo>
                      <a:pt x="0" y="33037"/>
                    </a:lnTo>
                    <a:lnTo>
                      <a:pt x="0" y="38528"/>
                    </a:lnTo>
                    <a:lnTo>
                      <a:pt x="0" y="44018"/>
                    </a:lnTo>
                    <a:lnTo>
                      <a:pt x="0" y="49505"/>
                    </a:lnTo>
                    <a:lnTo>
                      <a:pt x="0" y="54995"/>
                    </a:lnTo>
                    <a:lnTo>
                      <a:pt x="0" y="55093"/>
                    </a:lnTo>
                  </a:path>
                </a:pathLst>
              </a:custGeom>
              <a:noFill/>
              <a:ln w="12675" cap="flat">
                <a:solidFill>
                  <a:srgbClr val="FEFEF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/>
              </a:p>
            </p:txBody>
          </p:sp>
          <p:sp>
            <p:nvSpPr>
              <p:cNvPr id="23" name="Forma Livre: Forma 22">
                <a:extLst>
                  <a:ext uri="{FF2B5EF4-FFF2-40B4-BE49-F238E27FC236}">
                    <a16:creationId xmlns:a16="http://schemas.microsoft.com/office/drawing/2014/main" xmlns="" id="{C52C9826-34F6-3EDB-1AB4-2169D58C050C}"/>
                  </a:ext>
                </a:extLst>
              </p:cNvPr>
              <p:cNvSpPr/>
              <p:nvPr/>
            </p:nvSpPr>
            <p:spPr>
              <a:xfrm>
                <a:off x="7586296" y="5223405"/>
                <a:ext cx="35906" cy="55093"/>
              </a:xfrm>
              <a:custGeom>
                <a:avLst/>
                <a:gdLst>
                  <a:gd name="connsiteX0" fmla="*/ 0 w 35906"/>
                  <a:gd name="connsiteY0" fmla="*/ 0 h 55093"/>
                  <a:gd name="connsiteX1" fmla="*/ 0 w 35906"/>
                  <a:gd name="connsiteY1" fmla="*/ 98 h 55093"/>
                  <a:gd name="connsiteX2" fmla="*/ 0 w 35906"/>
                  <a:gd name="connsiteY2" fmla="*/ 5588 h 55093"/>
                  <a:gd name="connsiteX3" fmla="*/ 0 w 35906"/>
                  <a:gd name="connsiteY3" fmla="*/ 11075 h 55093"/>
                  <a:gd name="connsiteX4" fmla="*/ 0 w 35906"/>
                  <a:gd name="connsiteY4" fmla="*/ 16566 h 55093"/>
                  <a:gd name="connsiteX5" fmla="*/ 0 w 35906"/>
                  <a:gd name="connsiteY5" fmla="*/ 22056 h 55093"/>
                  <a:gd name="connsiteX6" fmla="*/ 0 w 35906"/>
                  <a:gd name="connsiteY6" fmla="*/ 27546 h 55093"/>
                  <a:gd name="connsiteX7" fmla="*/ 0 w 35906"/>
                  <a:gd name="connsiteY7" fmla="*/ 33037 h 55093"/>
                  <a:gd name="connsiteX8" fmla="*/ 0 w 35906"/>
                  <a:gd name="connsiteY8" fmla="*/ 38528 h 55093"/>
                  <a:gd name="connsiteX9" fmla="*/ 0 w 35906"/>
                  <a:gd name="connsiteY9" fmla="*/ 44018 h 55093"/>
                  <a:gd name="connsiteX10" fmla="*/ 0 w 35906"/>
                  <a:gd name="connsiteY10" fmla="*/ 49505 h 55093"/>
                  <a:gd name="connsiteX11" fmla="*/ 0 w 35906"/>
                  <a:gd name="connsiteY11" fmla="*/ 54995 h 55093"/>
                  <a:gd name="connsiteX12" fmla="*/ 0 w 35906"/>
                  <a:gd name="connsiteY12" fmla="*/ 55093 h 5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906" h="55093">
                    <a:moveTo>
                      <a:pt x="0" y="0"/>
                    </a:moveTo>
                    <a:lnTo>
                      <a:pt x="0" y="98"/>
                    </a:lnTo>
                    <a:lnTo>
                      <a:pt x="0" y="5588"/>
                    </a:lnTo>
                    <a:lnTo>
                      <a:pt x="0" y="11075"/>
                    </a:lnTo>
                    <a:lnTo>
                      <a:pt x="0" y="16566"/>
                    </a:lnTo>
                    <a:lnTo>
                      <a:pt x="0" y="22056"/>
                    </a:lnTo>
                    <a:lnTo>
                      <a:pt x="0" y="27546"/>
                    </a:lnTo>
                    <a:lnTo>
                      <a:pt x="0" y="33037"/>
                    </a:lnTo>
                    <a:lnTo>
                      <a:pt x="0" y="38528"/>
                    </a:lnTo>
                    <a:lnTo>
                      <a:pt x="0" y="44018"/>
                    </a:lnTo>
                    <a:lnTo>
                      <a:pt x="0" y="49505"/>
                    </a:lnTo>
                    <a:lnTo>
                      <a:pt x="0" y="54995"/>
                    </a:lnTo>
                    <a:lnTo>
                      <a:pt x="0" y="55093"/>
                    </a:lnTo>
                  </a:path>
                </a:pathLst>
              </a:custGeom>
              <a:noFill/>
              <a:ln w="12675" cap="flat">
                <a:solidFill>
                  <a:srgbClr val="FEFEF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/>
              </a:p>
            </p:txBody>
          </p:sp>
          <p:sp>
            <p:nvSpPr>
              <p:cNvPr id="24" name="Forma Livre: Forma 23">
                <a:extLst>
                  <a:ext uri="{FF2B5EF4-FFF2-40B4-BE49-F238E27FC236}">
                    <a16:creationId xmlns:a16="http://schemas.microsoft.com/office/drawing/2014/main" xmlns="" id="{2158754D-A0F6-6BC2-C87C-0B073AABBE96}"/>
                  </a:ext>
                </a:extLst>
              </p:cNvPr>
              <p:cNvSpPr/>
              <p:nvPr/>
            </p:nvSpPr>
            <p:spPr>
              <a:xfrm>
                <a:off x="7940480" y="5223405"/>
                <a:ext cx="35906" cy="55093"/>
              </a:xfrm>
              <a:custGeom>
                <a:avLst/>
                <a:gdLst>
                  <a:gd name="connsiteX0" fmla="*/ 0 w 35906"/>
                  <a:gd name="connsiteY0" fmla="*/ 0 h 55093"/>
                  <a:gd name="connsiteX1" fmla="*/ 0 w 35906"/>
                  <a:gd name="connsiteY1" fmla="*/ 98 h 55093"/>
                  <a:gd name="connsiteX2" fmla="*/ 0 w 35906"/>
                  <a:gd name="connsiteY2" fmla="*/ 5588 h 55093"/>
                  <a:gd name="connsiteX3" fmla="*/ 0 w 35906"/>
                  <a:gd name="connsiteY3" fmla="*/ 11075 h 55093"/>
                  <a:gd name="connsiteX4" fmla="*/ 0 w 35906"/>
                  <a:gd name="connsiteY4" fmla="*/ 16566 h 55093"/>
                  <a:gd name="connsiteX5" fmla="*/ 0 w 35906"/>
                  <a:gd name="connsiteY5" fmla="*/ 22056 h 55093"/>
                  <a:gd name="connsiteX6" fmla="*/ 0 w 35906"/>
                  <a:gd name="connsiteY6" fmla="*/ 27546 h 55093"/>
                  <a:gd name="connsiteX7" fmla="*/ 0 w 35906"/>
                  <a:gd name="connsiteY7" fmla="*/ 33037 h 55093"/>
                  <a:gd name="connsiteX8" fmla="*/ 0 w 35906"/>
                  <a:gd name="connsiteY8" fmla="*/ 38528 h 55093"/>
                  <a:gd name="connsiteX9" fmla="*/ 0 w 35906"/>
                  <a:gd name="connsiteY9" fmla="*/ 44018 h 55093"/>
                  <a:gd name="connsiteX10" fmla="*/ 0 w 35906"/>
                  <a:gd name="connsiteY10" fmla="*/ 49505 h 55093"/>
                  <a:gd name="connsiteX11" fmla="*/ 0 w 35906"/>
                  <a:gd name="connsiteY11" fmla="*/ 54995 h 55093"/>
                  <a:gd name="connsiteX12" fmla="*/ 0 w 35906"/>
                  <a:gd name="connsiteY12" fmla="*/ 55093 h 5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906" h="55093">
                    <a:moveTo>
                      <a:pt x="0" y="0"/>
                    </a:moveTo>
                    <a:lnTo>
                      <a:pt x="0" y="98"/>
                    </a:lnTo>
                    <a:lnTo>
                      <a:pt x="0" y="5588"/>
                    </a:lnTo>
                    <a:lnTo>
                      <a:pt x="0" y="11075"/>
                    </a:lnTo>
                    <a:lnTo>
                      <a:pt x="0" y="16566"/>
                    </a:lnTo>
                    <a:lnTo>
                      <a:pt x="0" y="22056"/>
                    </a:lnTo>
                    <a:lnTo>
                      <a:pt x="0" y="27546"/>
                    </a:lnTo>
                    <a:lnTo>
                      <a:pt x="0" y="33037"/>
                    </a:lnTo>
                    <a:lnTo>
                      <a:pt x="0" y="38528"/>
                    </a:lnTo>
                    <a:lnTo>
                      <a:pt x="0" y="44018"/>
                    </a:lnTo>
                    <a:lnTo>
                      <a:pt x="0" y="49505"/>
                    </a:lnTo>
                    <a:lnTo>
                      <a:pt x="0" y="54995"/>
                    </a:lnTo>
                    <a:lnTo>
                      <a:pt x="0" y="55093"/>
                    </a:lnTo>
                  </a:path>
                </a:pathLst>
              </a:custGeom>
              <a:noFill/>
              <a:ln w="12675" cap="flat">
                <a:solidFill>
                  <a:srgbClr val="FEFEF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/>
              </a:p>
            </p:txBody>
          </p:sp>
          <p:sp>
            <p:nvSpPr>
              <p:cNvPr id="25" name="Forma Livre: Forma 24">
                <a:extLst>
                  <a:ext uri="{FF2B5EF4-FFF2-40B4-BE49-F238E27FC236}">
                    <a16:creationId xmlns:a16="http://schemas.microsoft.com/office/drawing/2014/main" xmlns="" id="{E161D05B-A857-6EE4-7923-B4692B7D8732}"/>
                  </a:ext>
                </a:extLst>
              </p:cNvPr>
              <p:cNvSpPr/>
              <p:nvPr/>
            </p:nvSpPr>
            <p:spPr>
              <a:xfrm>
                <a:off x="8294628" y="5223405"/>
                <a:ext cx="35906" cy="55093"/>
              </a:xfrm>
              <a:custGeom>
                <a:avLst/>
                <a:gdLst>
                  <a:gd name="connsiteX0" fmla="*/ 0 w 35906"/>
                  <a:gd name="connsiteY0" fmla="*/ 0 h 55093"/>
                  <a:gd name="connsiteX1" fmla="*/ 0 w 35906"/>
                  <a:gd name="connsiteY1" fmla="*/ 98 h 55093"/>
                  <a:gd name="connsiteX2" fmla="*/ 0 w 35906"/>
                  <a:gd name="connsiteY2" fmla="*/ 5588 h 55093"/>
                  <a:gd name="connsiteX3" fmla="*/ 0 w 35906"/>
                  <a:gd name="connsiteY3" fmla="*/ 11075 h 55093"/>
                  <a:gd name="connsiteX4" fmla="*/ 0 w 35906"/>
                  <a:gd name="connsiteY4" fmla="*/ 16566 h 55093"/>
                  <a:gd name="connsiteX5" fmla="*/ 0 w 35906"/>
                  <a:gd name="connsiteY5" fmla="*/ 22056 h 55093"/>
                  <a:gd name="connsiteX6" fmla="*/ 0 w 35906"/>
                  <a:gd name="connsiteY6" fmla="*/ 27546 h 55093"/>
                  <a:gd name="connsiteX7" fmla="*/ 0 w 35906"/>
                  <a:gd name="connsiteY7" fmla="*/ 33037 h 55093"/>
                  <a:gd name="connsiteX8" fmla="*/ 0 w 35906"/>
                  <a:gd name="connsiteY8" fmla="*/ 38528 h 55093"/>
                  <a:gd name="connsiteX9" fmla="*/ 0 w 35906"/>
                  <a:gd name="connsiteY9" fmla="*/ 44018 h 55093"/>
                  <a:gd name="connsiteX10" fmla="*/ 0 w 35906"/>
                  <a:gd name="connsiteY10" fmla="*/ 49505 h 55093"/>
                  <a:gd name="connsiteX11" fmla="*/ 0 w 35906"/>
                  <a:gd name="connsiteY11" fmla="*/ 54995 h 55093"/>
                  <a:gd name="connsiteX12" fmla="*/ 0 w 35906"/>
                  <a:gd name="connsiteY12" fmla="*/ 55093 h 5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906" h="55093">
                    <a:moveTo>
                      <a:pt x="0" y="0"/>
                    </a:moveTo>
                    <a:lnTo>
                      <a:pt x="0" y="98"/>
                    </a:lnTo>
                    <a:lnTo>
                      <a:pt x="0" y="5588"/>
                    </a:lnTo>
                    <a:lnTo>
                      <a:pt x="0" y="11075"/>
                    </a:lnTo>
                    <a:lnTo>
                      <a:pt x="0" y="16566"/>
                    </a:lnTo>
                    <a:lnTo>
                      <a:pt x="0" y="22056"/>
                    </a:lnTo>
                    <a:lnTo>
                      <a:pt x="0" y="27546"/>
                    </a:lnTo>
                    <a:lnTo>
                      <a:pt x="0" y="33037"/>
                    </a:lnTo>
                    <a:lnTo>
                      <a:pt x="0" y="38528"/>
                    </a:lnTo>
                    <a:lnTo>
                      <a:pt x="0" y="44018"/>
                    </a:lnTo>
                    <a:lnTo>
                      <a:pt x="0" y="49505"/>
                    </a:lnTo>
                    <a:lnTo>
                      <a:pt x="0" y="54995"/>
                    </a:lnTo>
                    <a:lnTo>
                      <a:pt x="0" y="55093"/>
                    </a:lnTo>
                  </a:path>
                </a:pathLst>
              </a:custGeom>
              <a:noFill/>
              <a:ln w="12675" cap="flat">
                <a:solidFill>
                  <a:srgbClr val="FEFEF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/>
              </a:p>
            </p:txBody>
          </p:sp>
          <p:sp>
            <p:nvSpPr>
              <p:cNvPr id="26" name="Forma Livre: Forma 25">
                <a:extLst>
                  <a:ext uri="{FF2B5EF4-FFF2-40B4-BE49-F238E27FC236}">
                    <a16:creationId xmlns:a16="http://schemas.microsoft.com/office/drawing/2014/main" xmlns="" id="{340BFAC0-F0AF-03E9-6377-315E855AD8EE}"/>
                  </a:ext>
                </a:extLst>
              </p:cNvPr>
              <p:cNvSpPr/>
              <p:nvPr/>
            </p:nvSpPr>
            <p:spPr>
              <a:xfrm>
                <a:off x="8648812" y="5223405"/>
                <a:ext cx="35906" cy="55093"/>
              </a:xfrm>
              <a:custGeom>
                <a:avLst/>
                <a:gdLst>
                  <a:gd name="connsiteX0" fmla="*/ 0 w 35906"/>
                  <a:gd name="connsiteY0" fmla="*/ 0 h 55093"/>
                  <a:gd name="connsiteX1" fmla="*/ 0 w 35906"/>
                  <a:gd name="connsiteY1" fmla="*/ 98 h 55093"/>
                  <a:gd name="connsiteX2" fmla="*/ 0 w 35906"/>
                  <a:gd name="connsiteY2" fmla="*/ 5588 h 55093"/>
                  <a:gd name="connsiteX3" fmla="*/ 0 w 35906"/>
                  <a:gd name="connsiteY3" fmla="*/ 11075 h 55093"/>
                  <a:gd name="connsiteX4" fmla="*/ 0 w 35906"/>
                  <a:gd name="connsiteY4" fmla="*/ 16566 h 55093"/>
                  <a:gd name="connsiteX5" fmla="*/ 0 w 35906"/>
                  <a:gd name="connsiteY5" fmla="*/ 22056 h 55093"/>
                  <a:gd name="connsiteX6" fmla="*/ 0 w 35906"/>
                  <a:gd name="connsiteY6" fmla="*/ 27546 h 55093"/>
                  <a:gd name="connsiteX7" fmla="*/ 0 w 35906"/>
                  <a:gd name="connsiteY7" fmla="*/ 33037 h 55093"/>
                  <a:gd name="connsiteX8" fmla="*/ 0 w 35906"/>
                  <a:gd name="connsiteY8" fmla="*/ 38528 h 55093"/>
                  <a:gd name="connsiteX9" fmla="*/ 0 w 35906"/>
                  <a:gd name="connsiteY9" fmla="*/ 44018 h 55093"/>
                  <a:gd name="connsiteX10" fmla="*/ 0 w 35906"/>
                  <a:gd name="connsiteY10" fmla="*/ 49505 h 55093"/>
                  <a:gd name="connsiteX11" fmla="*/ 0 w 35906"/>
                  <a:gd name="connsiteY11" fmla="*/ 54995 h 55093"/>
                  <a:gd name="connsiteX12" fmla="*/ 0 w 35906"/>
                  <a:gd name="connsiteY12" fmla="*/ 55093 h 5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906" h="55093">
                    <a:moveTo>
                      <a:pt x="0" y="0"/>
                    </a:moveTo>
                    <a:lnTo>
                      <a:pt x="0" y="98"/>
                    </a:lnTo>
                    <a:lnTo>
                      <a:pt x="0" y="5588"/>
                    </a:lnTo>
                    <a:lnTo>
                      <a:pt x="0" y="11075"/>
                    </a:lnTo>
                    <a:lnTo>
                      <a:pt x="0" y="16566"/>
                    </a:lnTo>
                    <a:lnTo>
                      <a:pt x="0" y="22056"/>
                    </a:lnTo>
                    <a:lnTo>
                      <a:pt x="0" y="27546"/>
                    </a:lnTo>
                    <a:lnTo>
                      <a:pt x="0" y="33037"/>
                    </a:lnTo>
                    <a:lnTo>
                      <a:pt x="0" y="38528"/>
                    </a:lnTo>
                    <a:lnTo>
                      <a:pt x="0" y="44018"/>
                    </a:lnTo>
                    <a:lnTo>
                      <a:pt x="0" y="49505"/>
                    </a:lnTo>
                    <a:lnTo>
                      <a:pt x="0" y="54995"/>
                    </a:lnTo>
                    <a:lnTo>
                      <a:pt x="0" y="55093"/>
                    </a:lnTo>
                  </a:path>
                </a:pathLst>
              </a:custGeom>
              <a:noFill/>
              <a:ln w="12675" cap="flat">
                <a:solidFill>
                  <a:srgbClr val="FEFEF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/>
              </a:p>
            </p:txBody>
          </p:sp>
          <p:sp>
            <p:nvSpPr>
              <p:cNvPr id="27" name="Forma Livre: Forma 26">
                <a:extLst>
                  <a:ext uri="{FF2B5EF4-FFF2-40B4-BE49-F238E27FC236}">
                    <a16:creationId xmlns:a16="http://schemas.microsoft.com/office/drawing/2014/main" xmlns="" id="{D0C65CAA-B33D-2396-DD33-A0707230E710}"/>
                  </a:ext>
                </a:extLst>
              </p:cNvPr>
              <p:cNvSpPr/>
              <p:nvPr/>
            </p:nvSpPr>
            <p:spPr>
              <a:xfrm>
                <a:off x="9002960" y="5223405"/>
                <a:ext cx="35906" cy="55093"/>
              </a:xfrm>
              <a:custGeom>
                <a:avLst/>
                <a:gdLst>
                  <a:gd name="connsiteX0" fmla="*/ 0 w 35906"/>
                  <a:gd name="connsiteY0" fmla="*/ 0 h 55093"/>
                  <a:gd name="connsiteX1" fmla="*/ 0 w 35906"/>
                  <a:gd name="connsiteY1" fmla="*/ 98 h 55093"/>
                  <a:gd name="connsiteX2" fmla="*/ 0 w 35906"/>
                  <a:gd name="connsiteY2" fmla="*/ 5588 h 55093"/>
                  <a:gd name="connsiteX3" fmla="*/ 0 w 35906"/>
                  <a:gd name="connsiteY3" fmla="*/ 11075 h 55093"/>
                  <a:gd name="connsiteX4" fmla="*/ 0 w 35906"/>
                  <a:gd name="connsiteY4" fmla="*/ 16566 h 55093"/>
                  <a:gd name="connsiteX5" fmla="*/ 0 w 35906"/>
                  <a:gd name="connsiteY5" fmla="*/ 22056 h 55093"/>
                  <a:gd name="connsiteX6" fmla="*/ 0 w 35906"/>
                  <a:gd name="connsiteY6" fmla="*/ 27546 h 55093"/>
                  <a:gd name="connsiteX7" fmla="*/ 0 w 35906"/>
                  <a:gd name="connsiteY7" fmla="*/ 33037 h 55093"/>
                  <a:gd name="connsiteX8" fmla="*/ 0 w 35906"/>
                  <a:gd name="connsiteY8" fmla="*/ 38528 h 55093"/>
                  <a:gd name="connsiteX9" fmla="*/ 0 w 35906"/>
                  <a:gd name="connsiteY9" fmla="*/ 44018 h 55093"/>
                  <a:gd name="connsiteX10" fmla="*/ 0 w 35906"/>
                  <a:gd name="connsiteY10" fmla="*/ 49505 h 55093"/>
                  <a:gd name="connsiteX11" fmla="*/ 0 w 35906"/>
                  <a:gd name="connsiteY11" fmla="*/ 54995 h 55093"/>
                  <a:gd name="connsiteX12" fmla="*/ 0 w 35906"/>
                  <a:gd name="connsiteY12" fmla="*/ 55093 h 5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906" h="55093">
                    <a:moveTo>
                      <a:pt x="0" y="0"/>
                    </a:moveTo>
                    <a:lnTo>
                      <a:pt x="0" y="98"/>
                    </a:lnTo>
                    <a:lnTo>
                      <a:pt x="0" y="5588"/>
                    </a:lnTo>
                    <a:lnTo>
                      <a:pt x="0" y="11075"/>
                    </a:lnTo>
                    <a:lnTo>
                      <a:pt x="0" y="16566"/>
                    </a:lnTo>
                    <a:lnTo>
                      <a:pt x="0" y="22056"/>
                    </a:lnTo>
                    <a:lnTo>
                      <a:pt x="0" y="27546"/>
                    </a:lnTo>
                    <a:lnTo>
                      <a:pt x="0" y="33037"/>
                    </a:lnTo>
                    <a:lnTo>
                      <a:pt x="0" y="38528"/>
                    </a:lnTo>
                    <a:lnTo>
                      <a:pt x="0" y="44018"/>
                    </a:lnTo>
                    <a:lnTo>
                      <a:pt x="0" y="49505"/>
                    </a:lnTo>
                    <a:lnTo>
                      <a:pt x="0" y="54995"/>
                    </a:lnTo>
                    <a:lnTo>
                      <a:pt x="0" y="55093"/>
                    </a:lnTo>
                  </a:path>
                </a:pathLst>
              </a:custGeom>
              <a:noFill/>
              <a:ln w="12675" cap="flat">
                <a:solidFill>
                  <a:srgbClr val="FEFEF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/>
              </a:p>
            </p:txBody>
          </p:sp>
          <p:sp>
            <p:nvSpPr>
              <p:cNvPr id="28" name="Forma Livre: Forma 27">
                <a:extLst>
                  <a:ext uri="{FF2B5EF4-FFF2-40B4-BE49-F238E27FC236}">
                    <a16:creationId xmlns:a16="http://schemas.microsoft.com/office/drawing/2014/main" xmlns="" id="{F757162F-9C4D-B33A-679D-E54C37CBFFF3}"/>
                  </a:ext>
                </a:extLst>
              </p:cNvPr>
              <p:cNvSpPr/>
              <p:nvPr/>
            </p:nvSpPr>
            <p:spPr>
              <a:xfrm>
                <a:off x="5772089" y="5219784"/>
                <a:ext cx="39809" cy="36169"/>
              </a:xfrm>
              <a:custGeom>
                <a:avLst/>
                <a:gdLst>
                  <a:gd name="connsiteX0" fmla="*/ 39810 w 39809"/>
                  <a:gd name="connsiteY0" fmla="*/ 0 h 36169"/>
                  <a:gd name="connsiteX1" fmla="*/ 39767 w 39809"/>
                  <a:gd name="connsiteY1" fmla="*/ 0 h 36169"/>
                  <a:gd name="connsiteX2" fmla="*/ 35350 w 39809"/>
                  <a:gd name="connsiteY2" fmla="*/ 0 h 36169"/>
                  <a:gd name="connsiteX3" fmla="*/ 30937 w 39809"/>
                  <a:gd name="connsiteY3" fmla="*/ 0 h 36169"/>
                  <a:gd name="connsiteX4" fmla="*/ 26524 w 39809"/>
                  <a:gd name="connsiteY4" fmla="*/ 0 h 36169"/>
                  <a:gd name="connsiteX5" fmla="*/ 22111 w 39809"/>
                  <a:gd name="connsiteY5" fmla="*/ 0 h 36169"/>
                  <a:gd name="connsiteX6" fmla="*/ 17698 w 39809"/>
                  <a:gd name="connsiteY6" fmla="*/ 0 h 36169"/>
                  <a:gd name="connsiteX7" fmla="*/ 13285 w 39809"/>
                  <a:gd name="connsiteY7" fmla="*/ 0 h 36169"/>
                  <a:gd name="connsiteX8" fmla="*/ 8873 w 39809"/>
                  <a:gd name="connsiteY8" fmla="*/ 0 h 36169"/>
                  <a:gd name="connsiteX9" fmla="*/ 4460 w 39809"/>
                  <a:gd name="connsiteY9" fmla="*/ 0 h 36169"/>
                  <a:gd name="connsiteX10" fmla="*/ 47 w 39809"/>
                  <a:gd name="connsiteY10" fmla="*/ 0 h 36169"/>
                  <a:gd name="connsiteX11" fmla="*/ 0 w 39809"/>
                  <a:gd name="connsiteY11" fmla="*/ 0 h 36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809" h="36169">
                    <a:moveTo>
                      <a:pt x="39810" y="0"/>
                    </a:moveTo>
                    <a:lnTo>
                      <a:pt x="39767" y="0"/>
                    </a:lnTo>
                    <a:lnTo>
                      <a:pt x="35350" y="0"/>
                    </a:lnTo>
                    <a:lnTo>
                      <a:pt x="30937" y="0"/>
                    </a:lnTo>
                    <a:lnTo>
                      <a:pt x="26524" y="0"/>
                    </a:lnTo>
                    <a:lnTo>
                      <a:pt x="22111" y="0"/>
                    </a:lnTo>
                    <a:lnTo>
                      <a:pt x="17698" y="0"/>
                    </a:lnTo>
                    <a:lnTo>
                      <a:pt x="13285" y="0"/>
                    </a:lnTo>
                    <a:lnTo>
                      <a:pt x="8873" y="0"/>
                    </a:lnTo>
                    <a:lnTo>
                      <a:pt x="4460" y="0"/>
                    </a:lnTo>
                    <a:lnTo>
                      <a:pt x="47" y="0"/>
                    </a:lnTo>
                    <a:lnTo>
                      <a:pt x="0" y="0"/>
                    </a:lnTo>
                  </a:path>
                </a:pathLst>
              </a:custGeom>
              <a:noFill/>
              <a:ln w="12675" cap="flat">
                <a:solidFill>
                  <a:srgbClr val="FEFEF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/>
              </a:p>
            </p:txBody>
          </p:sp>
          <p:sp>
            <p:nvSpPr>
              <p:cNvPr id="29" name="Forma Livre: Forma 28">
                <a:extLst>
                  <a:ext uri="{FF2B5EF4-FFF2-40B4-BE49-F238E27FC236}">
                    <a16:creationId xmlns:a16="http://schemas.microsoft.com/office/drawing/2014/main" xmlns="" id="{802100ED-AE44-E8AC-0902-CAC1444FE9FB}"/>
                  </a:ext>
                </a:extLst>
              </p:cNvPr>
              <p:cNvSpPr/>
              <p:nvPr/>
            </p:nvSpPr>
            <p:spPr>
              <a:xfrm>
                <a:off x="5772089" y="5014104"/>
                <a:ext cx="39809" cy="36169"/>
              </a:xfrm>
              <a:custGeom>
                <a:avLst/>
                <a:gdLst>
                  <a:gd name="connsiteX0" fmla="*/ 39810 w 39809"/>
                  <a:gd name="connsiteY0" fmla="*/ 0 h 36169"/>
                  <a:gd name="connsiteX1" fmla="*/ 39767 w 39809"/>
                  <a:gd name="connsiteY1" fmla="*/ 0 h 36169"/>
                  <a:gd name="connsiteX2" fmla="*/ 35350 w 39809"/>
                  <a:gd name="connsiteY2" fmla="*/ 0 h 36169"/>
                  <a:gd name="connsiteX3" fmla="*/ 30937 w 39809"/>
                  <a:gd name="connsiteY3" fmla="*/ 0 h 36169"/>
                  <a:gd name="connsiteX4" fmla="*/ 26524 w 39809"/>
                  <a:gd name="connsiteY4" fmla="*/ 0 h 36169"/>
                  <a:gd name="connsiteX5" fmla="*/ 22111 w 39809"/>
                  <a:gd name="connsiteY5" fmla="*/ 0 h 36169"/>
                  <a:gd name="connsiteX6" fmla="*/ 17698 w 39809"/>
                  <a:gd name="connsiteY6" fmla="*/ 0 h 36169"/>
                  <a:gd name="connsiteX7" fmla="*/ 13285 w 39809"/>
                  <a:gd name="connsiteY7" fmla="*/ 0 h 36169"/>
                  <a:gd name="connsiteX8" fmla="*/ 8873 w 39809"/>
                  <a:gd name="connsiteY8" fmla="*/ 0 h 36169"/>
                  <a:gd name="connsiteX9" fmla="*/ 4460 w 39809"/>
                  <a:gd name="connsiteY9" fmla="*/ 0 h 36169"/>
                  <a:gd name="connsiteX10" fmla="*/ 47 w 39809"/>
                  <a:gd name="connsiteY10" fmla="*/ 0 h 36169"/>
                  <a:gd name="connsiteX11" fmla="*/ 0 w 39809"/>
                  <a:gd name="connsiteY11" fmla="*/ 0 h 36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809" h="36169">
                    <a:moveTo>
                      <a:pt x="39810" y="0"/>
                    </a:moveTo>
                    <a:lnTo>
                      <a:pt x="39767" y="0"/>
                    </a:lnTo>
                    <a:lnTo>
                      <a:pt x="35350" y="0"/>
                    </a:lnTo>
                    <a:lnTo>
                      <a:pt x="30937" y="0"/>
                    </a:lnTo>
                    <a:lnTo>
                      <a:pt x="26524" y="0"/>
                    </a:lnTo>
                    <a:lnTo>
                      <a:pt x="22111" y="0"/>
                    </a:lnTo>
                    <a:lnTo>
                      <a:pt x="17698" y="0"/>
                    </a:lnTo>
                    <a:lnTo>
                      <a:pt x="13285" y="0"/>
                    </a:lnTo>
                    <a:lnTo>
                      <a:pt x="8873" y="0"/>
                    </a:lnTo>
                    <a:lnTo>
                      <a:pt x="4460" y="0"/>
                    </a:lnTo>
                    <a:lnTo>
                      <a:pt x="47" y="0"/>
                    </a:lnTo>
                    <a:lnTo>
                      <a:pt x="0" y="0"/>
                    </a:lnTo>
                  </a:path>
                </a:pathLst>
              </a:custGeom>
              <a:noFill/>
              <a:ln w="12675" cap="flat">
                <a:solidFill>
                  <a:srgbClr val="FEFEF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/>
              </a:p>
            </p:txBody>
          </p:sp>
          <p:sp>
            <p:nvSpPr>
              <p:cNvPr id="30" name="Forma Livre: Forma 29">
                <a:extLst>
                  <a:ext uri="{FF2B5EF4-FFF2-40B4-BE49-F238E27FC236}">
                    <a16:creationId xmlns:a16="http://schemas.microsoft.com/office/drawing/2014/main" xmlns="" id="{267FB051-9604-8E57-20D0-1B9CF45DE1A2}"/>
                  </a:ext>
                </a:extLst>
              </p:cNvPr>
              <p:cNvSpPr/>
              <p:nvPr/>
            </p:nvSpPr>
            <p:spPr>
              <a:xfrm>
                <a:off x="5772089" y="4808421"/>
                <a:ext cx="39809" cy="36169"/>
              </a:xfrm>
              <a:custGeom>
                <a:avLst/>
                <a:gdLst>
                  <a:gd name="connsiteX0" fmla="*/ 39810 w 39809"/>
                  <a:gd name="connsiteY0" fmla="*/ 0 h 36169"/>
                  <a:gd name="connsiteX1" fmla="*/ 39767 w 39809"/>
                  <a:gd name="connsiteY1" fmla="*/ 0 h 36169"/>
                  <a:gd name="connsiteX2" fmla="*/ 35350 w 39809"/>
                  <a:gd name="connsiteY2" fmla="*/ 0 h 36169"/>
                  <a:gd name="connsiteX3" fmla="*/ 30937 w 39809"/>
                  <a:gd name="connsiteY3" fmla="*/ 0 h 36169"/>
                  <a:gd name="connsiteX4" fmla="*/ 26524 w 39809"/>
                  <a:gd name="connsiteY4" fmla="*/ 0 h 36169"/>
                  <a:gd name="connsiteX5" fmla="*/ 22111 w 39809"/>
                  <a:gd name="connsiteY5" fmla="*/ 0 h 36169"/>
                  <a:gd name="connsiteX6" fmla="*/ 17698 w 39809"/>
                  <a:gd name="connsiteY6" fmla="*/ 0 h 36169"/>
                  <a:gd name="connsiteX7" fmla="*/ 13285 w 39809"/>
                  <a:gd name="connsiteY7" fmla="*/ 0 h 36169"/>
                  <a:gd name="connsiteX8" fmla="*/ 8873 w 39809"/>
                  <a:gd name="connsiteY8" fmla="*/ 0 h 36169"/>
                  <a:gd name="connsiteX9" fmla="*/ 4460 w 39809"/>
                  <a:gd name="connsiteY9" fmla="*/ 0 h 36169"/>
                  <a:gd name="connsiteX10" fmla="*/ 47 w 39809"/>
                  <a:gd name="connsiteY10" fmla="*/ 0 h 36169"/>
                  <a:gd name="connsiteX11" fmla="*/ 0 w 39809"/>
                  <a:gd name="connsiteY11" fmla="*/ 0 h 36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809" h="36169">
                    <a:moveTo>
                      <a:pt x="39810" y="0"/>
                    </a:moveTo>
                    <a:lnTo>
                      <a:pt x="39767" y="0"/>
                    </a:lnTo>
                    <a:lnTo>
                      <a:pt x="35350" y="0"/>
                    </a:lnTo>
                    <a:lnTo>
                      <a:pt x="30937" y="0"/>
                    </a:lnTo>
                    <a:lnTo>
                      <a:pt x="26524" y="0"/>
                    </a:lnTo>
                    <a:lnTo>
                      <a:pt x="22111" y="0"/>
                    </a:lnTo>
                    <a:lnTo>
                      <a:pt x="17698" y="0"/>
                    </a:lnTo>
                    <a:lnTo>
                      <a:pt x="13285" y="0"/>
                    </a:lnTo>
                    <a:lnTo>
                      <a:pt x="8873" y="0"/>
                    </a:lnTo>
                    <a:lnTo>
                      <a:pt x="4460" y="0"/>
                    </a:lnTo>
                    <a:lnTo>
                      <a:pt x="47" y="0"/>
                    </a:lnTo>
                    <a:lnTo>
                      <a:pt x="0" y="0"/>
                    </a:lnTo>
                  </a:path>
                </a:pathLst>
              </a:custGeom>
              <a:noFill/>
              <a:ln w="12675" cap="flat">
                <a:solidFill>
                  <a:srgbClr val="FEFEF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/>
              </a:p>
            </p:txBody>
          </p:sp>
          <p:sp>
            <p:nvSpPr>
              <p:cNvPr id="31" name="Forma Livre: Forma 30">
                <a:extLst>
                  <a:ext uri="{FF2B5EF4-FFF2-40B4-BE49-F238E27FC236}">
                    <a16:creationId xmlns:a16="http://schemas.microsoft.com/office/drawing/2014/main" xmlns="" id="{DFB9B78F-41B2-CF2A-D15A-406F50DE14D6}"/>
                  </a:ext>
                </a:extLst>
              </p:cNvPr>
              <p:cNvSpPr/>
              <p:nvPr/>
            </p:nvSpPr>
            <p:spPr>
              <a:xfrm>
                <a:off x="5772089" y="4602740"/>
                <a:ext cx="39809" cy="36169"/>
              </a:xfrm>
              <a:custGeom>
                <a:avLst/>
                <a:gdLst>
                  <a:gd name="connsiteX0" fmla="*/ 39810 w 39809"/>
                  <a:gd name="connsiteY0" fmla="*/ 0 h 36169"/>
                  <a:gd name="connsiteX1" fmla="*/ 39767 w 39809"/>
                  <a:gd name="connsiteY1" fmla="*/ 0 h 36169"/>
                  <a:gd name="connsiteX2" fmla="*/ 35350 w 39809"/>
                  <a:gd name="connsiteY2" fmla="*/ 0 h 36169"/>
                  <a:gd name="connsiteX3" fmla="*/ 30937 w 39809"/>
                  <a:gd name="connsiteY3" fmla="*/ 0 h 36169"/>
                  <a:gd name="connsiteX4" fmla="*/ 26524 w 39809"/>
                  <a:gd name="connsiteY4" fmla="*/ 0 h 36169"/>
                  <a:gd name="connsiteX5" fmla="*/ 22111 w 39809"/>
                  <a:gd name="connsiteY5" fmla="*/ 0 h 36169"/>
                  <a:gd name="connsiteX6" fmla="*/ 17698 w 39809"/>
                  <a:gd name="connsiteY6" fmla="*/ 0 h 36169"/>
                  <a:gd name="connsiteX7" fmla="*/ 13285 w 39809"/>
                  <a:gd name="connsiteY7" fmla="*/ 0 h 36169"/>
                  <a:gd name="connsiteX8" fmla="*/ 8873 w 39809"/>
                  <a:gd name="connsiteY8" fmla="*/ 0 h 36169"/>
                  <a:gd name="connsiteX9" fmla="*/ 4460 w 39809"/>
                  <a:gd name="connsiteY9" fmla="*/ 0 h 36169"/>
                  <a:gd name="connsiteX10" fmla="*/ 47 w 39809"/>
                  <a:gd name="connsiteY10" fmla="*/ 0 h 36169"/>
                  <a:gd name="connsiteX11" fmla="*/ 0 w 39809"/>
                  <a:gd name="connsiteY11" fmla="*/ 0 h 36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809" h="36169">
                    <a:moveTo>
                      <a:pt x="39810" y="0"/>
                    </a:moveTo>
                    <a:lnTo>
                      <a:pt x="39767" y="0"/>
                    </a:lnTo>
                    <a:lnTo>
                      <a:pt x="35350" y="0"/>
                    </a:lnTo>
                    <a:lnTo>
                      <a:pt x="30937" y="0"/>
                    </a:lnTo>
                    <a:lnTo>
                      <a:pt x="26524" y="0"/>
                    </a:lnTo>
                    <a:lnTo>
                      <a:pt x="22111" y="0"/>
                    </a:lnTo>
                    <a:lnTo>
                      <a:pt x="17698" y="0"/>
                    </a:lnTo>
                    <a:lnTo>
                      <a:pt x="13285" y="0"/>
                    </a:lnTo>
                    <a:lnTo>
                      <a:pt x="8873" y="0"/>
                    </a:lnTo>
                    <a:lnTo>
                      <a:pt x="4460" y="0"/>
                    </a:lnTo>
                    <a:lnTo>
                      <a:pt x="47" y="0"/>
                    </a:lnTo>
                    <a:lnTo>
                      <a:pt x="0" y="0"/>
                    </a:lnTo>
                  </a:path>
                </a:pathLst>
              </a:custGeom>
              <a:noFill/>
              <a:ln w="12675" cap="flat">
                <a:solidFill>
                  <a:srgbClr val="FEFEF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/>
              </a:p>
            </p:txBody>
          </p:sp>
          <p:sp>
            <p:nvSpPr>
              <p:cNvPr id="32" name="Forma Livre: Forma 31">
                <a:extLst>
                  <a:ext uri="{FF2B5EF4-FFF2-40B4-BE49-F238E27FC236}">
                    <a16:creationId xmlns:a16="http://schemas.microsoft.com/office/drawing/2014/main" xmlns="" id="{B26C1688-100C-3CCD-AE02-3307F035FD26}"/>
                  </a:ext>
                </a:extLst>
              </p:cNvPr>
              <p:cNvSpPr/>
              <p:nvPr/>
            </p:nvSpPr>
            <p:spPr>
              <a:xfrm>
                <a:off x="5772089" y="4397060"/>
                <a:ext cx="39809" cy="36169"/>
              </a:xfrm>
              <a:custGeom>
                <a:avLst/>
                <a:gdLst>
                  <a:gd name="connsiteX0" fmla="*/ 39810 w 39809"/>
                  <a:gd name="connsiteY0" fmla="*/ 0 h 36169"/>
                  <a:gd name="connsiteX1" fmla="*/ 39767 w 39809"/>
                  <a:gd name="connsiteY1" fmla="*/ 0 h 36169"/>
                  <a:gd name="connsiteX2" fmla="*/ 35350 w 39809"/>
                  <a:gd name="connsiteY2" fmla="*/ 0 h 36169"/>
                  <a:gd name="connsiteX3" fmla="*/ 30937 w 39809"/>
                  <a:gd name="connsiteY3" fmla="*/ 0 h 36169"/>
                  <a:gd name="connsiteX4" fmla="*/ 26524 w 39809"/>
                  <a:gd name="connsiteY4" fmla="*/ 0 h 36169"/>
                  <a:gd name="connsiteX5" fmla="*/ 22111 w 39809"/>
                  <a:gd name="connsiteY5" fmla="*/ 0 h 36169"/>
                  <a:gd name="connsiteX6" fmla="*/ 17698 w 39809"/>
                  <a:gd name="connsiteY6" fmla="*/ 0 h 36169"/>
                  <a:gd name="connsiteX7" fmla="*/ 13285 w 39809"/>
                  <a:gd name="connsiteY7" fmla="*/ 0 h 36169"/>
                  <a:gd name="connsiteX8" fmla="*/ 8873 w 39809"/>
                  <a:gd name="connsiteY8" fmla="*/ 0 h 36169"/>
                  <a:gd name="connsiteX9" fmla="*/ 4460 w 39809"/>
                  <a:gd name="connsiteY9" fmla="*/ 0 h 36169"/>
                  <a:gd name="connsiteX10" fmla="*/ 47 w 39809"/>
                  <a:gd name="connsiteY10" fmla="*/ 0 h 36169"/>
                  <a:gd name="connsiteX11" fmla="*/ 0 w 39809"/>
                  <a:gd name="connsiteY11" fmla="*/ 0 h 36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809" h="36169">
                    <a:moveTo>
                      <a:pt x="39810" y="0"/>
                    </a:moveTo>
                    <a:lnTo>
                      <a:pt x="39767" y="0"/>
                    </a:lnTo>
                    <a:lnTo>
                      <a:pt x="35350" y="0"/>
                    </a:lnTo>
                    <a:lnTo>
                      <a:pt x="30937" y="0"/>
                    </a:lnTo>
                    <a:lnTo>
                      <a:pt x="26524" y="0"/>
                    </a:lnTo>
                    <a:lnTo>
                      <a:pt x="22111" y="0"/>
                    </a:lnTo>
                    <a:lnTo>
                      <a:pt x="17698" y="0"/>
                    </a:lnTo>
                    <a:lnTo>
                      <a:pt x="13285" y="0"/>
                    </a:lnTo>
                    <a:lnTo>
                      <a:pt x="8873" y="0"/>
                    </a:lnTo>
                    <a:lnTo>
                      <a:pt x="4460" y="0"/>
                    </a:lnTo>
                    <a:lnTo>
                      <a:pt x="47" y="0"/>
                    </a:lnTo>
                    <a:lnTo>
                      <a:pt x="0" y="0"/>
                    </a:lnTo>
                  </a:path>
                </a:pathLst>
              </a:custGeom>
              <a:noFill/>
              <a:ln w="12675" cap="flat">
                <a:solidFill>
                  <a:srgbClr val="FEFEF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/>
              </a:p>
            </p:txBody>
          </p:sp>
          <p:sp>
            <p:nvSpPr>
              <p:cNvPr id="33" name="Forma Livre: Forma 32">
                <a:extLst>
                  <a:ext uri="{FF2B5EF4-FFF2-40B4-BE49-F238E27FC236}">
                    <a16:creationId xmlns:a16="http://schemas.microsoft.com/office/drawing/2014/main" xmlns="" id="{6D1229A9-2D46-EED8-14F2-5C3F5CCED82D}"/>
                  </a:ext>
                </a:extLst>
              </p:cNvPr>
              <p:cNvSpPr/>
              <p:nvPr/>
            </p:nvSpPr>
            <p:spPr>
              <a:xfrm>
                <a:off x="5772089" y="4191380"/>
                <a:ext cx="39809" cy="36169"/>
              </a:xfrm>
              <a:custGeom>
                <a:avLst/>
                <a:gdLst>
                  <a:gd name="connsiteX0" fmla="*/ 39810 w 39809"/>
                  <a:gd name="connsiteY0" fmla="*/ 0 h 36169"/>
                  <a:gd name="connsiteX1" fmla="*/ 39767 w 39809"/>
                  <a:gd name="connsiteY1" fmla="*/ 0 h 36169"/>
                  <a:gd name="connsiteX2" fmla="*/ 35350 w 39809"/>
                  <a:gd name="connsiteY2" fmla="*/ 0 h 36169"/>
                  <a:gd name="connsiteX3" fmla="*/ 30937 w 39809"/>
                  <a:gd name="connsiteY3" fmla="*/ 0 h 36169"/>
                  <a:gd name="connsiteX4" fmla="*/ 26524 w 39809"/>
                  <a:gd name="connsiteY4" fmla="*/ 0 h 36169"/>
                  <a:gd name="connsiteX5" fmla="*/ 22111 w 39809"/>
                  <a:gd name="connsiteY5" fmla="*/ 0 h 36169"/>
                  <a:gd name="connsiteX6" fmla="*/ 17698 w 39809"/>
                  <a:gd name="connsiteY6" fmla="*/ 0 h 36169"/>
                  <a:gd name="connsiteX7" fmla="*/ 13285 w 39809"/>
                  <a:gd name="connsiteY7" fmla="*/ 0 h 36169"/>
                  <a:gd name="connsiteX8" fmla="*/ 8873 w 39809"/>
                  <a:gd name="connsiteY8" fmla="*/ 0 h 36169"/>
                  <a:gd name="connsiteX9" fmla="*/ 4460 w 39809"/>
                  <a:gd name="connsiteY9" fmla="*/ 0 h 36169"/>
                  <a:gd name="connsiteX10" fmla="*/ 47 w 39809"/>
                  <a:gd name="connsiteY10" fmla="*/ 0 h 36169"/>
                  <a:gd name="connsiteX11" fmla="*/ 0 w 39809"/>
                  <a:gd name="connsiteY11" fmla="*/ 0 h 36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809" h="36169">
                    <a:moveTo>
                      <a:pt x="39810" y="0"/>
                    </a:moveTo>
                    <a:lnTo>
                      <a:pt x="39767" y="0"/>
                    </a:lnTo>
                    <a:lnTo>
                      <a:pt x="35350" y="0"/>
                    </a:lnTo>
                    <a:lnTo>
                      <a:pt x="30937" y="0"/>
                    </a:lnTo>
                    <a:lnTo>
                      <a:pt x="26524" y="0"/>
                    </a:lnTo>
                    <a:lnTo>
                      <a:pt x="22111" y="0"/>
                    </a:lnTo>
                    <a:lnTo>
                      <a:pt x="17698" y="0"/>
                    </a:lnTo>
                    <a:lnTo>
                      <a:pt x="13285" y="0"/>
                    </a:lnTo>
                    <a:lnTo>
                      <a:pt x="8873" y="0"/>
                    </a:lnTo>
                    <a:lnTo>
                      <a:pt x="4460" y="0"/>
                    </a:lnTo>
                    <a:lnTo>
                      <a:pt x="47" y="0"/>
                    </a:lnTo>
                    <a:lnTo>
                      <a:pt x="0" y="0"/>
                    </a:lnTo>
                  </a:path>
                </a:pathLst>
              </a:custGeom>
              <a:noFill/>
              <a:ln w="12675" cap="flat">
                <a:solidFill>
                  <a:srgbClr val="FEFEF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/>
              </a:p>
            </p:txBody>
          </p:sp>
          <p:sp>
            <p:nvSpPr>
              <p:cNvPr id="34" name="Forma Livre: Forma 33">
                <a:extLst>
                  <a:ext uri="{FF2B5EF4-FFF2-40B4-BE49-F238E27FC236}">
                    <a16:creationId xmlns:a16="http://schemas.microsoft.com/office/drawing/2014/main" xmlns="" id="{EF910147-C839-0A92-3637-C496AE85C603}"/>
                  </a:ext>
                </a:extLst>
              </p:cNvPr>
              <p:cNvSpPr/>
              <p:nvPr/>
            </p:nvSpPr>
            <p:spPr>
              <a:xfrm>
                <a:off x="5772089" y="3985697"/>
                <a:ext cx="39809" cy="36169"/>
              </a:xfrm>
              <a:custGeom>
                <a:avLst/>
                <a:gdLst>
                  <a:gd name="connsiteX0" fmla="*/ 39810 w 39809"/>
                  <a:gd name="connsiteY0" fmla="*/ 0 h 36169"/>
                  <a:gd name="connsiteX1" fmla="*/ 39767 w 39809"/>
                  <a:gd name="connsiteY1" fmla="*/ 0 h 36169"/>
                  <a:gd name="connsiteX2" fmla="*/ 35350 w 39809"/>
                  <a:gd name="connsiteY2" fmla="*/ 0 h 36169"/>
                  <a:gd name="connsiteX3" fmla="*/ 30937 w 39809"/>
                  <a:gd name="connsiteY3" fmla="*/ 0 h 36169"/>
                  <a:gd name="connsiteX4" fmla="*/ 26524 w 39809"/>
                  <a:gd name="connsiteY4" fmla="*/ 0 h 36169"/>
                  <a:gd name="connsiteX5" fmla="*/ 22111 w 39809"/>
                  <a:gd name="connsiteY5" fmla="*/ 0 h 36169"/>
                  <a:gd name="connsiteX6" fmla="*/ 17698 w 39809"/>
                  <a:gd name="connsiteY6" fmla="*/ 0 h 36169"/>
                  <a:gd name="connsiteX7" fmla="*/ 13285 w 39809"/>
                  <a:gd name="connsiteY7" fmla="*/ 0 h 36169"/>
                  <a:gd name="connsiteX8" fmla="*/ 8873 w 39809"/>
                  <a:gd name="connsiteY8" fmla="*/ 0 h 36169"/>
                  <a:gd name="connsiteX9" fmla="*/ 4460 w 39809"/>
                  <a:gd name="connsiteY9" fmla="*/ 0 h 36169"/>
                  <a:gd name="connsiteX10" fmla="*/ 47 w 39809"/>
                  <a:gd name="connsiteY10" fmla="*/ 0 h 36169"/>
                  <a:gd name="connsiteX11" fmla="*/ 0 w 39809"/>
                  <a:gd name="connsiteY11" fmla="*/ 0 h 36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809" h="36169">
                    <a:moveTo>
                      <a:pt x="39810" y="0"/>
                    </a:moveTo>
                    <a:lnTo>
                      <a:pt x="39767" y="0"/>
                    </a:lnTo>
                    <a:lnTo>
                      <a:pt x="35350" y="0"/>
                    </a:lnTo>
                    <a:lnTo>
                      <a:pt x="30937" y="0"/>
                    </a:lnTo>
                    <a:lnTo>
                      <a:pt x="26524" y="0"/>
                    </a:lnTo>
                    <a:lnTo>
                      <a:pt x="22111" y="0"/>
                    </a:lnTo>
                    <a:lnTo>
                      <a:pt x="17698" y="0"/>
                    </a:lnTo>
                    <a:lnTo>
                      <a:pt x="13285" y="0"/>
                    </a:lnTo>
                    <a:lnTo>
                      <a:pt x="8873" y="0"/>
                    </a:lnTo>
                    <a:lnTo>
                      <a:pt x="4460" y="0"/>
                    </a:lnTo>
                    <a:lnTo>
                      <a:pt x="47" y="0"/>
                    </a:lnTo>
                    <a:lnTo>
                      <a:pt x="0" y="0"/>
                    </a:lnTo>
                  </a:path>
                </a:pathLst>
              </a:custGeom>
              <a:noFill/>
              <a:ln w="12675" cap="flat">
                <a:solidFill>
                  <a:srgbClr val="FEFEF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/>
              </a:p>
            </p:txBody>
          </p:sp>
          <p:sp>
            <p:nvSpPr>
              <p:cNvPr id="35" name="Forma Livre: Forma 34">
                <a:extLst>
                  <a:ext uri="{FF2B5EF4-FFF2-40B4-BE49-F238E27FC236}">
                    <a16:creationId xmlns:a16="http://schemas.microsoft.com/office/drawing/2014/main" xmlns="" id="{5FFC053A-257E-5B6E-A78C-A934B6927F0D}"/>
                  </a:ext>
                </a:extLst>
              </p:cNvPr>
              <p:cNvSpPr/>
              <p:nvPr/>
            </p:nvSpPr>
            <p:spPr>
              <a:xfrm>
                <a:off x="5772089" y="3780016"/>
                <a:ext cx="39809" cy="36169"/>
              </a:xfrm>
              <a:custGeom>
                <a:avLst/>
                <a:gdLst>
                  <a:gd name="connsiteX0" fmla="*/ 39810 w 39809"/>
                  <a:gd name="connsiteY0" fmla="*/ 0 h 36169"/>
                  <a:gd name="connsiteX1" fmla="*/ 39767 w 39809"/>
                  <a:gd name="connsiteY1" fmla="*/ 0 h 36169"/>
                  <a:gd name="connsiteX2" fmla="*/ 35350 w 39809"/>
                  <a:gd name="connsiteY2" fmla="*/ 0 h 36169"/>
                  <a:gd name="connsiteX3" fmla="*/ 30937 w 39809"/>
                  <a:gd name="connsiteY3" fmla="*/ 0 h 36169"/>
                  <a:gd name="connsiteX4" fmla="*/ 26524 w 39809"/>
                  <a:gd name="connsiteY4" fmla="*/ 0 h 36169"/>
                  <a:gd name="connsiteX5" fmla="*/ 22111 w 39809"/>
                  <a:gd name="connsiteY5" fmla="*/ 0 h 36169"/>
                  <a:gd name="connsiteX6" fmla="*/ 17698 w 39809"/>
                  <a:gd name="connsiteY6" fmla="*/ 0 h 36169"/>
                  <a:gd name="connsiteX7" fmla="*/ 13285 w 39809"/>
                  <a:gd name="connsiteY7" fmla="*/ 0 h 36169"/>
                  <a:gd name="connsiteX8" fmla="*/ 8873 w 39809"/>
                  <a:gd name="connsiteY8" fmla="*/ 0 h 36169"/>
                  <a:gd name="connsiteX9" fmla="*/ 4460 w 39809"/>
                  <a:gd name="connsiteY9" fmla="*/ 0 h 36169"/>
                  <a:gd name="connsiteX10" fmla="*/ 47 w 39809"/>
                  <a:gd name="connsiteY10" fmla="*/ 0 h 36169"/>
                  <a:gd name="connsiteX11" fmla="*/ 0 w 39809"/>
                  <a:gd name="connsiteY11" fmla="*/ 0 h 36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809" h="36169">
                    <a:moveTo>
                      <a:pt x="39810" y="0"/>
                    </a:moveTo>
                    <a:lnTo>
                      <a:pt x="39767" y="0"/>
                    </a:lnTo>
                    <a:lnTo>
                      <a:pt x="35350" y="0"/>
                    </a:lnTo>
                    <a:lnTo>
                      <a:pt x="30937" y="0"/>
                    </a:lnTo>
                    <a:lnTo>
                      <a:pt x="26524" y="0"/>
                    </a:lnTo>
                    <a:lnTo>
                      <a:pt x="22111" y="0"/>
                    </a:lnTo>
                    <a:lnTo>
                      <a:pt x="17698" y="0"/>
                    </a:lnTo>
                    <a:lnTo>
                      <a:pt x="13285" y="0"/>
                    </a:lnTo>
                    <a:lnTo>
                      <a:pt x="8873" y="0"/>
                    </a:lnTo>
                    <a:lnTo>
                      <a:pt x="4460" y="0"/>
                    </a:lnTo>
                    <a:lnTo>
                      <a:pt x="47" y="0"/>
                    </a:lnTo>
                    <a:lnTo>
                      <a:pt x="0" y="0"/>
                    </a:lnTo>
                  </a:path>
                </a:pathLst>
              </a:custGeom>
              <a:noFill/>
              <a:ln w="12675" cap="flat">
                <a:solidFill>
                  <a:srgbClr val="FEFEF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/>
              </a:p>
            </p:txBody>
          </p:sp>
          <p:sp>
            <p:nvSpPr>
              <p:cNvPr id="36" name="Forma Livre: Forma 35">
                <a:extLst>
                  <a:ext uri="{FF2B5EF4-FFF2-40B4-BE49-F238E27FC236}">
                    <a16:creationId xmlns:a16="http://schemas.microsoft.com/office/drawing/2014/main" xmlns="" id="{929FD626-70A0-D667-825E-2D7ADF2984E6}"/>
                  </a:ext>
                </a:extLst>
              </p:cNvPr>
              <p:cNvSpPr/>
              <p:nvPr/>
            </p:nvSpPr>
            <p:spPr>
              <a:xfrm>
                <a:off x="5772089" y="3574336"/>
                <a:ext cx="39809" cy="36169"/>
              </a:xfrm>
              <a:custGeom>
                <a:avLst/>
                <a:gdLst>
                  <a:gd name="connsiteX0" fmla="*/ 39810 w 39809"/>
                  <a:gd name="connsiteY0" fmla="*/ 0 h 36169"/>
                  <a:gd name="connsiteX1" fmla="*/ 39767 w 39809"/>
                  <a:gd name="connsiteY1" fmla="*/ 0 h 36169"/>
                  <a:gd name="connsiteX2" fmla="*/ 35350 w 39809"/>
                  <a:gd name="connsiteY2" fmla="*/ 0 h 36169"/>
                  <a:gd name="connsiteX3" fmla="*/ 30937 w 39809"/>
                  <a:gd name="connsiteY3" fmla="*/ 0 h 36169"/>
                  <a:gd name="connsiteX4" fmla="*/ 26524 w 39809"/>
                  <a:gd name="connsiteY4" fmla="*/ 0 h 36169"/>
                  <a:gd name="connsiteX5" fmla="*/ 22111 w 39809"/>
                  <a:gd name="connsiteY5" fmla="*/ 0 h 36169"/>
                  <a:gd name="connsiteX6" fmla="*/ 17698 w 39809"/>
                  <a:gd name="connsiteY6" fmla="*/ 0 h 36169"/>
                  <a:gd name="connsiteX7" fmla="*/ 13285 w 39809"/>
                  <a:gd name="connsiteY7" fmla="*/ 0 h 36169"/>
                  <a:gd name="connsiteX8" fmla="*/ 8873 w 39809"/>
                  <a:gd name="connsiteY8" fmla="*/ 0 h 36169"/>
                  <a:gd name="connsiteX9" fmla="*/ 4460 w 39809"/>
                  <a:gd name="connsiteY9" fmla="*/ 0 h 36169"/>
                  <a:gd name="connsiteX10" fmla="*/ 47 w 39809"/>
                  <a:gd name="connsiteY10" fmla="*/ 0 h 36169"/>
                  <a:gd name="connsiteX11" fmla="*/ 0 w 39809"/>
                  <a:gd name="connsiteY11" fmla="*/ 0 h 36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809" h="36169">
                    <a:moveTo>
                      <a:pt x="39810" y="0"/>
                    </a:moveTo>
                    <a:lnTo>
                      <a:pt x="39767" y="0"/>
                    </a:lnTo>
                    <a:lnTo>
                      <a:pt x="35350" y="0"/>
                    </a:lnTo>
                    <a:lnTo>
                      <a:pt x="30937" y="0"/>
                    </a:lnTo>
                    <a:lnTo>
                      <a:pt x="26524" y="0"/>
                    </a:lnTo>
                    <a:lnTo>
                      <a:pt x="22111" y="0"/>
                    </a:lnTo>
                    <a:lnTo>
                      <a:pt x="17698" y="0"/>
                    </a:lnTo>
                    <a:lnTo>
                      <a:pt x="13285" y="0"/>
                    </a:lnTo>
                    <a:lnTo>
                      <a:pt x="8873" y="0"/>
                    </a:lnTo>
                    <a:lnTo>
                      <a:pt x="4460" y="0"/>
                    </a:lnTo>
                    <a:lnTo>
                      <a:pt x="47" y="0"/>
                    </a:lnTo>
                    <a:lnTo>
                      <a:pt x="0" y="0"/>
                    </a:lnTo>
                  </a:path>
                </a:pathLst>
              </a:custGeom>
              <a:noFill/>
              <a:ln w="12675" cap="flat">
                <a:solidFill>
                  <a:srgbClr val="FEFEF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/>
              </a:p>
            </p:txBody>
          </p:sp>
          <p:sp>
            <p:nvSpPr>
              <p:cNvPr id="37" name="Forma Livre: Forma 36">
                <a:extLst>
                  <a:ext uri="{FF2B5EF4-FFF2-40B4-BE49-F238E27FC236}">
                    <a16:creationId xmlns:a16="http://schemas.microsoft.com/office/drawing/2014/main" xmlns="" id="{1BF65386-AB5A-4996-A96B-279713D84C2D}"/>
                  </a:ext>
                </a:extLst>
              </p:cNvPr>
              <p:cNvSpPr/>
              <p:nvPr/>
            </p:nvSpPr>
            <p:spPr>
              <a:xfrm>
                <a:off x="5772089" y="3368656"/>
                <a:ext cx="39809" cy="36169"/>
              </a:xfrm>
              <a:custGeom>
                <a:avLst/>
                <a:gdLst>
                  <a:gd name="connsiteX0" fmla="*/ 39810 w 39809"/>
                  <a:gd name="connsiteY0" fmla="*/ 0 h 36169"/>
                  <a:gd name="connsiteX1" fmla="*/ 39767 w 39809"/>
                  <a:gd name="connsiteY1" fmla="*/ 0 h 36169"/>
                  <a:gd name="connsiteX2" fmla="*/ 35350 w 39809"/>
                  <a:gd name="connsiteY2" fmla="*/ 0 h 36169"/>
                  <a:gd name="connsiteX3" fmla="*/ 30937 w 39809"/>
                  <a:gd name="connsiteY3" fmla="*/ 0 h 36169"/>
                  <a:gd name="connsiteX4" fmla="*/ 26524 w 39809"/>
                  <a:gd name="connsiteY4" fmla="*/ 0 h 36169"/>
                  <a:gd name="connsiteX5" fmla="*/ 22111 w 39809"/>
                  <a:gd name="connsiteY5" fmla="*/ 0 h 36169"/>
                  <a:gd name="connsiteX6" fmla="*/ 17698 w 39809"/>
                  <a:gd name="connsiteY6" fmla="*/ 0 h 36169"/>
                  <a:gd name="connsiteX7" fmla="*/ 13285 w 39809"/>
                  <a:gd name="connsiteY7" fmla="*/ 0 h 36169"/>
                  <a:gd name="connsiteX8" fmla="*/ 8873 w 39809"/>
                  <a:gd name="connsiteY8" fmla="*/ 0 h 36169"/>
                  <a:gd name="connsiteX9" fmla="*/ 4460 w 39809"/>
                  <a:gd name="connsiteY9" fmla="*/ 0 h 36169"/>
                  <a:gd name="connsiteX10" fmla="*/ 47 w 39809"/>
                  <a:gd name="connsiteY10" fmla="*/ 0 h 36169"/>
                  <a:gd name="connsiteX11" fmla="*/ 0 w 39809"/>
                  <a:gd name="connsiteY11" fmla="*/ 0 h 36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809" h="36169">
                    <a:moveTo>
                      <a:pt x="39810" y="0"/>
                    </a:moveTo>
                    <a:lnTo>
                      <a:pt x="39767" y="0"/>
                    </a:lnTo>
                    <a:lnTo>
                      <a:pt x="35350" y="0"/>
                    </a:lnTo>
                    <a:lnTo>
                      <a:pt x="30937" y="0"/>
                    </a:lnTo>
                    <a:lnTo>
                      <a:pt x="26524" y="0"/>
                    </a:lnTo>
                    <a:lnTo>
                      <a:pt x="22111" y="0"/>
                    </a:lnTo>
                    <a:lnTo>
                      <a:pt x="17698" y="0"/>
                    </a:lnTo>
                    <a:lnTo>
                      <a:pt x="13285" y="0"/>
                    </a:lnTo>
                    <a:lnTo>
                      <a:pt x="8873" y="0"/>
                    </a:lnTo>
                    <a:lnTo>
                      <a:pt x="4460" y="0"/>
                    </a:lnTo>
                    <a:lnTo>
                      <a:pt x="47" y="0"/>
                    </a:lnTo>
                    <a:lnTo>
                      <a:pt x="0" y="0"/>
                    </a:lnTo>
                  </a:path>
                </a:pathLst>
              </a:custGeom>
              <a:noFill/>
              <a:ln w="12675" cap="flat">
                <a:solidFill>
                  <a:srgbClr val="FEFEF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/>
              </a:p>
            </p:txBody>
          </p:sp>
          <p:sp>
            <p:nvSpPr>
              <p:cNvPr id="38" name="Forma Livre: Forma 37">
                <a:extLst>
                  <a:ext uri="{FF2B5EF4-FFF2-40B4-BE49-F238E27FC236}">
                    <a16:creationId xmlns:a16="http://schemas.microsoft.com/office/drawing/2014/main" xmlns="" id="{2FFC1DA7-CF07-307D-3479-12A9C7110F45}"/>
                  </a:ext>
                </a:extLst>
              </p:cNvPr>
              <p:cNvSpPr/>
              <p:nvPr/>
            </p:nvSpPr>
            <p:spPr>
              <a:xfrm>
                <a:off x="5772089" y="3162976"/>
                <a:ext cx="39809" cy="36169"/>
              </a:xfrm>
              <a:custGeom>
                <a:avLst/>
                <a:gdLst>
                  <a:gd name="connsiteX0" fmla="*/ 39810 w 39809"/>
                  <a:gd name="connsiteY0" fmla="*/ 0 h 36169"/>
                  <a:gd name="connsiteX1" fmla="*/ 39767 w 39809"/>
                  <a:gd name="connsiteY1" fmla="*/ 0 h 36169"/>
                  <a:gd name="connsiteX2" fmla="*/ 35350 w 39809"/>
                  <a:gd name="connsiteY2" fmla="*/ 0 h 36169"/>
                  <a:gd name="connsiteX3" fmla="*/ 30937 w 39809"/>
                  <a:gd name="connsiteY3" fmla="*/ 0 h 36169"/>
                  <a:gd name="connsiteX4" fmla="*/ 26524 w 39809"/>
                  <a:gd name="connsiteY4" fmla="*/ 0 h 36169"/>
                  <a:gd name="connsiteX5" fmla="*/ 22111 w 39809"/>
                  <a:gd name="connsiteY5" fmla="*/ 0 h 36169"/>
                  <a:gd name="connsiteX6" fmla="*/ 17698 w 39809"/>
                  <a:gd name="connsiteY6" fmla="*/ 0 h 36169"/>
                  <a:gd name="connsiteX7" fmla="*/ 13285 w 39809"/>
                  <a:gd name="connsiteY7" fmla="*/ 0 h 36169"/>
                  <a:gd name="connsiteX8" fmla="*/ 8873 w 39809"/>
                  <a:gd name="connsiteY8" fmla="*/ 0 h 36169"/>
                  <a:gd name="connsiteX9" fmla="*/ 4460 w 39809"/>
                  <a:gd name="connsiteY9" fmla="*/ 0 h 36169"/>
                  <a:gd name="connsiteX10" fmla="*/ 47 w 39809"/>
                  <a:gd name="connsiteY10" fmla="*/ 0 h 36169"/>
                  <a:gd name="connsiteX11" fmla="*/ 0 w 39809"/>
                  <a:gd name="connsiteY11" fmla="*/ 0 h 36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809" h="36169">
                    <a:moveTo>
                      <a:pt x="39810" y="0"/>
                    </a:moveTo>
                    <a:lnTo>
                      <a:pt x="39767" y="0"/>
                    </a:lnTo>
                    <a:lnTo>
                      <a:pt x="35350" y="0"/>
                    </a:lnTo>
                    <a:lnTo>
                      <a:pt x="30937" y="0"/>
                    </a:lnTo>
                    <a:lnTo>
                      <a:pt x="26524" y="0"/>
                    </a:lnTo>
                    <a:lnTo>
                      <a:pt x="22111" y="0"/>
                    </a:lnTo>
                    <a:lnTo>
                      <a:pt x="17698" y="0"/>
                    </a:lnTo>
                    <a:lnTo>
                      <a:pt x="13285" y="0"/>
                    </a:lnTo>
                    <a:lnTo>
                      <a:pt x="8873" y="0"/>
                    </a:lnTo>
                    <a:lnTo>
                      <a:pt x="4460" y="0"/>
                    </a:lnTo>
                    <a:lnTo>
                      <a:pt x="47" y="0"/>
                    </a:lnTo>
                    <a:lnTo>
                      <a:pt x="0" y="0"/>
                    </a:lnTo>
                  </a:path>
                </a:pathLst>
              </a:custGeom>
              <a:noFill/>
              <a:ln w="12675" cap="flat">
                <a:solidFill>
                  <a:srgbClr val="FEFEF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/>
              </a:p>
            </p:txBody>
          </p:sp>
        </p:grpSp>
        <p:grpSp>
          <p:nvGrpSpPr>
            <p:cNvPr id="39" name="Gráfico 3">
              <a:extLst>
                <a:ext uri="{FF2B5EF4-FFF2-40B4-BE49-F238E27FC236}">
                  <a16:creationId xmlns:a16="http://schemas.microsoft.com/office/drawing/2014/main" xmlns="" id="{3778A3E2-8768-8B2D-272F-7BA761AC176A}"/>
                </a:ext>
              </a:extLst>
            </p:cNvPr>
            <p:cNvGrpSpPr/>
            <p:nvPr/>
          </p:nvGrpSpPr>
          <p:grpSpPr>
            <a:xfrm>
              <a:off x="5001486" y="3132447"/>
              <a:ext cx="3198278" cy="2067680"/>
              <a:chOff x="5808309" y="3159341"/>
              <a:chExt cx="3198278" cy="2067680"/>
            </a:xfrm>
            <a:noFill/>
          </p:grpSpPr>
          <p:sp>
            <p:nvSpPr>
              <p:cNvPr id="40" name="Forma Livre: Forma 39">
                <a:extLst>
                  <a:ext uri="{FF2B5EF4-FFF2-40B4-BE49-F238E27FC236}">
                    <a16:creationId xmlns:a16="http://schemas.microsoft.com/office/drawing/2014/main" xmlns="" id="{0E51D534-ACEB-6387-CDFF-6D02C01E01A8}"/>
                  </a:ext>
                </a:extLst>
              </p:cNvPr>
              <p:cNvSpPr/>
              <p:nvPr/>
            </p:nvSpPr>
            <p:spPr>
              <a:xfrm>
                <a:off x="5811899" y="3159341"/>
                <a:ext cx="35906" cy="2067680"/>
              </a:xfrm>
              <a:custGeom>
                <a:avLst/>
                <a:gdLst>
                  <a:gd name="connsiteX0" fmla="*/ 0 w 35906"/>
                  <a:gd name="connsiteY0" fmla="*/ 2067681 h 2067680"/>
                  <a:gd name="connsiteX1" fmla="*/ 0 w 35906"/>
                  <a:gd name="connsiteY1" fmla="*/ 2064060 h 2067680"/>
                  <a:gd name="connsiteX2" fmla="*/ 0 w 35906"/>
                  <a:gd name="connsiteY2" fmla="*/ 1858015 h 2067680"/>
                  <a:gd name="connsiteX3" fmla="*/ 0 w 35906"/>
                  <a:gd name="connsiteY3" fmla="*/ 1651969 h 2067680"/>
                  <a:gd name="connsiteX4" fmla="*/ 0 w 35906"/>
                  <a:gd name="connsiteY4" fmla="*/ 1445928 h 2067680"/>
                  <a:gd name="connsiteX5" fmla="*/ 0 w 35906"/>
                  <a:gd name="connsiteY5" fmla="*/ 1239882 h 2067680"/>
                  <a:gd name="connsiteX6" fmla="*/ 0 w 35906"/>
                  <a:gd name="connsiteY6" fmla="*/ 1033840 h 2067680"/>
                  <a:gd name="connsiteX7" fmla="*/ 0 w 35906"/>
                  <a:gd name="connsiteY7" fmla="*/ 827795 h 2067680"/>
                  <a:gd name="connsiteX8" fmla="*/ 0 w 35906"/>
                  <a:gd name="connsiteY8" fmla="*/ 621750 h 2067680"/>
                  <a:gd name="connsiteX9" fmla="*/ 0 w 35906"/>
                  <a:gd name="connsiteY9" fmla="*/ 415708 h 2067680"/>
                  <a:gd name="connsiteX10" fmla="*/ 0 w 35906"/>
                  <a:gd name="connsiteY10" fmla="*/ 209662 h 2067680"/>
                  <a:gd name="connsiteX11" fmla="*/ 0 w 35906"/>
                  <a:gd name="connsiteY11" fmla="*/ 3621 h 2067680"/>
                  <a:gd name="connsiteX12" fmla="*/ 0 w 35906"/>
                  <a:gd name="connsiteY12" fmla="*/ 0 h 2067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906" h="2067680">
                    <a:moveTo>
                      <a:pt x="0" y="2067681"/>
                    </a:moveTo>
                    <a:lnTo>
                      <a:pt x="0" y="2064060"/>
                    </a:lnTo>
                    <a:lnTo>
                      <a:pt x="0" y="1858015"/>
                    </a:lnTo>
                    <a:lnTo>
                      <a:pt x="0" y="1651969"/>
                    </a:lnTo>
                    <a:lnTo>
                      <a:pt x="0" y="1445928"/>
                    </a:lnTo>
                    <a:lnTo>
                      <a:pt x="0" y="1239882"/>
                    </a:lnTo>
                    <a:lnTo>
                      <a:pt x="0" y="1033840"/>
                    </a:lnTo>
                    <a:lnTo>
                      <a:pt x="0" y="827795"/>
                    </a:lnTo>
                    <a:lnTo>
                      <a:pt x="0" y="621750"/>
                    </a:lnTo>
                    <a:lnTo>
                      <a:pt x="0" y="415708"/>
                    </a:lnTo>
                    <a:lnTo>
                      <a:pt x="0" y="209662"/>
                    </a:lnTo>
                    <a:lnTo>
                      <a:pt x="0" y="3621"/>
                    </a:lnTo>
                    <a:lnTo>
                      <a:pt x="0" y="0"/>
                    </a:lnTo>
                  </a:path>
                </a:pathLst>
              </a:custGeom>
              <a:noFill/>
              <a:ln w="7185" cap="flat">
                <a:solidFill>
                  <a:srgbClr val="FEFEFE">
                    <a:alpha val="5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/>
              </a:p>
            </p:txBody>
          </p:sp>
          <p:sp>
            <p:nvSpPr>
              <p:cNvPr id="41" name="Forma Livre: Forma 40">
                <a:extLst>
                  <a:ext uri="{FF2B5EF4-FFF2-40B4-BE49-F238E27FC236}">
                    <a16:creationId xmlns:a16="http://schemas.microsoft.com/office/drawing/2014/main" xmlns="" id="{AE121661-D4E4-74C1-F053-854FE105CDC7}"/>
                  </a:ext>
                </a:extLst>
              </p:cNvPr>
              <p:cNvSpPr/>
              <p:nvPr/>
            </p:nvSpPr>
            <p:spPr>
              <a:xfrm>
                <a:off x="6166461" y="3159341"/>
                <a:ext cx="35906" cy="2067680"/>
              </a:xfrm>
              <a:custGeom>
                <a:avLst/>
                <a:gdLst>
                  <a:gd name="connsiteX0" fmla="*/ 0 w 35906"/>
                  <a:gd name="connsiteY0" fmla="*/ 2067681 h 2067680"/>
                  <a:gd name="connsiteX1" fmla="*/ 0 w 35906"/>
                  <a:gd name="connsiteY1" fmla="*/ 2064060 h 2067680"/>
                  <a:gd name="connsiteX2" fmla="*/ 0 w 35906"/>
                  <a:gd name="connsiteY2" fmla="*/ 1858015 h 2067680"/>
                  <a:gd name="connsiteX3" fmla="*/ 0 w 35906"/>
                  <a:gd name="connsiteY3" fmla="*/ 1651969 h 2067680"/>
                  <a:gd name="connsiteX4" fmla="*/ 0 w 35906"/>
                  <a:gd name="connsiteY4" fmla="*/ 1445928 h 2067680"/>
                  <a:gd name="connsiteX5" fmla="*/ 0 w 35906"/>
                  <a:gd name="connsiteY5" fmla="*/ 1239882 h 2067680"/>
                  <a:gd name="connsiteX6" fmla="*/ 0 w 35906"/>
                  <a:gd name="connsiteY6" fmla="*/ 1033840 h 2067680"/>
                  <a:gd name="connsiteX7" fmla="*/ 0 w 35906"/>
                  <a:gd name="connsiteY7" fmla="*/ 827795 h 2067680"/>
                  <a:gd name="connsiteX8" fmla="*/ 0 w 35906"/>
                  <a:gd name="connsiteY8" fmla="*/ 621750 h 2067680"/>
                  <a:gd name="connsiteX9" fmla="*/ 0 w 35906"/>
                  <a:gd name="connsiteY9" fmla="*/ 415708 h 2067680"/>
                  <a:gd name="connsiteX10" fmla="*/ 0 w 35906"/>
                  <a:gd name="connsiteY10" fmla="*/ 209662 h 2067680"/>
                  <a:gd name="connsiteX11" fmla="*/ 0 w 35906"/>
                  <a:gd name="connsiteY11" fmla="*/ 3621 h 2067680"/>
                  <a:gd name="connsiteX12" fmla="*/ 0 w 35906"/>
                  <a:gd name="connsiteY12" fmla="*/ 0 h 2067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906" h="2067680">
                    <a:moveTo>
                      <a:pt x="0" y="2067681"/>
                    </a:moveTo>
                    <a:lnTo>
                      <a:pt x="0" y="2064060"/>
                    </a:lnTo>
                    <a:lnTo>
                      <a:pt x="0" y="1858015"/>
                    </a:lnTo>
                    <a:lnTo>
                      <a:pt x="0" y="1651969"/>
                    </a:lnTo>
                    <a:lnTo>
                      <a:pt x="0" y="1445928"/>
                    </a:lnTo>
                    <a:lnTo>
                      <a:pt x="0" y="1239882"/>
                    </a:lnTo>
                    <a:lnTo>
                      <a:pt x="0" y="1033840"/>
                    </a:lnTo>
                    <a:lnTo>
                      <a:pt x="0" y="827795"/>
                    </a:lnTo>
                    <a:lnTo>
                      <a:pt x="0" y="621750"/>
                    </a:lnTo>
                    <a:lnTo>
                      <a:pt x="0" y="415708"/>
                    </a:lnTo>
                    <a:lnTo>
                      <a:pt x="0" y="209662"/>
                    </a:lnTo>
                    <a:lnTo>
                      <a:pt x="0" y="3621"/>
                    </a:lnTo>
                    <a:lnTo>
                      <a:pt x="0" y="0"/>
                    </a:lnTo>
                  </a:path>
                </a:pathLst>
              </a:custGeom>
              <a:noFill/>
              <a:ln w="7185" cap="flat">
                <a:solidFill>
                  <a:srgbClr val="FEFEFE">
                    <a:alpha val="5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/>
              </a:p>
            </p:txBody>
          </p:sp>
          <p:sp>
            <p:nvSpPr>
              <p:cNvPr id="42" name="Forma Livre: Forma 41">
                <a:extLst>
                  <a:ext uri="{FF2B5EF4-FFF2-40B4-BE49-F238E27FC236}">
                    <a16:creationId xmlns:a16="http://schemas.microsoft.com/office/drawing/2014/main" xmlns="" id="{55EF932E-DFFF-71BD-370C-ADD612926D92}"/>
                  </a:ext>
                </a:extLst>
              </p:cNvPr>
              <p:cNvSpPr/>
              <p:nvPr/>
            </p:nvSpPr>
            <p:spPr>
              <a:xfrm>
                <a:off x="6521025" y="3159341"/>
                <a:ext cx="35906" cy="2067680"/>
              </a:xfrm>
              <a:custGeom>
                <a:avLst/>
                <a:gdLst>
                  <a:gd name="connsiteX0" fmla="*/ 0 w 35906"/>
                  <a:gd name="connsiteY0" fmla="*/ 2067681 h 2067680"/>
                  <a:gd name="connsiteX1" fmla="*/ 0 w 35906"/>
                  <a:gd name="connsiteY1" fmla="*/ 2064060 h 2067680"/>
                  <a:gd name="connsiteX2" fmla="*/ 0 w 35906"/>
                  <a:gd name="connsiteY2" fmla="*/ 1858015 h 2067680"/>
                  <a:gd name="connsiteX3" fmla="*/ 0 w 35906"/>
                  <a:gd name="connsiteY3" fmla="*/ 1651969 h 2067680"/>
                  <a:gd name="connsiteX4" fmla="*/ 0 w 35906"/>
                  <a:gd name="connsiteY4" fmla="*/ 1445928 h 2067680"/>
                  <a:gd name="connsiteX5" fmla="*/ 0 w 35906"/>
                  <a:gd name="connsiteY5" fmla="*/ 1239882 h 2067680"/>
                  <a:gd name="connsiteX6" fmla="*/ 0 w 35906"/>
                  <a:gd name="connsiteY6" fmla="*/ 1033840 h 2067680"/>
                  <a:gd name="connsiteX7" fmla="*/ 0 w 35906"/>
                  <a:gd name="connsiteY7" fmla="*/ 827795 h 2067680"/>
                  <a:gd name="connsiteX8" fmla="*/ 0 w 35906"/>
                  <a:gd name="connsiteY8" fmla="*/ 621750 h 2067680"/>
                  <a:gd name="connsiteX9" fmla="*/ 0 w 35906"/>
                  <a:gd name="connsiteY9" fmla="*/ 415708 h 2067680"/>
                  <a:gd name="connsiteX10" fmla="*/ 0 w 35906"/>
                  <a:gd name="connsiteY10" fmla="*/ 209662 h 2067680"/>
                  <a:gd name="connsiteX11" fmla="*/ 0 w 35906"/>
                  <a:gd name="connsiteY11" fmla="*/ 3621 h 2067680"/>
                  <a:gd name="connsiteX12" fmla="*/ 0 w 35906"/>
                  <a:gd name="connsiteY12" fmla="*/ 0 h 2067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906" h="2067680">
                    <a:moveTo>
                      <a:pt x="0" y="2067681"/>
                    </a:moveTo>
                    <a:lnTo>
                      <a:pt x="0" y="2064060"/>
                    </a:lnTo>
                    <a:lnTo>
                      <a:pt x="0" y="1858015"/>
                    </a:lnTo>
                    <a:lnTo>
                      <a:pt x="0" y="1651969"/>
                    </a:lnTo>
                    <a:lnTo>
                      <a:pt x="0" y="1445928"/>
                    </a:lnTo>
                    <a:lnTo>
                      <a:pt x="0" y="1239882"/>
                    </a:lnTo>
                    <a:lnTo>
                      <a:pt x="0" y="1033840"/>
                    </a:lnTo>
                    <a:lnTo>
                      <a:pt x="0" y="827795"/>
                    </a:lnTo>
                    <a:lnTo>
                      <a:pt x="0" y="621750"/>
                    </a:lnTo>
                    <a:lnTo>
                      <a:pt x="0" y="415708"/>
                    </a:lnTo>
                    <a:lnTo>
                      <a:pt x="0" y="209662"/>
                    </a:lnTo>
                    <a:lnTo>
                      <a:pt x="0" y="3621"/>
                    </a:lnTo>
                    <a:lnTo>
                      <a:pt x="0" y="0"/>
                    </a:lnTo>
                  </a:path>
                </a:pathLst>
              </a:custGeom>
              <a:noFill/>
              <a:ln w="7185" cap="flat">
                <a:solidFill>
                  <a:srgbClr val="FEFEFE">
                    <a:alpha val="5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/>
              </a:p>
            </p:txBody>
          </p:sp>
          <p:sp>
            <p:nvSpPr>
              <p:cNvPr id="43" name="Forma Livre: Forma 42">
                <a:extLst>
                  <a:ext uri="{FF2B5EF4-FFF2-40B4-BE49-F238E27FC236}">
                    <a16:creationId xmlns:a16="http://schemas.microsoft.com/office/drawing/2014/main" xmlns="" id="{71B8FE74-5845-48CA-8C88-E4F79F67C1C6}"/>
                  </a:ext>
                </a:extLst>
              </p:cNvPr>
              <p:cNvSpPr/>
              <p:nvPr/>
            </p:nvSpPr>
            <p:spPr>
              <a:xfrm>
                <a:off x="6875586" y="3159341"/>
                <a:ext cx="35906" cy="2067680"/>
              </a:xfrm>
              <a:custGeom>
                <a:avLst/>
                <a:gdLst>
                  <a:gd name="connsiteX0" fmla="*/ 0 w 35906"/>
                  <a:gd name="connsiteY0" fmla="*/ 2067681 h 2067680"/>
                  <a:gd name="connsiteX1" fmla="*/ 0 w 35906"/>
                  <a:gd name="connsiteY1" fmla="*/ 2064060 h 2067680"/>
                  <a:gd name="connsiteX2" fmla="*/ 0 w 35906"/>
                  <a:gd name="connsiteY2" fmla="*/ 1858015 h 2067680"/>
                  <a:gd name="connsiteX3" fmla="*/ 0 w 35906"/>
                  <a:gd name="connsiteY3" fmla="*/ 1651969 h 2067680"/>
                  <a:gd name="connsiteX4" fmla="*/ 0 w 35906"/>
                  <a:gd name="connsiteY4" fmla="*/ 1445928 h 2067680"/>
                  <a:gd name="connsiteX5" fmla="*/ 0 w 35906"/>
                  <a:gd name="connsiteY5" fmla="*/ 1239882 h 2067680"/>
                  <a:gd name="connsiteX6" fmla="*/ 0 w 35906"/>
                  <a:gd name="connsiteY6" fmla="*/ 1033840 h 2067680"/>
                  <a:gd name="connsiteX7" fmla="*/ 0 w 35906"/>
                  <a:gd name="connsiteY7" fmla="*/ 827795 h 2067680"/>
                  <a:gd name="connsiteX8" fmla="*/ 0 w 35906"/>
                  <a:gd name="connsiteY8" fmla="*/ 621750 h 2067680"/>
                  <a:gd name="connsiteX9" fmla="*/ 0 w 35906"/>
                  <a:gd name="connsiteY9" fmla="*/ 415708 h 2067680"/>
                  <a:gd name="connsiteX10" fmla="*/ 0 w 35906"/>
                  <a:gd name="connsiteY10" fmla="*/ 209662 h 2067680"/>
                  <a:gd name="connsiteX11" fmla="*/ 0 w 35906"/>
                  <a:gd name="connsiteY11" fmla="*/ 3621 h 2067680"/>
                  <a:gd name="connsiteX12" fmla="*/ 0 w 35906"/>
                  <a:gd name="connsiteY12" fmla="*/ 0 h 2067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906" h="2067680">
                    <a:moveTo>
                      <a:pt x="0" y="2067681"/>
                    </a:moveTo>
                    <a:lnTo>
                      <a:pt x="0" y="2064060"/>
                    </a:lnTo>
                    <a:lnTo>
                      <a:pt x="0" y="1858015"/>
                    </a:lnTo>
                    <a:lnTo>
                      <a:pt x="0" y="1651969"/>
                    </a:lnTo>
                    <a:lnTo>
                      <a:pt x="0" y="1445928"/>
                    </a:lnTo>
                    <a:lnTo>
                      <a:pt x="0" y="1239882"/>
                    </a:lnTo>
                    <a:lnTo>
                      <a:pt x="0" y="1033840"/>
                    </a:lnTo>
                    <a:lnTo>
                      <a:pt x="0" y="827795"/>
                    </a:lnTo>
                    <a:lnTo>
                      <a:pt x="0" y="621750"/>
                    </a:lnTo>
                    <a:lnTo>
                      <a:pt x="0" y="415708"/>
                    </a:lnTo>
                    <a:lnTo>
                      <a:pt x="0" y="209662"/>
                    </a:lnTo>
                    <a:lnTo>
                      <a:pt x="0" y="3621"/>
                    </a:lnTo>
                    <a:lnTo>
                      <a:pt x="0" y="0"/>
                    </a:lnTo>
                  </a:path>
                </a:pathLst>
              </a:custGeom>
              <a:noFill/>
              <a:ln w="7185" cap="flat">
                <a:solidFill>
                  <a:srgbClr val="FEFEFE">
                    <a:alpha val="5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/>
              </a:p>
            </p:txBody>
          </p:sp>
          <p:sp>
            <p:nvSpPr>
              <p:cNvPr id="44" name="Forma Livre: Forma 43">
                <a:extLst>
                  <a:ext uri="{FF2B5EF4-FFF2-40B4-BE49-F238E27FC236}">
                    <a16:creationId xmlns:a16="http://schemas.microsoft.com/office/drawing/2014/main" xmlns="" id="{15EF0C5C-EFCA-BE1E-A764-13C71B65C7AD}"/>
                  </a:ext>
                </a:extLst>
              </p:cNvPr>
              <p:cNvSpPr/>
              <p:nvPr/>
            </p:nvSpPr>
            <p:spPr>
              <a:xfrm>
                <a:off x="7230137" y="3159341"/>
                <a:ext cx="35906" cy="2067680"/>
              </a:xfrm>
              <a:custGeom>
                <a:avLst/>
                <a:gdLst>
                  <a:gd name="connsiteX0" fmla="*/ 0 w 35906"/>
                  <a:gd name="connsiteY0" fmla="*/ 2067681 h 2067680"/>
                  <a:gd name="connsiteX1" fmla="*/ 0 w 35906"/>
                  <a:gd name="connsiteY1" fmla="*/ 2064060 h 2067680"/>
                  <a:gd name="connsiteX2" fmla="*/ 0 w 35906"/>
                  <a:gd name="connsiteY2" fmla="*/ 1858015 h 2067680"/>
                  <a:gd name="connsiteX3" fmla="*/ 0 w 35906"/>
                  <a:gd name="connsiteY3" fmla="*/ 1651969 h 2067680"/>
                  <a:gd name="connsiteX4" fmla="*/ 0 w 35906"/>
                  <a:gd name="connsiteY4" fmla="*/ 1445928 h 2067680"/>
                  <a:gd name="connsiteX5" fmla="*/ 0 w 35906"/>
                  <a:gd name="connsiteY5" fmla="*/ 1239882 h 2067680"/>
                  <a:gd name="connsiteX6" fmla="*/ 0 w 35906"/>
                  <a:gd name="connsiteY6" fmla="*/ 1033840 h 2067680"/>
                  <a:gd name="connsiteX7" fmla="*/ 0 w 35906"/>
                  <a:gd name="connsiteY7" fmla="*/ 827795 h 2067680"/>
                  <a:gd name="connsiteX8" fmla="*/ 0 w 35906"/>
                  <a:gd name="connsiteY8" fmla="*/ 621750 h 2067680"/>
                  <a:gd name="connsiteX9" fmla="*/ 0 w 35906"/>
                  <a:gd name="connsiteY9" fmla="*/ 415708 h 2067680"/>
                  <a:gd name="connsiteX10" fmla="*/ 0 w 35906"/>
                  <a:gd name="connsiteY10" fmla="*/ 209662 h 2067680"/>
                  <a:gd name="connsiteX11" fmla="*/ 0 w 35906"/>
                  <a:gd name="connsiteY11" fmla="*/ 3621 h 2067680"/>
                  <a:gd name="connsiteX12" fmla="*/ 0 w 35906"/>
                  <a:gd name="connsiteY12" fmla="*/ 0 h 2067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906" h="2067680">
                    <a:moveTo>
                      <a:pt x="0" y="2067681"/>
                    </a:moveTo>
                    <a:lnTo>
                      <a:pt x="0" y="2064060"/>
                    </a:lnTo>
                    <a:lnTo>
                      <a:pt x="0" y="1858015"/>
                    </a:lnTo>
                    <a:lnTo>
                      <a:pt x="0" y="1651969"/>
                    </a:lnTo>
                    <a:lnTo>
                      <a:pt x="0" y="1445928"/>
                    </a:lnTo>
                    <a:lnTo>
                      <a:pt x="0" y="1239882"/>
                    </a:lnTo>
                    <a:lnTo>
                      <a:pt x="0" y="1033840"/>
                    </a:lnTo>
                    <a:lnTo>
                      <a:pt x="0" y="827795"/>
                    </a:lnTo>
                    <a:lnTo>
                      <a:pt x="0" y="621750"/>
                    </a:lnTo>
                    <a:lnTo>
                      <a:pt x="0" y="415708"/>
                    </a:lnTo>
                    <a:lnTo>
                      <a:pt x="0" y="209662"/>
                    </a:lnTo>
                    <a:lnTo>
                      <a:pt x="0" y="3621"/>
                    </a:lnTo>
                    <a:lnTo>
                      <a:pt x="0" y="0"/>
                    </a:lnTo>
                  </a:path>
                </a:pathLst>
              </a:custGeom>
              <a:noFill/>
              <a:ln w="7185" cap="flat">
                <a:solidFill>
                  <a:srgbClr val="FEFEFE">
                    <a:alpha val="5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/>
              </a:p>
            </p:txBody>
          </p:sp>
          <p:sp>
            <p:nvSpPr>
              <p:cNvPr id="45" name="Forma Livre: Forma 44">
                <a:extLst>
                  <a:ext uri="{FF2B5EF4-FFF2-40B4-BE49-F238E27FC236}">
                    <a16:creationId xmlns:a16="http://schemas.microsoft.com/office/drawing/2014/main" xmlns="" id="{467FB63F-76AF-3717-644F-383F1330DB55}"/>
                  </a:ext>
                </a:extLst>
              </p:cNvPr>
              <p:cNvSpPr/>
              <p:nvPr/>
            </p:nvSpPr>
            <p:spPr>
              <a:xfrm>
                <a:off x="7584716" y="3159341"/>
                <a:ext cx="35906" cy="2067680"/>
              </a:xfrm>
              <a:custGeom>
                <a:avLst/>
                <a:gdLst>
                  <a:gd name="connsiteX0" fmla="*/ 0 w 35906"/>
                  <a:gd name="connsiteY0" fmla="*/ 2067681 h 2067680"/>
                  <a:gd name="connsiteX1" fmla="*/ 0 w 35906"/>
                  <a:gd name="connsiteY1" fmla="*/ 2064060 h 2067680"/>
                  <a:gd name="connsiteX2" fmla="*/ 0 w 35906"/>
                  <a:gd name="connsiteY2" fmla="*/ 1858015 h 2067680"/>
                  <a:gd name="connsiteX3" fmla="*/ 0 w 35906"/>
                  <a:gd name="connsiteY3" fmla="*/ 1651969 h 2067680"/>
                  <a:gd name="connsiteX4" fmla="*/ 0 w 35906"/>
                  <a:gd name="connsiteY4" fmla="*/ 1445928 h 2067680"/>
                  <a:gd name="connsiteX5" fmla="*/ 0 w 35906"/>
                  <a:gd name="connsiteY5" fmla="*/ 1239882 h 2067680"/>
                  <a:gd name="connsiteX6" fmla="*/ 0 w 35906"/>
                  <a:gd name="connsiteY6" fmla="*/ 1033840 h 2067680"/>
                  <a:gd name="connsiteX7" fmla="*/ 0 w 35906"/>
                  <a:gd name="connsiteY7" fmla="*/ 827795 h 2067680"/>
                  <a:gd name="connsiteX8" fmla="*/ 0 w 35906"/>
                  <a:gd name="connsiteY8" fmla="*/ 621750 h 2067680"/>
                  <a:gd name="connsiteX9" fmla="*/ 0 w 35906"/>
                  <a:gd name="connsiteY9" fmla="*/ 415708 h 2067680"/>
                  <a:gd name="connsiteX10" fmla="*/ 0 w 35906"/>
                  <a:gd name="connsiteY10" fmla="*/ 209662 h 2067680"/>
                  <a:gd name="connsiteX11" fmla="*/ 0 w 35906"/>
                  <a:gd name="connsiteY11" fmla="*/ 3621 h 2067680"/>
                  <a:gd name="connsiteX12" fmla="*/ 0 w 35906"/>
                  <a:gd name="connsiteY12" fmla="*/ 0 h 2067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906" h="2067680">
                    <a:moveTo>
                      <a:pt x="0" y="2067681"/>
                    </a:moveTo>
                    <a:lnTo>
                      <a:pt x="0" y="2064060"/>
                    </a:lnTo>
                    <a:lnTo>
                      <a:pt x="0" y="1858015"/>
                    </a:lnTo>
                    <a:lnTo>
                      <a:pt x="0" y="1651969"/>
                    </a:lnTo>
                    <a:lnTo>
                      <a:pt x="0" y="1445928"/>
                    </a:lnTo>
                    <a:lnTo>
                      <a:pt x="0" y="1239882"/>
                    </a:lnTo>
                    <a:lnTo>
                      <a:pt x="0" y="1033840"/>
                    </a:lnTo>
                    <a:lnTo>
                      <a:pt x="0" y="827795"/>
                    </a:lnTo>
                    <a:lnTo>
                      <a:pt x="0" y="621750"/>
                    </a:lnTo>
                    <a:lnTo>
                      <a:pt x="0" y="415708"/>
                    </a:lnTo>
                    <a:lnTo>
                      <a:pt x="0" y="209662"/>
                    </a:lnTo>
                    <a:lnTo>
                      <a:pt x="0" y="3621"/>
                    </a:lnTo>
                    <a:lnTo>
                      <a:pt x="0" y="0"/>
                    </a:lnTo>
                  </a:path>
                </a:pathLst>
              </a:custGeom>
              <a:noFill/>
              <a:ln w="7185" cap="flat">
                <a:solidFill>
                  <a:srgbClr val="FEFEFE">
                    <a:alpha val="5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/>
              </a:p>
            </p:txBody>
          </p:sp>
          <p:sp>
            <p:nvSpPr>
              <p:cNvPr id="46" name="Forma Livre: Forma 45">
                <a:extLst>
                  <a:ext uri="{FF2B5EF4-FFF2-40B4-BE49-F238E27FC236}">
                    <a16:creationId xmlns:a16="http://schemas.microsoft.com/office/drawing/2014/main" xmlns="" id="{79F10732-8333-BAF3-FAC6-334A98A0BAFF}"/>
                  </a:ext>
                </a:extLst>
              </p:cNvPr>
              <p:cNvSpPr/>
              <p:nvPr/>
            </p:nvSpPr>
            <p:spPr>
              <a:xfrm>
                <a:off x="7939259" y="3159341"/>
                <a:ext cx="35906" cy="2067680"/>
              </a:xfrm>
              <a:custGeom>
                <a:avLst/>
                <a:gdLst>
                  <a:gd name="connsiteX0" fmla="*/ 0 w 35906"/>
                  <a:gd name="connsiteY0" fmla="*/ 2067681 h 2067680"/>
                  <a:gd name="connsiteX1" fmla="*/ 0 w 35906"/>
                  <a:gd name="connsiteY1" fmla="*/ 2064060 h 2067680"/>
                  <a:gd name="connsiteX2" fmla="*/ 0 w 35906"/>
                  <a:gd name="connsiteY2" fmla="*/ 1858015 h 2067680"/>
                  <a:gd name="connsiteX3" fmla="*/ 0 w 35906"/>
                  <a:gd name="connsiteY3" fmla="*/ 1651969 h 2067680"/>
                  <a:gd name="connsiteX4" fmla="*/ 0 w 35906"/>
                  <a:gd name="connsiteY4" fmla="*/ 1445928 h 2067680"/>
                  <a:gd name="connsiteX5" fmla="*/ 0 w 35906"/>
                  <a:gd name="connsiteY5" fmla="*/ 1239882 h 2067680"/>
                  <a:gd name="connsiteX6" fmla="*/ 0 w 35906"/>
                  <a:gd name="connsiteY6" fmla="*/ 1033840 h 2067680"/>
                  <a:gd name="connsiteX7" fmla="*/ 0 w 35906"/>
                  <a:gd name="connsiteY7" fmla="*/ 827795 h 2067680"/>
                  <a:gd name="connsiteX8" fmla="*/ 0 w 35906"/>
                  <a:gd name="connsiteY8" fmla="*/ 621750 h 2067680"/>
                  <a:gd name="connsiteX9" fmla="*/ 0 w 35906"/>
                  <a:gd name="connsiteY9" fmla="*/ 415708 h 2067680"/>
                  <a:gd name="connsiteX10" fmla="*/ 0 w 35906"/>
                  <a:gd name="connsiteY10" fmla="*/ 209662 h 2067680"/>
                  <a:gd name="connsiteX11" fmla="*/ 0 w 35906"/>
                  <a:gd name="connsiteY11" fmla="*/ 3621 h 2067680"/>
                  <a:gd name="connsiteX12" fmla="*/ 0 w 35906"/>
                  <a:gd name="connsiteY12" fmla="*/ 0 h 2067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906" h="2067680">
                    <a:moveTo>
                      <a:pt x="0" y="2067681"/>
                    </a:moveTo>
                    <a:lnTo>
                      <a:pt x="0" y="2064060"/>
                    </a:lnTo>
                    <a:lnTo>
                      <a:pt x="0" y="1858015"/>
                    </a:lnTo>
                    <a:lnTo>
                      <a:pt x="0" y="1651969"/>
                    </a:lnTo>
                    <a:lnTo>
                      <a:pt x="0" y="1445928"/>
                    </a:lnTo>
                    <a:lnTo>
                      <a:pt x="0" y="1239882"/>
                    </a:lnTo>
                    <a:lnTo>
                      <a:pt x="0" y="1033840"/>
                    </a:lnTo>
                    <a:lnTo>
                      <a:pt x="0" y="827795"/>
                    </a:lnTo>
                    <a:lnTo>
                      <a:pt x="0" y="621750"/>
                    </a:lnTo>
                    <a:lnTo>
                      <a:pt x="0" y="415708"/>
                    </a:lnTo>
                    <a:lnTo>
                      <a:pt x="0" y="209662"/>
                    </a:lnTo>
                    <a:lnTo>
                      <a:pt x="0" y="3621"/>
                    </a:lnTo>
                    <a:lnTo>
                      <a:pt x="0" y="0"/>
                    </a:lnTo>
                  </a:path>
                </a:pathLst>
              </a:custGeom>
              <a:noFill/>
              <a:ln w="7185" cap="flat">
                <a:solidFill>
                  <a:srgbClr val="FEFEFE">
                    <a:alpha val="5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/>
              </a:p>
            </p:txBody>
          </p:sp>
          <p:sp>
            <p:nvSpPr>
              <p:cNvPr id="47" name="Forma Livre: Forma 46">
                <a:extLst>
                  <a:ext uri="{FF2B5EF4-FFF2-40B4-BE49-F238E27FC236}">
                    <a16:creationId xmlns:a16="http://schemas.microsoft.com/office/drawing/2014/main" xmlns="" id="{1F3A0923-D1C0-0F8D-EDB2-0917E2AF7BEF}"/>
                  </a:ext>
                </a:extLst>
              </p:cNvPr>
              <p:cNvSpPr/>
              <p:nvPr/>
            </p:nvSpPr>
            <p:spPr>
              <a:xfrm>
                <a:off x="8293838" y="3159341"/>
                <a:ext cx="35906" cy="2067680"/>
              </a:xfrm>
              <a:custGeom>
                <a:avLst/>
                <a:gdLst>
                  <a:gd name="connsiteX0" fmla="*/ 0 w 35906"/>
                  <a:gd name="connsiteY0" fmla="*/ 2067681 h 2067680"/>
                  <a:gd name="connsiteX1" fmla="*/ 0 w 35906"/>
                  <a:gd name="connsiteY1" fmla="*/ 2064060 h 2067680"/>
                  <a:gd name="connsiteX2" fmla="*/ 0 w 35906"/>
                  <a:gd name="connsiteY2" fmla="*/ 1858015 h 2067680"/>
                  <a:gd name="connsiteX3" fmla="*/ 0 w 35906"/>
                  <a:gd name="connsiteY3" fmla="*/ 1651969 h 2067680"/>
                  <a:gd name="connsiteX4" fmla="*/ 0 w 35906"/>
                  <a:gd name="connsiteY4" fmla="*/ 1445928 h 2067680"/>
                  <a:gd name="connsiteX5" fmla="*/ 0 w 35906"/>
                  <a:gd name="connsiteY5" fmla="*/ 1239882 h 2067680"/>
                  <a:gd name="connsiteX6" fmla="*/ 0 w 35906"/>
                  <a:gd name="connsiteY6" fmla="*/ 1033840 h 2067680"/>
                  <a:gd name="connsiteX7" fmla="*/ 0 w 35906"/>
                  <a:gd name="connsiteY7" fmla="*/ 827795 h 2067680"/>
                  <a:gd name="connsiteX8" fmla="*/ 0 w 35906"/>
                  <a:gd name="connsiteY8" fmla="*/ 621750 h 2067680"/>
                  <a:gd name="connsiteX9" fmla="*/ 0 w 35906"/>
                  <a:gd name="connsiteY9" fmla="*/ 415708 h 2067680"/>
                  <a:gd name="connsiteX10" fmla="*/ 0 w 35906"/>
                  <a:gd name="connsiteY10" fmla="*/ 209662 h 2067680"/>
                  <a:gd name="connsiteX11" fmla="*/ 0 w 35906"/>
                  <a:gd name="connsiteY11" fmla="*/ 3621 h 2067680"/>
                  <a:gd name="connsiteX12" fmla="*/ 0 w 35906"/>
                  <a:gd name="connsiteY12" fmla="*/ 0 h 2067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906" h="2067680">
                    <a:moveTo>
                      <a:pt x="0" y="2067681"/>
                    </a:moveTo>
                    <a:lnTo>
                      <a:pt x="0" y="2064060"/>
                    </a:lnTo>
                    <a:lnTo>
                      <a:pt x="0" y="1858015"/>
                    </a:lnTo>
                    <a:lnTo>
                      <a:pt x="0" y="1651969"/>
                    </a:lnTo>
                    <a:lnTo>
                      <a:pt x="0" y="1445928"/>
                    </a:lnTo>
                    <a:lnTo>
                      <a:pt x="0" y="1239882"/>
                    </a:lnTo>
                    <a:lnTo>
                      <a:pt x="0" y="1033840"/>
                    </a:lnTo>
                    <a:lnTo>
                      <a:pt x="0" y="827795"/>
                    </a:lnTo>
                    <a:lnTo>
                      <a:pt x="0" y="621750"/>
                    </a:lnTo>
                    <a:lnTo>
                      <a:pt x="0" y="415708"/>
                    </a:lnTo>
                    <a:lnTo>
                      <a:pt x="0" y="209662"/>
                    </a:lnTo>
                    <a:lnTo>
                      <a:pt x="0" y="3621"/>
                    </a:lnTo>
                    <a:lnTo>
                      <a:pt x="0" y="0"/>
                    </a:lnTo>
                  </a:path>
                </a:pathLst>
              </a:custGeom>
              <a:noFill/>
              <a:ln w="7185" cap="flat">
                <a:solidFill>
                  <a:srgbClr val="FEFEFE">
                    <a:alpha val="5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/>
              </a:p>
            </p:txBody>
          </p:sp>
          <p:sp>
            <p:nvSpPr>
              <p:cNvPr id="48" name="Forma Livre: Forma 47">
                <a:extLst>
                  <a:ext uri="{FF2B5EF4-FFF2-40B4-BE49-F238E27FC236}">
                    <a16:creationId xmlns:a16="http://schemas.microsoft.com/office/drawing/2014/main" xmlns="" id="{8B0A016E-CC95-A2D7-4FB3-D7908D977E0E}"/>
                  </a:ext>
                </a:extLst>
              </p:cNvPr>
              <p:cNvSpPr/>
              <p:nvPr/>
            </p:nvSpPr>
            <p:spPr>
              <a:xfrm>
                <a:off x="8648417" y="3159341"/>
                <a:ext cx="35906" cy="2067680"/>
              </a:xfrm>
              <a:custGeom>
                <a:avLst/>
                <a:gdLst>
                  <a:gd name="connsiteX0" fmla="*/ 0 w 35906"/>
                  <a:gd name="connsiteY0" fmla="*/ 2067681 h 2067680"/>
                  <a:gd name="connsiteX1" fmla="*/ 0 w 35906"/>
                  <a:gd name="connsiteY1" fmla="*/ 2064060 h 2067680"/>
                  <a:gd name="connsiteX2" fmla="*/ 0 w 35906"/>
                  <a:gd name="connsiteY2" fmla="*/ 1858015 h 2067680"/>
                  <a:gd name="connsiteX3" fmla="*/ 0 w 35906"/>
                  <a:gd name="connsiteY3" fmla="*/ 1651969 h 2067680"/>
                  <a:gd name="connsiteX4" fmla="*/ 0 w 35906"/>
                  <a:gd name="connsiteY4" fmla="*/ 1445928 h 2067680"/>
                  <a:gd name="connsiteX5" fmla="*/ 0 w 35906"/>
                  <a:gd name="connsiteY5" fmla="*/ 1239882 h 2067680"/>
                  <a:gd name="connsiteX6" fmla="*/ 0 w 35906"/>
                  <a:gd name="connsiteY6" fmla="*/ 1033840 h 2067680"/>
                  <a:gd name="connsiteX7" fmla="*/ 0 w 35906"/>
                  <a:gd name="connsiteY7" fmla="*/ 827795 h 2067680"/>
                  <a:gd name="connsiteX8" fmla="*/ 0 w 35906"/>
                  <a:gd name="connsiteY8" fmla="*/ 621750 h 2067680"/>
                  <a:gd name="connsiteX9" fmla="*/ 0 w 35906"/>
                  <a:gd name="connsiteY9" fmla="*/ 415708 h 2067680"/>
                  <a:gd name="connsiteX10" fmla="*/ 0 w 35906"/>
                  <a:gd name="connsiteY10" fmla="*/ 209662 h 2067680"/>
                  <a:gd name="connsiteX11" fmla="*/ 0 w 35906"/>
                  <a:gd name="connsiteY11" fmla="*/ 3621 h 2067680"/>
                  <a:gd name="connsiteX12" fmla="*/ 0 w 35906"/>
                  <a:gd name="connsiteY12" fmla="*/ 0 h 2067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906" h="2067680">
                    <a:moveTo>
                      <a:pt x="0" y="2067681"/>
                    </a:moveTo>
                    <a:lnTo>
                      <a:pt x="0" y="2064060"/>
                    </a:lnTo>
                    <a:lnTo>
                      <a:pt x="0" y="1858015"/>
                    </a:lnTo>
                    <a:lnTo>
                      <a:pt x="0" y="1651969"/>
                    </a:lnTo>
                    <a:lnTo>
                      <a:pt x="0" y="1445928"/>
                    </a:lnTo>
                    <a:lnTo>
                      <a:pt x="0" y="1239882"/>
                    </a:lnTo>
                    <a:lnTo>
                      <a:pt x="0" y="1033840"/>
                    </a:lnTo>
                    <a:lnTo>
                      <a:pt x="0" y="827795"/>
                    </a:lnTo>
                    <a:lnTo>
                      <a:pt x="0" y="621750"/>
                    </a:lnTo>
                    <a:lnTo>
                      <a:pt x="0" y="415708"/>
                    </a:lnTo>
                    <a:lnTo>
                      <a:pt x="0" y="209662"/>
                    </a:lnTo>
                    <a:lnTo>
                      <a:pt x="0" y="3621"/>
                    </a:lnTo>
                    <a:lnTo>
                      <a:pt x="0" y="0"/>
                    </a:lnTo>
                  </a:path>
                </a:pathLst>
              </a:custGeom>
              <a:noFill/>
              <a:ln w="7185" cap="flat">
                <a:solidFill>
                  <a:srgbClr val="FEFEFE">
                    <a:alpha val="5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/>
              </a:p>
            </p:txBody>
          </p:sp>
          <p:sp>
            <p:nvSpPr>
              <p:cNvPr id="49" name="Forma Livre: Forma 48">
                <a:extLst>
                  <a:ext uri="{FF2B5EF4-FFF2-40B4-BE49-F238E27FC236}">
                    <a16:creationId xmlns:a16="http://schemas.microsoft.com/office/drawing/2014/main" xmlns="" id="{23922B97-C8D9-8B57-959C-CF44DF2B9D95}"/>
                  </a:ext>
                </a:extLst>
              </p:cNvPr>
              <p:cNvSpPr/>
              <p:nvPr/>
            </p:nvSpPr>
            <p:spPr>
              <a:xfrm>
                <a:off x="9002960" y="3159341"/>
                <a:ext cx="35906" cy="2067680"/>
              </a:xfrm>
              <a:custGeom>
                <a:avLst/>
                <a:gdLst>
                  <a:gd name="connsiteX0" fmla="*/ 0 w 35906"/>
                  <a:gd name="connsiteY0" fmla="*/ 2067681 h 2067680"/>
                  <a:gd name="connsiteX1" fmla="*/ 0 w 35906"/>
                  <a:gd name="connsiteY1" fmla="*/ 2064060 h 2067680"/>
                  <a:gd name="connsiteX2" fmla="*/ 0 w 35906"/>
                  <a:gd name="connsiteY2" fmla="*/ 1858015 h 2067680"/>
                  <a:gd name="connsiteX3" fmla="*/ 0 w 35906"/>
                  <a:gd name="connsiteY3" fmla="*/ 1651969 h 2067680"/>
                  <a:gd name="connsiteX4" fmla="*/ 0 w 35906"/>
                  <a:gd name="connsiteY4" fmla="*/ 1445928 h 2067680"/>
                  <a:gd name="connsiteX5" fmla="*/ 0 w 35906"/>
                  <a:gd name="connsiteY5" fmla="*/ 1239882 h 2067680"/>
                  <a:gd name="connsiteX6" fmla="*/ 0 w 35906"/>
                  <a:gd name="connsiteY6" fmla="*/ 1033840 h 2067680"/>
                  <a:gd name="connsiteX7" fmla="*/ 0 w 35906"/>
                  <a:gd name="connsiteY7" fmla="*/ 827795 h 2067680"/>
                  <a:gd name="connsiteX8" fmla="*/ 0 w 35906"/>
                  <a:gd name="connsiteY8" fmla="*/ 621750 h 2067680"/>
                  <a:gd name="connsiteX9" fmla="*/ 0 w 35906"/>
                  <a:gd name="connsiteY9" fmla="*/ 415708 h 2067680"/>
                  <a:gd name="connsiteX10" fmla="*/ 0 w 35906"/>
                  <a:gd name="connsiteY10" fmla="*/ 209662 h 2067680"/>
                  <a:gd name="connsiteX11" fmla="*/ 0 w 35906"/>
                  <a:gd name="connsiteY11" fmla="*/ 3621 h 2067680"/>
                  <a:gd name="connsiteX12" fmla="*/ 0 w 35906"/>
                  <a:gd name="connsiteY12" fmla="*/ 0 h 2067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906" h="2067680">
                    <a:moveTo>
                      <a:pt x="0" y="2067681"/>
                    </a:moveTo>
                    <a:lnTo>
                      <a:pt x="0" y="2064060"/>
                    </a:lnTo>
                    <a:lnTo>
                      <a:pt x="0" y="1858015"/>
                    </a:lnTo>
                    <a:lnTo>
                      <a:pt x="0" y="1651969"/>
                    </a:lnTo>
                    <a:lnTo>
                      <a:pt x="0" y="1445928"/>
                    </a:lnTo>
                    <a:lnTo>
                      <a:pt x="0" y="1239882"/>
                    </a:lnTo>
                    <a:lnTo>
                      <a:pt x="0" y="1033840"/>
                    </a:lnTo>
                    <a:lnTo>
                      <a:pt x="0" y="827795"/>
                    </a:lnTo>
                    <a:lnTo>
                      <a:pt x="0" y="621750"/>
                    </a:lnTo>
                    <a:lnTo>
                      <a:pt x="0" y="415708"/>
                    </a:lnTo>
                    <a:lnTo>
                      <a:pt x="0" y="209662"/>
                    </a:lnTo>
                    <a:lnTo>
                      <a:pt x="0" y="3621"/>
                    </a:lnTo>
                    <a:lnTo>
                      <a:pt x="0" y="0"/>
                    </a:lnTo>
                  </a:path>
                </a:pathLst>
              </a:custGeom>
              <a:noFill/>
              <a:ln w="7185" cap="flat">
                <a:solidFill>
                  <a:srgbClr val="FEFEFE">
                    <a:alpha val="5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/>
              </a:p>
            </p:txBody>
          </p:sp>
          <p:sp>
            <p:nvSpPr>
              <p:cNvPr id="50" name="Forma Livre: Forma 49">
                <a:extLst>
                  <a:ext uri="{FF2B5EF4-FFF2-40B4-BE49-F238E27FC236}">
                    <a16:creationId xmlns:a16="http://schemas.microsoft.com/office/drawing/2014/main" xmlns="" id="{FE1A177D-250A-ADA4-C6B9-7E8BA049306C}"/>
                  </a:ext>
                </a:extLst>
              </p:cNvPr>
              <p:cNvSpPr/>
              <p:nvPr/>
            </p:nvSpPr>
            <p:spPr>
              <a:xfrm>
                <a:off x="5808309" y="5223405"/>
                <a:ext cx="3198278" cy="36169"/>
              </a:xfrm>
              <a:custGeom>
                <a:avLst/>
                <a:gdLst>
                  <a:gd name="connsiteX0" fmla="*/ 0 w 3198278"/>
                  <a:gd name="connsiteY0" fmla="*/ 0 h 36169"/>
                  <a:gd name="connsiteX1" fmla="*/ 3594 w 3198278"/>
                  <a:gd name="connsiteY1" fmla="*/ 0 h 36169"/>
                  <a:gd name="connsiteX2" fmla="*/ 358155 w 3198278"/>
                  <a:gd name="connsiteY2" fmla="*/ 0 h 36169"/>
                  <a:gd name="connsiteX3" fmla="*/ 712720 w 3198278"/>
                  <a:gd name="connsiteY3" fmla="*/ 0 h 36169"/>
                  <a:gd name="connsiteX4" fmla="*/ 1067285 w 3198278"/>
                  <a:gd name="connsiteY4" fmla="*/ 0 h 36169"/>
                  <a:gd name="connsiteX5" fmla="*/ 1421864 w 3198278"/>
                  <a:gd name="connsiteY5" fmla="*/ 0 h 36169"/>
                  <a:gd name="connsiteX6" fmla="*/ 1776407 w 3198278"/>
                  <a:gd name="connsiteY6" fmla="*/ 0 h 36169"/>
                  <a:gd name="connsiteX7" fmla="*/ 2130986 w 3198278"/>
                  <a:gd name="connsiteY7" fmla="*/ 0 h 36169"/>
                  <a:gd name="connsiteX8" fmla="*/ 2485529 w 3198278"/>
                  <a:gd name="connsiteY8" fmla="*/ 0 h 36169"/>
                  <a:gd name="connsiteX9" fmla="*/ 2840108 w 3198278"/>
                  <a:gd name="connsiteY9" fmla="*/ 0 h 36169"/>
                  <a:gd name="connsiteX10" fmla="*/ 3194688 w 3198278"/>
                  <a:gd name="connsiteY10" fmla="*/ 0 h 36169"/>
                  <a:gd name="connsiteX11" fmla="*/ 3198278 w 3198278"/>
                  <a:gd name="connsiteY11" fmla="*/ 0 h 36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98278" h="36169">
                    <a:moveTo>
                      <a:pt x="0" y="0"/>
                    </a:moveTo>
                    <a:lnTo>
                      <a:pt x="3594" y="0"/>
                    </a:lnTo>
                    <a:lnTo>
                      <a:pt x="358155" y="0"/>
                    </a:lnTo>
                    <a:lnTo>
                      <a:pt x="712720" y="0"/>
                    </a:lnTo>
                    <a:lnTo>
                      <a:pt x="1067285" y="0"/>
                    </a:lnTo>
                    <a:lnTo>
                      <a:pt x="1421864" y="0"/>
                    </a:lnTo>
                    <a:lnTo>
                      <a:pt x="1776407" y="0"/>
                    </a:lnTo>
                    <a:lnTo>
                      <a:pt x="2130986" y="0"/>
                    </a:lnTo>
                    <a:lnTo>
                      <a:pt x="2485529" y="0"/>
                    </a:lnTo>
                    <a:lnTo>
                      <a:pt x="2840108" y="0"/>
                    </a:lnTo>
                    <a:lnTo>
                      <a:pt x="3194688" y="0"/>
                    </a:lnTo>
                    <a:lnTo>
                      <a:pt x="3198278" y="0"/>
                    </a:lnTo>
                  </a:path>
                </a:pathLst>
              </a:custGeom>
              <a:noFill/>
              <a:ln w="7185" cap="flat">
                <a:solidFill>
                  <a:srgbClr val="FEFEFE">
                    <a:alpha val="5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/>
              </a:p>
            </p:txBody>
          </p:sp>
          <p:sp>
            <p:nvSpPr>
              <p:cNvPr id="51" name="Forma Livre: Forma 50">
                <a:extLst>
                  <a:ext uri="{FF2B5EF4-FFF2-40B4-BE49-F238E27FC236}">
                    <a16:creationId xmlns:a16="http://schemas.microsoft.com/office/drawing/2014/main" xmlns="" id="{0DD17D71-1762-512C-D9F8-CF0985DF457D}"/>
                  </a:ext>
                </a:extLst>
              </p:cNvPr>
              <p:cNvSpPr/>
              <p:nvPr/>
            </p:nvSpPr>
            <p:spPr>
              <a:xfrm>
                <a:off x="5808309" y="5017359"/>
                <a:ext cx="3198278" cy="36169"/>
              </a:xfrm>
              <a:custGeom>
                <a:avLst/>
                <a:gdLst>
                  <a:gd name="connsiteX0" fmla="*/ 0 w 3198278"/>
                  <a:gd name="connsiteY0" fmla="*/ 0 h 36169"/>
                  <a:gd name="connsiteX1" fmla="*/ 3594 w 3198278"/>
                  <a:gd name="connsiteY1" fmla="*/ 0 h 36169"/>
                  <a:gd name="connsiteX2" fmla="*/ 358155 w 3198278"/>
                  <a:gd name="connsiteY2" fmla="*/ 0 h 36169"/>
                  <a:gd name="connsiteX3" fmla="*/ 712720 w 3198278"/>
                  <a:gd name="connsiteY3" fmla="*/ 0 h 36169"/>
                  <a:gd name="connsiteX4" fmla="*/ 1067285 w 3198278"/>
                  <a:gd name="connsiteY4" fmla="*/ 0 h 36169"/>
                  <a:gd name="connsiteX5" fmla="*/ 1421864 w 3198278"/>
                  <a:gd name="connsiteY5" fmla="*/ 0 h 36169"/>
                  <a:gd name="connsiteX6" fmla="*/ 1776407 w 3198278"/>
                  <a:gd name="connsiteY6" fmla="*/ 0 h 36169"/>
                  <a:gd name="connsiteX7" fmla="*/ 2130986 w 3198278"/>
                  <a:gd name="connsiteY7" fmla="*/ 0 h 36169"/>
                  <a:gd name="connsiteX8" fmla="*/ 2485529 w 3198278"/>
                  <a:gd name="connsiteY8" fmla="*/ 0 h 36169"/>
                  <a:gd name="connsiteX9" fmla="*/ 2840108 w 3198278"/>
                  <a:gd name="connsiteY9" fmla="*/ 0 h 36169"/>
                  <a:gd name="connsiteX10" fmla="*/ 3194688 w 3198278"/>
                  <a:gd name="connsiteY10" fmla="*/ 0 h 36169"/>
                  <a:gd name="connsiteX11" fmla="*/ 3198278 w 3198278"/>
                  <a:gd name="connsiteY11" fmla="*/ 0 h 36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98278" h="36169">
                    <a:moveTo>
                      <a:pt x="0" y="0"/>
                    </a:moveTo>
                    <a:lnTo>
                      <a:pt x="3594" y="0"/>
                    </a:lnTo>
                    <a:lnTo>
                      <a:pt x="358155" y="0"/>
                    </a:lnTo>
                    <a:lnTo>
                      <a:pt x="712720" y="0"/>
                    </a:lnTo>
                    <a:lnTo>
                      <a:pt x="1067285" y="0"/>
                    </a:lnTo>
                    <a:lnTo>
                      <a:pt x="1421864" y="0"/>
                    </a:lnTo>
                    <a:lnTo>
                      <a:pt x="1776407" y="0"/>
                    </a:lnTo>
                    <a:lnTo>
                      <a:pt x="2130986" y="0"/>
                    </a:lnTo>
                    <a:lnTo>
                      <a:pt x="2485529" y="0"/>
                    </a:lnTo>
                    <a:lnTo>
                      <a:pt x="2840108" y="0"/>
                    </a:lnTo>
                    <a:lnTo>
                      <a:pt x="3194688" y="0"/>
                    </a:lnTo>
                    <a:lnTo>
                      <a:pt x="3198278" y="0"/>
                    </a:lnTo>
                  </a:path>
                </a:pathLst>
              </a:custGeom>
              <a:noFill/>
              <a:ln w="7185" cap="flat">
                <a:solidFill>
                  <a:srgbClr val="FEFEFE">
                    <a:alpha val="5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/>
              </a:p>
            </p:txBody>
          </p:sp>
          <p:sp>
            <p:nvSpPr>
              <p:cNvPr id="52" name="Forma Livre: Forma 51">
                <a:extLst>
                  <a:ext uri="{FF2B5EF4-FFF2-40B4-BE49-F238E27FC236}">
                    <a16:creationId xmlns:a16="http://schemas.microsoft.com/office/drawing/2014/main" xmlns="" id="{7D8ED250-C879-2DBD-E7CA-06F199931B50}"/>
                  </a:ext>
                </a:extLst>
              </p:cNvPr>
              <p:cNvSpPr/>
              <p:nvPr/>
            </p:nvSpPr>
            <p:spPr>
              <a:xfrm>
                <a:off x="5808309" y="4811314"/>
                <a:ext cx="3198278" cy="36169"/>
              </a:xfrm>
              <a:custGeom>
                <a:avLst/>
                <a:gdLst>
                  <a:gd name="connsiteX0" fmla="*/ 0 w 3198278"/>
                  <a:gd name="connsiteY0" fmla="*/ 0 h 36169"/>
                  <a:gd name="connsiteX1" fmla="*/ 3594 w 3198278"/>
                  <a:gd name="connsiteY1" fmla="*/ 0 h 36169"/>
                  <a:gd name="connsiteX2" fmla="*/ 358155 w 3198278"/>
                  <a:gd name="connsiteY2" fmla="*/ 0 h 36169"/>
                  <a:gd name="connsiteX3" fmla="*/ 712720 w 3198278"/>
                  <a:gd name="connsiteY3" fmla="*/ 0 h 36169"/>
                  <a:gd name="connsiteX4" fmla="*/ 1067285 w 3198278"/>
                  <a:gd name="connsiteY4" fmla="*/ 0 h 36169"/>
                  <a:gd name="connsiteX5" fmla="*/ 1421864 w 3198278"/>
                  <a:gd name="connsiteY5" fmla="*/ 0 h 36169"/>
                  <a:gd name="connsiteX6" fmla="*/ 1776407 w 3198278"/>
                  <a:gd name="connsiteY6" fmla="*/ 0 h 36169"/>
                  <a:gd name="connsiteX7" fmla="*/ 2130986 w 3198278"/>
                  <a:gd name="connsiteY7" fmla="*/ 0 h 36169"/>
                  <a:gd name="connsiteX8" fmla="*/ 2485529 w 3198278"/>
                  <a:gd name="connsiteY8" fmla="*/ 0 h 36169"/>
                  <a:gd name="connsiteX9" fmla="*/ 2840108 w 3198278"/>
                  <a:gd name="connsiteY9" fmla="*/ 0 h 36169"/>
                  <a:gd name="connsiteX10" fmla="*/ 3194688 w 3198278"/>
                  <a:gd name="connsiteY10" fmla="*/ 0 h 36169"/>
                  <a:gd name="connsiteX11" fmla="*/ 3198278 w 3198278"/>
                  <a:gd name="connsiteY11" fmla="*/ 0 h 36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98278" h="36169">
                    <a:moveTo>
                      <a:pt x="0" y="0"/>
                    </a:moveTo>
                    <a:lnTo>
                      <a:pt x="3594" y="0"/>
                    </a:lnTo>
                    <a:lnTo>
                      <a:pt x="358155" y="0"/>
                    </a:lnTo>
                    <a:lnTo>
                      <a:pt x="712720" y="0"/>
                    </a:lnTo>
                    <a:lnTo>
                      <a:pt x="1067285" y="0"/>
                    </a:lnTo>
                    <a:lnTo>
                      <a:pt x="1421864" y="0"/>
                    </a:lnTo>
                    <a:lnTo>
                      <a:pt x="1776407" y="0"/>
                    </a:lnTo>
                    <a:lnTo>
                      <a:pt x="2130986" y="0"/>
                    </a:lnTo>
                    <a:lnTo>
                      <a:pt x="2485529" y="0"/>
                    </a:lnTo>
                    <a:lnTo>
                      <a:pt x="2840108" y="0"/>
                    </a:lnTo>
                    <a:lnTo>
                      <a:pt x="3194688" y="0"/>
                    </a:lnTo>
                    <a:lnTo>
                      <a:pt x="3198278" y="0"/>
                    </a:lnTo>
                  </a:path>
                </a:pathLst>
              </a:custGeom>
              <a:noFill/>
              <a:ln w="7185" cap="flat">
                <a:solidFill>
                  <a:srgbClr val="FEFEFE">
                    <a:alpha val="5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/>
              </a:p>
            </p:txBody>
          </p:sp>
          <p:sp>
            <p:nvSpPr>
              <p:cNvPr id="53" name="Forma Livre: Forma 52">
                <a:extLst>
                  <a:ext uri="{FF2B5EF4-FFF2-40B4-BE49-F238E27FC236}">
                    <a16:creationId xmlns:a16="http://schemas.microsoft.com/office/drawing/2014/main" xmlns="" id="{4203FA8E-820A-138F-94A2-55694C801239}"/>
                  </a:ext>
                </a:extLst>
              </p:cNvPr>
              <p:cNvSpPr/>
              <p:nvPr/>
            </p:nvSpPr>
            <p:spPr>
              <a:xfrm>
                <a:off x="5808309" y="4605276"/>
                <a:ext cx="3198278" cy="36169"/>
              </a:xfrm>
              <a:custGeom>
                <a:avLst/>
                <a:gdLst>
                  <a:gd name="connsiteX0" fmla="*/ 0 w 3198278"/>
                  <a:gd name="connsiteY0" fmla="*/ 0 h 36169"/>
                  <a:gd name="connsiteX1" fmla="*/ 3594 w 3198278"/>
                  <a:gd name="connsiteY1" fmla="*/ 0 h 36169"/>
                  <a:gd name="connsiteX2" fmla="*/ 358155 w 3198278"/>
                  <a:gd name="connsiteY2" fmla="*/ 0 h 36169"/>
                  <a:gd name="connsiteX3" fmla="*/ 712720 w 3198278"/>
                  <a:gd name="connsiteY3" fmla="*/ 0 h 36169"/>
                  <a:gd name="connsiteX4" fmla="*/ 1067285 w 3198278"/>
                  <a:gd name="connsiteY4" fmla="*/ 0 h 36169"/>
                  <a:gd name="connsiteX5" fmla="*/ 1421864 w 3198278"/>
                  <a:gd name="connsiteY5" fmla="*/ 0 h 36169"/>
                  <a:gd name="connsiteX6" fmla="*/ 1776407 w 3198278"/>
                  <a:gd name="connsiteY6" fmla="*/ 0 h 36169"/>
                  <a:gd name="connsiteX7" fmla="*/ 2130986 w 3198278"/>
                  <a:gd name="connsiteY7" fmla="*/ 0 h 36169"/>
                  <a:gd name="connsiteX8" fmla="*/ 2485529 w 3198278"/>
                  <a:gd name="connsiteY8" fmla="*/ 0 h 36169"/>
                  <a:gd name="connsiteX9" fmla="*/ 2840108 w 3198278"/>
                  <a:gd name="connsiteY9" fmla="*/ 0 h 36169"/>
                  <a:gd name="connsiteX10" fmla="*/ 3194688 w 3198278"/>
                  <a:gd name="connsiteY10" fmla="*/ 0 h 36169"/>
                  <a:gd name="connsiteX11" fmla="*/ 3198278 w 3198278"/>
                  <a:gd name="connsiteY11" fmla="*/ 0 h 36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98278" h="36169">
                    <a:moveTo>
                      <a:pt x="0" y="0"/>
                    </a:moveTo>
                    <a:lnTo>
                      <a:pt x="3594" y="0"/>
                    </a:lnTo>
                    <a:lnTo>
                      <a:pt x="358155" y="0"/>
                    </a:lnTo>
                    <a:lnTo>
                      <a:pt x="712720" y="0"/>
                    </a:lnTo>
                    <a:lnTo>
                      <a:pt x="1067285" y="0"/>
                    </a:lnTo>
                    <a:lnTo>
                      <a:pt x="1421864" y="0"/>
                    </a:lnTo>
                    <a:lnTo>
                      <a:pt x="1776407" y="0"/>
                    </a:lnTo>
                    <a:lnTo>
                      <a:pt x="2130986" y="0"/>
                    </a:lnTo>
                    <a:lnTo>
                      <a:pt x="2485529" y="0"/>
                    </a:lnTo>
                    <a:lnTo>
                      <a:pt x="2840108" y="0"/>
                    </a:lnTo>
                    <a:lnTo>
                      <a:pt x="3194688" y="0"/>
                    </a:lnTo>
                    <a:lnTo>
                      <a:pt x="3198278" y="0"/>
                    </a:lnTo>
                  </a:path>
                </a:pathLst>
              </a:custGeom>
              <a:noFill/>
              <a:ln w="7185" cap="flat">
                <a:solidFill>
                  <a:srgbClr val="FEFEFE">
                    <a:alpha val="5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/>
              </a:p>
            </p:txBody>
          </p:sp>
          <p:sp>
            <p:nvSpPr>
              <p:cNvPr id="54" name="Forma Livre: Forma 53">
                <a:extLst>
                  <a:ext uri="{FF2B5EF4-FFF2-40B4-BE49-F238E27FC236}">
                    <a16:creationId xmlns:a16="http://schemas.microsoft.com/office/drawing/2014/main" xmlns="" id="{AE093536-E886-2685-C544-7BAD104C8EDD}"/>
                  </a:ext>
                </a:extLst>
              </p:cNvPr>
              <p:cNvSpPr/>
              <p:nvPr/>
            </p:nvSpPr>
            <p:spPr>
              <a:xfrm>
                <a:off x="5808309" y="4399231"/>
                <a:ext cx="3198278" cy="36169"/>
              </a:xfrm>
              <a:custGeom>
                <a:avLst/>
                <a:gdLst>
                  <a:gd name="connsiteX0" fmla="*/ 0 w 3198278"/>
                  <a:gd name="connsiteY0" fmla="*/ 0 h 36169"/>
                  <a:gd name="connsiteX1" fmla="*/ 3594 w 3198278"/>
                  <a:gd name="connsiteY1" fmla="*/ 0 h 36169"/>
                  <a:gd name="connsiteX2" fmla="*/ 358155 w 3198278"/>
                  <a:gd name="connsiteY2" fmla="*/ 0 h 36169"/>
                  <a:gd name="connsiteX3" fmla="*/ 712720 w 3198278"/>
                  <a:gd name="connsiteY3" fmla="*/ 0 h 36169"/>
                  <a:gd name="connsiteX4" fmla="*/ 1067285 w 3198278"/>
                  <a:gd name="connsiteY4" fmla="*/ 0 h 36169"/>
                  <a:gd name="connsiteX5" fmla="*/ 1421864 w 3198278"/>
                  <a:gd name="connsiteY5" fmla="*/ 0 h 36169"/>
                  <a:gd name="connsiteX6" fmla="*/ 1776407 w 3198278"/>
                  <a:gd name="connsiteY6" fmla="*/ 0 h 36169"/>
                  <a:gd name="connsiteX7" fmla="*/ 2130986 w 3198278"/>
                  <a:gd name="connsiteY7" fmla="*/ 0 h 36169"/>
                  <a:gd name="connsiteX8" fmla="*/ 2485529 w 3198278"/>
                  <a:gd name="connsiteY8" fmla="*/ 0 h 36169"/>
                  <a:gd name="connsiteX9" fmla="*/ 2840108 w 3198278"/>
                  <a:gd name="connsiteY9" fmla="*/ 0 h 36169"/>
                  <a:gd name="connsiteX10" fmla="*/ 3194688 w 3198278"/>
                  <a:gd name="connsiteY10" fmla="*/ 0 h 36169"/>
                  <a:gd name="connsiteX11" fmla="*/ 3198278 w 3198278"/>
                  <a:gd name="connsiteY11" fmla="*/ 0 h 36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98278" h="36169">
                    <a:moveTo>
                      <a:pt x="0" y="0"/>
                    </a:moveTo>
                    <a:lnTo>
                      <a:pt x="3594" y="0"/>
                    </a:lnTo>
                    <a:lnTo>
                      <a:pt x="358155" y="0"/>
                    </a:lnTo>
                    <a:lnTo>
                      <a:pt x="712720" y="0"/>
                    </a:lnTo>
                    <a:lnTo>
                      <a:pt x="1067285" y="0"/>
                    </a:lnTo>
                    <a:lnTo>
                      <a:pt x="1421864" y="0"/>
                    </a:lnTo>
                    <a:lnTo>
                      <a:pt x="1776407" y="0"/>
                    </a:lnTo>
                    <a:lnTo>
                      <a:pt x="2130986" y="0"/>
                    </a:lnTo>
                    <a:lnTo>
                      <a:pt x="2485529" y="0"/>
                    </a:lnTo>
                    <a:lnTo>
                      <a:pt x="2840108" y="0"/>
                    </a:lnTo>
                    <a:lnTo>
                      <a:pt x="3194688" y="0"/>
                    </a:lnTo>
                    <a:lnTo>
                      <a:pt x="3198278" y="0"/>
                    </a:lnTo>
                  </a:path>
                </a:pathLst>
              </a:custGeom>
              <a:noFill/>
              <a:ln w="7185" cap="flat">
                <a:solidFill>
                  <a:srgbClr val="FEFEFE">
                    <a:alpha val="5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/>
              </a:p>
            </p:txBody>
          </p:sp>
          <p:sp>
            <p:nvSpPr>
              <p:cNvPr id="55" name="Forma Livre: Forma 54">
                <a:extLst>
                  <a:ext uri="{FF2B5EF4-FFF2-40B4-BE49-F238E27FC236}">
                    <a16:creationId xmlns:a16="http://schemas.microsoft.com/office/drawing/2014/main" xmlns="" id="{CA4FAEB0-5DC3-DF8C-325D-CE6994E4DF86}"/>
                  </a:ext>
                </a:extLst>
              </p:cNvPr>
              <p:cNvSpPr/>
              <p:nvPr/>
            </p:nvSpPr>
            <p:spPr>
              <a:xfrm>
                <a:off x="5808309" y="4193189"/>
                <a:ext cx="3198278" cy="36169"/>
              </a:xfrm>
              <a:custGeom>
                <a:avLst/>
                <a:gdLst>
                  <a:gd name="connsiteX0" fmla="*/ 0 w 3198278"/>
                  <a:gd name="connsiteY0" fmla="*/ 0 h 36169"/>
                  <a:gd name="connsiteX1" fmla="*/ 3594 w 3198278"/>
                  <a:gd name="connsiteY1" fmla="*/ 0 h 36169"/>
                  <a:gd name="connsiteX2" fmla="*/ 358155 w 3198278"/>
                  <a:gd name="connsiteY2" fmla="*/ 0 h 36169"/>
                  <a:gd name="connsiteX3" fmla="*/ 712720 w 3198278"/>
                  <a:gd name="connsiteY3" fmla="*/ 0 h 36169"/>
                  <a:gd name="connsiteX4" fmla="*/ 1067285 w 3198278"/>
                  <a:gd name="connsiteY4" fmla="*/ 0 h 36169"/>
                  <a:gd name="connsiteX5" fmla="*/ 1421864 w 3198278"/>
                  <a:gd name="connsiteY5" fmla="*/ 0 h 36169"/>
                  <a:gd name="connsiteX6" fmla="*/ 1776407 w 3198278"/>
                  <a:gd name="connsiteY6" fmla="*/ 0 h 36169"/>
                  <a:gd name="connsiteX7" fmla="*/ 2130986 w 3198278"/>
                  <a:gd name="connsiteY7" fmla="*/ 0 h 36169"/>
                  <a:gd name="connsiteX8" fmla="*/ 2485529 w 3198278"/>
                  <a:gd name="connsiteY8" fmla="*/ 0 h 36169"/>
                  <a:gd name="connsiteX9" fmla="*/ 2840108 w 3198278"/>
                  <a:gd name="connsiteY9" fmla="*/ 0 h 36169"/>
                  <a:gd name="connsiteX10" fmla="*/ 3194688 w 3198278"/>
                  <a:gd name="connsiteY10" fmla="*/ 0 h 36169"/>
                  <a:gd name="connsiteX11" fmla="*/ 3198278 w 3198278"/>
                  <a:gd name="connsiteY11" fmla="*/ 0 h 36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98278" h="36169">
                    <a:moveTo>
                      <a:pt x="0" y="0"/>
                    </a:moveTo>
                    <a:lnTo>
                      <a:pt x="3594" y="0"/>
                    </a:lnTo>
                    <a:lnTo>
                      <a:pt x="358155" y="0"/>
                    </a:lnTo>
                    <a:lnTo>
                      <a:pt x="712720" y="0"/>
                    </a:lnTo>
                    <a:lnTo>
                      <a:pt x="1067285" y="0"/>
                    </a:lnTo>
                    <a:lnTo>
                      <a:pt x="1421864" y="0"/>
                    </a:lnTo>
                    <a:lnTo>
                      <a:pt x="1776407" y="0"/>
                    </a:lnTo>
                    <a:lnTo>
                      <a:pt x="2130986" y="0"/>
                    </a:lnTo>
                    <a:lnTo>
                      <a:pt x="2485529" y="0"/>
                    </a:lnTo>
                    <a:lnTo>
                      <a:pt x="2840108" y="0"/>
                    </a:lnTo>
                    <a:lnTo>
                      <a:pt x="3194688" y="0"/>
                    </a:lnTo>
                    <a:lnTo>
                      <a:pt x="3198278" y="0"/>
                    </a:lnTo>
                  </a:path>
                </a:pathLst>
              </a:custGeom>
              <a:noFill/>
              <a:ln w="7185" cap="flat">
                <a:solidFill>
                  <a:srgbClr val="FEFEFE">
                    <a:alpha val="5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/>
              </a:p>
            </p:txBody>
          </p:sp>
          <p:sp>
            <p:nvSpPr>
              <p:cNvPr id="56" name="Forma Livre: Forma 55">
                <a:extLst>
                  <a:ext uri="{FF2B5EF4-FFF2-40B4-BE49-F238E27FC236}">
                    <a16:creationId xmlns:a16="http://schemas.microsoft.com/office/drawing/2014/main" xmlns="" id="{4336DD61-EFFF-F67F-FA25-4C7E9DF75E6F}"/>
                  </a:ext>
                </a:extLst>
              </p:cNvPr>
              <p:cNvSpPr/>
              <p:nvPr/>
            </p:nvSpPr>
            <p:spPr>
              <a:xfrm>
                <a:off x="5808309" y="3987147"/>
                <a:ext cx="3198278" cy="36169"/>
              </a:xfrm>
              <a:custGeom>
                <a:avLst/>
                <a:gdLst>
                  <a:gd name="connsiteX0" fmla="*/ 0 w 3198278"/>
                  <a:gd name="connsiteY0" fmla="*/ 0 h 36169"/>
                  <a:gd name="connsiteX1" fmla="*/ 3594 w 3198278"/>
                  <a:gd name="connsiteY1" fmla="*/ 0 h 36169"/>
                  <a:gd name="connsiteX2" fmla="*/ 358155 w 3198278"/>
                  <a:gd name="connsiteY2" fmla="*/ 0 h 36169"/>
                  <a:gd name="connsiteX3" fmla="*/ 712720 w 3198278"/>
                  <a:gd name="connsiteY3" fmla="*/ 0 h 36169"/>
                  <a:gd name="connsiteX4" fmla="*/ 1067285 w 3198278"/>
                  <a:gd name="connsiteY4" fmla="*/ 0 h 36169"/>
                  <a:gd name="connsiteX5" fmla="*/ 1421864 w 3198278"/>
                  <a:gd name="connsiteY5" fmla="*/ 0 h 36169"/>
                  <a:gd name="connsiteX6" fmla="*/ 1776407 w 3198278"/>
                  <a:gd name="connsiteY6" fmla="*/ 0 h 36169"/>
                  <a:gd name="connsiteX7" fmla="*/ 2130986 w 3198278"/>
                  <a:gd name="connsiteY7" fmla="*/ 0 h 36169"/>
                  <a:gd name="connsiteX8" fmla="*/ 2485529 w 3198278"/>
                  <a:gd name="connsiteY8" fmla="*/ 0 h 36169"/>
                  <a:gd name="connsiteX9" fmla="*/ 2840108 w 3198278"/>
                  <a:gd name="connsiteY9" fmla="*/ 0 h 36169"/>
                  <a:gd name="connsiteX10" fmla="*/ 3194688 w 3198278"/>
                  <a:gd name="connsiteY10" fmla="*/ 0 h 36169"/>
                  <a:gd name="connsiteX11" fmla="*/ 3198278 w 3198278"/>
                  <a:gd name="connsiteY11" fmla="*/ 0 h 36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98278" h="36169">
                    <a:moveTo>
                      <a:pt x="0" y="0"/>
                    </a:moveTo>
                    <a:lnTo>
                      <a:pt x="3594" y="0"/>
                    </a:lnTo>
                    <a:lnTo>
                      <a:pt x="358155" y="0"/>
                    </a:lnTo>
                    <a:lnTo>
                      <a:pt x="712720" y="0"/>
                    </a:lnTo>
                    <a:lnTo>
                      <a:pt x="1067285" y="0"/>
                    </a:lnTo>
                    <a:lnTo>
                      <a:pt x="1421864" y="0"/>
                    </a:lnTo>
                    <a:lnTo>
                      <a:pt x="1776407" y="0"/>
                    </a:lnTo>
                    <a:lnTo>
                      <a:pt x="2130986" y="0"/>
                    </a:lnTo>
                    <a:lnTo>
                      <a:pt x="2485529" y="0"/>
                    </a:lnTo>
                    <a:lnTo>
                      <a:pt x="2840108" y="0"/>
                    </a:lnTo>
                    <a:lnTo>
                      <a:pt x="3194688" y="0"/>
                    </a:lnTo>
                    <a:lnTo>
                      <a:pt x="3198278" y="0"/>
                    </a:lnTo>
                  </a:path>
                </a:pathLst>
              </a:custGeom>
              <a:noFill/>
              <a:ln w="7185" cap="flat">
                <a:solidFill>
                  <a:srgbClr val="FEFEFE">
                    <a:alpha val="5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 dirty="0"/>
              </a:p>
            </p:txBody>
          </p:sp>
          <p:sp>
            <p:nvSpPr>
              <p:cNvPr id="57" name="Forma Livre: Forma 56">
                <a:extLst>
                  <a:ext uri="{FF2B5EF4-FFF2-40B4-BE49-F238E27FC236}">
                    <a16:creationId xmlns:a16="http://schemas.microsoft.com/office/drawing/2014/main" xmlns="" id="{26323D1A-FD5B-50D8-98A6-A7DD023B7CA8}"/>
                  </a:ext>
                </a:extLst>
              </p:cNvPr>
              <p:cNvSpPr/>
              <p:nvPr/>
            </p:nvSpPr>
            <p:spPr>
              <a:xfrm>
                <a:off x="5808309" y="3781102"/>
                <a:ext cx="3198278" cy="36169"/>
              </a:xfrm>
              <a:custGeom>
                <a:avLst/>
                <a:gdLst>
                  <a:gd name="connsiteX0" fmla="*/ 0 w 3198278"/>
                  <a:gd name="connsiteY0" fmla="*/ 0 h 36169"/>
                  <a:gd name="connsiteX1" fmla="*/ 3594 w 3198278"/>
                  <a:gd name="connsiteY1" fmla="*/ 0 h 36169"/>
                  <a:gd name="connsiteX2" fmla="*/ 358155 w 3198278"/>
                  <a:gd name="connsiteY2" fmla="*/ 0 h 36169"/>
                  <a:gd name="connsiteX3" fmla="*/ 712720 w 3198278"/>
                  <a:gd name="connsiteY3" fmla="*/ 0 h 36169"/>
                  <a:gd name="connsiteX4" fmla="*/ 1067285 w 3198278"/>
                  <a:gd name="connsiteY4" fmla="*/ 0 h 36169"/>
                  <a:gd name="connsiteX5" fmla="*/ 1421864 w 3198278"/>
                  <a:gd name="connsiteY5" fmla="*/ 0 h 36169"/>
                  <a:gd name="connsiteX6" fmla="*/ 1776407 w 3198278"/>
                  <a:gd name="connsiteY6" fmla="*/ 0 h 36169"/>
                  <a:gd name="connsiteX7" fmla="*/ 2130986 w 3198278"/>
                  <a:gd name="connsiteY7" fmla="*/ 0 h 36169"/>
                  <a:gd name="connsiteX8" fmla="*/ 2485529 w 3198278"/>
                  <a:gd name="connsiteY8" fmla="*/ 0 h 36169"/>
                  <a:gd name="connsiteX9" fmla="*/ 2840108 w 3198278"/>
                  <a:gd name="connsiteY9" fmla="*/ 0 h 36169"/>
                  <a:gd name="connsiteX10" fmla="*/ 3194688 w 3198278"/>
                  <a:gd name="connsiteY10" fmla="*/ 0 h 36169"/>
                  <a:gd name="connsiteX11" fmla="*/ 3198278 w 3198278"/>
                  <a:gd name="connsiteY11" fmla="*/ 0 h 36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98278" h="36169">
                    <a:moveTo>
                      <a:pt x="0" y="0"/>
                    </a:moveTo>
                    <a:lnTo>
                      <a:pt x="3594" y="0"/>
                    </a:lnTo>
                    <a:lnTo>
                      <a:pt x="358155" y="0"/>
                    </a:lnTo>
                    <a:lnTo>
                      <a:pt x="712720" y="0"/>
                    </a:lnTo>
                    <a:lnTo>
                      <a:pt x="1067285" y="0"/>
                    </a:lnTo>
                    <a:lnTo>
                      <a:pt x="1421864" y="0"/>
                    </a:lnTo>
                    <a:lnTo>
                      <a:pt x="1776407" y="0"/>
                    </a:lnTo>
                    <a:lnTo>
                      <a:pt x="2130986" y="0"/>
                    </a:lnTo>
                    <a:lnTo>
                      <a:pt x="2485529" y="0"/>
                    </a:lnTo>
                    <a:lnTo>
                      <a:pt x="2840108" y="0"/>
                    </a:lnTo>
                    <a:lnTo>
                      <a:pt x="3194688" y="0"/>
                    </a:lnTo>
                    <a:lnTo>
                      <a:pt x="3198278" y="0"/>
                    </a:lnTo>
                  </a:path>
                </a:pathLst>
              </a:custGeom>
              <a:noFill/>
              <a:ln w="7185" cap="flat">
                <a:solidFill>
                  <a:srgbClr val="FEFEFE">
                    <a:alpha val="5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/>
              </a:p>
            </p:txBody>
          </p:sp>
          <p:sp>
            <p:nvSpPr>
              <p:cNvPr id="58" name="Forma Livre: Forma 57">
                <a:extLst>
                  <a:ext uri="{FF2B5EF4-FFF2-40B4-BE49-F238E27FC236}">
                    <a16:creationId xmlns:a16="http://schemas.microsoft.com/office/drawing/2014/main" xmlns="" id="{08B4BDA9-CAA3-B522-DBB8-29BBB0293A4E}"/>
                  </a:ext>
                </a:extLst>
              </p:cNvPr>
              <p:cNvSpPr/>
              <p:nvPr/>
            </p:nvSpPr>
            <p:spPr>
              <a:xfrm>
                <a:off x="5808309" y="3575060"/>
                <a:ext cx="3198278" cy="36169"/>
              </a:xfrm>
              <a:custGeom>
                <a:avLst/>
                <a:gdLst>
                  <a:gd name="connsiteX0" fmla="*/ 0 w 3198278"/>
                  <a:gd name="connsiteY0" fmla="*/ 0 h 36169"/>
                  <a:gd name="connsiteX1" fmla="*/ 3594 w 3198278"/>
                  <a:gd name="connsiteY1" fmla="*/ 0 h 36169"/>
                  <a:gd name="connsiteX2" fmla="*/ 358155 w 3198278"/>
                  <a:gd name="connsiteY2" fmla="*/ 0 h 36169"/>
                  <a:gd name="connsiteX3" fmla="*/ 712720 w 3198278"/>
                  <a:gd name="connsiteY3" fmla="*/ 0 h 36169"/>
                  <a:gd name="connsiteX4" fmla="*/ 1067285 w 3198278"/>
                  <a:gd name="connsiteY4" fmla="*/ 0 h 36169"/>
                  <a:gd name="connsiteX5" fmla="*/ 1421864 w 3198278"/>
                  <a:gd name="connsiteY5" fmla="*/ 0 h 36169"/>
                  <a:gd name="connsiteX6" fmla="*/ 1776407 w 3198278"/>
                  <a:gd name="connsiteY6" fmla="*/ 0 h 36169"/>
                  <a:gd name="connsiteX7" fmla="*/ 2130986 w 3198278"/>
                  <a:gd name="connsiteY7" fmla="*/ 0 h 36169"/>
                  <a:gd name="connsiteX8" fmla="*/ 2485529 w 3198278"/>
                  <a:gd name="connsiteY8" fmla="*/ 0 h 36169"/>
                  <a:gd name="connsiteX9" fmla="*/ 2840108 w 3198278"/>
                  <a:gd name="connsiteY9" fmla="*/ 0 h 36169"/>
                  <a:gd name="connsiteX10" fmla="*/ 3194688 w 3198278"/>
                  <a:gd name="connsiteY10" fmla="*/ 0 h 36169"/>
                  <a:gd name="connsiteX11" fmla="*/ 3198278 w 3198278"/>
                  <a:gd name="connsiteY11" fmla="*/ 0 h 36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98278" h="36169">
                    <a:moveTo>
                      <a:pt x="0" y="0"/>
                    </a:moveTo>
                    <a:lnTo>
                      <a:pt x="3594" y="0"/>
                    </a:lnTo>
                    <a:lnTo>
                      <a:pt x="358155" y="0"/>
                    </a:lnTo>
                    <a:lnTo>
                      <a:pt x="712720" y="0"/>
                    </a:lnTo>
                    <a:lnTo>
                      <a:pt x="1067285" y="0"/>
                    </a:lnTo>
                    <a:lnTo>
                      <a:pt x="1421864" y="0"/>
                    </a:lnTo>
                    <a:lnTo>
                      <a:pt x="1776407" y="0"/>
                    </a:lnTo>
                    <a:lnTo>
                      <a:pt x="2130986" y="0"/>
                    </a:lnTo>
                    <a:lnTo>
                      <a:pt x="2485529" y="0"/>
                    </a:lnTo>
                    <a:lnTo>
                      <a:pt x="2840108" y="0"/>
                    </a:lnTo>
                    <a:lnTo>
                      <a:pt x="3194688" y="0"/>
                    </a:lnTo>
                    <a:lnTo>
                      <a:pt x="3198278" y="0"/>
                    </a:lnTo>
                  </a:path>
                </a:pathLst>
              </a:custGeom>
              <a:noFill/>
              <a:ln w="7185" cap="flat">
                <a:solidFill>
                  <a:srgbClr val="FEFEFE">
                    <a:alpha val="5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/>
              </a:p>
            </p:txBody>
          </p:sp>
          <p:sp>
            <p:nvSpPr>
              <p:cNvPr id="59" name="Forma Livre: Forma 58">
                <a:extLst>
                  <a:ext uri="{FF2B5EF4-FFF2-40B4-BE49-F238E27FC236}">
                    <a16:creationId xmlns:a16="http://schemas.microsoft.com/office/drawing/2014/main" xmlns="" id="{398E2892-6BD2-BD84-15D4-7B915C396EFD}"/>
                  </a:ext>
                </a:extLst>
              </p:cNvPr>
              <p:cNvSpPr/>
              <p:nvPr/>
            </p:nvSpPr>
            <p:spPr>
              <a:xfrm>
                <a:off x="5808309" y="3369018"/>
                <a:ext cx="3198278" cy="36169"/>
              </a:xfrm>
              <a:custGeom>
                <a:avLst/>
                <a:gdLst>
                  <a:gd name="connsiteX0" fmla="*/ 0 w 3198278"/>
                  <a:gd name="connsiteY0" fmla="*/ 0 h 36169"/>
                  <a:gd name="connsiteX1" fmla="*/ 3594 w 3198278"/>
                  <a:gd name="connsiteY1" fmla="*/ 0 h 36169"/>
                  <a:gd name="connsiteX2" fmla="*/ 358155 w 3198278"/>
                  <a:gd name="connsiteY2" fmla="*/ 0 h 36169"/>
                  <a:gd name="connsiteX3" fmla="*/ 712720 w 3198278"/>
                  <a:gd name="connsiteY3" fmla="*/ 0 h 36169"/>
                  <a:gd name="connsiteX4" fmla="*/ 1067285 w 3198278"/>
                  <a:gd name="connsiteY4" fmla="*/ 0 h 36169"/>
                  <a:gd name="connsiteX5" fmla="*/ 1421864 w 3198278"/>
                  <a:gd name="connsiteY5" fmla="*/ 0 h 36169"/>
                  <a:gd name="connsiteX6" fmla="*/ 1776407 w 3198278"/>
                  <a:gd name="connsiteY6" fmla="*/ 0 h 36169"/>
                  <a:gd name="connsiteX7" fmla="*/ 2130986 w 3198278"/>
                  <a:gd name="connsiteY7" fmla="*/ 0 h 36169"/>
                  <a:gd name="connsiteX8" fmla="*/ 2485529 w 3198278"/>
                  <a:gd name="connsiteY8" fmla="*/ 0 h 36169"/>
                  <a:gd name="connsiteX9" fmla="*/ 2840108 w 3198278"/>
                  <a:gd name="connsiteY9" fmla="*/ 0 h 36169"/>
                  <a:gd name="connsiteX10" fmla="*/ 3194688 w 3198278"/>
                  <a:gd name="connsiteY10" fmla="*/ 0 h 36169"/>
                  <a:gd name="connsiteX11" fmla="*/ 3198278 w 3198278"/>
                  <a:gd name="connsiteY11" fmla="*/ 0 h 36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98278" h="36169">
                    <a:moveTo>
                      <a:pt x="0" y="0"/>
                    </a:moveTo>
                    <a:lnTo>
                      <a:pt x="3594" y="0"/>
                    </a:lnTo>
                    <a:lnTo>
                      <a:pt x="358155" y="0"/>
                    </a:lnTo>
                    <a:lnTo>
                      <a:pt x="712720" y="0"/>
                    </a:lnTo>
                    <a:lnTo>
                      <a:pt x="1067285" y="0"/>
                    </a:lnTo>
                    <a:lnTo>
                      <a:pt x="1421864" y="0"/>
                    </a:lnTo>
                    <a:lnTo>
                      <a:pt x="1776407" y="0"/>
                    </a:lnTo>
                    <a:lnTo>
                      <a:pt x="2130986" y="0"/>
                    </a:lnTo>
                    <a:lnTo>
                      <a:pt x="2485529" y="0"/>
                    </a:lnTo>
                    <a:lnTo>
                      <a:pt x="2840108" y="0"/>
                    </a:lnTo>
                    <a:lnTo>
                      <a:pt x="3194688" y="0"/>
                    </a:lnTo>
                    <a:lnTo>
                      <a:pt x="3198278" y="0"/>
                    </a:lnTo>
                  </a:path>
                </a:pathLst>
              </a:custGeom>
              <a:noFill/>
              <a:ln w="7185" cap="flat">
                <a:solidFill>
                  <a:srgbClr val="FEFEFE">
                    <a:alpha val="5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/>
              </a:p>
            </p:txBody>
          </p:sp>
          <p:sp>
            <p:nvSpPr>
              <p:cNvPr id="60" name="Forma Livre: Forma 59">
                <a:extLst>
                  <a:ext uri="{FF2B5EF4-FFF2-40B4-BE49-F238E27FC236}">
                    <a16:creationId xmlns:a16="http://schemas.microsoft.com/office/drawing/2014/main" xmlns="" id="{59AB2C23-A883-0AC8-B5A8-C1E03E796F05}"/>
                  </a:ext>
                </a:extLst>
              </p:cNvPr>
              <p:cNvSpPr/>
              <p:nvPr/>
            </p:nvSpPr>
            <p:spPr>
              <a:xfrm>
                <a:off x="5808309" y="3162976"/>
                <a:ext cx="3198278" cy="36169"/>
              </a:xfrm>
              <a:custGeom>
                <a:avLst/>
                <a:gdLst>
                  <a:gd name="connsiteX0" fmla="*/ 0 w 3198278"/>
                  <a:gd name="connsiteY0" fmla="*/ 0 h 36169"/>
                  <a:gd name="connsiteX1" fmla="*/ 3594 w 3198278"/>
                  <a:gd name="connsiteY1" fmla="*/ 0 h 36169"/>
                  <a:gd name="connsiteX2" fmla="*/ 358155 w 3198278"/>
                  <a:gd name="connsiteY2" fmla="*/ 0 h 36169"/>
                  <a:gd name="connsiteX3" fmla="*/ 712720 w 3198278"/>
                  <a:gd name="connsiteY3" fmla="*/ 0 h 36169"/>
                  <a:gd name="connsiteX4" fmla="*/ 1067285 w 3198278"/>
                  <a:gd name="connsiteY4" fmla="*/ 0 h 36169"/>
                  <a:gd name="connsiteX5" fmla="*/ 1421864 w 3198278"/>
                  <a:gd name="connsiteY5" fmla="*/ 0 h 36169"/>
                  <a:gd name="connsiteX6" fmla="*/ 1776407 w 3198278"/>
                  <a:gd name="connsiteY6" fmla="*/ 0 h 36169"/>
                  <a:gd name="connsiteX7" fmla="*/ 2130986 w 3198278"/>
                  <a:gd name="connsiteY7" fmla="*/ 0 h 36169"/>
                  <a:gd name="connsiteX8" fmla="*/ 2485529 w 3198278"/>
                  <a:gd name="connsiteY8" fmla="*/ 0 h 36169"/>
                  <a:gd name="connsiteX9" fmla="*/ 2840108 w 3198278"/>
                  <a:gd name="connsiteY9" fmla="*/ 0 h 36169"/>
                  <a:gd name="connsiteX10" fmla="*/ 3194688 w 3198278"/>
                  <a:gd name="connsiteY10" fmla="*/ 0 h 36169"/>
                  <a:gd name="connsiteX11" fmla="*/ 3198278 w 3198278"/>
                  <a:gd name="connsiteY11" fmla="*/ 0 h 36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98278" h="36169">
                    <a:moveTo>
                      <a:pt x="0" y="0"/>
                    </a:moveTo>
                    <a:lnTo>
                      <a:pt x="3594" y="0"/>
                    </a:lnTo>
                    <a:lnTo>
                      <a:pt x="358155" y="0"/>
                    </a:lnTo>
                    <a:lnTo>
                      <a:pt x="712720" y="0"/>
                    </a:lnTo>
                    <a:lnTo>
                      <a:pt x="1067285" y="0"/>
                    </a:lnTo>
                    <a:lnTo>
                      <a:pt x="1421864" y="0"/>
                    </a:lnTo>
                    <a:lnTo>
                      <a:pt x="1776407" y="0"/>
                    </a:lnTo>
                    <a:lnTo>
                      <a:pt x="2130986" y="0"/>
                    </a:lnTo>
                    <a:lnTo>
                      <a:pt x="2485529" y="0"/>
                    </a:lnTo>
                    <a:lnTo>
                      <a:pt x="2840108" y="0"/>
                    </a:lnTo>
                    <a:lnTo>
                      <a:pt x="3194688" y="0"/>
                    </a:lnTo>
                    <a:lnTo>
                      <a:pt x="3198278" y="0"/>
                    </a:lnTo>
                  </a:path>
                </a:pathLst>
              </a:custGeom>
              <a:noFill/>
              <a:ln w="7185" cap="flat">
                <a:solidFill>
                  <a:srgbClr val="FEFEFE">
                    <a:alpha val="5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600"/>
              </a:p>
            </p:txBody>
          </p:sp>
        </p:grpSp>
        <p:sp>
          <p:nvSpPr>
            <p:cNvPr id="61" name="Forma Livre: Forma 60">
              <a:extLst>
                <a:ext uri="{FF2B5EF4-FFF2-40B4-BE49-F238E27FC236}">
                  <a16:creationId xmlns:a16="http://schemas.microsoft.com/office/drawing/2014/main" xmlns="" id="{AC33486B-DF32-D2C7-7158-01DC5DEEBC92}"/>
                </a:ext>
              </a:extLst>
            </p:cNvPr>
            <p:cNvSpPr/>
            <p:nvPr/>
          </p:nvSpPr>
          <p:spPr>
            <a:xfrm>
              <a:off x="5005076" y="3205798"/>
              <a:ext cx="2775623" cy="66612"/>
            </a:xfrm>
            <a:custGeom>
              <a:avLst/>
              <a:gdLst>
                <a:gd name="connsiteX0" fmla="*/ 0 w 2775623"/>
                <a:gd name="connsiteY0" fmla="*/ 0 h 66612"/>
                <a:gd name="connsiteX1" fmla="*/ 2775624 w 2775623"/>
                <a:gd name="connsiteY1" fmla="*/ 0 h 66612"/>
                <a:gd name="connsiteX2" fmla="*/ 2775624 w 2775623"/>
                <a:gd name="connsiteY2" fmla="*/ 66613 h 66612"/>
                <a:gd name="connsiteX3" fmla="*/ 0 w 2775623"/>
                <a:gd name="connsiteY3" fmla="*/ 66613 h 6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75623" h="66612">
                  <a:moveTo>
                    <a:pt x="0" y="0"/>
                  </a:moveTo>
                  <a:lnTo>
                    <a:pt x="2775624" y="0"/>
                  </a:lnTo>
                  <a:lnTo>
                    <a:pt x="2775624" y="66613"/>
                  </a:lnTo>
                  <a:lnTo>
                    <a:pt x="0" y="66613"/>
                  </a:lnTo>
                  <a:close/>
                </a:path>
              </a:pathLst>
            </a:custGeom>
            <a:solidFill>
              <a:srgbClr val="FEFEFE"/>
            </a:solidFill>
            <a:ln w="35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600"/>
            </a:p>
          </p:txBody>
        </p:sp>
        <p:sp>
          <p:nvSpPr>
            <p:cNvPr id="63" name="Forma Livre: Forma 61">
              <a:extLst>
                <a:ext uri="{FF2B5EF4-FFF2-40B4-BE49-F238E27FC236}">
                  <a16:creationId xmlns:a16="http://schemas.microsoft.com/office/drawing/2014/main" xmlns="" id="{E5F7A307-21B4-4907-725A-6F5BC5F6F683}"/>
                </a:ext>
              </a:extLst>
            </p:cNvPr>
            <p:cNvSpPr/>
            <p:nvPr/>
          </p:nvSpPr>
          <p:spPr>
            <a:xfrm>
              <a:off x="5005076" y="3411837"/>
              <a:ext cx="2073815" cy="66612"/>
            </a:xfrm>
            <a:custGeom>
              <a:avLst/>
              <a:gdLst>
                <a:gd name="connsiteX0" fmla="*/ 0 w 2073815"/>
                <a:gd name="connsiteY0" fmla="*/ 0 h 66612"/>
                <a:gd name="connsiteX1" fmla="*/ 2073816 w 2073815"/>
                <a:gd name="connsiteY1" fmla="*/ 0 h 66612"/>
                <a:gd name="connsiteX2" fmla="*/ 2073816 w 2073815"/>
                <a:gd name="connsiteY2" fmla="*/ 66613 h 66612"/>
                <a:gd name="connsiteX3" fmla="*/ 0 w 2073815"/>
                <a:gd name="connsiteY3" fmla="*/ 66613 h 6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3815" h="66612">
                  <a:moveTo>
                    <a:pt x="0" y="0"/>
                  </a:moveTo>
                  <a:lnTo>
                    <a:pt x="2073816" y="0"/>
                  </a:lnTo>
                  <a:lnTo>
                    <a:pt x="2073816" y="66613"/>
                  </a:lnTo>
                  <a:lnTo>
                    <a:pt x="0" y="66613"/>
                  </a:lnTo>
                  <a:close/>
                </a:path>
              </a:pathLst>
            </a:custGeom>
            <a:solidFill>
              <a:srgbClr val="FEFEFE"/>
            </a:solidFill>
            <a:ln w="35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600"/>
            </a:p>
          </p:txBody>
        </p:sp>
        <p:sp>
          <p:nvSpPr>
            <p:cNvPr id="64" name="Forma Livre: Forma 62">
              <a:extLst>
                <a:ext uri="{FF2B5EF4-FFF2-40B4-BE49-F238E27FC236}">
                  <a16:creationId xmlns:a16="http://schemas.microsoft.com/office/drawing/2014/main" xmlns="" id="{CDCA9AF9-3BF1-6133-CB5F-489B922DDBCE}"/>
                </a:ext>
              </a:extLst>
            </p:cNvPr>
            <p:cNvSpPr/>
            <p:nvPr/>
          </p:nvSpPr>
          <p:spPr>
            <a:xfrm>
              <a:off x="5005076" y="3617878"/>
              <a:ext cx="1586029" cy="66612"/>
            </a:xfrm>
            <a:custGeom>
              <a:avLst/>
              <a:gdLst>
                <a:gd name="connsiteX0" fmla="*/ 0 w 1586029"/>
                <a:gd name="connsiteY0" fmla="*/ 0 h 66612"/>
                <a:gd name="connsiteX1" fmla="*/ 1586030 w 1586029"/>
                <a:gd name="connsiteY1" fmla="*/ 0 h 66612"/>
                <a:gd name="connsiteX2" fmla="*/ 1586030 w 1586029"/>
                <a:gd name="connsiteY2" fmla="*/ 66613 h 66612"/>
                <a:gd name="connsiteX3" fmla="*/ 0 w 1586029"/>
                <a:gd name="connsiteY3" fmla="*/ 66613 h 6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6029" h="66612">
                  <a:moveTo>
                    <a:pt x="0" y="0"/>
                  </a:moveTo>
                  <a:lnTo>
                    <a:pt x="1586030" y="0"/>
                  </a:lnTo>
                  <a:lnTo>
                    <a:pt x="1586030" y="66613"/>
                  </a:lnTo>
                  <a:lnTo>
                    <a:pt x="0" y="66613"/>
                  </a:lnTo>
                  <a:close/>
                </a:path>
              </a:pathLst>
            </a:custGeom>
            <a:solidFill>
              <a:srgbClr val="3ADFA0"/>
            </a:solidFill>
            <a:ln w="35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600"/>
            </a:p>
          </p:txBody>
        </p:sp>
        <p:sp>
          <p:nvSpPr>
            <p:cNvPr id="65" name="Forma Livre: Forma 63">
              <a:extLst>
                <a:ext uri="{FF2B5EF4-FFF2-40B4-BE49-F238E27FC236}">
                  <a16:creationId xmlns:a16="http://schemas.microsoft.com/office/drawing/2014/main" xmlns="" id="{4823A99C-1938-B83F-8AB1-6A76BC6216D4}"/>
                </a:ext>
              </a:extLst>
            </p:cNvPr>
            <p:cNvSpPr/>
            <p:nvPr/>
          </p:nvSpPr>
          <p:spPr>
            <a:xfrm>
              <a:off x="5005076" y="3823920"/>
              <a:ext cx="1158333" cy="66612"/>
            </a:xfrm>
            <a:custGeom>
              <a:avLst/>
              <a:gdLst>
                <a:gd name="connsiteX0" fmla="*/ 0 w 1158333"/>
                <a:gd name="connsiteY0" fmla="*/ 0 h 66612"/>
                <a:gd name="connsiteX1" fmla="*/ 1158334 w 1158333"/>
                <a:gd name="connsiteY1" fmla="*/ 0 h 66612"/>
                <a:gd name="connsiteX2" fmla="*/ 1158334 w 1158333"/>
                <a:gd name="connsiteY2" fmla="*/ 66613 h 66612"/>
                <a:gd name="connsiteX3" fmla="*/ 0 w 1158333"/>
                <a:gd name="connsiteY3" fmla="*/ 66613 h 6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8333" h="66612">
                  <a:moveTo>
                    <a:pt x="0" y="0"/>
                  </a:moveTo>
                  <a:lnTo>
                    <a:pt x="1158334" y="0"/>
                  </a:lnTo>
                  <a:lnTo>
                    <a:pt x="1158334" y="66613"/>
                  </a:lnTo>
                  <a:lnTo>
                    <a:pt x="0" y="66613"/>
                  </a:lnTo>
                  <a:close/>
                </a:path>
              </a:pathLst>
            </a:custGeom>
            <a:solidFill>
              <a:srgbClr val="00FFFF"/>
            </a:solidFill>
            <a:ln w="35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600"/>
            </a:p>
          </p:txBody>
        </p:sp>
        <p:sp>
          <p:nvSpPr>
            <p:cNvPr id="66" name="Forma Livre: Forma 64">
              <a:extLst>
                <a:ext uri="{FF2B5EF4-FFF2-40B4-BE49-F238E27FC236}">
                  <a16:creationId xmlns:a16="http://schemas.microsoft.com/office/drawing/2014/main" xmlns="" id="{2FE08FC2-EAAD-8310-590E-113137717996}"/>
                </a:ext>
              </a:extLst>
            </p:cNvPr>
            <p:cNvSpPr/>
            <p:nvPr/>
          </p:nvSpPr>
          <p:spPr>
            <a:xfrm>
              <a:off x="5005076" y="4029958"/>
              <a:ext cx="999277" cy="66612"/>
            </a:xfrm>
            <a:custGeom>
              <a:avLst/>
              <a:gdLst>
                <a:gd name="connsiteX0" fmla="*/ 0 w 999277"/>
                <a:gd name="connsiteY0" fmla="*/ 0 h 66612"/>
                <a:gd name="connsiteX1" fmla="*/ 999278 w 999277"/>
                <a:gd name="connsiteY1" fmla="*/ 0 h 66612"/>
                <a:gd name="connsiteX2" fmla="*/ 999278 w 999277"/>
                <a:gd name="connsiteY2" fmla="*/ 66613 h 66612"/>
                <a:gd name="connsiteX3" fmla="*/ 0 w 999277"/>
                <a:gd name="connsiteY3" fmla="*/ 66613 h 6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9277" h="66612">
                  <a:moveTo>
                    <a:pt x="0" y="0"/>
                  </a:moveTo>
                  <a:lnTo>
                    <a:pt x="999278" y="0"/>
                  </a:lnTo>
                  <a:lnTo>
                    <a:pt x="999278" y="66613"/>
                  </a:lnTo>
                  <a:lnTo>
                    <a:pt x="0" y="66613"/>
                  </a:lnTo>
                  <a:close/>
                </a:path>
              </a:pathLst>
            </a:custGeom>
            <a:solidFill>
              <a:srgbClr val="FEFEFE"/>
            </a:solidFill>
            <a:ln w="35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600"/>
            </a:p>
          </p:txBody>
        </p:sp>
        <p:sp>
          <p:nvSpPr>
            <p:cNvPr id="67" name="Forma Livre: Forma 65">
              <a:extLst>
                <a:ext uri="{FF2B5EF4-FFF2-40B4-BE49-F238E27FC236}">
                  <a16:creationId xmlns:a16="http://schemas.microsoft.com/office/drawing/2014/main" xmlns="" id="{6576A704-9877-1FA9-54C4-7E7B66B057EF}"/>
                </a:ext>
              </a:extLst>
            </p:cNvPr>
            <p:cNvSpPr/>
            <p:nvPr/>
          </p:nvSpPr>
          <p:spPr>
            <a:xfrm>
              <a:off x="5005076" y="4236000"/>
              <a:ext cx="999277" cy="66612"/>
            </a:xfrm>
            <a:custGeom>
              <a:avLst/>
              <a:gdLst>
                <a:gd name="connsiteX0" fmla="*/ 0 w 999277"/>
                <a:gd name="connsiteY0" fmla="*/ 0 h 66612"/>
                <a:gd name="connsiteX1" fmla="*/ 999278 w 999277"/>
                <a:gd name="connsiteY1" fmla="*/ 0 h 66612"/>
                <a:gd name="connsiteX2" fmla="*/ 999278 w 999277"/>
                <a:gd name="connsiteY2" fmla="*/ 66613 h 66612"/>
                <a:gd name="connsiteX3" fmla="*/ 0 w 999277"/>
                <a:gd name="connsiteY3" fmla="*/ 66613 h 6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9277" h="66612">
                  <a:moveTo>
                    <a:pt x="0" y="0"/>
                  </a:moveTo>
                  <a:lnTo>
                    <a:pt x="999278" y="0"/>
                  </a:lnTo>
                  <a:lnTo>
                    <a:pt x="999278" y="66613"/>
                  </a:lnTo>
                  <a:lnTo>
                    <a:pt x="0" y="66613"/>
                  </a:lnTo>
                  <a:close/>
                </a:path>
              </a:pathLst>
            </a:custGeom>
            <a:solidFill>
              <a:srgbClr val="FEFEFE"/>
            </a:solidFill>
            <a:ln w="35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600"/>
            </a:p>
          </p:txBody>
        </p:sp>
        <p:sp>
          <p:nvSpPr>
            <p:cNvPr id="68" name="Forma Livre: Forma 66">
              <a:extLst>
                <a:ext uri="{FF2B5EF4-FFF2-40B4-BE49-F238E27FC236}">
                  <a16:creationId xmlns:a16="http://schemas.microsoft.com/office/drawing/2014/main" xmlns="" id="{8230748E-5670-39F3-62ED-846C5153E370}"/>
                </a:ext>
              </a:extLst>
            </p:cNvPr>
            <p:cNvSpPr/>
            <p:nvPr/>
          </p:nvSpPr>
          <p:spPr>
            <a:xfrm>
              <a:off x="5005076" y="4442042"/>
              <a:ext cx="642278" cy="66612"/>
            </a:xfrm>
            <a:custGeom>
              <a:avLst/>
              <a:gdLst>
                <a:gd name="connsiteX0" fmla="*/ 0 w 642278"/>
                <a:gd name="connsiteY0" fmla="*/ 0 h 66612"/>
                <a:gd name="connsiteX1" fmla="*/ 642278 w 642278"/>
                <a:gd name="connsiteY1" fmla="*/ 0 h 66612"/>
                <a:gd name="connsiteX2" fmla="*/ 642278 w 642278"/>
                <a:gd name="connsiteY2" fmla="*/ 66613 h 66612"/>
                <a:gd name="connsiteX3" fmla="*/ 0 w 642278"/>
                <a:gd name="connsiteY3" fmla="*/ 66613 h 6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278" h="66612">
                  <a:moveTo>
                    <a:pt x="0" y="0"/>
                  </a:moveTo>
                  <a:lnTo>
                    <a:pt x="642278" y="0"/>
                  </a:lnTo>
                  <a:lnTo>
                    <a:pt x="642278" y="66613"/>
                  </a:lnTo>
                  <a:lnTo>
                    <a:pt x="0" y="66613"/>
                  </a:lnTo>
                  <a:close/>
                </a:path>
              </a:pathLst>
            </a:custGeom>
            <a:solidFill>
              <a:srgbClr val="FEFEFE"/>
            </a:solidFill>
            <a:ln w="35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600"/>
            </a:p>
          </p:txBody>
        </p:sp>
        <p:sp>
          <p:nvSpPr>
            <p:cNvPr id="69" name="Forma Livre: Forma 67">
              <a:extLst>
                <a:ext uri="{FF2B5EF4-FFF2-40B4-BE49-F238E27FC236}">
                  <a16:creationId xmlns:a16="http://schemas.microsoft.com/office/drawing/2014/main" xmlns="" id="{6D71691A-084B-975F-31E3-7814C5233306}"/>
                </a:ext>
              </a:extLst>
            </p:cNvPr>
            <p:cNvSpPr/>
            <p:nvPr/>
          </p:nvSpPr>
          <p:spPr>
            <a:xfrm>
              <a:off x="5005076" y="4648080"/>
              <a:ext cx="578651" cy="66612"/>
            </a:xfrm>
            <a:custGeom>
              <a:avLst/>
              <a:gdLst>
                <a:gd name="connsiteX0" fmla="*/ 0 w 578651"/>
                <a:gd name="connsiteY0" fmla="*/ 0 h 66612"/>
                <a:gd name="connsiteX1" fmla="*/ 578652 w 578651"/>
                <a:gd name="connsiteY1" fmla="*/ 0 h 66612"/>
                <a:gd name="connsiteX2" fmla="*/ 578652 w 578651"/>
                <a:gd name="connsiteY2" fmla="*/ 66613 h 66612"/>
                <a:gd name="connsiteX3" fmla="*/ 0 w 578651"/>
                <a:gd name="connsiteY3" fmla="*/ 66613 h 6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8651" h="66612">
                  <a:moveTo>
                    <a:pt x="0" y="0"/>
                  </a:moveTo>
                  <a:lnTo>
                    <a:pt x="578652" y="0"/>
                  </a:lnTo>
                  <a:lnTo>
                    <a:pt x="578652" y="66613"/>
                  </a:lnTo>
                  <a:lnTo>
                    <a:pt x="0" y="66613"/>
                  </a:lnTo>
                  <a:close/>
                </a:path>
              </a:pathLst>
            </a:custGeom>
            <a:solidFill>
              <a:srgbClr val="00FFFF"/>
            </a:solidFill>
            <a:ln w="35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600"/>
            </a:p>
          </p:txBody>
        </p:sp>
        <p:sp>
          <p:nvSpPr>
            <p:cNvPr id="70" name="Forma Livre: Forma 68">
              <a:extLst>
                <a:ext uri="{FF2B5EF4-FFF2-40B4-BE49-F238E27FC236}">
                  <a16:creationId xmlns:a16="http://schemas.microsoft.com/office/drawing/2014/main" xmlns="" id="{B5D584A1-7D12-BCC9-9936-A08C972F170F}"/>
                </a:ext>
              </a:extLst>
            </p:cNvPr>
            <p:cNvSpPr/>
            <p:nvPr/>
          </p:nvSpPr>
          <p:spPr>
            <a:xfrm>
              <a:off x="5005076" y="4854122"/>
              <a:ext cx="532705" cy="66612"/>
            </a:xfrm>
            <a:custGeom>
              <a:avLst/>
              <a:gdLst>
                <a:gd name="connsiteX0" fmla="*/ 0 w 532705"/>
                <a:gd name="connsiteY0" fmla="*/ 0 h 66612"/>
                <a:gd name="connsiteX1" fmla="*/ 532705 w 532705"/>
                <a:gd name="connsiteY1" fmla="*/ 0 h 66612"/>
                <a:gd name="connsiteX2" fmla="*/ 532705 w 532705"/>
                <a:gd name="connsiteY2" fmla="*/ 66613 h 66612"/>
                <a:gd name="connsiteX3" fmla="*/ 0 w 532705"/>
                <a:gd name="connsiteY3" fmla="*/ 66613 h 6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705" h="66612">
                  <a:moveTo>
                    <a:pt x="0" y="0"/>
                  </a:moveTo>
                  <a:lnTo>
                    <a:pt x="532705" y="0"/>
                  </a:lnTo>
                  <a:lnTo>
                    <a:pt x="532705" y="66613"/>
                  </a:lnTo>
                  <a:lnTo>
                    <a:pt x="0" y="66613"/>
                  </a:lnTo>
                  <a:close/>
                </a:path>
              </a:pathLst>
            </a:custGeom>
            <a:solidFill>
              <a:srgbClr val="FEFEFE"/>
            </a:solidFill>
            <a:ln w="35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600"/>
            </a:p>
          </p:txBody>
        </p:sp>
        <p:sp>
          <p:nvSpPr>
            <p:cNvPr id="71" name="Forma Livre: Forma 69">
              <a:extLst>
                <a:ext uri="{FF2B5EF4-FFF2-40B4-BE49-F238E27FC236}">
                  <a16:creationId xmlns:a16="http://schemas.microsoft.com/office/drawing/2014/main" xmlns="" id="{40E1CD09-5D8E-BBE4-56D1-92C655CA6016}"/>
                </a:ext>
              </a:extLst>
            </p:cNvPr>
            <p:cNvSpPr/>
            <p:nvPr/>
          </p:nvSpPr>
          <p:spPr>
            <a:xfrm>
              <a:off x="5005076" y="5060164"/>
              <a:ext cx="518565" cy="66612"/>
            </a:xfrm>
            <a:custGeom>
              <a:avLst/>
              <a:gdLst>
                <a:gd name="connsiteX0" fmla="*/ 0 w 518565"/>
                <a:gd name="connsiteY0" fmla="*/ 0 h 66612"/>
                <a:gd name="connsiteX1" fmla="*/ 518565 w 518565"/>
                <a:gd name="connsiteY1" fmla="*/ 0 h 66612"/>
                <a:gd name="connsiteX2" fmla="*/ 518565 w 518565"/>
                <a:gd name="connsiteY2" fmla="*/ 66613 h 66612"/>
                <a:gd name="connsiteX3" fmla="*/ 0 w 518565"/>
                <a:gd name="connsiteY3" fmla="*/ 66613 h 6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8565" h="66612">
                  <a:moveTo>
                    <a:pt x="0" y="0"/>
                  </a:moveTo>
                  <a:lnTo>
                    <a:pt x="518565" y="0"/>
                  </a:lnTo>
                  <a:lnTo>
                    <a:pt x="518565" y="66613"/>
                  </a:lnTo>
                  <a:lnTo>
                    <a:pt x="0" y="66613"/>
                  </a:lnTo>
                  <a:close/>
                </a:path>
              </a:pathLst>
            </a:custGeom>
            <a:solidFill>
              <a:srgbClr val="FEFEFE"/>
            </a:solidFill>
            <a:ln w="35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600"/>
            </a:p>
          </p:txBody>
        </p:sp>
        <p:sp>
          <p:nvSpPr>
            <p:cNvPr id="72" name="CaixaDeTexto 71">
              <a:extLst>
                <a:ext uri="{FF2B5EF4-FFF2-40B4-BE49-F238E27FC236}">
                  <a16:creationId xmlns:a16="http://schemas.microsoft.com/office/drawing/2014/main" xmlns="" id="{ECA73628-C34B-D68C-6E93-34B8AB05E8F6}"/>
                </a:ext>
              </a:extLst>
            </p:cNvPr>
            <p:cNvSpPr txBox="1"/>
            <p:nvPr/>
          </p:nvSpPr>
          <p:spPr>
            <a:xfrm>
              <a:off x="5878551" y="5268250"/>
              <a:ext cx="1530063" cy="187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pt-BR" sz="1600" spc="0" baseline="0" dirty="0">
                  <a:ln/>
                  <a:solidFill>
                    <a:srgbClr val="FEFEFE"/>
                  </a:solidFill>
                  <a:latin typeface="Raleway"/>
                  <a:sym typeface="Raleway"/>
                  <a:rtl val="0"/>
                </a:rPr>
                <a:t>Morte por 100.000 Pessoas</a:t>
              </a:r>
            </a:p>
          </p:txBody>
        </p:sp>
        <p:sp>
          <p:nvSpPr>
            <p:cNvPr id="73" name="Forma Livre: Forma 71">
              <a:extLst>
                <a:ext uri="{FF2B5EF4-FFF2-40B4-BE49-F238E27FC236}">
                  <a16:creationId xmlns:a16="http://schemas.microsoft.com/office/drawing/2014/main" xmlns="" id="{1197CD49-2FB5-3FBE-DB31-D08B71D2D718}"/>
                </a:ext>
              </a:extLst>
            </p:cNvPr>
            <p:cNvSpPr/>
            <p:nvPr/>
          </p:nvSpPr>
          <p:spPr>
            <a:xfrm>
              <a:off x="5005076" y="3132465"/>
              <a:ext cx="3194651" cy="2064045"/>
            </a:xfrm>
            <a:custGeom>
              <a:avLst/>
              <a:gdLst>
                <a:gd name="connsiteX0" fmla="*/ 3194652 w 3194651"/>
                <a:gd name="connsiteY0" fmla="*/ 2064046 h 2064045"/>
                <a:gd name="connsiteX1" fmla="*/ 0 w 3194651"/>
                <a:gd name="connsiteY1" fmla="*/ 2064046 h 2064045"/>
                <a:gd name="connsiteX2" fmla="*/ 0 w 3194651"/>
                <a:gd name="connsiteY2" fmla="*/ 0 h 2064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94651" h="2064045">
                  <a:moveTo>
                    <a:pt x="3194652" y="2064046"/>
                  </a:moveTo>
                  <a:lnTo>
                    <a:pt x="0" y="2064046"/>
                  </a:lnTo>
                  <a:lnTo>
                    <a:pt x="0" y="0"/>
                  </a:lnTo>
                </a:path>
              </a:pathLst>
            </a:custGeom>
            <a:noFill/>
            <a:ln w="19013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sz="1600"/>
            </a:p>
          </p:txBody>
        </p:sp>
      </p:grpSp>
      <p:sp>
        <p:nvSpPr>
          <p:cNvPr id="75" name="TextBox 6">
            <a:extLst>
              <a:ext uri="{FF2B5EF4-FFF2-40B4-BE49-F238E27FC236}">
                <a16:creationId xmlns:a16="http://schemas.microsoft.com/office/drawing/2014/main" xmlns="" id="{82E40419-675F-9AF8-5FE3-EB461DD2BA5A}"/>
              </a:ext>
            </a:extLst>
          </p:cNvPr>
          <p:cNvSpPr txBox="1"/>
          <p:nvPr/>
        </p:nvSpPr>
        <p:spPr>
          <a:xfrm>
            <a:off x="4906406" y="6348133"/>
            <a:ext cx="7224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77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Sora" panose="020B0604020202020204" charset="0"/>
              </a:rPr>
              <a:t>Fonte: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Sora" panose="020B0604020202020204" charset="0"/>
              </a:rPr>
              <a:t>Organização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Sora" panose="020B0604020202020204" charset="0"/>
              </a:rPr>
              <a:t> Mundial de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Sora" panose="020B0604020202020204" charset="0"/>
              </a:rPr>
              <a:t>Saúde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Sora" panose="020B0604020202020204" charset="0"/>
              </a:rPr>
              <a:t> (WHO), 2024</a:t>
            </a:r>
            <a:endParaRPr kumimoji="0" lang="pt-BR" sz="1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77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046613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E323939-E04B-736E-4EDA-BD8F4B04E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ontiers | Global burden of calcific aortic valve disease and ...">
            <a:extLst>
              <a:ext uri="{FF2B5EF4-FFF2-40B4-BE49-F238E27FC236}">
                <a16:creationId xmlns:a16="http://schemas.microsoft.com/office/drawing/2014/main" xmlns="" id="{551DA56B-5047-CF42-28B4-2AF0398343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" t="34304" r="48716" b="31052"/>
          <a:stretch>
            <a:fillRect/>
          </a:stretch>
        </p:blipFill>
        <p:spPr bwMode="auto">
          <a:xfrm>
            <a:off x="2259495" y="418271"/>
            <a:ext cx="8368748" cy="593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77C743A-DBA4-F0BC-50C0-F31F563EF767}"/>
              </a:ext>
            </a:extLst>
          </p:cNvPr>
          <p:cNvSpPr txBox="1"/>
          <p:nvPr/>
        </p:nvSpPr>
        <p:spPr>
          <a:xfrm>
            <a:off x="185530" y="6385748"/>
            <a:ext cx="9442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Eveborn</a:t>
            </a:r>
            <a:r>
              <a:rPr lang="en-US" dirty="0">
                <a:solidFill>
                  <a:schemeClr val="bg1"/>
                </a:solidFill>
              </a:rPr>
              <a:t> GW. </a:t>
            </a:r>
            <a:r>
              <a:rPr lang="en-US" i="1" dirty="0">
                <a:solidFill>
                  <a:schemeClr val="bg1"/>
                </a:solidFill>
              </a:rPr>
              <a:t>Heart</a:t>
            </a:r>
            <a:r>
              <a:rPr lang="en-US" dirty="0">
                <a:solidFill>
                  <a:schemeClr val="bg1"/>
                </a:solidFill>
              </a:rPr>
              <a:t>. 2013;99(6):396-400. DOI:10.1136/heartjnl-2012-302265.</a:t>
            </a:r>
          </a:p>
        </p:txBody>
      </p:sp>
    </p:spTree>
    <p:extLst>
      <p:ext uri="{BB962C8B-B14F-4D97-AF65-F5344CB8AC3E}">
        <p14:creationId xmlns:p14="http://schemas.microsoft.com/office/powerpoint/2010/main" val="30250690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5DE9A4-9E97-0095-DE37-AD32894E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ESTENOSE AÓRTICA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123A307-A6F3-16E2-8711-5BE8800BA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613" y="1431027"/>
            <a:ext cx="9104773" cy="44438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1ECA1DA-7042-4194-7456-C8B5060BBA5B}"/>
              </a:ext>
            </a:extLst>
          </p:cNvPr>
          <p:cNvSpPr txBox="1"/>
          <p:nvPr/>
        </p:nvSpPr>
        <p:spPr>
          <a:xfrm>
            <a:off x="0" y="6492875"/>
            <a:ext cx="10681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Journal of the American Heart Association, Volume 9, Issue 23, 1 December 2020</a:t>
            </a:r>
          </a:p>
        </p:txBody>
      </p:sp>
    </p:spTree>
    <p:extLst>
      <p:ext uri="{BB962C8B-B14F-4D97-AF65-F5344CB8AC3E}">
        <p14:creationId xmlns:p14="http://schemas.microsoft.com/office/powerpoint/2010/main" val="160924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F7F5D3-E940-CF8B-9C36-809E1FE8D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TAVI no SUS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4EF90E-BE33-8131-E31A-F2744936D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78" y="1520260"/>
            <a:ext cx="7286678" cy="34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438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9C59044-F273-2C0C-9727-17F670F99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37335B-9739-C7A2-9455-245AFED11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TAVI no SUS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8A839A0-C35B-0B63-B6DA-99E3C3BAF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78" y="1520260"/>
            <a:ext cx="4252939" cy="20347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722B63-7A07-A65F-AD6A-DA9653289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219" y="1354284"/>
            <a:ext cx="5638769" cy="532412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71E44DF-1595-792F-E14F-9AD8421A5F90}"/>
              </a:ext>
            </a:extLst>
          </p:cNvPr>
          <p:cNvSpPr/>
          <p:nvPr/>
        </p:nvSpPr>
        <p:spPr>
          <a:xfrm>
            <a:off x="6096000" y="3095812"/>
            <a:ext cx="3591859" cy="1470212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PREJUÍZO DE 34,8 % no InCor</a:t>
            </a:r>
          </a:p>
        </p:txBody>
      </p:sp>
    </p:spTree>
    <p:extLst>
      <p:ext uri="{BB962C8B-B14F-4D97-AF65-F5344CB8AC3E}">
        <p14:creationId xmlns:p14="http://schemas.microsoft.com/office/powerpoint/2010/main" val="35697780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50A4DA1-0944-39C0-656C-30F8E168D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DE3D1C17-35D3-B836-0979-C586865629CA}"/>
              </a:ext>
            </a:extLst>
          </p:cNvPr>
          <p:cNvGrpSpPr/>
          <p:nvPr/>
        </p:nvGrpSpPr>
        <p:grpSpPr>
          <a:xfrm rot="374770">
            <a:off x="-1277622" y="4415524"/>
            <a:ext cx="13501173" cy="12120181"/>
            <a:chOff x="0" y="0"/>
            <a:chExt cx="5333797" cy="478822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85B120B4-08F6-421D-A0AB-74C4CAFEDCD1}"/>
                </a:ext>
              </a:extLst>
            </p:cNvPr>
            <p:cNvSpPr/>
            <p:nvPr/>
          </p:nvSpPr>
          <p:spPr>
            <a:xfrm>
              <a:off x="0" y="0"/>
              <a:ext cx="5333797" cy="4788220"/>
            </a:xfrm>
            <a:custGeom>
              <a:avLst/>
              <a:gdLst/>
              <a:ahLst/>
              <a:cxnLst/>
              <a:rect l="l" t="t" r="r" b="b"/>
              <a:pathLst>
                <a:path w="5333797" h="4788220">
                  <a:moveTo>
                    <a:pt x="0" y="0"/>
                  </a:moveTo>
                  <a:lnTo>
                    <a:pt x="5333797" y="0"/>
                  </a:lnTo>
                  <a:lnTo>
                    <a:pt x="5333797" y="4788220"/>
                  </a:lnTo>
                  <a:lnTo>
                    <a:pt x="0" y="4788220"/>
                  </a:lnTo>
                  <a:close/>
                </a:path>
              </a:pathLst>
            </a:custGeom>
            <a:gradFill rotWithShape="1">
              <a:gsLst>
                <a:gs pos="0">
                  <a:srgbClr val="27DDDF">
                    <a:alpha val="0"/>
                  </a:srgbClr>
                </a:gs>
                <a:gs pos="100000">
                  <a:srgbClr val="27DDDF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pPr defTabSz="609630"/>
              <a:endParaRPr kumimoji="0"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xmlns="" id="{76AB6ADE-C1D6-D5AD-F227-648FD69062D4}"/>
                </a:ext>
              </a:extLst>
            </p:cNvPr>
            <p:cNvSpPr txBox="1"/>
            <p:nvPr/>
          </p:nvSpPr>
          <p:spPr>
            <a:xfrm>
              <a:off x="0" y="19050"/>
              <a:ext cx="5333797" cy="476917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925"/>
                </a:lnSpc>
              </a:pPr>
              <a:endParaRPr kumimoji="0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Subtitle 11">
            <a:extLst>
              <a:ext uri="{FF2B5EF4-FFF2-40B4-BE49-F238E27FC236}">
                <a16:creationId xmlns:a16="http://schemas.microsoft.com/office/drawing/2014/main" xmlns="" id="{844DDEA2-2C95-B23F-2E0F-4CD9352B24E0}"/>
              </a:ext>
            </a:extLst>
          </p:cNvPr>
          <p:cNvSpPr txBox="1">
            <a:spLocks/>
          </p:cNvSpPr>
          <p:nvPr/>
        </p:nvSpPr>
        <p:spPr>
          <a:xfrm>
            <a:off x="950223" y="3160002"/>
            <a:ext cx="10291554" cy="64807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Obrigado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228611" marR="0" lvl="0" indent="-228611" algn="ctr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620CE6B3-C20E-8ED4-CE72-CE66EF79B956}"/>
              </a:ext>
            </a:extLst>
          </p:cNvPr>
          <p:cNvSpPr txBox="1">
            <a:spLocks/>
          </p:cNvSpPr>
          <p:nvPr/>
        </p:nvSpPr>
        <p:spPr>
          <a:xfrm>
            <a:off x="3791661" y="4976915"/>
            <a:ext cx="4700587" cy="217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carlos.campos@incor.usp.br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C99C113-CE72-5F8D-4D2D-F14DD83F413E}"/>
              </a:ext>
            </a:extLst>
          </p:cNvPr>
          <p:cNvGrpSpPr/>
          <p:nvPr/>
        </p:nvGrpSpPr>
        <p:grpSpPr>
          <a:xfrm>
            <a:off x="4539335" y="4237990"/>
            <a:ext cx="3205239" cy="566108"/>
            <a:chOff x="4601869" y="4237990"/>
            <a:chExt cx="3205239" cy="566108"/>
          </a:xfrm>
        </p:grpSpPr>
        <p:pic>
          <p:nvPicPr>
            <p:cNvPr id="9" name="Picture 2" descr="Image result for instagram logo">
              <a:extLst>
                <a:ext uri="{FF2B5EF4-FFF2-40B4-BE49-F238E27FC236}">
                  <a16:creationId xmlns:a16="http://schemas.microsoft.com/office/drawing/2014/main" xmlns="" id="{72821A51-72D1-7AE1-3A1D-D496AA5132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7989" y="4237990"/>
              <a:ext cx="569119" cy="566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4309ECB-48CA-33BF-B2A7-6521A628CFA5}"/>
                </a:ext>
              </a:extLst>
            </p:cNvPr>
            <p:cNvSpPr txBox="1"/>
            <p:nvPr/>
          </p:nvSpPr>
          <p:spPr>
            <a:xfrm>
              <a:off x="4601869" y="4278283"/>
              <a:ext cx="281285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carlosmcampos</a:t>
              </a:r>
              <a:r>
                <a:rPr kumimoji="0" lang="en-CA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0C9DC86-98C0-171B-A506-987F50B66F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296"/>
          <a:stretch>
            <a:fillRect/>
          </a:stretch>
        </p:blipFill>
        <p:spPr>
          <a:xfrm>
            <a:off x="0" y="0"/>
            <a:ext cx="12534992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4799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41723" y="6454965"/>
            <a:ext cx="42659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Nabel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and Braunwald E. NEJM 2012;366:54-63</a:t>
            </a:r>
          </a:p>
        </p:txBody>
      </p:sp>
      <p:pic>
        <p:nvPicPr>
          <p:cNvPr id="5" name="!!Picture 5">
            <a:extLst>
              <a:ext uri="{FF2B5EF4-FFF2-40B4-BE49-F238E27FC236}">
                <a16:creationId xmlns:a16="http://schemas.microsoft.com/office/drawing/2014/main" xmlns="" id="{AE497FA8-60EB-9E0E-988F-4BAA5120D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914" y="1231166"/>
            <a:ext cx="11021780" cy="523611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AA9DBC69-84E0-0832-4475-B47CF1B6D1F8}"/>
              </a:ext>
            </a:extLst>
          </p:cNvPr>
          <p:cNvSpPr txBox="1">
            <a:spLocks/>
          </p:cNvSpPr>
          <p:nvPr/>
        </p:nvSpPr>
        <p:spPr>
          <a:xfrm>
            <a:off x="552659" y="85238"/>
            <a:ext cx="10513926" cy="1254911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Declínio das Mortes por Doenças Cardiovasculares em Relação aos Avanços Científicos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j-ea"/>
              <a:cs typeface="+mj-cs"/>
            </a:endParaRPr>
          </a:p>
        </p:txBody>
      </p:sp>
      <p:sp>
        <p:nvSpPr>
          <p:cNvPr id="8" name="Line 5">
            <a:extLst>
              <a:ext uri="{FF2B5EF4-FFF2-40B4-BE49-F238E27FC236}">
                <a16:creationId xmlns:a16="http://schemas.microsoft.com/office/drawing/2014/main" xmlns="" id="{7E832464-D979-6B22-66B3-D09ACDEB97D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920" y="1243484"/>
            <a:ext cx="11486942" cy="0"/>
          </a:xfrm>
          <a:prstGeom prst="line">
            <a:avLst/>
          </a:prstGeom>
          <a:noFill/>
          <a:ln w="12700">
            <a:solidFill>
              <a:srgbClr val="92D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A02B93">
                  <a:lumMod val="10000"/>
                </a:srgbClr>
              </a:solidFill>
              <a:effectLst/>
              <a:highlight>
                <a:srgbClr val="FFFF00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32412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>
            <a:extLst>
              <a:ext uri="{FF2B5EF4-FFF2-40B4-BE49-F238E27FC236}">
                <a16:creationId xmlns:a16="http://schemas.microsoft.com/office/drawing/2014/main" xmlns="" id="{9C717116-CA08-1434-ABA4-15A33363EF3D}"/>
              </a:ext>
            </a:extLst>
          </p:cNvPr>
          <p:cNvSpPr/>
          <p:nvPr/>
        </p:nvSpPr>
        <p:spPr>
          <a:xfrm rot="10800000" flipV="1">
            <a:off x="-2" y="0"/>
            <a:ext cx="12192002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12833" b="-12833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1A08DA3B-5D9D-562D-E3B7-C46D8622297B}"/>
              </a:ext>
            </a:extLst>
          </p:cNvPr>
          <p:cNvSpPr/>
          <p:nvPr/>
        </p:nvSpPr>
        <p:spPr>
          <a:xfrm>
            <a:off x="-314802" y="1428621"/>
            <a:ext cx="5130309" cy="5279104"/>
          </a:xfrm>
          <a:prstGeom prst="ellipse">
            <a:avLst/>
          </a:prstGeom>
          <a:solidFill>
            <a:schemeClr val="accent1">
              <a:alpha val="55616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813138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823C9517-9EC0-08E5-A23B-7D4A51F6CBCB}"/>
              </a:ext>
            </a:extLst>
          </p:cNvPr>
          <p:cNvSpPr/>
          <p:nvPr/>
        </p:nvSpPr>
        <p:spPr>
          <a:xfrm>
            <a:off x="7307524" y="1419231"/>
            <a:ext cx="5130309" cy="5279104"/>
          </a:xfrm>
          <a:prstGeom prst="ellipse">
            <a:avLst/>
          </a:prstGeom>
          <a:solidFill>
            <a:schemeClr val="accent1">
              <a:alpha val="55616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813138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DDEA4035-34B5-9ED3-2246-7E7467CBF0C3}"/>
              </a:ext>
            </a:extLst>
          </p:cNvPr>
          <p:cNvSpPr/>
          <p:nvPr/>
        </p:nvSpPr>
        <p:spPr>
          <a:xfrm>
            <a:off x="4963743" y="2523131"/>
            <a:ext cx="2163111" cy="2768782"/>
          </a:xfrm>
          <a:custGeom>
            <a:avLst/>
            <a:gdLst/>
            <a:ahLst/>
            <a:cxnLst/>
            <a:rect l="l" t="t" r="r" b="b"/>
            <a:pathLst>
              <a:path w="3766072" h="4820573">
                <a:moveTo>
                  <a:pt x="0" y="0"/>
                </a:moveTo>
                <a:lnTo>
                  <a:pt x="3766072" y="0"/>
                </a:lnTo>
                <a:lnTo>
                  <a:pt x="3766072" y="4820573"/>
                </a:lnTo>
                <a:lnTo>
                  <a:pt x="0" y="48205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glow rad="1388961">
              <a:schemeClr val="accent1">
                <a:alpha val="40000"/>
              </a:schemeClr>
            </a:glow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Freeform 2">
            <a:extLst>
              <a:ext uri="{FF2B5EF4-FFF2-40B4-BE49-F238E27FC236}">
                <a16:creationId xmlns:a16="http://schemas.microsoft.com/office/drawing/2014/main" xmlns="" id="{36D31AE1-46E6-ACBC-E9E3-1CC4C39E7E10}"/>
              </a:ext>
            </a:extLst>
          </p:cNvPr>
          <p:cNvSpPr>
            <a:spLocks noChangeAspect="1"/>
          </p:cNvSpPr>
          <p:nvPr/>
        </p:nvSpPr>
        <p:spPr>
          <a:xfrm>
            <a:off x="8867789" y="2530257"/>
            <a:ext cx="1065793" cy="1065793"/>
          </a:xfrm>
          <a:custGeom>
            <a:avLst/>
            <a:gdLst/>
            <a:ahLst/>
            <a:cxnLst/>
            <a:rect l="l" t="t" r="r" b="b"/>
            <a:pathLst>
              <a:path w="5750608" h="5750608">
                <a:moveTo>
                  <a:pt x="0" y="0"/>
                </a:moveTo>
                <a:lnTo>
                  <a:pt x="5750608" y="0"/>
                </a:lnTo>
                <a:lnTo>
                  <a:pt x="5750608" y="5750608"/>
                </a:lnTo>
                <a:lnTo>
                  <a:pt x="0" y="57506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" name="Freeform 3">
            <a:extLst>
              <a:ext uri="{FF2B5EF4-FFF2-40B4-BE49-F238E27FC236}">
                <a16:creationId xmlns:a16="http://schemas.microsoft.com/office/drawing/2014/main" xmlns="" id="{16E23783-6ABC-5288-C8EB-020413618203}"/>
              </a:ext>
            </a:extLst>
          </p:cNvPr>
          <p:cNvSpPr>
            <a:spLocks noChangeAspect="1"/>
          </p:cNvSpPr>
          <p:nvPr/>
        </p:nvSpPr>
        <p:spPr>
          <a:xfrm>
            <a:off x="8315909" y="3723641"/>
            <a:ext cx="1675584" cy="1317950"/>
          </a:xfrm>
          <a:custGeom>
            <a:avLst/>
            <a:gdLst/>
            <a:ahLst/>
            <a:cxnLst/>
            <a:rect l="l" t="t" r="r" b="b"/>
            <a:pathLst>
              <a:path w="4888584" h="3845171">
                <a:moveTo>
                  <a:pt x="0" y="0"/>
                </a:moveTo>
                <a:lnTo>
                  <a:pt x="4888584" y="0"/>
                </a:lnTo>
                <a:lnTo>
                  <a:pt x="4888584" y="3845171"/>
                </a:lnTo>
                <a:lnTo>
                  <a:pt x="0" y="38451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2" name="Freeform 5">
            <a:extLst>
              <a:ext uri="{FF2B5EF4-FFF2-40B4-BE49-F238E27FC236}">
                <a16:creationId xmlns:a16="http://schemas.microsoft.com/office/drawing/2014/main" xmlns="" id="{BE4A1958-84DB-D976-0BC1-8B2D640FB24E}"/>
              </a:ext>
            </a:extLst>
          </p:cNvPr>
          <p:cNvSpPr>
            <a:spLocks noChangeAspect="1"/>
          </p:cNvSpPr>
          <p:nvPr/>
        </p:nvSpPr>
        <p:spPr>
          <a:xfrm rot="6683429">
            <a:off x="10527338" y="4381310"/>
            <a:ext cx="1379510" cy="551804"/>
          </a:xfrm>
          <a:custGeom>
            <a:avLst/>
            <a:gdLst/>
            <a:ahLst/>
            <a:cxnLst/>
            <a:rect l="l" t="t" r="r" b="b"/>
            <a:pathLst>
              <a:path w="10423258" h="4169303">
                <a:moveTo>
                  <a:pt x="0" y="0"/>
                </a:moveTo>
                <a:lnTo>
                  <a:pt x="10423257" y="0"/>
                </a:lnTo>
                <a:lnTo>
                  <a:pt x="10423257" y="4169303"/>
                </a:lnTo>
                <a:lnTo>
                  <a:pt x="0" y="41693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3" name="!!Picture 3" descr="A medical equipment with a black background&#10;&#10;Description automatically generated">
            <a:extLst>
              <a:ext uri="{FF2B5EF4-FFF2-40B4-BE49-F238E27FC236}">
                <a16:creationId xmlns:a16="http://schemas.microsoft.com/office/drawing/2014/main" xmlns="" id="{EA34A644-3855-BFBB-0E2A-03E3CC6481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26026" flipH="1" flipV="1">
            <a:off x="10072707" y="3042671"/>
            <a:ext cx="1728534" cy="958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Gráfico 4" descr="Seta: curva ligeira com preenchimento sólido">
            <a:extLst>
              <a:ext uri="{FF2B5EF4-FFF2-40B4-BE49-F238E27FC236}">
                <a16:creationId xmlns:a16="http://schemas.microsoft.com/office/drawing/2014/main" xmlns="" id="{90151E6E-9F7C-AC7F-38E1-F2F2ABFDBA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19080080">
            <a:off x="7296843" y="3202645"/>
            <a:ext cx="914400" cy="914400"/>
          </a:xfrm>
          <a:prstGeom prst="rect">
            <a:avLst/>
          </a:prstGeom>
        </p:spPr>
      </p:pic>
      <p:pic>
        <p:nvPicPr>
          <p:cNvPr id="8" name="Gráfico 7" descr="Seta: curva ligeira com preenchimento sólido">
            <a:extLst>
              <a:ext uri="{FF2B5EF4-FFF2-40B4-BE49-F238E27FC236}">
                <a16:creationId xmlns:a16="http://schemas.microsoft.com/office/drawing/2014/main" xmlns="" id="{DDAF5A61-D6A6-E42C-D430-20BE4780BB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12259748">
            <a:off x="3981597" y="2845367"/>
            <a:ext cx="914400" cy="914400"/>
          </a:xfrm>
          <a:prstGeom prst="rect">
            <a:avLst/>
          </a:prstGeom>
        </p:spPr>
      </p:pic>
      <p:sp>
        <p:nvSpPr>
          <p:cNvPr id="9" name="Freeform 23">
            <a:extLst>
              <a:ext uri="{FF2B5EF4-FFF2-40B4-BE49-F238E27FC236}">
                <a16:creationId xmlns:a16="http://schemas.microsoft.com/office/drawing/2014/main" xmlns="" id="{7FE00560-2A59-2AAB-C240-4506E2B6A1E1}"/>
              </a:ext>
            </a:extLst>
          </p:cNvPr>
          <p:cNvSpPr>
            <a:spLocks noChangeAspect="1"/>
          </p:cNvSpPr>
          <p:nvPr/>
        </p:nvSpPr>
        <p:spPr>
          <a:xfrm rot="15722542">
            <a:off x="782750" y="3029678"/>
            <a:ext cx="1029018" cy="929236"/>
          </a:xfrm>
          <a:custGeom>
            <a:avLst/>
            <a:gdLst/>
            <a:ahLst/>
            <a:cxnLst/>
            <a:rect l="l" t="t" r="r" b="b"/>
            <a:pathLst>
              <a:path w="6590106" h="6590106">
                <a:moveTo>
                  <a:pt x="0" y="0"/>
                </a:moveTo>
                <a:lnTo>
                  <a:pt x="6590106" y="0"/>
                </a:lnTo>
                <a:lnTo>
                  <a:pt x="6590106" y="6590106"/>
                </a:lnTo>
                <a:lnTo>
                  <a:pt x="0" y="65901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reeform 25">
            <a:extLst>
              <a:ext uri="{FF2B5EF4-FFF2-40B4-BE49-F238E27FC236}">
                <a16:creationId xmlns:a16="http://schemas.microsoft.com/office/drawing/2014/main" xmlns="" id="{DCB7EAE3-B18A-D75A-B267-46A26C69AE51}"/>
              </a:ext>
            </a:extLst>
          </p:cNvPr>
          <p:cNvSpPr>
            <a:spLocks noChangeAspect="1"/>
          </p:cNvSpPr>
          <p:nvPr/>
        </p:nvSpPr>
        <p:spPr>
          <a:xfrm>
            <a:off x="673920" y="4632477"/>
            <a:ext cx="1163446" cy="1163446"/>
          </a:xfrm>
          <a:custGeom>
            <a:avLst/>
            <a:gdLst/>
            <a:ahLst/>
            <a:cxnLst/>
            <a:rect l="l" t="t" r="r" b="b"/>
            <a:pathLst>
              <a:path w="5391289" h="5391289">
                <a:moveTo>
                  <a:pt x="0" y="0"/>
                </a:moveTo>
                <a:lnTo>
                  <a:pt x="5391288" y="0"/>
                </a:lnTo>
                <a:lnTo>
                  <a:pt x="5391288" y="5391288"/>
                </a:lnTo>
                <a:lnTo>
                  <a:pt x="0" y="539128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!!Freeform 4">
            <a:extLst>
              <a:ext uri="{FF2B5EF4-FFF2-40B4-BE49-F238E27FC236}">
                <a16:creationId xmlns:a16="http://schemas.microsoft.com/office/drawing/2014/main" xmlns="" id="{F8857175-5FC0-40E5-4464-B16C8A9B2BB9}"/>
              </a:ext>
            </a:extLst>
          </p:cNvPr>
          <p:cNvSpPr>
            <a:spLocks noChangeAspect="1"/>
          </p:cNvSpPr>
          <p:nvPr/>
        </p:nvSpPr>
        <p:spPr>
          <a:xfrm>
            <a:off x="9498420" y="4985546"/>
            <a:ext cx="1126104" cy="844578"/>
          </a:xfrm>
          <a:custGeom>
            <a:avLst/>
            <a:gdLst/>
            <a:ahLst/>
            <a:cxnLst/>
            <a:rect l="l" t="t" r="r" b="b"/>
            <a:pathLst>
              <a:path w="4355049" h="3266286">
                <a:moveTo>
                  <a:pt x="0" y="0"/>
                </a:moveTo>
                <a:lnTo>
                  <a:pt x="4355048" y="0"/>
                </a:lnTo>
                <a:lnTo>
                  <a:pt x="4355048" y="3266286"/>
                </a:lnTo>
                <a:lnTo>
                  <a:pt x="0" y="32662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8" name="Picture 4" descr="FDA Clears First Coronary OCT System in the United States | DAIC">
            <a:extLst>
              <a:ext uri="{FF2B5EF4-FFF2-40B4-BE49-F238E27FC236}">
                <a16:creationId xmlns:a16="http://schemas.microsoft.com/office/drawing/2014/main" xmlns="" id="{B422F8BE-5867-3AD6-FA5F-013F468E9A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11458" r="8439" b="9788"/>
          <a:stretch/>
        </p:blipFill>
        <p:spPr bwMode="auto">
          <a:xfrm>
            <a:off x="2614489" y="3753844"/>
            <a:ext cx="1448876" cy="131993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Freeform 7">
            <a:extLst>
              <a:ext uri="{FF2B5EF4-FFF2-40B4-BE49-F238E27FC236}">
                <a16:creationId xmlns:a16="http://schemas.microsoft.com/office/drawing/2014/main" xmlns="" id="{3D652F97-AA20-CE8C-C242-9404AFEFF40E}"/>
              </a:ext>
            </a:extLst>
          </p:cNvPr>
          <p:cNvSpPr/>
          <p:nvPr/>
        </p:nvSpPr>
        <p:spPr>
          <a:xfrm rot="2814333">
            <a:off x="601586" y="3942937"/>
            <a:ext cx="2275771" cy="1516233"/>
          </a:xfrm>
          <a:custGeom>
            <a:avLst/>
            <a:gdLst/>
            <a:ahLst/>
            <a:cxnLst/>
            <a:rect l="l" t="t" r="r" b="b"/>
            <a:pathLst>
              <a:path w="3413657" h="2274349">
                <a:moveTo>
                  <a:pt x="0" y="0"/>
                </a:moveTo>
                <a:lnTo>
                  <a:pt x="3413657" y="0"/>
                </a:lnTo>
                <a:lnTo>
                  <a:pt x="3413657" y="2274349"/>
                </a:lnTo>
                <a:lnTo>
                  <a:pt x="0" y="227434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xmlns="" id="{C77621DD-71FF-4D4B-F6BB-FACB3F654E16}"/>
              </a:ext>
            </a:extLst>
          </p:cNvPr>
          <p:cNvSpPr>
            <a:spLocks noChangeAspect="1"/>
          </p:cNvSpPr>
          <p:nvPr/>
        </p:nvSpPr>
        <p:spPr>
          <a:xfrm>
            <a:off x="9634669" y="3407321"/>
            <a:ext cx="1464922" cy="1464922"/>
          </a:xfrm>
          <a:custGeom>
            <a:avLst/>
            <a:gdLst/>
            <a:ahLst/>
            <a:cxnLst/>
            <a:rect l="l" t="t" r="r" b="b"/>
            <a:pathLst>
              <a:path w="4614577" h="4614577">
                <a:moveTo>
                  <a:pt x="0" y="0"/>
                </a:moveTo>
                <a:lnTo>
                  <a:pt x="4614578" y="0"/>
                </a:lnTo>
                <a:lnTo>
                  <a:pt x="4614578" y="4614578"/>
                </a:lnTo>
                <a:lnTo>
                  <a:pt x="0" y="461457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xmlns="" id="{58F30BDC-10CD-66A2-70EF-0A46B4ADC219}"/>
              </a:ext>
            </a:extLst>
          </p:cNvPr>
          <p:cNvSpPr txBox="1"/>
          <p:nvPr/>
        </p:nvSpPr>
        <p:spPr>
          <a:xfrm>
            <a:off x="405416" y="6348133"/>
            <a:ext cx="117254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Colombo, A., &amp; Leone, P.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Giornale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italiano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di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cardiologia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. 2021; 22, 427-432.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Eustachio Agricola, Giacomo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Ingallina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, Francesco Ancona, et al. European Heart Journal Supplements. 2023; 25, C189–C199</a:t>
            </a:r>
          </a:p>
        </p:txBody>
      </p:sp>
      <p:sp>
        <p:nvSpPr>
          <p:cNvPr id="46" name="TextBox 4">
            <a:extLst>
              <a:ext uri="{FF2B5EF4-FFF2-40B4-BE49-F238E27FC236}">
                <a16:creationId xmlns:a16="http://schemas.microsoft.com/office/drawing/2014/main" xmlns="" id="{B585F34E-BFBF-3241-F596-4CEC4B6218AB}"/>
              </a:ext>
            </a:extLst>
          </p:cNvPr>
          <p:cNvSpPr txBox="1"/>
          <p:nvPr/>
        </p:nvSpPr>
        <p:spPr>
          <a:xfrm>
            <a:off x="747249" y="1615030"/>
            <a:ext cx="297985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Sora" panose="020B0604020202020204" charset="0"/>
              </a:rPr>
              <a:t>Doença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77"/>
              <a:ea typeface="+mn-ea"/>
              <a:cs typeface="Sora" panose="020B0604020202020204" charset="0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Sora" panose="020B0604020202020204" charset="0"/>
              </a:rPr>
              <a:t>Coronária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77"/>
              <a:ea typeface="+mn-ea"/>
              <a:cs typeface="Sora" panose="020B0604020202020204" charset="0"/>
            </a:endParaRPr>
          </a:p>
        </p:txBody>
      </p:sp>
      <p:sp>
        <p:nvSpPr>
          <p:cNvPr id="48" name="TextBox 4">
            <a:extLst>
              <a:ext uri="{FF2B5EF4-FFF2-40B4-BE49-F238E27FC236}">
                <a16:creationId xmlns:a16="http://schemas.microsoft.com/office/drawing/2014/main" xmlns="" id="{F5ECC420-266B-9DBF-2D9B-77D129B22FAB}"/>
              </a:ext>
            </a:extLst>
          </p:cNvPr>
          <p:cNvSpPr txBox="1"/>
          <p:nvPr/>
        </p:nvSpPr>
        <p:spPr>
          <a:xfrm>
            <a:off x="8569603" y="1621279"/>
            <a:ext cx="297985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Sora" panose="020B0604020202020204" charset="0"/>
              </a:rPr>
              <a:t>Cardiopatia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Sora" panose="020B0604020202020204" charset="0"/>
              </a:rPr>
              <a:t>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Sora" panose="020B0604020202020204" charset="0"/>
              </a:rPr>
              <a:t>Estrutural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77"/>
              <a:ea typeface="+mn-ea"/>
              <a:cs typeface="Sora" panose="020B0604020202020204" charset="0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xmlns="" id="{22847D96-D93C-9D25-E2A3-1CFBFF02FD01}"/>
              </a:ext>
            </a:extLst>
          </p:cNvPr>
          <p:cNvSpPr txBox="1">
            <a:spLocks/>
          </p:cNvSpPr>
          <p:nvPr/>
        </p:nvSpPr>
        <p:spPr>
          <a:xfrm>
            <a:off x="282069" y="503107"/>
            <a:ext cx="10515600" cy="6446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aleway" pitchFamily="2" charset="77"/>
                <a:ea typeface="+mj-ea"/>
                <a:cs typeface="Sora" pitchFamily="2" charset="0"/>
              </a:rPr>
              <a:t>O </a:t>
            </a:r>
            <a:r>
              <a:rPr kumimoji="0" lang="en-I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aleway" pitchFamily="2" charset="77"/>
                <a:ea typeface="+mj-ea"/>
                <a:cs typeface="Sora" pitchFamily="2" charset="0"/>
              </a:rPr>
              <a:t>Universo</a:t>
            </a:r>
            <a:r>
              <a:rPr kumimoji="0" lang="en-I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aleway" pitchFamily="2" charset="77"/>
                <a:ea typeface="+mj-ea"/>
                <a:cs typeface="Sora" pitchFamily="2" charset="0"/>
              </a:rPr>
              <a:t> da </a:t>
            </a:r>
            <a:r>
              <a:rPr kumimoji="0" lang="en-I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aleway" pitchFamily="2" charset="77"/>
                <a:ea typeface="+mj-ea"/>
                <a:cs typeface="Sora" pitchFamily="2" charset="0"/>
              </a:rPr>
              <a:t>Cardiologia</a:t>
            </a:r>
            <a:r>
              <a:rPr kumimoji="0" lang="en-I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aleway" pitchFamily="2" charset="77"/>
                <a:ea typeface="+mj-ea"/>
                <a:cs typeface="Sora" pitchFamily="2" charset="0"/>
              </a:rPr>
              <a:t> </a:t>
            </a:r>
            <a:r>
              <a:rPr kumimoji="0" lang="en-I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aleway" pitchFamily="2" charset="77"/>
                <a:ea typeface="+mj-ea"/>
                <a:cs typeface="Sora" pitchFamily="2" charset="0"/>
              </a:rPr>
              <a:t>Intervencionista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77"/>
              <a:ea typeface="+mj-ea"/>
              <a:cs typeface="+mj-cs"/>
            </a:endParaRPr>
          </a:p>
        </p:txBody>
      </p:sp>
      <p:pic>
        <p:nvPicPr>
          <p:cNvPr id="7" name="Picture 2" descr="Coronary angiography: a tool to diagnose CAD in acute heart failure | Ted  Rogers Centre for Heart Research">
            <a:extLst>
              <a:ext uri="{FF2B5EF4-FFF2-40B4-BE49-F238E27FC236}">
                <a16:creationId xmlns:a16="http://schemas.microsoft.com/office/drawing/2014/main" xmlns="" id="{9B502A1B-7D06-BC0F-C7DA-1879100A4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330" y="2554610"/>
            <a:ext cx="1209911" cy="114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9270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7133336A-296C-872F-488A-0A2A0948BBAA}"/>
              </a:ext>
            </a:extLst>
          </p:cNvPr>
          <p:cNvSpPr/>
          <p:nvPr/>
        </p:nvSpPr>
        <p:spPr>
          <a:xfrm rot="10800000" flipV="1">
            <a:off x="-2" y="0"/>
            <a:ext cx="12192002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12833" b="-12833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1A08DA3B-5D9D-562D-E3B7-C46D8622297B}"/>
              </a:ext>
            </a:extLst>
          </p:cNvPr>
          <p:cNvSpPr/>
          <p:nvPr/>
        </p:nvSpPr>
        <p:spPr>
          <a:xfrm>
            <a:off x="-314802" y="1428621"/>
            <a:ext cx="5130309" cy="5279104"/>
          </a:xfrm>
          <a:prstGeom prst="ellipse">
            <a:avLst/>
          </a:prstGeom>
          <a:solidFill>
            <a:schemeClr val="accent1">
              <a:alpha val="55616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813138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xmlns="" id="{4295D863-798B-AC3D-AA5A-CE543107F743}"/>
              </a:ext>
            </a:extLst>
          </p:cNvPr>
          <p:cNvSpPr/>
          <p:nvPr/>
        </p:nvSpPr>
        <p:spPr>
          <a:xfrm>
            <a:off x="4412136" y="2102254"/>
            <a:ext cx="3561705" cy="3705285"/>
          </a:xfrm>
          <a:custGeom>
            <a:avLst/>
            <a:gdLst/>
            <a:ahLst/>
            <a:cxnLst/>
            <a:rect l="l" t="t" r="r" b="b"/>
            <a:pathLst>
              <a:path w="5342558" h="5557928">
                <a:moveTo>
                  <a:pt x="0" y="0"/>
                </a:moveTo>
                <a:lnTo>
                  <a:pt x="5342559" y="0"/>
                </a:lnTo>
                <a:lnTo>
                  <a:pt x="5342559" y="5557929"/>
                </a:lnTo>
                <a:lnTo>
                  <a:pt x="0" y="55579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glow rad="981202">
              <a:schemeClr val="accent1">
                <a:alpha val="40000"/>
              </a:schemeClr>
            </a:glow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6" name="TextBox 4">
            <a:extLst>
              <a:ext uri="{FF2B5EF4-FFF2-40B4-BE49-F238E27FC236}">
                <a16:creationId xmlns:a16="http://schemas.microsoft.com/office/drawing/2014/main" xmlns="" id="{B585F34E-BFBF-3241-F596-4CEC4B6218AB}"/>
              </a:ext>
            </a:extLst>
          </p:cNvPr>
          <p:cNvSpPr txBox="1"/>
          <p:nvPr/>
        </p:nvSpPr>
        <p:spPr>
          <a:xfrm>
            <a:off x="747249" y="1615030"/>
            <a:ext cx="297985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Sora" panose="020B0604020202020204" charset="0"/>
              </a:rPr>
              <a:t>Doença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77"/>
              <a:ea typeface="+mn-ea"/>
              <a:cs typeface="Sora" panose="020B0604020202020204" charset="0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Sora" panose="020B0604020202020204" charset="0"/>
              </a:rPr>
              <a:t>Coronária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77"/>
              <a:ea typeface="+mn-ea"/>
              <a:cs typeface="Sora" panose="020B0604020202020204" charset="0"/>
            </a:endParaRPr>
          </a:p>
        </p:txBody>
      </p:sp>
      <p:pic>
        <p:nvPicPr>
          <p:cNvPr id="8" name="Gráfico 7" descr="Seta: curva ligeira com preenchimento sólido">
            <a:extLst>
              <a:ext uri="{FF2B5EF4-FFF2-40B4-BE49-F238E27FC236}">
                <a16:creationId xmlns:a16="http://schemas.microsoft.com/office/drawing/2014/main" xmlns="" id="{DDAF5A61-D6A6-E42C-D430-20BE4780BB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2259748">
            <a:off x="3981597" y="2845367"/>
            <a:ext cx="914400" cy="914400"/>
          </a:xfrm>
          <a:prstGeom prst="rect">
            <a:avLst/>
          </a:prstGeom>
        </p:spPr>
      </p:pic>
      <p:sp>
        <p:nvSpPr>
          <p:cNvPr id="9" name="Freeform 23">
            <a:extLst>
              <a:ext uri="{FF2B5EF4-FFF2-40B4-BE49-F238E27FC236}">
                <a16:creationId xmlns:a16="http://schemas.microsoft.com/office/drawing/2014/main" xmlns="" id="{7FE00560-2A59-2AAB-C240-4506E2B6A1E1}"/>
              </a:ext>
            </a:extLst>
          </p:cNvPr>
          <p:cNvSpPr>
            <a:spLocks noChangeAspect="1"/>
          </p:cNvSpPr>
          <p:nvPr/>
        </p:nvSpPr>
        <p:spPr>
          <a:xfrm rot="15722542">
            <a:off x="782750" y="3029678"/>
            <a:ext cx="1029018" cy="929236"/>
          </a:xfrm>
          <a:custGeom>
            <a:avLst/>
            <a:gdLst/>
            <a:ahLst/>
            <a:cxnLst/>
            <a:rect l="l" t="t" r="r" b="b"/>
            <a:pathLst>
              <a:path w="6590106" h="6590106">
                <a:moveTo>
                  <a:pt x="0" y="0"/>
                </a:moveTo>
                <a:lnTo>
                  <a:pt x="6590106" y="0"/>
                </a:lnTo>
                <a:lnTo>
                  <a:pt x="6590106" y="6590106"/>
                </a:lnTo>
                <a:lnTo>
                  <a:pt x="0" y="65901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reeform 25">
            <a:extLst>
              <a:ext uri="{FF2B5EF4-FFF2-40B4-BE49-F238E27FC236}">
                <a16:creationId xmlns:a16="http://schemas.microsoft.com/office/drawing/2014/main" xmlns="" id="{DCB7EAE3-B18A-D75A-B267-46A26C69AE51}"/>
              </a:ext>
            </a:extLst>
          </p:cNvPr>
          <p:cNvSpPr>
            <a:spLocks noChangeAspect="1"/>
          </p:cNvSpPr>
          <p:nvPr/>
        </p:nvSpPr>
        <p:spPr>
          <a:xfrm>
            <a:off x="673920" y="4632477"/>
            <a:ext cx="1163446" cy="1163446"/>
          </a:xfrm>
          <a:custGeom>
            <a:avLst/>
            <a:gdLst/>
            <a:ahLst/>
            <a:cxnLst/>
            <a:rect l="l" t="t" r="r" b="b"/>
            <a:pathLst>
              <a:path w="5391289" h="5391289">
                <a:moveTo>
                  <a:pt x="0" y="0"/>
                </a:moveTo>
                <a:lnTo>
                  <a:pt x="5391288" y="0"/>
                </a:lnTo>
                <a:lnTo>
                  <a:pt x="5391288" y="5391288"/>
                </a:lnTo>
                <a:lnTo>
                  <a:pt x="0" y="53912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xmlns="" id="{22847D96-D93C-9D25-E2A3-1CFBFF02FD01}"/>
              </a:ext>
            </a:extLst>
          </p:cNvPr>
          <p:cNvSpPr txBox="1">
            <a:spLocks/>
          </p:cNvSpPr>
          <p:nvPr/>
        </p:nvSpPr>
        <p:spPr>
          <a:xfrm>
            <a:off x="282069" y="503107"/>
            <a:ext cx="10515600" cy="6446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aleway" pitchFamily="2" charset="77"/>
                <a:ea typeface="+mj-ea"/>
                <a:cs typeface="Sora" pitchFamily="2" charset="0"/>
              </a:rPr>
              <a:t>O </a:t>
            </a:r>
            <a:r>
              <a:rPr kumimoji="0" lang="en-I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aleway" pitchFamily="2" charset="77"/>
                <a:ea typeface="+mj-ea"/>
                <a:cs typeface="Sora" pitchFamily="2" charset="0"/>
              </a:rPr>
              <a:t>Universo</a:t>
            </a:r>
            <a:r>
              <a:rPr kumimoji="0" lang="en-I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aleway" pitchFamily="2" charset="77"/>
                <a:ea typeface="+mj-ea"/>
                <a:cs typeface="Sora" pitchFamily="2" charset="0"/>
              </a:rPr>
              <a:t> da </a:t>
            </a:r>
            <a:r>
              <a:rPr kumimoji="0" lang="en-I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aleway" pitchFamily="2" charset="77"/>
                <a:ea typeface="+mj-ea"/>
                <a:cs typeface="Sora" pitchFamily="2" charset="0"/>
              </a:rPr>
              <a:t>Cardiologia</a:t>
            </a:r>
            <a:r>
              <a:rPr kumimoji="0" lang="en-I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aleway" pitchFamily="2" charset="77"/>
                <a:ea typeface="+mj-ea"/>
                <a:cs typeface="Sora" pitchFamily="2" charset="0"/>
              </a:rPr>
              <a:t> </a:t>
            </a:r>
            <a:r>
              <a:rPr kumimoji="0" lang="en-I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aleway" pitchFamily="2" charset="77"/>
                <a:ea typeface="+mj-ea"/>
                <a:cs typeface="Sora" pitchFamily="2" charset="0"/>
              </a:rPr>
              <a:t>Intervencionista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77"/>
              <a:ea typeface="+mj-ea"/>
              <a:cs typeface="+mj-cs"/>
            </a:endParaRPr>
          </a:p>
        </p:txBody>
      </p:sp>
      <p:pic>
        <p:nvPicPr>
          <p:cNvPr id="38" name="Picture 4" descr="FDA Clears First Coronary OCT System in the United States | DAIC">
            <a:extLst>
              <a:ext uri="{FF2B5EF4-FFF2-40B4-BE49-F238E27FC236}">
                <a16:creationId xmlns:a16="http://schemas.microsoft.com/office/drawing/2014/main" xmlns="" id="{B422F8BE-5867-3AD6-FA5F-013F468E9A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11458" r="8439" b="9788"/>
          <a:stretch/>
        </p:blipFill>
        <p:spPr bwMode="auto">
          <a:xfrm>
            <a:off x="2614489" y="3753844"/>
            <a:ext cx="1448876" cy="131993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Freeform 7">
            <a:extLst>
              <a:ext uri="{FF2B5EF4-FFF2-40B4-BE49-F238E27FC236}">
                <a16:creationId xmlns:a16="http://schemas.microsoft.com/office/drawing/2014/main" xmlns="" id="{3D652F97-AA20-CE8C-C242-9404AFEFF40E}"/>
              </a:ext>
            </a:extLst>
          </p:cNvPr>
          <p:cNvSpPr/>
          <p:nvPr/>
        </p:nvSpPr>
        <p:spPr>
          <a:xfrm rot="2814333">
            <a:off x="601586" y="3942937"/>
            <a:ext cx="2275771" cy="1516233"/>
          </a:xfrm>
          <a:custGeom>
            <a:avLst/>
            <a:gdLst/>
            <a:ahLst/>
            <a:cxnLst/>
            <a:rect l="l" t="t" r="r" b="b"/>
            <a:pathLst>
              <a:path w="3413657" h="2274349">
                <a:moveTo>
                  <a:pt x="0" y="0"/>
                </a:moveTo>
                <a:lnTo>
                  <a:pt x="3413657" y="0"/>
                </a:lnTo>
                <a:lnTo>
                  <a:pt x="3413657" y="2274349"/>
                </a:lnTo>
                <a:lnTo>
                  <a:pt x="0" y="22743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xmlns="" id="{0AE8A9DA-2BD0-57A8-C569-CA92606882D3}"/>
              </a:ext>
            </a:extLst>
          </p:cNvPr>
          <p:cNvSpPr txBox="1"/>
          <p:nvPr/>
        </p:nvSpPr>
        <p:spPr>
          <a:xfrm>
            <a:off x="405416" y="6348133"/>
            <a:ext cx="117254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Colombo, A., &amp; Leone, P.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Giornale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italiano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di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cardiologia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. 2021; 22, 427-432.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Eustachio Agricola, Giacomo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Ingallina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, Francesco Ancona, et al. European Heart Journal Supplements. 2023; 25, C189–C199</a:t>
            </a:r>
          </a:p>
        </p:txBody>
      </p:sp>
      <p:pic>
        <p:nvPicPr>
          <p:cNvPr id="2" name="Picture 2" descr="Coronary angiography: a tool to diagnose CAD in acute heart failure | Ted  Rogers Centre for Heart Research">
            <a:extLst>
              <a:ext uri="{FF2B5EF4-FFF2-40B4-BE49-F238E27FC236}">
                <a16:creationId xmlns:a16="http://schemas.microsoft.com/office/drawing/2014/main" xmlns="" id="{2D07CAD0-E66B-D8C2-C39C-7E07BA85D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330" y="2554610"/>
            <a:ext cx="1209911" cy="114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7448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2F27691A-2FF6-EFD4-C168-E83EE3E4FD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31800"/>
            <a:ext cx="11136313" cy="84455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Métodos de Imagem </a:t>
            </a:r>
            <a:r>
              <a:rPr lang="pt-BR" b="1" dirty="0" err="1"/>
              <a:t>Intracoronária</a:t>
            </a:r>
            <a:r>
              <a:rPr lang="pt-BR" b="1" dirty="0"/>
              <a:t> </a:t>
            </a:r>
            <a:br>
              <a:rPr lang="pt-BR" b="1" dirty="0"/>
            </a:br>
            <a:endParaRPr lang="pt-BR" b="1" dirty="0"/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xmlns="" id="{5084D516-06F6-36E2-33BB-C2790E1A63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349875" y="6003925"/>
            <a:ext cx="6842125" cy="844550"/>
          </a:xfrm>
        </p:spPr>
        <p:txBody>
          <a:bodyPr>
            <a:normAutofit fontScale="70000" lnSpcReduction="20000"/>
          </a:bodyPr>
          <a:lstStyle/>
          <a:p>
            <a:pPr lvl="0" algn="r" defTabSz="457200">
              <a:defRPr/>
            </a:pPr>
            <a:r>
              <a:rPr lang="it-IT" sz="1200" i="1" dirty="0">
                <a:latin typeface="Raleway" pitchFamily="2" charset="77"/>
              </a:rPr>
              <a:t>Abizaid A, Kornowski R, Mintz GS et al. </a:t>
            </a:r>
            <a:r>
              <a:rPr lang="en-US" sz="1200" i="1" dirty="0">
                <a:latin typeface="Raleway" pitchFamily="2" charset="77"/>
              </a:rPr>
              <a:t>J Am Coll </a:t>
            </a:r>
            <a:r>
              <a:rPr lang="en-US" sz="1200" i="1" dirty="0" err="1">
                <a:latin typeface="Raleway" pitchFamily="2" charset="77"/>
              </a:rPr>
              <a:t>Cardiol</a:t>
            </a:r>
            <a:r>
              <a:rPr lang="en-US" sz="1200" i="1" dirty="0">
                <a:latin typeface="Raleway" pitchFamily="2" charset="77"/>
              </a:rPr>
              <a:t>. 1998;32(3):584-9.</a:t>
            </a:r>
          </a:p>
          <a:p>
            <a:pPr lvl="0" algn="r" defTabSz="457200">
              <a:defRPr/>
            </a:pPr>
            <a:r>
              <a:rPr lang="en-US" sz="1200" i="1" dirty="0">
                <a:latin typeface="Raleway" pitchFamily="2" charset="0"/>
              </a:rPr>
              <a:t>Abizaid AS, </a:t>
            </a:r>
            <a:r>
              <a:rPr lang="en-US" sz="1200" i="1" dirty="0" err="1">
                <a:latin typeface="Raleway" pitchFamily="2" charset="0"/>
              </a:rPr>
              <a:t>Mintz</a:t>
            </a:r>
            <a:r>
              <a:rPr lang="en-US" sz="1200" i="1" dirty="0">
                <a:latin typeface="Raleway" pitchFamily="2" charset="0"/>
              </a:rPr>
              <a:t> GS, Mehran R, Abizaid A, et al. </a:t>
            </a:r>
            <a:r>
              <a:rPr lang="fr-FR" sz="1200" i="1" dirty="0">
                <a:latin typeface="Raleway" pitchFamily="2" charset="0"/>
              </a:rPr>
              <a:t>Circulation. 1999; 20;100(3):256-61.</a:t>
            </a:r>
            <a:endParaRPr lang="en-US" sz="1200" i="1" dirty="0">
              <a:latin typeface="Raleway" pitchFamily="2" charset="0"/>
            </a:endParaRPr>
          </a:p>
          <a:p>
            <a:pPr lvl="0" algn="r" defTabSz="457200">
              <a:defRPr/>
            </a:pPr>
            <a:r>
              <a:rPr lang="en-US" sz="1200" i="1" dirty="0" err="1">
                <a:latin typeface="Raleway" pitchFamily="2" charset="0"/>
              </a:rPr>
              <a:t>Chamié</a:t>
            </a:r>
            <a:r>
              <a:rPr lang="en-US" sz="1200" i="1" dirty="0">
                <a:latin typeface="Raleway" pitchFamily="2" charset="0"/>
              </a:rPr>
              <a:t> D, Costa JR </a:t>
            </a:r>
            <a:r>
              <a:rPr lang="en-US" sz="1200" i="1" dirty="0" err="1">
                <a:latin typeface="Raleway" pitchFamily="2" charset="0"/>
              </a:rPr>
              <a:t>Jr</a:t>
            </a:r>
            <a:r>
              <a:rPr lang="en-US" sz="1200" i="1" dirty="0">
                <a:latin typeface="Raleway" pitchFamily="2" charset="0"/>
              </a:rPr>
              <a:t>, Damiani LP, …Abizaid A.</a:t>
            </a:r>
            <a:r>
              <a:rPr lang="pt-BR" sz="1200" i="1" dirty="0">
                <a:latin typeface="Raleway" pitchFamily="2" charset="0"/>
              </a:rPr>
              <a:t> </a:t>
            </a:r>
            <a:r>
              <a:rPr lang="pt-BR" sz="1200" i="1" dirty="0" err="1">
                <a:latin typeface="Raleway" pitchFamily="2" charset="0"/>
              </a:rPr>
              <a:t>Circ</a:t>
            </a:r>
            <a:r>
              <a:rPr lang="pt-BR" sz="1200" i="1" dirty="0">
                <a:latin typeface="Raleway" pitchFamily="2" charset="0"/>
              </a:rPr>
              <a:t> </a:t>
            </a:r>
            <a:r>
              <a:rPr lang="pt-BR" sz="1200" i="1" dirty="0" err="1">
                <a:latin typeface="Raleway" pitchFamily="2" charset="0"/>
              </a:rPr>
              <a:t>Cardiovasc</a:t>
            </a:r>
            <a:r>
              <a:rPr lang="pt-BR" sz="1200" i="1" dirty="0">
                <a:latin typeface="Raleway" pitchFamily="2" charset="0"/>
              </a:rPr>
              <a:t> </a:t>
            </a:r>
            <a:r>
              <a:rPr lang="pt-BR" sz="1200" i="1" dirty="0" err="1">
                <a:latin typeface="Raleway" pitchFamily="2" charset="0"/>
              </a:rPr>
              <a:t>Interv</a:t>
            </a:r>
            <a:r>
              <a:rPr lang="pt-BR" sz="1200" i="1" dirty="0">
                <a:latin typeface="Raleway" pitchFamily="2" charset="0"/>
              </a:rPr>
              <a:t>. 2021;14(3):e009452.</a:t>
            </a:r>
          </a:p>
          <a:p>
            <a:pPr algn="r" defTabSz="457200">
              <a:defRPr/>
            </a:pPr>
            <a:r>
              <a:rPr lang="pt-BR" sz="1200" dirty="0">
                <a:latin typeface="Raleway" pitchFamily="2" charset="0"/>
              </a:rPr>
              <a:t>Santos LM, Campos CM, Garcia-Garcia HM,...Abizaid A. </a:t>
            </a:r>
            <a:r>
              <a:rPr lang="pt-BR" sz="1200" dirty="0" err="1">
                <a:latin typeface="Raleway" pitchFamily="2" charset="0"/>
              </a:rPr>
              <a:t>Catheter</a:t>
            </a:r>
            <a:r>
              <a:rPr lang="pt-BR" sz="1200" dirty="0">
                <a:latin typeface="Raleway" pitchFamily="2" charset="0"/>
              </a:rPr>
              <a:t> </a:t>
            </a:r>
            <a:r>
              <a:rPr lang="pt-BR" sz="1200" dirty="0" err="1">
                <a:latin typeface="Raleway" pitchFamily="2" charset="0"/>
              </a:rPr>
              <a:t>Cardiovasc</a:t>
            </a:r>
            <a:r>
              <a:rPr lang="pt-BR" sz="1200" dirty="0">
                <a:latin typeface="Raleway" pitchFamily="2" charset="0"/>
              </a:rPr>
              <a:t> </a:t>
            </a:r>
            <a:r>
              <a:rPr lang="pt-BR" sz="1200" dirty="0" err="1">
                <a:latin typeface="Raleway" pitchFamily="2" charset="0"/>
              </a:rPr>
              <a:t>Interv</a:t>
            </a:r>
            <a:r>
              <a:rPr lang="pt-BR" sz="1200" dirty="0">
                <a:latin typeface="Raleway" pitchFamily="2" charset="0"/>
              </a:rPr>
              <a:t>. 2024. </a:t>
            </a:r>
            <a:endParaRPr lang="pt-BR" dirty="0"/>
          </a:p>
        </p:txBody>
      </p:sp>
      <p:sp>
        <p:nvSpPr>
          <p:cNvPr id="1065" name="TextBox 1064">
            <a:extLst>
              <a:ext uri="{FF2B5EF4-FFF2-40B4-BE49-F238E27FC236}">
                <a16:creationId xmlns:a16="http://schemas.microsoft.com/office/drawing/2014/main" xmlns="" id="{36BD3667-EB6F-4984-0428-2261559387B3}"/>
              </a:ext>
            </a:extLst>
          </p:cNvPr>
          <p:cNvSpPr txBox="1"/>
          <p:nvPr/>
        </p:nvSpPr>
        <p:spPr>
          <a:xfrm>
            <a:off x="4075328" y="4579659"/>
            <a:ext cx="28265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Tomografia de Coerência Óptica (OCT)</a:t>
            </a:r>
          </a:p>
        </p:txBody>
      </p:sp>
      <p:sp>
        <p:nvSpPr>
          <p:cNvPr id="1066" name="TextBox 1065">
            <a:extLst>
              <a:ext uri="{FF2B5EF4-FFF2-40B4-BE49-F238E27FC236}">
                <a16:creationId xmlns:a16="http://schemas.microsoft.com/office/drawing/2014/main" xmlns="" id="{0AD62BDC-33E0-6D1C-CE9F-86905B31BFAA}"/>
              </a:ext>
            </a:extLst>
          </p:cNvPr>
          <p:cNvSpPr txBox="1"/>
          <p:nvPr/>
        </p:nvSpPr>
        <p:spPr>
          <a:xfrm>
            <a:off x="657561" y="4579659"/>
            <a:ext cx="27410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Ultrassom </a:t>
            </a: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Intracoronário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 (USIC)</a:t>
            </a:r>
          </a:p>
        </p:txBody>
      </p:sp>
      <p:pic>
        <p:nvPicPr>
          <p:cNvPr id="3" name="Picture 5" descr="US_CD_POS">
            <a:extLst>
              <a:ext uri="{FF2B5EF4-FFF2-40B4-BE49-F238E27FC236}">
                <a16:creationId xmlns:a16="http://schemas.microsoft.com/office/drawing/2014/main" xmlns="" id="{9CF4D4CF-602B-1245-8E47-625F94DADA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2" t="16539" r="16619"/>
          <a:stretch/>
        </p:blipFill>
        <p:spPr bwMode="auto">
          <a:xfrm>
            <a:off x="614784" y="1739801"/>
            <a:ext cx="2826560" cy="2688882"/>
          </a:xfrm>
          <a:prstGeom prst="ellipse">
            <a:avLst/>
          </a:prstGeom>
          <a:noFill/>
          <a:ln w="76200" cmpd="tri">
            <a:noFill/>
            <a:miter lim="800000"/>
            <a:headEnd/>
            <a:tailEnd/>
          </a:ln>
          <a:effectLst>
            <a:glow rad="1016000">
              <a:srgbClr val="39DFA1">
                <a:alpha val="2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2EE0B2D-D3CE-FF9E-9CF8-76E4D78923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7" t="1983" r="51323" b="8920"/>
          <a:stretch/>
        </p:blipFill>
        <p:spPr>
          <a:xfrm>
            <a:off x="4075327" y="1681372"/>
            <a:ext cx="2826561" cy="2798910"/>
          </a:xfrm>
          <a:prstGeom prst="ellipse">
            <a:avLst/>
          </a:prstGeom>
          <a:effectLst>
            <a:glow rad="1016000">
              <a:srgbClr val="39DFA1">
                <a:alpha val="20000"/>
              </a:srgbClr>
            </a:glow>
          </a:effectLst>
        </p:spPr>
      </p:pic>
      <p:pic>
        <p:nvPicPr>
          <p:cNvPr id="9" name="图片 1">
            <a:extLst>
              <a:ext uri="{FF2B5EF4-FFF2-40B4-BE49-F238E27FC236}">
                <a16:creationId xmlns:a16="http://schemas.microsoft.com/office/drawing/2014/main" xmlns="" id="{361D3369-2C26-F419-44E8-3CC787F73D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914" t="7025" r="20777" b="46853"/>
          <a:stretch/>
        </p:blipFill>
        <p:spPr>
          <a:xfrm>
            <a:off x="7424691" y="1791946"/>
            <a:ext cx="4051177" cy="2688336"/>
          </a:xfrm>
          <a:prstGeom prst="rect">
            <a:avLst/>
          </a:prstGeom>
          <a:effectLst>
            <a:glow rad="1016000">
              <a:srgbClr val="39DFA1">
                <a:alpha val="20000"/>
              </a:srgbClr>
            </a:glo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54A83D4-EAB7-1653-8046-63E2D5BBD77C}"/>
              </a:ext>
            </a:extLst>
          </p:cNvPr>
          <p:cNvSpPr txBox="1"/>
          <p:nvPr/>
        </p:nvSpPr>
        <p:spPr>
          <a:xfrm>
            <a:off x="8413916" y="4579659"/>
            <a:ext cx="20727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Reserva de fluxo coronário</a:t>
            </a:r>
          </a:p>
        </p:txBody>
      </p:sp>
    </p:spTree>
    <p:extLst>
      <p:ext uri="{BB962C8B-B14F-4D97-AF65-F5344CB8AC3E}">
        <p14:creationId xmlns:p14="http://schemas.microsoft.com/office/powerpoint/2010/main" val="2622317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281921" y="166354"/>
            <a:ext cx="10515600" cy="1325563"/>
          </a:xfrm>
        </p:spPr>
        <p:txBody>
          <a:bodyPr/>
          <a:lstStyle/>
          <a:p>
            <a:pPr algn="ctr"/>
            <a:r>
              <a:rPr lang="pt-BR" dirty="0"/>
              <a:t>O que são ?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087948" y="1345587"/>
            <a:ext cx="4617900" cy="4617900"/>
            <a:chOff x="5953849" y="1491917"/>
            <a:chExt cx="4617900" cy="4617900"/>
          </a:xfrm>
        </p:grpSpPr>
        <p:pic>
          <p:nvPicPr>
            <p:cNvPr id="6" name="Imagem 1" descr="CATETER IVUS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53849" y="1491917"/>
              <a:ext cx="4617900" cy="46179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5953849" y="1491917"/>
              <a:ext cx="4617900" cy="455445"/>
              <a:chOff x="5953849" y="1491917"/>
              <a:chExt cx="4617900" cy="455445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953849" y="1491917"/>
                <a:ext cx="1171744" cy="449178"/>
              </a:xfrm>
              <a:prstGeom prst="rect">
                <a:avLst/>
              </a:prstGeom>
              <a:solidFill>
                <a:srgbClr val="7676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9400005" y="1498184"/>
                <a:ext cx="1171744" cy="449178"/>
              </a:xfrm>
              <a:prstGeom prst="rect">
                <a:avLst/>
              </a:prstGeom>
              <a:solidFill>
                <a:srgbClr val="7676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EFBB08CC-7D9B-441C-E596-2821E0A62B62}"/>
              </a:ext>
            </a:extLst>
          </p:cNvPr>
          <p:cNvSpPr/>
          <p:nvPr/>
        </p:nvSpPr>
        <p:spPr>
          <a:xfrm>
            <a:off x="839322" y="1345587"/>
            <a:ext cx="5199013" cy="4739162"/>
          </a:xfrm>
          <a:custGeom>
            <a:avLst/>
            <a:gdLst/>
            <a:ahLst/>
            <a:cxnLst/>
            <a:rect l="l" t="t" r="r" b="b"/>
            <a:pathLst>
              <a:path w="6993235" h="6174128">
                <a:moveTo>
                  <a:pt x="0" y="0"/>
                </a:moveTo>
                <a:lnTo>
                  <a:pt x="6993234" y="0"/>
                </a:lnTo>
                <a:lnTo>
                  <a:pt x="6993234" y="6174128"/>
                </a:lnTo>
                <a:lnTo>
                  <a:pt x="0" y="61741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24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40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CC8F99E-71D4-732D-BBAA-9DEC1615D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40D44632-039E-DD55-D78D-0A2DA9251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/>
              <a:t>OCT 3D: </a:t>
            </a:r>
            <a:r>
              <a:rPr lang="pt-BR" dirty="0"/>
              <a:t>Tratamento de Lesões Complexas</a:t>
            </a:r>
            <a:br>
              <a:rPr lang="pt-BR" dirty="0"/>
            </a:br>
            <a:endParaRPr lang="pt-BR" dirty="0"/>
          </a:p>
        </p:txBody>
      </p:sp>
      <p:pic>
        <p:nvPicPr>
          <p:cNvPr id="2" name="Imagem 23" descr="14_LAD_Final Result.jpg">
            <a:extLst>
              <a:ext uri="{FF2B5EF4-FFF2-40B4-BE49-F238E27FC236}">
                <a16:creationId xmlns:a16="http://schemas.microsoft.com/office/drawing/2014/main" xmlns="" id="{EE91FD90-F496-3716-27DF-6D3F2D97D7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4795" r="9825"/>
          <a:stretch/>
        </p:blipFill>
        <p:spPr>
          <a:xfrm>
            <a:off x="1565964" y="1365784"/>
            <a:ext cx="3029551" cy="47657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F43A92F-FE79-3A55-DA16-50E930F18EC1}"/>
              </a:ext>
            </a:extLst>
          </p:cNvPr>
          <p:cNvSpPr txBox="1"/>
          <p:nvPr/>
        </p:nvSpPr>
        <p:spPr>
          <a:xfrm>
            <a:off x="1565964" y="3133182"/>
            <a:ext cx="1230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aleway SemiBold" pitchFamily="2" charset="77"/>
                <a:cs typeface="Arial"/>
              </a:rPr>
              <a:t>3,0x28 mm BRS</a:t>
            </a:r>
          </a:p>
        </p:txBody>
      </p:sp>
      <p:sp>
        <p:nvSpPr>
          <p:cNvPr id="9" name="Freeform 46">
            <a:extLst>
              <a:ext uri="{FF2B5EF4-FFF2-40B4-BE49-F238E27FC236}">
                <a16:creationId xmlns:a16="http://schemas.microsoft.com/office/drawing/2014/main" xmlns="" id="{F8CD3F45-3C21-31F7-4875-B3A8EB15F4BA}"/>
              </a:ext>
            </a:extLst>
          </p:cNvPr>
          <p:cNvSpPr/>
          <p:nvPr/>
        </p:nvSpPr>
        <p:spPr>
          <a:xfrm>
            <a:off x="2625766" y="3057599"/>
            <a:ext cx="205683" cy="967565"/>
          </a:xfrm>
          <a:custGeom>
            <a:avLst/>
            <a:gdLst>
              <a:gd name="connsiteX0" fmla="*/ 0 w 205683"/>
              <a:gd name="connsiteY0" fmla="*/ 0 h 725674"/>
              <a:gd name="connsiteX1" fmla="*/ 204113 w 205683"/>
              <a:gd name="connsiteY1" fmla="*/ 102048 h 725674"/>
              <a:gd name="connsiteX2" fmla="*/ 90717 w 205683"/>
              <a:gd name="connsiteY2" fmla="*/ 453547 h 725674"/>
              <a:gd name="connsiteX3" fmla="*/ 22679 w 205683"/>
              <a:gd name="connsiteY3" fmla="*/ 725674 h 725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683" h="725674">
                <a:moveTo>
                  <a:pt x="0" y="0"/>
                </a:moveTo>
                <a:cubicBezTo>
                  <a:pt x="94497" y="13228"/>
                  <a:pt x="188994" y="26457"/>
                  <a:pt x="204113" y="102048"/>
                </a:cubicBezTo>
                <a:cubicBezTo>
                  <a:pt x="219233" y="177639"/>
                  <a:pt x="120956" y="349609"/>
                  <a:pt x="90717" y="453547"/>
                </a:cubicBezTo>
                <a:cubicBezTo>
                  <a:pt x="60478" y="557485"/>
                  <a:pt x="22679" y="725674"/>
                  <a:pt x="22679" y="725674"/>
                </a:cubicBezTo>
              </a:path>
            </a:pathLst>
          </a:custGeom>
          <a:ln w="28575">
            <a:solidFill>
              <a:srgbClr val="FF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30D4056F-7BC4-EEF2-315D-FDB8077B59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252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CC8F99E-71D4-732D-BBAA-9DEC1615D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40D44632-039E-DD55-D78D-0A2DA9251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/>
              <a:t>OCT 3D: </a:t>
            </a:r>
            <a:r>
              <a:rPr lang="pt-BR" dirty="0"/>
              <a:t>Tratamento de Lesões Complexas</a:t>
            </a:r>
            <a:br>
              <a:rPr lang="pt-BR" dirty="0"/>
            </a:br>
            <a:endParaRPr lang="pt-BR" dirty="0"/>
          </a:p>
        </p:txBody>
      </p:sp>
      <p:pic>
        <p:nvPicPr>
          <p:cNvPr id="2" name="Imagem 23" descr="14_LAD_Final Result.jpg">
            <a:extLst>
              <a:ext uri="{FF2B5EF4-FFF2-40B4-BE49-F238E27FC236}">
                <a16:creationId xmlns:a16="http://schemas.microsoft.com/office/drawing/2014/main" xmlns="" id="{EE91FD90-F496-3716-27DF-6D3F2D97D7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4795" r="9825"/>
          <a:stretch/>
        </p:blipFill>
        <p:spPr>
          <a:xfrm>
            <a:off x="1565964" y="1365784"/>
            <a:ext cx="3029551" cy="4765714"/>
          </a:xfrm>
          <a:prstGeom prst="rect">
            <a:avLst/>
          </a:prstGeom>
        </p:spPr>
      </p:pic>
      <p:pic>
        <p:nvPicPr>
          <p:cNvPr id="4" name="Desolve_3d_Bifurc_compact.avi">
            <a:hlinkClick r:id="" action="ppaction://media"/>
            <a:extLst>
              <a:ext uri="{FF2B5EF4-FFF2-40B4-BE49-F238E27FC236}">
                <a16:creationId xmlns:a16="http://schemas.microsoft.com/office/drawing/2014/main" xmlns="" id="{DF5F8E9E-3C35-F580-D82B-42F0A3852C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830068" y="1365783"/>
            <a:ext cx="4937532" cy="47657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F43A92F-FE79-3A55-DA16-50E930F18EC1}"/>
              </a:ext>
            </a:extLst>
          </p:cNvPr>
          <p:cNvSpPr txBox="1"/>
          <p:nvPr/>
        </p:nvSpPr>
        <p:spPr>
          <a:xfrm>
            <a:off x="1565964" y="3133182"/>
            <a:ext cx="1230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aleway SemiBold" pitchFamily="2" charset="77"/>
                <a:cs typeface="Arial"/>
              </a:rPr>
              <a:t>3,0x28 mm BRS</a:t>
            </a:r>
          </a:p>
        </p:txBody>
      </p:sp>
      <p:sp>
        <p:nvSpPr>
          <p:cNvPr id="9" name="Freeform 46">
            <a:extLst>
              <a:ext uri="{FF2B5EF4-FFF2-40B4-BE49-F238E27FC236}">
                <a16:creationId xmlns:a16="http://schemas.microsoft.com/office/drawing/2014/main" xmlns="" id="{F8CD3F45-3C21-31F7-4875-B3A8EB15F4BA}"/>
              </a:ext>
            </a:extLst>
          </p:cNvPr>
          <p:cNvSpPr/>
          <p:nvPr/>
        </p:nvSpPr>
        <p:spPr>
          <a:xfrm>
            <a:off x="2625766" y="3057599"/>
            <a:ext cx="205683" cy="967565"/>
          </a:xfrm>
          <a:custGeom>
            <a:avLst/>
            <a:gdLst>
              <a:gd name="connsiteX0" fmla="*/ 0 w 205683"/>
              <a:gd name="connsiteY0" fmla="*/ 0 h 725674"/>
              <a:gd name="connsiteX1" fmla="*/ 204113 w 205683"/>
              <a:gd name="connsiteY1" fmla="*/ 102048 h 725674"/>
              <a:gd name="connsiteX2" fmla="*/ 90717 w 205683"/>
              <a:gd name="connsiteY2" fmla="*/ 453547 h 725674"/>
              <a:gd name="connsiteX3" fmla="*/ 22679 w 205683"/>
              <a:gd name="connsiteY3" fmla="*/ 725674 h 725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683" h="725674">
                <a:moveTo>
                  <a:pt x="0" y="0"/>
                </a:moveTo>
                <a:cubicBezTo>
                  <a:pt x="94497" y="13228"/>
                  <a:pt x="188994" y="26457"/>
                  <a:pt x="204113" y="102048"/>
                </a:cubicBezTo>
                <a:cubicBezTo>
                  <a:pt x="219233" y="177639"/>
                  <a:pt x="120956" y="349609"/>
                  <a:pt x="90717" y="453547"/>
                </a:cubicBezTo>
                <a:cubicBezTo>
                  <a:pt x="60478" y="557485"/>
                  <a:pt x="22679" y="725674"/>
                  <a:pt x="22679" y="725674"/>
                </a:cubicBezTo>
              </a:path>
            </a:pathLst>
          </a:custGeom>
          <a:ln w="28575">
            <a:solidFill>
              <a:srgbClr val="FF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30D4056F-7BC4-EEF2-315D-FDB8077B59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21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1020</Words>
  <Application>Microsoft Office PowerPoint</Application>
  <PresentationFormat>Widescreen</PresentationFormat>
  <Paragraphs>283</Paragraphs>
  <Slides>24</Slides>
  <Notes>9</Notes>
  <HiddenSlides>0</HiddenSlides>
  <MMClips>1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24</vt:i4>
      </vt:variant>
    </vt:vector>
  </HeadingPairs>
  <TitlesOfParts>
    <vt:vector size="38" baseType="lpstr">
      <vt:lpstr>Aptos</vt:lpstr>
      <vt:lpstr>Aptos Display</vt:lpstr>
      <vt:lpstr>Arial</vt:lpstr>
      <vt:lpstr>Calibri</vt:lpstr>
      <vt:lpstr>Calibri Light</vt:lpstr>
      <vt:lpstr>Century Gothic</vt:lpstr>
      <vt:lpstr>Raleway</vt:lpstr>
      <vt:lpstr>Raleway Medium</vt:lpstr>
      <vt:lpstr>Raleway SemiBold</vt:lpstr>
      <vt:lpstr>Roboto</vt:lpstr>
      <vt:lpstr>Sora</vt:lpstr>
      <vt:lpstr>Office Theme</vt:lpstr>
      <vt:lpstr>1_Office Theme</vt:lpstr>
      <vt:lpstr>2_Office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Métodos de Imagem Intracoronária  </vt:lpstr>
      <vt:lpstr>O que são ?</vt:lpstr>
      <vt:lpstr>OCT 3D: Tratamento de Lesões Complexas </vt:lpstr>
      <vt:lpstr>OCT 3D: Tratamento de Lesões Complexas </vt:lpstr>
      <vt:lpstr>Morte Cardíaca (Evidência Direta): Imagem vs. Angiografia 17 ensaios, 11.385 pacientes, 174 eventos</vt:lpstr>
      <vt:lpstr>Apresentação do PowerPoint</vt:lpstr>
      <vt:lpstr>CÁLCIO CORONÁRIO</vt:lpstr>
      <vt:lpstr>CÁLCIO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ESTENOSE AÓRTICA</vt:lpstr>
      <vt:lpstr>TAVI no SUS</vt:lpstr>
      <vt:lpstr>TAVI no SUS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Carlos Campos</dc:creator>
  <cp:lastModifiedBy>Iram de Jesus Alves Viegas</cp:lastModifiedBy>
  <cp:revision>5</cp:revision>
  <dcterms:created xsi:type="dcterms:W3CDTF">2025-09-30T12:45:35Z</dcterms:created>
  <dcterms:modified xsi:type="dcterms:W3CDTF">2025-09-30T19:05:14Z</dcterms:modified>
</cp:coreProperties>
</file>