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87" r:id="rId4"/>
    <p:sldId id="288" r:id="rId5"/>
    <p:sldId id="258" r:id="rId6"/>
    <p:sldId id="259" r:id="rId7"/>
    <p:sldId id="262" r:id="rId8"/>
    <p:sldId id="285" r:id="rId9"/>
  </p:sldIdLst>
  <p:sldSz cx="12192000" cy="6858000"/>
  <p:notesSz cx="6881813" cy="96615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74"/>
  </p:normalViewPr>
  <p:slideViewPr>
    <p:cSldViewPr snapToGrid="0">
      <p:cViewPr varScale="1">
        <p:scale>
          <a:sx n="109" d="100"/>
          <a:sy n="109" d="100"/>
        </p:scale>
        <p:origin x="3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4754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84754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4DDF36A2-C0C8-4535-A0B7-67B1304ADE22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176772"/>
            <a:ext cx="2982119" cy="484753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98102" y="9176772"/>
            <a:ext cx="2982119" cy="484753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3BFF2782-2564-45A3-A6F2-97D33826E3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8979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0F3F4-BE18-4C0D-8C9F-21D6E4A826B2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DAB9-FADE-4AB4-B386-501163C120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4231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0F3F4-BE18-4C0D-8C9F-21D6E4A826B2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DAB9-FADE-4AB4-B386-501163C120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0664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0F3F4-BE18-4C0D-8C9F-21D6E4A826B2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DAB9-FADE-4AB4-B386-501163C120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79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0F3F4-BE18-4C0D-8C9F-21D6E4A826B2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DAB9-FADE-4AB4-B386-501163C120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563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0F3F4-BE18-4C0D-8C9F-21D6E4A826B2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DAB9-FADE-4AB4-B386-501163C120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2774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0F3F4-BE18-4C0D-8C9F-21D6E4A826B2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DAB9-FADE-4AB4-B386-501163C120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2536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0F3F4-BE18-4C0D-8C9F-21D6E4A826B2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DAB9-FADE-4AB4-B386-501163C120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115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0F3F4-BE18-4C0D-8C9F-21D6E4A826B2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DAB9-FADE-4AB4-B386-501163C120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33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0F3F4-BE18-4C0D-8C9F-21D6E4A826B2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DAB9-FADE-4AB4-B386-501163C120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3616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0F3F4-BE18-4C0D-8C9F-21D6E4A826B2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DAB9-FADE-4AB4-B386-501163C120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1210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0F3F4-BE18-4C0D-8C9F-21D6E4A826B2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DAB9-FADE-4AB4-B386-501163C120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5741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0F3F4-BE18-4C0D-8C9F-21D6E4A826B2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4DAB9-FADE-4AB4-B386-501163C120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1457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434715"/>
            <a:ext cx="9313888" cy="3747541"/>
          </a:xfrm>
        </p:spPr>
        <p:txBody>
          <a:bodyPr>
            <a:normAutofit/>
          </a:bodyPr>
          <a:lstStyle/>
          <a:p>
            <a:r>
              <a:rPr lang="pt-BR" sz="5400" b="1" dirty="0"/>
              <a:t>Dia Internacional da Pessoa Idosa 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xmlns="" id="{8A67EA12-FC0B-42FB-B417-E57BF5E8D3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160382"/>
            <a:ext cx="9144000" cy="1655762"/>
          </a:xfrm>
        </p:spPr>
        <p:txBody>
          <a:bodyPr>
            <a:normAutofit lnSpcReduction="10000"/>
          </a:bodyPr>
          <a:lstStyle/>
          <a:p>
            <a:pPr algn="r"/>
            <a:r>
              <a:rPr lang="pt-BR" b="1" dirty="0"/>
              <a:t>Dra.</a:t>
            </a:r>
            <a:r>
              <a:rPr lang="pt-BR" dirty="0"/>
              <a:t> </a:t>
            </a:r>
            <a:r>
              <a:rPr lang="pt-BR" b="1" dirty="0"/>
              <a:t>Isabela Azevedo Trindade</a:t>
            </a:r>
          </a:p>
          <a:p>
            <a:pPr algn="r"/>
            <a:r>
              <a:rPr lang="pt-BR" dirty="0"/>
              <a:t>Fisioterapeuta especialista em Gerontologia pela Sociedade Brasileira de Geriatria e Gerontologia - SBGG</a:t>
            </a:r>
          </a:p>
          <a:p>
            <a:pPr algn="r"/>
            <a:r>
              <a:rPr lang="pt-BR" dirty="0"/>
              <a:t>Presidente do Departamento de Gerontologia da SBGG</a:t>
            </a:r>
          </a:p>
        </p:txBody>
      </p:sp>
      <p:pic>
        <p:nvPicPr>
          <p:cNvPr id="9" name="Imagem 8" descr="Interface gráfica do usuário&#10;&#10;O conteúdo gerado por IA pode estar incorreto.">
            <a:extLst>
              <a:ext uri="{FF2B5EF4-FFF2-40B4-BE49-F238E27FC236}">
                <a16:creationId xmlns:a16="http://schemas.microsoft.com/office/drawing/2014/main" xmlns="" id="{122F47AC-90AC-C332-56D5-835FC71DEB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72" y="224852"/>
            <a:ext cx="11812249" cy="2143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543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O </a:t>
            </a:r>
            <a:r>
              <a:rPr dirty="0" err="1"/>
              <a:t>Significado</a:t>
            </a:r>
            <a:r>
              <a:rPr dirty="0"/>
              <a:t> da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Criado pela O</a:t>
            </a:r>
            <a:r>
              <a:rPr lang="pt-BR" dirty="0"/>
              <a:t>organização das Nações Unidas (ONU)</a:t>
            </a:r>
            <a:r>
              <a:rPr dirty="0"/>
              <a:t> </a:t>
            </a:r>
            <a:r>
              <a:rPr dirty="0" err="1"/>
              <a:t>em</a:t>
            </a:r>
            <a:r>
              <a:rPr dirty="0"/>
              <a:t> 1991</a:t>
            </a:r>
            <a:r>
              <a:rPr lang="pt-BR" dirty="0"/>
              <a:t>;</a:t>
            </a:r>
          </a:p>
          <a:p>
            <a:endParaRPr dirty="0"/>
          </a:p>
          <a:p>
            <a:r>
              <a:rPr lang="pt-BR" dirty="0"/>
              <a:t>Conscientizar a sociedade sobre as questões do envelhecimento, a importância de proteger e cuidar da população idosa e garantir os direitos e participação plena na sociedade;</a:t>
            </a:r>
          </a:p>
          <a:p>
            <a:endParaRPr dirty="0"/>
          </a:p>
          <a:p>
            <a:r>
              <a:rPr dirty="0" err="1"/>
              <a:t>Celebração</a:t>
            </a:r>
            <a:r>
              <a:rPr dirty="0"/>
              <a:t> da </a:t>
            </a:r>
            <a:r>
              <a:rPr dirty="0" err="1"/>
              <a:t>vida</a:t>
            </a:r>
            <a:r>
              <a:rPr dirty="0"/>
              <a:t> e da </a:t>
            </a:r>
            <a:r>
              <a:rPr dirty="0" err="1"/>
              <a:t>experiência</a:t>
            </a:r>
            <a:r>
              <a:rPr dirty="0"/>
              <a:t> </a:t>
            </a:r>
            <a:r>
              <a:rPr dirty="0" err="1"/>
              <a:t>acumulada</a:t>
            </a:r>
            <a:r>
              <a:rPr lang="pt-BR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O </a:t>
            </a:r>
            <a:r>
              <a:rPr dirty="0" err="1"/>
              <a:t>Cenário</a:t>
            </a:r>
            <a:r>
              <a:rPr dirty="0"/>
              <a:t> </a:t>
            </a:r>
            <a:r>
              <a:rPr dirty="0" err="1"/>
              <a:t>Demográfico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No </a:t>
            </a:r>
            <a:r>
              <a:rPr dirty="0" err="1"/>
              <a:t>Brasil</a:t>
            </a:r>
            <a:r>
              <a:rPr dirty="0"/>
              <a:t>, 15</a:t>
            </a:r>
            <a:r>
              <a:rPr lang="pt-BR" dirty="0"/>
              <a:t>,6</a:t>
            </a:r>
            <a:r>
              <a:rPr dirty="0"/>
              <a:t>% da </a:t>
            </a:r>
            <a:r>
              <a:rPr dirty="0" err="1"/>
              <a:t>população</a:t>
            </a:r>
            <a:r>
              <a:rPr dirty="0"/>
              <a:t> </a:t>
            </a:r>
            <a:r>
              <a:rPr lang="pt-BR" dirty="0"/>
              <a:t>tem mais de 60 anos </a:t>
            </a:r>
            <a:r>
              <a:rPr dirty="0"/>
              <a:t>(IBGE, 202</a:t>
            </a:r>
            <a:r>
              <a:rPr lang="pt-BR" dirty="0"/>
              <a:t>3</a:t>
            </a:r>
            <a:r>
              <a:rPr dirty="0"/>
              <a:t>)</a:t>
            </a:r>
            <a:r>
              <a:rPr lang="pt-BR" dirty="0"/>
              <a:t>;</a:t>
            </a:r>
          </a:p>
          <a:p>
            <a:endParaRPr dirty="0"/>
          </a:p>
          <a:p>
            <a:r>
              <a:rPr dirty="0"/>
              <a:t>Em 20</a:t>
            </a:r>
            <a:r>
              <a:rPr lang="pt-BR" dirty="0"/>
              <a:t>50</a:t>
            </a:r>
            <a:r>
              <a:rPr dirty="0"/>
              <a:t>, 1 </a:t>
            </a:r>
            <a:r>
              <a:rPr dirty="0" err="1"/>
              <a:t>em</a:t>
            </a:r>
            <a:r>
              <a:rPr dirty="0"/>
              <a:t> </a:t>
            </a:r>
            <a:r>
              <a:rPr dirty="0" err="1"/>
              <a:t>cada</a:t>
            </a:r>
            <a:r>
              <a:rPr dirty="0"/>
              <a:t> 3 </a:t>
            </a:r>
            <a:r>
              <a:rPr dirty="0" err="1"/>
              <a:t>brasileiros</a:t>
            </a:r>
            <a:r>
              <a:rPr dirty="0"/>
              <a:t> </a:t>
            </a:r>
            <a:r>
              <a:rPr dirty="0" err="1"/>
              <a:t>será</a:t>
            </a:r>
            <a:r>
              <a:rPr dirty="0"/>
              <a:t> </a:t>
            </a:r>
            <a:r>
              <a:rPr dirty="0" err="1"/>
              <a:t>idoso</a:t>
            </a:r>
            <a:r>
              <a:rPr lang="pt-BR" dirty="0"/>
              <a:t>;</a:t>
            </a:r>
          </a:p>
          <a:p>
            <a:endParaRPr dirty="0"/>
          </a:p>
          <a:p>
            <a:r>
              <a:rPr dirty="0" err="1"/>
              <a:t>Envelhecimento</a:t>
            </a:r>
            <a:r>
              <a:rPr dirty="0"/>
              <a:t> </a:t>
            </a:r>
            <a:r>
              <a:rPr lang="pt-BR" dirty="0"/>
              <a:t>populacional é uma realidade mundial, e no Brasil o número de idosos cresce de forma acelerada.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D1846E5-50D4-57F6-5BD9-CF7C75869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Longevidade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7545121-DCB4-7E8B-E1A3-9DD0F2298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dirty="0"/>
              <a:t>Não depende apenas de evitar doenças, mas sim de preservar a funcionalidade, a autonomia e a qualidade de vida;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Envelhecimento é um processo heterogêneo;</a:t>
            </a:r>
          </a:p>
          <a:p>
            <a:endParaRPr lang="pt-BR" dirty="0"/>
          </a:p>
          <a:p>
            <a:r>
              <a:rPr lang="pt-BR" dirty="0"/>
              <a:t>É preciso viver melhor.</a:t>
            </a:r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49760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O Impacto do </a:t>
            </a:r>
            <a:r>
              <a:rPr dirty="0" err="1"/>
              <a:t>Envelhecimento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</a:t>
            </a:r>
            <a:r>
              <a:rPr lang="pt-BR" dirty="0"/>
              <a:t>A</a:t>
            </a:r>
            <a:r>
              <a:rPr dirty="0" err="1"/>
              <a:t>umento</a:t>
            </a:r>
            <a:r>
              <a:rPr dirty="0"/>
              <a:t> de </a:t>
            </a:r>
            <a:r>
              <a:rPr dirty="0" err="1"/>
              <a:t>doenças</a:t>
            </a:r>
            <a:r>
              <a:rPr dirty="0"/>
              <a:t> </a:t>
            </a:r>
            <a:r>
              <a:rPr dirty="0" err="1"/>
              <a:t>crônicas</a:t>
            </a:r>
            <a:r>
              <a:rPr dirty="0"/>
              <a:t> (</a:t>
            </a:r>
            <a:r>
              <a:rPr dirty="0" err="1"/>
              <a:t>hipertensão</a:t>
            </a:r>
            <a:r>
              <a:rPr dirty="0"/>
              <a:t>, diabetes, Alzheimer</a:t>
            </a:r>
            <a:r>
              <a:rPr lang="pt-BR" dirty="0"/>
              <a:t> e outras demências</a:t>
            </a:r>
            <a:r>
              <a:rPr dirty="0"/>
              <a:t>)</a:t>
            </a:r>
            <a:r>
              <a:rPr lang="pt-BR" dirty="0"/>
              <a:t>;</a:t>
            </a:r>
          </a:p>
          <a:p>
            <a:endParaRPr dirty="0"/>
          </a:p>
          <a:p>
            <a:r>
              <a:rPr dirty="0"/>
              <a:t> </a:t>
            </a:r>
            <a:r>
              <a:rPr lang="pt-BR" dirty="0"/>
              <a:t>P</a:t>
            </a:r>
            <a:r>
              <a:rPr dirty="0" err="1"/>
              <a:t>ressão</a:t>
            </a:r>
            <a:r>
              <a:rPr dirty="0"/>
              <a:t> </a:t>
            </a:r>
            <a:r>
              <a:rPr dirty="0" err="1"/>
              <a:t>sobre</a:t>
            </a:r>
            <a:r>
              <a:rPr dirty="0"/>
              <a:t> </a:t>
            </a:r>
            <a:r>
              <a:rPr dirty="0" err="1"/>
              <a:t>Previdência</a:t>
            </a:r>
            <a:r>
              <a:rPr dirty="0"/>
              <a:t> e </a:t>
            </a:r>
            <a:r>
              <a:rPr dirty="0" err="1"/>
              <a:t>saúde</a:t>
            </a:r>
            <a:r>
              <a:rPr dirty="0"/>
              <a:t> </a:t>
            </a:r>
            <a:r>
              <a:rPr dirty="0" err="1"/>
              <a:t>pública</a:t>
            </a:r>
            <a:r>
              <a:rPr lang="pt-BR" dirty="0"/>
              <a:t>;</a:t>
            </a:r>
          </a:p>
          <a:p>
            <a:endParaRPr dirty="0"/>
          </a:p>
          <a:p>
            <a:r>
              <a:rPr lang="pt-BR" dirty="0"/>
              <a:t>M</a:t>
            </a:r>
            <a:r>
              <a:rPr dirty="0" err="1"/>
              <a:t>udanças</a:t>
            </a:r>
            <a:r>
              <a:rPr dirty="0"/>
              <a:t> </a:t>
            </a:r>
            <a:r>
              <a:rPr dirty="0" err="1"/>
              <a:t>familiares</a:t>
            </a:r>
            <a:r>
              <a:rPr dirty="0"/>
              <a:t>, </a:t>
            </a:r>
            <a:r>
              <a:rPr dirty="0" err="1"/>
              <a:t>necessidade</a:t>
            </a:r>
            <a:r>
              <a:rPr dirty="0"/>
              <a:t> de </a:t>
            </a:r>
            <a:r>
              <a:rPr dirty="0" err="1"/>
              <a:t>apoio</a:t>
            </a:r>
            <a:r>
              <a:rPr dirty="0"/>
              <a:t> </a:t>
            </a:r>
            <a:r>
              <a:rPr dirty="0" err="1"/>
              <a:t>comunitário</a:t>
            </a:r>
            <a:r>
              <a:rPr lang="pt-BR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Conquistas</a:t>
            </a:r>
            <a:r>
              <a:rPr dirty="0"/>
              <a:t> </a:t>
            </a:r>
            <a:r>
              <a:rPr dirty="0" err="1"/>
              <a:t>já</a:t>
            </a:r>
            <a:r>
              <a:rPr dirty="0"/>
              <a:t> </a:t>
            </a:r>
            <a:r>
              <a:rPr dirty="0" err="1"/>
              <a:t>alcançadas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 err="1"/>
              <a:t>Constituição</a:t>
            </a:r>
            <a:r>
              <a:rPr dirty="0"/>
              <a:t> de 1988</a:t>
            </a:r>
            <a:r>
              <a:rPr lang="pt-BR" dirty="0"/>
              <a:t>;</a:t>
            </a:r>
            <a:endParaRPr dirty="0"/>
          </a:p>
          <a:p>
            <a:r>
              <a:rPr dirty="0" err="1"/>
              <a:t>Estatuto</a:t>
            </a:r>
            <a:r>
              <a:rPr dirty="0"/>
              <a:t> do </a:t>
            </a:r>
            <a:r>
              <a:rPr dirty="0" err="1"/>
              <a:t>Idoso</a:t>
            </a:r>
            <a:r>
              <a:rPr lang="pt-BR" dirty="0"/>
              <a:t>;</a:t>
            </a:r>
          </a:p>
          <a:p>
            <a:r>
              <a:rPr dirty="0"/>
              <a:t>Política Nacional dos </a:t>
            </a:r>
            <a:r>
              <a:rPr dirty="0" err="1"/>
              <a:t>Direitos</a:t>
            </a:r>
            <a:r>
              <a:rPr dirty="0"/>
              <a:t> da Pessoa </a:t>
            </a:r>
            <a:r>
              <a:rPr dirty="0" err="1"/>
              <a:t>Idosa</a:t>
            </a:r>
            <a:r>
              <a:rPr lang="pt-BR" dirty="0"/>
              <a:t>.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    Precisamos avançar:</a:t>
            </a:r>
          </a:p>
          <a:p>
            <a:pPr marL="0" indent="0">
              <a:buNone/>
            </a:pPr>
            <a:r>
              <a:rPr lang="pt-BR" dirty="0"/>
              <a:t>Política Nacional de Cuidados</a:t>
            </a:r>
          </a:p>
          <a:p>
            <a:pPr marL="0" indent="0">
              <a:buNone/>
            </a:pPr>
            <a:r>
              <a:rPr lang="pt-BR" dirty="0"/>
              <a:t>Cuidados de longa duração e apoio a cuidadores</a:t>
            </a:r>
          </a:p>
          <a:p>
            <a:pPr marL="0" indent="0">
              <a:buNone/>
            </a:pPr>
            <a:r>
              <a:rPr lang="pt-BR" dirty="0"/>
              <a:t>Integração com a atenção primária</a:t>
            </a:r>
          </a:p>
          <a:p>
            <a:pPr marL="0" indent="0">
              <a:buNone/>
            </a:pPr>
            <a:r>
              <a:rPr lang="pt-BR" dirty="0"/>
              <a:t>Inclusão digital como cidadania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Conclusão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Envelhecimento</a:t>
            </a:r>
            <a:r>
              <a:rPr dirty="0"/>
              <a:t> </a:t>
            </a:r>
            <a:r>
              <a:rPr dirty="0" err="1"/>
              <a:t>digno</a:t>
            </a:r>
            <a:r>
              <a:rPr dirty="0"/>
              <a:t>, </a:t>
            </a:r>
            <a:r>
              <a:rPr dirty="0" err="1"/>
              <a:t>saudável</a:t>
            </a:r>
            <a:r>
              <a:rPr dirty="0"/>
              <a:t> e </a:t>
            </a:r>
            <a:r>
              <a:rPr dirty="0" err="1"/>
              <a:t>inclusivo</a:t>
            </a:r>
            <a:r>
              <a:rPr dirty="0"/>
              <a:t> é </a:t>
            </a:r>
            <a:r>
              <a:rPr dirty="0" err="1"/>
              <a:t>compromisso</a:t>
            </a:r>
            <a:r>
              <a:rPr dirty="0"/>
              <a:t> de </a:t>
            </a:r>
            <a:r>
              <a:rPr dirty="0" err="1"/>
              <a:t>toda</a:t>
            </a:r>
            <a:r>
              <a:rPr dirty="0"/>
              <a:t> a </a:t>
            </a:r>
            <a:r>
              <a:rPr dirty="0" err="1"/>
              <a:t>sociedade</a:t>
            </a:r>
            <a:r>
              <a:rPr lang="pt-BR" dirty="0"/>
              <a:t>;</a:t>
            </a:r>
          </a:p>
          <a:p>
            <a:endParaRPr dirty="0"/>
          </a:p>
          <a:p>
            <a:r>
              <a:rPr dirty="0" err="1"/>
              <a:t>Celebração</a:t>
            </a:r>
            <a:r>
              <a:rPr dirty="0"/>
              <a:t> </a:t>
            </a:r>
            <a:r>
              <a:rPr lang="pt-BR" dirty="0"/>
              <a:t> e </a:t>
            </a:r>
            <a:r>
              <a:rPr dirty="0" err="1"/>
              <a:t>responsabilidade</a:t>
            </a:r>
            <a:r>
              <a:rPr dirty="0"/>
              <a:t> </a:t>
            </a:r>
            <a:r>
              <a:rPr dirty="0" err="1"/>
              <a:t>institucional</a:t>
            </a:r>
            <a:r>
              <a:rPr lang="pt-BR" dirty="0"/>
              <a:t>;</a:t>
            </a:r>
          </a:p>
          <a:p>
            <a:endParaRPr lang="pt-BR" dirty="0"/>
          </a:p>
          <a:p>
            <a:r>
              <a:rPr lang="pt-BR" dirty="0"/>
              <a:t>Valorização da pessoa idosa;</a:t>
            </a:r>
          </a:p>
          <a:p>
            <a:endParaRPr lang="pt-BR" dirty="0"/>
          </a:p>
          <a:p>
            <a:r>
              <a:rPr lang="pt-BR" dirty="0"/>
              <a:t>Envelhecer bem é um direito de todos.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F2B652C-D6A9-4EC6-BB76-BFBCEE115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413D2CE-5559-463E-A1FC-F84D8EFEE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t-BR" sz="7200" dirty="0"/>
              <a:t>Muito Obrigada!</a:t>
            </a:r>
          </a:p>
          <a:p>
            <a:pPr marL="0" indent="0" algn="ctr">
              <a:buNone/>
            </a:pPr>
            <a:endParaRPr lang="pt-BR" sz="7200" dirty="0"/>
          </a:p>
          <a:p>
            <a:pPr marL="0" indent="0" algn="ctr">
              <a:buNone/>
            </a:pPr>
            <a:endParaRPr lang="pt-BR" sz="7200" dirty="0"/>
          </a:p>
          <a:p>
            <a:pPr marL="0" indent="0" algn="ctr">
              <a:buNone/>
            </a:pPr>
            <a:r>
              <a:rPr lang="pt-BR" sz="3600" dirty="0"/>
              <a:t>Isabela Azevedo Trindade</a:t>
            </a:r>
          </a:p>
          <a:p>
            <a:pPr marL="0" indent="0" algn="ctr">
              <a:buNone/>
            </a:pPr>
            <a:r>
              <a:rPr lang="pt-BR" sz="3600" dirty="0"/>
              <a:t>isabela.azevedot@gmail.com</a:t>
            </a:r>
          </a:p>
        </p:txBody>
      </p:sp>
    </p:spTree>
    <p:extLst>
      <p:ext uri="{BB962C8B-B14F-4D97-AF65-F5344CB8AC3E}">
        <p14:creationId xmlns:p14="http://schemas.microsoft.com/office/powerpoint/2010/main" val="13458396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1527</TotalTime>
  <Words>294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do Office</vt:lpstr>
      <vt:lpstr>Dia Internacional da Pessoa Idosa </vt:lpstr>
      <vt:lpstr>O Significado da Data</vt:lpstr>
      <vt:lpstr>O Cenário Demográfico</vt:lpstr>
      <vt:lpstr>Longevidade</vt:lpstr>
      <vt:lpstr>O Impacto do Envelhecimento</vt:lpstr>
      <vt:lpstr>Conquistas já alcançadas</vt:lpstr>
      <vt:lpstr>Conclusão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Influência das funções cognitivas sobre o desempenho da direção veicular por motoristas idosos não dementes</dc:title>
  <dc:creator>Usuario</dc:creator>
  <cp:lastModifiedBy>Jose Bemfica de Deus</cp:lastModifiedBy>
  <cp:revision>151</cp:revision>
  <cp:lastPrinted>2022-06-12T17:41:44Z</cp:lastPrinted>
  <dcterms:created xsi:type="dcterms:W3CDTF">2022-06-06T18:21:11Z</dcterms:created>
  <dcterms:modified xsi:type="dcterms:W3CDTF">2025-09-30T15:25:14Z</dcterms:modified>
</cp:coreProperties>
</file>