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32"/>
  </p:notesMasterIdLst>
  <p:sldIdLst>
    <p:sldId id="265" r:id="rId3"/>
    <p:sldId id="2280" r:id="rId4"/>
    <p:sldId id="379" r:id="rId5"/>
    <p:sldId id="1763" r:id="rId6"/>
    <p:sldId id="258" r:id="rId7"/>
    <p:sldId id="2270" r:id="rId8"/>
    <p:sldId id="278" r:id="rId9"/>
    <p:sldId id="420" r:id="rId10"/>
    <p:sldId id="2281" r:id="rId11"/>
    <p:sldId id="2283" r:id="rId12"/>
    <p:sldId id="2284" r:id="rId13"/>
    <p:sldId id="2285" r:id="rId14"/>
    <p:sldId id="257" r:id="rId15"/>
    <p:sldId id="267" r:id="rId16"/>
    <p:sldId id="268" r:id="rId17"/>
    <p:sldId id="2286" r:id="rId18"/>
    <p:sldId id="2143" r:id="rId19"/>
    <p:sldId id="1768" r:id="rId20"/>
    <p:sldId id="259" r:id="rId21"/>
    <p:sldId id="2123" r:id="rId22"/>
    <p:sldId id="1817" r:id="rId23"/>
    <p:sldId id="2216" r:id="rId24"/>
    <p:sldId id="2135" r:id="rId25"/>
    <p:sldId id="2287" r:id="rId26"/>
    <p:sldId id="2290" r:id="rId27"/>
    <p:sldId id="2288" r:id="rId28"/>
    <p:sldId id="2129" r:id="rId29"/>
    <p:sldId id="2289" r:id="rId30"/>
    <p:sldId id="271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130" d="100"/>
          <a:sy n="130" d="100"/>
        </p:scale>
        <p:origin x="-1680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87F63-AD79-4ABD-AF3B-54593F7E94E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10B913A-9C12-4672-AB57-D67C7AF8B548}">
      <dgm:prSet phldrT="[Text]"/>
      <dgm:spPr>
        <a:solidFill>
          <a:srgbClr val="F8B374"/>
        </a:solidFill>
      </dgm:spPr>
      <dgm:t>
        <a:bodyPr/>
        <a:lstStyle/>
        <a:p>
          <a:r>
            <a:rPr lang="pt-BR" b="1" dirty="0">
              <a:solidFill>
                <a:srgbClr val="002060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rPr>
            <a:t>Escutar</a:t>
          </a:r>
          <a:r>
            <a:rPr lang="pt-BR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rPr>
            <a:t> </a:t>
          </a:r>
          <a:r>
            <a:rPr lang="pt-BR" b="0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rPr>
            <a:t>opiniões diferentes e propiciar uma participação significativa das pessoas idosas, seus familiares, cuidadores e das comunidades</a:t>
          </a:r>
          <a:endParaRPr lang="pt-BR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BF671C-3C60-4CDD-B294-EE0A7F74EF29}" type="parTrans" cxnId="{D5756069-13E7-4A7A-B18F-2EF67ADB1B5B}">
      <dgm:prSet/>
      <dgm:spPr/>
      <dgm:t>
        <a:bodyPr/>
        <a:lstStyle/>
        <a:p>
          <a:endParaRPr lang="pt-BR"/>
        </a:p>
      </dgm:t>
    </dgm:pt>
    <dgm:pt modelId="{CC822991-B204-497F-8BD0-92D10C0CC9AD}" type="sibTrans" cxnId="{D5756069-13E7-4A7A-B18F-2EF67ADB1B5B}">
      <dgm:prSet/>
      <dgm:spPr/>
      <dgm:t>
        <a:bodyPr/>
        <a:lstStyle/>
        <a:p>
          <a:endParaRPr lang="pt-BR"/>
        </a:p>
      </dgm:t>
    </dgm:pt>
    <dgm:pt modelId="{B9006777-869C-44E3-A04E-01BC553C5327}">
      <dgm:prSet/>
      <dgm:spPr>
        <a:solidFill>
          <a:srgbClr val="B440A3">
            <a:alpha val="52000"/>
          </a:srgbClr>
        </a:solidFill>
      </dgm:spPr>
      <dgm:t>
        <a:bodyPr/>
        <a:lstStyle/>
        <a:p>
          <a:r>
            <a:rPr lang="pt-BR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Fazer a conexão entre diferentes partes interessadas de todo o mundo para que </a:t>
          </a:r>
          <a:r>
            <a: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compartilhem suas experiências e extraiam os ensinamentos</a:t>
          </a:r>
          <a:r>
            <a:rPr lang="pt-BR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relacionados à elas </a:t>
          </a:r>
        </a:p>
      </dgm:t>
    </dgm:pt>
    <dgm:pt modelId="{1A9EC193-FBE0-474C-917D-85D20F87F161}" type="parTrans" cxnId="{2A4C9A73-C1AC-4856-B0A8-FE2E4BE51C2C}">
      <dgm:prSet/>
      <dgm:spPr/>
      <dgm:t>
        <a:bodyPr/>
        <a:lstStyle/>
        <a:p>
          <a:endParaRPr lang="pt-BR"/>
        </a:p>
      </dgm:t>
    </dgm:pt>
    <dgm:pt modelId="{AEEAE222-039D-4ED5-AB2A-A14D9EBB0D6C}" type="sibTrans" cxnId="{2A4C9A73-C1AC-4856-B0A8-FE2E4BE51C2C}">
      <dgm:prSet/>
      <dgm:spPr/>
      <dgm:t>
        <a:bodyPr/>
        <a:lstStyle/>
        <a:p>
          <a:endParaRPr lang="pt-BR"/>
        </a:p>
      </dgm:t>
    </dgm:pt>
    <dgm:pt modelId="{103A7ABF-E61B-483A-9751-2C30E31F9C05}">
      <dgm:prSet phldrT="[Text]"/>
      <dgm:spPr>
        <a:solidFill>
          <a:schemeClr val="accent5"/>
        </a:solidFill>
      </dgm:spPr>
      <dgm:t>
        <a:bodyPr/>
        <a:lstStyle/>
        <a:p>
          <a:r>
            <a:rPr lang="pt-BR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Fortalecer a </a:t>
          </a:r>
          <a:r>
            <a:rPr lang="pt-BR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rPr>
            <a:t>liderança e a capacidade</a:t>
          </a:r>
          <a:r>
            <a: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 adotar medidas apropriadas e integradas em diferentes setores</a:t>
          </a:r>
          <a:r>
            <a:rPr lang="pt-BR" b="0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rPr>
            <a:t> </a:t>
          </a:r>
          <a:endParaRPr lang="pt-BR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BF87D5-69E7-4021-AA5A-81A379884755}" type="parTrans" cxnId="{86A93A47-4E68-4B5E-8AF3-C7A2CD165B5B}">
      <dgm:prSet/>
      <dgm:spPr/>
      <dgm:t>
        <a:bodyPr/>
        <a:lstStyle/>
        <a:p>
          <a:endParaRPr lang="pt-BR"/>
        </a:p>
      </dgm:t>
    </dgm:pt>
    <dgm:pt modelId="{A809E835-5FA1-4500-8D9C-049A070E4700}" type="sibTrans" cxnId="{86A93A47-4E68-4B5E-8AF3-C7A2CD165B5B}">
      <dgm:prSet/>
      <dgm:spPr/>
      <dgm:t>
        <a:bodyPr/>
        <a:lstStyle/>
        <a:p>
          <a:endParaRPr lang="pt-BR"/>
        </a:p>
      </dgm:t>
    </dgm:pt>
    <dgm:pt modelId="{AD13D2DC-B989-46D4-BE8E-91CD65158C56}">
      <dgm:prSet/>
      <dgm:spPr>
        <a:solidFill>
          <a:srgbClr val="24948F">
            <a:alpha val="76000"/>
          </a:srgbClr>
        </a:solidFill>
      </dgm:spPr>
      <dgm:t>
        <a:bodyPr/>
        <a:lstStyle/>
        <a:p>
          <a:r>
            <a:rPr lang="pt-BR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Incentivar a obtenção de </a:t>
          </a:r>
          <a:r>
            <a:rPr lang="pt-BR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dados, a pesquisa e a inovação </a:t>
          </a:r>
          <a:r>
            <a:rPr lang="pt-BR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para acelerar a implementação</a:t>
          </a:r>
        </a:p>
      </dgm:t>
    </dgm:pt>
    <dgm:pt modelId="{E07B809D-5491-4798-97F3-F1F24F90B475}" type="parTrans" cxnId="{BF3DF617-A50F-49CB-8DFD-E52DEAEDA273}">
      <dgm:prSet/>
      <dgm:spPr/>
      <dgm:t>
        <a:bodyPr/>
        <a:lstStyle/>
        <a:p>
          <a:endParaRPr lang="pt-BR"/>
        </a:p>
      </dgm:t>
    </dgm:pt>
    <dgm:pt modelId="{E8ECC929-3E0E-4639-B2A5-07BD5C70FF56}" type="sibTrans" cxnId="{BF3DF617-A50F-49CB-8DFD-E52DEAEDA273}">
      <dgm:prSet/>
      <dgm:spPr/>
      <dgm:t>
        <a:bodyPr/>
        <a:lstStyle/>
        <a:p>
          <a:endParaRPr lang="pt-BR"/>
        </a:p>
      </dgm:t>
    </dgm:pt>
    <dgm:pt modelId="{A953337E-D6DB-4D32-946F-0F37E08E7E12}" type="pres">
      <dgm:prSet presAssocID="{CF787F63-AD79-4ABD-AF3B-54593F7E94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0674C76-0BE4-43A0-8B5F-21DCB4903927}" type="pres">
      <dgm:prSet presAssocID="{710B913A-9C12-4672-AB57-D67C7AF8B54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8B7237-D255-4100-B57D-940562C61547}" type="pres">
      <dgm:prSet presAssocID="{CC822991-B204-497F-8BD0-92D10C0CC9AD}" presName="sibTrans" presStyleCnt="0"/>
      <dgm:spPr/>
    </dgm:pt>
    <dgm:pt modelId="{CBD3404A-999D-4B17-BAE5-A0BF25B5427B}" type="pres">
      <dgm:prSet presAssocID="{103A7ABF-E61B-483A-9751-2C30E31F9C05}" presName="node" presStyleLbl="node1" presStyleIdx="1" presStyleCnt="4" custLinFactNeighborY="-92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B10E10-6481-4835-A11B-02A719F260D4}" type="pres">
      <dgm:prSet presAssocID="{A809E835-5FA1-4500-8D9C-049A070E4700}" presName="sibTrans" presStyleCnt="0"/>
      <dgm:spPr/>
    </dgm:pt>
    <dgm:pt modelId="{71E90166-1B3E-4F58-BBE3-BBA2555AE32E}" type="pres">
      <dgm:prSet presAssocID="{B9006777-869C-44E3-A04E-01BC553C532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3C07C7-2368-46BF-83E6-1ADAAD1B2CB5}" type="pres">
      <dgm:prSet presAssocID="{AEEAE222-039D-4ED5-AB2A-A14D9EBB0D6C}" presName="sibTrans" presStyleCnt="0"/>
      <dgm:spPr/>
    </dgm:pt>
    <dgm:pt modelId="{45B95CD6-FB2C-48B3-8640-18B4778E2638}" type="pres">
      <dgm:prSet presAssocID="{AD13D2DC-B989-46D4-BE8E-91CD65158C5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FFCF7E6-61AE-401D-98CB-E449F3C82FA7}" type="presOf" srcId="{710B913A-9C12-4672-AB57-D67C7AF8B548}" destId="{B0674C76-0BE4-43A0-8B5F-21DCB4903927}" srcOrd="0" destOrd="0" presId="urn:microsoft.com/office/officeart/2005/8/layout/default"/>
    <dgm:cxn modelId="{523CDC5A-45A1-4446-8C6F-27F4CB1BD004}" type="presOf" srcId="{CF787F63-AD79-4ABD-AF3B-54593F7E94E1}" destId="{A953337E-D6DB-4D32-946F-0F37E08E7E12}" srcOrd="0" destOrd="0" presId="urn:microsoft.com/office/officeart/2005/8/layout/default"/>
    <dgm:cxn modelId="{17AC6672-FFFC-4678-811E-135492AB06D6}" type="presOf" srcId="{B9006777-869C-44E3-A04E-01BC553C5327}" destId="{71E90166-1B3E-4F58-BBE3-BBA2555AE32E}" srcOrd="0" destOrd="0" presId="urn:microsoft.com/office/officeart/2005/8/layout/default"/>
    <dgm:cxn modelId="{86A93A47-4E68-4B5E-8AF3-C7A2CD165B5B}" srcId="{CF787F63-AD79-4ABD-AF3B-54593F7E94E1}" destId="{103A7ABF-E61B-483A-9751-2C30E31F9C05}" srcOrd="1" destOrd="0" parTransId="{EABF87D5-69E7-4021-AA5A-81A379884755}" sibTransId="{A809E835-5FA1-4500-8D9C-049A070E4700}"/>
    <dgm:cxn modelId="{BF3DF617-A50F-49CB-8DFD-E52DEAEDA273}" srcId="{CF787F63-AD79-4ABD-AF3B-54593F7E94E1}" destId="{AD13D2DC-B989-46D4-BE8E-91CD65158C56}" srcOrd="3" destOrd="0" parTransId="{E07B809D-5491-4798-97F3-F1F24F90B475}" sibTransId="{E8ECC929-3E0E-4639-B2A5-07BD5C70FF56}"/>
    <dgm:cxn modelId="{69EA562A-DE20-47C6-8674-AE099F6C68E0}" type="presOf" srcId="{AD13D2DC-B989-46D4-BE8E-91CD65158C56}" destId="{45B95CD6-FB2C-48B3-8640-18B4778E2638}" srcOrd="0" destOrd="0" presId="urn:microsoft.com/office/officeart/2005/8/layout/default"/>
    <dgm:cxn modelId="{D5756069-13E7-4A7A-B18F-2EF67ADB1B5B}" srcId="{CF787F63-AD79-4ABD-AF3B-54593F7E94E1}" destId="{710B913A-9C12-4672-AB57-D67C7AF8B548}" srcOrd="0" destOrd="0" parTransId="{93BF671C-3C60-4CDD-B294-EE0A7F74EF29}" sibTransId="{CC822991-B204-497F-8BD0-92D10C0CC9AD}"/>
    <dgm:cxn modelId="{E156663E-8B2F-4A52-89A5-6B6B5FC3F541}" type="presOf" srcId="{103A7ABF-E61B-483A-9751-2C30E31F9C05}" destId="{CBD3404A-999D-4B17-BAE5-A0BF25B5427B}" srcOrd="0" destOrd="0" presId="urn:microsoft.com/office/officeart/2005/8/layout/default"/>
    <dgm:cxn modelId="{2A4C9A73-C1AC-4856-B0A8-FE2E4BE51C2C}" srcId="{CF787F63-AD79-4ABD-AF3B-54593F7E94E1}" destId="{B9006777-869C-44E3-A04E-01BC553C5327}" srcOrd="2" destOrd="0" parTransId="{1A9EC193-FBE0-474C-917D-85D20F87F161}" sibTransId="{AEEAE222-039D-4ED5-AB2A-A14D9EBB0D6C}"/>
    <dgm:cxn modelId="{2AEA6829-7070-49B2-BA60-CA3FF25DF552}" type="presParOf" srcId="{A953337E-D6DB-4D32-946F-0F37E08E7E12}" destId="{B0674C76-0BE4-43A0-8B5F-21DCB4903927}" srcOrd="0" destOrd="0" presId="urn:microsoft.com/office/officeart/2005/8/layout/default"/>
    <dgm:cxn modelId="{4D514BD4-0801-41AF-A714-F15B7B971426}" type="presParOf" srcId="{A953337E-D6DB-4D32-946F-0F37E08E7E12}" destId="{0A8B7237-D255-4100-B57D-940562C61547}" srcOrd="1" destOrd="0" presId="urn:microsoft.com/office/officeart/2005/8/layout/default"/>
    <dgm:cxn modelId="{5991F3EF-AC02-48A7-B609-94A259DD155D}" type="presParOf" srcId="{A953337E-D6DB-4D32-946F-0F37E08E7E12}" destId="{CBD3404A-999D-4B17-BAE5-A0BF25B5427B}" srcOrd="2" destOrd="0" presId="urn:microsoft.com/office/officeart/2005/8/layout/default"/>
    <dgm:cxn modelId="{0073D2D0-FAB0-4B95-8B83-61830D2B7455}" type="presParOf" srcId="{A953337E-D6DB-4D32-946F-0F37E08E7E12}" destId="{50B10E10-6481-4835-A11B-02A719F260D4}" srcOrd="3" destOrd="0" presId="urn:microsoft.com/office/officeart/2005/8/layout/default"/>
    <dgm:cxn modelId="{02746AD3-0D84-48E8-9B04-D0424BDFDDA1}" type="presParOf" srcId="{A953337E-D6DB-4D32-946F-0F37E08E7E12}" destId="{71E90166-1B3E-4F58-BBE3-BBA2555AE32E}" srcOrd="4" destOrd="0" presId="urn:microsoft.com/office/officeart/2005/8/layout/default"/>
    <dgm:cxn modelId="{C2262B66-EEAC-4A8D-96F6-10AE131FA68F}" type="presParOf" srcId="{A953337E-D6DB-4D32-946F-0F37E08E7E12}" destId="{1B3C07C7-2368-46BF-83E6-1ADAAD1B2CB5}" srcOrd="5" destOrd="0" presId="urn:microsoft.com/office/officeart/2005/8/layout/default"/>
    <dgm:cxn modelId="{B5D2F213-D795-4F7F-8848-997FAB407913}" type="presParOf" srcId="{A953337E-D6DB-4D32-946F-0F37E08E7E12}" destId="{45B95CD6-FB2C-48B3-8640-18B4778E263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74C76-0BE4-43A0-8B5F-21DCB4903927}">
      <dsp:nvSpPr>
        <dsp:cNvPr id="0" name=""/>
        <dsp:cNvSpPr/>
      </dsp:nvSpPr>
      <dsp:spPr>
        <a:xfrm>
          <a:off x="989850" y="1577"/>
          <a:ext cx="3175628" cy="1905376"/>
        </a:xfrm>
        <a:prstGeom prst="rect">
          <a:avLst/>
        </a:prstGeom>
        <a:solidFill>
          <a:srgbClr val="F8B3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rgbClr val="002060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rPr>
            <a:t>Escutar</a:t>
          </a:r>
          <a:r>
            <a:rPr lang="pt-BR" sz="1700" b="1" kern="1200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rPr>
            <a:t> </a:t>
          </a:r>
          <a:r>
            <a:rPr lang="pt-BR" sz="1700" b="0" kern="1200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rPr>
            <a:t>opiniões diferentes e propiciar uma participação significativa das pessoas idosas, seus familiares, cuidadores e das comunidades</a:t>
          </a:r>
          <a:endParaRPr lang="pt-BR" sz="17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89850" y="1577"/>
        <a:ext cx="3175628" cy="1905376"/>
      </dsp:txXfrm>
    </dsp:sp>
    <dsp:sp modelId="{CBD3404A-999D-4B17-BAE5-A0BF25B5427B}">
      <dsp:nvSpPr>
        <dsp:cNvPr id="0" name=""/>
        <dsp:cNvSpPr/>
      </dsp:nvSpPr>
      <dsp:spPr>
        <a:xfrm>
          <a:off x="4483040" y="0"/>
          <a:ext cx="3175628" cy="1905376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Fortalecer a </a:t>
          </a:r>
          <a:r>
            <a:rPr lang="pt-BR" sz="1700" b="1" kern="1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rPr>
            <a:t>liderança e a capacidade</a:t>
          </a:r>
          <a:r>
            <a:rPr lang="pt-BR" sz="17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7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 adotar medidas apropriadas e integradas em diferentes setores</a:t>
          </a:r>
          <a:r>
            <a:rPr lang="pt-BR" sz="1700" b="0" kern="1200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rPr>
            <a:t> </a:t>
          </a:r>
          <a:endParaRPr lang="pt-BR" sz="17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3040" y="0"/>
        <a:ext cx="3175628" cy="1905376"/>
      </dsp:txXfrm>
    </dsp:sp>
    <dsp:sp modelId="{71E90166-1B3E-4F58-BBE3-BBA2555AE32E}">
      <dsp:nvSpPr>
        <dsp:cNvPr id="0" name=""/>
        <dsp:cNvSpPr/>
      </dsp:nvSpPr>
      <dsp:spPr>
        <a:xfrm>
          <a:off x="989850" y="2224516"/>
          <a:ext cx="3175628" cy="1905376"/>
        </a:xfrm>
        <a:prstGeom prst="rect">
          <a:avLst/>
        </a:prstGeom>
        <a:solidFill>
          <a:srgbClr val="B440A3">
            <a:alpha val="52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Fazer a conexão entre diferentes partes interessadas de todo o mundo para que </a:t>
          </a:r>
          <a:r>
            <a:rPr lang="pt-BR" sz="1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compartilhem suas experiências e extraiam os ensinamentos</a:t>
          </a:r>
          <a:r>
            <a:rPr lang="pt-BR" sz="17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7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relacionados à elas </a:t>
          </a:r>
        </a:p>
      </dsp:txBody>
      <dsp:txXfrm>
        <a:off x="989850" y="2224516"/>
        <a:ext cx="3175628" cy="1905376"/>
      </dsp:txXfrm>
    </dsp:sp>
    <dsp:sp modelId="{45B95CD6-FB2C-48B3-8640-18B4778E2638}">
      <dsp:nvSpPr>
        <dsp:cNvPr id="0" name=""/>
        <dsp:cNvSpPr/>
      </dsp:nvSpPr>
      <dsp:spPr>
        <a:xfrm>
          <a:off x="4483040" y="2224516"/>
          <a:ext cx="3175628" cy="1905376"/>
        </a:xfrm>
        <a:prstGeom prst="rect">
          <a:avLst/>
        </a:prstGeom>
        <a:solidFill>
          <a:srgbClr val="24948F">
            <a:alpha val="76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Incentivar a obtenção de </a:t>
          </a:r>
          <a:r>
            <a:rPr lang="pt-BR" sz="1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dados, a pesquisa e a inovação </a:t>
          </a:r>
          <a:r>
            <a:rPr lang="pt-BR" sz="17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para acelerar a implementação</a:t>
          </a:r>
        </a:p>
      </dsp:txBody>
      <dsp:txXfrm>
        <a:off x="4483040" y="2224516"/>
        <a:ext cx="3175628" cy="1905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FAFF1-B7CA-4E36-991B-89E9FFBA87F1}" type="datetimeFigureOut">
              <a:rPr lang="pt-BR" smtClean="0"/>
              <a:t>22/06/2023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658D-BCB3-490C-A5CE-9D02ED7760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63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278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Tem que ver com os domínios da capacidade funcional.</a:t>
            </a:r>
            <a:endParaRPr dirty="0"/>
          </a:p>
        </p:txBody>
      </p:sp>
      <p:sp>
        <p:nvSpPr>
          <p:cNvPr id="399" name="Google Shape;3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35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É preciso ALINHAR OS SISTEMAS DE SAÚDE COM AS NECESSIDADES DAS PESSOAS IDOSAS.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As trajetórias de capacidade intrínseca devem ser otimizadas; promover intervenções adaptadas às pessoas e aos seus níveis de capacidade; em busca de cuidados integrados e centrados na pessoa idosa.</a:t>
            </a:r>
            <a:endParaRPr dirty="0"/>
          </a:p>
        </p:txBody>
      </p:sp>
      <p:sp>
        <p:nvSpPr>
          <p:cNvPr id="657" name="Google Shape;657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427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Diante dessa realidade, foi proposta a Década do Envelhecimento. Saudável.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365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/>
              <a:t>Os principais desafios do envelhecimento populacional estão diretamente relacionados a uma acelerada transição demográfica e epidemiológica.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Tanto o </a:t>
            </a:r>
            <a:r>
              <a:rPr lang="pt-BR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Edadismo</a:t>
            </a:r>
            <a:r>
              <a:rPr lang="pt-BR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quanto </a:t>
            </a:r>
            <a:r>
              <a:rPr lang="pt-BR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etarismo</a:t>
            </a:r>
            <a:r>
              <a:rPr lang="pt-BR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mostram que os Direitos das Pessoas idosas não são reconhecidos.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Há Baixa prioridade do envelhecimento nas politicas publicas; no entanto, as Pessoas idosas são os principais usuários dos Sistema de saúde e de proteção social.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Outro fator importante é a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Ausencia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sistemas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de longa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duração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com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sistemas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saúde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mais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orientados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para o </a:t>
            </a:r>
            <a:r>
              <a:rPr lang="en-US" sz="1200" b="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tratamento</a:t>
            </a:r>
            <a:r>
              <a:rPr lang="en-US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do que </a:t>
            </a:r>
            <a:r>
              <a:rPr lang="pt-BR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para a prevenção, proteção e promoção da saúde.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Por fim, faltam informações e dados sobre envelhecimento e velhice para uma tomada de decisão informada.</a:t>
            </a:r>
            <a:endParaRPr lang="en-US" sz="1200" b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5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79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década ressalta as funções habilitadoras.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Y para terminar com a VIOLENCIA é preciso MUDAR a FORMA DE PENSAR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882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Disponibles</a:t>
            </a:r>
            <a:r>
              <a:rPr lang="pt-BR" dirty="0"/>
              <a:t> </a:t>
            </a:r>
            <a:r>
              <a:rPr lang="pt-BR" dirty="0" err="1"/>
              <a:t>docs</a:t>
            </a:r>
            <a:r>
              <a:rPr lang="pt-BR" dirty="0"/>
              <a:t> de </a:t>
            </a:r>
            <a:r>
              <a:rPr lang="pt-BR" dirty="0" err="1"/>
              <a:t>soporte</a:t>
            </a:r>
            <a:r>
              <a:rPr lang="pt-BR" dirty="0"/>
              <a:t> em 3 idiomas (EN, ES e POR)</a:t>
            </a:r>
          </a:p>
          <a:p>
            <a:endParaRPr lang="pt-BR" dirty="0"/>
          </a:p>
          <a:p>
            <a:r>
              <a:rPr lang="pt-BR" sz="1800" b="1" dirty="0"/>
              <a:t>Há muito que podemos fazer no Brasil, e JUNTOS vamos fazê-lo.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3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13AC9-FD95-4936-8394-04A454E83C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98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 acordo com o Perfil de Envelhecimento do País para o Brasil, com base em dados do IBGE, 15% são pessoas com 60 anos ou mais, 2,1% têm 80 anos ou mais.</a:t>
            </a:r>
          </a:p>
          <a:p>
            <a:r>
              <a:rPr lang="pt-BR" dirty="0"/>
              <a:t>A esperança média de vida é de 76,7 anos, mas a esperança média de vida acima dos 60 anos é de quase 22 anos. </a:t>
            </a:r>
          </a:p>
          <a:p>
            <a:r>
              <a:rPr lang="pt-BR" dirty="0"/>
              <a:t>No entanto, a expectativa de vida saudável acima de 60 anos é de pouco mais de 16 anos (um pouco mais nas mulheres do que nos homens).</a:t>
            </a:r>
          </a:p>
          <a:p>
            <a:r>
              <a:rPr lang="pt-BR" dirty="0"/>
              <a:t>Isso implica esperar em média quase 6 anos de aumento da carga de doença nesse grupo populacional, o que exige respostas do Sistema de Saúde e da proteção social.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06E1E-053D-6A4D-ABA7-0727D19E9A08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87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 Índice de Envelhecimento, expressa a relação entre o número de pessoas com 65 anos ou mais em relação aos menores de 15 anos.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Enquanto em nível global se espera que seja revertido no ano de 2055 (maior proporção de idosos do que crianças e adolescentes com menos de 15 anos), na América isso acontecerá por volta de 2030 (25 anos antes).</a:t>
            </a:r>
            <a:endParaRPr dirty="0"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6064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Uma forma de analisar a carga de doença relacionada a um maior número de anos de vida é a diferença entre expectativa de vida e expectativa de vida saudável.</a:t>
            </a:r>
          </a:p>
          <a:p>
            <a:r>
              <a:rPr lang="pt-BR" dirty="0"/>
              <a:t>Observa-se um aumento do gap entre 1990 e 2018, maior para as mulheres do que para os homens,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543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300" dirty="0"/>
              <a:t>Segundo a última projeção do IBGE o Percentual de idosos chegará a ¼ da população brasileira até 2060. Pessoas com mais de 65 anos passará de 9,2% atuais para 20% em 2046, chegando a 25,5% em 2060.</a:t>
            </a:r>
          </a:p>
          <a:p>
            <a:pPr defTabSz="966155">
              <a:defRPr/>
            </a:pPr>
            <a:r>
              <a:rPr lang="pt-BR" sz="1300" dirty="0"/>
              <a:t>A distribuição do número de pessoas em gráficos de pirâmide de diferentes faixas etárias ilustra bem o aumento da população idosa ao longo de 80 anos, como se constata na figura, em uma progressão até chegar a uma “pirâmide invertida”, em 2060. </a:t>
            </a:r>
          </a:p>
          <a:p>
            <a:r>
              <a:rPr lang="pt-BR" sz="1300" dirty="0"/>
              <a:t>O acelerado aumento da população com mais de 60 anos decorre de vários fatores como a rápida e contínua queda da fecundidade, combinada com a redução da mortalidade em todas as idades que reflete na elevação da esperança de vida ao nascer. </a:t>
            </a:r>
          </a:p>
          <a:p>
            <a:r>
              <a:rPr lang="pt-BR" sz="1300" dirty="0"/>
              <a:t>Isto implica a presença crescente de pessoas idosas demandando bens e serviços na sociedade, inclusive como usuárias dos serviços sociais, de saúde e de defesa de direitos.</a:t>
            </a:r>
          </a:p>
          <a:p>
            <a:pPr defTabSz="966155">
              <a:defRPr/>
            </a:pPr>
            <a:r>
              <a:rPr lang="pt-BR" sz="1300" dirty="0"/>
              <a:t>No Brasil, há muitos desafios para as pessoas envelhecerem com qualidade e plena capacidade funcional, autonomia e independência. É importante ressaltar que a superação desses desafios é ainda mais complexa para a pessoa idosa de baixa renda ou de renda insuficiente. </a:t>
            </a:r>
          </a:p>
          <a:p>
            <a:pPr defTabSz="966155">
              <a:defRPr/>
            </a:pPr>
            <a:r>
              <a:rPr lang="pt-BR" sz="1300" dirty="0"/>
              <a:t>Para uma grande parcela da população idosa, a capacidade funcional pode diminuir significativamente à medida que o tempo passa, influenciada ao longo da vida.</a:t>
            </a:r>
          </a:p>
          <a:p>
            <a:endParaRPr lang="pt-BR" sz="13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E6DCE-ACAD-481D-B11A-F799A370C43D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51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transição demográfica e epidemiológica é particularmente acelerada no Brasil, que apresentou desde as últimas décadas do século XX, uma forte redução da sua fecundidade e mortalidade, acarretando grande transformação da sua estrutura etária atual. 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Entre os anos de </a:t>
            </a:r>
            <a:r>
              <a:rPr lang="pt-PT" sz="12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2000 e 2020</a:t>
            </a:r>
            <a:r>
              <a:rPr lang="pt-PT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, Brasil quase que dobrou a participação dos maiores de 64 anos na sociedade, saindo de 5,6% para 9,8% respetivamente, ao mesmo tempo em que diminuiu de 30,0% para 20,9% a participação dos menores que 15 anos. 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u="sng" dirty="0">
                <a:solidFill>
                  <a:srgbClr val="008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 </a:t>
            </a:r>
            <a:r>
              <a:rPr lang="pt-BR" sz="1200" u="sng" dirty="0">
                <a:solidFill>
                  <a:srgbClr val="008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envelhecimento da população brasileira é mais acelerada do que da população regional, com uma taxa de crescimento da população idosa de 4% ao ano (2012-2022). 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none" dirty="0">
                <a:solidFill>
                  <a:srgbClr val="008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previsão é que até o ano de 2039 a população brasileira de 65 anos ou mais ultrapassará o de menores de 15 anos, embora com grande desigualdade entre os estados (Rio Grande do Sul em 2029, Paraná em 2036; Roraima e Amazonas só em 2065). 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none" dirty="0">
                <a:solidFill>
                  <a:srgbClr val="008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 envelhecimento como indicador de rastreamento no contexto de transições demográficas e epidemiológicas diferenciadas determina que os estados com envelhecimento mais rápido </a:t>
            </a:r>
            <a:r>
              <a:rPr lang="pt-PT" sz="1200" u="none" dirty="0">
                <a:solidFill>
                  <a:srgbClr val="00808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precisam organizar seus serviços de saúde para dar uma resposta adequada. 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Desafios que estão se apresentando também devem ser superados para além do setor saúde propriamente, também se apoderar do campo formador, de profissionais de saúde habilitados, acessibilidade para esta população e previdência</a:t>
            </a:r>
            <a:r>
              <a:rPr lang="pt-BR" dirty="0">
                <a:effectLst/>
              </a:rPr>
              <a:t> </a:t>
            </a:r>
            <a:r>
              <a:rPr lang="pt-PT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pt-BR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Expressão clara das desigualdades no Brasil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Os estados de envelhecimento mais rápido precisam organizar seus serviços de saúde para fornecer uma resposta adequada.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Transições epidemiológicas diferenciadas.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Ampliar o foco nos determinantes sociais.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Envelhecimento como indicador de rastreamento.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charset="0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86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6" name="Google Shape;2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Nos últimos 20 anos houve avanços importantes para contribuir para o envelhecimento saudável.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resposta na Região das Américas começou no início do século XXI com Resoluções e Planos de Ação da OPAS sobre a saúde das pessoas idosas.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Já em 2015 a OMS adere e em 2017 são aprovados a Estratégia Global e o plano de ação sobre Envelhecimento e Saúde.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Nas Américas, avança-se com a proteção de direitos na Convenção Interamericana, a Formação de RH qualificada no assunto, e em 2017 o documento Saúde das Américas define o envelhecimento como um dos “Direcionadores” de Saúde Pública no próximo década na Região.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ano de 2020 nos encontra com o curso online ACAPEM (</a:t>
            </a:r>
            <a:r>
              <a:rPr lang="es-E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Acreditación Internacional de Competencias en la Atención de Salud para las Personas Mayores) </a:t>
            </a:r>
            <a:r>
              <a:rPr lang="pt-BR" dirty="0"/>
              <a:t> com mais de 60.000 participantes, pelo menos 10 estudos longitudinais,  5 Centros Colaboradores da OMS sobre o Envelhecimento,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sendo a Região com mais representantes na Rede Global de Cidades e Comunidades Amigáveis.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207" name="Google Shape;20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674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modelo da OMS define o Envelhecimento Saudável como um processo dinâmico ao longo do Curso de vida. É um processo de desenvolvimento e manutenção da habilidade funcional que permite </a:t>
            </a:r>
            <a:r>
              <a:rPr lang="pt-BR" sz="1200" dirty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 bem-estar em idade avançada.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Cada pessoa tem uma capacidade intrínseca entendida como a soma das capacidades físicas e mentais que uma pessoa pode desenvolver.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Por outro lado, o ambiente em que as pessoas vivem e conduzem suas vidas modela o que as pessoas com uma certa capacidade intrínseca podem ser e fazer.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partir da interação entre a capacidade intrínseca e o ambiente, determina-se a Capacidade Funcional, entendida como os Atributos relacionados à saúde que permitem às pessoas sejam o que querem e façam o que valorizam.</a:t>
            </a:r>
          </a:p>
          <a:p>
            <a:pPr marL="0" marR="0" lvl="0" indent="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5" name="Google Shape;37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404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png"/><Relationship Id="rId4" Type="http://schemas.openxmlformats.org/officeDocument/2006/relationships/image" Target="../media/image34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C57FAA-28BD-A54A-A86D-EDDCE8352C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07567" y="-762000"/>
            <a:ext cx="6815704" cy="61874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F202FB83-FF2C-1D4D-9555-6831727DD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4308" y="1802298"/>
            <a:ext cx="4923692" cy="2387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1CECC40D-DE09-A848-8928-3828A80B3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4308" y="4446099"/>
            <a:ext cx="4923692" cy="16557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2BD5B20-1713-8241-A12C-9B8D1CB56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0036" r="25527"/>
          <a:stretch/>
        </p:blipFill>
        <p:spPr>
          <a:xfrm>
            <a:off x="10668000" y="3753483"/>
            <a:ext cx="1645920" cy="3362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5FC7870-3387-054F-9098-F940353691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42329" b="42329"/>
          <a:stretch/>
        </p:blipFill>
        <p:spPr>
          <a:xfrm>
            <a:off x="268485" y="6028006"/>
            <a:ext cx="4923692" cy="685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B25B6B1-536F-5547-A97C-E8947B0CE7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70840" y="1111334"/>
            <a:ext cx="3982514" cy="3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5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604B2B-C1EB-144D-BB44-200FBBA90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170" y="-406400"/>
            <a:ext cx="2705703" cy="245629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294F05BC-688C-6F45-A425-BFB0FDD6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278" y="3108325"/>
            <a:ext cx="4226169" cy="1325563"/>
          </a:xfrm>
          <a:prstGeom prst="rect">
            <a:avLst/>
          </a:prstGeom>
        </p:spPr>
        <p:txBody>
          <a:bodyPr/>
          <a:lstStyle/>
          <a:p>
            <a:pPr algn="r"/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E2C4756-6B20-3E43-B388-C4B873909D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85577" y="4124132"/>
            <a:ext cx="1525389" cy="2825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6B305C-8652-9440-91AF-FA1035F022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42329" b="42329"/>
          <a:stretch/>
        </p:blipFill>
        <p:spPr>
          <a:xfrm>
            <a:off x="3176326" y="5917721"/>
            <a:ext cx="5839349" cy="813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5CD4AC7-2F51-9F4F-9132-EA8681A19A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25909" y="235986"/>
            <a:ext cx="6189986" cy="56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1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B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21888999-9356-1B44-8BFC-C827CDB680CD}"/>
              </a:ext>
            </a:extLst>
          </p:cNvPr>
          <p:cNvSpPr/>
          <p:nvPr userDrawn="1"/>
        </p:nvSpPr>
        <p:spPr>
          <a:xfrm>
            <a:off x="-989523" y="967153"/>
            <a:ext cx="15380434" cy="6844346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59D049B5-344E-3946-9D92-0E6D3E9A7908}"/>
              </a:ext>
            </a:extLst>
          </p:cNvPr>
          <p:cNvSpPr/>
          <p:nvPr userDrawn="1"/>
        </p:nvSpPr>
        <p:spPr>
          <a:xfrm>
            <a:off x="-1529862" y="-2022230"/>
            <a:ext cx="15417507" cy="14420758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418473F-A264-B745-B9EF-AED3661C3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FA7C0AC-C926-8A41-B335-961DBDD69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7667761" y="-3548982"/>
            <a:ext cx="15522477" cy="11949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A230268-5583-6349-81C9-2F2F8DD0F2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9A0BB99-BE1A-0D43-9492-CDDF98573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3508" y="6356350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F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="" xmlns:a16="http://schemas.microsoft.com/office/drawing/2014/main" id="{3DD82197-8DA0-DE4B-BB80-B13F3281AD78}"/>
              </a:ext>
            </a:extLst>
          </p:cNvPr>
          <p:cNvSpPr/>
          <p:nvPr userDrawn="1"/>
        </p:nvSpPr>
        <p:spPr>
          <a:xfrm rot="18742755">
            <a:off x="-2432304" y="2216786"/>
            <a:ext cx="15380434" cy="6844346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34B60181-CC37-8243-AB04-E6460268290B}"/>
              </a:ext>
            </a:extLst>
          </p:cNvPr>
          <p:cNvSpPr/>
          <p:nvPr userDrawn="1"/>
        </p:nvSpPr>
        <p:spPr>
          <a:xfrm>
            <a:off x="-922" y="-51782"/>
            <a:ext cx="12192922" cy="6656214"/>
          </a:xfrm>
          <a:custGeom>
            <a:avLst/>
            <a:gdLst>
              <a:gd name="connsiteX0" fmla="*/ 87923 w 11887200"/>
              <a:gd name="connsiteY0" fmla="*/ 3464170 h 6506308"/>
              <a:gd name="connsiteX1" fmla="*/ 0 w 11887200"/>
              <a:gd name="connsiteY1" fmla="*/ 4448908 h 6506308"/>
              <a:gd name="connsiteX2" fmla="*/ 2338754 w 11887200"/>
              <a:gd name="connsiteY2" fmla="*/ 6312877 h 6506308"/>
              <a:gd name="connsiteX3" fmla="*/ 4026877 w 11887200"/>
              <a:gd name="connsiteY3" fmla="*/ 6506308 h 6506308"/>
              <a:gd name="connsiteX4" fmla="*/ 10304585 w 11887200"/>
              <a:gd name="connsiteY4" fmla="*/ 5539154 h 6506308"/>
              <a:gd name="connsiteX5" fmla="*/ 11570677 w 11887200"/>
              <a:gd name="connsiteY5" fmla="*/ 4308231 h 6506308"/>
              <a:gd name="connsiteX6" fmla="*/ 11887200 w 11887200"/>
              <a:gd name="connsiteY6" fmla="*/ 1740877 h 6506308"/>
              <a:gd name="connsiteX7" fmla="*/ 10937631 w 11887200"/>
              <a:gd name="connsiteY7" fmla="*/ 0 h 6506308"/>
              <a:gd name="connsiteX8" fmla="*/ 87923 w 11887200"/>
              <a:gd name="connsiteY8" fmla="*/ 3464170 h 6506308"/>
              <a:gd name="connsiteX0" fmla="*/ 280576 w 12079853"/>
              <a:gd name="connsiteY0" fmla="*/ 3464170 h 6506308"/>
              <a:gd name="connsiteX1" fmla="*/ 192653 w 12079853"/>
              <a:gd name="connsiteY1" fmla="*/ 4448908 h 6506308"/>
              <a:gd name="connsiteX2" fmla="*/ 2531407 w 12079853"/>
              <a:gd name="connsiteY2" fmla="*/ 6312877 h 6506308"/>
              <a:gd name="connsiteX3" fmla="*/ 4219530 w 12079853"/>
              <a:gd name="connsiteY3" fmla="*/ 6506308 h 6506308"/>
              <a:gd name="connsiteX4" fmla="*/ 10497238 w 12079853"/>
              <a:gd name="connsiteY4" fmla="*/ 5539154 h 6506308"/>
              <a:gd name="connsiteX5" fmla="*/ 11763330 w 12079853"/>
              <a:gd name="connsiteY5" fmla="*/ 4308231 h 6506308"/>
              <a:gd name="connsiteX6" fmla="*/ 12079853 w 12079853"/>
              <a:gd name="connsiteY6" fmla="*/ 1740877 h 6506308"/>
              <a:gd name="connsiteX7" fmla="*/ 11130284 w 12079853"/>
              <a:gd name="connsiteY7" fmla="*/ 0 h 6506308"/>
              <a:gd name="connsiteX8" fmla="*/ 280576 w 12079853"/>
              <a:gd name="connsiteY8" fmla="*/ 3464170 h 6506308"/>
              <a:gd name="connsiteX0" fmla="*/ 363385 w 12162662"/>
              <a:gd name="connsiteY0" fmla="*/ 3464170 h 6506308"/>
              <a:gd name="connsiteX1" fmla="*/ 275462 w 12162662"/>
              <a:gd name="connsiteY1" fmla="*/ 4448908 h 6506308"/>
              <a:gd name="connsiteX2" fmla="*/ 2614216 w 12162662"/>
              <a:gd name="connsiteY2" fmla="*/ 6312877 h 6506308"/>
              <a:gd name="connsiteX3" fmla="*/ 4302339 w 12162662"/>
              <a:gd name="connsiteY3" fmla="*/ 6506308 h 6506308"/>
              <a:gd name="connsiteX4" fmla="*/ 10580047 w 12162662"/>
              <a:gd name="connsiteY4" fmla="*/ 5539154 h 6506308"/>
              <a:gd name="connsiteX5" fmla="*/ 11846139 w 12162662"/>
              <a:gd name="connsiteY5" fmla="*/ 4308231 h 6506308"/>
              <a:gd name="connsiteX6" fmla="*/ 12162662 w 12162662"/>
              <a:gd name="connsiteY6" fmla="*/ 1740877 h 6506308"/>
              <a:gd name="connsiteX7" fmla="*/ 11213093 w 12162662"/>
              <a:gd name="connsiteY7" fmla="*/ 0 h 6506308"/>
              <a:gd name="connsiteX8" fmla="*/ 363385 w 12162662"/>
              <a:gd name="connsiteY8" fmla="*/ 3464170 h 6506308"/>
              <a:gd name="connsiteX0" fmla="*/ 363385 w 12162662"/>
              <a:gd name="connsiteY0" fmla="*/ 3464170 h 6514350"/>
              <a:gd name="connsiteX1" fmla="*/ 275462 w 12162662"/>
              <a:gd name="connsiteY1" fmla="*/ 4448908 h 6514350"/>
              <a:gd name="connsiteX2" fmla="*/ 2614216 w 12162662"/>
              <a:gd name="connsiteY2" fmla="*/ 6312877 h 6514350"/>
              <a:gd name="connsiteX3" fmla="*/ 4302339 w 12162662"/>
              <a:gd name="connsiteY3" fmla="*/ 6506308 h 6514350"/>
              <a:gd name="connsiteX4" fmla="*/ 10580047 w 12162662"/>
              <a:gd name="connsiteY4" fmla="*/ 5539154 h 6514350"/>
              <a:gd name="connsiteX5" fmla="*/ 11846139 w 12162662"/>
              <a:gd name="connsiteY5" fmla="*/ 4308231 h 6514350"/>
              <a:gd name="connsiteX6" fmla="*/ 12162662 w 12162662"/>
              <a:gd name="connsiteY6" fmla="*/ 1740877 h 6514350"/>
              <a:gd name="connsiteX7" fmla="*/ 11213093 w 12162662"/>
              <a:gd name="connsiteY7" fmla="*/ 0 h 6514350"/>
              <a:gd name="connsiteX8" fmla="*/ 363385 w 12162662"/>
              <a:gd name="connsiteY8" fmla="*/ 3464170 h 6514350"/>
              <a:gd name="connsiteX0" fmla="*/ 363385 w 12162662"/>
              <a:gd name="connsiteY0" fmla="*/ 3464170 h 6582999"/>
              <a:gd name="connsiteX1" fmla="*/ 275462 w 12162662"/>
              <a:gd name="connsiteY1" fmla="*/ 4448908 h 6582999"/>
              <a:gd name="connsiteX2" fmla="*/ 2614216 w 12162662"/>
              <a:gd name="connsiteY2" fmla="*/ 6312877 h 6582999"/>
              <a:gd name="connsiteX3" fmla="*/ 4302339 w 12162662"/>
              <a:gd name="connsiteY3" fmla="*/ 6506308 h 6582999"/>
              <a:gd name="connsiteX4" fmla="*/ 10580047 w 12162662"/>
              <a:gd name="connsiteY4" fmla="*/ 5539154 h 6582999"/>
              <a:gd name="connsiteX5" fmla="*/ 11846139 w 12162662"/>
              <a:gd name="connsiteY5" fmla="*/ 4308231 h 6582999"/>
              <a:gd name="connsiteX6" fmla="*/ 12162662 w 12162662"/>
              <a:gd name="connsiteY6" fmla="*/ 1740877 h 6582999"/>
              <a:gd name="connsiteX7" fmla="*/ 11213093 w 12162662"/>
              <a:gd name="connsiteY7" fmla="*/ 0 h 6582999"/>
              <a:gd name="connsiteX8" fmla="*/ 363385 w 12162662"/>
              <a:gd name="connsiteY8" fmla="*/ 3464170 h 6582999"/>
              <a:gd name="connsiteX0" fmla="*/ 363385 w 12162662"/>
              <a:gd name="connsiteY0" fmla="*/ 3474330 h 6593159"/>
              <a:gd name="connsiteX1" fmla="*/ 275462 w 12162662"/>
              <a:gd name="connsiteY1" fmla="*/ 4459068 h 6593159"/>
              <a:gd name="connsiteX2" fmla="*/ 2614216 w 12162662"/>
              <a:gd name="connsiteY2" fmla="*/ 6323037 h 6593159"/>
              <a:gd name="connsiteX3" fmla="*/ 4302339 w 12162662"/>
              <a:gd name="connsiteY3" fmla="*/ 6516468 h 6593159"/>
              <a:gd name="connsiteX4" fmla="*/ 10580047 w 12162662"/>
              <a:gd name="connsiteY4" fmla="*/ 5549314 h 6593159"/>
              <a:gd name="connsiteX5" fmla="*/ 11846139 w 12162662"/>
              <a:gd name="connsiteY5" fmla="*/ 4318391 h 6593159"/>
              <a:gd name="connsiteX6" fmla="*/ 12162662 w 12162662"/>
              <a:gd name="connsiteY6" fmla="*/ 1751037 h 6593159"/>
              <a:gd name="connsiteX7" fmla="*/ 11172453 w 12162662"/>
              <a:gd name="connsiteY7" fmla="*/ 0 h 6593159"/>
              <a:gd name="connsiteX8" fmla="*/ 363385 w 12162662"/>
              <a:gd name="connsiteY8" fmla="*/ 3474330 h 6593159"/>
              <a:gd name="connsiteX0" fmla="*/ 363385 w 12162662"/>
              <a:gd name="connsiteY0" fmla="*/ 3501455 h 6620284"/>
              <a:gd name="connsiteX1" fmla="*/ 275462 w 12162662"/>
              <a:gd name="connsiteY1" fmla="*/ 4486193 h 6620284"/>
              <a:gd name="connsiteX2" fmla="*/ 2614216 w 12162662"/>
              <a:gd name="connsiteY2" fmla="*/ 6350162 h 6620284"/>
              <a:gd name="connsiteX3" fmla="*/ 4302339 w 12162662"/>
              <a:gd name="connsiteY3" fmla="*/ 6543593 h 6620284"/>
              <a:gd name="connsiteX4" fmla="*/ 10580047 w 12162662"/>
              <a:gd name="connsiteY4" fmla="*/ 5576439 h 6620284"/>
              <a:gd name="connsiteX5" fmla="*/ 11846139 w 12162662"/>
              <a:gd name="connsiteY5" fmla="*/ 4345516 h 6620284"/>
              <a:gd name="connsiteX6" fmla="*/ 12162662 w 12162662"/>
              <a:gd name="connsiteY6" fmla="*/ 1778162 h 6620284"/>
              <a:gd name="connsiteX7" fmla="*/ 11172453 w 12162662"/>
              <a:gd name="connsiteY7" fmla="*/ 27125 h 6620284"/>
              <a:gd name="connsiteX8" fmla="*/ 363385 w 12162662"/>
              <a:gd name="connsiteY8" fmla="*/ 3501455 h 6620284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92922"/>
              <a:gd name="connsiteY0" fmla="*/ 3537385 h 6656214"/>
              <a:gd name="connsiteX1" fmla="*/ 275462 w 12192922"/>
              <a:gd name="connsiteY1" fmla="*/ 4522123 h 6656214"/>
              <a:gd name="connsiteX2" fmla="*/ 2614216 w 12192922"/>
              <a:gd name="connsiteY2" fmla="*/ 6386092 h 6656214"/>
              <a:gd name="connsiteX3" fmla="*/ 4302339 w 12192922"/>
              <a:gd name="connsiteY3" fmla="*/ 6579523 h 6656214"/>
              <a:gd name="connsiteX4" fmla="*/ 10580047 w 12192922"/>
              <a:gd name="connsiteY4" fmla="*/ 5612369 h 6656214"/>
              <a:gd name="connsiteX5" fmla="*/ 11846139 w 12192922"/>
              <a:gd name="connsiteY5" fmla="*/ 4381446 h 6656214"/>
              <a:gd name="connsiteX6" fmla="*/ 12162662 w 12192922"/>
              <a:gd name="connsiteY6" fmla="*/ 1814092 h 6656214"/>
              <a:gd name="connsiteX7" fmla="*/ 11172453 w 12192922"/>
              <a:gd name="connsiteY7" fmla="*/ 63055 h 6656214"/>
              <a:gd name="connsiteX8" fmla="*/ 363385 w 12192922"/>
              <a:gd name="connsiteY8" fmla="*/ 3537385 h 66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922" h="6656214">
                <a:moveTo>
                  <a:pt x="363385" y="3537385"/>
                </a:moveTo>
                <a:cubicBezTo>
                  <a:pt x="-228630" y="3795292"/>
                  <a:pt x="23416" y="4352139"/>
                  <a:pt x="275462" y="4522123"/>
                </a:cubicBezTo>
                <a:lnTo>
                  <a:pt x="2614216" y="6386092"/>
                </a:lnTo>
                <a:cubicBezTo>
                  <a:pt x="3099433" y="6729539"/>
                  <a:pt x="3514906" y="6685527"/>
                  <a:pt x="4302339" y="6579523"/>
                </a:cubicBezTo>
                <a:lnTo>
                  <a:pt x="10580047" y="5612369"/>
                </a:lnTo>
                <a:cubicBezTo>
                  <a:pt x="11337358" y="5506861"/>
                  <a:pt x="11708588" y="5309914"/>
                  <a:pt x="11846139" y="4381446"/>
                </a:cubicBezTo>
                <a:lnTo>
                  <a:pt x="12162662" y="1814092"/>
                </a:lnTo>
                <a:cubicBezTo>
                  <a:pt x="12310112" y="285533"/>
                  <a:pt x="11908923" y="-186386"/>
                  <a:pt x="11172453" y="63055"/>
                </a:cubicBezTo>
                <a:lnTo>
                  <a:pt x="363385" y="3537385"/>
                </a:lnTo>
                <a:close/>
              </a:path>
            </a:pathLst>
          </a:custGeom>
          <a:solidFill>
            <a:srgbClr val="1B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E68BD64-D346-F347-8524-4121CEB4A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7667761" y="-3548982"/>
            <a:ext cx="15522477" cy="11949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7111EAE-6B21-C045-BB53-DA2B7B1E2B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A118E099-8656-D142-961D-6F272F3433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B5970A28-7CE9-EC49-B063-31FCC37D5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3C843D3-6123-8F4E-B2E2-2609FE809EDF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7B9C7D84-068C-FD4F-AA30-57EAB56781E7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179ADC"/>
                </a:solidFill>
              </a:rPr>
              <a:t>#</a:t>
            </a:r>
            <a:r>
              <a:rPr lang="en-US" sz="1400" dirty="0" err="1">
                <a:solidFill>
                  <a:srgbClr val="179ADC"/>
                </a:solidFill>
              </a:rPr>
              <a:t>UniversalHealth</a:t>
            </a:r>
            <a:endParaRPr lang="en-US" sz="1400" dirty="0">
              <a:solidFill>
                <a:srgbClr val="179ADC"/>
              </a:solidFill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="" xmlns:a16="http://schemas.microsoft.com/office/drawing/2014/main" id="{0F301E2B-3ED1-6D4C-92C3-F8400AF2AC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rgbClr val="179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Slide Number Placeholder 8">
            <a:extLst>
              <a:ext uri="{FF2B5EF4-FFF2-40B4-BE49-F238E27FC236}">
                <a16:creationId xmlns="" xmlns:a16="http://schemas.microsoft.com/office/drawing/2014/main" id="{8B08CDEB-E05C-2D47-B892-8F5806880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9ADC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0" name="Rectangle 159">
            <a:extLst>
              <a:ext uri="{FF2B5EF4-FFF2-40B4-BE49-F238E27FC236}">
                <a16:creationId xmlns="" xmlns:a16="http://schemas.microsoft.com/office/drawing/2014/main" id="{5B5E4657-19E5-0B46-8582-D80542371EC4}"/>
              </a:ext>
            </a:extLst>
          </p:cNvPr>
          <p:cNvSpPr/>
          <p:nvPr userDrawn="1"/>
        </p:nvSpPr>
        <p:spPr>
          <a:xfrm>
            <a:off x="0" y="-1954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811" name="Group 2">
            <a:extLst>
              <a:ext uri="{FF2B5EF4-FFF2-40B4-BE49-F238E27FC236}">
                <a16:creationId xmlns="" xmlns:a16="http://schemas.microsoft.com/office/drawing/2014/main" id="{2EC6A0AF-39E3-2B4D-BE59-D6821C9EDA7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</p:grpSpPr>
        <p:sp>
          <p:nvSpPr>
            <p:cNvPr id="812" name="Freeform 383">
              <a:extLst>
                <a:ext uri="{FF2B5EF4-FFF2-40B4-BE49-F238E27FC236}">
                  <a16:creationId xmlns="" xmlns:a16="http://schemas.microsoft.com/office/drawing/2014/main" id="{25CFA3D5-1BFC-0C49-BD35-FEF51F5F1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3" name="Freeform 384">
              <a:extLst>
                <a:ext uri="{FF2B5EF4-FFF2-40B4-BE49-F238E27FC236}">
                  <a16:creationId xmlns="" xmlns:a16="http://schemas.microsoft.com/office/drawing/2014/main" id="{591610CA-6864-6848-9D93-DC3AA1ADC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4" name="Freeform 385">
              <a:extLst>
                <a:ext uri="{FF2B5EF4-FFF2-40B4-BE49-F238E27FC236}">
                  <a16:creationId xmlns="" xmlns:a16="http://schemas.microsoft.com/office/drawing/2014/main" id="{D93172A6-B367-624B-86C8-86617E39C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5" name="Freeform 386">
              <a:extLst>
                <a:ext uri="{FF2B5EF4-FFF2-40B4-BE49-F238E27FC236}">
                  <a16:creationId xmlns="" xmlns:a16="http://schemas.microsoft.com/office/drawing/2014/main" id="{3A2629C4-A010-5E4B-A5BF-16DEE912D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6" name="Freeform 387">
              <a:extLst>
                <a:ext uri="{FF2B5EF4-FFF2-40B4-BE49-F238E27FC236}">
                  <a16:creationId xmlns="" xmlns:a16="http://schemas.microsoft.com/office/drawing/2014/main" id="{90C5C707-6B4F-9744-9BF0-D7C956C19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7" name="Freeform 388">
              <a:extLst>
                <a:ext uri="{FF2B5EF4-FFF2-40B4-BE49-F238E27FC236}">
                  <a16:creationId xmlns="" xmlns:a16="http://schemas.microsoft.com/office/drawing/2014/main" id="{CFC67BE4-0750-E140-990A-A8BDE0E30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8" name="Freeform 389">
              <a:extLst>
                <a:ext uri="{FF2B5EF4-FFF2-40B4-BE49-F238E27FC236}">
                  <a16:creationId xmlns="" xmlns:a16="http://schemas.microsoft.com/office/drawing/2014/main" id="{6734451B-AB63-964C-A495-48E036EBD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" name="Freeform 390">
              <a:extLst>
                <a:ext uri="{FF2B5EF4-FFF2-40B4-BE49-F238E27FC236}">
                  <a16:creationId xmlns="" xmlns:a16="http://schemas.microsoft.com/office/drawing/2014/main" id="{C6E97F66-CFFE-D44E-BA52-43AAFC05B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" name="Freeform 391">
              <a:extLst>
                <a:ext uri="{FF2B5EF4-FFF2-40B4-BE49-F238E27FC236}">
                  <a16:creationId xmlns="" xmlns:a16="http://schemas.microsoft.com/office/drawing/2014/main" id="{E679474A-0E90-A84E-9581-73DA1F7ED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" name="Freeform 392">
              <a:extLst>
                <a:ext uri="{FF2B5EF4-FFF2-40B4-BE49-F238E27FC236}">
                  <a16:creationId xmlns="" xmlns:a16="http://schemas.microsoft.com/office/drawing/2014/main" id="{53DAAF8A-8959-0049-A1CF-2FD4A07C7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" name="Freeform 393">
              <a:extLst>
                <a:ext uri="{FF2B5EF4-FFF2-40B4-BE49-F238E27FC236}">
                  <a16:creationId xmlns="" xmlns:a16="http://schemas.microsoft.com/office/drawing/2014/main" id="{A566F800-8D96-4A40-A6A7-C73AC5F97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" name="Freeform 394">
              <a:extLst>
                <a:ext uri="{FF2B5EF4-FFF2-40B4-BE49-F238E27FC236}">
                  <a16:creationId xmlns="" xmlns:a16="http://schemas.microsoft.com/office/drawing/2014/main" id="{CC3A275B-9ADE-9843-9AD4-7EF3AF1A5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" name="Freeform 395">
              <a:extLst>
                <a:ext uri="{FF2B5EF4-FFF2-40B4-BE49-F238E27FC236}">
                  <a16:creationId xmlns="" xmlns:a16="http://schemas.microsoft.com/office/drawing/2014/main" id="{8FA7B56A-ABF6-1847-BA7A-6D8F1167E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5" name="Freeform 396">
              <a:extLst>
                <a:ext uri="{FF2B5EF4-FFF2-40B4-BE49-F238E27FC236}">
                  <a16:creationId xmlns="" xmlns:a16="http://schemas.microsoft.com/office/drawing/2014/main" id="{DD7A34B5-DE23-DA4E-9DB6-CE825DA9F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" name="Freeform 397">
              <a:extLst>
                <a:ext uri="{FF2B5EF4-FFF2-40B4-BE49-F238E27FC236}">
                  <a16:creationId xmlns="" xmlns:a16="http://schemas.microsoft.com/office/drawing/2014/main" id="{60B59AB1-F82E-FA40-B496-DDFEB1C3E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7" name="Freeform 398">
              <a:extLst>
                <a:ext uri="{FF2B5EF4-FFF2-40B4-BE49-F238E27FC236}">
                  <a16:creationId xmlns="" xmlns:a16="http://schemas.microsoft.com/office/drawing/2014/main" id="{43017DDD-6809-8444-B2EF-4748BCFA2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" name="Freeform 399">
              <a:extLst>
                <a:ext uri="{FF2B5EF4-FFF2-40B4-BE49-F238E27FC236}">
                  <a16:creationId xmlns="" xmlns:a16="http://schemas.microsoft.com/office/drawing/2014/main" id="{676DD284-EF8A-224B-9878-2DED55DAF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" name="Freeform 400">
              <a:extLst>
                <a:ext uri="{FF2B5EF4-FFF2-40B4-BE49-F238E27FC236}">
                  <a16:creationId xmlns="" xmlns:a16="http://schemas.microsoft.com/office/drawing/2014/main" id="{8462836B-E54E-064E-B571-094F5799D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" name="Freeform 401">
              <a:extLst>
                <a:ext uri="{FF2B5EF4-FFF2-40B4-BE49-F238E27FC236}">
                  <a16:creationId xmlns="" xmlns:a16="http://schemas.microsoft.com/office/drawing/2014/main" id="{9FFA8C27-AF62-F441-BC8A-1EFF5ABB8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" name="Freeform 402">
              <a:extLst>
                <a:ext uri="{FF2B5EF4-FFF2-40B4-BE49-F238E27FC236}">
                  <a16:creationId xmlns="" xmlns:a16="http://schemas.microsoft.com/office/drawing/2014/main" id="{7540367E-F7BD-334E-BE3F-4C62F41F7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" name="Freeform 403">
              <a:extLst>
                <a:ext uri="{FF2B5EF4-FFF2-40B4-BE49-F238E27FC236}">
                  <a16:creationId xmlns="" xmlns:a16="http://schemas.microsoft.com/office/drawing/2014/main" id="{ADF050DC-E031-0442-8A4A-3090124B6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" name="Freeform 404">
              <a:extLst>
                <a:ext uri="{FF2B5EF4-FFF2-40B4-BE49-F238E27FC236}">
                  <a16:creationId xmlns="" xmlns:a16="http://schemas.microsoft.com/office/drawing/2014/main" id="{96B831D0-1641-264B-B08A-83785B41C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" name="Freeform 405">
              <a:extLst>
                <a:ext uri="{FF2B5EF4-FFF2-40B4-BE49-F238E27FC236}">
                  <a16:creationId xmlns="" xmlns:a16="http://schemas.microsoft.com/office/drawing/2014/main" id="{F50D86B8-08BE-0642-86A7-AB6698F13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5" name="Freeform 406">
              <a:extLst>
                <a:ext uri="{FF2B5EF4-FFF2-40B4-BE49-F238E27FC236}">
                  <a16:creationId xmlns="" xmlns:a16="http://schemas.microsoft.com/office/drawing/2014/main" id="{62B87490-EDC7-A24D-84E8-0A5C3AFC1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6" name="Freeform 407">
              <a:extLst>
                <a:ext uri="{FF2B5EF4-FFF2-40B4-BE49-F238E27FC236}">
                  <a16:creationId xmlns="" xmlns:a16="http://schemas.microsoft.com/office/drawing/2014/main" id="{819E903E-9867-0E44-BA62-907A14F1B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7" name="Freeform 408">
              <a:extLst>
                <a:ext uri="{FF2B5EF4-FFF2-40B4-BE49-F238E27FC236}">
                  <a16:creationId xmlns="" xmlns:a16="http://schemas.microsoft.com/office/drawing/2014/main" id="{9191D9D9-8D8F-7A4A-9F66-CE6D39D60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8" name="Freeform 409">
              <a:extLst>
                <a:ext uri="{FF2B5EF4-FFF2-40B4-BE49-F238E27FC236}">
                  <a16:creationId xmlns="" xmlns:a16="http://schemas.microsoft.com/office/drawing/2014/main" id="{F5C74D97-44B3-C049-AD3C-D8B371D2F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" name="Freeform 410">
              <a:extLst>
                <a:ext uri="{FF2B5EF4-FFF2-40B4-BE49-F238E27FC236}">
                  <a16:creationId xmlns="" xmlns:a16="http://schemas.microsoft.com/office/drawing/2014/main" id="{68E6E528-2BF3-D642-A136-C293A869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" name="Freeform 411">
              <a:extLst>
                <a:ext uri="{FF2B5EF4-FFF2-40B4-BE49-F238E27FC236}">
                  <a16:creationId xmlns="" xmlns:a16="http://schemas.microsoft.com/office/drawing/2014/main" id="{2C873809-3B8B-1643-91FC-1CAB4F291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" name="Freeform 412">
              <a:extLst>
                <a:ext uri="{FF2B5EF4-FFF2-40B4-BE49-F238E27FC236}">
                  <a16:creationId xmlns="" xmlns:a16="http://schemas.microsoft.com/office/drawing/2014/main" id="{C9266ABE-2ECB-4043-BACF-FD1A08976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2" name="Freeform 413">
              <a:extLst>
                <a:ext uri="{FF2B5EF4-FFF2-40B4-BE49-F238E27FC236}">
                  <a16:creationId xmlns="" xmlns:a16="http://schemas.microsoft.com/office/drawing/2014/main" id="{2BB501A5-813B-154B-8E07-51FBF9C59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3" name="Freeform 414">
              <a:extLst>
                <a:ext uri="{FF2B5EF4-FFF2-40B4-BE49-F238E27FC236}">
                  <a16:creationId xmlns="" xmlns:a16="http://schemas.microsoft.com/office/drawing/2014/main" id="{09CE1843-9D04-9943-973C-5975C3362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4" name="Freeform 415">
              <a:extLst>
                <a:ext uri="{FF2B5EF4-FFF2-40B4-BE49-F238E27FC236}">
                  <a16:creationId xmlns="" xmlns:a16="http://schemas.microsoft.com/office/drawing/2014/main" id="{1E0BA48B-E430-CA40-B64B-D13BD9C9C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5" name="Freeform 416">
              <a:extLst>
                <a:ext uri="{FF2B5EF4-FFF2-40B4-BE49-F238E27FC236}">
                  <a16:creationId xmlns="" xmlns:a16="http://schemas.microsoft.com/office/drawing/2014/main" id="{2005226D-1ECE-FB4F-A826-39E94E4AE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6" name="Freeform 417">
              <a:extLst>
                <a:ext uri="{FF2B5EF4-FFF2-40B4-BE49-F238E27FC236}">
                  <a16:creationId xmlns="" xmlns:a16="http://schemas.microsoft.com/office/drawing/2014/main" id="{04AB6609-2653-CC41-9F5F-258819E66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7" name="Freeform 418">
              <a:extLst>
                <a:ext uri="{FF2B5EF4-FFF2-40B4-BE49-F238E27FC236}">
                  <a16:creationId xmlns="" xmlns:a16="http://schemas.microsoft.com/office/drawing/2014/main" id="{3C8294DC-3FFA-654B-9CB0-58286C4F1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8" name="Freeform 419">
              <a:extLst>
                <a:ext uri="{FF2B5EF4-FFF2-40B4-BE49-F238E27FC236}">
                  <a16:creationId xmlns="" xmlns:a16="http://schemas.microsoft.com/office/drawing/2014/main" id="{1090CD27-64C6-EA4E-846A-9309A04D7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9" name="Freeform 420">
              <a:extLst>
                <a:ext uri="{FF2B5EF4-FFF2-40B4-BE49-F238E27FC236}">
                  <a16:creationId xmlns="" xmlns:a16="http://schemas.microsoft.com/office/drawing/2014/main" id="{5D59D15F-EDCA-CF45-8A45-78D70251C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" name="Freeform 421">
              <a:extLst>
                <a:ext uri="{FF2B5EF4-FFF2-40B4-BE49-F238E27FC236}">
                  <a16:creationId xmlns="" xmlns:a16="http://schemas.microsoft.com/office/drawing/2014/main" id="{F6DA22A5-E50C-A246-A4CF-2EE8B1FB6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" name="Freeform 422">
              <a:extLst>
                <a:ext uri="{FF2B5EF4-FFF2-40B4-BE49-F238E27FC236}">
                  <a16:creationId xmlns="" xmlns:a16="http://schemas.microsoft.com/office/drawing/2014/main" id="{BD42A080-A28E-CC47-9DAD-DB7E7C254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2" name="Freeform 423">
              <a:extLst>
                <a:ext uri="{FF2B5EF4-FFF2-40B4-BE49-F238E27FC236}">
                  <a16:creationId xmlns="" xmlns:a16="http://schemas.microsoft.com/office/drawing/2014/main" id="{DB963AE0-87A6-C040-B80D-2EE9E3647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3" name="Freeform 424">
              <a:extLst>
                <a:ext uri="{FF2B5EF4-FFF2-40B4-BE49-F238E27FC236}">
                  <a16:creationId xmlns="" xmlns:a16="http://schemas.microsoft.com/office/drawing/2014/main" id="{3D7FA85A-E3BF-1E4E-85E5-B963214E1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4" name="Freeform 425">
              <a:extLst>
                <a:ext uri="{FF2B5EF4-FFF2-40B4-BE49-F238E27FC236}">
                  <a16:creationId xmlns="" xmlns:a16="http://schemas.microsoft.com/office/drawing/2014/main" id="{10608BDD-050B-9B47-B4B3-66F60A4FB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5" name="Freeform 426">
              <a:extLst>
                <a:ext uri="{FF2B5EF4-FFF2-40B4-BE49-F238E27FC236}">
                  <a16:creationId xmlns="" xmlns:a16="http://schemas.microsoft.com/office/drawing/2014/main" id="{8C637712-5C6D-6946-8BFD-6069B5316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6" name="Freeform 427">
              <a:extLst>
                <a:ext uri="{FF2B5EF4-FFF2-40B4-BE49-F238E27FC236}">
                  <a16:creationId xmlns="" xmlns:a16="http://schemas.microsoft.com/office/drawing/2014/main" id="{87832CD9-8F1D-9B41-A337-BCA2A8ABC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7" name="Freeform 428">
              <a:extLst>
                <a:ext uri="{FF2B5EF4-FFF2-40B4-BE49-F238E27FC236}">
                  <a16:creationId xmlns="" xmlns:a16="http://schemas.microsoft.com/office/drawing/2014/main" id="{C34965BE-835D-5645-8965-4CD2477A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8" name="Freeform 429">
              <a:extLst>
                <a:ext uri="{FF2B5EF4-FFF2-40B4-BE49-F238E27FC236}">
                  <a16:creationId xmlns="" xmlns:a16="http://schemas.microsoft.com/office/drawing/2014/main" id="{9A6BCC71-0F91-E049-8FC6-F26FBB23C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9" name="Freeform 430">
              <a:extLst>
                <a:ext uri="{FF2B5EF4-FFF2-40B4-BE49-F238E27FC236}">
                  <a16:creationId xmlns="" xmlns:a16="http://schemas.microsoft.com/office/drawing/2014/main" id="{A1598670-6AA9-E246-AF64-75889879D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" name="Freeform 431">
              <a:extLst>
                <a:ext uri="{FF2B5EF4-FFF2-40B4-BE49-F238E27FC236}">
                  <a16:creationId xmlns="" xmlns:a16="http://schemas.microsoft.com/office/drawing/2014/main" id="{4E87E3B3-F2E6-4144-B8D6-1C7E1F7A1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" name="Freeform 432">
              <a:extLst>
                <a:ext uri="{FF2B5EF4-FFF2-40B4-BE49-F238E27FC236}">
                  <a16:creationId xmlns="" xmlns:a16="http://schemas.microsoft.com/office/drawing/2014/main" id="{C89C2A5C-D21F-2148-B33C-1CAEC4152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" name="Freeform 433">
              <a:extLst>
                <a:ext uri="{FF2B5EF4-FFF2-40B4-BE49-F238E27FC236}">
                  <a16:creationId xmlns="" xmlns:a16="http://schemas.microsoft.com/office/drawing/2014/main" id="{169FA701-0397-9949-9087-2D88C53B7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" name="Freeform 434">
              <a:extLst>
                <a:ext uri="{FF2B5EF4-FFF2-40B4-BE49-F238E27FC236}">
                  <a16:creationId xmlns="" xmlns:a16="http://schemas.microsoft.com/office/drawing/2014/main" id="{F146A225-9FE1-8748-8B59-D17D3B448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4" name="Freeform 435">
              <a:extLst>
                <a:ext uri="{FF2B5EF4-FFF2-40B4-BE49-F238E27FC236}">
                  <a16:creationId xmlns="" xmlns:a16="http://schemas.microsoft.com/office/drawing/2014/main" id="{4427EA69-E67C-054D-A9FA-FB4443540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5" name="Freeform 436">
              <a:extLst>
                <a:ext uri="{FF2B5EF4-FFF2-40B4-BE49-F238E27FC236}">
                  <a16:creationId xmlns="" xmlns:a16="http://schemas.microsoft.com/office/drawing/2014/main" id="{555C9270-33A7-C142-BB98-498FC2665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6" name="Freeform 437">
              <a:extLst>
                <a:ext uri="{FF2B5EF4-FFF2-40B4-BE49-F238E27FC236}">
                  <a16:creationId xmlns="" xmlns:a16="http://schemas.microsoft.com/office/drawing/2014/main" id="{794FE9CD-E979-BD48-B552-7BE2E2AA6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7" name="Freeform 438">
              <a:extLst>
                <a:ext uri="{FF2B5EF4-FFF2-40B4-BE49-F238E27FC236}">
                  <a16:creationId xmlns="" xmlns:a16="http://schemas.microsoft.com/office/drawing/2014/main" id="{AECAD650-D462-3B4B-9481-AC081B9B2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8" name="Freeform 439">
              <a:extLst>
                <a:ext uri="{FF2B5EF4-FFF2-40B4-BE49-F238E27FC236}">
                  <a16:creationId xmlns="" xmlns:a16="http://schemas.microsoft.com/office/drawing/2014/main" id="{BB2DBE39-502E-714E-8458-2634FC86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9" name="Freeform 440">
              <a:extLst>
                <a:ext uri="{FF2B5EF4-FFF2-40B4-BE49-F238E27FC236}">
                  <a16:creationId xmlns="" xmlns:a16="http://schemas.microsoft.com/office/drawing/2014/main" id="{D76E4A75-10A3-704A-ADF8-3BDC7AA8A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" name="Freeform 441">
              <a:extLst>
                <a:ext uri="{FF2B5EF4-FFF2-40B4-BE49-F238E27FC236}">
                  <a16:creationId xmlns="" xmlns:a16="http://schemas.microsoft.com/office/drawing/2014/main" id="{12B43746-9DA2-0A44-BC64-6943A3619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1" name="Freeform 442">
              <a:extLst>
                <a:ext uri="{FF2B5EF4-FFF2-40B4-BE49-F238E27FC236}">
                  <a16:creationId xmlns="" xmlns:a16="http://schemas.microsoft.com/office/drawing/2014/main" id="{27545025-C698-2E4E-AF48-9C0F6BA0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2" name="Freeform 443">
              <a:extLst>
                <a:ext uri="{FF2B5EF4-FFF2-40B4-BE49-F238E27FC236}">
                  <a16:creationId xmlns="" xmlns:a16="http://schemas.microsoft.com/office/drawing/2014/main" id="{E37FD655-8120-524D-AEDB-C382D5F04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3" name="Freeform 444">
              <a:extLst>
                <a:ext uri="{FF2B5EF4-FFF2-40B4-BE49-F238E27FC236}">
                  <a16:creationId xmlns="" xmlns:a16="http://schemas.microsoft.com/office/drawing/2014/main" id="{3E19EDCF-DF85-1A4A-88AE-28C6F4BCA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4" name="Freeform 445">
              <a:extLst>
                <a:ext uri="{FF2B5EF4-FFF2-40B4-BE49-F238E27FC236}">
                  <a16:creationId xmlns="" xmlns:a16="http://schemas.microsoft.com/office/drawing/2014/main" id="{96AD6EFE-0478-2046-BABA-3646B0C7D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5" name="Freeform 446">
              <a:extLst>
                <a:ext uri="{FF2B5EF4-FFF2-40B4-BE49-F238E27FC236}">
                  <a16:creationId xmlns="" xmlns:a16="http://schemas.microsoft.com/office/drawing/2014/main" id="{04E16FB9-C6F4-9241-9F0B-18949AEF6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6" name="Freeform 447">
              <a:extLst>
                <a:ext uri="{FF2B5EF4-FFF2-40B4-BE49-F238E27FC236}">
                  <a16:creationId xmlns="" xmlns:a16="http://schemas.microsoft.com/office/drawing/2014/main" id="{954122E6-DBE4-DE4D-ABC6-39EFE94EE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7" name="Freeform 448">
              <a:extLst>
                <a:ext uri="{FF2B5EF4-FFF2-40B4-BE49-F238E27FC236}">
                  <a16:creationId xmlns="" xmlns:a16="http://schemas.microsoft.com/office/drawing/2014/main" id="{044723D2-307B-2B41-A943-A5BA4CF78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8" name="Freeform 449">
              <a:extLst>
                <a:ext uri="{FF2B5EF4-FFF2-40B4-BE49-F238E27FC236}">
                  <a16:creationId xmlns="" xmlns:a16="http://schemas.microsoft.com/office/drawing/2014/main" id="{B7E80D4A-7F75-8649-8248-7BA200D16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9" name="Freeform 450">
              <a:extLst>
                <a:ext uri="{FF2B5EF4-FFF2-40B4-BE49-F238E27FC236}">
                  <a16:creationId xmlns="" xmlns:a16="http://schemas.microsoft.com/office/drawing/2014/main" id="{65B3155B-05D0-BF47-8BB4-88639CED5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" name="Freeform 451">
              <a:extLst>
                <a:ext uri="{FF2B5EF4-FFF2-40B4-BE49-F238E27FC236}">
                  <a16:creationId xmlns="" xmlns:a16="http://schemas.microsoft.com/office/drawing/2014/main" id="{76A1EC2D-D9C1-7541-B4A6-BB1D35399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1" name="Freeform 452">
              <a:extLst>
                <a:ext uri="{FF2B5EF4-FFF2-40B4-BE49-F238E27FC236}">
                  <a16:creationId xmlns="" xmlns:a16="http://schemas.microsoft.com/office/drawing/2014/main" id="{9CAF1D3D-F948-E943-89DF-FD188E78D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" name="Freeform 453">
              <a:extLst>
                <a:ext uri="{FF2B5EF4-FFF2-40B4-BE49-F238E27FC236}">
                  <a16:creationId xmlns="" xmlns:a16="http://schemas.microsoft.com/office/drawing/2014/main" id="{AAE1BE08-277D-4149-8BD4-464811F43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3" name="Freeform 454">
              <a:extLst>
                <a:ext uri="{FF2B5EF4-FFF2-40B4-BE49-F238E27FC236}">
                  <a16:creationId xmlns="" xmlns:a16="http://schemas.microsoft.com/office/drawing/2014/main" id="{4C4A0F3B-A67B-5C4E-81B1-8E9241C79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" name="Freeform 455">
              <a:extLst>
                <a:ext uri="{FF2B5EF4-FFF2-40B4-BE49-F238E27FC236}">
                  <a16:creationId xmlns="" xmlns:a16="http://schemas.microsoft.com/office/drawing/2014/main" id="{06090ABC-5D77-AF4E-B375-168CA0F10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" name="Freeform 456">
              <a:extLst>
                <a:ext uri="{FF2B5EF4-FFF2-40B4-BE49-F238E27FC236}">
                  <a16:creationId xmlns="" xmlns:a16="http://schemas.microsoft.com/office/drawing/2014/main" id="{1F25EC65-14B4-5B42-AABD-C2960CAC2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" name="Freeform 457">
              <a:extLst>
                <a:ext uri="{FF2B5EF4-FFF2-40B4-BE49-F238E27FC236}">
                  <a16:creationId xmlns="" xmlns:a16="http://schemas.microsoft.com/office/drawing/2014/main" id="{85B58EE3-5DDC-4B47-A081-4D12FA54A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" name="Freeform 458">
              <a:extLst>
                <a:ext uri="{FF2B5EF4-FFF2-40B4-BE49-F238E27FC236}">
                  <a16:creationId xmlns="" xmlns:a16="http://schemas.microsoft.com/office/drawing/2014/main" id="{2110C4AA-CAFC-4140-8CF1-9FB3F80DC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8" name="Freeform 459">
              <a:extLst>
                <a:ext uri="{FF2B5EF4-FFF2-40B4-BE49-F238E27FC236}">
                  <a16:creationId xmlns="" xmlns:a16="http://schemas.microsoft.com/office/drawing/2014/main" id="{28FC1B51-13B3-5940-B58F-36F4B16C6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9" name="Freeform 460">
              <a:extLst>
                <a:ext uri="{FF2B5EF4-FFF2-40B4-BE49-F238E27FC236}">
                  <a16:creationId xmlns="" xmlns:a16="http://schemas.microsoft.com/office/drawing/2014/main" id="{74FE2B5E-0256-1441-A44C-32D0BE001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" name="Freeform 461">
              <a:extLst>
                <a:ext uri="{FF2B5EF4-FFF2-40B4-BE49-F238E27FC236}">
                  <a16:creationId xmlns="" xmlns:a16="http://schemas.microsoft.com/office/drawing/2014/main" id="{4A6CD76E-5D17-9B41-8AD5-3F99948F7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" name="Freeform 462">
              <a:extLst>
                <a:ext uri="{FF2B5EF4-FFF2-40B4-BE49-F238E27FC236}">
                  <a16:creationId xmlns="" xmlns:a16="http://schemas.microsoft.com/office/drawing/2014/main" id="{0E0CD037-7AC9-B54B-88F7-96A6ECC80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2" name="Freeform 463">
              <a:extLst>
                <a:ext uri="{FF2B5EF4-FFF2-40B4-BE49-F238E27FC236}">
                  <a16:creationId xmlns="" xmlns:a16="http://schemas.microsoft.com/office/drawing/2014/main" id="{3C83C8D0-395F-1D4F-B437-C2B3EDDE7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3" name="Freeform 464">
              <a:extLst>
                <a:ext uri="{FF2B5EF4-FFF2-40B4-BE49-F238E27FC236}">
                  <a16:creationId xmlns="" xmlns:a16="http://schemas.microsoft.com/office/drawing/2014/main" id="{F0C3E978-68A7-E94F-BCAE-998159035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4" name="Freeform 465">
              <a:extLst>
                <a:ext uri="{FF2B5EF4-FFF2-40B4-BE49-F238E27FC236}">
                  <a16:creationId xmlns="" xmlns:a16="http://schemas.microsoft.com/office/drawing/2014/main" id="{8961619D-CB49-EA4E-9FEA-86B958335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5" name="Freeform 466">
              <a:extLst>
                <a:ext uri="{FF2B5EF4-FFF2-40B4-BE49-F238E27FC236}">
                  <a16:creationId xmlns="" xmlns:a16="http://schemas.microsoft.com/office/drawing/2014/main" id="{6DCB0DFE-92A7-2248-83C6-F98E5795A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6" name="Freeform 467">
              <a:extLst>
                <a:ext uri="{FF2B5EF4-FFF2-40B4-BE49-F238E27FC236}">
                  <a16:creationId xmlns="" xmlns:a16="http://schemas.microsoft.com/office/drawing/2014/main" id="{DFE0F469-A1CF-C941-A708-923350F31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7" name="Freeform 468">
              <a:extLst>
                <a:ext uri="{FF2B5EF4-FFF2-40B4-BE49-F238E27FC236}">
                  <a16:creationId xmlns="" xmlns:a16="http://schemas.microsoft.com/office/drawing/2014/main" id="{47551687-2A2E-D048-8B51-611F75C18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8" name="Freeform 469">
              <a:extLst>
                <a:ext uri="{FF2B5EF4-FFF2-40B4-BE49-F238E27FC236}">
                  <a16:creationId xmlns="" xmlns:a16="http://schemas.microsoft.com/office/drawing/2014/main" id="{D2251980-1006-5D45-A7E6-794BB6B42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9" name="Freeform 470">
              <a:extLst>
                <a:ext uri="{FF2B5EF4-FFF2-40B4-BE49-F238E27FC236}">
                  <a16:creationId xmlns="" xmlns:a16="http://schemas.microsoft.com/office/drawing/2014/main" id="{80C8958E-AEB2-2747-858F-81FE40F6B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0" name="Freeform 471">
              <a:extLst>
                <a:ext uri="{FF2B5EF4-FFF2-40B4-BE49-F238E27FC236}">
                  <a16:creationId xmlns="" xmlns:a16="http://schemas.microsoft.com/office/drawing/2014/main" id="{20C755B8-18CF-6544-85E5-0013AB945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" name="Freeform 472">
              <a:extLst>
                <a:ext uri="{FF2B5EF4-FFF2-40B4-BE49-F238E27FC236}">
                  <a16:creationId xmlns="" xmlns:a16="http://schemas.microsoft.com/office/drawing/2014/main" id="{172E749E-A5FE-B64C-81FD-7F1E0F2C9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" name="Freeform 473">
              <a:extLst>
                <a:ext uri="{FF2B5EF4-FFF2-40B4-BE49-F238E27FC236}">
                  <a16:creationId xmlns="" xmlns:a16="http://schemas.microsoft.com/office/drawing/2014/main" id="{67CE3A6C-3DF1-F14A-83D8-DCD9278B0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" name="Freeform 474">
              <a:extLst>
                <a:ext uri="{FF2B5EF4-FFF2-40B4-BE49-F238E27FC236}">
                  <a16:creationId xmlns="" xmlns:a16="http://schemas.microsoft.com/office/drawing/2014/main" id="{BFF6D85D-6BD0-E44A-A2DC-44150DB30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4" name="Freeform 475">
              <a:extLst>
                <a:ext uri="{FF2B5EF4-FFF2-40B4-BE49-F238E27FC236}">
                  <a16:creationId xmlns="" xmlns:a16="http://schemas.microsoft.com/office/drawing/2014/main" id="{619F988A-E7EC-8B45-8AEE-E56528F64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5" name="Freeform 476">
              <a:extLst>
                <a:ext uri="{FF2B5EF4-FFF2-40B4-BE49-F238E27FC236}">
                  <a16:creationId xmlns="" xmlns:a16="http://schemas.microsoft.com/office/drawing/2014/main" id="{789AE2C7-EC8E-AE48-9C71-4EF123213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6" name="Freeform 477">
              <a:extLst>
                <a:ext uri="{FF2B5EF4-FFF2-40B4-BE49-F238E27FC236}">
                  <a16:creationId xmlns="" xmlns:a16="http://schemas.microsoft.com/office/drawing/2014/main" id="{3E96697A-407B-DB49-9B62-9784DFF64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7" name="Freeform 478">
              <a:extLst>
                <a:ext uri="{FF2B5EF4-FFF2-40B4-BE49-F238E27FC236}">
                  <a16:creationId xmlns="" xmlns:a16="http://schemas.microsoft.com/office/drawing/2014/main" id="{A3D46823-807A-5A47-986B-C43401E2E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8" name="Freeform 479">
              <a:extLst>
                <a:ext uri="{FF2B5EF4-FFF2-40B4-BE49-F238E27FC236}">
                  <a16:creationId xmlns="" xmlns:a16="http://schemas.microsoft.com/office/drawing/2014/main" id="{72C32786-9183-AA42-BE62-413C7CE7F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9" name="Freeform 480">
              <a:extLst>
                <a:ext uri="{FF2B5EF4-FFF2-40B4-BE49-F238E27FC236}">
                  <a16:creationId xmlns="" xmlns:a16="http://schemas.microsoft.com/office/drawing/2014/main" id="{9EF07340-526D-2744-AFCA-B1F6E7794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0" name="Freeform 481">
              <a:extLst>
                <a:ext uri="{FF2B5EF4-FFF2-40B4-BE49-F238E27FC236}">
                  <a16:creationId xmlns="" xmlns:a16="http://schemas.microsoft.com/office/drawing/2014/main" id="{F963F853-A9B7-2E4A-994C-DED28B015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" name="Freeform 482">
              <a:extLst>
                <a:ext uri="{FF2B5EF4-FFF2-40B4-BE49-F238E27FC236}">
                  <a16:creationId xmlns="" xmlns:a16="http://schemas.microsoft.com/office/drawing/2014/main" id="{0801449B-337B-4F4F-A765-ABC8B58EB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" name="Freeform 483">
              <a:extLst>
                <a:ext uri="{FF2B5EF4-FFF2-40B4-BE49-F238E27FC236}">
                  <a16:creationId xmlns="" xmlns:a16="http://schemas.microsoft.com/office/drawing/2014/main" id="{BAADE696-240E-4F45-9F77-E65D7826A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" name="Freeform 484">
              <a:extLst>
                <a:ext uri="{FF2B5EF4-FFF2-40B4-BE49-F238E27FC236}">
                  <a16:creationId xmlns="" xmlns:a16="http://schemas.microsoft.com/office/drawing/2014/main" id="{1BF70756-EF76-8642-9299-7F600FD91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4" name="Freeform 485">
              <a:extLst>
                <a:ext uri="{FF2B5EF4-FFF2-40B4-BE49-F238E27FC236}">
                  <a16:creationId xmlns="" xmlns:a16="http://schemas.microsoft.com/office/drawing/2014/main" id="{4CCB30C2-1578-3244-A865-C74CBD6CF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5" name="Freeform 486">
              <a:extLst>
                <a:ext uri="{FF2B5EF4-FFF2-40B4-BE49-F238E27FC236}">
                  <a16:creationId xmlns="" xmlns:a16="http://schemas.microsoft.com/office/drawing/2014/main" id="{7292F8C8-89C3-324D-B907-A7AFAD869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6" name="Freeform 487">
              <a:extLst>
                <a:ext uri="{FF2B5EF4-FFF2-40B4-BE49-F238E27FC236}">
                  <a16:creationId xmlns="" xmlns:a16="http://schemas.microsoft.com/office/drawing/2014/main" id="{CB83B1A2-F40D-6040-9018-1E9A44C05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7" name="Freeform 488">
              <a:extLst>
                <a:ext uri="{FF2B5EF4-FFF2-40B4-BE49-F238E27FC236}">
                  <a16:creationId xmlns="" xmlns:a16="http://schemas.microsoft.com/office/drawing/2014/main" id="{5EB8EF05-B8A7-FA4D-B63D-9D800B6C6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8" name="Freeform 489">
              <a:extLst>
                <a:ext uri="{FF2B5EF4-FFF2-40B4-BE49-F238E27FC236}">
                  <a16:creationId xmlns="" xmlns:a16="http://schemas.microsoft.com/office/drawing/2014/main" id="{17627AC2-FC15-0144-8990-5B29804E3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9" name="Freeform 490">
              <a:extLst>
                <a:ext uri="{FF2B5EF4-FFF2-40B4-BE49-F238E27FC236}">
                  <a16:creationId xmlns="" xmlns:a16="http://schemas.microsoft.com/office/drawing/2014/main" id="{CE0AB109-2592-724B-956C-6CF3A4E58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0" name="Freeform 491">
              <a:extLst>
                <a:ext uri="{FF2B5EF4-FFF2-40B4-BE49-F238E27FC236}">
                  <a16:creationId xmlns="" xmlns:a16="http://schemas.microsoft.com/office/drawing/2014/main" id="{A0AB180A-1CB0-6C4E-AC52-D0089E33D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" name="Freeform 492">
              <a:extLst>
                <a:ext uri="{FF2B5EF4-FFF2-40B4-BE49-F238E27FC236}">
                  <a16:creationId xmlns="" xmlns:a16="http://schemas.microsoft.com/office/drawing/2014/main" id="{808AFBDE-2F12-E34D-BABC-C25C7AA5F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" name="Freeform 493">
              <a:extLst>
                <a:ext uri="{FF2B5EF4-FFF2-40B4-BE49-F238E27FC236}">
                  <a16:creationId xmlns="" xmlns:a16="http://schemas.microsoft.com/office/drawing/2014/main" id="{503FB682-6284-284C-A3B9-72E5A6755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" name="Freeform 494">
              <a:extLst>
                <a:ext uri="{FF2B5EF4-FFF2-40B4-BE49-F238E27FC236}">
                  <a16:creationId xmlns="" xmlns:a16="http://schemas.microsoft.com/office/drawing/2014/main" id="{188B8E2B-0C01-0B4A-BB16-A2B1AF61F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" name="Freeform 495">
              <a:extLst>
                <a:ext uri="{FF2B5EF4-FFF2-40B4-BE49-F238E27FC236}">
                  <a16:creationId xmlns="" xmlns:a16="http://schemas.microsoft.com/office/drawing/2014/main" id="{C7CC560C-FEEF-B14A-BD51-2CB1C5FED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" name="Freeform 496">
              <a:extLst>
                <a:ext uri="{FF2B5EF4-FFF2-40B4-BE49-F238E27FC236}">
                  <a16:creationId xmlns="" xmlns:a16="http://schemas.microsoft.com/office/drawing/2014/main" id="{F666C413-602C-2F4D-BAA4-545EDCE7A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" name="Freeform 497">
              <a:extLst>
                <a:ext uri="{FF2B5EF4-FFF2-40B4-BE49-F238E27FC236}">
                  <a16:creationId xmlns="" xmlns:a16="http://schemas.microsoft.com/office/drawing/2014/main" id="{2D56715D-13D1-8C46-B906-AF963E40A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" name="Freeform 498">
              <a:extLst>
                <a:ext uri="{FF2B5EF4-FFF2-40B4-BE49-F238E27FC236}">
                  <a16:creationId xmlns="" xmlns:a16="http://schemas.microsoft.com/office/drawing/2014/main" id="{8E110675-62B7-594E-9839-47736FE62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" name="Freeform 499">
              <a:extLst>
                <a:ext uri="{FF2B5EF4-FFF2-40B4-BE49-F238E27FC236}">
                  <a16:creationId xmlns="" xmlns:a16="http://schemas.microsoft.com/office/drawing/2014/main" id="{8216769B-C42D-8F42-BAFE-E084184FA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" name="Freeform 500">
              <a:extLst>
                <a:ext uri="{FF2B5EF4-FFF2-40B4-BE49-F238E27FC236}">
                  <a16:creationId xmlns="" xmlns:a16="http://schemas.microsoft.com/office/drawing/2014/main" id="{E605CAA6-3D01-0A47-B5E9-C0512059A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" name="Freeform 501">
              <a:extLst>
                <a:ext uri="{FF2B5EF4-FFF2-40B4-BE49-F238E27FC236}">
                  <a16:creationId xmlns="" xmlns:a16="http://schemas.microsoft.com/office/drawing/2014/main" id="{6134E57B-2E7F-9C41-AFBE-B05CB8531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" name="Freeform 502">
              <a:extLst>
                <a:ext uri="{FF2B5EF4-FFF2-40B4-BE49-F238E27FC236}">
                  <a16:creationId xmlns="" xmlns:a16="http://schemas.microsoft.com/office/drawing/2014/main" id="{2C373A01-9B93-5F4F-81FB-7891CCE0D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" name="Freeform 503">
              <a:extLst>
                <a:ext uri="{FF2B5EF4-FFF2-40B4-BE49-F238E27FC236}">
                  <a16:creationId xmlns="" xmlns:a16="http://schemas.microsoft.com/office/drawing/2014/main" id="{1ECEDEA5-AD4B-9B47-B99F-2BF455677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" name="Freeform 504">
              <a:extLst>
                <a:ext uri="{FF2B5EF4-FFF2-40B4-BE49-F238E27FC236}">
                  <a16:creationId xmlns="" xmlns:a16="http://schemas.microsoft.com/office/drawing/2014/main" id="{FED35E9F-03BC-6140-AFD9-35890AF4C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4" name="Freeform 505">
              <a:extLst>
                <a:ext uri="{FF2B5EF4-FFF2-40B4-BE49-F238E27FC236}">
                  <a16:creationId xmlns="" xmlns:a16="http://schemas.microsoft.com/office/drawing/2014/main" id="{5D7D3A07-0371-1340-9395-405B833DB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5" name="Freeform 506">
              <a:extLst>
                <a:ext uri="{FF2B5EF4-FFF2-40B4-BE49-F238E27FC236}">
                  <a16:creationId xmlns="" xmlns:a16="http://schemas.microsoft.com/office/drawing/2014/main" id="{FF689CE8-FD8F-BA4A-A8FC-AAD5153FD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6" name="Freeform 507">
              <a:extLst>
                <a:ext uri="{FF2B5EF4-FFF2-40B4-BE49-F238E27FC236}">
                  <a16:creationId xmlns="" xmlns:a16="http://schemas.microsoft.com/office/drawing/2014/main" id="{BC826891-1811-714A-888D-5900A3D2B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7" name="Freeform 508">
              <a:extLst>
                <a:ext uri="{FF2B5EF4-FFF2-40B4-BE49-F238E27FC236}">
                  <a16:creationId xmlns="" xmlns:a16="http://schemas.microsoft.com/office/drawing/2014/main" id="{52DCE7A3-BD5C-C942-9C46-1C6D53245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8" name="Freeform 509">
              <a:extLst>
                <a:ext uri="{FF2B5EF4-FFF2-40B4-BE49-F238E27FC236}">
                  <a16:creationId xmlns="" xmlns:a16="http://schemas.microsoft.com/office/drawing/2014/main" id="{EB853912-8D34-584E-842A-85B43DB13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9" name="Freeform 510">
              <a:extLst>
                <a:ext uri="{FF2B5EF4-FFF2-40B4-BE49-F238E27FC236}">
                  <a16:creationId xmlns="" xmlns:a16="http://schemas.microsoft.com/office/drawing/2014/main" id="{BCEFB114-E652-EF46-B1CB-ABEDF221A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" name="Freeform 511">
              <a:extLst>
                <a:ext uri="{FF2B5EF4-FFF2-40B4-BE49-F238E27FC236}">
                  <a16:creationId xmlns="" xmlns:a16="http://schemas.microsoft.com/office/drawing/2014/main" id="{DABA286F-FDD5-CF49-9DEF-D9674330E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" name="Freeform 512">
              <a:extLst>
                <a:ext uri="{FF2B5EF4-FFF2-40B4-BE49-F238E27FC236}">
                  <a16:creationId xmlns="" xmlns:a16="http://schemas.microsoft.com/office/drawing/2014/main" id="{43F1BF30-1811-334B-986D-E2D3D50CC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" name="Freeform 513">
              <a:extLst>
                <a:ext uri="{FF2B5EF4-FFF2-40B4-BE49-F238E27FC236}">
                  <a16:creationId xmlns="" xmlns:a16="http://schemas.microsoft.com/office/drawing/2014/main" id="{994FBB8C-C698-4047-9AFD-625B20D8C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" name="Freeform 514">
              <a:extLst>
                <a:ext uri="{FF2B5EF4-FFF2-40B4-BE49-F238E27FC236}">
                  <a16:creationId xmlns="" xmlns:a16="http://schemas.microsoft.com/office/drawing/2014/main" id="{97984507-A75C-F54F-B866-BE9041EC8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" name="Freeform 515">
              <a:extLst>
                <a:ext uri="{FF2B5EF4-FFF2-40B4-BE49-F238E27FC236}">
                  <a16:creationId xmlns="" xmlns:a16="http://schemas.microsoft.com/office/drawing/2014/main" id="{B36E0BC1-E90C-654C-B700-9690B4886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5" name="Freeform 516">
              <a:extLst>
                <a:ext uri="{FF2B5EF4-FFF2-40B4-BE49-F238E27FC236}">
                  <a16:creationId xmlns="" xmlns:a16="http://schemas.microsoft.com/office/drawing/2014/main" id="{8898D1B9-2473-2D4B-85DC-EDB384434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6" name="Freeform 517">
              <a:extLst>
                <a:ext uri="{FF2B5EF4-FFF2-40B4-BE49-F238E27FC236}">
                  <a16:creationId xmlns="" xmlns:a16="http://schemas.microsoft.com/office/drawing/2014/main" id="{A2B186CE-48DE-154A-9916-910016643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7" name="Freeform 518">
              <a:extLst>
                <a:ext uri="{FF2B5EF4-FFF2-40B4-BE49-F238E27FC236}">
                  <a16:creationId xmlns="" xmlns:a16="http://schemas.microsoft.com/office/drawing/2014/main" id="{2191F75D-BE17-2948-996C-7F3FA350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8" name="Freeform 519">
              <a:extLst>
                <a:ext uri="{FF2B5EF4-FFF2-40B4-BE49-F238E27FC236}">
                  <a16:creationId xmlns="" xmlns:a16="http://schemas.microsoft.com/office/drawing/2014/main" id="{7117C5F1-41F6-0946-9878-FAF607A8A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9" name="Freeform 520">
              <a:extLst>
                <a:ext uri="{FF2B5EF4-FFF2-40B4-BE49-F238E27FC236}">
                  <a16:creationId xmlns="" xmlns:a16="http://schemas.microsoft.com/office/drawing/2014/main" id="{67ACED2D-C438-2645-97F9-4996898F0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0" name="Freeform 521">
              <a:extLst>
                <a:ext uri="{FF2B5EF4-FFF2-40B4-BE49-F238E27FC236}">
                  <a16:creationId xmlns="" xmlns:a16="http://schemas.microsoft.com/office/drawing/2014/main" id="{4477CDD1-383B-B343-9F45-D36B4C7FC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1" name="Freeform 522">
              <a:extLst>
                <a:ext uri="{FF2B5EF4-FFF2-40B4-BE49-F238E27FC236}">
                  <a16:creationId xmlns="" xmlns:a16="http://schemas.microsoft.com/office/drawing/2014/main" id="{22930930-D91F-9541-998B-1B4DB67CB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" name="Freeform 523">
              <a:extLst>
                <a:ext uri="{FF2B5EF4-FFF2-40B4-BE49-F238E27FC236}">
                  <a16:creationId xmlns="" xmlns:a16="http://schemas.microsoft.com/office/drawing/2014/main" id="{0B10D4FF-F4C0-214A-9995-E55EBF908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3" name="Freeform 524">
              <a:extLst>
                <a:ext uri="{FF2B5EF4-FFF2-40B4-BE49-F238E27FC236}">
                  <a16:creationId xmlns="" xmlns:a16="http://schemas.microsoft.com/office/drawing/2014/main" id="{7DA6E81E-4F67-D140-B488-168C70C29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4" name="Freeform 525">
              <a:extLst>
                <a:ext uri="{FF2B5EF4-FFF2-40B4-BE49-F238E27FC236}">
                  <a16:creationId xmlns="" xmlns:a16="http://schemas.microsoft.com/office/drawing/2014/main" id="{C782E1C0-C267-854D-A3E5-D2439F43F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5" name="Freeform 526">
              <a:extLst>
                <a:ext uri="{FF2B5EF4-FFF2-40B4-BE49-F238E27FC236}">
                  <a16:creationId xmlns="" xmlns:a16="http://schemas.microsoft.com/office/drawing/2014/main" id="{CAE24E2B-E000-EA43-9D07-75816850B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6" name="Freeform 527">
              <a:extLst>
                <a:ext uri="{FF2B5EF4-FFF2-40B4-BE49-F238E27FC236}">
                  <a16:creationId xmlns="" xmlns:a16="http://schemas.microsoft.com/office/drawing/2014/main" id="{D2ED577E-889D-464C-9339-3AC720D91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7" name="Freeform 528">
              <a:extLst>
                <a:ext uri="{FF2B5EF4-FFF2-40B4-BE49-F238E27FC236}">
                  <a16:creationId xmlns="" xmlns:a16="http://schemas.microsoft.com/office/drawing/2014/main" id="{3DDBCE64-52E6-B64A-BBE3-38BB16079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8" name="Freeform 529">
              <a:extLst>
                <a:ext uri="{FF2B5EF4-FFF2-40B4-BE49-F238E27FC236}">
                  <a16:creationId xmlns="" xmlns:a16="http://schemas.microsoft.com/office/drawing/2014/main" id="{2D3CE643-9C0A-9F47-900D-EE7444823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9" name="Freeform 530">
              <a:extLst>
                <a:ext uri="{FF2B5EF4-FFF2-40B4-BE49-F238E27FC236}">
                  <a16:creationId xmlns="" xmlns:a16="http://schemas.microsoft.com/office/drawing/2014/main" id="{2B2EF563-E0E4-D04F-B18A-565297F99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0" name="Freeform 531">
              <a:extLst>
                <a:ext uri="{FF2B5EF4-FFF2-40B4-BE49-F238E27FC236}">
                  <a16:creationId xmlns="" xmlns:a16="http://schemas.microsoft.com/office/drawing/2014/main" id="{99E39B96-0AA1-6441-A5B6-789733569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6697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B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AE6FF112-666E-9845-9D3C-1052E1E7ACA2}"/>
              </a:ext>
            </a:extLst>
          </p:cNvPr>
          <p:cNvSpPr/>
          <p:nvPr userDrawn="1"/>
        </p:nvSpPr>
        <p:spPr>
          <a:xfrm>
            <a:off x="-5642517" y="136525"/>
            <a:ext cx="17834517" cy="7870051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33D314F6-3613-6B4A-9FB1-3B336846772A}"/>
              </a:ext>
            </a:extLst>
          </p:cNvPr>
          <p:cNvSpPr/>
          <p:nvPr userDrawn="1"/>
        </p:nvSpPr>
        <p:spPr>
          <a:xfrm rot="19940501">
            <a:off x="-9895657" y="-2483021"/>
            <a:ext cx="15417507" cy="14885281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826464-028B-6343-8550-C7B302380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95945C0-A1DD-334E-91E8-9B78503090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8C6FB7FA-5927-A54B-BB7A-AF2D738101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EB0065C8-F40D-CC41-BFE0-F1EA75BBB4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9B5594-36E5-D847-BBB6-2295E5BCE5EA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D0900E66-6992-CF4D-AC50-F09082C4BF90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179ADC"/>
                </a:solidFill>
              </a:rPr>
              <a:t>#</a:t>
            </a:r>
            <a:r>
              <a:rPr lang="en-US" sz="1400" dirty="0" err="1">
                <a:solidFill>
                  <a:srgbClr val="179ADC"/>
                </a:solidFill>
              </a:rPr>
              <a:t>UniversalHealth</a:t>
            </a:r>
            <a:endParaRPr lang="en-US" sz="1400" dirty="0">
              <a:solidFill>
                <a:srgbClr val="179ADC"/>
              </a:solidFill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="" xmlns:a16="http://schemas.microsoft.com/office/drawing/2014/main" id="{53434903-5C2B-EE44-965D-BB4F614E5616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rgbClr val="179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Slide Number Placeholder 8">
            <a:extLst>
              <a:ext uri="{FF2B5EF4-FFF2-40B4-BE49-F238E27FC236}">
                <a16:creationId xmlns="" xmlns:a16="http://schemas.microsoft.com/office/drawing/2014/main" id="{E5D63A30-082D-454B-AB0A-78CD88102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9ADC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0" name="Rectangle 159">
            <a:extLst>
              <a:ext uri="{FF2B5EF4-FFF2-40B4-BE49-F238E27FC236}">
                <a16:creationId xmlns="" xmlns:a16="http://schemas.microsoft.com/office/drawing/2014/main" id="{BF88EFB9-40B6-804F-86F5-49463560D9A2}"/>
              </a:ext>
            </a:extLst>
          </p:cNvPr>
          <p:cNvSpPr/>
          <p:nvPr userDrawn="1"/>
        </p:nvSpPr>
        <p:spPr>
          <a:xfrm>
            <a:off x="0" y="-22561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286" name="Group 2">
            <a:extLst>
              <a:ext uri="{FF2B5EF4-FFF2-40B4-BE49-F238E27FC236}">
                <a16:creationId xmlns="" xmlns:a16="http://schemas.microsoft.com/office/drawing/2014/main" id="{14ADE55E-A973-AB46-BFEA-28E959C9A4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</p:grpSpPr>
        <p:sp>
          <p:nvSpPr>
            <p:cNvPr id="287" name="Freeform 383">
              <a:extLst>
                <a:ext uri="{FF2B5EF4-FFF2-40B4-BE49-F238E27FC236}">
                  <a16:creationId xmlns="" xmlns:a16="http://schemas.microsoft.com/office/drawing/2014/main" id="{4782A15B-AF38-B94F-B245-F4E447647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84">
              <a:extLst>
                <a:ext uri="{FF2B5EF4-FFF2-40B4-BE49-F238E27FC236}">
                  <a16:creationId xmlns="" xmlns:a16="http://schemas.microsoft.com/office/drawing/2014/main" id="{AE77F026-77D5-114B-B869-B3B77C00C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85">
              <a:extLst>
                <a:ext uri="{FF2B5EF4-FFF2-40B4-BE49-F238E27FC236}">
                  <a16:creationId xmlns="" xmlns:a16="http://schemas.microsoft.com/office/drawing/2014/main" id="{D13FE578-D218-1D43-B469-02B620FDF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86">
              <a:extLst>
                <a:ext uri="{FF2B5EF4-FFF2-40B4-BE49-F238E27FC236}">
                  <a16:creationId xmlns="" xmlns:a16="http://schemas.microsoft.com/office/drawing/2014/main" id="{3B425BEE-4398-0242-8C67-E8E10B862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87">
              <a:extLst>
                <a:ext uri="{FF2B5EF4-FFF2-40B4-BE49-F238E27FC236}">
                  <a16:creationId xmlns="" xmlns:a16="http://schemas.microsoft.com/office/drawing/2014/main" id="{3DB1149D-0E0B-EC46-97E6-0DEA94E40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88">
              <a:extLst>
                <a:ext uri="{FF2B5EF4-FFF2-40B4-BE49-F238E27FC236}">
                  <a16:creationId xmlns="" xmlns:a16="http://schemas.microsoft.com/office/drawing/2014/main" id="{BAF5F5D7-8450-B941-A615-0DA4DAACD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89">
              <a:extLst>
                <a:ext uri="{FF2B5EF4-FFF2-40B4-BE49-F238E27FC236}">
                  <a16:creationId xmlns="" xmlns:a16="http://schemas.microsoft.com/office/drawing/2014/main" id="{5282C71F-2E5D-3F43-BC68-57A14F793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0">
              <a:extLst>
                <a:ext uri="{FF2B5EF4-FFF2-40B4-BE49-F238E27FC236}">
                  <a16:creationId xmlns="" xmlns:a16="http://schemas.microsoft.com/office/drawing/2014/main" id="{ED21159E-44A3-F840-B75D-E09274EE2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391">
              <a:extLst>
                <a:ext uri="{FF2B5EF4-FFF2-40B4-BE49-F238E27FC236}">
                  <a16:creationId xmlns="" xmlns:a16="http://schemas.microsoft.com/office/drawing/2014/main" id="{92D119A2-BFEF-704C-BA92-8D0A7C25D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392">
              <a:extLst>
                <a:ext uri="{FF2B5EF4-FFF2-40B4-BE49-F238E27FC236}">
                  <a16:creationId xmlns="" xmlns:a16="http://schemas.microsoft.com/office/drawing/2014/main" id="{6C083CB4-69AC-204C-957F-26E68037E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393">
              <a:extLst>
                <a:ext uri="{FF2B5EF4-FFF2-40B4-BE49-F238E27FC236}">
                  <a16:creationId xmlns="" xmlns:a16="http://schemas.microsoft.com/office/drawing/2014/main" id="{EE870D43-8F81-7D43-B8D8-6113281F3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394">
              <a:extLst>
                <a:ext uri="{FF2B5EF4-FFF2-40B4-BE49-F238E27FC236}">
                  <a16:creationId xmlns="" xmlns:a16="http://schemas.microsoft.com/office/drawing/2014/main" id="{5E02876B-45E1-3541-B153-415EA4E17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395">
              <a:extLst>
                <a:ext uri="{FF2B5EF4-FFF2-40B4-BE49-F238E27FC236}">
                  <a16:creationId xmlns="" xmlns:a16="http://schemas.microsoft.com/office/drawing/2014/main" id="{A46349D3-BF25-BF45-B0CC-C83F15C9A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396">
              <a:extLst>
                <a:ext uri="{FF2B5EF4-FFF2-40B4-BE49-F238E27FC236}">
                  <a16:creationId xmlns="" xmlns:a16="http://schemas.microsoft.com/office/drawing/2014/main" id="{CBD44D75-787E-1F4C-B43C-715C349ED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397">
              <a:extLst>
                <a:ext uri="{FF2B5EF4-FFF2-40B4-BE49-F238E27FC236}">
                  <a16:creationId xmlns="" xmlns:a16="http://schemas.microsoft.com/office/drawing/2014/main" id="{74674169-39A4-EA49-A7B8-4A52A0336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398">
              <a:extLst>
                <a:ext uri="{FF2B5EF4-FFF2-40B4-BE49-F238E27FC236}">
                  <a16:creationId xmlns="" xmlns:a16="http://schemas.microsoft.com/office/drawing/2014/main" id="{3E487183-DCC4-1846-90BB-EEC21EE13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399">
              <a:extLst>
                <a:ext uri="{FF2B5EF4-FFF2-40B4-BE49-F238E27FC236}">
                  <a16:creationId xmlns="" xmlns:a16="http://schemas.microsoft.com/office/drawing/2014/main" id="{6B7CD7D9-D736-E74D-96E7-B2AE4DBDA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0">
              <a:extLst>
                <a:ext uri="{FF2B5EF4-FFF2-40B4-BE49-F238E27FC236}">
                  <a16:creationId xmlns="" xmlns:a16="http://schemas.microsoft.com/office/drawing/2014/main" id="{6A490EF4-3BBE-E84B-8193-805C87DB5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01">
              <a:extLst>
                <a:ext uri="{FF2B5EF4-FFF2-40B4-BE49-F238E27FC236}">
                  <a16:creationId xmlns="" xmlns:a16="http://schemas.microsoft.com/office/drawing/2014/main" id="{C666F716-D41D-E344-AD34-58D21696F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02">
              <a:extLst>
                <a:ext uri="{FF2B5EF4-FFF2-40B4-BE49-F238E27FC236}">
                  <a16:creationId xmlns="" xmlns:a16="http://schemas.microsoft.com/office/drawing/2014/main" id="{AA96746A-7F1F-FE49-BFC3-9987415CB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03">
              <a:extLst>
                <a:ext uri="{FF2B5EF4-FFF2-40B4-BE49-F238E27FC236}">
                  <a16:creationId xmlns="" xmlns:a16="http://schemas.microsoft.com/office/drawing/2014/main" id="{53D07DC9-10AC-F041-8DE4-02CA60014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04">
              <a:extLst>
                <a:ext uri="{FF2B5EF4-FFF2-40B4-BE49-F238E27FC236}">
                  <a16:creationId xmlns="" xmlns:a16="http://schemas.microsoft.com/office/drawing/2014/main" id="{B762261C-FA83-1345-942C-C1A758D3B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05">
              <a:extLst>
                <a:ext uri="{FF2B5EF4-FFF2-40B4-BE49-F238E27FC236}">
                  <a16:creationId xmlns="" xmlns:a16="http://schemas.microsoft.com/office/drawing/2014/main" id="{CA4914D0-7310-6B47-AD71-DA9ABF962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06">
              <a:extLst>
                <a:ext uri="{FF2B5EF4-FFF2-40B4-BE49-F238E27FC236}">
                  <a16:creationId xmlns="" xmlns:a16="http://schemas.microsoft.com/office/drawing/2014/main" id="{A83D2C8F-F01B-A940-90C3-3C938806C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07">
              <a:extLst>
                <a:ext uri="{FF2B5EF4-FFF2-40B4-BE49-F238E27FC236}">
                  <a16:creationId xmlns="" xmlns:a16="http://schemas.microsoft.com/office/drawing/2014/main" id="{A2640440-4E53-8540-9491-3B6919DB8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08">
              <a:extLst>
                <a:ext uri="{FF2B5EF4-FFF2-40B4-BE49-F238E27FC236}">
                  <a16:creationId xmlns="" xmlns:a16="http://schemas.microsoft.com/office/drawing/2014/main" id="{98D2CB79-7ADA-3A47-8742-C2F9EB7B0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09">
              <a:extLst>
                <a:ext uri="{FF2B5EF4-FFF2-40B4-BE49-F238E27FC236}">
                  <a16:creationId xmlns="" xmlns:a16="http://schemas.microsoft.com/office/drawing/2014/main" id="{1A5DBB1E-3E83-C941-A7B9-BBB117B2D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0">
              <a:extLst>
                <a:ext uri="{FF2B5EF4-FFF2-40B4-BE49-F238E27FC236}">
                  <a16:creationId xmlns="" xmlns:a16="http://schemas.microsoft.com/office/drawing/2014/main" id="{5D65F0E5-8EDF-6142-BFF8-C51B2D2D6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11">
              <a:extLst>
                <a:ext uri="{FF2B5EF4-FFF2-40B4-BE49-F238E27FC236}">
                  <a16:creationId xmlns="" xmlns:a16="http://schemas.microsoft.com/office/drawing/2014/main" id="{7C12385D-24BE-E04F-9A5C-A369A5123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12">
              <a:extLst>
                <a:ext uri="{FF2B5EF4-FFF2-40B4-BE49-F238E27FC236}">
                  <a16:creationId xmlns="" xmlns:a16="http://schemas.microsoft.com/office/drawing/2014/main" id="{809B409E-4BFD-4C4D-A8D9-EE150A45C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13">
              <a:extLst>
                <a:ext uri="{FF2B5EF4-FFF2-40B4-BE49-F238E27FC236}">
                  <a16:creationId xmlns="" xmlns:a16="http://schemas.microsoft.com/office/drawing/2014/main" id="{30977458-9326-644D-9F27-B52B1945E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14">
              <a:extLst>
                <a:ext uri="{FF2B5EF4-FFF2-40B4-BE49-F238E27FC236}">
                  <a16:creationId xmlns="" xmlns:a16="http://schemas.microsoft.com/office/drawing/2014/main" id="{95C0CFA2-1422-CA49-80AB-C992920DD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15">
              <a:extLst>
                <a:ext uri="{FF2B5EF4-FFF2-40B4-BE49-F238E27FC236}">
                  <a16:creationId xmlns="" xmlns:a16="http://schemas.microsoft.com/office/drawing/2014/main" id="{8F79E29B-E4BE-5746-ABD7-88E09507B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16">
              <a:extLst>
                <a:ext uri="{FF2B5EF4-FFF2-40B4-BE49-F238E27FC236}">
                  <a16:creationId xmlns="" xmlns:a16="http://schemas.microsoft.com/office/drawing/2014/main" id="{53099E4E-3CEB-7340-BC6E-898DCEB27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17">
              <a:extLst>
                <a:ext uri="{FF2B5EF4-FFF2-40B4-BE49-F238E27FC236}">
                  <a16:creationId xmlns="" xmlns:a16="http://schemas.microsoft.com/office/drawing/2014/main" id="{5F849EAC-DA3B-B440-B72E-B23A7B9A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18">
              <a:extLst>
                <a:ext uri="{FF2B5EF4-FFF2-40B4-BE49-F238E27FC236}">
                  <a16:creationId xmlns="" xmlns:a16="http://schemas.microsoft.com/office/drawing/2014/main" id="{37C57847-093A-7D42-8173-4EF6E334D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19">
              <a:extLst>
                <a:ext uri="{FF2B5EF4-FFF2-40B4-BE49-F238E27FC236}">
                  <a16:creationId xmlns="" xmlns:a16="http://schemas.microsoft.com/office/drawing/2014/main" id="{9963F934-0075-0C49-8CE7-AFDF8EE51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0">
              <a:extLst>
                <a:ext uri="{FF2B5EF4-FFF2-40B4-BE49-F238E27FC236}">
                  <a16:creationId xmlns="" xmlns:a16="http://schemas.microsoft.com/office/drawing/2014/main" id="{18CBDB31-8454-5843-A4B3-75BED6F67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21">
              <a:extLst>
                <a:ext uri="{FF2B5EF4-FFF2-40B4-BE49-F238E27FC236}">
                  <a16:creationId xmlns="" xmlns:a16="http://schemas.microsoft.com/office/drawing/2014/main" id="{EE738A02-CDDB-8E4F-BBAA-A0119E730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22">
              <a:extLst>
                <a:ext uri="{FF2B5EF4-FFF2-40B4-BE49-F238E27FC236}">
                  <a16:creationId xmlns="" xmlns:a16="http://schemas.microsoft.com/office/drawing/2014/main" id="{58AC8AA3-E0EF-0645-96E5-13B31C03C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23">
              <a:extLst>
                <a:ext uri="{FF2B5EF4-FFF2-40B4-BE49-F238E27FC236}">
                  <a16:creationId xmlns="" xmlns:a16="http://schemas.microsoft.com/office/drawing/2014/main" id="{C14375BF-43E9-0347-B673-CBF36D0E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24">
              <a:extLst>
                <a:ext uri="{FF2B5EF4-FFF2-40B4-BE49-F238E27FC236}">
                  <a16:creationId xmlns="" xmlns:a16="http://schemas.microsoft.com/office/drawing/2014/main" id="{397D9F7D-DE6A-DD4E-803C-E31F5F7C6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25">
              <a:extLst>
                <a:ext uri="{FF2B5EF4-FFF2-40B4-BE49-F238E27FC236}">
                  <a16:creationId xmlns="" xmlns:a16="http://schemas.microsoft.com/office/drawing/2014/main" id="{D85B84CA-D969-DD4D-B6C2-2CCC94B50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26">
              <a:extLst>
                <a:ext uri="{FF2B5EF4-FFF2-40B4-BE49-F238E27FC236}">
                  <a16:creationId xmlns="" xmlns:a16="http://schemas.microsoft.com/office/drawing/2014/main" id="{76C6E5CB-3159-A24D-858D-AD4CB9E57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27">
              <a:extLst>
                <a:ext uri="{FF2B5EF4-FFF2-40B4-BE49-F238E27FC236}">
                  <a16:creationId xmlns="" xmlns:a16="http://schemas.microsoft.com/office/drawing/2014/main" id="{212BD27A-3ADC-AD4E-9422-1F9C33DD6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28">
              <a:extLst>
                <a:ext uri="{FF2B5EF4-FFF2-40B4-BE49-F238E27FC236}">
                  <a16:creationId xmlns="" xmlns:a16="http://schemas.microsoft.com/office/drawing/2014/main" id="{B8825A61-68FC-A44A-A6E9-57ADFEBB8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29">
              <a:extLst>
                <a:ext uri="{FF2B5EF4-FFF2-40B4-BE49-F238E27FC236}">
                  <a16:creationId xmlns="" xmlns:a16="http://schemas.microsoft.com/office/drawing/2014/main" id="{C2A8D94F-D912-6744-B501-6425AE655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0">
              <a:extLst>
                <a:ext uri="{FF2B5EF4-FFF2-40B4-BE49-F238E27FC236}">
                  <a16:creationId xmlns="" xmlns:a16="http://schemas.microsoft.com/office/drawing/2014/main" id="{23F97000-AB5E-294A-8A4A-816446001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31">
              <a:extLst>
                <a:ext uri="{FF2B5EF4-FFF2-40B4-BE49-F238E27FC236}">
                  <a16:creationId xmlns="" xmlns:a16="http://schemas.microsoft.com/office/drawing/2014/main" id="{C23A10AE-6B4C-E740-93E0-8C124E431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32">
              <a:extLst>
                <a:ext uri="{FF2B5EF4-FFF2-40B4-BE49-F238E27FC236}">
                  <a16:creationId xmlns="" xmlns:a16="http://schemas.microsoft.com/office/drawing/2014/main" id="{413208D9-9399-DB45-B8FE-2F9A98031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33">
              <a:extLst>
                <a:ext uri="{FF2B5EF4-FFF2-40B4-BE49-F238E27FC236}">
                  <a16:creationId xmlns="" xmlns:a16="http://schemas.microsoft.com/office/drawing/2014/main" id="{C42BB09E-E7E5-584B-A401-FE86001C7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34">
              <a:extLst>
                <a:ext uri="{FF2B5EF4-FFF2-40B4-BE49-F238E27FC236}">
                  <a16:creationId xmlns="" xmlns:a16="http://schemas.microsoft.com/office/drawing/2014/main" id="{CCC8153B-32EE-704C-A807-245D418D2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35">
              <a:extLst>
                <a:ext uri="{FF2B5EF4-FFF2-40B4-BE49-F238E27FC236}">
                  <a16:creationId xmlns="" xmlns:a16="http://schemas.microsoft.com/office/drawing/2014/main" id="{AE996876-D3A4-2F4C-AFBC-9D234C573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36">
              <a:extLst>
                <a:ext uri="{FF2B5EF4-FFF2-40B4-BE49-F238E27FC236}">
                  <a16:creationId xmlns="" xmlns:a16="http://schemas.microsoft.com/office/drawing/2014/main" id="{5B813239-5A42-114E-AF0B-4A68078D8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37">
              <a:extLst>
                <a:ext uri="{FF2B5EF4-FFF2-40B4-BE49-F238E27FC236}">
                  <a16:creationId xmlns="" xmlns:a16="http://schemas.microsoft.com/office/drawing/2014/main" id="{8E71748D-6132-B248-956A-60789C94A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38">
              <a:extLst>
                <a:ext uri="{FF2B5EF4-FFF2-40B4-BE49-F238E27FC236}">
                  <a16:creationId xmlns="" xmlns:a16="http://schemas.microsoft.com/office/drawing/2014/main" id="{EEEAA037-D1B0-BF4E-8C1F-313EF2496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39">
              <a:extLst>
                <a:ext uri="{FF2B5EF4-FFF2-40B4-BE49-F238E27FC236}">
                  <a16:creationId xmlns="" xmlns:a16="http://schemas.microsoft.com/office/drawing/2014/main" id="{A3EB1022-3751-0C4C-82D7-8947F5B66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0">
              <a:extLst>
                <a:ext uri="{FF2B5EF4-FFF2-40B4-BE49-F238E27FC236}">
                  <a16:creationId xmlns="" xmlns:a16="http://schemas.microsoft.com/office/drawing/2014/main" id="{0C20F241-6D25-D148-AA7C-4E41F0928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41">
              <a:extLst>
                <a:ext uri="{FF2B5EF4-FFF2-40B4-BE49-F238E27FC236}">
                  <a16:creationId xmlns="" xmlns:a16="http://schemas.microsoft.com/office/drawing/2014/main" id="{07A84CCB-2183-FD49-831E-772234024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42">
              <a:extLst>
                <a:ext uri="{FF2B5EF4-FFF2-40B4-BE49-F238E27FC236}">
                  <a16:creationId xmlns="" xmlns:a16="http://schemas.microsoft.com/office/drawing/2014/main" id="{A90CA5E2-05C4-E14F-88F8-733CAC2C9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43">
              <a:extLst>
                <a:ext uri="{FF2B5EF4-FFF2-40B4-BE49-F238E27FC236}">
                  <a16:creationId xmlns="" xmlns:a16="http://schemas.microsoft.com/office/drawing/2014/main" id="{A39A54CE-AF7B-B641-97D4-D0D5EDAE1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44">
              <a:extLst>
                <a:ext uri="{FF2B5EF4-FFF2-40B4-BE49-F238E27FC236}">
                  <a16:creationId xmlns="" xmlns:a16="http://schemas.microsoft.com/office/drawing/2014/main" id="{23B0AEE6-D588-2147-8D9B-1DCEB4740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45">
              <a:extLst>
                <a:ext uri="{FF2B5EF4-FFF2-40B4-BE49-F238E27FC236}">
                  <a16:creationId xmlns="" xmlns:a16="http://schemas.microsoft.com/office/drawing/2014/main" id="{538F9205-FFA0-184B-A736-649F3B616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46">
              <a:extLst>
                <a:ext uri="{FF2B5EF4-FFF2-40B4-BE49-F238E27FC236}">
                  <a16:creationId xmlns="" xmlns:a16="http://schemas.microsoft.com/office/drawing/2014/main" id="{64448FDA-2736-9444-8134-9C66DF2AF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47">
              <a:extLst>
                <a:ext uri="{FF2B5EF4-FFF2-40B4-BE49-F238E27FC236}">
                  <a16:creationId xmlns="" xmlns:a16="http://schemas.microsoft.com/office/drawing/2014/main" id="{4E276D54-4FBE-9B4F-A12C-05CEA4BBF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48">
              <a:extLst>
                <a:ext uri="{FF2B5EF4-FFF2-40B4-BE49-F238E27FC236}">
                  <a16:creationId xmlns="" xmlns:a16="http://schemas.microsoft.com/office/drawing/2014/main" id="{F8023677-C735-A04F-B839-2930DC415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49">
              <a:extLst>
                <a:ext uri="{FF2B5EF4-FFF2-40B4-BE49-F238E27FC236}">
                  <a16:creationId xmlns="" xmlns:a16="http://schemas.microsoft.com/office/drawing/2014/main" id="{847A69C4-53C4-004C-A692-B0DD9DFAF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0">
              <a:extLst>
                <a:ext uri="{FF2B5EF4-FFF2-40B4-BE49-F238E27FC236}">
                  <a16:creationId xmlns="" xmlns:a16="http://schemas.microsoft.com/office/drawing/2014/main" id="{846C3C07-7FCC-9741-B6FF-734290365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51">
              <a:extLst>
                <a:ext uri="{FF2B5EF4-FFF2-40B4-BE49-F238E27FC236}">
                  <a16:creationId xmlns="" xmlns:a16="http://schemas.microsoft.com/office/drawing/2014/main" id="{1398037F-1207-9249-A457-45FD9DA9F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52">
              <a:extLst>
                <a:ext uri="{FF2B5EF4-FFF2-40B4-BE49-F238E27FC236}">
                  <a16:creationId xmlns="" xmlns:a16="http://schemas.microsoft.com/office/drawing/2014/main" id="{61E84C4D-9E74-B648-82F4-0CE24CFD5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53">
              <a:extLst>
                <a:ext uri="{FF2B5EF4-FFF2-40B4-BE49-F238E27FC236}">
                  <a16:creationId xmlns="" xmlns:a16="http://schemas.microsoft.com/office/drawing/2014/main" id="{14502882-E391-F047-BB10-BB3A6B501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54">
              <a:extLst>
                <a:ext uri="{FF2B5EF4-FFF2-40B4-BE49-F238E27FC236}">
                  <a16:creationId xmlns="" xmlns:a16="http://schemas.microsoft.com/office/drawing/2014/main" id="{7264D0D6-6756-1744-96F9-53D6BA821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55">
              <a:extLst>
                <a:ext uri="{FF2B5EF4-FFF2-40B4-BE49-F238E27FC236}">
                  <a16:creationId xmlns="" xmlns:a16="http://schemas.microsoft.com/office/drawing/2014/main" id="{8AADE59A-5C58-4A43-A9DB-A37B913E6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56">
              <a:extLst>
                <a:ext uri="{FF2B5EF4-FFF2-40B4-BE49-F238E27FC236}">
                  <a16:creationId xmlns="" xmlns:a16="http://schemas.microsoft.com/office/drawing/2014/main" id="{89C525DB-C98A-604C-9D7D-5E8ABDD5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57">
              <a:extLst>
                <a:ext uri="{FF2B5EF4-FFF2-40B4-BE49-F238E27FC236}">
                  <a16:creationId xmlns="" xmlns:a16="http://schemas.microsoft.com/office/drawing/2014/main" id="{CEB38232-2444-5E49-B9F8-5CF886499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58">
              <a:extLst>
                <a:ext uri="{FF2B5EF4-FFF2-40B4-BE49-F238E27FC236}">
                  <a16:creationId xmlns="" xmlns:a16="http://schemas.microsoft.com/office/drawing/2014/main" id="{522FF1AF-4047-EA44-A16C-68CB0C998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59">
              <a:extLst>
                <a:ext uri="{FF2B5EF4-FFF2-40B4-BE49-F238E27FC236}">
                  <a16:creationId xmlns="" xmlns:a16="http://schemas.microsoft.com/office/drawing/2014/main" id="{849A5B45-5C22-B64D-B7A3-44F23EAE9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0">
              <a:extLst>
                <a:ext uri="{FF2B5EF4-FFF2-40B4-BE49-F238E27FC236}">
                  <a16:creationId xmlns="" xmlns:a16="http://schemas.microsoft.com/office/drawing/2014/main" id="{CEB78996-A580-6842-A1F8-2DDACA957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61">
              <a:extLst>
                <a:ext uri="{FF2B5EF4-FFF2-40B4-BE49-F238E27FC236}">
                  <a16:creationId xmlns="" xmlns:a16="http://schemas.microsoft.com/office/drawing/2014/main" id="{8A409AEA-4AB2-3B40-A445-D59EE3C46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62">
              <a:extLst>
                <a:ext uri="{FF2B5EF4-FFF2-40B4-BE49-F238E27FC236}">
                  <a16:creationId xmlns="" xmlns:a16="http://schemas.microsoft.com/office/drawing/2014/main" id="{D9DAD6FB-DB57-E44A-9243-169C8EBAD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63">
              <a:extLst>
                <a:ext uri="{FF2B5EF4-FFF2-40B4-BE49-F238E27FC236}">
                  <a16:creationId xmlns="" xmlns:a16="http://schemas.microsoft.com/office/drawing/2014/main" id="{1EFEBC68-9012-784B-BE43-0063D0863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64">
              <a:extLst>
                <a:ext uri="{FF2B5EF4-FFF2-40B4-BE49-F238E27FC236}">
                  <a16:creationId xmlns="" xmlns:a16="http://schemas.microsoft.com/office/drawing/2014/main" id="{85E0E0FC-0C33-D646-AB8C-208D9421D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65">
              <a:extLst>
                <a:ext uri="{FF2B5EF4-FFF2-40B4-BE49-F238E27FC236}">
                  <a16:creationId xmlns="" xmlns:a16="http://schemas.microsoft.com/office/drawing/2014/main" id="{DA47371C-8352-4348-A142-74DA6BE94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66">
              <a:extLst>
                <a:ext uri="{FF2B5EF4-FFF2-40B4-BE49-F238E27FC236}">
                  <a16:creationId xmlns="" xmlns:a16="http://schemas.microsoft.com/office/drawing/2014/main" id="{7A95AC37-8380-BE49-B236-61D8CEF91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67">
              <a:extLst>
                <a:ext uri="{FF2B5EF4-FFF2-40B4-BE49-F238E27FC236}">
                  <a16:creationId xmlns="" xmlns:a16="http://schemas.microsoft.com/office/drawing/2014/main" id="{2D3187F1-1364-A844-A53F-8096771E2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8">
              <a:extLst>
                <a:ext uri="{FF2B5EF4-FFF2-40B4-BE49-F238E27FC236}">
                  <a16:creationId xmlns="" xmlns:a16="http://schemas.microsoft.com/office/drawing/2014/main" id="{F0E7EDC2-5C8D-BB4E-92AE-9A6E231C9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69">
              <a:extLst>
                <a:ext uri="{FF2B5EF4-FFF2-40B4-BE49-F238E27FC236}">
                  <a16:creationId xmlns="" xmlns:a16="http://schemas.microsoft.com/office/drawing/2014/main" id="{FB70ECB6-AE38-3942-9660-BF4667182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0">
              <a:extLst>
                <a:ext uri="{FF2B5EF4-FFF2-40B4-BE49-F238E27FC236}">
                  <a16:creationId xmlns="" xmlns:a16="http://schemas.microsoft.com/office/drawing/2014/main" id="{F3222E0D-F261-464E-95BA-E055E3143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71">
              <a:extLst>
                <a:ext uri="{FF2B5EF4-FFF2-40B4-BE49-F238E27FC236}">
                  <a16:creationId xmlns="" xmlns:a16="http://schemas.microsoft.com/office/drawing/2014/main" id="{A076B76D-2EF0-4E41-AFB9-07CE7519B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72">
              <a:extLst>
                <a:ext uri="{FF2B5EF4-FFF2-40B4-BE49-F238E27FC236}">
                  <a16:creationId xmlns="" xmlns:a16="http://schemas.microsoft.com/office/drawing/2014/main" id="{19F3625D-AC9C-5A4B-9674-ECAF7831A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73">
              <a:extLst>
                <a:ext uri="{FF2B5EF4-FFF2-40B4-BE49-F238E27FC236}">
                  <a16:creationId xmlns="" xmlns:a16="http://schemas.microsoft.com/office/drawing/2014/main" id="{52A15DE0-A40A-3C41-B947-B8E059318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74">
              <a:extLst>
                <a:ext uri="{FF2B5EF4-FFF2-40B4-BE49-F238E27FC236}">
                  <a16:creationId xmlns="" xmlns:a16="http://schemas.microsoft.com/office/drawing/2014/main" id="{EECE6FB2-2D83-0644-AB8F-5BCB506D5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75">
              <a:extLst>
                <a:ext uri="{FF2B5EF4-FFF2-40B4-BE49-F238E27FC236}">
                  <a16:creationId xmlns="" xmlns:a16="http://schemas.microsoft.com/office/drawing/2014/main" id="{5D7B6162-4949-7E4C-A0EB-77B8F5114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76">
              <a:extLst>
                <a:ext uri="{FF2B5EF4-FFF2-40B4-BE49-F238E27FC236}">
                  <a16:creationId xmlns="" xmlns:a16="http://schemas.microsoft.com/office/drawing/2014/main" id="{96DE679B-8180-614C-8C9D-371F871BC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77">
              <a:extLst>
                <a:ext uri="{FF2B5EF4-FFF2-40B4-BE49-F238E27FC236}">
                  <a16:creationId xmlns="" xmlns:a16="http://schemas.microsoft.com/office/drawing/2014/main" id="{401992F4-9CAB-F545-BC24-8BF2AB663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78">
              <a:extLst>
                <a:ext uri="{FF2B5EF4-FFF2-40B4-BE49-F238E27FC236}">
                  <a16:creationId xmlns="" xmlns:a16="http://schemas.microsoft.com/office/drawing/2014/main" id="{15A3E96C-28D3-2047-B9E9-5F8752983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79">
              <a:extLst>
                <a:ext uri="{FF2B5EF4-FFF2-40B4-BE49-F238E27FC236}">
                  <a16:creationId xmlns="" xmlns:a16="http://schemas.microsoft.com/office/drawing/2014/main" id="{DD9E9898-27C7-5242-BC27-7E57AD270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0">
              <a:extLst>
                <a:ext uri="{FF2B5EF4-FFF2-40B4-BE49-F238E27FC236}">
                  <a16:creationId xmlns="" xmlns:a16="http://schemas.microsoft.com/office/drawing/2014/main" id="{EE7BA290-232E-4B44-A1EE-1B9B86645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81">
              <a:extLst>
                <a:ext uri="{FF2B5EF4-FFF2-40B4-BE49-F238E27FC236}">
                  <a16:creationId xmlns="" xmlns:a16="http://schemas.microsoft.com/office/drawing/2014/main" id="{30777985-1DC9-184A-A598-3328853A4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82">
              <a:extLst>
                <a:ext uri="{FF2B5EF4-FFF2-40B4-BE49-F238E27FC236}">
                  <a16:creationId xmlns="" xmlns:a16="http://schemas.microsoft.com/office/drawing/2014/main" id="{8D820DCA-CF1B-EC45-80F2-DCDB0A3B9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83">
              <a:extLst>
                <a:ext uri="{FF2B5EF4-FFF2-40B4-BE49-F238E27FC236}">
                  <a16:creationId xmlns="" xmlns:a16="http://schemas.microsoft.com/office/drawing/2014/main" id="{E3B12A26-6C87-7641-B8CD-6C455724E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84">
              <a:extLst>
                <a:ext uri="{FF2B5EF4-FFF2-40B4-BE49-F238E27FC236}">
                  <a16:creationId xmlns="" xmlns:a16="http://schemas.microsoft.com/office/drawing/2014/main" id="{33ED815E-3830-C243-BC21-C7AFF6ED4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85">
              <a:extLst>
                <a:ext uri="{FF2B5EF4-FFF2-40B4-BE49-F238E27FC236}">
                  <a16:creationId xmlns="" xmlns:a16="http://schemas.microsoft.com/office/drawing/2014/main" id="{E50E2D84-24BD-7D4D-A529-EB5C2E31C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86">
              <a:extLst>
                <a:ext uri="{FF2B5EF4-FFF2-40B4-BE49-F238E27FC236}">
                  <a16:creationId xmlns="" xmlns:a16="http://schemas.microsoft.com/office/drawing/2014/main" id="{B99EBE2A-056D-444D-ABDF-4B1FF89FD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87">
              <a:extLst>
                <a:ext uri="{FF2B5EF4-FFF2-40B4-BE49-F238E27FC236}">
                  <a16:creationId xmlns="" xmlns:a16="http://schemas.microsoft.com/office/drawing/2014/main" id="{AE76C36B-8BE8-6048-A3C9-CF9DAD1EC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88">
              <a:extLst>
                <a:ext uri="{FF2B5EF4-FFF2-40B4-BE49-F238E27FC236}">
                  <a16:creationId xmlns="" xmlns:a16="http://schemas.microsoft.com/office/drawing/2014/main" id="{3F5F4710-D46D-D447-92B2-86D94EA50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89">
              <a:extLst>
                <a:ext uri="{FF2B5EF4-FFF2-40B4-BE49-F238E27FC236}">
                  <a16:creationId xmlns="" xmlns:a16="http://schemas.microsoft.com/office/drawing/2014/main" id="{D193E4CA-FD18-C445-9650-DA6B47055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0">
              <a:extLst>
                <a:ext uri="{FF2B5EF4-FFF2-40B4-BE49-F238E27FC236}">
                  <a16:creationId xmlns="" xmlns:a16="http://schemas.microsoft.com/office/drawing/2014/main" id="{6DEABA27-D697-764C-8177-2DA1D8284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491">
              <a:extLst>
                <a:ext uri="{FF2B5EF4-FFF2-40B4-BE49-F238E27FC236}">
                  <a16:creationId xmlns="" xmlns:a16="http://schemas.microsoft.com/office/drawing/2014/main" id="{2A031509-5868-C243-A5DA-B24C2ABA2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492">
              <a:extLst>
                <a:ext uri="{FF2B5EF4-FFF2-40B4-BE49-F238E27FC236}">
                  <a16:creationId xmlns="" xmlns:a16="http://schemas.microsoft.com/office/drawing/2014/main" id="{87431BAE-5E10-3B4D-9621-3C7D48FA5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493">
              <a:extLst>
                <a:ext uri="{FF2B5EF4-FFF2-40B4-BE49-F238E27FC236}">
                  <a16:creationId xmlns="" xmlns:a16="http://schemas.microsoft.com/office/drawing/2014/main" id="{B58E5FF8-CFAB-CD4C-AF24-6F080B1CB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494">
              <a:extLst>
                <a:ext uri="{FF2B5EF4-FFF2-40B4-BE49-F238E27FC236}">
                  <a16:creationId xmlns="" xmlns:a16="http://schemas.microsoft.com/office/drawing/2014/main" id="{CBC46ADF-6DD8-BF43-8F5C-E040645E2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495">
              <a:extLst>
                <a:ext uri="{FF2B5EF4-FFF2-40B4-BE49-F238E27FC236}">
                  <a16:creationId xmlns="" xmlns:a16="http://schemas.microsoft.com/office/drawing/2014/main" id="{068565A6-853C-784D-A3E4-6CE9EAE1E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496">
              <a:extLst>
                <a:ext uri="{FF2B5EF4-FFF2-40B4-BE49-F238E27FC236}">
                  <a16:creationId xmlns="" xmlns:a16="http://schemas.microsoft.com/office/drawing/2014/main" id="{192E0EBF-B409-9349-B890-2E157354A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497">
              <a:extLst>
                <a:ext uri="{FF2B5EF4-FFF2-40B4-BE49-F238E27FC236}">
                  <a16:creationId xmlns="" xmlns:a16="http://schemas.microsoft.com/office/drawing/2014/main" id="{8BBEECC9-996A-E140-A402-E8CADFEFB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498">
              <a:extLst>
                <a:ext uri="{FF2B5EF4-FFF2-40B4-BE49-F238E27FC236}">
                  <a16:creationId xmlns="" xmlns:a16="http://schemas.microsoft.com/office/drawing/2014/main" id="{94370412-1175-284B-9199-C36006FD2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499">
              <a:extLst>
                <a:ext uri="{FF2B5EF4-FFF2-40B4-BE49-F238E27FC236}">
                  <a16:creationId xmlns="" xmlns:a16="http://schemas.microsoft.com/office/drawing/2014/main" id="{9A4C29A9-BC09-5740-AD0D-2E1219DB3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0">
              <a:extLst>
                <a:ext uri="{FF2B5EF4-FFF2-40B4-BE49-F238E27FC236}">
                  <a16:creationId xmlns="" xmlns:a16="http://schemas.microsoft.com/office/drawing/2014/main" id="{4FA5C03E-02A0-444C-825C-EB071FEC5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01">
              <a:extLst>
                <a:ext uri="{FF2B5EF4-FFF2-40B4-BE49-F238E27FC236}">
                  <a16:creationId xmlns="" xmlns:a16="http://schemas.microsoft.com/office/drawing/2014/main" id="{26F51890-2834-2A48-9F0A-6EF29A6A3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02">
              <a:extLst>
                <a:ext uri="{FF2B5EF4-FFF2-40B4-BE49-F238E27FC236}">
                  <a16:creationId xmlns="" xmlns:a16="http://schemas.microsoft.com/office/drawing/2014/main" id="{941048D9-DAEE-4245-BA3B-DF15E0DC4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03">
              <a:extLst>
                <a:ext uri="{FF2B5EF4-FFF2-40B4-BE49-F238E27FC236}">
                  <a16:creationId xmlns="" xmlns:a16="http://schemas.microsoft.com/office/drawing/2014/main" id="{D4333E6C-2530-8D48-BAEA-E25E83CFA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04">
              <a:extLst>
                <a:ext uri="{FF2B5EF4-FFF2-40B4-BE49-F238E27FC236}">
                  <a16:creationId xmlns="" xmlns:a16="http://schemas.microsoft.com/office/drawing/2014/main" id="{3E26B695-23F1-E04A-882B-75B1F9933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05">
              <a:extLst>
                <a:ext uri="{FF2B5EF4-FFF2-40B4-BE49-F238E27FC236}">
                  <a16:creationId xmlns="" xmlns:a16="http://schemas.microsoft.com/office/drawing/2014/main" id="{86A73223-9D30-6545-82A5-C23E412AD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06">
              <a:extLst>
                <a:ext uri="{FF2B5EF4-FFF2-40B4-BE49-F238E27FC236}">
                  <a16:creationId xmlns="" xmlns:a16="http://schemas.microsoft.com/office/drawing/2014/main" id="{C6DC810C-9268-A147-9ADD-FFF920FB4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07">
              <a:extLst>
                <a:ext uri="{FF2B5EF4-FFF2-40B4-BE49-F238E27FC236}">
                  <a16:creationId xmlns="" xmlns:a16="http://schemas.microsoft.com/office/drawing/2014/main" id="{66ACE2FC-0CEA-3748-B631-75C846F3F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08">
              <a:extLst>
                <a:ext uri="{FF2B5EF4-FFF2-40B4-BE49-F238E27FC236}">
                  <a16:creationId xmlns="" xmlns:a16="http://schemas.microsoft.com/office/drawing/2014/main" id="{7B35A41B-A782-F74B-99E1-AF5BFE956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09">
              <a:extLst>
                <a:ext uri="{FF2B5EF4-FFF2-40B4-BE49-F238E27FC236}">
                  <a16:creationId xmlns="" xmlns:a16="http://schemas.microsoft.com/office/drawing/2014/main" id="{CC9946B4-579F-1440-A582-D60EDEC1D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0">
              <a:extLst>
                <a:ext uri="{FF2B5EF4-FFF2-40B4-BE49-F238E27FC236}">
                  <a16:creationId xmlns="" xmlns:a16="http://schemas.microsoft.com/office/drawing/2014/main" id="{A92EBCC7-95B4-C549-9655-21E55ED07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11">
              <a:extLst>
                <a:ext uri="{FF2B5EF4-FFF2-40B4-BE49-F238E27FC236}">
                  <a16:creationId xmlns="" xmlns:a16="http://schemas.microsoft.com/office/drawing/2014/main" id="{99194260-DD56-ED44-A832-A35C45AD6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12">
              <a:extLst>
                <a:ext uri="{FF2B5EF4-FFF2-40B4-BE49-F238E27FC236}">
                  <a16:creationId xmlns="" xmlns:a16="http://schemas.microsoft.com/office/drawing/2014/main" id="{F3E91B43-B0C3-9F45-B9CC-266BF2A07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13">
              <a:extLst>
                <a:ext uri="{FF2B5EF4-FFF2-40B4-BE49-F238E27FC236}">
                  <a16:creationId xmlns="" xmlns:a16="http://schemas.microsoft.com/office/drawing/2014/main" id="{DFC9E6DD-8CF2-4F48-9F99-F112BC294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14">
              <a:extLst>
                <a:ext uri="{FF2B5EF4-FFF2-40B4-BE49-F238E27FC236}">
                  <a16:creationId xmlns="" xmlns:a16="http://schemas.microsoft.com/office/drawing/2014/main" id="{1D70C8C6-DB36-1D4F-B25A-7AC28FFE2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15">
              <a:extLst>
                <a:ext uri="{FF2B5EF4-FFF2-40B4-BE49-F238E27FC236}">
                  <a16:creationId xmlns="" xmlns:a16="http://schemas.microsoft.com/office/drawing/2014/main" id="{E1D14C30-08E1-6D4F-8092-0E0EE2447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16">
              <a:extLst>
                <a:ext uri="{FF2B5EF4-FFF2-40B4-BE49-F238E27FC236}">
                  <a16:creationId xmlns="" xmlns:a16="http://schemas.microsoft.com/office/drawing/2014/main" id="{460F5120-0BFD-2148-BA19-E471928C9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17">
              <a:extLst>
                <a:ext uri="{FF2B5EF4-FFF2-40B4-BE49-F238E27FC236}">
                  <a16:creationId xmlns="" xmlns:a16="http://schemas.microsoft.com/office/drawing/2014/main" id="{3152CE71-40AA-8049-B327-4C770E21E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18">
              <a:extLst>
                <a:ext uri="{FF2B5EF4-FFF2-40B4-BE49-F238E27FC236}">
                  <a16:creationId xmlns="" xmlns:a16="http://schemas.microsoft.com/office/drawing/2014/main" id="{F047F958-0D1C-F842-BE50-5948940A0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19">
              <a:extLst>
                <a:ext uri="{FF2B5EF4-FFF2-40B4-BE49-F238E27FC236}">
                  <a16:creationId xmlns="" xmlns:a16="http://schemas.microsoft.com/office/drawing/2014/main" id="{98851289-70A7-A04B-AF2C-5AC29B477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0">
              <a:extLst>
                <a:ext uri="{FF2B5EF4-FFF2-40B4-BE49-F238E27FC236}">
                  <a16:creationId xmlns="" xmlns:a16="http://schemas.microsoft.com/office/drawing/2014/main" id="{7D98620E-9275-5446-96A1-1D3256965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21">
              <a:extLst>
                <a:ext uri="{FF2B5EF4-FFF2-40B4-BE49-F238E27FC236}">
                  <a16:creationId xmlns="" xmlns:a16="http://schemas.microsoft.com/office/drawing/2014/main" id="{89A0AB7B-0C7E-7B47-BD26-A50032E81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22">
              <a:extLst>
                <a:ext uri="{FF2B5EF4-FFF2-40B4-BE49-F238E27FC236}">
                  <a16:creationId xmlns="" xmlns:a16="http://schemas.microsoft.com/office/drawing/2014/main" id="{25C9354D-7AE6-DA46-9359-DAE33010E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523">
              <a:extLst>
                <a:ext uri="{FF2B5EF4-FFF2-40B4-BE49-F238E27FC236}">
                  <a16:creationId xmlns="" xmlns:a16="http://schemas.microsoft.com/office/drawing/2014/main" id="{07EAE7AD-E5C4-1B46-97DA-919A74C1C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524">
              <a:extLst>
                <a:ext uri="{FF2B5EF4-FFF2-40B4-BE49-F238E27FC236}">
                  <a16:creationId xmlns="" xmlns:a16="http://schemas.microsoft.com/office/drawing/2014/main" id="{09DB1B70-5294-2F40-8257-7C23BE24A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Freeform 525">
              <a:extLst>
                <a:ext uri="{FF2B5EF4-FFF2-40B4-BE49-F238E27FC236}">
                  <a16:creationId xmlns="" xmlns:a16="http://schemas.microsoft.com/office/drawing/2014/main" id="{3A3BF831-1F12-8845-AAF8-B4398BB00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Freeform 526">
              <a:extLst>
                <a:ext uri="{FF2B5EF4-FFF2-40B4-BE49-F238E27FC236}">
                  <a16:creationId xmlns="" xmlns:a16="http://schemas.microsoft.com/office/drawing/2014/main" id="{A5B2ED63-A8DB-5249-B435-333735EA1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Freeform 527">
              <a:extLst>
                <a:ext uri="{FF2B5EF4-FFF2-40B4-BE49-F238E27FC236}">
                  <a16:creationId xmlns="" xmlns:a16="http://schemas.microsoft.com/office/drawing/2014/main" id="{F73D36AB-3158-9F4E-A6DB-884A3FCA8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Freeform 528">
              <a:extLst>
                <a:ext uri="{FF2B5EF4-FFF2-40B4-BE49-F238E27FC236}">
                  <a16:creationId xmlns="" xmlns:a16="http://schemas.microsoft.com/office/drawing/2014/main" id="{24865E84-9CAB-1843-A129-B4FF4682B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Freeform 529">
              <a:extLst>
                <a:ext uri="{FF2B5EF4-FFF2-40B4-BE49-F238E27FC236}">
                  <a16:creationId xmlns="" xmlns:a16="http://schemas.microsoft.com/office/drawing/2014/main" id="{CEE99D2B-FA8C-154C-B04B-0FC291B78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Freeform 530">
              <a:extLst>
                <a:ext uri="{FF2B5EF4-FFF2-40B4-BE49-F238E27FC236}">
                  <a16:creationId xmlns="" xmlns:a16="http://schemas.microsoft.com/office/drawing/2014/main" id="{F939B3E2-4301-404C-8668-E49A008ED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Freeform 531">
              <a:extLst>
                <a:ext uri="{FF2B5EF4-FFF2-40B4-BE49-F238E27FC236}">
                  <a16:creationId xmlns="" xmlns:a16="http://schemas.microsoft.com/office/drawing/2014/main" id="{D2334A8D-5498-6444-830A-45F3D6C11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771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FF6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A72D120E-3E16-C242-986B-AEEDB19DAC1E}"/>
              </a:ext>
            </a:extLst>
          </p:cNvPr>
          <p:cNvSpPr/>
          <p:nvPr userDrawn="1"/>
        </p:nvSpPr>
        <p:spPr>
          <a:xfrm>
            <a:off x="1757794" y="1936945"/>
            <a:ext cx="12192922" cy="6656214"/>
          </a:xfrm>
          <a:custGeom>
            <a:avLst/>
            <a:gdLst>
              <a:gd name="connsiteX0" fmla="*/ 87923 w 11887200"/>
              <a:gd name="connsiteY0" fmla="*/ 3464170 h 6506308"/>
              <a:gd name="connsiteX1" fmla="*/ 0 w 11887200"/>
              <a:gd name="connsiteY1" fmla="*/ 4448908 h 6506308"/>
              <a:gd name="connsiteX2" fmla="*/ 2338754 w 11887200"/>
              <a:gd name="connsiteY2" fmla="*/ 6312877 h 6506308"/>
              <a:gd name="connsiteX3" fmla="*/ 4026877 w 11887200"/>
              <a:gd name="connsiteY3" fmla="*/ 6506308 h 6506308"/>
              <a:gd name="connsiteX4" fmla="*/ 10304585 w 11887200"/>
              <a:gd name="connsiteY4" fmla="*/ 5539154 h 6506308"/>
              <a:gd name="connsiteX5" fmla="*/ 11570677 w 11887200"/>
              <a:gd name="connsiteY5" fmla="*/ 4308231 h 6506308"/>
              <a:gd name="connsiteX6" fmla="*/ 11887200 w 11887200"/>
              <a:gd name="connsiteY6" fmla="*/ 1740877 h 6506308"/>
              <a:gd name="connsiteX7" fmla="*/ 10937631 w 11887200"/>
              <a:gd name="connsiteY7" fmla="*/ 0 h 6506308"/>
              <a:gd name="connsiteX8" fmla="*/ 87923 w 11887200"/>
              <a:gd name="connsiteY8" fmla="*/ 3464170 h 6506308"/>
              <a:gd name="connsiteX0" fmla="*/ 280576 w 12079853"/>
              <a:gd name="connsiteY0" fmla="*/ 3464170 h 6506308"/>
              <a:gd name="connsiteX1" fmla="*/ 192653 w 12079853"/>
              <a:gd name="connsiteY1" fmla="*/ 4448908 h 6506308"/>
              <a:gd name="connsiteX2" fmla="*/ 2531407 w 12079853"/>
              <a:gd name="connsiteY2" fmla="*/ 6312877 h 6506308"/>
              <a:gd name="connsiteX3" fmla="*/ 4219530 w 12079853"/>
              <a:gd name="connsiteY3" fmla="*/ 6506308 h 6506308"/>
              <a:gd name="connsiteX4" fmla="*/ 10497238 w 12079853"/>
              <a:gd name="connsiteY4" fmla="*/ 5539154 h 6506308"/>
              <a:gd name="connsiteX5" fmla="*/ 11763330 w 12079853"/>
              <a:gd name="connsiteY5" fmla="*/ 4308231 h 6506308"/>
              <a:gd name="connsiteX6" fmla="*/ 12079853 w 12079853"/>
              <a:gd name="connsiteY6" fmla="*/ 1740877 h 6506308"/>
              <a:gd name="connsiteX7" fmla="*/ 11130284 w 12079853"/>
              <a:gd name="connsiteY7" fmla="*/ 0 h 6506308"/>
              <a:gd name="connsiteX8" fmla="*/ 280576 w 12079853"/>
              <a:gd name="connsiteY8" fmla="*/ 3464170 h 6506308"/>
              <a:gd name="connsiteX0" fmla="*/ 363385 w 12162662"/>
              <a:gd name="connsiteY0" fmla="*/ 3464170 h 6506308"/>
              <a:gd name="connsiteX1" fmla="*/ 275462 w 12162662"/>
              <a:gd name="connsiteY1" fmla="*/ 4448908 h 6506308"/>
              <a:gd name="connsiteX2" fmla="*/ 2614216 w 12162662"/>
              <a:gd name="connsiteY2" fmla="*/ 6312877 h 6506308"/>
              <a:gd name="connsiteX3" fmla="*/ 4302339 w 12162662"/>
              <a:gd name="connsiteY3" fmla="*/ 6506308 h 6506308"/>
              <a:gd name="connsiteX4" fmla="*/ 10580047 w 12162662"/>
              <a:gd name="connsiteY4" fmla="*/ 5539154 h 6506308"/>
              <a:gd name="connsiteX5" fmla="*/ 11846139 w 12162662"/>
              <a:gd name="connsiteY5" fmla="*/ 4308231 h 6506308"/>
              <a:gd name="connsiteX6" fmla="*/ 12162662 w 12162662"/>
              <a:gd name="connsiteY6" fmla="*/ 1740877 h 6506308"/>
              <a:gd name="connsiteX7" fmla="*/ 11213093 w 12162662"/>
              <a:gd name="connsiteY7" fmla="*/ 0 h 6506308"/>
              <a:gd name="connsiteX8" fmla="*/ 363385 w 12162662"/>
              <a:gd name="connsiteY8" fmla="*/ 3464170 h 6506308"/>
              <a:gd name="connsiteX0" fmla="*/ 363385 w 12162662"/>
              <a:gd name="connsiteY0" fmla="*/ 3464170 h 6514350"/>
              <a:gd name="connsiteX1" fmla="*/ 275462 w 12162662"/>
              <a:gd name="connsiteY1" fmla="*/ 4448908 h 6514350"/>
              <a:gd name="connsiteX2" fmla="*/ 2614216 w 12162662"/>
              <a:gd name="connsiteY2" fmla="*/ 6312877 h 6514350"/>
              <a:gd name="connsiteX3" fmla="*/ 4302339 w 12162662"/>
              <a:gd name="connsiteY3" fmla="*/ 6506308 h 6514350"/>
              <a:gd name="connsiteX4" fmla="*/ 10580047 w 12162662"/>
              <a:gd name="connsiteY4" fmla="*/ 5539154 h 6514350"/>
              <a:gd name="connsiteX5" fmla="*/ 11846139 w 12162662"/>
              <a:gd name="connsiteY5" fmla="*/ 4308231 h 6514350"/>
              <a:gd name="connsiteX6" fmla="*/ 12162662 w 12162662"/>
              <a:gd name="connsiteY6" fmla="*/ 1740877 h 6514350"/>
              <a:gd name="connsiteX7" fmla="*/ 11213093 w 12162662"/>
              <a:gd name="connsiteY7" fmla="*/ 0 h 6514350"/>
              <a:gd name="connsiteX8" fmla="*/ 363385 w 12162662"/>
              <a:gd name="connsiteY8" fmla="*/ 3464170 h 6514350"/>
              <a:gd name="connsiteX0" fmla="*/ 363385 w 12162662"/>
              <a:gd name="connsiteY0" fmla="*/ 3464170 h 6582999"/>
              <a:gd name="connsiteX1" fmla="*/ 275462 w 12162662"/>
              <a:gd name="connsiteY1" fmla="*/ 4448908 h 6582999"/>
              <a:gd name="connsiteX2" fmla="*/ 2614216 w 12162662"/>
              <a:gd name="connsiteY2" fmla="*/ 6312877 h 6582999"/>
              <a:gd name="connsiteX3" fmla="*/ 4302339 w 12162662"/>
              <a:gd name="connsiteY3" fmla="*/ 6506308 h 6582999"/>
              <a:gd name="connsiteX4" fmla="*/ 10580047 w 12162662"/>
              <a:gd name="connsiteY4" fmla="*/ 5539154 h 6582999"/>
              <a:gd name="connsiteX5" fmla="*/ 11846139 w 12162662"/>
              <a:gd name="connsiteY5" fmla="*/ 4308231 h 6582999"/>
              <a:gd name="connsiteX6" fmla="*/ 12162662 w 12162662"/>
              <a:gd name="connsiteY6" fmla="*/ 1740877 h 6582999"/>
              <a:gd name="connsiteX7" fmla="*/ 11213093 w 12162662"/>
              <a:gd name="connsiteY7" fmla="*/ 0 h 6582999"/>
              <a:gd name="connsiteX8" fmla="*/ 363385 w 12162662"/>
              <a:gd name="connsiteY8" fmla="*/ 3464170 h 6582999"/>
              <a:gd name="connsiteX0" fmla="*/ 363385 w 12162662"/>
              <a:gd name="connsiteY0" fmla="*/ 3474330 h 6593159"/>
              <a:gd name="connsiteX1" fmla="*/ 275462 w 12162662"/>
              <a:gd name="connsiteY1" fmla="*/ 4459068 h 6593159"/>
              <a:gd name="connsiteX2" fmla="*/ 2614216 w 12162662"/>
              <a:gd name="connsiteY2" fmla="*/ 6323037 h 6593159"/>
              <a:gd name="connsiteX3" fmla="*/ 4302339 w 12162662"/>
              <a:gd name="connsiteY3" fmla="*/ 6516468 h 6593159"/>
              <a:gd name="connsiteX4" fmla="*/ 10580047 w 12162662"/>
              <a:gd name="connsiteY4" fmla="*/ 5549314 h 6593159"/>
              <a:gd name="connsiteX5" fmla="*/ 11846139 w 12162662"/>
              <a:gd name="connsiteY5" fmla="*/ 4318391 h 6593159"/>
              <a:gd name="connsiteX6" fmla="*/ 12162662 w 12162662"/>
              <a:gd name="connsiteY6" fmla="*/ 1751037 h 6593159"/>
              <a:gd name="connsiteX7" fmla="*/ 11172453 w 12162662"/>
              <a:gd name="connsiteY7" fmla="*/ 0 h 6593159"/>
              <a:gd name="connsiteX8" fmla="*/ 363385 w 12162662"/>
              <a:gd name="connsiteY8" fmla="*/ 3474330 h 6593159"/>
              <a:gd name="connsiteX0" fmla="*/ 363385 w 12162662"/>
              <a:gd name="connsiteY0" fmla="*/ 3501455 h 6620284"/>
              <a:gd name="connsiteX1" fmla="*/ 275462 w 12162662"/>
              <a:gd name="connsiteY1" fmla="*/ 4486193 h 6620284"/>
              <a:gd name="connsiteX2" fmla="*/ 2614216 w 12162662"/>
              <a:gd name="connsiteY2" fmla="*/ 6350162 h 6620284"/>
              <a:gd name="connsiteX3" fmla="*/ 4302339 w 12162662"/>
              <a:gd name="connsiteY3" fmla="*/ 6543593 h 6620284"/>
              <a:gd name="connsiteX4" fmla="*/ 10580047 w 12162662"/>
              <a:gd name="connsiteY4" fmla="*/ 5576439 h 6620284"/>
              <a:gd name="connsiteX5" fmla="*/ 11846139 w 12162662"/>
              <a:gd name="connsiteY5" fmla="*/ 4345516 h 6620284"/>
              <a:gd name="connsiteX6" fmla="*/ 12162662 w 12162662"/>
              <a:gd name="connsiteY6" fmla="*/ 1778162 h 6620284"/>
              <a:gd name="connsiteX7" fmla="*/ 11172453 w 12162662"/>
              <a:gd name="connsiteY7" fmla="*/ 27125 h 6620284"/>
              <a:gd name="connsiteX8" fmla="*/ 363385 w 12162662"/>
              <a:gd name="connsiteY8" fmla="*/ 3501455 h 6620284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92922"/>
              <a:gd name="connsiteY0" fmla="*/ 3537385 h 6656214"/>
              <a:gd name="connsiteX1" fmla="*/ 275462 w 12192922"/>
              <a:gd name="connsiteY1" fmla="*/ 4522123 h 6656214"/>
              <a:gd name="connsiteX2" fmla="*/ 2614216 w 12192922"/>
              <a:gd name="connsiteY2" fmla="*/ 6386092 h 6656214"/>
              <a:gd name="connsiteX3" fmla="*/ 4302339 w 12192922"/>
              <a:gd name="connsiteY3" fmla="*/ 6579523 h 6656214"/>
              <a:gd name="connsiteX4" fmla="*/ 10580047 w 12192922"/>
              <a:gd name="connsiteY4" fmla="*/ 5612369 h 6656214"/>
              <a:gd name="connsiteX5" fmla="*/ 11846139 w 12192922"/>
              <a:gd name="connsiteY5" fmla="*/ 4381446 h 6656214"/>
              <a:gd name="connsiteX6" fmla="*/ 12162662 w 12192922"/>
              <a:gd name="connsiteY6" fmla="*/ 1814092 h 6656214"/>
              <a:gd name="connsiteX7" fmla="*/ 11172453 w 12192922"/>
              <a:gd name="connsiteY7" fmla="*/ 63055 h 6656214"/>
              <a:gd name="connsiteX8" fmla="*/ 363385 w 12192922"/>
              <a:gd name="connsiteY8" fmla="*/ 3537385 h 66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922" h="6656214">
                <a:moveTo>
                  <a:pt x="363385" y="3537385"/>
                </a:moveTo>
                <a:cubicBezTo>
                  <a:pt x="-228630" y="3795292"/>
                  <a:pt x="23416" y="4352139"/>
                  <a:pt x="275462" y="4522123"/>
                </a:cubicBezTo>
                <a:lnTo>
                  <a:pt x="2614216" y="6386092"/>
                </a:lnTo>
                <a:cubicBezTo>
                  <a:pt x="3099433" y="6729539"/>
                  <a:pt x="3514906" y="6685527"/>
                  <a:pt x="4302339" y="6579523"/>
                </a:cubicBezTo>
                <a:lnTo>
                  <a:pt x="10580047" y="5612369"/>
                </a:lnTo>
                <a:cubicBezTo>
                  <a:pt x="11337358" y="5506861"/>
                  <a:pt x="11708588" y="5309914"/>
                  <a:pt x="11846139" y="4381446"/>
                </a:cubicBezTo>
                <a:lnTo>
                  <a:pt x="12162662" y="1814092"/>
                </a:lnTo>
                <a:cubicBezTo>
                  <a:pt x="12310112" y="285533"/>
                  <a:pt x="11908923" y="-186386"/>
                  <a:pt x="11172453" y="63055"/>
                </a:cubicBezTo>
                <a:lnTo>
                  <a:pt x="363385" y="3537385"/>
                </a:lnTo>
                <a:close/>
              </a:path>
            </a:pathLst>
          </a:custGeom>
          <a:solidFill>
            <a:srgbClr val="1B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876279EF-23C8-E54A-8DA3-25847C8A5D42}"/>
              </a:ext>
            </a:extLst>
          </p:cNvPr>
          <p:cNvSpPr/>
          <p:nvPr userDrawn="1"/>
        </p:nvSpPr>
        <p:spPr>
          <a:xfrm rot="19277991">
            <a:off x="-1026213" y="-2293425"/>
            <a:ext cx="13214420" cy="12904733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19AE579-E25E-DD4B-A341-E89899C62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8DA49EF-834E-2146-AAD9-32632FFBE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7EA69077-11E1-704C-9742-9EA24B93A8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D535AFD1-B119-A043-B2E6-BBA9E6E40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2230CA4-DBA1-6347-93E0-762613AC3136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E89E2ACC-E86F-704D-B541-E29EFABB26C2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179ADC"/>
                </a:solidFill>
              </a:rPr>
              <a:t>#</a:t>
            </a:r>
            <a:r>
              <a:rPr lang="en-US" sz="1400" dirty="0" err="1">
                <a:solidFill>
                  <a:srgbClr val="179ADC"/>
                </a:solidFill>
              </a:rPr>
              <a:t>UniversalHealth</a:t>
            </a:r>
            <a:endParaRPr lang="en-US" sz="1400" dirty="0">
              <a:solidFill>
                <a:srgbClr val="179ADC"/>
              </a:solidFill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="" xmlns:a16="http://schemas.microsoft.com/office/drawing/2014/main" id="{132B6547-316D-F74A-83E7-3B8907639B81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rgbClr val="179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Slide Number Placeholder 8">
            <a:extLst>
              <a:ext uri="{FF2B5EF4-FFF2-40B4-BE49-F238E27FC236}">
                <a16:creationId xmlns="" xmlns:a16="http://schemas.microsoft.com/office/drawing/2014/main" id="{81A028F9-457C-014F-BBD8-BDD719150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9ADC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0" name="Rectangle 159">
            <a:extLst>
              <a:ext uri="{FF2B5EF4-FFF2-40B4-BE49-F238E27FC236}">
                <a16:creationId xmlns="" xmlns:a16="http://schemas.microsoft.com/office/drawing/2014/main" id="{4E29BFDA-FA9A-8849-9230-B9F21DC56955}"/>
              </a:ext>
            </a:extLst>
          </p:cNvPr>
          <p:cNvSpPr/>
          <p:nvPr userDrawn="1"/>
        </p:nvSpPr>
        <p:spPr>
          <a:xfrm>
            <a:off x="0" y="-22561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161" name="Group 2">
            <a:extLst>
              <a:ext uri="{FF2B5EF4-FFF2-40B4-BE49-F238E27FC236}">
                <a16:creationId xmlns="" xmlns:a16="http://schemas.microsoft.com/office/drawing/2014/main" id="{1FB53231-4529-214E-8B9D-E0A77623E71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</p:grpSpPr>
        <p:sp>
          <p:nvSpPr>
            <p:cNvPr id="162" name="Freeform 383">
              <a:extLst>
                <a:ext uri="{FF2B5EF4-FFF2-40B4-BE49-F238E27FC236}">
                  <a16:creationId xmlns="" xmlns:a16="http://schemas.microsoft.com/office/drawing/2014/main" id="{65941179-BBA5-3C45-83EF-EB6850A26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384">
              <a:extLst>
                <a:ext uri="{FF2B5EF4-FFF2-40B4-BE49-F238E27FC236}">
                  <a16:creationId xmlns="" xmlns:a16="http://schemas.microsoft.com/office/drawing/2014/main" id="{623AB4D5-604D-E24A-B034-7542ACA0E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385">
              <a:extLst>
                <a:ext uri="{FF2B5EF4-FFF2-40B4-BE49-F238E27FC236}">
                  <a16:creationId xmlns="" xmlns:a16="http://schemas.microsoft.com/office/drawing/2014/main" id="{217AA758-6DA8-6B4F-AA5A-FCD7B0351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386">
              <a:extLst>
                <a:ext uri="{FF2B5EF4-FFF2-40B4-BE49-F238E27FC236}">
                  <a16:creationId xmlns="" xmlns:a16="http://schemas.microsoft.com/office/drawing/2014/main" id="{4D7E97DC-872F-2747-87A0-BB5EB6982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387">
              <a:extLst>
                <a:ext uri="{FF2B5EF4-FFF2-40B4-BE49-F238E27FC236}">
                  <a16:creationId xmlns="" xmlns:a16="http://schemas.microsoft.com/office/drawing/2014/main" id="{F6EED8A6-D755-FA42-A643-CCEC19185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388">
              <a:extLst>
                <a:ext uri="{FF2B5EF4-FFF2-40B4-BE49-F238E27FC236}">
                  <a16:creationId xmlns="" xmlns:a16="http://schemas.microsoft.com/office/drawing/2014/main" id="{785CD486-5A37-E64B-AE06-5E804C8FA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389">
              <a:extLst>
                <a:ext uri="{FF2B5EF4-FFF2-40B4-BE49-F238E27FC236}">
                  <a16:creationId xmlns="" xmlns:a16="http://schemas.microsoft.com/office/drawing/2014/main" id="{D6BF45C8-73C3-9E48-845B-EB2792A6A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390">
              <a:extLst>
                <a:ext uri="{FF2B5EF4-FFF2-40B4-BE49-F238E27FC236}">
                  <a16:creationId xmlns="" xmlns:a16="http://schemas.microsoft.com/office/drawing/2014/main" id="{9E02F399-79B4-9946-814D-7F5DA03E4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391">
              <a:extLst>
                <a:ext uri="{FF2B5EF4-FFF2-40B4-BE49-F238E27FC236}">
                  <a16:creationId xmlns="" xmlns:a16="http://schemas.microsoft.com/office/drawing/2014/main" id="{CE0F77BF-BC50-0A4F-8BF7-97CF5036C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392">
              <a:extLst>
                <a:ext uri="{FF2B5EF4-FFF2-40B4-BE49-F238E27FC236}">
                  <a16:creationId xmlns="" xmlns:a16="http://schemas.microsoft.com/office/drawing/2014/main" id="{6FBC46A6-E100-DB49-B007-11346D778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393">
              <a:extLst>
                <a:ext uri="{FF2B5EF4-FFF2-40B4-BE49-F238E27FC236}">
                  <a16:creationId xmlns="" xmlns:a16="http://schemas.microsoft.com/office/drawing/2014/main" id="{9EE92959-F55F-DB46-AA55-07912903C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394">
              <a:extLst>
                <a:ext uri="{FF2B5EF4-FFF2-40B4-BE49-F238E27FC236}">
                  <a16:creationId xmlns="" xmlns:a16="http://schemas.microsoft.com/office/drawing/2014/main" id="{28415E0D-E5FE-6746-9DCF-D1CD4C15C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395">
              <a:extLst>
                <a:ext uri="{FF2B5EF4-FFF2-40B4-BE49-F238E27FC236}">
                  <a16:creationId xmlns="" xmlns:a16="http://schemas.microsoft.com/office/drawing/2014/main" id="{7759F5BA-2226-1047-B1C6-9670EA499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396">
              <a:extLst>
                <a:ext uri="{FF2B5EF4-FFF2-40B4-BE49-F238E27FC236}">
                  <a16:creationId xmlns="" xmlns:a16="http://schemas.microsoft.com/office/drawing/2014/main" id="{5015EA0F-6A96-E543-A3D8-39C06AFC3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397">
              <a:extLst>
                <a:ext uri="{FF2B5EF4-FFF2-40B4-BE49-F238E27FC236}">
                  <a16:creationId xmlns="" xmlns:a16="http://schemas.microsoft.com/office/drawing/2014/main" id="{F9C3C94F-E124-1145-B12F-2B54A6559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398">
              <a:extLst>
                <a:ext uri="{FF2B5EF4-FFF2-40B4-BE49-F238E27FC236}">
                  <a16:creationId xmlns="" xmlns:a16="http://schemas.microsoft.com/office/drawing/2014/main" id="{217B5FF2-D15D-E04A-8CF5-E29F25E4E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399">
              <a:extLst>
                <a:ext uri="{FF2B5EF4-FFF2-40B4-BE49-F238E27FC236}">
                  <a16:creationId xmlns="" xmlns:a16="http://schemas.microsoft.com/office/drawing/2014/main" id="{34022F49-6C3B-3C43-A8B8-B8A01B9E3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400">
              <a:extLst>
                <a:ext uri="{FF2B5EF4-FFF2-40B4-BE49-F238E27FC236}">
                  <a16:creationId xmlns="" xmlns:a16="http://schemas.microsoft.com/office/drawing/2014/main" id="{66BD1FD6-60A3-4745-B760-4377FEF7B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401">
              <a:extLst>
                <a:ext uri="{FF2B5EF4-FFF2-40B4-BE49-F238E27FC236}">
                  <a16:creationId xmlns="" xmlns:a16="http://schemas.microsoft.com/office/drawing/2014/main" id="{CBE5EAB0-96D2-324D-A14B-A5C6BA55C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402">
              <a:extLst>
                <a:ext uri="{FF2B5EF4-FFF2-40B4-BE49-F238E27FC236}">
                  <a16:creationId xmlns="" xmlns:a16="http://schemas.microsoft.com/office/drawing/2014/main" id="{73BAE621-4AA9-F24E-AB66-C26D961C9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403">
              <a:extLst>
                <a:ext uri="{FF2B5EF4-FFF2-40B4-BE49-F238E27FC236}">
                  <a16:creationId xmlns="" xmlns:a16="http://schemas.microsoft.com/office/drawing/2014/main" id="{1951E94A-174E-8447-802B-48A6DD364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404">
              <a:extLst>
                <a:ext uri="{FF2B5EF4-FFF2-40B4-BE49-F238E27FC236}">
                  <a16:creationId xmlns="" xmlns:a16="http://schemas.microsoft.com/office/drawing/2014/main" id="{CD166DD8-CB01-B04C-B630-911C28881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405">
              <a:extLst>
                <a:ext uri="{FF2B5EF4-FFF2-40B4-BE49-F238E27FC236}">
                  <a16:creationId xmlns="" xmlns:a16="http://schemas.microsoft.com/office/drawing/2014/main" id="{957B158A-AD6C-F54E-B7F1-7E4BAB6B6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406">
              <a:extLst>
                <a:ext uri="{FF2B5EF4-FFF2-40B4-BE49-F238E27FC236}">
                  <a16:creationId xmlns="" xmlns:a16="http://schemas.microsoft.com/office/drawing/2014/main" id="{D4B9B2A5-AC79-8D46-A350-0F97E7CFB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407">
              <a:extLst>
                <a:ext uri="{FF2B5EF4-FFF2-40B4-BE49-F238E27FC236}">
                  <a16:creationId xmlns="" xmlns:a16="http://schemas.microsoft.com/office/drawing/2014/main" id="{EF2F8C61-3225-EF44-803C-51B4E0B1D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408">
              <a:extLst>
                <a:ext uri="{FF2B5EF4-FFF2-40B4-BE49-F238E27FC236}">
                  <a16:creationId xmlns="" xmlns:a16="http://schemas.microsoft.com/office/drawing/2014/main" id="{1866141E-2658-0847-80A9-004F56B35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409">
              <a:extLst>
                <a:ext uri="{FF2B5EF4-FFF2-40B4-BE49-F238E27FC236}">
                  <a16:creationId xmlns="" xmlns:a16="http://schemas.microsoft.com/office/drawing/2014/main" id="{4D7DDE90-BDF3-6E43-BB9D-6829CB96E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410">
              <a:extLst>
                <a:ext uri="{FF2B5EF4-FFF2-40B4-BE49-F238E27FC236}">
                  <a16:creationId xmlns="" xmlns:a16="http://schemas.microsoft.com/office/drawing/2014/main" id="{4DEDF9F0-2958-8C46-86E9-FDC498588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411">
              <a:extLst>
                <a:ext uri="{FF2B5EF4-FFF2-40B4-BE49-F238E27FC236}">
                  <a16:creationId xmlns="" xmlns:a16="http://schemas.microsoft.com/office/drawing/2014/main" id="{A23C2CE5-79E6-CA41-BD8F-730F8A6EF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412">
              <a:extLst>
                <a:ext uri="{FF2B5EF4-FFF2-40B4-BE49-F238E27FC236}">
                  <a16:creationId xmlns="" xmlns:a16="http://schemas.microsoft.com/office/drawing/2014/main" id="{40FD6F5A-AA09-B049-B0B6-C551504D4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413">
              <a:extLst>
                <a:ext uri="{FF2B5EF4-FFF2-40B4-BE49-F238E27FC236}">
                  <a16:creationId xmlns="" xmlns:a16="http://schemas.microsoft.com/office/drawing/2014/main" id="{CDFD07FA-7B88-534B-8C60-92E08D141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414">
              <a:extLst>
                <a:ext uri="{FF2B5EF4-FFF2-40B4-BE49-F238E27FC236}">
                  <a16:creationId xmlns="" xmlns:a16="http://schemas.microsoft.com/office/drawing/2014/main" id="{5B5112B9-B9CF-1B47-ABA9-08B5AB3CC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415">
              <a:extLst>
                <a:ext uri="{FF2B5EF4-FFF2-40B4-BE49-F238E27FC236}">
                  <a16:creationId xmlns="" xmlns:a16="http://schemas.microsoft.com/office/drawing/2014/main" id="{E20B4F7B-CE56-EC49-976C-7ECD81443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416">
              <a:extLst>
                <a:ext uri="{FF2B5EF4-FFF2-40B4-BE49-F238E27FC236}">
                  <a16:creationId xmlns="" xmlns:a16="http://schemas.microsoft.com/office/drawing/2014/main" id="{4450975C-EA38-D74A-9FD6-BB1056747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417">
              <a:extLst>
                <a:ext uri="{FF2B5EF4-FFF2-40B4-BE49-F238E27FC236}">
                  <a16:creationId xmlns="" xmlns:a16="http://schemas.microsoft.com/office/drawing/2014/main" id="{039DDEB4-3952-7E43-A25C-2E810567C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418">
              <a:extLst>
                <a:ext uri="{FF2B5EF4-FFF2-40B4-BE49-F238E27FC236}">
                  <a16:creationId xmlns="" xmlns:a16="http://schemas.microsoft.com/office/drawing/2014/main" id="{D8B0EBCA-33CD-D549-8491-777CD8027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419">
              <a:extLst>
                <a:ext uri="{FF2B5EF4-FFF2-40B4-BE49-F238E27FC236}">
                  <a16:creationId xmlns="" xmlns:a16="http://schemas.microsoft.com/office/drawing/2014/main" id="{B5791381-4B0A-544D-97A0-1B70765F8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420">
              <a:extLst>
                <a:ext uri="{FF2B5EF4-FFF2-40B4-BE49-F238E27FC236}">
                  <a16:creationId xmlns="" xmlns:a16="http://schemas.microsoft.com/office/drawing/2014/main" id="{F5B416BB-7895-6048-809D-52C421915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421">
              <a:extLst>
                <a:ext uri="{FF2B5EF4-FFF2-40B4-BE49-F238E27FC236}">
                  <a16:creationId xmlns="" xmlns:a16="http://schemas.microsoft.com/office/drawing/2014/main" id="{E6BA3C20-7F80-4F49-BE8B-F9DEE5CBA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422">
              <a:extLst>
                <a:ext uri="{FF2B5EF4-FFF2-40B4-BE49-F238E27FC236}">
                  <a16:creationId xmlns="" xmlns:a16="http://schemas.microsoft.com/office/drawing/2014/main" id="{1DCE25FC-2750-8141-B421-AA688C9A4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423">
              <a:extLst>
                <a:ext uri="{FF2B5EF4-FFF2-40B4-BE49-F238E27FC236}">
                  <a16:creationId xmlns="" xmlns:a16="http://schemas.microsoft.com/office/drawing/2014/main" id="{6F31D4D5-07BD-5846-8778-24928F7F3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424">
              <a:extLst>
                <a:ext uri="{FF2B5EF4-FFF2-40B4-BE49-F238E27FC236}">
                  <a16:creationId xmlns="" xmlns:a16="http://schemas.microsoft.com/office/drawing/2014/main" id="{B4AC524F-8DE2-FD47-AC35-F362D7670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425">
              <a:extLst>
                <a:ext uri="{FF2B5EF4-FFF2-40B4-BE49-F238E27FC236}">
                  <a16:creationId xmlns="" xmlns:a16="http://schemas.microsoft.com/office/drawing/2014/main" id="{D035B072-6EB3-E14F-9174-0B7D68FE8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426">
              <a:extLst>
                <a:ext uri="{FF2B5EF4-FFF2-40B4-BE49-F238E27FC236}">
                  <a16:creationId xmlns="" xmlns:a16="http://schemas.microsoft.com/office/drawing/2014/main" id="{BFCAD5A9-E61C-5A43-9EAD-FEB609DD5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427">
              <a:extLst>
                <a:ext uri="{FF2B5EF4-FFF2-40B4-BE49-F238E27FC236}">
                  <a16:creationId xmlns="" xmlns:a16="http://schemas.microsoft.com/office/drawing/2014/main" id="{30257744-37A7-7743-BEA6-7420E1B23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428">
              <a:extLst>
                <a:ext uri="{FF2B5EF4-FFF2-40B4-BE49-F238E27FC236}">
                  <a16:creationId xmlns="" xmlns:a16="http://schemas.microsoft.com/office/drawing/2014/main" id="{2985C711-DF5D-8B4B-A046-E23510EBC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429">
              <a:extLst>
                <a:ext uri="{FF2B5EF4-FFF2-40B4-BE49-F238E27FC236}">
                  <a16:creationId xmlns="" xmlns:a16="http://schemas.microsoft.com/office/drawing/2014/main" id="{8ACF1CB2-682C-FA41-862D-0DE5D7B26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430">
              <a:extLst>
                <a:ext uri="{FF2B5EF4-FFF2-40B4-BE49-F238E27FC236}">
                  <a16:creationId xmlns="" xmlns:a16="http://schemas.microsoft.com/office/drawing/2014/main" id="{3A32507E-457B-1449-A209-715578646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431">
              <a:extLst>
                <a:ext uri="{FF2B5EF4-FFF2-40B4-BE49-F238E27FC236}">
                  <a16:creationId xmlns="" xmlns:a16="http://schemas.microsoft.com/office/drawing/2014/main" id="{AC305E52-5407-B246-B657-45284A030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432">
              <a:extLst>
                <a:ext uri="{FF2B5EF4-FFF2-40B4-BE49-F238E27FC236}">
                  <a16:creationId xmlns="" xmlns:a16="http://schemas.microsoft.com/office/drawing/2014/main" id="{61517C6D-DC94-F642-B0C5-21EF192C1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433">
              <a:extLst>
                <a:ext uri="{FF2B5EF4-FFF2-40B4-BE49-F238E27FC236}">
                  <a16:creationId xmlns="" xmlns:a16="http://schemas.microsoft.com/office/drawing/2014/main" id="{1BC5AB76-BACC-6E42-9CDF-89162A54B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434">
              <a:extLst>
                <a:ext uri="{FF2B5EF4-FFF2-40B4-BE49-F238E27FC236}">
                  <a16:creationId xmlns="" xmlns:a16="http://schemas.microsoft.com/office/drawing/2014/main" id="{DEBFD6A8-8C4F-B44D-8E9A-2F5145830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435">
              <a:extLst>
                <a:ext uri="{FF2B5EF4-FFF2-40B4-BE49-F238E27FC236}">
                  <a16:creationId xmlns="" xmlns:a16="http://schemas.microsoft.com/office/drawing/2014/main" id="{EAB0DC73-BBA2-CD4D-B90F-4E1AEA489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436">
              <a:extLst>
                <a:ext uri="{FF2B5EF4-FFF2-40B4-BE49-F238E27FC236}">
                  <a16:creationId xmlns="" xmlns:a16="http://schemas.microsoft.com/office/drawing/2014/main" id="{524E475B-F4FC-C242-BD47-9D8D70FEE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437">
              <a:extLst>
                <a:ext uri="{FF2B5EF4-FFF2-40B4-BE49-F238E27FC236}">
                  <a16:creationId xmlns="" xmlns:a16="http://schemas.microsoft.com/office/drawing/2014/main" id="{FC64B6AD-4335-E845-A356-2A8D6B3D1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438">
              <a:extLst>
                <a:ext uri="{FF2B5EF4-FFF2-40B4-BE49-F238E27FC236}">
                  <a16:creationId xmlns="" xmlns:a16="http://schemas.microsoft.com/office/drawing/2014/main" id="{D677FFE1-FEAF-D543-8451-49BA0E370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439">
              <a:extLst>
                <a:ext uri="{FF2B5EF4-FFF2-40B4-BE49-F238E27FC236}">
                  <a16:creationId xmlns="" xmlns:a16="http://schemas.microsoft.com/office/drawing/2014/main" id="{2206D6FA-FE1A-6B44-9798-D91950BBD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440">
              <a:extLst>
                <a:ext uri="{FF2B5EF4-FFF2-40B4-BE49-F238E27FC236}">
                  <a16:creationId xmlns="" xmlns:a16="http://schemas.microsoft.com/office/drawing/2014/main" id="{A15187EB-823A-C04A-8BE1-2E9889D0C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441">
              <a:extLst>
                <a:ext uri="{FF2B5EF4-FFF2-40B4-BE49-F238E27FC236}">
                  <a16:creationId xmlns="" xmlns:a16="http://schemas.microsoft.com/office/drawing/2014/main" id="{B8A8FF5B-6176-244C-AF59-0B56DCA3A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442">
              <a:extLst>
                <a:ext uri="{FF2B5EF4-FFF2-40B4-BE49-F238E27FC236}">
                  <a16:creationId xmlns="" xmlns:a16="http://schemas.microsoft.com/office/drawing/2014/main" id="{6947EEAD-938B-8343-95D4-0A7FD9BE6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443">
              <a:extLst>
                <a:ext uri="{FF2B5EF4-FFF2-40B4-BE49-F238E27FC236}">
                  <a16:creationId xmlns="" xmlns:a16="http://schemas.microsoft.com/office/drawing/2014/main" id="{EA0982DB-5FE3-EF46-91E7-137B70B21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444">
              <a:extLst>
                <a:ext uri="{FF2B5EF4-FFF2-40B4-BE49-F238E27FC236}">
                  <a16:creationId xmlns="" xmlns:a16="http://schemas.microsoft.com/office/drawing/2014/main" id="{6D283F74-20D1-CA42-9876-C74BE03FE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445">
              <a:extLst>
                <a:ext uri="{FF2B5EF4-FFF2-40B4-BE49-F238E27FC236}">
                  <a16:creationId xmlns="" xmlns:a16="http://schemas.microsoft.com/office/drawing/2014/main" id="{64724D08-632D-A545-884D-50BCE0FC4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446">
              <a:extLst>
                <a:ext uri="{FF2B5EF4-FFF2-40B4-BE49-F238E27FC236}">
                  <a16:creationId xmlns="" xmlns:a16="http://schemas.microsoft.com/office/drawing/2014/main" id="{3586B237-8ACD-0747-A6CE-D38DE306F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447">
              <a:extLst>
                <a:ext uri="{FF2B5EF4-FFF2-40B4-BE49-F238E27FC236}">
                  <a16:creationId xmlns="" xmlns:a16="http://schemas.microsoft.com/office/drawing/2014/main" id="{78D50959-6FAE-434C-888A-F16BB7423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448">
              <a:extLst>
                <a:ext uri="{FF2B5EF4-FFF2-40B4-BE49-F238E27FC236}">
                  <a16:creationId xmlns="" xmlns:a16="http://schemas.microsoft.com/office/drawing/2014/main" id="{FA1D8A11-A8BD-F140-9990-486138703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449">
              <a:extLst>
                <a:ext uri="{FF2B5EF4-FFF2-40B4-BE49-F238E27FC236}">
                  <a16:creationId xmlns="" xmlns:a16="http://schemas.microsoft.com/office/drawing/2014/main" id="{4B68A8E9-1D4A-C446-A87C-E9AB60878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450">
              <a:extLst>
                <a:ext uri="{FF2B5EF4-FFF2-40B4-BE49-F238E27FC236}">
                  <a16:creationId xmlns="" xmlns:a16="http://schemas.microsoft.com/office/drawing/2014/main" id="{68D4A29A-8D67-8544-9372-B8EECFA60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451">
              <a:extLst>
                <a:ext uri="{FF2B5EF4-FFF2-40B4-BE49-F238E27FC236}">
                  <a16:creationId xmlns="" xmlns:a16="http://schemas.microsoft.com/office/drawing/2014/main" id="{25EF3EB8-927B-344A-87B7-2CC665333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452">
              <a:extLst>
                <a:ext uri="{FF2B5EF4-FFF2-40B4-BE49-F238E27FC236}">
                  <a16:creationId xmlns="" xmlns:a16="http://schemas.microsoft.com/office/drawing/2014/main" id="{F90FEB1F-1BFB-0B47-AC66-75B0E5742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453">
              <a:extLst>
                <a:ext uri="{FF2B5EF4-FFF2-40B4-BE49-F238E27FC236}">
                  <a16:creationId xmlns="" xmlns:a16="http://schemas.microsoft.com/office/drawing/2014/main" id="{A7C865CB-2ED4-C74D-8E22-2DD809148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454">
              <a:extLst>
                <a:ext uri="{FF2B5EF4-FFF2-40B4-BE49-F238E27FC236}">
                  <a16:creationId xmlns="" xmlns:a16="http://schemas.microsoft.com/office/drawing/2014/main" id="{F82539BC-DE70-1E43-BA48-8FC22EFB1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455">
              <a:extLst>
                <a:ext uri="{FF2B5EF4-FFF2-40B4-BE49-F238E27FC236}">
                  <a16:creationId xmlns="" xmlns:a16="http://schemas.microsoft.com/office/drawing/2014/main" id="{689C81B0-EABD-604B-8DDE-B45A62E8C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456">
              <a:extLst>
                <a:ext uri="{FF2B5EF4-FFF2-40B4-BE49-F238E27FC236}">
                  <a16:creationId xmlns="" xmlns:a16="http://schemas.microsoft.com/office/drawing/2014/main" id="{EFD53A30-3EDB-B14B-A370-33697EF9B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457">
              <a:extLst>
                <a:ext uri="{FF2B5EF4-FFF2-40B4-BE49-F238E27FC236}">
                  <a16:creationId xmlns="" xmlns:a16="http://schemas.microsoft.com/office/drawing/2014/main" id="{637ADCEB-4077-4A4E-840D-798142316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458">
              <a:extLst>
                <a:ext uri="{FF2B5EF4-FFF2-40B4-BE49-F238E27FC236}">
                  <a16:creationId xmlns="" xmlns:a16="http://schemas.microsoft.com/office/drawing/2014/main" id="{02269CD3-C3A8-C644-A298-685475EBB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459">
              <a:extLst>
                <a:ext uri="{FF2B5EF4-FFF2-40B4-BE49-F238E27FC236}">
                  <a16:creationId xmlns="" xmlns:a16="http://schemas.microsoft.com/office/drawing/2014/main" id="{B80F59F5-CBB8-3044-9FE7-79899774F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460">
              <a:extLst>
                <a:ext uri="{FF2B5EF4-FFF2-40B4-BE49-F238E27FC236}">
                  <a16:creationId xmlns="" xmlns:a16="http://schemas.microsoft.com/office/drawing/2014/main" id="{CF347EDA-D20B-974F-A944-A4FD3F8E4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461">
              <a:extLst>
                <a:ext uri="{FF2B5EF4-FFF2-40B4-BE49-F238E27FC236}">
                  <a16:creationId xmlns="" xmlns:a16="http://schemas.microsoft.com/office/drawing/2014/main" id="{1AEC45E3-06F5-B149-A148-7ECA20044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462">
              <a:extLst>
                <a:ext uri="{FF2B5EF4-FFF2-40B4-BE49-F238E27FC236}">
                  <a16:creationId xmlns="" xmlns:a16="http://schemas.microsoft.com/office/drawing/2014/main" id="{E920E6AF-3ED2-F34F-A3E6-4792A1F9E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463">
              <a:extLst>
                <a:ext uri="{FF2B5EF4-FFF2-40B4-BE49-F238E27FC236}">
                  <a16:creationId xmlns="" xmlns:a16="http://schemas.microsoft.com/office/drawing/2014/main" id="{BC6720F1-647A-E84F-9A94-37C7C6A96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464">
              <a:extLst>
                <a:ext uri="{FF2B5EF4-FFF2-40B4-BE49-F238E27FC236}">
                  <a16:creationId xmlns="" xmlns:a16="http://schemas.microsoft.com/office/drawing/2014/main" id="{727445A7-5C56-DB43-9ECC-0FCF32BA4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465">
              <a:extLst>
                <a:ext uri="{FF2B5EF4-FFF2-40B4-BE49-F238E27FC236}">
                  <a16:creationId xmlns="" xmlns:a16="http://schemas.microsoft.com/office/drawing/2014/main" id="{55CCFCBA-11DF-BF4D-9323-C3E993B29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466">
              <a:extLst>
                <a:ext uri="{FF2B5EF4-FFF2-40B4-BE49-F238E27FC236}">
                  <a16:creationId xmlns="" xmlns:a16="http://schemas.microsoft.com/office/drawing/2014/main" id="{2704BF8A-DF69-904A-AA75-C4E1A0D06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467">
              <a:extLst>
                <a:ext uri="{FF2B5EF4-FFF2-40B4-BE49-F238E27FC236}">
                  <a16:creationId xmlns="" xmlns:a16="http://schemas.microsoft.com/office/drawing/2014/main" id="{C48A7BAB-8053-864A-B7DF-3A4F8F19F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468">
              <a:extLst>
                <a:ext uri="{FF2B5EF4-FFF2-40B4-BE49-F238E27FC236}">
                  <a16:creationId xmlns="" xmlns:a16="http://schemas.microsoft.com/office/drawing/2014/main" id="{1CD8A24A-25F5-E04F-8B07-0FE1FDF4C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469">
              <a:extLst>
                <a:ext uri="{FF2B5EF4-FFF2-40B4-BE49-F238E27FC236}">
                  <a16:creationId xmlns="" xmlns:a16="http://schemas.microsoft.com/office/drawing/2014/main" id="{3EA6808D-88E8-6C41-945C-2BFEE109E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470">
              <a:extLst>
                <a:ext uri="{FF2B5EF4-FFF2-40B4-BE49-F238E27FC236}">
                  <a16:creationId xmlns="" xmlns:a16="http://schemas.microsoft.com/office/drawing/2014/main" id="{10121354-C4EB-C244-BB4C-B0E215259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471">
              <a:extLst>
                <a:ext uri="{FF2B5EF4-FFF2-40B4-BE49-F238E27FC236}">
                  <a16:creationId xmlns="" xmlns:a16="http://schemas.microsoft.com/office/drawing/2014/main" id="{6DD71D40-DD88-D641-8820-42AFA12D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472">
              <a:extLst>
                <a:ext uri="{FF2B5EF4-FFF2-40B4-BE49-F238E27FC236}">
                  <a16:creationId xmlns="" xmlns:a16="http://schemas.microsoft.com/office/drawing/2014/main" id="{4AD4A5C1-5692-D44E-86BB-59CD8D201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473">
              <a:extLst>
                <a:ext uri="{FF2B5EF4-FFF2-40B4-BE49-F238E27FC236}">
                  <a16:creationId xmlns="" xmlns:a16="http://schemas.microsoft.com/office/drawing/2014/main" id="{5BF541D3-1C86-9E4F-A957-1D7500C4A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474">
              <a:extLst>
                <a:ext uri="{FF2B5EF4-FFF2-40B4-BE49-F238E27FC236}">
                  <a16:creationId xmlns="" xmlns:a16="http://schemas.microsoft.com/office/drawing/2014/main" id="{0FB2F7FC-FD8E-0141-8660-DE9EF1BAB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475">
              <a:extLst>
                <a:ext uri="{FF2B5EF4-FFF2-40B4-BE49-F238E27FC236}">
                  <a16:creationId xmlns="" xmlns:a16="http://schemas.microsoft.com/office/drawing/2014/main" id="{AE33AB17-ACD5-4C46-B673-24A5E6266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476">
              <a:extLst>
                <a:ext uri="{FF2B5EF4-FFF2-40B4-BE49-F238E27FC236}">
                  <a16:creationId xmlns="" xmlns:a16="http://schemas.microsoft.com/office/drawing/2014/main" id="{3392FB9A-081D-A34F-B5C5-2A1575550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477">
              <a:extLst>
                <a:ext uri="{FF2B5EF4-FFF2-40B4-BE49-F238E27FC236}">
                  <a16:creationId xmlns="" xmlns:a16="http://schemas.microsoft.com/office/drawing/2014/main" id="{628F2528-C8BF-CB4F-868A-3AB41CAE0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478">
              <a:extLst>
                <a:ext uri="{FF2B5EF4-FFF2-40B4-BE49-F238E27FC236}">
                  <a16:creationId xmlns="" xmlns:a16="http://schemas.microsoft.com/office/drawing/2014/main" id="{6B98D67D-FE71-B14F-80CB-A4E43B987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479">
              <a:extLst>
                <a:ext uri="{FF2B5EF4-FFF2-40B4-BE49-F238E27FC236}">
                  <a16:creationId xmlns="" xmlns:a16="http://schemas.microsoft.com/office/drawing/2014/main" id="{22F0EE94-9EF0-C94E-AE2F-CB0379A7C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480">
              <a:extLst>
                <a:ext uri="{FF2B5EF4-FFF2-40B4-BE49-F238E27FC236}">
                  <a16:creationId xmlns="" xmlns:a16="http://schemas.microsoft.com/office/drawing/2014/main" id="{785D1611-580C-BB43-92EC-D1F118E1C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481">
              <a:extLst>
                <a:ext uri="{FF2B5EF4-FFF2-40B4-BE49-F238E27FC236}">
                  <a16:creationId xmlns="" xmlns:a16="http://schemas.microsoft.com/office/drawing/2014/main" id="{D11F894E-37AB-874A-A1F0-5885F68FB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482">
              <a:extLst>
                <a:ext uri="{FF2B5EF4-FFF2-40B4-BE49-F238E27FC236}">
                  <a16:creationId xmlns="" xmlns:a16="http://schemas.microsoft.com/office/drawing/2014/main" id="{4B13BF9C-9C65-7F4C-9A1B-78A150062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483">
              <a:extLst>
                <a:ext uri="{FF2B5EF4-FFF2-40B4-BE49-F238E27FC236}">
                  <a16:creationId xmlns="" xmlns:a16="http://schemas.microsoft.com/office/drawing/2014/main" id="{20EEAA3A-F316-034A-A908-516448A21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484">
              <a:extLst>
                <a:ext uri="{FF2B5EF4-FFF2-40B4-BE49-F238E27FC236}">
                  <a16:creationId xmlns="" xmlns:a16="http://schemas.microsoft.com/office/drawing/2014/main" id="{3CC5414E-3252-7140-BE6A-89B7093AA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485">
              <a:extLst>
                <a:ext uri="{FF2B5EF4-FFF2-40B4-BE49-F238E27FC236}">
                  <a16:creationId xmlns="" xmlns:a16="http://schemas.microsoft.com/office/drawing/2014/main" id="{75391EB2-AE4D-1445-BE76-B7CA12E51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486">
              <a:extLst>
                <a:ext uri="{FF2B5EF4-FFF2-40B4-BE49-F238E27FC236}">
                  <a16:creationId xmlns="" xmlns:a16="http://schemas.microsoft.com/office/drawing/2014/main" id="{5E252CA8-41D6-C048-8BC9-50B4D905C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487">
              <a:extLst>
                <a:ext uri="{FF2B5EF4-FFF2-40B4-BE49-F238E27FC236}">
                  <a16:creationId xmlns="" xmlns:a16="http://schemas.microsoft.com/office/drawing/2014/main" id="{4FF966A8-4CA5-1D4A-A107-B96868675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488">
              <a:extLst>
                <a:ext uri="{FF2B5EF4-FFF2-40B4-BE49-F238E27FC236}">
                  <a16:creationId xmlns="" xmlns:a16="http://schemas.microsoft.com/office/drawing/2014/main" id="{A0AB1F15-18B3-8F47-9809-FE17BE450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489">
              <a:extLst>
                <a:ext uri="{FF2B5EF4-FFF2-40B4-BE49-F238E27FC236}">
                  <a16:creationId xmlns="" xmlns:a16="http://schemas.microsoft.com/office/drawing/2014/main" id="{6AA763EA-5FC5-6D44-BB37-FF5C7ACEE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490">
              <a:extLst>
                <a:ext uri="{FF2B5EF4-FFF2-40B4-BE49-F238E27FC236}">
                  <a16:creationId xmlns="" xmlns:a16="http://schemas.microsoft.com/office/drawing/2014/main" id="{EFF8B994-31B9-CF40-BC96-BDFAEC38F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491">
              <a:extLst>
                <a:ext uri="{FF2B5EF4-FFF2-40B4-BE49-F238E27FC236}">
                  <a16:creationId xmlns="" xmlns:a16="http://schemas.microsoft.com/office/drawing/2014/main" id="{6ADC93CF-5448-D048-8EDB-7CACE3A42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492">
              <a:extLst>
                <a:ext uri="{FF2B5EF4-FFF2-40B4-BE49-F238E27FC236}">
                  <a16:creationId xmlns="" xmlns:a16="http://schemas.microsoft.com/office/drawing/2014/main" id="{8C31C5D4-9D2F-2D46-B2D0-DA18688E0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493">
              <a:extLst>
                <a:ext uri="{FF2B5EF4-FFF2-40B4-BE49-F238E27FC236}">
                  <a16:creationId xmlns="" xmlns:a16="http://schemas.microsoft.com/office/drawing/2014/main" id="{C86E6B14-31B9-3047-8B92-A29F379A0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494">
              <a:extLst>
                <a:ext uri="{FF2B5EF4-FFF2-40B4-BE49-F238E27FC236}">
                  <a16:creationId xmlns="" xmlns:a16="http://schemas.microsoft.com/office/drawing/2014/main" id="{F4EC48D1-109B-DC43-BAD5-098A58C0D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495">
              <a:extLst>
                <a:ext uri="{FF2B5EF4-FFF2-40B4-BE49-F238E27FC236}">
                  <a16:creationId xmlns="" xmlns:a16="http://schemas.microsoft.com/office/drawing/2014/main" id="{F1D482B9-3644-4E4A-9C43-34325115D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496">
              <a:extLst>
                <a:ext uri="{FF2B5EF4-FFF2-40B4-BE49-F238E27FC236}">
                  <a16:creationId xmlns="" xmlns:a16="http://schemas.microsoft.com/office/drawing/2014/main" id="{AD614ACC-89F7-304E-A64F-3D754F69C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497">
              <a:extLst>
                <a:ext uri="{FF2B5EF4-FFF2-40B4-BE49-F238E27FC236}">
                  <a16:creationId xmlns="" xmlns:a16="http://schemas.microsoft.com/office/drawing/2014/main" id="{A9ABBB82-746E-B640-B915-44E88A86E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498">
              <a:extLst>
                <a:ext uri="{FF2B5EF4-FFF2-40B4-BE49-F238E27FC236}">
                  <a16:creationId xmlns="" xmlns:a16="http://schemas.microsoft.com/office/drawing/2014/main" id="{885A5B20-5600-F044-BF35-7FA5D35F4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499">
              <a:extLst>
                <a:ext uri="{FF2B5EF4-FFF2-40B4-BE49-F238E27FC236}">
                  <a16:creationId xmlns="" xmlns:a16="http://schemas.microsoft.com/office/drawing/2014/main" id="{BEF915BD-685C-C045-B3C6-79D84C1D2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500">
              <a:extLst>
                <a:ext uri="{FF2B5EF4-FFF2-40B4-BE49-F238E27FC236}">
                  <a16:creationId xmlns="" xmlns:a16="http://schemas.microsoft.com/office/drawing/2014/main" id="{A9C4E36C-CA5F-C34C-B817-77DB5920B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501">
              <a:extLst>
                <a:ext uri="{FF2B5EF4-FFF2-40B4-BE49-F238E27FC236}">
                  <a16:creationId xmlns="" xmlns:a16="http://schemas.microsoft.com/office/drawing/2014/main" id="{187FC938-59D4-D54B-B8FD-15174F4B9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502">
              <a:extLst>
                <a:ext uri="{FF2B5EF4-FFF2-40B4-BE49-F238E27FC236}">
                  <a16:creationId xmlns="" xmlns:a16="http://schemas.microsoft.com/office/drawing/2014/main" id="{7AE508DB-F68E-BF40-8046-8E07EC32B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503">
              <a:extLst>
                <a:ext uri="{FF2B5EF4-FFF2-40B4-BE49-F238E27FC236}">
                  <a16:creationId xmlns="" xmlns:a16="http://schemas.microsoft.com/office/drawing/2014/main" id="{F738FAA6-A567-D544-A2A0-C2CC027BE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504">
              <a:extLst>
                <a:ext uri="{FF2B5EF4-FFF2-40B4-BE49-F238E27FC236}">
                  <a16:creationId xmlns="" xmlns:a16="http://schemas.microsoft.com/office/drawing/2014/main" id="{F4DC44B0-222A-8D47-9386-579376C93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505">
              <a:extLst>
                <a:ext uri="{FF2B5EF4-FFF2-40B4-BE49-F238E27FC236}">
                  <a16:creationId xmlns="" xmlns:a16="http://schemas.microsoft.com/office/drawing/2014/main" id="{45ABAEBE-0AC8-8A4E-9D0A-ACDA332AF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506">
              <a:extLst>
                <a:ext uri="{FF2B5EF4-FFF2-40B4-BE49-F238E27FC236}">
                  <a16:creationId xmlns="" xmlns:a16="http://schemas.microsoft.com/office/drawing/2014/main" id="{C389B2E0-DD49-7A41-B280-FF0DACBD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507">
              <a:extLst>
                <a:ext uri="{FF2B5EF4-FFF2-40B4-BE49-F238E27FC236}">
                  <a16:creationId xmlns="" xmlns:a16="http://schemas.microsoft.com/office/drawing/2014/main" id="{2D1CDB6E-53AE-A240-8A1F-A0944495D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508">
              <a:extLst>
                <a:ext uri="{FF2B5EF4-FFF2-40B4-BE49-F238E27FC236}">
                  <a16:creationId xmlns="" xmlns:a16="http://schemas.microsoft.com/office/drawing/2014/main" id="{C64807CB-FA7A-3740-859E-26C92341C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509">
              <a:extLst>
                <a:ext uri="{FF2B5EF4-FFF2-40B4-BE49-F238E27FC236}">
                  <a16:creationId xmlns="" xmlns:a16="http://schemas.microsoft.com/office/drawing/2014/main" id="{0A9E7974-3317-BC4D-8AEC-51A3441E6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510">
              <a:extLst>
                <a:ext uri="{FF2B5EF4-FFF2-40B4-BE49-F238E27FC236}">
                  <a16:creationId xmlns="" xmlns:a16="http://schemas.microsoft.com/office/drawing/2014/main" id="{6E7034D5-A0E5-BB43-8A96-A6D6741C2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511">
              <a:extLst>
                <a:ext uri="{FF2B5EF4-FFF2-40B4-BE49-F238E27FC236}">
                  <a16:creationId xmlns="" xmlns:a16="http://schemas.microsoft.com/office/drawing/2014/main" id="{8B156590-4BC3-124B-8808-5ABFEE188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512">
              <a:extLst>
                <a:ext uri="{FF2B5EF4-FFF2-40B4-BE49-F238E27FC236}">
                  <a16:creationId xmlns="" xmlns:a16="http://schemas.microsoft.com/office/drawing/2014/main" id="{EA134341-93C6-D648-A0E3-DA8897616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513">
              <a:extLst>
                <a:ext uri="{FF2B5EF4-FFF2-40B4-BE49-F238E27FC236}">
                  <a16:creationId xmlns="" xmlns:a16="http://schemas.microsoft.com/office/drawing/2014/main" id="{C4EAD240-0ED1-F041-93E1-E4DC115EF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514">
              <a:extLst>
                <a:ext uri="{FF2B5EF4-FFF2-40B4-BE49-F238E27FC236}">
                  <a16:creationId xmlns="" xmlns:a16="http://schemas.microsoft.com/office/drawing/2014/main" id="{FD3A0DE0-12E5-DE4B-BDCF-BBB8DF63F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515">
              <a:extLst>
                <a:ext uri="{FF2B5EF4-FFF2-40B4-BE49-F238E27FC236}">
                  <a16:creationId xmlns="" xmlns:a16="http://schemas.microsoft.com/office/drawing/2014/main" id="{6F7BABD7-9624-3146-B326-2A522E3FD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516">
              <a:extLst>
                <a:ext uri="{FF2B5EF4-FFF2-40B4-BE49-F238E27FC236}">
                  <a16:creationId xmlns="" xmlns:a16="http://schemas.microsoft.com/office/drawing/2014/main" id="{054CED3E-7419-2E42-8103-D89C7F2FC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517">
              <a:extLst>
                <a:ext uri="{FF2B5EF4-FFF2-40B4-BE49-F238E27FC236}">
                  <a16:creationId xmlns="" xmlns:a16="http://schemas.microsoft.com/office/drawing/2014/main" id="{15F21848-4582-354E-AA07-2890FEBBD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518">
              <a:extLst>
                <a:ext uri="{FF2B5EF4-FFF2-40B4-BE49-F238E27FC236}">
                  <a16:creationId xmlns="" xmlns:a16="http://schemas.microsoft.com/office/drawing/2014/main" id="{CC7D45E1-B8AE-7A41-8918-6D524D1B2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519">
              <a:extLst>
                <a:ext uri="{FF2B5EF4-FFF2-40B4-BE49-F238E27FC236}">
                  <a16:creationId xmlns="" xmlns:a16="http://schemas.microsoft.com/office/drawing/2014/main" id="{B3B1DBD9-11F1-7D41-A7C0-B1CF4ECE4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520">
              <a:extLst>
                <a:ext uri="{FF2B5EF4-FFF2-40B4-BE49-F238E27FC236}">
                  <a16:creationId xmlns="" xmlns:a16="http://schemas.microsoft.com/office/drawing/2014/main" id="{0D2950DF-87A4-754B-9AFF-D4807B6A0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521">
              <a:extLst>
                <a:ext uri="{FF2B5EF4-FFF2-40B4-BE49-F238E27FC236}">
                  <a16:creationId xmlns="" xmlns:a16="http://schemas.microsoft.com/office/drawing/2014/main" id="{E1E1D550-2DBC-6A49-87E1-661E08057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522">
              <a:extLst>
                <a:ext uri="{FF2B5EF4-FFF2-40B4-BE49-F238E27FC236}">
                  <a16:creationId xmlns="" xmlns:a16="http://schemas.microsoft.com/office/drawing/2014/main" id="{28110B13-5A9E-2C42-B187-66A9C7CB4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523">
              <a:extLst>
                <a:ext uri="{FF2B5EF4-FFF2-40B4-BE49-F238E27FC236}">
                  <a16:creationId xmlns="" xmlns:a16="http://schemas.microsoft.com/office/drawing/2014/main" id="{EAD48139-D429-FD4B-8392-2FB474E4B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524">
              <a:extLst>
                <a:ext uri="{FF2B5EF4-FFF2-40B4-BE49-F238E27FC236}">
                  <a16:creationId xmlns="" xmlns:a16="http://schemas.microsoft.com/office/drawing/2014/main" id="{DE49E98D-536A-3840-8846-D263D653D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525">
              <a:extLst>
                <a:ext uri="{FF2B5EF4-FFF2-40B4-BE49-F238E27FC236}">
                  <a16:creationId xmlns="" xmlns:a16="http://schemas.microsoft.com/office/drawing/2014/main" id="{2EE360C7-D09C-A64C-8A80-979CB87D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526">
              <a:extLst>
                <a:ext uri="{FF2B5EF4-FFF2-40B4-BE49-F238E27FC236}">
                  <a16:creationId xmlns="" xmlns:a16="http://schemas.microsoft.com/office/drawing/2014/main" id="{6874DFBB-6D9B-814E-AC3A-060CB1C1A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527">
              <a:extLst>
                <a:ext uri="{FF2B5EF4-FFF2-40B4-BE49-F238E27FC236}">
                  <a16:creationId xmlns="" xmlns:a16="http://schemas.microsoft.com/office/drawing/2014/main" id="{DA11CC3C-3BC7-5C4A-B727-8BE2A4512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528">
              <a:extLst>
                <a:ext uri="{FF2B5EF4-FFF2-40B4-BE49-F238E27FC236}">
                  <a16:creationId xmlns="" xmlns:a16="http://schemas.microsoft.com/office/drawing/2014/main" id="{56026BEF-1006-9B45-8330-BE3A543EE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529">
              <a:extLst>
                <a:ext uri="{FF2B5EF4-FFF2-40B4-BE49-F238E27FC236}">
                  <a16:creationId xmlns="" xmlns:a16="http://schemas.microsoft.com/office/drawing/2014/main" id="{9C493E4B-3CC6-6844-9337-1B6A46DCE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530">
              <a:extLst>
                <a:ext uri="{FF2B5EF4-FFF2-40B4-BE49-F238E27FC236}">
                  <a16:creationId xmlns="" xmlns:a16="http://schemas.microsoft.com/office/drawing/2014/main" id="{91373793-D6B0-3645-87C6-AFFC1CB05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531">
              <a:extLst>
                <a:ext uri="{FF2B5EF4-FFF2-40B4-BE49-F238E27FC236}">
                  <a16:creationId xmlns="" xmlns:a16="http://schemas.microsoft.com/office/drawing/2014/main" id="{9C3993B4-C702-824B-8DF9-1D139971C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6369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FF6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="" xmlns:a16="http://schemas.microsoft.com/office/drawing/2014/main" id="{B65A6EE7-3E4E-064C-85BD-F731727138CE}"/>
              </a:ext>
            </a:extLst>
          </p:cNvPr>
          <p:cNvSpPr/>
          <p:nvPr userDrawn="1"/>
        </p:nvSpPr>
        <p:spPr>
          <a:xfrm>
            <a:off x="1757794" y="1922441"/>
            <a:ext cx="12192922" cy="6656214"/>
          </a:xfrm>
          <a:custGeom>
            <a:avLst/>
            <a:gdLst>
              <a:gd name="connsiteX0" fmla="*/ 87923 w 11887200"/>
              <a:gd name="connsiteY0" fmla="*/ 3464170 h 6506308"/>
              <a:gd name="connsiteX1" fmla="*/ 0 w 11887200"/>
              <a:gd name="connsiteY1" fmla="*/ 4448908 h 6506308"/>
              <a:gd name="connsiteX2" fmla="*/ 2338754 w 11887200"/>
              <a:gd name="connsiteY2" fmla="*/ 6312877 h 6506308"/>
              <a:gd name="connsiteX3" fmla="*/ 4026877 w 11887200"/>
              <a:gd name="connsiteY3" fmla="*/ 6506308 h 6506308"/>
              <a:gd name="connsiteX4" fmla="*/ 10304585 w 11887200"/>
              <a:gd name="connsiteY4" fmla="*/ 5539154 h 6506308"/>
              <a:gd name="connsiteX5" fmla="*/ 11570677 w 11887200"/>
              <a:gd name="connsiteY5" fmla="*/ 4308231 h 6506308"/>
              <a:gd name="connsiteX6" fmla="*/ 11887200 w 11887200"/>
              <a:gd name="connsiteY6" fmla="*/ 1740877 h 6506308"/>
              <a:gd name="connsiteX7" fmla="*/ 10937631 w 11887200"/>
              <a:gd name="connsiteY7" fmla="*/ 0 h 6506308"/>
              <a:gd name="connsiteX8" fmla="*/ 87923 w 11887200"/>
              <a:gd name="connsiteY8" fmla="*/ 3464170 h 6506308"/>
              <a:gd name="connsiteX0" fmla="*/ 280576 w 12079853"/>
              <a:gd name="connsiteY0" fmla="*/ 3464170 h 6506308"/>
              <a:gd name="connsiteX1" fmla="*/ 192653 w 12079853"/>
              <a:gd name="connsiteY1" fmla="*/ 4448908 h 6506308"/>
              <a:gd name="connsiteX2" fmla="*/ 2531407 w 12079853"/>
              <a:gd name="connsiteY2" fmla="*/ 6312877 h 6506308"/>
              <a:gd name="connsiteX3" fmla="*/ 4219530 w 12079853"/>
              <a:gd name="connsiteY3" fmla="*/ 6506308 h 6506308"/>
              <a:gd name="connsiteX4" fmla="*/ 10497238 w 12079853"/>
              <a:gd name="connsiteY4" fmla="*/ 5539154 h 6506308"/>
              <a:gd name="connsiteX5" fmla="*/ 11763330 w 12079853"/>
              <a:gd name="connsiteY5" fmla="*/ 4308231 h 6506308"/>
              <a:gd name="connsiteX6" fmla="*/ 12079853 w 12079853"/>
              <a:gd name="connsiteY6" fmla="*/ 1740877 h 6506308"/>
              <a:gd name="connsiteX7" fmla="*/ 11130284 w 12079853"/>
              <a:gd name="connsiteY7" fmla="*/ 0 h 6506308"/>
              <a:gd name="connsiteX8" fmla="*/ 280576 w 12079853"/>
              <a:gd name="connsiteY8" fmla="*/ 3464170 h 6506308"/>
              <a:gd name="connsiteX0" fmla="*/ 363385 w 12162662"/>
              <a:gd name="connsiteY0" fmla="*/ 3464170 h 6506308"/>
              <a:gd name="connsiteX1" fmla="*/ 275462 w 12162662"/>
              <a:gd name="connsiteY1" fmla="*/ 4448908 h 6506308"/>
              <a:gd name="connsiteX2" fmla="*/ 2614216 w 12162662"/>
              <a:gd name="connsiteY2" fmla="*/ 6312877 h 6506308"/>
              <a:gd name="connsiteX3" fmla="*/ 4302339 w 12162662"/>
              <a:gd name="connsiteY3" fmla="*/ 6506308 h 6506308"/>
              <a:gd name="connsiteX4" fmla="*/ 10580047 w 12162662"/>
              <a:gd name="connsiteY4" fmla="*/ 5539154 h 6506308"/>
              <a:gd name="connsiteX5" fmla="*/ 11846139 w 12162662"/>
              <a:gd name="connsiteY5" fmla="*/ 4308231 h 6506308"/>
              <a:gd name="connsiteX6" fmla="*/ 12162662 w 12162662"/>
              <a:gd name="connsiteY6" fmla="*/ 1740877 h 6506308"/>
              <a:gd name="connsiteX7" fmla="*/ 11213093 w 12162662"/>
              <a:gd name="connsiteY7" fmla="*/ 0 h 6506308"/>
              <a:gd name="connsiteX8" fmla="*/ 363385 w 12162662"/>
              <a:gd name="connsiteY8" fmla="*/ 3464170 h 6506308"/>
              <a:gd name="connsiteX0" fmla="*/ 363385 w 12162662"/>
              <a:gd name="connsiteY0" fmla="*/ 3464170 h 6514350"/>
              <a:gd name="connsiteX1" fmla="*/ 275462 w 12162662"/>
              <a:gd name="connsiteY1" fmla="*/ 4448908 h 6514350"/>
              <a:gd name="connsiteX2" fmla="*/ 2614216 w 12162662"/>
              <a:gd name="connsiteY2" fmla="*/ 6312877 h 6514350"/>
              <a:gd name="connsiteX3" fmla="*/ 4302339 w 12162662"/>
              <a:gd name="connsiteY3" fmla="*/ 6506308 h 6514350"/>
              <a:gd name="connsiteX4" fmla="*/ 10580047 w 12162662"/>
              <a:gd name="connsiteY4" fmla="*/ 5539154 h 6514350"/>
              <a:gd name="connsiteX5" fmla="*/ 11846139 w 12162662"/>
              <a:gd name="connsiteY5" fmla="*/ 4308231 h 6514350"/>
              <a:gd name="connsiteX6" fmla="*/ 12162662 w 12162662"/>
              <a:gd name="connsiteY6" fmla="*/ 1740877 h 6514350"/>
              <a:gd name="connsiteX7" fmla="*/ 11213093 w 12162662"/>
              <a:gd name="connsiteY7" fmla="*/ 0 h 6514350"/>
              <a:gd name="connsiteX8" fmla="*/ 363385 w 12162662"/>
              <a:gd name="connsiteY8" fmla="*/ 3464170 h 6514350"/>
              <a:gd name="connsiteX0" fmla="*/ 363385 w 12162662"/>
              <a:gd name="connsiteY0" fmla="*/ 3464170 h 6582999"/>
              <a:gd name="connsiteX1" fmla="*/ 275462 w 12162662"/>
              <a:gd name="connsiteY1" fmla="*/ 4448908 h 6582999"/>
              <a:gd name="connsiteX2" fmla="*/ 2614216 w 12162662"/>
              <a:gd name="connsiteY2" fmla="*/ 6312877 h 6582999"/>
              <a:gd name="connsiteX3" fmla="*/ 4302339 w 12162662"/>
              <a:gd name="connsiteY3" fmla="*/ 6506308 h 6582999"/>
              <a:gd name="connsiteX4" fmla="*/ 10580047 w 12162662"/>
              <a:gd name="connsiteY4" fmla="*/ 5539154 h 6582999"/>
              <a:gd name="connsiteX5" fmla="*/ 11846139 w 12162662"/>
              <a:gd name="connsiteY5" fmla="*/ 4308231 h 6582999"/>
              <a:gd name="connsiteX6" fmla="*/ 12162662 w 12162662"/>
              <a:gd name="connsiteY6" fmla="*/ 1740877 h 6582999"/>
              <a:gd name="connsiteX7" fmla="*/ 11213093 w 12162662"/>
              <a:gd name="connsiteY7" fmla="*/ 0 h 6582999"/>
              <a:gd name="connsiteX8" fmla="*/ 363385 w 12162662"/>
              <a:gd name="connsiteY8" fmla="*/ 3464170 h 6582999"/>
              <a:gd name="connsiteX0" fmla="*/ 363385 w 12162662"/>
              <a:gd name="connsiteY0" fmla="*/ 3474330 h 6593159"/>
              <a:gd name="connsiteX1" fmla="*/ 275462 w 12162662"/>
              <a:gd name="connsiteY1" fmla="*/ 4459068 h 6593159"/>
              <a:gd name="connsiteX2" fmla="*/ 2614216 w 12162662"/>
              <a:gd name="connsiteY2" fmla="*/ 6323037 h 6593159"/>
              <a:gd name="connsiteX3" fmla="*/ 4302339 w 12162662"/>
              <a:gd name="connsiteY3" fmla="*/ 6516468 h 6593159"/>
              <a:gd name="connsiteX4" fmla="*/ 10580047 w 12162662"/>
              <a:gd name="connsiteY4" fmla="*/ 5549314 h 6593159"/>
              <a:gd name="connsiteX5" fmla="*/ 11846139 w 12162662"/>
              <a:gd name="connsiteY5" fmla="*/ 4318391 h 6593159"/>
              <a:gd name="connsiteX6" fmla="*/ 12162662 w 12162662"/>
              <a:gd name="connsiteY6" fmla="*/ 1751037 h 6593159"/>
              <a:gd name="connsiteX7" fmla="*/ 11172453 w 12162662"/>
              <a:gd name="connsiteY7" fmla="*/ 0 h 6593159"/>
              <a:gd name="connsiteX8" fmla="*/ 363385 w 12162662"/>
              <a:gd name="connsiteY8" fmla="*/ 3474330 h 6593159"/>
              <a:gd name="connsiteX0" fmla="*/ 363385 w 12162662"/>
              <a:gd name="connsiteY0" fmla="*/ 3501455 h 6620284"/>
              <a:gd name="connsiteX1" fmla="*/ 275462 w 12162662"/>
              <a:gd name="connsiteY1" fmla="*/ 4486193 h 6620284"/>
              <a:gd name="connsiteX2" fmla="*/ 2614216 w 12162662"/>
              <a:gd name="connsiteY2" fmla="*/ 6350162 h 6620284"/>
              <a:gd name="connsiteX3" fmla="*/ 4302339 w 12162662"/>
              <a:gd name="connsiteY3" fmla="*/ 6543593 h 6620284"/>
              <a:gd name="connsiteX4" fmla="*/ 10580047 w 12162662"/>
              <a:gd name="connsiteY4" fmla="*/ 5576439 h 6620284"/>
              <a:gd name="connsiteX5" fmla="*/ 11846139 w 12162662"/>
              <a:gd name="connsiteY5" fmla="*/ 4345516 h 6620284"/>
              <a:gd name="connsiteX6" fmla="*/ 12162662 w 12162662"/>
              <a:gd name="connsiteY6" fmla="*/ 1778162 h 6620284"/>
              <a:gd name="connsiteX7" fmla="*/ 11172453 w 12162662"/>
              <a:gd name="connsiteY7" fmla="*/ 27125 h 6620284"/>
              <a:gd name="connsiteX8" fmla="*/ 363385 w 12162662"/>
              <a:gd name="connsiteY8" fmla="*/ 3501455 h 6620284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92922"/>
              <a:gd name="connsiteY0" fmla="*/ 3537385 h 6656214"/>
              <a:gd name="connsiteX1" fmla="*/ 275462 w 12192922"/>
              <a:gd name="connsiteY1" fmla="*/ 4522123 h 6656214"/>
              <a:gd name="connsiteX2" fmla="*/ 2614216 w 12192922"/>
              <a:gd name="connsiteY2" fmla="*/ 6386092 h 6656214"/>
              <a:gd name="connsiteX3" fmla="*/ 4302339 w 12192922"/>
              <a:gd name="connsiteY3" fmla="*/ 6579523 h 6656214"/>
              <a:gd name="connsiteX4" fmla="*/ 10580047 w 12192922"/>
              <a:gd name="connsiteY4" fmla="*/ 5612369 h 6656214"/>
              <a:gd name="connsiteX5" fmla="*/ 11846139 w 12192922"/>
              <a:gd name="connsiteY5" fmla="*/ 4381446 h 6656214"/>
              <a:gd name="connsiteX6" fmla="*/ 12162662 w 12192922"/>
              <a:gd name="connsiteY6" fmla="*/ 1814092 h 6656214"/>
              <a:gd name="connsiteX7" fmla="*/ 11172453 w 12192922"/>
              <a:gd name="connsiteY7" fmla="*/ 63055 h 6656214"/>
              <a:gd name="connsiteX8" fmla="*/ 363385 w 12192922"/>
              <a:gd name="connsiteY8" fmla="*/ 3537385 h 66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922" h="6656214">
                <a:moveTo>
                  <a:pt x="363385" y="3537385"/>
                </a:moveTo>
                <a:cubicBezTo>
                  <a:pt x="-228630" y="3795292"/>
                  <a:pt x="23416" y="4352139"/>
                  <a:pt x="275462" y="4522123"/>
                </a:cubicBezTo>
                <a:lnTo>
                  <a:pt x="2614216" y="6386092"/>
                </a:lnTo>
                <a:cubicBezTo>
                  <a:pt x="3099433" y="6729539"/>
                  <a:pt x="3514906" y="6685527"/>
                  <a:pt x="4302339" y="6579523"/>
                </a:cubicBezTo>
                <a:lnTo>
                  <a:pt x="10580047" y="5612369"/>
                </a:lnTo>
                <a:cubicBezTo>
                  <a:pt x="11337358" y="5506861"/>
                  <a:pt x="11708588" y="5309914"/>
                  <a:pt x="11846139" y="4381446"/>
                </a:cubicBezTo>
                <a:lnTo>
                  <a:pt x="12162662" y="1814092"/>
                </a:lnTo>
                <a:cubicBezTo>
                  <a:pt x="12310112" y="285533"/>
                  <a:pt x="11908923" y="-186386"/>
                  <a:pt x="11172453" y="63055"/>
                </a:cubicBezTo>
                <a:lnTo>
                  <a:pt x="363385" y="3537385"/>
                </a:lnTo>
                <a:close/>
              </a:path>
            </a:pathLst>
          </a:custGeom>
          <a:solidFill>
            <a:srgbClr val="1B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="" xmlns:a16="http://schemas.microsoft.com/office/drawing/2014/main" id="{1B47E00D-1867-DC48-89CD-15C62638CAB2}"/>
              </a:ext>
            </a:extLst>
          </p:cNvPr>
          <p:cNvSpPr/>
          <p:nvPr userDrawn="1"/>
        </p:nvSpPr>
        <p:spPr>
          <a:xfrm>
            <a:off x="-1529862" y="-2022230"/>
            <a:ext cx="15417507" cy="14420758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A6575F4-0350-2A4C-8DAE-598AC9AF5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306AC9-ACBB-8D43-9C85-5C5E519B5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A300D7C3-4927-9441-8374-31D2B3F9EE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A1A8F8DB-3913-8544-BA70-8162AF39A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160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F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BFEEBD7-6C35-9B48-BEBA-D454229681D2}"/>
              </a:ext>
            </a:extLst>
          </p:cNvPr>
          <p:cNvGrpSpPr/>
          <p:nvPr userDrawn="1"/>
        </p:nvGrpSpPr>
        <p:grpSpPr>
          <a:xfrm>
            <a:off x="-3490244" y="-734383"/>
            <a:ext cx="17443464" cy="10755642"/>
            <a:chOff x="-3490244" y="-734383"/>
            <a:chExt cx="17443464" cy="10755642"/>
          </a:xfrm>
        </p:grpSpPr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10232C18-81AB-C841-9C72-C271B349C6F8}"/>
                </a:ext>
              </a:extLst>
            </p:cNvPr>
            <p:cNvSpPr/>
            <p:nvPr userDrawn="1"/>
          </p:nvSpPr>
          <p:spPr>
            <a:xfrm rot="12537598">
              <a:off x="-2466055" y="1315909"/>
              <a:ext cx="14178773" cy="6436710"/>
            </a:xfrm>
            <a:custGeom>
              <a:avLst/>
              <a:gdLst>
                <a:gd name="connsiteX0" fmla="*/ 738554 w 14894169"/>
                <a:gd name="connsiteY0" fmla="*/ 0 h 6822831"/>
                <a:gd name="connsiteX1" fmla="*/ 0 w 14894169"/>
                <a:gd name="connsiteY1" fmla="*/ 1002323 h 6822831"/>
                <a:gd name="connsiteX2" fmla="*/ 861646 w 14894169"/>
                <a:gd name="connsiteY2" fmla="*/ 5644662 h 6822831"/>
                <a:gd name="connsiteX3" fmla="*/ 2866292 w 14894169"/>
                <a:gd name="connsiteY3" fmla="*/ 6822831 h 6822831"/>
                <a:gd name="connsiteX4" fmla="*/ 14612815 w 14894169"/>
                <a:gd name="connsiteY4" fmla="*/ 4747846 h 6822831"/>
                <a:gd name="connsiteX5" fmla="*/ 14894169 w 14894169"/>
                <a:gd name="connsiteY5" fmla="*/ 3182815 h 6822831"/>
                <a:gd name="connsiteX6" fmla="*/ 10498015 w 14894169"/>
                <a:gd name="connsiteY6" fmla="*/ 703385 h 6822831"/>
                <a:gd name="connsiteX7" fmla="*/ 9020907 w 14894169"/>
                <a:gd name="connsiteY7" fmla="*/ 298939 h 6822831"/>
                <a:gd name="connsiteX8" fmla="*/ 738554 w 14894169"/>
                <a:gd name="connsiteY8" fmla="*/ 0 h 6822831"/>
                <a:gd name="connsiteX0" fmla="*/ 738554 w 14894169"/>
                <a:gd name="connsiteY0" fmla="*/ 0 h 6822831"/>
                <a:gd name="connsiteX1" fmla="*/ 0 w 14894169"/>
                <a:gd name="connsiteY1" fmla="*/ 1002323 h 6822831"/>
                <a:gd name="connsiteX2" fmla="*/ 861646 w 14894169"/>
                <a:gd name="connsiteY2" fmla="*/ 5644662 h 6822831"/>
                <a:gd name="connsiteX3" fmla="*/ 2866292 w 14894169"/>
                <a:gd name="connsiteY3" fmla="*/ 6822831 h 6822831"/>
                <a:gd name="connsiteX4" fmla="*/ 14612815 w 14894169"/>
                <a:gd name="connsiteY4" fmla="*/ 4747846 h 6822831"/>
                <a:gd name="connsiteX5" fmla="*/ 14894169 w 14894169"/>
                <a:gd name="connsiteY5" fmla="*/ 3182815 h 6822831"/>
                <a:gd name="connsiteX6" fmla="*/ 10585938 w 14894169"/>
                <a:gd name="connsiteY6" fmla="*/ 720969 h 6822831"/>
                <a:gd name="connsiteX7" fmla="*/ 9020907 w 14894169"/>
                <a:gd name="connsiteY7" fmla="*/ 298939 h 6822831"/>
                <a:gd name="connsiteX8" fmla="*/ 738554 w 14894169"/>
                <a:gd name="connsiteY8" fmla="*/ 0 h 6822831"/>
                <a:gd name="connsiteX0" fmla="*/ 738554 w 14894169"/>
                <a:gd name="connsiteY0" fmla="*/ 0 h 6822831"/>
                <a:gd name="connsiteX1" fmla="*/ 0 w 14894169"/>
                <a:gd name="connsiteY1" fmla="*/ 1002323 h 6822831"/>
                <a:gd name="connsiteX2" fmla="*/ 861646 w 14894169"/>
                <a:gd name="connsiteY2" fmla="*/ 5644662 h 6822831"/>
                <a:gd name="connsiteX3" fmla="*/ 2866292 w 14894169"/>
                <a:gd name="connsiteY3" fmla="*/ 6822831 h 6822831"/>
                <a:gd name="connsiteX4" fmla="*/ 14612815 w 14894169"/>
                <a:gd name="connsiteY4" fmla="*/ 4783015 h 6822831"/>
                <a:gd name="connsiteX5" fmla="*/ 14894169 w 14894169"/>
                <a:gd name="connsiteY5" fmla="*/ 3182815 h 6822831"/>
                <a:gd name="connsiteX6" fmla="*/ 10585938 w 14894169"/>
                <a:gd name="connsiteY6" fmla="*/ 720969 h 6822831"/>
                <a:gd name="connsiteX7" fmla="*/ 9020907 w 14894169"/>
                <a:gd name="connsiteY7" fmla="*/ 298939 h 6822831"/>
                <a:gd name="connsiteX8" fmla="*/ 738554 w 14894169"/>
                <a:gd name="connsiteY8" fmla="*/ 0 h 6822831"/>
                <a:gd name="connsiteX0" fmla="*/ 738554 w 15135965"/>
                <a:gd name="connsiteY0" fmla="*/ 0 h 6822831"/>
                <a:gd name="connsiteX1" fmla="*/ 0 w 15135965"/>
                <a:gd name="connsiteY1" fmla="*/ 1002323 h 6822831"/>
                <a:gd name="connsiteX2" fmla="*/ 861646 w 15135965"/>
                <a:gd name="connsiteY2" fmla="*/ 5644662 h 6822831"/>
                <a:gd name="connsiteX3" fmla="*/ 2866292 w 15135965"/>
                <a:gd name="connsiteY3" fmla="*/ 6822831 h 6822831"/>
                <a:gd name="connsiteX4" fmla="*/ 14612815 w 15135965"/>
                <a:gd name="connsiteY4" fmla="*/ 4783015 h 6822831"/>
                <a:gd name="connsiteX5" fmla="*/ 14894169 w 15135965"/>
                <a:gd name="connsiteY5" fmla="*/ 3182815 h 6822831"/>
                <a:gd name="connsiteX6" fmla="*/ 10585938 w 15135965"/>
                <a:gd name="connsiteY6" fmla="*/ 720969 h 6822831"/>
                <a:gd name="connsiteX7" fmla="*/ 9020907 w 15135965"/>
                <a:gd name="connsiteY7" fmla="*/ 298939 h 6822831"/>
                <a:gd name="connsiteX8" fmla="*/ 738554 w 15135965"/>
                <a:gd name="connsiteY8" fmla="*/ 0 h 6822831"/>
                <a:gd name="connsiteX0" fmla="*/ 738554 w 15307546"/>
                <a:gd name="connsiteY0" fmla="*/ 0 h 6822831"/>
                <a:gd name="connsiteX1" fmla="*/ 0 w 15307546"/>
                <a:gd name="connsiteY1" fmla="*/ 1002323 h 6822831"/>
                <a:gd name="connsiteX2" fmla="*/ 861646 w 15307546"/>
                <a:gd name="connsiteY2" fmla="*/ 5644662 h 6822831"/>
                <a:gd name="connsiteX3" fmla="*/ 2866292 w 15307546"/>
                <a:gd name="connsiteY3" fmla="*/ 6822831 h 6822831"/>
                <a:gd name="connsiteX4" fmla="*/ 14612815 w 15307546"/>
                <a:gd name="connsiteY4" fmla="*/ 4783015 h 6822831"/>
                <a:gd name="connsiteX5" fmla="*/ 14894169 w 15307546"/>
                <a:gd name="connsiteY5" fmla="*/ 3182815 h 6822831"/>
                <a:gd name="connsiteX6" fmla="*/ 10585938 w 15307546"/>
                <a:gd name="connsiteY6" fmla="*/ 720969 h 6822831"/>
                <a:gd name="connsiteX7" fmla="*/ 9020907 w 15307546"/>
                <a:gd name="connsiteY7" fmla="*/ 298939 h 6822831"/>
                <a:gd name="connsiteX8" fmla="*/ 738554 w 15307546"/>
                <a:gd name="connsiteY8" fmla="*/ 0 h 6822831"/>
                <a:gd name="connsiteX0" fmla="*/ 738554 w 15340479"/>
                <a:gd name="connsiteY0" fmla="*/ 0 h 6822831"/>
                <a:gd name="connsiteX1" fmla="*/ 0 w 15340479"/>
                <a:gd name="connsiteY1" fmla="*/ 1002323 h 6822831"/>
                <a:gd name="connsiteX2" fmla="*/ 861646 w 15340479"/>
                <a:gd name="connsiteY2" fmla="*/ 5644662 h 6822831"/>
                <a:gd name="connsiteX3" fmla="*/ 2866292 w 15340479"/>
                <a:gd name="connsiteY3" fmla="*/ 6822831 h 6822831"/>
                <a:gd name="connsiteX4" fmla="*/ 14612815 w 15340479"/>
                <a:gd name="connsiteY4" fmla="*/ 4783015 h 6822831"/>
                <a:gd name="connsiteX5" fmla="*/ 14894169 w 15340479"/>
                <a:gd name="connsiteY5" fmla="*/ 3182815 h 6822831"/>
                <a:gd name="connsiteX6" fmla="*/ 10585938 w 15340479"/>
                <a:gd name="connsiteY6" fmla="*/ 720969 h 6822831"/>
                <a:gd name="connsiteX7" fmla="*/ 9020907 w 15340479"/>
                <a:gd name="connsiteY7" fmla="*/ 298939 h 6822831"/>
                <a:gd name="connsiteX8" fmla="*/ 738554 w 15340479"/>
                <a:gd name="connsiteY8" fmla="*/ 0 h 6822831"/>
                <a:gd name="connsiteX0" fmla="*/ 738554 w 15340479"/>
                <a:gd name="connsiteY0" fmla="*/ 0 h 6822831"/>
                <a:gd name="connsiteX1" fmla="*/ 0 w 15340479"/>
                <a:gd name="connsiteY1" fmla="*/ 1002323 h 6822831"/>
                <a:gd name="connsiteX2" fmla="*/ 861646 w 15340479"/>
                <a:gd name="connsiteY2" fmla="*/ 5644662 h 6822831"/>
                <a:gd name="connsiteX3" fmla="*/ 2866292 w 15340479"/>
                <a:gd name="connsiteY3" fmla="*/ 6822831 h 6822831"/>
                <a:gd name="connsiteX4" fmla="*/ 14612815 w 15340479"/>
                <a:gd name="connsiteY4" fmla="*/ 4783015 h 6822831"/>
                <a:gd name="connsiteX5" fmla="*/ 14894169 w 15340479"/>
                <a:gd name="connsiteY5" fmla="*/ 3182815 h 6822831"/>
                <a:gd name="connsiteX6" fmla="*/ 10585938 w 15340479"/>
                <a:gd name="connsiteY6" fmla="*/ 720969 h 6822831"/>
                <a:gd name="connsiteX7" fmla="*/ 9020907 w 15340479"/>
                <a:gd name="connsiteY7" fmla="*/ 298939 h 6822831"/>
                <a:gd name="connsiteX8" fmla="*/ 738554 w 15340479"/>
                <a:gd name="connsiteY8" fmla="*/ 0 h 6822831"/>
                <a:gd name="connsiteX0" fmla="*/ 738554 w 15340479"/>
                <a:gd name="connsiteY0" fmla="*/ 0 h 6822831"/>
                <a:gd name="connsiteX1" fmla="*/ 0 w 15340479"/>
                <a:gd name="connsiteY1" fmla="*/ 1002323 h 6822831"/>
                <a:gd name="connsiteX2" fmla="*/ 861646 w 15340479"/>
                <a:gd name="connsiteY2" fmla="*/ 5644662 h 6822831"/>
                <a:gd name="connsiteX3" fmla="*/ 2866292 w 15340479"/>
                <a:gd name="connsiteY3" fmla="*/ 6822831 h 6822831"/>
                <a:gd name="connsiteX4" fmla="*/ 14612815 w 15340479"/>
                <a:gd name="connsiteY4" fmla="*/ 4783015 h 6822831"/>
                <a:gd name="connsiteX5" fmla="*/ 14894169 w 15340479"/>
                <a:gd name="connsiteY5" fmla="*/ 3182815 h 6822831"/>
                <a:gd name="connsiteX6" fmla="*/ 10585938 w 15340479"/>
                <a:gd name="connsiteY6" fmla="*/ 720969 h 6822831"/>
                <a:gd name="connsiteX7" fmla="*/ 9020907 w 15340479"/>
                <a:gd name="connsiteY7" fmla="*/ 298939 h 6822831"/>
                <a:gd name="connsiteX8" fmla="*/ 738554 w 15340479"/>
                <a:gd name="connsiteY8" fmla="*/ 0 h 6822831"/>
                <a:gd name="connsiteX0" fmla="*/ 738554 w 15340479"/>
                <a:gd name="connsiteY0" fmla="*/ 0 h 6822831"/>
                <a:gd name="connsiteX1" fmla="*/ 0 w 15340479"/>
                <a:gd name="connsiteY1" fmla="*/ 1002323 h 6822831"/>
                <a:gd name="connsiteX2" fmla="*/ 861646 w 15340479"/>
                <a:gd name="connsiteY2" fmla="*/ 5644662 h 6822831"/>
                <a:gd name="connsiteX3" fmla="*/ 2866292 w 15340479"/>
                <a:gd name="connsiteY3" fmla="*/ 6822831 h 6822831"/>
                <a:gd name="connsiteX4" fmla="*/ 14612815 w 15340479"/>
                <a:gd name="connsiteY4" fmla="*/ 4783015 h 6822831"/>
                <a:gd name="connsiteX5" fmla="*/ 14894169 w 15340479"/>
                <a:gd name="connsiteY5" fmla="*/ 3182815 h 6822831"/>
                <a:gd name="connsiteX6" fmla="*/ 10585938 w 15340479"/>
                <a:gd name="connsiteY6" fmla="*/ 720969 h 6822831"/>
                <a:gd name="connsiteX7" fmla="*/ 9020907 w 15340479"/>
                <a:gd name="connsiteY7" fmla="*/ 298939 h 6822831"/>
                <a:gd name="connsiteX8" fmla="*/ 738554 w 15340479"/>
                <a:gd name="connsiteY8" fmla="*/ 0 h 6822831"/>
                <a:gd name="connsiteX0" fmla="*/ 778509 w 15380434"/>
                <a:gd name="connsiteY0" fmla="*/ 0 h 6822831"/>
                <a:gd name="connsiteX1" fmla="*/ 39955 w 15380434"/>
                <a:gd name="connsiteY1" fmla="*/ 1002323 h 6822831"/>
                <a:gd name="connsiteX2" fmla="*/ 901601 w 15380434"/>
                <a:gd name="connsiteY2" fmla="*/ 5644662 h 6822831"/>
                <a:gd name="connsiteX3" fmla="*/ 2906247 w 15380434"/>
                <a:gd name="connsiteY3" fmla="*/ 6822831 h 6822831"/>
                <a:gd name="connsiteX4" fmla="*/ 14652770 w 15380434"/>
                <a:gd name="connsiteY4" fmla="*/ 4783015 h 6822831"/>
                <a:gd name="connsiteX5" fmla="*/ 14934124 w 15380434"/>
                <a:gd name="connsiteY5" fmla="*/ 3182815 h 6822831"/>
                <a:gd name="connsiteX6" fmla="*/ 10625893 w 15380434"/>
                <a:gd name="connsiteY6" fmla="*/ 720969 h 6822831"/>
                <a:gd name="connsiteX7" fmla="*/ 9060862 w 15380434"/>
                <a:gd name="connsiteY7" fmla="*/ 298939 h 6822831"/>
                <a:gd name="connsiteX8" fmla="*/ 778509 w 15380434"/>
                <a:gd name="connsiteY8" fmla="*/ 0 h 6822831"/>
                <a:gd name="connsiteX0" fmla="*/ 778509 w 15380434"/>
                <a:gd name="connsiteY0" fmla="*/ 0 h 6822831"/>
                <a:gd name="connsiteX1" fmla="*/ 39955 w 15380434"/>
                <a:gd name="connsiteY1" fmla="*/ 1002323 h 6822831"/>
                <a:gd name="connsiteX2" fmla="*/ 901601 w 15380434"/>
                <a:gd name="connsiteY2" fmla="*/ 5644662 h 6822831"/>
                <a:gd name="connsiteX3" fmla="*/ 2906247 w 15380434"/>
                <a:gd name="connsiteY3" fmla="*/ 6822831 h 6822831"/>
                <a:gd name="connsiteX4" fmla="*/ 14652770 w 15380434"/>
                <a:gd name="connsiteY4" fmla="*/ 4783015 h 6822831"/>
                <a:gd name="connsiteX5" fmla="*/ 14934124 w 15380434"/>
                <a:gd name="connsiteY5" fmla="*/ 3182815 h 6822831"/>
                <a:gd name="connsiteX6" fmla="*/ 10625893 w 15380434"/>
                <a:gd name="connsiteY6" fmla="*/ 720969 h 6822831"/>
                <a:gd name="connsiteX7" fmla="*/ 9060862 w 15380434"/>
                <a:gd name="connsiteY7" fmla="*/ 298939 h 6822831"/>
                <a:gd name="connsiteX8" fmla="*/ 778509 w 15380434"/>
                <a:gd name="connsiteY8" fmla="*/ 0 h 6822831"/>
                <a:gd name="connsiteX0" fmla="*/ 778509 w 15380434"/>
                <a:gd name="connsiteY0" fmla="*/ 0 h 6842691"/>
                <a:gd name="connsiteX1" fmla="*/ 39955 w 15380434"/>
                <a:gd name="connsiteY1" fmla="*/ 1002323 h 6842691"/>
                <a:gd name="connsiteX2" fmla="*/ 901601 w 15380434"/>
                <a:gd name="connsiteY2" fmla="*/ 5644662 h 6842691"/>
                <a:gd name="connsiteX3" fmla="*/ 2906247 w 15380434"/>
                <a:gd name="connsiteY3" fmla="*/ 6822831 h 6842691"/>
                <a:gd name="connsiteX4" fmla="*/ 14652770 w 15380434"/>
                <a:gd name="connsiteY4" fmla="*/ 4783015 h 6842691"/>
                <a:gd name="connsiteX5" fmla="*/ 14934124 w 15380434"/>
                <a:gd name="connsiteY5" fmla="*/ 3182815 h 6842691"/>
                <a:gd name="connsiteX6" fmla="*/ 10625893 w 15380434"/>
                <a:gd name="connsiteY6" fmla="*/ 720969 h 6842691"/>
                <a:gd name="connsiteX7" fmla="*/ 9060862 w 15380434"/>
                <a:gd name="connsiteY7" fmla="*/ 298939 h 6842691"/>
                <a:gd name="connsiteX8" fmla="*/ 778509 w 15380434"/>
                <a:gd name="connsiteY8" fmla="*/ 0 h 6842691"/>
                <a:gd name="connsiteX0" fmla="*/ 778509 w 15380434"/>
                <a:gd name="connsiteY0" fmla="*/ 0 h 6824944"/>
                <a:gd name="connsiteX1" fmla="*/ 39955 w 15380434"/>
                <a:gd name="connsiteY1" fmla="*/ 1002323 h 6824944"/>
                <a:gd name="connsiteX2" fmla="*/ 901601 w 15380434"/>
                <a:gd name="connsiteY2" fmla="*/ 5644662 h 6824944"/>
                <a:gd name="connsiteX3" fmla="*/ 2906247 w 15380434"/>
                <a:gd name="connsiteY3" fmla="*/ 6822831 h 6824944"/>
                <a:gd name="connsiteX4" fmla="*/ 14652770 w 15380434"/>
                <a:gd name="connsiteY4" fmla="*/ 4783015 h 6824944"/>
                <a:gd name="connsiteX5" fmla="*/ 14934124 w 15380434"/>
                <a:gd name="connsiteY5" fmla="*/ 3182815 h 6824944"/>
                <a:gd name="connsiteX6" fmla="*/ 10625893 w 15380434"/>
                <a:gd name="connsiteY6" fmla="*/ 720969 h 6824944"/>
                <a:gd name="connsiteX7" fmla="*/ 9060862 w 15380434"/>
                <a:gd name="connsiteY7" fmla="*/ 298939 h 6824944"/>
                <a:gd name="connsiteX8" fmla="*/ 778509 w 15380434"/>
                <a:gd name="connsiteY8" fmla="*/ 0 h 6824944"/>
                <a:gd name="connsiteX0" fmla="*/ 778509 w 15380434"/>
                <a:gd name="connsiteY0" fmla="*/ 0 h 6844346"/>
                <a:gd name="connsiteX1" fmla="*/ 39955 w 15380434"/>
                <a:gd name="connsiteY1" fmla="*/ 1002323 h 6844346"/>
                <a:gd name="connsiteX2" fmla="*/ 901601 w 15380434"/>
                <a:gd name="connsiteY2" fmla="*/ 5644662 h 6844346"/>
                <a:gd name="connsiteX3" fmla="*/ 2906247 w 15380434"/>
                <a:gd name="connsiteY3" fmla="*/ 6822831 h 6844346"/>
                <a:gd name="connsiteX4" fmla="*/ 14652770 w 15380434"/>
                <a:gd name="connsiteY4" fmla="*/ 4783015 h 6844346"/>
                <a:gd name="connsiteX5" fmla="*/ 14934124 w 15380434"/>
                <a:gd name="connsiteY5" fmla="*/ 3182815 h 6844346"/>
                <a:gd name="connsiteX6" fmla="*/ 10625893 w 15380434"/>
                <a:gd name="connsiteY6" fmla="*/ 720969 h 6844346"/>
                <a:gd name="connsiteX7" fmla="*/ 9060862 w 15380434"/>
                <a:gd name="connsiteY7" fmla="*/ 298939 h 6844346"/>
                <a:gd name="connsiteX8" fmla="*/ 778509 w 15380434"/>
                <a:gd name="connsiteY8" fmla="*/ 0 h 684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80434" h="6844346">
                  <a:moveTo>
                    <a:pt x="778509" y="0"/>
                  </a:moveTo>
                  <a:cubicBezTo>
                    <a:pt x="-258984" y="87924"/>
                    <a:pt x="39955" y="756138"/>
                    <a:pt x="39955" y="1002323"/>
                  </a:cubicBezTo>
                  <a:lnTo>
                    <a:pt x="901601" y="5644662"/>
                  </a:lnTo>
                  <a:cubicBezTo>
                    <a:pt x="1130201" y="6582508"/>
                    <a:pt x="2062187" y="6940063"/>
                    <a:pt x="2906247" y="6822831"/>
                  </a:cubicBezTo>
                  <a:lnTo>
                    <a:pt x="14652770" y="4783015"/>
                  </a:lnTo>
                  <a:cubicBezTo>
                    <a:pt x="15696125" y="4478215"/>
                    <a:pt x="15455800" y="3487615"/>
                    <a:pt x="14934124" y="3182815"/>
                  </a:cubicBezTo>
                  <a:lnTo>
                    <a:pt x="10625893" y="720969"/>
                  </a:lnTo>
                  <a:cubicBezTo>
                    <a:pt x="10069047" y="422031"/>
                    <a:pt x="9758385" y="298939"/>
                    <a:pt x="9060862" y="298939"/>
                  </a:cubicBezTo>
                  <a:lnTo>
                    <a:pt x="778509" y="0"/>
                  </a:lnTo>
                  <a:close/>
                </a:path>
              </a:pathLst>
            </a:custGeom>
            <a:solidFill>
              <a:srgbClr val="FF67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4B98E909-0BB1-AC48-8196-16440CFCF6A7}"/>
                </a:ext>
              </a:extLst>
            </p:cNvPr>
            <p:cNvSpPr/>
            <p:nvPr userDrawn="1"/>
          </p:nvSpPr>
          <p:spPr>
            <a:xfrm rot="9807336">
              <a:off x="-2135278" y="382144"/>
              <a:ext cx="16088498" cy="9381059"/>
            </a:xfrm>
            <a:custGeom>
              <a:avLst/>
              <a:gdLst>
                <a:gd name="connsiteX0" fmla="*/ 87923 w 11887200"/>
                <a:gd name="connsiteY0" fmla="*/ 3464170 h 6506308"/>
                <a:gd name="connsiteX1" fmla="*/ 0 w 11887200"/>
                <a:gd name="connsiteY1" fmla="*/ 4448908 h 6506308"/>
                <a:gd name="connsiteX2" fmla="*/ 2338754 w 11887200"/>
                <a:gd name="connsiteY2" fmla="*/ 6312877 h 6506308"/>
                <a:gd name="connsiteX3" fmla="*/ 4026877 w 11887200"/>
                <a:gd name="connsiteY3" fmla="*/ 6506308 h 6506308"/>
                <a:gd name="connsiteX4" fmla="*/ 10304585 w 11887200"/>
                <a:gd name="connsiteY4" fmla="*/ 5539154 h 6506308"/>
                <a:gd name="connsiteX5" fmla="*/ 11570677 w 11887200"/>
                <a:gd name="connsiteY5" fmla="*/ 4308231 h 6506308"/>
                <a:gd name="connsiteX6" fmla="*/ 11887200 w 11887200"/>
                <a:gd name="connsiteY6" fmla="*/ 1740877 h 6506308"/>
                <a:gd name="connsiteX7" fmla="*/ 10937631 w 11887200"/>
                <a:gd name="connsiteY7" fmla="*/ 0 h 6506308"/>
                <a:gd name="connsiteX8" fmla="*/ 87923 w 11887200"/>
                <a:gd name="connsiteY8" fmla="*/ 3464170 h 6506308"/>
                <a:gd name="connsiteX0" fmla="*/ 280576 w 12079853"/>
                <a:gd name="connsiteY0" fmla="*/ 3464170 h 6506308"/>
                <a:gd name="connsiteX1" fmla="*/ 192653 w 12079853"/>
                <a:gd name="connsiteY1" fmla="*/ 4448908 h 6506308"/>
                <a:gd name="connsiteX2" fmla="*/ 2531407 w 12079853"/>
                <a:gd name="connsiteY2" fmla="*/ 6312877 h 6506308"/>
                <a:gd name="connsiteX3" fmla="*/ 4219530 w 12079853"/>
                <a:gd name="connsiteY3" fmla="*/ 6506308 h 6506308"/>
                <a:gd name="connsiteX4" fmla="*/ 10497238 w 12079853"/>
                <a:gd name="connsiteY4" fmla="*/ 5539154 h 6506308"/>
                <a:gd name="connsiteX5" fmla="*/ 11763330 w 12079853"/>
                <a:gd name="connsiteY5" fmla="*/ 4308231 h 6506308"/>
                <a:gd name="connsiteX6" fmla="*/ 12079853 w 12079853"/>
                <a:gd name="connsiteY6" fmla="*/ 1740877 h 6506308"/>
                <a:gd name="connsiteX7" fmla="*/ 11130284 w 12079853"/>
                <a:gd name="connsiteY7" fmla="*/ 0 h 6506308"/>
                <a:gd name="connsiteX8" fmla="*/ 280576 w 12079853"/>
                <a:gd name="connsiteY8" fmla="*/ 3464170 h 6506308"/>
                <a:gd name="connsiteX0" fmla="*/ 363385 w 12162662"/>
                <a:gd name="connsiteY0" fmla="*/ 3464170 h 6506308"/>
                <a:gd name="connsiteX1" fmla="*/ 275462 w 12162662"/>
                <a:gd name="connsiteY1" fmla="*/ 4448908 h 6506308"/>
                <a:gd name="connsiteX2" fmla="*/ 2614216 w 12162662"/>
                <a:gd name="connsiteY2" fmla="*/ 6312877 h 6506308"/>
                <a:gd name="connsiteX3" fmla="*/ 4302339 w 12162662"/>
                <a:gd name="connsiteY3" fmla="*/ 6506308 h 6506308"/>
                <a:gd name="connsiteX4" fmla="*/ 10580047 w 12162662"/>
                <a:gd name="connsiteY4" fmla="*/ 5539154 h 6506308"/>
                <a:gd name="connsiteX5" fmla="*/ 11846139 w 12162662"/>
                <a:gd name="connsiteY5" fmla="*/ 4308231 h 6506308"/>
                <a:gd name="connsiteX6" fmla="*/ 12162662 w 12162662"/>
                <a:gd name="connsiteY6" fmla="*/ 1740877 h 6506308"/>
                <a:gd name="connsiteX7" fmla="*/ 11213093 w 12162662"/>
                <a:gd name="connsiteY7" fmla="*/ 0 h 6506308"/>
                <a:gd name="connsiteX8" fmla="*/ 363385 w 12162662"/>
                <a:gd name="connsiteY8" fmla="*/ 3464170 h 6506308"/>
                <a:gd name="connsiteX0" fmla="*/ 363385 w 12162662"/>
                <a:gd name="connsiteY0" fmla="*/ 3464170 h 6514350"/>
                <a:gd name="connsiteX1" fmla="*/ 275462 w 12162662"/>
                <a:gd name="connsiteY1" fmla="*/ 4448908 h 6514350"/>
                <a:gd name="connsiteX2" fmla="*/ 2614216 w 12162662"/>
                <a:gd name="connsiteY2" fmla="*/ 6312877 h 6514350"/>
                <a:gd name="connsiteX3" fmla="*/ 4302339 w 12162662"/>
                <a:gd name="connsiteY3" fmla="*/ 6506308 h 6514350"/>
                <a:gd name="connsiteX4" fmla="*/ 10580047 w 12162662"/>
                <a:gd name="connsiteY4" fmla="*/ 5539154 h 6514350"/>
                <a:gd name="connsiteX5" fmla="*/ 11846139 w 12162662"/>
                <a:gd name="connsiteY5" fmla="*/ 4308231 h 6514350"/>
                <a:gd name="connsiteX6" fmla="*/ 12162662 w 12162662"/>
                <a:gd name="connsiteY6" fmla="*/ 1740877 h 6514350"/>
                <a:gd name="connsiteX7" fmla="*/ 11213093 w 12162662"/>
                <a:gd name="connsiteY7" fmla="*/ 0 h 6514350"/>
                <a:gd name="connsiteX8" fmla="*/ 363385 w 12162662"/>
                <a:gd name="connsiteY8" fmla="*/ 3464170 h 6514350"/>
                <a:gd name="connsiteX0" fmla="*/ 363385 w 12162662"/>
                <a:gd name="connsiteY0" fmla="*/ 3464170 h 6582999"/>
                <a:gd name="connsiteX1" fmla="*/ 275462 w 12162662"/>
                <a:gd name="connsiteY1" fmla="*/ 4448908 h 6582999"/>
                <a:gd name="connsiteX2" fmla="*/ 2614216 w 12162662"/>
                <a:gd name="connsiteY2" fmla="*/ 6312877 h 6582999"/>
                <a:gd name="connsiteX3" fmla="*/ 4302339 w 12162662"/>
                <a:gd name="connsiteY3" fmla="*/ 6506308 h 6582999"/>
                <a:gd name="connsiteX4" fmla="*/ 10580047 w 12162662"/>
                <a:gd name="connsiteY4" fmla="*/ 5539154 h 6582999"/>
                <a:gd name="connsiteX5" fmla="*/ 11846139 w 12162662"/>
                <a:gd name="connsiteY5" fmla="*/ 4308231 h 6582999"/>
                <a:gd name="connsiteX6" fmla="*/ 12162662 w 12162662"/>
                <a:gd name="connsiteY6" fmla="*/ 1740877 h 6582999"/>
                <a:gd name="connsiteX7" fmla="*/ 11213093 w 12162662"/>
                <a:gd name="connsiteY7" fmla="*/ 0 h 6582999"/>
                <a:gd name="connsiteX8" fmla="*/ 363385 w 12162662"/>
                <a:gd name="connsiteY8" fmla="*/ 3464170 h 6582999"/>
                <a:gd name="connsiteX0" fmla="*/ 363385 w 12162662"/>
                <a:gd name="connsiteY0" fmla="*/ 3474330 h 6593159"/>
                <a:gd name="connsiteX1" fmla="*/ 275462 w 12162662"/>
                <a:gd name="connsiteY1" fmla="*/ 4459068 h 6593159"/>
                <a:gd name="connsiteX2" fmla="*/ 2614216 w 12162662"/>
                <a:gd name="connsiteY2" fmla="*/ 6323037 h 6593159"/>
                <a:gd name="connsiteX3" fmla="*/ 4302339 w 12162662"/>
                <a:gd name="connsiteY3" fmla="*/ 6516468 h 6593159"/>
                <a:gd name="connsiteX4" fmla="*/ 10580047 w 12162662"/>
                <a:gd name="connsiteY4" fmla="*/ 5549314 h 6593159"/>
                <a:gd name="connsiteX5" fmla="*/ 11846139 w 12162662"/>
                <a:gd name="connsiteY5" fmla="*/ 4318391 h 6593159"/>
                <a:gd name="connsiteX6" fmla="*/ 12162662 w 12162662"/>
                <a:gd name="connsiteY6" fmla="*/ 1751037 h 6593159"/>
                <a:gd name="connsiteX7" fmla="*/ 11172453 w 12162662"/>
                <a:gd name="connsiteY7" fmla="*/ 0 h 6593159"/>
                <a:gd name="connsiteX8" fmla="*/ 363385 w 12162662"/>
                <a:gd name="connsiteY8" fmla="*/ 3474330 h 6593159"/>
                <a:gd name="connsiteX0" fmla="*/ 363385 w 12162662"/>
                <a:gd name="connsiteY0" fmla="*/ 3501455 h 6620284"/>
                <a:gd name="connsiteX1" fmla="*/ 275462 w 12162662"/>
                <a:gd name="connsiteY1" fmla="*/ 4486193 h 6620284"/>
                <a:gd name="connsiteX2" fmla="*/ 2614216 w 12162662"/>
                <a:gd name="connsiteY2" fmla="*/ 6350162 h 6620284"/>
                <a:gd name="connsiteX3" fmla="*/ 4302339 w 12162662"/>
                <a:gd name="connsiteY3" fmla="*/ 6543593 h 6620284"/>
                <a:gd name="connsiteX4" fmla="*/ 10580047 w 12162662"/>
                <a:gd name="connsiteY4" fmla="*/ 5576439 h 6620284"/>
                <a:gd name="connsiteX5" fmla="*/ 11846139 w 12162662"/>
                <a:gd name="connsiteY5" fmla="*/ 4345516 h 6620284"/>
                <a:gd name="connsiteX6" fmla="*/ 12162662 w 12162662"/>
                <a:gd name="connsiteY6" fmla="*/ 1778162 h 6620284"/>
                <a:gd name="connsiteX7" fmla="*/ 11172453 w 12162662"/>
                <a:gd name="connsiteY7" fmla="*/ 27125 h 6620284"/>
                <a:gd name="connsiteX8" fmla="*/ 363385 w 12162662"/>
                <a:gd name="connsiteY8" fmla="*/ 3501455 h 6620284"/>
                <a:gd name="connsiteX0" fmla="*/ 363385 w 12189332"/>
                <a:gd name="connsiteY0" fmla="*/ 3533877 h 6652706"/>
                <a:gd name="connsiteX1" fmla="*/ 275462 w 12189332"/>
                <a:gd name="connsiteY1" fmla="*/ 4518615 h 6652706"/>
                <a:gd name="connsiteX2" fmla="*/ 2614216 w 12189332"/>
                <a:gd name="connsiteY2" fmla="*/ 6382584 h 6652706"/>
                <a:gd name="connsiteX3" fmla="*/ 4302339 w 12189332"/>
                <a:gd name="connsiteY3" fmla="*/ 6576015 h 6652706"/>
                <a:gd name="connsiteX4" fmla="*/ 10580047 w 12189332"/>
                <a:gd name="connsiteY4" fmla="*/ 5608861 h 6652706"/>
                <a:gd name="connsiteX5" fmla="*/ 11846139 w 12189332"/>
                <a:gd name="connsiteY5" fmla="*/ 4377938 h 6652706"/>
                <a:gd name="connsiteX6" fmla="*/ 12162662 w 12189332"/>
                <a:gd name="connsiteY6" fmla="*/ 1810584 h 6652706"/>
                <a:gd name="connsiteX7" fmla="*/ 11172453 w 12189332"/>
                <a:gd name="connsiteY7" fmla="*/ 59547 h 6652706"/>
                <a:gd name="connsiteX8" fmla="*/ 363385 w 12189332"/>
                <a:gd name="connsiteY8" fmla="*/ 3533877 h 6652706"/>
                <a:gd name="connsiteX0" fmla="*/ 363385 w 12189332"/>
                <a:gd name="connsiteY0" fmla="*/ 3533877 h 6652706"/>
                <a:gd name="connsiteX1" fmla="*/ 275462 w 12189332"/>
                <a:gd name="connsiteY1" fmla="*/ 4518615 h 6652706"/>
                <a:gd name="connsiteX2" fmla="*/ 2614216 w 12189332"/>
                <a:gd name="connsiteY2" fmla="*/ 6382584 h 6652706"/>
                <a:gd name="connsiteX3" fmla="*/ 4302339 w 12189332"/>
                <a:gd name="connsiteY3" fmla="*/ 6576015 h 6652706"/>
                <a:gd name="connsiteX4" fmla="*/ 10580047 w 12189332"/>
                <a:gd name="connsiteY4" fmla="*/ 5608861 h 6652706"/>
                <a:gd name="connsiteX5" fmla="*/ 11846139 w 12189332"/>
                <a:gd name="connsiteY5" fmla="*/ 4377938 h 6652706"/>
                <a:gd name="connsiteX6" fmla="*/ 12162662 w 12189332"/>
                <a:gd name="connsiteY6" fmla="*/ 1810584 h 6652706"/>
                <a:gd name="connsiteX7" fmla="*/ 11172453 w 12189332"/>
                <a:gd name="connsiteY7" fmla="*/ 59547 h 6652706"/>
                <a:gd name="connsiteX8" fmla="*/ 363385 w 12189332"/>
                <a:gd name="connsiteY8" fmla="*/ 3533877 h 6652706"/>
                <a:gd name="connsiteX0" fmla="*/ 363385 w 12189332"/>
                <a:gd name="connsiteY0" fmla="*/ 3533877 h 6652706"/>
                <a:gd name="connsiteX1" fmla="*/ 275462 w 12189332"/>
                <a:gd name="connsiteY1" fmla="*/ 4518615 h 6652706"/>
                <a:gd name="connsiteX2" fmla="*/ 2614216 w 12189332"/>
                <a:gd name="connsiteY2" fmla="*/ 6382584 h 6652706"/>
                <a:gd name="connsiteX3" fmla="*/ 4302339 w 12189332"/>
                <a:gd name="connsiteY3" fmla="*/ 6576015 h 6652706"/>
                <a:gd name="connsiteX4" fmla="*/ 10580047 w 12189332"/>
                <a:gd name="connsiteY4" fmla="*/ 5608861 h 6652706"/>
                <a:gd name="connsiteX5" fmla="*/ 11846139 w 12189332"/>
                <a:gd name="connsiteY5" fmla="*/ 4377938 h 6652706"/>
                <a:gd name="connsiteX6" fmla="*/ 12162662 w 12189332"/>
                <a:gd name="connsiteY6" fmla="*/ 1810584 h 6652706"/>
                <a:gd name="connsiteX7" fmla="*/ 11172453 w 12189332"/>
                <a:gd name="connsiteY7" fmla="*/ 59547 h 6652706"/>
                <a:gd name="connsiteX8" fmla="*/ 363385 w 12189332"/>
                <a:gd name="connsiteY8" fmla="*/ 3533877 h 6652706"/>
                <a:gd name="connsiteX0" fmla="*/ 363385 w 12192922"/>
                <a:gd name="connsiteY0" fmla="*/ 3537385 h 6656214"/>
                <a:gd name="connsiteX1" fmla="*/ 275462 w 12192922"/>
                <a:gd name="connsiteY1" fmla="*/ 4522123 h 6656214"/>
                <a:gd name="connsiteX2" fmla="*/ 2614216 w 12192922"/>
                <a:gd name="connsiteY2" fmla="*/ 6386092 h 6656214"/>
                <a:gd name="connsiteX3" fmla="*/ 4302339 w 12192922"/>
                <a:gd name="connsiteY3" fmla="*/ 6579523 h 6656214"/>
                <a:gd name="connsiteX4" fmla="*/ 10580047 w 12192922"/>
                <a:gd name="connsiteY4" fmla="*/ 5612369 h 6656214"/>
                <a:gd name="connsiteX5" fmla="*/ 11846139 w 12192922"/>
                <a:gd name="connsiteY5" fmla="*/ 4381446 h 6656214"/>
                <a:gd name="connsiteX6" fmla="*/ 12162662 w 12192922"/>
                <a:gd name="connsiteY6" fmla="*/ 1814092 h 6656214"/>
                <a:gd name="connsiteX7" fmla="*/ 11172453 w 12192922"/>
                <a:gd name="connsiteY7" fmla="*/ 63055 h 6656214"/>
                <a:gd name="connsiteX8" fmla="*/ 363385 w 12192922"/>
                <a:gd name="connsiteY8" fmla="*/ 3537385 h 665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922" h="6656214">
                  <a:moveTo>
                    <a:pt x="363385" y="3537385"/>
                  </a:moveTo>
                  <a:cubicBezTo>
                    <a:pt x="-228630" y="3795292"/>
                    <a:pt x="23416" y="4352139"/>
                    <a:pt x="275462" y="4522123"/>
                  </a:cubicBezTo>
                  <a:lnTo>
                    <a:pt x="2614216" y="6386092"/>
                  </a:lnTo>
                  <a:cubicBezTo>
                    <a:pt x="3099433" y="6729539"/>
                    <a:pt x="3514906" y="6685527"/>
                    <a:pt x="4302339" y="6579523"/>
                  </a:cubicBezTo>
                  <a:lnTo>
                    <a:pt x="10580047" y="5612369"/>
                  </a:lnTo>
                  <a:cubicBezTo>
                    <a:pt x="11337358" y="5506861"/>
                    <a:pt x="11708588" y="5309914"/>
                    <a:pt x="11846139" y="4381446"/>
                  </a:cubicBezTo>
                  <a:lnTo>
                    <a:pt x="12162662" y="1814092"/>
                  </a:lnTo>
                  <a:cubicBezTo>
                    <a:pt x="12310112" y="285533"/>
                    <a:pt x="11908923" y="-186386"/>
                    <a:pt x="11172453" y="63055"/>
                  </a:cubicBezTo>
                  <a:lnTo>
                    <a:pt x="363385" y="3537385"/>
                  </a:lnTo>
                  <a:close/>
                </a:path>
              </a:pathLst>
            </a:custGeom>
            <a:solidFill>
              <a:srgbClr val="1B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5AC0CD7-DAA0-0142-8912-8148B30FCC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-3490244" y="-734383"/>
              <a:ext cx="14844044" cy="1075564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FF51A2-11D9-8540-B76B-5E85AD67B6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EF328F71-C8C0-9349-A992-028A35C3C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05DC2029-99FD-0C49-A3FE-4811D35E2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18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1F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="" xmlns:a16="http://schemas.microsoft.com/office/drawing/2014/main" id="{10232C18-81AB-C841-9C72-C271B349C6F8}"/>
              </a:ext>
            </a:extLst>
          </p:cNvPr>
          <p:cNvSpPr/>
          <p:nvPr userDrawn="1"/>
        </p:nvSpPr>
        <p:spPr>
          <a:xfrm rot="9062402" flipH="1">
            <a:off x="-391083" y="-462091"/>
            <a:ext cx="13358076" cy="6436710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4B98E909-0BB1-AC48-8196-16440CFCF6A7}"/>
              </a:ext>
            </a:extLst>
          </p:cNvPr>
          <p:cNvSpPr/>
          <p:nvPr userDrawn="1"/>
        </p:nvSpPr>
        <p:spPr>
          <a:xfrm rot="11792664" flipH="1">
            <a:off x="-2501900" y="-1395856"/>
            <a:ext cx="15157262" cy="9381059"/>
          </a:xfrm>
          <a:custGeom>
            <a:avLst/>
            <a:gdLst>
              <a:gd name="connsiteX0" fmla="*/ 87923 w 11887200"/>
              <a:gd name="connsiteY0" fmla="*/ 3464170 h 6506308"/>
              <a:gd name="connsiteX1" fmla="*/ 0 w 11887200"/>
              <a:gd name="connsiteY1" fmla="*/ 4448908 h 6506308"/>
              <a:gd name="connsiteX2" fmla="*/ 2338754 w 11887200"/>
              <a:gd name="connsiteY2" fmla="*/ 6312877 h 6506308"/>
              <a:gd name="connsiteX3" fmla="*/ 4026877 w 11887200"/>
              <a:gd name="connsiteY3" fmla="*/ 6506308 h 6506308"/>
              <a:gd name="connsiteX4" fmla="*/ 10304585 w 11887200"/>
              <a:gd name="connsiteY4" fmla="*/ 5539154 h 6506308"/>
              <a:gd name="connsiteX5" fmla="*/ 11570677 w 11887200"/>
              <a:gd name="connsiteY5" fmla="*/ 4308231 h 6506308"/>
              <a:gd name="connsiteX6" fmla="*/ 11887200 w 11887200"/>
              <a:gd name="connsiteY6" fmla="*/ 1740877 h 6506308"/>
              <a:gd name="connsiteX7" fmla="*/ 10937631 w 11887200"/>
              <a:gd name="connsiteY7" fmla="*/ 0 h 6506308"/>
              <a:gd name="connsiteX8" fmla="*/ 87923 w 11887200"/>
              <a:gd name="connsiteY8" fmla="*/ 3464170 h 6506308"/>
              <a:gd name="connsiteX0" fmla="*/ 280576 w 12079853"/>
              <a:gd name="connsiteY0" fmla="*/ 3464170 h 6506308"/>
              <a:gd name="connsiteX1" fmla="*/ 192653 w 12079853"/>
              <a:gd name="connsiteY1" fmla="*/ 4448908 h 6506308"/>
              <a:gd name="connsiteX2" fmla="*/ 2531407 w 12079853"/>
              <a:gd name="connsiteY2" fmla="*/ 6312877 h 6506308"/>
              <a:gd name="connsiteX3" fmla="*/ 4219530 w 12079853"/>
              <a:gd name="connsiteY3" fmla="*/ 6506308 h 6506308"/>
              <a:gd name="connsiteX4" fmla="*/ 10497238 w 12079853"/>
              <a:gd name="connsiteY4" fmla="*/ 5539154 h 6506308"/>
              <a:gd name="connsiteX5" fmla="*/ 11763330 w 12079853"/>
              <a:gd name="connsiteY5" fmla="*/ 4308231 h 6506308"/>
              <a:gd name="connsiteX6" fmla="*/ 12079853 w 12079853"/>
              <a:gd name="connsiteY6" fmla="*/ 1740877 h 6506308"/>
              <a:gd name="connsiteX7" fmla="*/ 11130284 w 12079853"/>
              <a:gd name="connsiteY7" fmla="*/ 0 h 6506308"/>
              <a:gd name="connsiteX8" fmla="*/ 280576 w 12079853"/>
              <a:gd name="connsiteY8" fmla="*/ 3464170 h 6506308"/>
              <a:gd name="connsiteX0" fmla="*/ 363385 w 12162662"/>
              <a:gd name="connsiteY0" fmla="*/ 3464170 h 6506308"/>
              <a:gd name="connsiteX1" fmla="*/ 275462 w 12162662"/>
              <a:gd name="connsiteY1" fmla="*/ 4448908 h 6506308"/>
              <a:gd name="connsiteX2" fmla="*/ 2614216 w 12162662"/>
              <a:gd name="connsiteY2" fmla="*/ 6312877 h 6506308"/>
              <a:gd name="connsiteX3" fmla="*/ 4302339 w 12162662"/>
              <a:gd name="connsiteY3" fmla="*/ 6506308 h 6506308"/>
              <a:gd name="connsiteX4" fmla="*/ 10580047 w 12162662"/>
              <a:gd name="connsiteY4" fmla="*/ 5539154 h 6506308"/>
              <a:gd name="connsiteX5" fmla="*/ 11846139 w 12162662"/>
              <a:gd name="connsiteY5" fmla="*/ 4308231 h 6506308"/>
              <a:gd name="connsiteX6" fmla="*/ 12162662 w 12162662"/>
              <a:gd name="connsiteY6" fmla="*/ 1740877 h 6506308"/>
              <a:gd name="connsiteX7" fmla="*/ 11213093 w 12162662"/>
              <a:gd name="connsiteY7" fmla="*/ 0 h 6506308"/>
              <a:gd name="connsiteX8" fmla="*/ 363385 w 12162662"/>
              <a:gd name="connsiteY8" fmla="*/ 3464170 h 6506308"/>
              <a:gd name="connsiteX0" fmla="*/ 363385 w 12162662"/>
              <a:gd name="connsiteY0" fmla="*/ 3464170 h 6514350"/>
              <a:gd name="connsiteX1" fmla="*/ 275462 w 12162662"/>
              <a:gd name="connsiteY1" fmla="*/ 4448908 h 6514350"/>
              <a:gd name="connsiteX2" fmla="*/ 2614216 w 12162662"/>
              <a:gd name="connsiteY2" fmla="*/ 6312877 h 6514350"/>
              <a:gd name="connsiteX3" fmla="*/ 4302339 w 12162662"/>
              <a:gd name="connsiteY3" fmla="*/ 6506308 h 6514350"/>
              <a:gd name="connsiteX4" fmla="*/ 10580047 w 12162662"/>
              <a:gd name="connsiteY4" fmla="*/ 5539154 h 6514350"/>
              <a:gd name="connsiteX5" fmla="*/ 11846139 w 12162662"/>
              <a:gd name="connsiteY5" fmla="*/ 4308231 h 6514350"/>
              <a:gd name="connsiteX6" fmla="*/ 12162662 w 12162662"/>
              <a:gd name="connsiteY6" fmla="*/ 1740877 h 6514350"/>
              <a:gd name="connsiteX7" fmla="*/ 11213093 w 12162662"/>
              <a:gd name="connsiteY7" fmla="*/ 0 h 6514350"/>
              <a:gd name="connsiteX8" fmla="*/ 363385 w 12162662"/>
              <a:gd name="connsiteY8" fmla="*/ 3464170 h 6514350"/>
              <a:gd name="connsiteX0" fmla="*/ 363385 w 12162662"/>
              <a:gd name="connsiteY0" fmla="*/ 3464170 h 6582999"/>
              <a:gd name="connsiteX1" fmla="*/ 275462 w 12162662"/>
              <a:gd name="connsiteY1" fmla="*/ 4448908 h 6582999"/>
              <a:gd name="connsiteX2" fmla="*/ 2614216 w 12162662"/>
              <a:gd name="connsiteY2" fmla="*/ 6312877 h 6582999"/>
              <a:gd name="connsiteX3" fmla="*/ 4302339 w 12162662"/>
              <a:gd name="connsiteY3" fmla="*/ 6506308 h 6582999"/>
              <a:gd name="connsiteX4" fmla="*/ 10580047 w 12162662"/>
              <a:gd name="connsiteY4" fmla="*/ 5539154 h 6582999"/>
              <a:gd name="connsiteX5" fmla="*/ 11846139 w 12162662"/>
              <a:gd name="connsiteY5" fmla="*/ 4308231 h 6582999"/>
              <a:gd name="connsiteX6" fmla="*/ 12162662 w 12162662"/>
              <a:gd name="connsiteY6" fmla="*/ 1740877 h 6582999"/>
              <a:gd name="connsiteX7" fmla="*/ 11213093 w 12162662"/>
              <a:gd name="connsiteY7" fmla="*/ 0 h 6582999"/>
              <a:gd name="connsiteX8" fmla="*/ 363385 w 12162662"/>
              <a:gd name="connsiteY8" fmla="*/ 3464170 h 6582999"/>
              <a:gd name="connsiteX0" fmla="*/ 363385 w 12162662"/>
              <a:gd name="connsiteY0" fmla="*/ 3474330 h 6593159"/>
              <a:gd name="connsiteX1" fmla="*/ 275462 w 12162662"/>
              <a:gd name="connsiteY1" fmla="*/ 4459068 h 6593159"/>
              <a:gd name="connsiteX2" fmla="*/ 2614216 w 12162662"/>
              <a:gd name="connsiteY2" fmla="*/ 6323037 h 6593159"/>
              <a:gd name="connsiteX3" fmla="*/ 4302339 w 12162662"/>
              <a:gd name="connsiteY3" fmla="*/ 6516468 h 6593159"/>
              <a:gd name="connsiteX4" fmla="*/ 10580047 w 12162662"/>
              <a:gd name="connsiteY4" fmla="*/ 5549314 h 6593159"/>
              <a:gd name="connsiteX5" fmla="*/ 11846139 w 12162662"/>
              <a:gd name="connsiteY5" fmla="*/ 4318391 h 6593159"/>
              <a:gd name="connsiteX6" fmla="*/ 12162662 w 12162662"/>
              <a:gd name="connsiteY6" fmla="*/ 1751037 h 6593159"/>
              <a:gd name="connsiteX7" fmla="*/ 11172453 w 12162662"/>
              <a:gd name="connsiteY7" fmla="*/ 0 h 6593159"/>
              <a:gd name="connsiteX8" fmla="*/ 363385 w 12162662"/>
              <a:gd name="connsiteY8" fmla="*/ 3474330 h 6593159"/>
              <a:gd name="connsiteX0" fmla="*/ 363385 w 12162662"/>
              <a:gd name="connsiteY0" fmla="*/ 3501455 h 6620284"/>
              <a:gd name="connsiteX1" fmla="*/ 275462 w 12162662"/>
              <a:gd name="connsiteY1" fmla="*/ 4486193 h 6620284"/>
              <a:gd name="connsiteX2" fmla="*/ 2614216 w 12162662"/>
              <a:gd name="connsiteY2" fmla="*/ 6350162 h 6620284"/>
              <a:gd name="connsiteX3" fmla="*/ 4302339 w 12162662"/>
              <a:gd name="connsiteY3" fmla="*/ 6543593 h 6620284"/>
              <a:gd name="connsiteX4" fmla="*/ 10580047 w 12162662"/>
              <a:gd name="connsiteY4" fmla="*/ 5576439 h 6620284"/>
              <a:gd name="connsiteX5" fmla="*/ 11846139 w 12162662"/>
              <a:gd name="connsiteY5" fmla="*/ 4345516 h 6620284"/>
              <a:gd name="connsiteX6" fmla="*/ 12162662 w 12162662"/>
              <a:gd name="connsiteY6" fmla="*/ 1778162 h 6620284"/>
              <a:gd name="connsiteX7" fmla="*/ 11172453 w 12162662"/>
              <a:gd name="connsiteY7" fmla="*/ 27125 h 6620284"/>
              <a:gd name="connsiteX8" fmla="*/ 363385 w 12162662"/>
              <a:gd name="connsiteY8" fmla="*/ 3501455 h 6620284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92922"/>
              <a:gd name="connsiteY0" fmla="*/ 3537385 h 6656214"/>
              <a:gd name="connsiteX1" fmla="*/ 275462 w 12192922"/>
              <a:gd name="connsiteY1" fmla="*/ 4522123 h 6656214"/>
              <a:gd name="connsiteX2" fmla="*/ 2614216 w 12192922"/>
              <a:gd name="connsiteY2" fmla="*/ 6386092 h 6656214"/>
              <a:gd name="connsiteX3" fmla="*/ 4302339 w 12192922"/>
              <a:gd name="connsiteY3" fmla="*/ 6579523 h 6656214"/>
              <a:gd name="connsiteX4" fmla="*/ 10580047 w 12192922"/>
              <a:gd name="connsiteY4" fmla="*/ 5612369 h 6656214"/>
              <a:gd name="connsiteX5" fmla="*/ 11846139 w 12192922"/>
              <a:gd name="connsiteY5" fmla="*/ 4381446 h 6656214"/>
              <a:gd name="connsiteX6" fmla="*/ 12162662 w 12192922"/>
              <a:gd name="connsiteY6" fmla="*/ 1814092 h 6656214"/>
              <a:gd name="connsiteX7" fmla="*/ 11172453 w 12192922"/>
              <a:gd name="connsiteY7" fmla="*/ 63055 h 6656214"/>
              <a:gd name="connsiteX8" fmla="*/ 363385 w 12192922"/>
              <a:gd name="connsiteY8" fmla="*/ 3537385 h 66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922" h="6656214">
                <a:moveTo>
                  <a:pt x="363385" y="3537385"/>
                </a:moveTo>
                <a:cubicBezTo>
                  <a:pt x="-228630" y="3795292"/>
                  <a:pt x="23416" y="4352139"/>
                  <a:pt x="275462" y="4522123"/>
                </a:cubicBezTo>
                <a:lnTo>
                  <a:pt x="2614216" y="6386092"/>
                </a:lnTo>
                <a:cubicBezTo>
                  <a:pt x="3099433" y="6729539"/>
                  <a:pt x="3514906" y="6685527"/>
                  <a:pt x="4302339" y="6579523"/>
                </a:cubicBezTo>
                <a:lnTo>
                  <a:pt x="10580047" y="5612369"/>
                </a:lnTo>
                <a:cubicBezTo>
                  <a:pt x="11337358" y="5506861"/>
                  <a:pt x="11708588" y="5309914"/>
                  <a:pt x="11846139" y="4381446"/>
                </a:cubicBezTo>
                <a:lnTo>
                  <a:pt x="12162662" y="1814092"/>
                </a:lnTo>
                <a:cubicBezTo>
                  <a:pt x="12310112" y="285533"/>
                  <a:pt x="11908923" y="-186386"/>
                  <a:pt x="11172453" y="63055"/>
                </a:cubicBezTo>
                <a:lnTo>
                  <a:pt x="363385" y="3537385"/>
                </a:lnTo>
                <a:close/>
              </a:path>
            </a:pathLst>
          </a:custGeom>
          <a:solidFill>
            <a:srgbClr val="1B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5AC0CD7-DAA0-0142-8912-8148B30FC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52940" y="-2512383"/>
            <a:ext cx="13984840" cy="1075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5DE692-C329-5F4B-A87A-0BCA8F3590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53F50C53-93C9-5C4B-A717-67A0AFDD78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5C622FB9-26F8-FF4B-A529-ABE9B0B14F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787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B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2932E336-A3B3-234A-81E6-62C1AD3B037F}"/>
              </a:ext>
            </a:extLst>
          </p:cNvPr>
          <p:cNvSpPr/>
          <p:nvPr userDrawn="1"/>
        </p:nvSpPr>
        <p:spPr>
          <a:xfrm>
            <a:off x="-5442492" y="165100"/>
            <a:ext cx="17834517" cy="7870051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C735E8D8-B955-BD44-A2E3-90CC8512C563}"/>
              </a:ext>
            </a:extLst>
          </p:cNvPr>
          <p:cNvSpPr/>
          <p:nvPr userDrawn="1"/>
        </p:nvSpPr>
        <p:spPr>
          <a:xfrm rot="19892205">
            <a:off x="1475942" y="1867255"/>
            <a:ext cx="14833746" cy="14822089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B2EB7D5-4787-BE45-B7D4-08DA4C5A8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B8AD365-99D8-F940-B826-3C969971F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AE3D004A-1D31-5E40-B60C-FB814CA3FD66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B8415D2-7318-3540-9CD2-A5D5D77A31E8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08" name="Group 2">
            <a:extLst>
              <a:ext uri="{FF2B5EF4-FFF2-40B4-BE49-F238E27FC236}">
                <a16:creationId xmlns="" xmlns:a16="http://schemas.microsoft.com/office/drawing/2014/main" id="{161D7C5A-D9AB-594F-9DDD-9A4B95C3349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409" name="Freeform 383">
              <a:extLst>
                <a:ext uri="{FF2B5EF4-FFF2-40B4-BE49-F238E27FC236}">
                  <a16:creationId xmlns="" xmlns:a16="http://schemas.microsoft.com/office/drawing/2014/main" id="{6230C4A4-9646-FC45-9942-D39A6BC82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384">
              <a:extLst>
                <a:ext uri="{FF2B5EF4-FFF2-40B4-BE49-F238E27FC236}">
                  <a16:creationId xmlns="" xmlns:a16="http://schemas.microsoft.com/office/drawing/2014/main" id="{46869273-0A3C-064E-BC0F-F6F372139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385">
              <a:extLst>
                <a:ext uri="{FF2B5EF4-FFF2-40B4-BE49-F238E27FC236}">
                  <a16:creationId xmlns="" xmlns:a16="http://schemas.microsoft.com/office/drawing/2014/main" id="{7DEBAE65-432F-924D-8CED-6CFB60E44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386">
              <a:extLst>
                <a:ext uri="{FF2B5EF4-FFF2-40B4-BE49-F238E27FC236}">
                  <a16:creationId xmlns="" xmlns:a16="http://schemas.microsoft.com/office/drawing/2014/main" id="{C8C94E18-D095-0548-B28F-8E4457618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387">
              <a:extLst>
                <a:ext uri="{FF2B5EF4-FFF2-40B4-BE49-F238E27FC236}">
                  <a16:creationId xmlns="" xmlns:a16="http://schemas.microsoft.com/office/drawing/2014/main" id="{BC52BA79-537C-B947-BBCC-5D851992A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388">
              <a:extLst>
                <a:ext uri="{FF2B5EF4-FFF2-40B4-BE49-F238E27FC236}">
                  <a16:creationId xmlns="" xmlns:a16="http://schemas.microsoft.com/office/drawing/2014/main" id="{E60C2026-9F57-FE4A-A9D4-353D2E8EC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389">
              <a:extLst>
                <a:ext uri="{FF2B5EF4-FFF2-40B4-BE49-F238E27FC236}">
                  <a16:creationId xmlns="" xmlns:a16="http://schemas.microsoft.com/office/drawing/2014/main" id="{FE8E41CD-C767-CC40-B20D-1081D2369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390">
              <a:extLst>
                <a:ext uri="{FF2B5EF4-FFF2-40B4-BE49-F238E27FC236}">
                  <a16:creationId xmlns="" xmlns:a16="http://schemas.microsoft.com/office/drawing/2014/main" id="{C039F88C-2789-0549-8C3E-E8CFF3011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391">
              <a:extLst>
                <a:ext uri="{FF2B5EF4-FFF2-40B4-BE49-F238E27FC236}">
                  <a16:creationId xmlns="" xmlns:a16="http://schemas.microsoft.com/office/drawing/2014/main" id="{D068AA71-7FC3-A241-BEAE-14BEE53C2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392">
              <a:extLst>
                <a:ext uri="{FF2B5EF4-FFF2-40B4-BE49-F238E27FC236}">
                  <a16:creationId xmlns="" xmlns:a16="http://schemas.microsoft.com/office/drawing/2014/main" id="{E5831F80-81CC-2E4A-BCF2-0498653A0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393">
              <a:extLst>
                <a:ext uri="{FF2B5EF4-FFF2-40B4-BE49-F238E27FC236}">
                  <a16:creationId xmlns="" xmlns:a16="http://schemas.microsoft.com/office/drawing/2014/main" id="{E0BF0233-C27F-9749-8D5E-93E294EAD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394">
              <a:extLst>
                <a:ext uri="{FF2B5EF4-FFF2-40B4-BE49-F238E27FC236}">
                  <a16:creationId xmlns="" xmlns:a16="http://schemas.microsoft.com/office/drawing/2014/main" id="{8A18A7EA-F066-4748-B9AB-48868936D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395">
              <a:extLst>
                <a:ext uri="{FF2B5EF4-FFF2-40B4-BE49-F238E27FC236}">
                  <a16:creationId xmlns="" xmlns:a16="http://schemas.microsoft.com/office/drawing/2014/main" id="{5D312615-5A01-DF45-8A70-FCA5CB8A4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396">
              <a:extLst>
                <a:ext uri="{FF2B5EF4-FFF2-40B4-BE49-F238E27FC236}">
                  <a16:creationId xmlns="" xmlns:a16="http://schemas.microsoft.com/office/drawing/2014/main" id="{3F0CFF75-150E-6F45-B0D4-4D225F53B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397">
              <a:extLst>
                <a:ext uri="{FF2B5EF4-FFF2-40B4-BE49-F238E27FC236}">
                  <a16:creationId xmlns="" xmlns:a16="http://schemas.microsoft.com/office/drawing/2014/main" id="{F974F6AB-CF9F-C741-97B4-B0F722932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398">
              <a:extLst>
                <a:ext uri="{FF2B5EF4-FFF2-40B4-BE49-F238E27FC236}">
                  <a16:creationId xmlns="" xmlns:a16="http://schemas.microsoft.com/office/drawing/2014/main" id="{5E9C0C40-6B89-014C-AE35-938200C49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399">
              <a:extLst>
                <a:ext uri="{FF2B5EF4-FFF2-40B4-BE49-F238E27FC236}">
                  <a16:creationId xmlns="" xmlns:a16="http://schemas.microsoft.com/office/drawing/2014/main" id="{624A2CAE-D94D-654B-BEC3-1BD6BEC70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400">
              <a:extLst>
                <a:ext uri="{FF2B5EF4-FFF2-40B4-BE49-F238E27FC236}">
                  <a16:creationId xmlns="" xmlns:a16="http://schemas.microsoft.com/office/drawing/2014/main" id="{D844B17E-482C-3049-84A0-A5B55CE70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401">
              <a:extLst>
                <a:ext uri="{FF2B5EF4-FFF2-40B4-BE49-F238E27FC236}">
                  <a16:creationId xmlns="" xmlns:a16="http://schemas.microsoft.com/office/drawing/2014/main" id="{AAE5090F-492D-EB45-8FB7-1ECB1CCB8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402">
              <a:extLst>
                <a:ext uri="{FF2B5EF4-FFF2-40B4-BE49-F238E27FC236}">
                  <a16:creationId xmlns="" xmlns:a16="http://schemas.microsoft.com/office/drawing/2014/main" id="{6B95CAF4-556D-0746-B8DD-57BAFA946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Freeform 403">
              <a:extLst>
                <a:ext uri="{FF2B5EF4-FFF2-40B4-BE49-F238E27FC236}">
                  <a16:creationId xmlns="" xmlns:a16="http://schemas.microsoft.com/office/drawing/2014/main" id="{F4763DF3-E2DE-464B-B2BD-3B044D799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Freeform 404">
              <a:extLst>
                <a:ext uri="{FF2B5EF4-FFF2-40B4-BE49-F238E27FC236}">
                  <a16:creationId xmlns="" xmlns:a16="http://schemas.microsoft.com/office/drawing/2014/main" id="{726BD267-5FF7-1546-9F6E-FA55CC17A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Freeform 405">
              <a:extLst>
                <a:ext uri="{FF2B5EF4-FFF2-40B4-BE49-F238E27FC236}">
                  <a16:creationId xmlns="" xmlns:a16="http://schemas.microsoft.com/office/drawing/2014/main" id="{1F22CBA9-46F5-6940-A837-0927AF1E5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Freeform 406">
              <a:extLst>
                <a:ext uri="{FF2B5EF4-FFF2-40B4-BE49-F238E27FC236}">
                  <a16:creationId xmlns="" xmlns:a16="http://schemas.microsoft.com/office/drawing/2014/main" id="{A001B45A-14B5-364E-BB31-606BA1CF4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Freeform 407">
              <a:extLst>
                <a:ext uri="{FF2B5EF4-FFF2-40B4-BE49-F238E27FC236}">
                  <a16:creationId xmlns="" xmlns:a16="http://schemas.microsoft.com/office/drawing/2014/main" id="{4B4ADF4C-986F-E84D-BDBD-6957A2C0F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Freeform 408">
              <a:extLst>
                <a:ext uri="{FF2B5EF4-FFF2-40B4-BE49-F238E27FC236}">
                  <a16:creationId xmlns="" xmlns:a16="http://schemas.microsoft.com/office/drawing/2014/main" id="{595D9F87-C2ED-5F4A-9C57-A6E318624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Freeform 409">
              <a:extLst>
                <a:ext uri="{FF2B5EF4-FFF2-40B4-BE49-F238E27FC236}">
                  <a16:creationId xmlns="" xmlns:a16="http://schemas.microsoft.com/office/drawing/2014/main" id="{E5DEA954-B595-C649-82F2-DB25DB04B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Freeform 410">
              <a:extLst>
                <a:ext uri="{FF2B5EF4-FFF2-40B4-BE49-F238E27FC236}">
                  <a16:creationId xmlns="" xmlns:a16="http://schemas.microsoft.com/office/drawing/2014/main" id="{DE7AE54E-1401-E247-94E9-146443F8C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Freeform 411">
              <a:extLst>
                <a:ext uri="{FF2B5EF4-FFF2-40B4-BE49-F238E27FC236}">
                  <a16:creationId xmlns="" xmlns:a16="http://schemas.microsoft.com/office/drawing/2014/main" id="{F9A9EC72-B0EF-5F47-9C1E-7F4990A67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Freeform 412">
              <a:extLst>
                <a:ext uri="{FF2B5EF4-FFF2-40B4-BE49-F238E27FC236}">
                  <a16:creationId xmlns="" xmlns:a16="http://schemas.microsoft.com/office/drawing/2014/main" id="{0B54B6D7-1380-5F44-8E5F-4449E2F48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Freeform 413">
              <a:extLst>
                <a:ext uri="{FF2B5EF4-FFF2-40B4-BE49-F238E27FC236}">
                  <a16:creationId xmlns="" xmlns:a16="http://schemas.microsoft.com/office/drawing/2014/main" id="{8CD64FC9-8E48-2946-B378-61ADC8508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Freeform 414">
              <a:extLst>
                <a:ext uri="{FF2B5EF4-FFF2-40B4-BE49-F238E27FC236}">
                  <a16:creationId xmlns="" xmlns:a16="http://schemas.microsoft.com/office/drawing/2014/main" id="{3A093E21-BF7B-B947-9F5E-A50A139FF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Freeform 415">
              <a:extLst>
                <a:ext uri="{FF2B5EF4-FFF2-40B4-BE49-F238E27FC236}">
                  <a16:creationId xmlns="" xmlns:a16="http://schemas.microsoft.com/office/drawing/2014/main" id="{A7CB7DE8-D7E7-C440-83C9-13FA95FDA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" name="Freeform 416">
              <a:extLst>
                <a:ext uri="{FF2B5EF4-FFF2-40B4-BE49-F238E27FC236}">
                  <a16:creationId xmlns="" xmlns:a16="http://schemas.microsoft.com/office/drawing/2014/main" id="{FAB28C75-552D-C34E-B7C7-D6035AA8E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Freeform 417">
              <a:extLst>
                <a:ext uri="{FF2B5EF4-FFF2-40B4-BE49-F238E27FC236}">
                  <a16:creationId xmlns="" xmlns:a16="http://schemas.microsoft.com/office/drawing/2014/main" id="{1B11CAA5-9BF2-FB44-90CA-C7D62E8C2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Freeform 418">
              <a:extLst>
                <a:ext uri="{FF2B5EF4-FFF2-40B4-BE49-F238E27FC236}">
                  <a16:creationId xmlns="" xmlns:a16="http://schemas.microsoft.com/office/drawing/2014/main" id="{7024A1AE-E83A-3C43-B435-DC2847614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Freeform 419">
              <a:extLst>
                <a:ext uri="{FF2B5EF4-FFF2-40B4-BE49-F238E27FC236}">
                  <a16:creationId xmlns="" xmlns:a16="http://schemas.microsoft.com/office/drawing/2014/main" id="{37F6EC19-0E9F-004C-8C1C-EAA59B1B4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" name="Freeform 420">
              <a:extLst>
                <a:ext uri="{FF2B5EF4-FFF2-40B4-BE49-F238E27FC236}">
                  <a16:creationId xmlns="" xmlns:a16="http://schemas.microsoft.com/office/drawing/2014/main" id="{B45E0C84-C60B-1E4C-88F6-DBAD4F5C0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" name="Freeform 421">
              <a:extLst>
                <a:ext uri="{FF2B5EF4-FFF2-40B4-BE49-F238E27FC236}">
                  <a16:creationId xmlns="" xmlns:a16="http://schemas.microsoft.com/office/drawing/2014/main" id="{19E0F2A7-2D35-AD44-83DD-2DC85ED3D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" name="Freeform 422">
              <a:extLst>
                <a:ext uri="{FF2B5EF4-FFF2-40B4-BE49-F238E27FC236}">
                  <a16:creationId xmlns="" xmlns:a16="http://schemas.microsoft.com/office/drawing/2014/main" id="{67012821-96B3-BD46-936B-0D1201F1E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" name="Freeform 423">
              <a:extLst>
                <a:ext uri="{FF2B5EF4-FFF2-40B4-BE49-F238E27FC236}">
                  <a16:creationId xmlns="" xmlns:a16="http://schemas.microsoft.com/office/drawing/2014/main" id="{FB829372-D0EE-7640-8A9D-0A6080F4E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Freeform 424">
              <a:extLst>
                <a:ext uri="{FF2B5EF4-FFF2-40B4-BE49-F238E27FC236}">
                  <a16:creationId xmlns="" xmlns:a16="http://schemas.microsoft.com/office/drawing/2014/main" id="{4A83EE84-9CE3-2943-BB4A-B3763775E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Freeform 425">
              <a:extLst>
                <a:ext uri="{FF2B5EF4-FFF2-40B4-BE49-F238E27FC236}">
                  <a16:creationId xmlns="" xmlns:a16="http://schemas.microsoft.com/office/drawing/2014/main" id="{526FACBC-560A-5F48-81CD-A0AF485D4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Freeform 426">
              <a:extLst>
                <a:ext uri="{FF2B5EF4-FFF2-40B4-BE49-F238E27FC236}">
                  <a16:creationId xmlns="" xmlns:a16="http://schemas.microsoft.com/office/drawing/2014/main" id="{0E11E9B3-8E42-184A-AB51-BFA648EA9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" name="Freeform 427">
              <a:extLst>
                <a:ext uri="{FF2B5EF4-FFF2-40B4-BE49-F238E27FC236}">
                  <a16:creationId xmlns="" xmlns:a16="http://schemas.microsoft.com/office/drawing/2014/main" id="{34BDCA64-5896-C442-853B-16C2E784C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" name="Freeform 428">
              <a:extLst>
                <a:ext uri="{FF2B5EF4-FFF2-40B4-BE49-F238E27FC236}">
                  <a16:creationId xmlns="" xmlns:a16="http://schemas.microsoft.com/office/drawing/2014/main" id="{940691EA-AC65-2045-BDCE-5E1E138FE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" name="Freeform 429">
              <a:extLst>
                <a:ext uri="{FF2B5EF4-FFF2-40B4-BE49-F238E27FC236}">
                  <a16:creationId xmlns="" xmlns:a16="http://schemas.microsoft.com/office/drawing/2014/main" id="{AF5F27D1-1226-A446-92E6-761AD6D4F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" name="Freeform 430">
              <a:extLst>
                <a:ext uri="{FF2B5EF4-FFF2-40B4-BE49-F238E27FC236}">
                  <a16:creationId xmlns="" xmlns:a16="http://schemas.microsoft.com/office/drawing/2014/main" id="{DBD79EBB-3C60-F743-B024-91EEBE9F9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Freeform 431">
              <a:extLst>
                <a:ext uri="{FF2B5EF4-FFF2-40B4-BE49-F238E27FC236}">
                  <a16:creationId xmlns="" xmlns:a16="http://schemas.microsoft.com/office/drawing/2014/main" id="{3E1620C2-99BF-A845-843C-783793E9C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Freeform 432">
              <a:extLst>
                <a:ext uri="{FF2B5EF4-FFF2-40B4-BE49-F238E27FC236}">
                  <a16:creationId xmlns="" xmlns:a16="http://schemas.microsoft.com/office/drawing/2014/main" id="{331A57DF-E533-A54F-8BCE-C6B6ED7BF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Freeform 433">
              <a:extLst>
                <a:ext uri="{FF2B5EF4-FFF2-40B4-BE49-F238E27FC236}">
                  <a16:creationId xmlns="" xmlns:a16="http://schemas.microsoft.com/office/drawing/2014/main" id="{61B1B0F3-6DAC-4B4E-BB04-1A3680947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" name="Freeform 434">
              <a:extLst>
                <a:ext uri="{FF2B5EF4-FFF2-40B4-BE49-F238E27FC236}">
                  <a16:creationId xmlns="" xmlns:a16="http://schemas.microsoft.com/office/drawing/2014/main" id="{0DC7036D-ECC6-F647-8A0D-AC53B76C6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" name="Freeform 435">
              <a:extLst>
                <a:ext uri="{FF2B5EF4-FFF2-40B4-BE49-F238E27FC236}">
                  <a16:creationId xmlns="" xmlns:a16="http://schemas.microsoft.com/office/drawing/2014/main" id="{FBD0EE2A-4826-FD4A-B4F1-11488EFB0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" name="Freeform 436">
              <a:extLst>
                <a:ext uri="{FF2B5EF4-FFF2-40B4-BE49-F238E27FC236}">
                  <a16:creationId xmlns="" xmlns:a16="http://schemas.microsoft.com/office/drawing/2014/main" id="{F386FDD4-3C6A-B44A-88D8-10504CDDA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" name="Freeform 437">
              <a:extLst>
                <a:ext uri="{FF2B5EF4-FFF2-40B4-BE49-F238E27FC236}">
                  <a16:creationId xmlns="" xmlns:a16="http://schemas.microsoft.com/office/drawing/2014/main" id="{912DEB1C-335E-0A47-AD53-D938A98C5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" name="Freeform 438">
              <a:extLst>
                <a:ext uri="{FF2B5EF4-FFF2-40B4-BE49-F238E27FC236}">
                  <a16:creationId xmlns="" xmlns:a16="http://schemas.microsoft.com/office/drawing/2014/main" id="{E40EB3A7-C5D3-3948-930F-7FF16561B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" name="Freeform 439">
              <a:extLst>
                <a:ext uri="{FF2B5EF4-FFF2-40B4-BE49-F238E27FC236}">
                  <a16:creationId xmlns="" xmlns:a16="http://schemas.microsoft.com/office/drawing/2014/main" id="{050F1F7E-361E-2F45-8A19-ED1ED069F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Freeform 440">
              <a:extLst>
                <a:ext uri="{FF2B5EF4-FFF2-40B4-BE49-F238E27FC236}">
                  <a16:creationId xmlns="" xmlns:a16="http://schemas.microsoft.com/office/drawing/2014/main" id="{F131C55F-3AB7-7249-873C-73EE12FF1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" name="Freeform 441">
              <a:extLst>
                <a:ext uri="{FF2B5EF4-FFF2-40B4-BE49-F238E27FC236}">
                  <a16:creationId xmlns="" xmlns:a16="http://schemas.microsoft.com/office/drawing/2014/main" id="{EDCB3638-BF10-BE40-9E1B-DE9E831BA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" name="Freeform 442">
              <a:extLst>
                <a:ext uri="{FF2B5EF4-FFF2-40B4-BE49-F238E27FC236}">
                  <a16:creationId xmlns="" xmlns:a16="http://schemas.microsoft.com/office/drawing/2014/main" id="{54E55257-C67F-6543-8F90-290D32A71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" name="Freeform 443">
              <a:extLst>
                <a:ext uri="{FF2B5EF4-FFF2-40B4-BE49-F238E27FC236}">
                  <a16:creationId xmlns="" xmlns:a16="http://schemas.microsoft.com/office/drawing/2014/main" id="{A83E87CC-AA76-164A-8D91-53F243782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" name="Freeform 444">
              <a:extLst>
                <a:ext uri="{FF2B5EF4-FFF2-40B4-BE49-F238E27FC236}">
                  <a16:creationId xmlns="" xmlns:a16="http://schemas.microsoft.com/office/drawing/2014/main" id="{EF5804A6-E994-A346-9E5A-37C363979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" name="Freeform 445">
              <a:extLst>
                <a:ext uri="{FF2B5EF4-FFF2-40B4-BE49-F238E27FC236}">
                  <a16:creationId xmlns="" xmlns:a16="http://schemas.microsoft.com/office/drawing/2014/main" id="{7A149E90-BE1A-C84B-911C-8ABAF8CED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Freeform 446">
              <a:extLst>
                <a:ext uri="{FF2B5EF4-FFF2-40B4-BE49-F238E27FC236}">
                  <a16:creationId xmlns="" xmlns:a16="http://schemas.microsoft.com/office/drawing/2014/main" id="{D9C9EACE-C659-5242-A5AA-7204C6D74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Freeform 447">
              <a:extLst>
                <a:ext uri="{FF2B5EF4-FFF2-40B4-BE49-F238E27FC236}">
                  <a16:creationId xmlns="" xmlns:a16="http://schemas.microsoft.com/office/drawing/2014/main" id="{8E91336F-C877-6644-A9E7-DC14EB4C6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" name="Freeform 448">
              <a:extLst>
                <a:ext uri="{FF2B5EF4-FFF2-40B4-BE49-F238E27FC236}">
                  <a16:creationId xmlns="" xmlns:a16="http://schemas.microsoft.com/office/drawing/2014/main" id="{7DCC4070-F7CA-CA46-B25D-3DBF9D632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" name="Freeform 449">
              <a:extLst>
                <a:ext uri="{FF2B5EF4-FFF2-40B4-BE49-F238E27FC236}">
                  <a16:creationId xmlns="" xmlns:a16="http://schemas.microsoft.com/office/drawing/2014/main" id="{FAAC102B-5116-5F4B-A80F-FF0F306E1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" name="Freeform 450">
              <a:extLst>
                <a:ext uri="{FF2B5EF4-FFF2-40B4-BE49-F238E27FC236}">
                  <a16:creationId xmlns="" xmlns:a16="http://schemas.microsoft.com/office/drawing/2014/main" id="{21031609-CD6C-1040-8837-C2569A355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" name="Freeform 451">
              <a:extLst>
                <a:ext uri="{FF2B5EF4-FFF2-40B4-BE49-F238E27FC236}">
                  <a16:creationId xmlns="" xmlns:a16="http://schemas.microsoft.com/office/drawing/2014/main" id="{8184986F-7A83-4640-ADA4-1D0266BCA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" name="Freeform 452">
              <a:extLst>
                <a:ext uri="{FF2B5EF4-FFF2-40B4-BE49-F238E27FC236}">
                  <a16:creationId xmlns="" xmlns:a16="http://schemas.microsoft.com/office/drawing/2014/main" id="{45FEFCD1-E9EE-BF42-A94C-E34EAFB2D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Freeform 453">
              <a:extLst>
                <a:ext uri="{FF2B5EF4-FFF2-40B4-BE49-F238E27FC236}">
                  <a16:creationId xmlns="" xmlns:a16="http://schemas.microsoft.com/office/drawing/2014/main" id="{FAB48EF7-8A43-AB4C-877A-704A4942C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" name="Freeform 454">
              <a:extLst>
                <a:ext uri="{FF2B5EF4-FFF2-40B4-BE49-F238E27FC236}">
                  <a16:creationId xmlns="" xmlns:a16="http://schemas.microsoft.com/office/drawing/2014/main" id="{C1460A02-BEF3-CD47-AF02-EC668B24B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" name="Freeform 455">
              <a:extLst>
                <a:ext uri="{FF2B5EF4-FFF2-40B4-BE49-F238E27FC236}">
                  <a16:creationId xmlns="" xmlns:a16="http://schemas.microsoft.com/office/drawing/2014/main" id="{5A329937-1270-5047-B213-586989DF6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" name="Freeform 456">
              <a:extLst>
                <a:ext uri="{FF2B5EF4-FFF2-40B4-BE49-F238E27FC236}">
                  <a16:creationId xmlns="" xmlns:a16="http://schemas.microsoft.com/office/drawing/2014/main" id="{08B98AE1-6872-2A4D-8311-E43628F24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" name="Freeform 457">
              <a:extLst>
                <a:ext uri="{FF2B5EF4-FFF2-40B4-BE49-F238E27FC236}">
                  <a16:creationId xmlns="" xmlns:a16="http://schemas.microsoft.com/office/drawing/2014/main" id="{139C29ED-67B9-3946-AC53-3ED46436B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" name="Freeform 458">
              <a:extLst>
                <a:ext uri="{FF2B5EF4-FFF2-40B4-BE49-F238E27FC236}">
                  <a16:creationId xmlns="" xmlns:a16="http://schemas.microsoft.com/office/drawing/2014/main" id="{D7603608-7CD5-F54A-9A3B-6D40BAF56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" name="Freeform 459">
              <a:extLst>
                <a:ext uri="{FF2B5EF4-FFF2-40B4-BE49-F238E27FC236}">
                  <a16:creationId xmlns="" xmlns:a16="http://schemas.microsoft.com/office/drawing/2014/main" id="{E6693FE9-1F00-BC47-BFFF-6872E9FE0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Freeform 460">
              <a:extLst>
                <a:ext uri="{FF2B5EF4-FFF2-40B4-BE49-F238E27FC236}">
                  <a16:creationId xmlns="" xmlns:a16="http://schemas.microsoft.com/office/drawing/2014/main" id="{6019A81C-0DA7-2F4E-B5BF-F3B86871A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" name="Freeform 461">
              <a:extLst>
                <a:ext uri="{FF2B5EF4-FFF2-40B4-BE49-F238E27FC236}">
                  <a16:creationId xmlns="" xmlns:a16="http://schemas.microsoft.com/office/drawing/2014/main" id="{A5656D3B-67E3-6C4B-842F-52D86D02E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" name="Freeform 462">
              <a:extLst>
                <a:ext uri="{FF2B5EF4-FFF2-40B4-BE49-F238E27FC236}">
                  <a16:creationId xmlns="" xmlns:a16="http://schemas.microsoft.com/office/drawing/2014/main" id="{A8BB61A1-3C64-584B-9D4A-9A044782E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" name="Freeform 463">
              <a:extLst>
                <a:ext uri="{FF2B5EF4-FFF2-40B4-BE49-F238E27FC236}">
                  <a16:creationId xmlns="" xmlns:a16="http://schemas.microsoft.com/office/drawing/2014/main" id="{5D8D548B-3E34-114F-9421-9DD65C9FA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" name="Freeform 464">
              <a:extLst>
                <a:ext uri="{FF2B5EF4-FFF2-40B4-BE49-F238E27FC236}">
                  <a16:creationId xmlns="" xmlns:a16="http://schemas.microsoft.com/office/drawing/2014/main" id="{A53F4F62-121E-574D-B416-BE0E6CE6E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" name="Freeform 465">
              <a:extLst>
                <a:ext uri="{FF2B5EF4-FFF2-40B4-BE49-F238E27FC236}">
                  <a16:creationId xmlns="" xmlns:a16="http://schemas.microsoft.com/office/drawing/2014/main" id="{C15B0ABF-173C-9042-8D08-25D526B67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" name="Freeform 466">
              <a:extLst>
                <a:ext uri="{FF2B5EF4-FFF2-40B4-BE49-F238E27FC236}">
                  <a16:creationId xmlns="" xmlns:a16="http://schemas.microsoft.com/office/drawing/2014/main" id="{E0097A3A-9343-EB49-9D0B-62B9D864D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" name="Freeform 467">
              <a:extLst>
                <a:ext uri="{FF2B5EF4-FFF2-40B4-BE49-F238E27FC236}">
                  <a16:creationId xmlns="" xmlns:a16="http://schemas.microsoft.com/office/drawing/2014/main" id="{B16663A3-1390-DF4C-A878-9E1FD3143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" name="Freeform 468">
              <a:extLst>
                <a:ext uri="{FF2B5EF4-FFF2-40B4-BE49-F238E27FC236}">
                  <a16:creationId xmlns="" xmlns:a16="http://schemas.microsoft.com/office/drawing/2014/main" id="{7562282A-CF6F-AE4B-96D5-2C10655F6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" name="Freeform 469">
              <a:extLst>
                <a:ext uri="{FF2B5EF4-FFF2-40B4-BE49-F238E27FC236}">
                  <a16:creationId xmlns="" xmlns:a16="http://schemas.microsoft.com/office/drawing/2014/main" id="{D9A4A446-690A-0A4D-8648-4706093DF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" name="Freeform 470">
              <a:extLst>
                <a:ext uri="{FF2B5EF4-FFF2-40B4-BE49-F238E27FC236}">
                  <a16:creationId xmlns="" xmlns:a16="http://schemas.microsoft.com/office/drawing/2014/main" id="{3F1CEA00-61E5-0D4C-90C0-E9F684253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" name="Freeform 471">
              <a:extLst>
                <a:ext uri="{FF2B5EF4-FFF2-40B4-BE49-F238E27FC236}">
                  <a16:creationId xmlns="" xmlns:a16="http://schemas.microsoft.com/office/drawing/2014/main" id="{B00C2B36-DD7B-EE41-8E9A-36283374E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" name="Freeform 472">
              <a:extLst>
                <a:ext uri="{FF2B5EF4-FFF2-40B4-BE49-F238E27FC236}">
                  <a16:creationId xmlns="" xmlns:a16="http://schemas.microsoft.com/office/drawing/2014/main" id="{13E6866F-6A02-C54E-86E8-FDC2BF910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" name="Freeform 473">
              <a:extLst>
                <a:ext uri="{FF2B5EF4-FFF2-40B4-BE49-F238E27FC236}">
                  <a16:creationId xmlns="" xmlns:a16="http://schemas.microsoft.com/office/drawing/2014/main" id="{A8ABE299-96FD-B44F-A4B6-D2527E2A5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Freeform 474">
              <a:extLst>
                <a:ext uri="{FF2B5EF4-FFF2-40B4-BE49-F238E27FC236}">
                  <a16:creationId xmlns="" xmlns:a16="http://schemas.microsoft.com/office/drawing/2014/main" id="{D5FE4D37-AC68-D34A-A5DA-89A6EE771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" name="Freeform 475">
              <a:extLst>
                <a:ext uri="{FF2B5EF4-FFF2-40B4-BE49-F238E27FC236}">
                  <a16:creationId xmlns="" xmlns:a16="http://schemas.microsoft.com/office/drawing/2014/main" id="{ECADF100-2CC8-684B-85FF-A155CF616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" name="Freeform 476">
              <a:extLst>
                <a:ext uri="{FF2B5EF4-FFF2-40B4-BE49-F238E27FC236}">
                  <a16:creationId xmlns="" xmlns:a16="http://schemas.microsoft.com/office/drawing/2014/main" id="{90C7D139-5344-5745-9ED9-4A2977D03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" name="Freeform 477">
              <a:extLst>
                <a:ext uri="{FF2B5EF4-FFF2-40B4-BE49-F238E27FC236}">
                  <a16:creationId xmlns="" xmlns:a16="http://schemas.microsoft.com/office/drawing/2014/main" id="{218CFC13-A4D4-D547-90A4-4EDAA272B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" name="Freeform 478">
              <a:extLst>
                <a:ext uri="{FF2B5EF4-FFF2-40B4-BE49-F238E27FC236}">
                  <a16:creationId xmlns="" xmlns:a16="http://schemas.microsoft.com/office/drawing/2014/main" id="{DEB247E1-EE93-0349-B0CF-694ED5957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" name="Freeform 479">
              <a:extLst>
                <a:ext uri="{FF2B5EF4-FFF2-40B4-BE49-F238E27FC236}">
                  <a16:creationId xmlns="" xmlns:a16="http://schemas.microsoft.com/office/drawing/2014/main" id="{0989440A-7CEE-7C49-B647-E656C57EB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" name="Freeform 480">
              <a:extLst>
                <a:ext uri="{FF2B5EF4-FFF2-40B4-BE49-F238E27FC236}">
                  <a16:creationId xmlns="" xmlns:a16="http://schemas.microsoft.com/office/drawing/2014/main" id="{2B21AF29-CC7B-E34E-AFE8-E917B94F3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Freeform 481">
              <a:extLst>
                <a:ext uri="{FF2B5EF4-FFF2-40B4-BE49-F238E27FC236}">
                  <a16:creationId xmlns="" xmlns:a16="http://schemas.microsoft.com/office/drawing/2014/main" id="{390B23EC-8700-4445-93F6-F74C46BA3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" name="Freeform 482">
              <a:extLst>
                <a:ext uri="{FF2B5EF4-FFF2-40B4-BE49-F238E27FC236}">
                  <a16:creationId xmlns="" xmlns:a16="http://schemas.microsoft.com/office/drawing/2014/main" id="{31D7A362-3FCC-DB41-B0BE-D9C1AD498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" name="Freeform 483">
              <a:extLst>
                <a:ext uri="{FF2B5EF4-FFF2-40B4-BE49-F238E27FC236}">
                  <a16:creationId xmlns="" xmlns:a16="http://schemas.microsoft.com/office/drawing/2014/main" id="{92FD36E4-A34E-B94C-B4C6-A3D26DA7C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Freeform 484">
              <a:extLst>
                <a:ext uri="{FF2B5EF4-FFF2-40B4-BE49-F238E27FC236}">
                  <a16:creationId xmlns="" xmlns:a16="http://schemas.microsoft.com/office/drawing/2014/main" id="{D2059A39-00C9-B147-9DA0-FC65331BB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" name="Freeform 485">
              <a:extLst>
                <a:ext uri="{FF2B5EF4-FFF2-40B4-BE49-F238E27FC236}">
                  <a16:creationId xmlns="" xmlns:a16="http://schemas.microsoft.com/office/drawing/2014/main" id="{8C4F248A-C5D6-7F44-AE5F-8C524BEC4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" name="Freeform 486">
              <a:extLst>
                <a:ext uri="{FF2B5EF4-FFF2-40B4-BE49-F238E27FC236}">
                  <a16:creationId xmlns="" xmlns:a16="http://schemas.microsoft.com/office/drawing/2014/main" id="{B86DAD19-5257-154E-8121-BDF3AF1A5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" name="Freeform 487">
              <a:extLst>
                <a:ext uri="{FF2B5EF4-FFF2-40B4-BE49-F238E27FC236}">
                  <a16:creationId xmlns="" xmlns:a16="http://schemas.microsoft.com/office/drawing/2014/main" id="{01AFE9D0-955C-AC44-BF0A-E8ADE1066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Freeform 488">
              <a:extLst>
                <a:ext uri="{FF2B5EF4-FFF2-40B4-BE49-F238E27FC236}">
                  <a16:creationId xmlns="" xmlns:a16="http://schemas.microsoft.com/office/drawing/2014/main" id="{CAAD0EFF-52EC-514E-937F-69100583B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Freeform 489">
              <a:extLst>
                <a:ext uri="{FF2B5EF4-FFF2-40B4-BE49-F238E27FC236}">
                  <a16:creationId xmlns="" xmlns:a16="http://schemas.microsoft.com/office/drawing/2014/main" id="{22A5BF4D-692F-574D-B689-16661825B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Freeform 490">
              <a:extLst>
                <a:ext uri="{FF2B5EF4-FFF2-40B4-BE49-F238E27FC236}">
                  <a16:creationId xmlns="" xmlns:a16="http://schemas.microsoft.com/office/drawing/2014/main" id="{6CBEAE4C-3B58-BF4A-8520-D37BA9551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" name="Freeform 491">
              <a:extLst>
                <a:ext uri="{FF2B5EF4-FFF2-40B4-BE49-F238E27FC236}">
                  <a16:creationId xmlns="" xmlns:a16="http://schemas.microsoft.com/office/drawing/2014/main" id="{D871BBF5-FD21-EB45-9858-05653864A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" name="Freeform 492">
              <a:extLst>
                <a:ext uri="{FF2B5EF4-FFF2-40B4-BE49-F238E27FC236}">
                  <a16:creationId xmlns="" xmlns:a16="http://schemas.microsoft.com/office/drawing/2014/main" id="{ED12AF66-EAFC-3546-B741-5BA13292D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" name="Freeform 493">
              <a:extLst>
                <a:ext uri="{FF2B5EF4-FFF2-40B4-BE49-F238E27FC236}">
                  <a16:creationId xmlns="" xmlns:a16="http://schemas.microsoft.com/office/drawing/2014/main" id="{D8982097-CEDB-A142-8E9B-52F903954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" name="Freeform 494">
              <a:extLst>
                <a:ext uri="{FF2B5EF4-FFF2-40B4-BE49-F238E27FC236}">
                  <a16:creationId xmlns="" xmlns:a16="http://schemas.microsoft.com/office/drawing/2014/main" id="{542E4685-24E2-E94F-B8BD-FA7F14776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Freeform 495">
              <a:extLst>
                <a:ext uri="{FF2B5EF4-FFF2-40B4-BE49-F238E27FC236}">
                  <a16:creationId xmlns="" xmlns:a16="http://schemas.microsoft.com/office/drawing/2014/main" id="{FDB1D203-C85B-6F40-8FB9-2C895B1A7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Freeform 496">
              <a:extLst>
                <a:ext uri="{FF2B5EF4-FFF2-40B4-BE49-F238E27FC236}">
                  <a16:creationId xmlns="" xmlns:a16="http://schemas.microsoft.com/office/drawing/2014/main" id="{42467E60-317D-5341-A80A-06DFA6E1F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Freeform 497">
              <a:extLst>
                <a:ext uri="{FF2B5EF4-FFF2-40B4-BE49-F238E27FC236}">
                  <a16:creationId xmlns="" xmlns:a16="http://schemas.microsoft.com/office/drawing/2014/main" id="{4943C9F7-B86B-CD4C-B10B-9199FF5F9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Freeform 498">
              <a:extLst>
                <a:ext uri="{FF2B5EF4-FFF2-40B4-BE49-F238E27FC236}">
                  <a16:creationId xmlns="" xmlns:a16="http://schemas.microsoft.com/office/drawing/2014/main" id="{4C25561B-1DE5-F746-8B98-60AAA860A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Freeform 499">
              <a:extLst>
                <a:ext uri="{FF2B5EF4-FFF2-40B4-BE49-F238E27FC236}">
                  <a16:creationId xmlns="" xmlns:a16="http://schemas.microsoft.com/office/drawing/2014/main" id="{40F1B4C8-C3AD-4A47-9DB2-399CBE0B2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Freeform 500">
              <a:extLst>
                <a:ext uri="{FF2B5EF4-FFF2-40B4-BE49-F238E27FC236}">
                  <a16:creationId xmlns="" xmlns:a16="http://schemas.microsoft.com/office/drawing/2014/main" id="{D2FB0C92-8A9D-924F-89C2-1AFCBBAAE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" name="Freeform 501">
              <a:extLst>
                <a:ext uri="{FF2B5EF4-FFF2-40B4-BE49-F238E27FC236}">
                  <a16:creationId xmlns="" xmlns:a16="http://schemas.microsoft.com/office/drawing/2014/main" id="{DECFE73C-4CA9-1340-9009-50C6F5D2C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Freeform 502">
              <a:extLst>
                <a:ext uri="{FF2B5EF4-FFF2-40B4-BE49-F238E27FC236}">
                  <a16:creationId xmlns="" xmlns:a16="http://schemas.microsoft.com/office/drawing/2014/main" id="{9A178026-6F53-D342-8FF0-EF83E2CD1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Freeform 503">
              <a:extLst>
                <a:ext uri="{FF2B5EF4-FFF2-40B4-BE49-F238E27FC236}">
                  <a16:creationId xmlns="" xmlns:a16="http://schemas.microsoft.com/office/drawing/2014/main" id="{A44B28F8-DCB3-854F-A9F1-648D9266F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Freeform 504">
              <a:extLst>
                <a:ext uri="{FF2B5EF4-FFF2-40B4-BE49-F238E27FC236}">
                  <a16:creationId xmlns="" xmlns:a16="http://schemas.microsoft.com/office/drawing/2014/main" id="{6877E4DD-D2B5-C347-B90B-CAAF071D7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Freeform 505">
              <a:extLst>
                <a:ext uri="{FF2B5EF4-FFF2-40B4-BE49-F238E27FC236}">
                  <a16:creationId xmlns="" xmlns:a16="http://schemas.microsoft.com/office/drawing/2014/main" id="{11D740A3-E9F0-354D-AABD-017E7436F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Freeform 506">
              <a:extLst>
                <a:ext uri="{FF2B5EF4-FFF2-40B4-BE49-F238E27FC236}">
                  <a16:creationId xmlns="" xmlns:a16="http://schemas.microsoft.com/office/drawing/2014/main" id="{ACCB6D01-50B0-9946-A805-E512357E3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Freeform 507">
              <a:extLst>
                <a:ext uri="{FF2B5EF4-FFF2-40B4-BE49-F238E27FC236}">
                  <a16:creationId xmlns="" xmlns:a16="http://schemas.microsoft.com/office/drawing/2014/main" id="{B63C874F-F2DF-FB4A-B549-B514E71B3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Freeform 508">
              <a:extLst>
                <a:ext uri="{FF2B5EF4-FFF2-40B4-BE49-F238E27FC236}">
                  <a16:creationId xmlns="" xmlns:a16="http://schemas.microsoft.com/office/drawing/2014/main" id="{09A68CEB-EA02-7746-8532-2342E1C26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Freeform 509">
              <a:extLst>
                <a:ext uri="{FF2B5EF4-FFF2-40B4-BE49-F238E27FC236}">
                  <a16:creationId xmlns="" xmlns:a16="http://schemas.microsoft.com/office/drawing/2014/main" id="{9D5258E1-4122-374B-971D-98F6793BE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Freeform 510">
              <a:extLst>
                <a:ext uri="{FF2B5EF4-FFF2-40B4-BE49-F238E27FC236}">
                  <a16:creationId xmlns="" xmlns:a16="http://schemas.microsoft.com/office/drawing/2014/main" id="{31623243-6CDB-074C-8325-47EACDF7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Freeform 511">
              <a:extLst>
                <a:ext uri="{FF2B5EF4-FFF2-40B4-BE49-F238E27FC236}">
                  <a16:creationId xmlns="" xmlns:a16="http://schemas.microsoft.com/office/drawing/2014/main" id="{50216A89-70E4-8C46-9A40-747935F27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Freeform 512">
              <a:extLst>
                <a:ext uri="{FF2B5EF4-FFF2-40B4-BE49-F238E27FC236}">
                  <a16:creationId xmlns="" xmlns:a16="http://schemas.microsoft.com/office/drawing/2014/main" id="{EA686974-B7D9-6E47-932D-92DE967DE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Freeform 513">
              <a:extLst>
                <a:ext uri="{FF2B5EF4-FFF2-40B4-BE49-F238E27FC236}">
                  <a16:creationId xmlns="" xmlns:a16="http://schemas.microsoft.com/office/drawing/2014/main" id="{C526115B-28D3-704C-AC3C-0A98931EF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Freeform 514">
              <a:extLst>
                <a:ext uri="{FF2B5EF4-FFF2-40B4-BE49-F238E27FC236}">
                  <a16:creationId xmlns="" xmlns:a16="http://schemas.microsoft.com/office/drawing/2014/main" id="{7B226601-BBD6-6940-9A22-E314A3930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Freeform 515">
              <a:extLst>
                <a:ext uri="{FF2B5EF4-FFF2-40B4-BE49-F238E27FC236}">
                  <a16:creationId xmlns="" xmlns:a16="http://schemas.microsoft.com/office/drawing/2014/main" id="{1451D769-A616-2B4D-B4A7-3CC5E3D50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Freeform 516">
              <a:extLst>
                <a:ext uri="{FF2B5EF4-FFF2-40B4-BE49-F238E27FC236}">
                  <a16:creationId xmlns="" xmlns:a16="http://schemas.microsoft.com/office/drawing/2014/main" id="{365AD48F-DCD0-2248-B72C-9BF91008D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Freeform 517">
              <a:extLst>
                <a:ext uri="{FF2B5EF4-FFF2-40B4-BE49-F238E27FC236}">
                  <a16:creationId xmlns="" xmlns:a16="http://schemas.microsoft.com/office/drawing/2014/main" id="{4781874A-1C13-4A4B-8D84-E59E42222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Freeform 518">
              <a:extLst>
                <a:ext uri="{FF2B5EF4-FFF2-40B4-BE49-F238E27FC236}">
                  <a16:creationId xmlns="" xmlns:a16="http://schemas.microsoft.com/office/drawing/2014/main" id="{D3B705B3-C951-9D47-A727-7D1B52744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Freeform 519">
              <a:extLst>
                <a:ext uri="{FF2B5EF4-FFF2-40B4-BE49-F238E27FC236}">
                  <a16:creationId xmlns="" xmlns:a16="http://schemas.microsoft.com/office/drawing/2014/main" id="{5D2578F6-8925-AB4D-992D-286F8DF5E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Freeform 520">
              <a:extLst>
                <a:ext uri="{FF2B5EF4-FFF2-40B4-BE49-F238E27FC236}">
                  <a16:creationId xmlns="" xmlns:a16="http://schemas.microsoft.com/office/drawing/2014/main" id="{87A91674-F413-8C4D-8461-A8498C5D9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Freeform 521">
              <a:extLst>
                <a:ext uri="{FF2B5EF4-FFF2-40B4-BE49-F238E27FC236}">
                  <a16:creationId xmlns="" xmlns:a16="http://schemas.microsoft.com/office/drawing/2014/main" id="{EA423FFA-F6D9-1249-BF0B-E5031A905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Freeform 522">
              <a:extLst>
                <a:ext uri="{FF2B5EF4-FFF2-40B4-BE49-F238E27FC236}">
                  <a16:creationId xmlns="" xmlns:a16="http://schemas.microsoft.com/office/drawing/2014/main" id="{9858C0A4-0DC5-A14B-B51D-CAD1BCAC1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Freeform 523">
              <a:extLst>
                <a:ext uri="{FF2B5EF4-FFF2-40B4-BE49-F238E27FC236}">
                  <a16:creationId xmlns="" xmlns:a16="http://schemas.microsoft.com/office/drawing/2014/main" id="{A62EE904-459E-FA40-B6B6-EB2970074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Freeform 524">
              <a:extLst>
                <a:ext uri="{FF2B5EF4-FFF2-40B4-BE49-F238E27FC236}">
                  <a16:creationId xmlns="" xmlns:a16="http://schemas.microsoft.com/office/drawing/2014/main" id="{04B9997F-5080-5546-8E5D-075925873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" name="Freeform 525">
              <a:extLst>
                <a:ext uri="{FF2B5EF4-FFF2-40B4-BE49-F238E27FC236}">
                  <a16:creationId xmlns="" xmlns:a16="http://schemas.microsoft.com/office/drawing/2014/main" id="{AAC5E3E2-642A-1A4B-BD01-DEB6675DB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2" name="Freeform 526">
              <a:extLst>
                <a:ext uri="{FF2B5EF4-FFF2-40B4-BE49-F238E27FC236}">
                  <a16:creationId xmlns="" xmlns:a16="http://schemas.microsoft.com/office/drawing/2014/main" id="{90E0F795-4AA6-A94C-A8F7-C6D4BCFE0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" name="Freeform 527">
              <a:extLst>
                <a:ext uri="{FF2B5EF4-FFF2-40B4-BE49-F238E27FC236}">
                  <a16:creationId xmlns="" xmlns:a16="http://schemas.microsoft.com/office/drawing/2014/main" id="{3E1A1FDE-5C8B-2146-8B1F-00C639912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" name="Freeform 528">
              <a:extLst>
                <a:ext uri="{FF2B5EF4-FFF2-40B4-BE49-F238E27FC236}">
                  <a16:creationId xmlns="" xmlns:a16="http://schemas.microsoft.com/office/drawing/2014/main" id="{154146CA-080C-A241-B5BD-A661CDE83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" name="Freeform 529">
              <a:extLst>
                <a:ext uri="{FF2B5EF4-FFF2-40B4-BE49-F238E27FC236}">
                  <a16:creationId xmlns="" xmlns:a16="http://schemas.microsoft.com/office/drawing/2014/main" id="{03C22689-A003-9347-B1E1-46B1A87D1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Freeform 530">
              <a:extLst>
                <a:ext uri="{FF2B5EF4-FFF2-40B4-BE49-F238E27FC236}">
                  <a16:creationId xmlns="" xmlns:a16="http://schemas.microsoft.com/office/drawing/2014/main" id="{97C8125B-C187-C34C-9B6C-36AE71C7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" name="Freeform 531">
              <a:extLst>
                <a:ext uri="{FF2B5EF4-FFF2-40B4-BE49-F238E27FC236}">
                  <a16:creationId xmlns="" xmlns:a16="http://schemas.microsoft.com/office/drawing/2014/main" id="{810F447D-F2FA-5242-BEC8-5B974D01D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1685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neral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4B8B5B-9B5F-E048-B1C3-F50719D0B7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E0568E8B-C552-5E4F-AB07-E460670D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2CCBA33-E6E0-384E-90A8-EAE66CFDC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D8498F2-7E45-BB45-87B1-0F67E22B7AAF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2EF3CF3-F3EE-914F-81EE-3273958530A7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79" name="Group 2">
            <a:extLst>
              <a:ext uri="{FF2B5EF4-FFF2-40B4-BE49-F238E27FC236}">
                <a16:creationId xmlns="" xmlns:a16="http://schemas.microsoft.com/office/drawing/2014/main" id="{487588F4-5EE2-924A-9BB3-96386AD66A6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80" name="Freeform 383">
              <a:extLst>
                <a:ext uri="{FF2B5EF4-FFF2-40B4-BE49-F238E27FC236}">
                  <a16:creationId xmlns="" xmlns:a16="http://schemas.microsoft.com/office/drawing/2014/main" id="{4E0B2477-17D1-FD48-AFB7-F5964E085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84">
              <a:extLst>
                <a:ext uri="{FF2B5EF4-FFF2-40B4-BE49-F238E27FC236}">
                  <a16:creationId xmlns="" xmlns:a16="http://schemas.microsoft.com/office/drawing/2014/main" id="{1FB30AA4-F9D9-8344-948C-D5C19D3D4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5">
              <a:extLst>
                <a:ext uri="{FF2B5EF4-FFF2-40B4-BE49-F238E27FC236}">
                  <a16:creationId xmlns="" xmlns:a16="http://schemas.microsoft.com/office/drawing/2014/main" id="{6D86B10D-BF72-1742-8694-50AA7314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6">
              <a:extLst>
                <a:ext uri="{FF2B5EF4-FFF2-40B4-BE49-F238E27FC236}">
                  <a16:creationId xmlns="" xmlns:a16="http://schemas.microsoft.com/office/drawing/2014/main" id="{2FA035AB-FC65-F643-8C66-B214FDAEC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7">
              <a:extLst>
                <a:ext uri="{FF2B5EF4-FFF2-40B4-BE49-F238E27FC236}">
                  <a16:creationId xmlns="" xmlns:a16="http://schemas.microsoft.com/office/drawing/2014/main" id="{CEA7ED36-56B8-6847-9728-EE78FEB8A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88">
              <a:extLst>
                <a:ext uri="{FF2B5EF4-FFF2-40B4-BE49-F238E27FC236}">
                  <a16:creationId xmlns="" xmlns:a16="http://schemas.microsoft.com/office/drawing/2014/main" id="{BAA012C4-C4A1-D149-8727-9667BCFF9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89">
              <a:extLst>
                <a:ext uri="{FF2B5EF4-FFF2-40B4-BE49-F238E27FC236}">
                  <a16:creationId xmlns="" xmlns:a16="http://schemas.microsoft.com/office/drawing/2014/main" id="{6F773ED3-7975-914D-9FE8-C023EED09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0">
              <a:extLst>
                <a:ext uri="{FF2B5EF4-FFF2-40B4-BE49-F238E27FC236}">
                  <a16:creationId xmlns="" xmlns:a16="http://schemas.microsoft.com/office/drawing/2014/main" id="{899A690F-C066-7647-AA5B-85DD527D6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1">
              <a:extLst>
                <a:ext uri="{FF2B5EF4-FFF2-40B4-BE49-F238E27FC236}">
                  <a16:creationId xmlns="" xmlns:a16="http://schemas.microsoft.com/office/drawing/2014/main" id="{B9607DC9-7DB2-FA40-97DE-9E7B85457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2">
              <a:extLst>
                <a:ext uri="{FF2B5EF4-FFF2-40B4-BE49-F238E27FC236}">
                  <a16:creationId xmlns="" xmlns:a16="http://schemas.microsoft.com/office/drawing/2014/main" id="{C433D8FA-D2F4-E444-B549-0D600FD8A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3">
              <a:extLst>
                <a:ext uri="{FF2B5EF4-FFF2-40B4-BE49-F238E27FC236}">
                  <a16:creationId xmlns="" xmlns:a16="http://schemas.microsoft.com/office/drawing/2014/main" id="{3F68831D-7AE6-0B40-818A-6254E0F0A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4">
              <a:extLst>
                <a:ext uri="{FF2B5EF4-FFF2-40B4-BE49-F238E27FC236}">
                  <a16:creationId xmlns="" xmlns:a16="http://schemas.microsoft.com/office/drawing/2014/main" id="{E4896F52-C9FE-E148-BB4A-2CDB7F108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5">
              <a:extLst>
                <a:ext uri="{FF2B5EF4-FFF2-40B4-BE49-F238E27FC236}">
                  <a16:creationId xmlns="" xmlns:a16="http://schemas.microsoft.com/office/drawing/2014/main" id="{861CE14E-1A90-744A-8B10-5D44D3544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6">
              <a:extLst>
                <a:ext uri="{FF2B5EF4-FFF2-40B4-BE49-F238E27FC236}">
                  <a16:creationId xmlns="" xmlns:a16="http://schemas.microsoft.com/office/drawing/2014/main" id="{D57A57CE-EFFE-2747-940C-B57F816A2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7">
              <a:extLst>
                <a:ext uri="{FF2B5EF4-FFF2-40B4-BE49-F238E27FC236}">
                  <a16:creationId xmlns="" xmlns:a16="http://schemas.microsoft.com/office/drawing/2014/main" id="{385A5AF2-1C6E-F84F-A8FB-07B93770C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398">
              <a:extLst>
                <a:ext uri="{FF2B5EF4-FFF2-40B4-BE49-F238E27FC236}">
                  <a16:creationId xmlns="" xmlns:a16="http://schemas.microsoft.com/office/drawing/2014/main" id="{1A423193-9656-DA4C-BF89-23EC92942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399">
              <a:extLst>
                <a:ext uri="{FF2B5EF4-FFF2-40B4-BE49-F238E27FC236}">
                  <a16:creationId xmlns="" xmlns:a16="http://schemas.microsoft.com/office/drawing/2014/main" id="{45B22AD7-7EE7-3D4C-8C0F-08505D55D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0">
              <a:extLst>
                <a:ext uri="{FF2B5EF4-FFF2-40B4-BE49-F238E27FC236}">
                  <a16:creationId xmlns="" xmlns:a16="http://schemas.microsoft.com/office/drawing/2014/main" id="{050E2197-C0A4-E048-A511-BA75263C8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1">
              <a:extLst>
                <a:ext uri="{FF2B5EF4-FFF2-40B4-BE49-F238E27FC236}">
                  <a16:creationId xmlns="" xmlns:a16="http://schemas.microsoft.com/office/drawing/2014/main" id="{B6D86806-3A4B-9346-AF37-E3DFE3CC1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2">
              <a:extLst>
                <a:ext uri="{FF2B5EF4-FFF2-40B4-BE49-F238E27FC236}">
                  <a16:creationId xmlns="" xmlns:a16="http://schemas.microsoft.com/office/drawing/2014/main" id="{3FD377DC-883E-104C-9C5F-00925068B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3">
              <a:extLst>
                <a:ext uri="{FF2B5EF4-FFF2-40B4-BE49-F238E27FC236}">
                  <a16:creationId xmlns="" xmlns:a16="http://schemas.microsoft.com/office/drawing/2014/main" id="{5B1F9031-02D7-724E-95B7-72C1BF04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4">
              <a:extLst>
                <a:ext uri="{FF2B5EF4-FFF2-40B4-BE49-F238E27FC236}">
                  <a16:creationId xmlns="" xmlns:a16="http://schemas.microsoft.com/office/drawing/2014/main" id="{F2901538-7CE2-4545-89F1-58B610942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5">
              <a:extLst>
                <a:ext uri="{FF2B5EF4-FFF2-40B4-BE49-F238E27FC236}">
                  <a16:creationId xmlns="" xmlns:a16="http://schemas.microsoft.com/office/drawing/2014/main" id="{B4F51A4E-7266-EC47-9FE9-417C0485C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6">
              <a:extLst>
                <a:ext uri="{FF2B5EF4-FFF2-40B4-BE49-F238E27FC236}">
                  <a16:creationId xmlns="" xmlns:a16="http://schemas.microsoft.com/office/drawing/2014/main" id="{3A4D7AF7-C62E-0B43-9077-EAA052898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7">
              <a:extLst>
                <a:ext uri="{FF2B5EF4-FFF2-40B4-BE49-F238E27FC236}">
                  <a16:creationId xmlns="" xmlns:a16="http://schemas.microsoft.com/office/drawing/2014/main" id="{0C44B636-BB9E-8140-AEAD-143F159F5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08">
              <a:extLst>
                <a:ext uri="{FF2B5EF4-FFF2-40B4-BE49-F238E27FC236}">
                  <a16:creationId xmlns="" xmlns:a16="http://schemas.microsoft.com/office/drawing/2014/main" id="{1DDBFA56-2281-A44C-95D6-32B6E6539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09">
              <a:extLst>
                <a:ext uri="{FF2B5EF4-FFF2-40B4-BE49-F238E27FC236}">
                  <a16:creationId xmlns="" xmlns:a16="http://schemas.microsoft.com/office/drawing/2014/main" id="{1E4D7325-FE8C-954B-BC9A-DB7B8F9AE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0">
              <a:extLst>
                <a:ext uri="{FF2B5EF4-FFF2-40B4-BE49-F238E27FC236}">
                  <a16:creationId xmlns="" xmlns:a16="http://schemas.microsoft.com/office/drawing/2014/main" id="{ED15F272-01F1-EE4B-8F0C-49A27D6D8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1">
              <a:extLst>
                <a:ext uri="{FF2B5EF4-FFF2-40B4-BE49-F238E27FC236}">
                  <a16:creationId xmlns="" xmlns:a16="http://schemas.microsoft.com/office/drawing/2014/main" id="{729DBC1D-E52F-A642-A96F-22CA19A1C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2">
              <a:extLst>
                <a:ext uri="{FF2B5EF4-FFF2-40B4-BE49-F238E27FC236}">
                  <a16:creationId xmlns="" xmlns:a16="http://schemas.microsoft.com/office/drawing/2014/main" id="{CF2EFBF5-E980-C847-9550-401C22C60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3">
              <a:extLst>
                <a:ext uri="{FF2B5EF4-FFF2-40B4-BE49-F238E27FC236}">
                  <a16:creationId xmlns="" xmlns:a16="http://schemas.microsoft.com/office/drawing/2014/main" id="{1F4D21CD-DB51-884C-B415-16E300EFC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4">
              <a:extLst>
                <a:ext uri="{FF2B5EF4-FFF2-40B4-BE49-F238E27FC236}">
                  <a16:creationId xmlns="" xmlns:a16="http://schemas.microsoft.com/office/drawing/2014/main" id="{15C54F02-5E1B-3A45-A984-ACD9E1608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5">
              <a:extLst>
                <a:ext uri="{FF2B5EF4-FFF2-40B4-BE49-F238E27FC236}">
                  <a16:creationId xmlns="" xmlns:a16="http://schemas.microsoft.com/office/drawing/2014/main" id="{2BC6AAA1-4C44-6843-A720-8CBA26D09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6">
              <a:extLst>
                <a:ext uri="{FF2B5EF4-FFF2-40B4-BE49-F238E27FC236}">
                  <a16:creationId xmlns="" xmlns:a16="http://schemas.microsoft.com/office/drawing/2014/main" id="{A1B93230-CE7F-0345-968C-247F8D00C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7">
              <a:extLst>
                <a:ext uri="{FF2B5EF4-FFF2-40B4-BE49-F238E27FC236}">
                  <a16:creationId xmlns="" xmlns:a16="http://schemas.microsoft.com/office/drawing/2014/main" id="{4F32BFC3-79A7-184A-AA24-6A128E938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18">
              <a:extLst>
                <a:ext uri="{FF2B5EF4-FFF2-40B4-BE49-F238E27FC236}">
                  <a16:creationId xmlns="" xmlns:a16="http://schemas.microsoft.com/office/drawing/2014/main" id="{5287DC16-F10E-FE4E-B9E1-48F833CB3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19">
              <a:extLst>
                <a:ext uri="{FF2B5EF4-FFF2-40B4-BE49-F238E27FC236}">
                  <a16:creationId xmlns="" xmlns:a16="http://schemas.microsoft.com/office/drawing/2014/main" id="{0A045825-727E-7B4E-B746-636ECCE6E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0">
              <a:extLst>
                <a:ext uri="{FF2B5EF4-FFF2-40B4-BE49-F238E27FC236}">
                  <a16:creationId xmlns="" xmlns:a16="http://schemas.microsoft.com/office/drawing/2014/main" id="{A5FFB5FC-ACBA-D241-9B6B-F0C13BE06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1">
              <a:extLst>
                <a:ext uri="{FF2B5EF4-FFF2-40B4-BE49-F238E27FC236}">
                  <a16:creationId xmlns="" xmlns:a16="http://schemas.microsoft.com/office/drawing/2014/main" id="{32AB7296-9258-6544-9E13-4736E2343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2">
              <a:extLst>
                <a:ext uri="{FF2B5EF4-FFF2-40B4-BE49-F238E27FC236}">
                  <a16:creationId xmlns="" xmlns:a16="http://schemas.microsoft.com/office/drawing/2014/main" id="{213646C8-8884-D042-8F1D-D51462F5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3">
              <a:extLst>
                <a:ext uri="{FF2B5EF4-FFF2-40B4-BE49-F238E27FC236}">
                  <a16:creationId xmlns="" xmlns:a16="http://schemas.microsoft.com/office/drawing/2014/main" id="{81451270-B680-214E-926D-4E677CBA6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4">
              <a:extLst>
                <a:ext uri="{FF2B5EF4-FFF2-40B4-BE49-F238E27FC236}">
                  <a16:creationId xmlns="" xmlns:a16="http://schemas.microsoft.com/office/drawing/2014/main" id="{C267D48D-1F90-F141-8DBD-5B0BE32D7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5">
              <a:extLst>
                <a:ext uri="{FF2B5EF4-FFF2-40B4-BE49-F238E27FC236}">
                  <a16:creationId xmlns="" xmlns:a16="http://schemas.microsoft.com/office/drawing/2014/main" id="{AC9D055C-AFD8-7741-B832-9B8FC99DB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6">
              <a:extLst>
                <a:ext uri="{FF2B5EF4-FFF2-40B4-BE49-F238E27FC236}">
                  <a16:creationId xmlns="" xmlns:a16="http://schemas.microsoft.com/office/drawing/2014/main" id="{DAF918D2-759A-6A4D-A6F2-FEB1D8E7A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7">
              <a:extLst>
                <a:ext uri="{FF2B5EF4-FFF2-40B4-BE49-F238E27FC236}">
                  <a16:creationId xmlns="" xmlns:a16="http://schemas.microsoft.com/office/drawing/2014/main" id="{C54A21AF-C010-994C-808D-912C38DC7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28">
              <a:extLst>
                <a:ext uri="{FF2B5EF4-FFF2-40B4-BE49-F238E27FC236}">
                  <a16:creationId xmlns="" xmlns:a16="http://schemas.microsoft.com/office/drawing/2014/main" id="{E798AC96-F9F8-244D-B4ED-8E2690748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29">
              <a:extLst>
                <a:ext uri="{FF2B5EF4-FFF2-40B4-BE49-F238E27FC236}">
                  <a16:creationId xmlns="" xmlns:a16="http://schemas.microsoft.com/office/drawing/2014/main" id="{CD98280F-2F8A-A941-B365-E8F01A502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0">
              <a:extLst>
                <a:ext uri="{FF2B5EF4-FFF2-40B4-BE49-F238E27FC236}">
                  <a16:creationId xmlns="" xmlns:a16="http://schemas.microsoft.com/office/drawing/2014/main" id="{F71B4194-DEEA-6F4E-B52A-16B29D803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1">
              <a:extLst>
                <a:ext uri="{FF2B5EF4-FFF2-40B4-BE49-F238E27FC236}">
                  <a16:creationId xmlns="" xmlns:a16="http://schemas.microsoft.com/office/drawing/2014/main" id="{B91C1554-7539-034A-B2E6-2C17A51D5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2">
              <a:extLst>
                <a:ext uri="{FF2B5EF4-FFF2-40B4-BE49-F238E27FC236}">
                  <a16:creationId xmlns="" xmlns:a16="http://schemas.microsoft.com/office/drawing/2014/main" id="{9518280D-91F5-0A4B-9730-A45E288CC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3">
              <a:extLst>
                <a:ext uri="{FF2B5EF4-FFF2-40B4-BE49-F238E27FC236}">
                  <a16:creationId xmlns="" xmlns:a16="http://schemas.microsoft.com/office/drawing/2014/main" id="{35DC3192-337D-9241-AB70-C9C5B55A6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4">
              <a:extLst>
                <a:ext uri="{FF2B5EF4-FFF2-40B4-BE49-F238E27FC236}">
                  <a16:creationId xmlns="" xmlns:a16="http://schemas.microsoft.com/office/drawing/2014/main" id="{BF444450-CEAF-654B-B672-CC81465A4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5">
              <a:extLst>
                <a:ext uri="{FF2B5EF4-FFF2-40B4-BE49-F238E27FC236}">
                  <a16:creationId xmlns="" xmlns:a16="http://schemas.microsoft.com/office/drawing/2014/main" id="{0A0881C0-2717-A446-9A3B-72C279B76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6">
              <a:extLst>
                <a:ext uri="{FF2B5EF4-FFF2-40B4-BE49-F238E27FC236}">
                  <a16:creationId xmlns="" xmlns:a16="http://schemas.microsoft.com/office/drawing/2014/main" id="{2ACA3677-857F-B94C-9E85-D3A9930DA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7">
              <a:extLst>
                <a:ext uri="{FF2B5EF4-FFF2-40B4-BE49-F238E27FC236}">
                  <a16:creationId xmlns="" xmlns:a16="http://schemas.microsoft.com/office/drawing/2014/main" id="{33559650-F009-9E4E-84D8-AB3866010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38">
              <a:extLst>
                <a:ext uri="{FF2B5EF4-FFF2-40B4-BE49-F238E27FC236}">
                  <a16:creationId xmlns="" xmlns:a16="http://schemas.microsoft.com/office/drawing/2014/main" id="{B369B052-6189-DC4C-93B9-DD9BB5F15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39">
              <a:extLst>
                <a:ext uri="{FF2B5EF4-FFF2-40B4-BE49-F238E27FC236}">
                  <a16:creationId xmlns="" xmlns:a16="http://schemas.microsoft.com/office/drawing/2014/main" id="{C38E165C-DFBD-7543-A562-8D30B4E44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0">
              <a:extLst>
                <a:ext uri="{FF2B5EF4-FFF2-40B4-BE49-F238E27FC236}">
                  <a16:creationId xmlns="" xmlns:a16="http://schemas.microsoft.com/office/drawing/2014/main" id="{3C835D1C-90AE-964E-BA9B-007D4D9E6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1">
              <a:extLst>
                <a:ext uri="{FF2B5EF4-FFF2-40B4-BE49-F238E27FC236}">
                  <a16:creationId xmlns="" xmlns:a16="http://schemas.microsoft.com/office/drawing/2014/main" id="{DD2BDBA6-8AB2-0E4C-800A-413369FCA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2">
              <a:extLst>
                <a:ext uri="{FF2B5EF4-FFF2-40B4-BE49-F238E27FC236}">
                  <a16:creationId xmlns="" xmlns:a16="http://schemas.microsoft.com/office/drawing/2014/main" id="{4A7095C2-3A88-E64D-8635-B915A1A26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3">
              <a:extLst>
                <a:ext uri="{FF2B5EF4-FFF2-40B4-BE49-F238E27FC236}">
                  <a16:creationId xmlns="" xmlns:a16="http://schemas.microsoft.com/office/drawing/2014/main" id="{ECF77F18-9399-B446-A47F-31387807E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4">
              <a:extLst>
                <a:ext uri="{FF2B5EF4-FFF2-40B4-BE49-F238E27FC236}">
                  <a16:creationId xmlns="" xmlns:a16="http://schemas.microsoft.com/office/drawing/2014/main" id="{FAF2DF3F-281B-494D-86D0-1341A0645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5">
              <a:extLst>
                <a:ext uri="{FF2B5EF4-FFF2-40B4-BE49-F238E27FC236}">
                  <a16:creationId xmlns="" xmlns:a16="http://schemas.microsoft.com/office/drawing/2014/main" id="{5E99D75C-26E5-5741-A431-3382C8DB3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6">
              <a:extLst>
                <a:ext uri="{FF2B5EF4-FFF2-40B4-BE49-F238E27FC236}">
                  <a16:creationId xmlns="" xmlns:a16="http://schemas.microsoft.com/office/drawing/2014/main" id="{356801CA-1AB8-4E46-A4CB-E75818254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7">
              <a:extLst>
                <a:ext uri="{FF2B5EF4-FFF2-40B4-BE49-F238E27FC236}">
                  <a16:creationId xmlns="" xmlns:a16="http://schemas.microsoft.com/office/drawing/2014/main" id="{879C0745-AC02-6745-B04F-0F2218724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48">
              <a:extLst>
                <a:ext uri="{FF2B5EF4-FFF2-40B4-BE49-F238E27FC236}">
                  <a16:creationId xmlns="" xmlns:a16="http://schemas.microsoft.com/office/drawing/2014/main" id="{75B9CBD4-34A9-EE43-B6A1-77508A980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49">
              <a:extLst>
                <a:ext uri="{FF2B5EF4-FFF2-40B4-BE49-F238E27FC236}">
                  <a16:creationId xmlns="" xmlns:a16="http://schemas.microsoft.com/office/drawing/2014/main" id="{6213B4F2-5DE1-E547-B926-411BF330B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0">
              <a:extLst>
                <a:ext uri="{FF2B5EF4-FFF2-40B4-BE49-F238E27FC236}">
                  <a16:creationId xmlns="" xmlns:a16="http://schemas.microsoft.com/office/drawing/2014/main" id="{D0DC2B15-5072-B745-BBA7-5F6AF0571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1">
              <a:extLst>
                <a:ext uri="{FF2B5EF4-FFF2-40B4-BE49-F238E27FC236}">
                  <a16:creationId xmlns="" xmlns:a16="http://schemas.microsoft.com/office/drawing/2014/main" id="{333D3136-FDE9-D448-A534-FC75D5F97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2">
              <a:extLst>
                <a:ext uri="{FF2B5EF4-FFF2-40B4-BE49-F238E27FC236}">
                  <a16:creationId xmlns="" xmlns:a16="http://schemas.microsoft.com/office/drawing/2014/main" id="{FD8B793F-2A8C-824E-B4E8-94D068D07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3">
              <a:extLst>
                <a:ext uri="{FF2B5EF4-FFF2-40B4-BE49-F238E27FC236}">
                  <a16:creationId xmlns="" xmlns:a16="http://schemas.microsoft.com/office/drawing/2014/main" id="{D3910A35-D883-4241-8104-88FB7AA1A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4">
              <a:extLst>
                <a:ext uri="{FF2B5EF4-FFF2-40B4-BE49-F238E27FC236}">
                  <a16:creationId xmlns="" xmlns:a16="http://schemas.microsoft.com/office/drawing/2014/main" id="{EFB62A1C-27F9-AF44-B4E7-7FB307525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5">
              <a:extLst>
                <a:ext uri="{FF2B5EF4-FFF2-40B4-BE49-F238E27FC236}">
                  <a16:creationId xmlns="" xmlns:a16="http://schemas.microsoft.com/office/drawing/2014/main" id="{CB1761CC-65D4-0645-9D0D-2071C0B74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6">
              <a:extLst>
                <a:ext uri="{FF2B5EF4-FFF2-40B4-BE49-F238E27FC236}">
                  <a16:creationId xmlns="" xmlns:a16="http://schemas.microsoft.com/office/drawing/2014/main" id="{DE8239C3-A7B6-AA49-83BD-B5DBA274F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7">
              <a:extLst>
                <a:ext uri="{FF2B5EF4-FFF2-40B4-BE49-F238E27FC236}">
                  <a16:creationId xmlns="" xmlns:a16="http://schemas.microsoft.com/office/drawing/2014/main" id="{330516D3-9831-6744-80AD-BF189D477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58">
              <a:extLst>
                <a:ext uri="{FF2B5EF4-FFF2-40B4-BE49-F238E27FC236}">
                  <a16:creationId xmlns="" xmlns:a16="http://schemas.microsoft.com/office/drawing/2014/main" id="{7B043AC5-F967-114B-99BA-33104D488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59">
              <a:extLst>
                <a:ext uri="{FF2B5EF4-FFF2-40B4-BE49-F238E27FC236}">
                  <a16:creationId xmlns="" xmlns:a16="http://schemas.microsoft.com/office/drawing/2014/main" id="{7F58C9A7-AEAC-674E-9C02-960D1934E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0">
              <a:extLst>
                <a:ext uri="{FF2B5EF4-FFF2-40B4-BE49-F238E27FC236}">
                  <a16:creationId xmlns="" xmlns:a16="http://schemas.microsoft.com/office/drawing/2014/main" id="{F824366D-22B9-314C-94A6-9E44451AD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1">
              <a:extLst>
                <a:ext uri="{FF2B5EF4-FFF2-40B4-BE49-F238E27FC236}">
                  <a16:creationId xmlns="" xmlns:a16="http://schemas.microsoft.com/office/drawing/2014/main" id="{98E0F63A-1572-C34B-8D56-C7E7B104B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2">
              <a:extLst>
                <a:ext uri="{FF2B5EF4-FFF2-40B4-BE49-F238E27FC236}">
                  <a16:creationId xmlns="" xmlns:a16="http://schemas.microsoft.com/office/drawing/2014/main" id="{08FDFC85-D713-164C-AC47-D73866089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3">
              <a:extLst>
                <a:ext uri="{FF2B5EF4-FFF2-40B4-BE49-F238E27FC236}">
                  <a16:creationId xmlns="" xmlns:a16="http://schemas.microsoft.com/office/drawing/2014/main" id="{8F529118-DB62-B445-A09D-FD2F9A4DF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4">
              <a:extLst>
                <a:ext uri="{FF2B5EF4-FFF2-40B4-BE49-F238E27FC236}">
                  <a16:creationId xmlns="" xmlns:a16="http://schemas.microsoft.com/office/drawing/2014/main" id="{2CCCF837-0F99-0442-9005-EE1DCCA23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5">
              <a:extLst>
                <a:ext uri="{FF2B5EF4-FFF2-40B4-BE49-F238E27FC236}">
                  <a16:creationId xmlns="" xmlns:a16="http://schemas.microsoft.com/office/drawing/2014/main" id="{0B2DB212-1A5E-3C46-900C-2108FDFB3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6">
              <a:extLst>
                <a:ext uri="{FF2B5EF4-FFF2-40B4-BE49-F238E27FC236}">
                  <a16:creationId xmlns="" xmlns:a16="http://schemas.microsoft.com/office/drawing/2014/main" id="{FC2E52BC-CE8C-C546-969C-969212EB6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7">
              <a:extLst>
                <a:ext uri="{FF2B5EF4-FFF2-40B4-BE49-F238E27FC236}">
                  <a16:creationId xmlns="" xmlns:a16="http://schemas.microsoft.com/office/drawing/2014/main" id="{8685EFE7-770F-C34D-A9DB-F060C8040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68">
              <a:extLst>
                <a:ext uri="{FF2B5EF4-FFF2-40B4-BE49-F238E27FC236}">
                  <a16:creationId xmlns="" xmlns:a16="http://schemas.microsoft.com/office/drawing/2014/main" id="{C40B12CA-F6E8-484F-958F-404926013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69">
              <a:extLst>
                <a:ext uri="{FF2B5EF4-FFF2-40B4-BE49-F238E27FC236}">
                  <a16:creationId xmlns="" xmlns:a16="http://schemas.microsoft.com/office/drawing/2014/main" id="{F96FD103-8BD0-204E-9EE4-E7E9EAB59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0">
              <a:extLst>
                <a:ext uri="{FF2B5EF4-FFF2-40B4-BE49-F238E27FC236}">
                  <a16:creationId xmlns="" xmlns:a16="http://schemas.microsoft.com/office/drawing/2014/main" id="{263A0653-4971-A545-92A8-FA503EA55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1">
              <a:extLst>
                <a:ext uri="{FF2B5EF4-FFF2-40B4-BE49-F238E27FC236}">
                  <a16:creationId xmlns="" xmlns:a16="http://schemas.microsoft.com/office/drawing/2014/main" id="{B60C8C5F-CF4C-1748-AE01-5E8347D0B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2">
              <a:extLst>
                <a:ext uri="{FF2B5EF4-FFF2-40B4-BE49-F238E27FC236}">
                  <a16:creationId xmlns="" xmlns:a16="http://schemas.microsoft.com/office/drawing/2014/main" id="{ACF1EC7A-EC12-2540-8001-B8AE17AC7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3">
              <a:extLst>
                <a:ext uri="{FF2B5EF4-FFF2-40B4-BE49-F238E27FC236}">
                  <a16:creationId xmlns="" xmlns:a16="http://schemas.microsoft.com/office/drawing/2014/main" id="{C6B434C8-C4CD-574D-946B-A2B4C6313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4">
              <a:extLst>
                <a:ext uri="{FF2B5EF4-FFF2-40B4-BE49-F238E27FC236}">
                  <a16:creationId xmlns="" xmlns:a16="http://schemas.microsoft.com/office/drawing/2014/main" id="{20CF9A58-1ED8-014A-8491-58179A61F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5">
              <a:extLst>
                <a:ext uri="{FF2B5EF4-FFF2-40B4-BE49-F238E27FC236}">
                  <a16:creationId xmlns="" xmlns:a16="http://schemas.microsoft.com/office/drawing/2014/main" id="{42EC9EA6-B380-704F-8574-99E23B1E9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6">
              <a:extLst>
                <a:ext uri="{FF2B5EF4-FFF2-40B4-BE49-F238E27FC236}">
                  <a16:creationId xmlns="" xmlns:a16="http://schemas.microsoft.com/office/drawing/2014/main" id="{D0CBA3A5-3292-114B-BF4B-82779E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7">
              <a:extLst>
                <a:ext uri="{FF2B5EF4-FFF2-40B4-BE49-F238E27FC236}">
                  <a16:creationId xmlns="" xmlns:a16="http://schemas.microsoft.com/office/drawing/2014/main" id="{ED2E0779-263D-4046-AB23-67A61A574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78">
              <a:extLst>
                <a:ext uri="{FF2B5EF4-FFF2-40B4-BE49-F238E27FC236}">
                  <a16:creationId xmlns="" xmlns:a16="http://schemas.microsoft.com/office/drawing/2014/main" id="{B96E598E-317F-8741-823E-4EF308CCF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79">
              <a:extLst>
                <a:ext uri="{FF2B5EF4-FFF2-40B4-BE49-F238E27FC236}">
                  <a16:creationId xmlns="" xmlns:a16="http://schemas.microsoft.com/office/drawing/2014/main" id="{6155C232-E39F-A847-9C62-88A0F39F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0">
              <a:extLst>
                <a:ext uri="{FF2B5EF4-FFF2-40B4-BE49-F238E27FC236}">
                  <a16:creationId xmlns="" xmlns:a16="http://schemas.microsoft.com/office/drawing/2014/main" id="{6978F7D7-81E0-D54E-840B-0FFAE8138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1">
              <a:extLst>
                <a:ext uri="{FF2B5EF4-FFF2-40B4-BE49-F238E27FC236}">
                  <a16:creationId xmlns="" xmlns:a16="http://schemas.microsoft.com/office/drawing/2014/main" id="{C0384DA1-D8A0-9941-8E41-1D50891557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2">
              <a:extLst>
                <a:ext uri="{FF2B5EF4-FFF2-40B4-BE49-F238E27FC236}">
                  <a16:creationId xmlns="" xmlns:a16="http://schemas.microsoft.com/office/drawing/2014/main" id="{CCA967C1-BA20-594D-A483-7CA90B8C8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3">
              <a:extLst>
                <a:ext uri="{FF2B5EF4-FFF2-40B4-BE49-F238E27FC236}">
                  <a16:creationId xmlns="" xmlns:a16="http://schemas.microsoft.com/office/drawing/2014/main" id="{F4A24EFA-F9A9-234E-9639-2343B4BBB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4">
              <a:extLst>
                <a:ext uri="{FF2B5EF4-FFF2-40B4-BE49-F238E27FC236}">
                  <a16:creationId xmlns="" xmlns:a16="http://schemas.microsoft.com/office/drawing/2014/main" id="{D27A13F0-D602-BB4E-A7C7-B02B0A41C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5">
              <a:extLst>
                <a:ext uri="{FF2B5EF4-FFF2-40B4-BE49-F238E27FC236}">
                  <a16:creationId xmlns="" xmlns:a16="http://schemas.microsoft.com/office/drawing/2014/main" id="{25A2FF19-829A-454F-8340-5DCF72A0E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6">
              <a:extLst>
                <a:ext uri="{FF2B5EF4-FFF2-40B4-BE49-F238E27FC236}">
                  <a16:creationId xmlns="" xmlns:a16="http://schemas.microsoft.com/office/drawing/2014/main" id="{47E286B9-90FB-E74B-92A4-F215C64EE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7">
              <a:extLst>
                <a:ext uri="{FF2B5EF4-FFF2-40B4-BE49-F238E27FC236}">
                  <a16:creationId xmlns="" xmlns:a16="http://schemas.microsoft.com/office/drawing/2014/main" id="{483FDDF9-3217-B442-B62D-CB6E15D1D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88">
              <a:extLst>
                <a:ext uri="{FF2B5EF4-FFF2-40B4-BE49-F238E27FC236}">
                  <a16:creationId xmlns="" xmlns:a16="http://schemas.microsoft.com/office/drawing/2014/main" id="{033C2F68-54BE-D942-8E97-0EC8441EE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89">
              <a:extLst>
                <a:ext uri="{FF2B5EF4-FFF2-40B4-BE49-F238E27FC236}">
                  <a16:creationId xmlns="" xmlns:a16="http://schemas.microsoft.com/office/drawing/2014/main" id="{06F225CF-8DF5-E848-8CF6-9394BD14B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0">
              <a:extLst>
                <a:ext uri="{FF2B5EF4-FFF2-40B4-BE49-F238E27FC236}">
                  <a16:creationId xmlns="" xmlns:a16="http://schemas.microsoft.com/office/drawing/2014/main" id="{3C5E2066-6751-E849-9C76-2D0691674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1">
              <a:extLst>
                <a:ext uri="{FF2B5EF4-FFF2-40B4-BE49-F238E27FC236}">
                  <a16:creationId xmlns="" xmlns:a16="http://schemas.microsoft.com/office/drawing/2014/main" id="{8DCAEB05-529F-2241-92BC-0FCA6AD4F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2">
              <a:extLst>
                <a:ext uri="{FF2B5EF4-FFF2-40B4-BE49-F238E27FC236}">
                  <a16:creationId xmlns="" xmlns:a16="http://schemas.microsoft.com/office/drawing/2014/main" id="{F648B2EF-4678-BA47-A0E0-29D5B1578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3">
              <a:extLst>
                <a:ext uri="{FF2B5EF4-FFF2-40B4-BE49-F238E27FC236}">
                  <a16:creationId xmlns="" xmlns:a16="http://schemas.microsoft.com/office/drawing/2014/main" id="{15288508-BA68-F64B-AA69-050CE41BC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4">
              <a:extLst>
                <a:ext uri="{FF2B5EF4-FFF2-40B4-BE49-F238E27FC236}">
                  <a16:creationId xmlns="" xmlns:a16="http://schemas.microsoft.com/office/drawing/2014/main" id="{B5781F87-235A-684F-8B52-7971011C3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5">
              <a:extLst>
                <a:ext uri="{FF2B5EF4-FFF2-40B4-BE49-F238E27FC236}">
                  <a16:creationId xmlns="" xmlns:a16="http://schemas.microsoft.com/office/drawing/2014/main" id="{9DC06867-27D2-394A-90B1-4AEBB7FDC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6">
              <a:extLst>
                <a:ext uri="{FF2B5EF4-FFF2-40B4-BE49-F238E27FC236}">
                  <a16:creationId xmlns="" xmlns:a16="http://schemas.microsoft.com/office/drawing/2014/main" id="{C2E4A354-D1DE-CB4A-9F2E-0069519EE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7">
              <a:extLst>
                <a:ext uri="{FF2B5EF4-FFF2-40B4-BE49-F238E27FC236}">
                  <a16:creationId xmlns="" xmlns:a16="http://schemas.microsoft.com/office/drawing/2014/main" id="{79F7686D-20B5-CB4D-AF07-3F9EEAA01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498">
              <a:extLst>
                <a:ext uri="{FF2B5EF4-FFF2-40B4-BE49-F238E27FC236}">
                  <a16:creationId xmlns="" xmlns:a16="http://schemas.microsoft.com/office/drawing/2014/main" id="{FE02B153-6DB4-F047-A831-C6FFED800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499">
              <a:extLst>
                <a:ext uri="{FF2B5EF4-FFF2-40B4-BE49-F238E27FC236}">
                  <a16:creationId xmlns="" xmlns:a16="http://schemas.microsoft.com/office/drawing/2014/main" id="{2B0A34EE-DFA6-8646-B669-E72BE978E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0">
              <a:extLst>
                <a:ext uri="{FF2B5EF4-FFF2-40B4-BE49-F238E27FC236}">
                  <a16:creationId xmlns="" xmlns:a16="http://schemas.microsoft.com/office/drawing/2014/main" id="{229B2E8E-B7DD-6A4B-9DF5-8B0DC4957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1">
              <a:extLst>
                <a:ext uri="{FF2B5EF4-FFF2-40B4-BE49-F238E27FC236}">
                  <a16:creationId xmlns="" xmlns:a16="http://schemas.microsoft.com/office/drawing/2014/main" id="{676B220A-689E-B44A-8D43-7C1E5CDC5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2">
              <a:extLst>
                <a:ext uri="{FF2B5EF4-FFF2-40B4-BE49-F238E27FC236}">
                  <a16:creationId xmlns="" xmlns:a16="http://schemas.microsoft.com/office/drawing/2014/main" id="{FA36387E-677E-9E45-A6CA-B3304D219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3">
              <a:extLst>
                <a:ext uri="{FF2B5EF4-FFF2-40B4-BE49-F238E27FC236}">
                  <a16:creationId xmlns="" xmlns:a16="http://schemas.microsoft.com/office/drawing/2014/main" id="{5870D5EA-13D0-154A-833F-D4F5A68A5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4">
              <a:extLst>
                <a:ext uri="{FF2B5EF4-FFF2-40B4-BE49-F238E27FC236}">
                  <a16:creationId xmlns="" xmlns:a16="http://schemas.microsoft.com/office/drawing/2014/main" id="{13129CDC-DA05-9F45-8A58-48F847247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5">
              <a:extLst>
                <a:ext uri="{FF2B5EF4-FFF2-40B4-BE49-F238E27FC236}">
                  <a16:creationId xmlns="" xmlns:a16="http://schemas.microsoft.com/office/drawing/2014/main" id="{A3E549E6-A767-2C41-A85F-E5EB48D99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6">
              <a:extLst>
                <a:ext uri="{FF2B5EF4-FFF2-40B4-BE49-F238E27FC236}">
                  <a16:creationId xmlns="" xmlns:a16="http://schemas.microsoft.com/office/drawing/2014/main" id="{4A02469A-7F78-5942-B3DF-ABCA0B120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7">
              <a:extLst>
                <a:ext uri="{FF2B5EF4-FFF2-40B4-BE49-F238E27FC236}">
                  <a16:creationId xmlns="" xmlns:a16="http://schemas.microsoft.com/office/drawing/2014/main" id="{28F56BE3-053B-F74F-9F91-F0B0275B6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08">
              <a:extLst>
                <a:ext uri="{FF2B5EF4-FFF2-40B4-BE49-F238E27FC236}">
                  <a16:creationId xmlns="" xmlns:a16="http://schemas.microsoft.com/office/drawing/2014/main" id="{22E11A02-EF92-8B46-B47C-60D2CA44E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09">
              <a:extLst>
                <a:ext uri="{FF2B5EF4-FFF2-40B4-BE49-F238E27FC236}">
                  <a16:creationId xmlns="" xmlns:a16="http://schemas.microsoft.com/office/drawing/2014/main" id="{67434D74-1861-5643-9BC4-894F862C3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0">
              <a:extLst>
                <a:ext uri="{FF2B5EF4-FFF2-40B4-BE49-F238E27FC236}">
                  <a16:creationId xmlns="" xmlns:a16="http://schemas.microsoft.com/office/drawing/2014/main" id="{89FD694A-E567-514D-856C-636429742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1">
              <a:extLst>
                <a:ext uri="{FF2B5EF4-FFF2-40B4-BE49-F238E27FC236}">
                  <a16:creationId xmlns="" xmlns:a16="http://schemas.microsoft.com/office/drawing/2014/main" id="{5ECD8ABD-2E80-E64B-87C4-2C16641F0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2">
              <a:extLst>
                <a:ext uri="{FF2B5EF4-FFF2-40B4-BE49-F238E27FC236}">
                  <a16:creationId xmlns="" xmlns:a16="http://schemas.microsoft.com/office/drawing/2014/main" id="{9D4329D0-5BD2-F047-95B8-82BC5483D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3">
              <a:extLst>
                <a:ext uri="{FF2B5EF4-FFF2-40B4-BE49-F238E27FC236}">
                  <a16:creationId xmlns="" xmlns:a16="http://schemas.microsoft.com/office/drawing/2014/main" id="{6DAAECC9-764A-1748-B9FB-E67E515DB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4">
              <a:extLst>
                <a:ext uri="{FF2B5EF4-FFF2-40B4-BE49-F238E27FC236}">
                  <a16:creationId xmlns="" xmlns:a16="http://schemas.microsoft.com/office/drawing/2014/main" id="{79AA03FA-4F94-2349-8B11-5F5DD0E87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5">
              <a:extLst>
                <a:ext uri="{FF2B5EF4-FFF2-40B4-BE49-F238E27FC236}">
                  <a16:creationId xmlns="" xmlns:a16="http://schemas.microsoft.com/office/drawing/2014/main" id="{5FD42326-1D15-5546-B27F-5DCE8FDE7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6">
              <a:extLst>
                <a:ext uri="{FF2B5EF4-FFF2-40B4-BE49-F238E27FC236}">
                  <a16:creationId xmlns="" xmlns:a16="http://schemas.microsoft.com/office/drawing/2014/main" id="{7BC677C5-1622-8F41-901B-A25FA58AB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7">
              <a:extLst>
                <a:ext uri="{FF2B5EF4-FFF2-40B4-BE49-F238E27FC236}">
                  <a16:creationId xmlns="" xmlns:a16="http://schemas.microsoft.com/office/drawing/2014/main" id="{4B1F4738-98FA-AF49-B3FF-2FB535946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18">
              <a:extLst>
                <a:ext uri="{FF2B5EF4-FFF2-40B4-BE49-F238E27FC236}">
                  <a16:creationId xmlns="" xmlns:a16="http://schemas.microsoft.com/office/drawing/2014/main" id="{4C96E70C-372C-324D-89C8-98BC85559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19">
              <a:extLst>
                <a:ext uri="{FF2B5EF4-FFF2-40B4-BE49-F238E27FC236}">
                  <a16:creationId xmlns="" xmlns:a16="http://schemas.microsoft.com/office/drawing/2014/main" id="{87583150-D6D7-3C41-ACB4-C79A18466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0">
              <a:extLst>
                <a:ext uri="{FF2B5EF4-FFF2-40B4-BE49-F238E27FC236}">
                  <a16:creationId xmlns="" xmlns:a16="http://schemas.microsoft.com/office/drawing/2014/main" id="{4BD8E4A8-224A-AD41-95C9-FA140E428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1">
              <a:extLst>
                <a:ext uri="{FF2B5EF4-FFF2-40B4-BE49-F238E27FC236}">
                  <a16:creationId xmlns="" xmlns:a16="http://schemas.microsoft.com/office/drawing/2014/main" id="{DCFF46D4-C4C3-7946-B19E-EA79A99AE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2">
              <a:extLst>
                <a:ext uri="{FF2B5EF4-FFF2-40B4-BE49-F238E27FC236}">
                  <a16:creationId xmlns="" xmlns:a16="http://schemas.microsoft.com/office/drawing/2014/main" id="{86BC1121-5EF4-7D4F-A624-8162E2F34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3">
              <a:extLst>
                <a:ext uri="{FF2B5EF4-FFF2-40B4-BE49-F238E27FC236}">
                  <a16:creationId xmlns="" xmlns:a16="http://schemas.microsoft.com/office/drawing/2014/main" id="{6BA5DA1A-3930-004C-926E-027E6F2E0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4">
              <a:extLst>
                <a:ext uri="{FF2B5EF4-FFF2-40B4-BE49-F238E27FC236}">
                  <a16:creationId xmlns="" xmlns:a16="http://schemas.microsoft.com/office/drawing/2014/main" id="{AD57DF6D-492A-2B41-8BAE-B058F0CEE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5">
              <a:extLst>
                <a:ext uri="{FF2B5EF4-FFF2-40B4-BE49-F238E27FC236}">
                  <a16:creationId xmlns="" xmlns:a16="http://schemas.microsoft.com/office/drawing/2014/main" id="{AAC567C9-9D6F-4A49-8C03-9F52A8DFE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6">
              <a:extLst>
                <a:ext uri="{FF2B5EF4-FFF2-40B4-BE49-F238E27FC236}">
                  <a16:creationId xmlns="" xmlns:a16="http://schemas.microsoft.com/office/drawing/2014/main" id="{6E2F643E-AE14-5D4B-B022-0E18B976E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7">
              <a:extLst>
                <a:ext uri="{FF2B5EF4-FFF2-40B4-BE49-F238E27FC236}">
                  <a16:creationId xmlns="" xmlns:a16="http://schemas.microsoft.com/office/drawing/2014/main" id="{7CFABC80-83A3-DE4D-A4DE-3CC9BDC2C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28">
              <a:extLst>
                <a:ext uri="{FF2B5EF4-FFF2-40B4-BE49-F238E27FC236}">
                  <a16:creationId xmlns="" xmlns:a16="http://schemas.microsoft.com/office/drawing/2014/main" id="{051D563B-9CE7-2642-A8B7-BDE82030C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29">
              <a:extLst>
                <a:ext uri="{FF2B5EF4-FFF2-40B4-BE49-F238E27FC236}">
                  <a16:creationId xmlns="" xmlns:a16="http://schemas.microsoft.com/office/drawing/2014/main" id="{BBC05EF5-8E49-CA41-AE31-AE5B29EA0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530">
              <a:extLst>
                <a:ext uri="{FF2B5EF4-FFF2-40B4-BE49-F238E27FC236}">
                  <a16:creationId xmlns="" xmlns:a16="http://schemas.microsoft.com/office/drawing/2014/main" id="{B9E50015-0694-0B48-B553-3E8A8FABF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531">
              <a:extLst>
                <a:ext uri="{FF2B5EF4-FFF2-40B4-BE49-F238E27FC236}">
                  <a16:creationId xmlns="" xmlns:a16="http://schemas.microsoft.com/office/drawing/2014/main" id="{0795B10B-DD55-294E-9DF0-F44164393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49876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F20076-48E7-8744-93EF-8076C09AC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05366" y="-1097279"/>
            <a:ext cx="8979989" cy="81522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ABECFA96-4C49-5C4D-AF38-376E1C8D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017" y="123096"/>
            <a:ext cx="5181600" cy="1325563"/>
          </a:xfrm>
          <a:prstGeom prst="rect">
            <a:avLst/>
          </a:prstGeo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5CDC0BD3-8FA3-DF4A-97EE-B834B3244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508" y="785877"/>
            <a:ext cx="4648200" cy="5099108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="" xmlns:a16="http://schemas.microsoft.com/office/drawing/2014/main" id="{53DE1862-497C-AA4D-84A0-231464AF7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8017" y="1708395"/>
            <a:ext cx="5181600" cy="4351338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70256E-1E6A-834E-9C86-D793F76CB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985" b="31978"/>
          <a:stretch/>
        </p:blipFill>
        <p:spPr>
          <a:xfrm>
            <a:off x="196265" y="6031936"/>
            <a:ext cx="2501215" cy="7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29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BCAD20-5CFD-2445-A987-AA5ED324F3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5778360" y="-689610"/>
            <a:ext cx="5734001" cy="7483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193DB25-6C27-E14D-A948-1BD518F075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0DB2A15-80EF-4541-BDCA-B92B31EB563E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B97628-81D6-D047-B30D-19893CDCEA41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33" name="Group 2">
            <a:extLst>
              <a:ext uri="{FF2B5EF4-FFF2-40B4-BE49-F238E27FC236}">
                <a16:creationId xmlns="" xmlns:a16="http://schemas.microsoft.com/office/drawing/2014/main" id="{41A01EC4-BBE3-EA48-AD34-A5B6F220DE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434" name="Freeform 383">
              <a:extLst>
                <a:ext uri="{FF2B5EF4-FFF2-40B4-BE49-F238E27FC236}">
                  <a16:creationId xmlns="" xmlns:a16="http://schemas.microsoft.com/office/drawing/2014/main" id="{A31BE869-1E19-0A4F-AFC0-7FE37BE38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Freeform 384">
              <a:extLst>
                <a:ext uri="{FF2B5EF4-FFF2-40B4-BE49-F238E27FC236}">
                  <a16:creationId xmlns="" xmlns:a16="http://schemas.microsoft.com/office/drawing/2014/main" id="{E05EEB3B-373B-FC49-8917-8AD5B6751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Freeform 385">
              <a:extLst>
                <a:ext uri="{FF2B5EF4-FFF2-40B4-BE49-F238E27FC236}">
                  <a16:creationId xmlns="" xmlns:a16="http://schemas.microsoft.com/office/drawing/2014/main" id="{225A664F-7573-9340-BE25-FE04C7DBA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Freeform 386">
              <a:extLst>
                <a:ext uri="{FF2B5EF4-FFF2-40B4-BE49-F238E27FC236}">
                  <a16:creationId xmlns="" xmlns:a16="http://schemas.microsoft.com/office/drawing/2014/main" id="{119D8E11-E394-244F-8BF7-F2915794A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Freeform 387">
              <a:extLst>
                <a:ext uri="{FF2B5EF4-FFF2-40B4-BE49-F238E27FC236}">
                  <a16:creationId xmlns="" xmlns:a16="http://schemas.microsoft.com/office/drawing/2014/main" id="{54E85F27-9B67-FB45-A769-D8D5369B7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Freeform 388">
              <a:extLst>
                <a:ext uri="{FF2B5EF4-FFF2-40B4-BE49-F238E27FC236}">
                  <a16:creationId xmlns="" xmlns:a16="http://schemas.microsoft.com/office/drawing/2014/main" id="{AE1B1E95-58AF-6C46-9C48-15B443F11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Freeform 389">
              <a:extLst>
                <a:ext uri="{FF2B5EF4-FFF2-40B4-BE49-F238E27FC236}">
                  <a16:creationId xmlns="" xmlns:a16="http://schemas.microsoft.com/office/drawing/2014/main" id="{9F6700D5-F742-304C-AA18-C1FE73EE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Freeform 390">
              <a:extLst>
                <a:ext uri="{FF2B5EF4-FFF2-40B4-BE49-F238E27FC236}">
                  <a16:creationId xmlns="" xmlns:a16="http://schemas.microsoft.com/office/drawing/2014/main" id="{4BA84DAA-54B3-BA41-99A0-1CBF1943A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" name="Freeform 391">
              <a:extLst>
                <a:ext uri="{FF2B5EF4-FFF2-40B4-BE49-F238E27FC236}">
                  <a16:creationId xmlns="" xmlns:a16="http://schemas.microsoft.com/office/drawing/2014/main" id="{E022495D-09C1-EA47-8996-8907B6A62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Freeform 392">
              <a:extLst>
                <a:ext uri="{FF2B5EF4-FFF2-40B4-BE49-F238E27FC236}">
                  <a16:creationId xmlns="" xmlns:a16="http://schemas.microsoft.com/office/drawing/2014/main" id="{043199F6-4A32-E545-BCEC-F0CFEA107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Freeform 393">
              <a:extLst>
                <a:ext uri="{FF2B5EF4-FFF2-40B4-BE49-F238E27FC236}">
                  <a16:creationId xmlns="" xmlns:a16="http://schemas.microsoft.com/office/drawing/2014/main" id="{3F2AF7AC-8976-684E-AA03-9829E3926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Freeform 394">
              <a:extLst>
                <a:ext uri="{FF2B5EF4-FFF2-40B4-BE49-F238E27FC236}">
                  <a16:creationId xmlns="" xmlns:a16="http://schemas.microsoft.com/office/drawing/2014/main" id="{AF7E6E3D-EB8B-D64C-B1CA-6806F2386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" name="Freeform 395">
              <a:extLst>
                <a:ext uri="{FF2B5EF4-FFF2-40B4-BE49-F238E27FC236}">
                  <a16:creationId xmlns="" xmlns:a16="http://schemas.microsoft.com/office/drawing/2014/main" id="{65A1483F-B4B1-FC46-ADFF-7CD1EEC30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" name="Freeform 396">
              <a:extLst>
                <a:ext uri="{FF2B5EF4-FFF2-40B4-BE49-F238E27FC236}">
                  <a16:creationId xmlns="" xmlns:a16="http://schemas.microsoft.com/office/drawing/2014/main" id="{5D4C1777-6F64-9E49-BA65-C2EFF2BFB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" name="Freeform 397">
              <a:extLst>
                <a:ext uri="{FF2B5EF4-FFF2-40B4-BE49-F238E27FC236}">
                  <a16:creationId xmlns="" xmlns:a16="http://schemas.microsoft.com/office/drawing/2014/main" id="{61B96539-9EAC-4C4B-A573-1AD61C275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" name="Freeform 398">
              <a:extLst>
                <a:ext uri="{FF2B5EF4-FFF2-40B4-BE49-F238E27FC236}">
                  <a16:creationId xmlns="" xmlns:a16="http://schemas.microsoft.com/office/drawing/2014/main" id="{EA535F99-5839-C042-B46F-68F41A232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Freeform 399">
              <a:extLst>
                <a:ext uri="{FF2B5EF4-FFF2-40B4-BE49-F238E27FC236}">
                  <a16:creationId xmlns="" xmlns:a16="http://schemas.microsoft.com/office/drawing/2014/main" id="{7266781E-ECC6-0C42-B2CA-3B6215BA6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Freeform 400">
              <a:extLst>
                <a:ext uri="{FF2B5EF4-FFF2-40B4-BE49-F238E27FC236}">
                  <a16:creationId xmlns="" xmlns:a16="http://schemas.microsoft.com/office/drawing/2014/main" id="{2606C2EC-D879-3943-8BB2-7B016229F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Freeform 401">
              <a:extLst>
                <a:ext uri="{FF2B5EF4-FFF2-40B4-BE49-F238E27FC236}">
                  <a16:creationId xmlns="" xmlns:a16="http://schemas.microsoft.com/office/drawing/2014/main" id="{61188FEF-FAF2-AC4E-84CE-F44A1AC28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" name="Freeform 402">
              <a:extLst>
                <a:ext uri="{FF2B5EF4-FFF2-40B4-BE49-F238E27FC236}">
                  <a16:creationId xmlns="" xmlns:a16="http://schemas.microsoft.com/office/drawing/2014/main" id="{D69EB7D4-8B11-A74F-B869-B05A55E89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" name="Freeform 403">
              <a:extLst>
                <a:ext uri="{FF2B5EF4-FFF2-40B4-BE49-F238E27FC236}">
                  <a16:creationId xmlns="" xmlns:a16="http://schemas.microsoft.com/office/drawing/2014/main" id="{AE0AF248-DA88-7B4D-A079-FADFC8760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" name="Freeform 404">
              <a:extLst>
                <a:ext uri="{FF2B5EF4-FFF2-40B4-BE49-F238E27FC236}">
                  <a16:creationId xmlns="" xmlns:a16="http://schemas.microsoft.com/office/drawing/2014/main" id="{F7A7E8E9-71AE-4948-ACF8-699493ABE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" name="Freeform 405">
              <a:extLst>
                <a:ext uri="{FF2B5EF4-FFF2-40B4-BE49-F238E27FC236}">
                  <a16:creationId xmlns="" xmlns:a16="http://schemas.microsoft.com/office/drawing/2014/main" id="{F83F7791-8160-AE41-92A7-E32BDEFAE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Freeform 406">
              <a:extLst>
                <a:ext uri="{FF2B5EF4-FFF2-40B4-BE49-F238E27FC236}">
                  <a16:creationId xmlns="" xmlns:a16="http://schemas.microsoft.com/office/drawing/2014/main" id="{85A47F9A-9C95-1D4E-A988-317C1A224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Freeform 407">
              <a:extLst>
                <a:ext uri="{FF2B5EF4-FFF2-40B4-BE49-F238E27FC236}">
                  <a16:creationId xmlns="" xmlns:a16="http://schemas.microsoft.com/office/drawing/2014/main" id="{99EAE63B-FC7A-D84D-B106-B13C2ACDE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Freeform 408">
              <a:extLst>
                <a:ext uri="{FF2B5EF4-FFF2-40B4-BE49-F238E27FC236}">
                  <a16:creationId xmlns="" xmlns:a16="http://schemas.microsoft.com/office/drawing/2014/main" id="{099D2943-0501-9046-85A4-58305B5A8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" name="Freeform 409">
              <a:extLst>
                <a:ext uri="{FF2B5EF4-FFF2-40B4-BE49-F238E27FC236}">
                  <a16:creationId xmlns="" xmlns:a16="http://schemas.microsoft.com/office/drawing/2014/main" id="{498235EE-9FE3-094C-893D-6922A2CD2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" name="Freeform 410">
              <a:extLst>
                <a:ext uri="{FF2B5EF4-FFF2-40B4-BE49-F238E27FC236}">
                  <a16:creationId xmlns="" xmlns:a16="http://schemas.microsoft.com/office/drawing/2014/main" id="{AF9FD848-2CAD-B24C-A93B-618825B23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" name="Freeform 411">
              <a:extLst>
                <a:ext uri="{FF2B5EF4-FFF2-40B4-BE49-F238E27FC236}">
                  <a16:creationId xmlns="" xmlns:a16="http://schemas.microsoft.com/office/drawing/2014/main" id="{21A76254-66A3-434D-853C-9F26286F8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" name="Freeform 412">
              <a:extLst>
                <a:ext uri="{FF2B5EF4-FFF2-40B4-BE49-F238E27FC236}">
                  <a16:creationId xmlns="" xmlns:a16="http://schemas.microsoft.com/office/drawing/2014/main" id="{EC3F9DE6-DEA5-F34B-9EBE-F92025ACB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" name="Freeform 413">
              <a:extLst>
                <a:ext uri="{FF2B5EF4-FFF2-40B4-BE49-F238E27FC236}">
                  <a16:creationId xmlns="" xmlns:a16="http://schemas.microsoft.com/office/drawing/2014/main" id="{2547B1CE-D9BD-BE48-A3AA-764E2E1C1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" name="Freeform 414">
              <a:extLst>
                <a:ext uri="{FF2B5EF4-FFF2-40B4-BE49-F238E27FC236}">
                  <a16:creationId xmlns="" xmlns:a16="http://schemas.microsoft.com/office/drawing/2014/main" id="{C7C42A96-7084-6E42-8E32-3AABCFCD7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Freeform 415">
              <a:extLst>
                <a:ext uri="{FF2B5EF4-FFF2-40B4-BE49-F238E27FC236}">
                  <a16:creationId xmlns="" xmlns:a16="http://schemas.microsoft.com/office/drawing/2014/main" id="{AF48D51B-18D1-8A4F-B804-14FB2C467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" name="Freeform 416">
              <a:extLst>
                <a:ext uri="{FF2B5EF4-FFF2-40B4-BE49-F238E27FC236}">
                  <a16:creationId xmlns="" xmlns:a16="http://schemas.microsoft.com/office/drawing/2014/main" id="{CE00D3FF-8B99-254D-BC99-B4FD21698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" name="Freeform 417">
              <a:extLst>
                <a:ext uri="{FF2B5EF4-FFF2-40B4-BE49-F238E27FC236}">
                  <a16:creationId xmlns="" xmlns:a16="http://schemas.microsoft.com/office/drawing/2014/main" id="{2F9523B0-ECD1-ED48-8577-3A456016B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" name="Freeform 418">
              <a:extLst>
                <a:ext uri="{FF2B5EF4-FFF2-40B4-BE49-F238E27FC236}">
                  <a16:creationId xmlns="" xmlns:a16="http://schemas.microsoft.com/office/drawing/2014/main" id="{6985D09F-BEAC-E440-AD7F-739AD5418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" name="Freeform 419">
              <a:extLst>
                <a:ext uri="{FF2B5EF4-FFF2-40B4-BE49-F238E27FC236}">
                  <a16:creationId xmlns="" xmlns:a16="http://schemas.microsoft.com/office/drawing/2014/main" id="{7A7A2A62-0F49-464F-9CC0-79E1D3E0C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" name="Freeform 420">
              <a:extLst>
                <a:ext uri="{FF2B5EF4-FFF2-40B4-BE49-F238E27FC236}">
                  <a16:creationId xmlns="" xmlns:a16="http://schemas.microsoft.com/office/drawing/2014/main" id="{F60DDBA5-82AD-2A48-B048-484A528F4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Freeform 421">
              <a:extLst>
                <a:ext uri="{FF2B5EF4-FFF2-40B4-BE49-F238E27FC236}">
                  <a16:creationId xmlns="" xmlns:a16="http://schemas.microsoft.com/office/drawing/2014/main" id="{A2D99941-F646-EA4B-AA1D-86574AE44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Freeform 422">
              <a:extLst>
                <a:ext uri="{FF2B5EF4-FFF2-40B4-BE49-F238E27FC236}">
                  <a16:creationId xmlns="" xmlns:a16="http://schemas.microsoft.com/office/drawing/2014/main" id="{1248D631-0EE6-FD46-96AC-D9E9607CD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" name="Freeform 423">
              <a:extLst>
                <a:ext uri="{FF2B5EF4-FFF2-40B4-BE49-F238E27FC236}">
                  <a16:creationId xmlns="" xmlns:a16="http://schemas.microsoft.com/office/drawing/2014/main" id="{FC60E6DE-F30E-3841-9392-2762D0265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" name="Freeform 424">
              <a:extLst>
                <a:ext uri="{FF2B5EF4-FFF2-40B4-BE49-F238E27FC236}">
                  <a16:creationId xmlns="" xmlns:a16="http://schemas.microsoft.com/office/drawing/2014/main" id="{DD628DC1-E05F-3F48-A724-D0DB55D45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" name="Freeform 425">
              <a:extLst>
                <a:ext uri="{FF2B5EF4-FFF2-40B4-BE49-F238E27FC236}">
                  <a16:creationId xmlns="" xmlns:a16="http://schemas.microsoft.com/office/drawing/2014/main" id="{43C5DCFA-105F-AA45-951E-802F3D89C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" name="Freeform 426">
              <a:extLst>
                <a:ext uri="{FF2B5EF4-FFF2-40B4-BE49-F238E27FC236}">
                  <a16:creationId xmlns="" xmlns:a16="http://schemas.microsoft.com/office/drawing/2014/main" id="{7EFB868A-0537-F643-8B36-B4BC90E5A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" name="Freeform 427">
              <a:extLst>
                <a:ext uri="{FF2B5EF4-FFF2-40B4-BE49-F238E27FC236}">
                  <a16:creationId xmlns="" xmlns:a16="http://schemas.microsoft.com/office/drawing/2014/main" id="{020C814D-D972-6542-88DA-EB2AE3FA3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Freeform 428">
              <a:extLst>
                <a:ext uri="{FF2B5EF4-FFF2-40B4-BE49-F238E27FC236}">
                  <a16:creationId xmlns="" xmlns:a16="http://schemas.microsoft.com/office/drawing/2014/main" id="{E1869E48-302C-4B4D-AC2C-A9083BD2C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" name="Freeform 429">
              <a:extLst>
                <a:ext uri="{FF2B5EF4-FFF2-40B4-BE49-F238E27FC236}">
                  <a16:creationId xmlns="" xmlns:a16="http://schemas.microsoft.com/office/drawing/2014/main" id="{09446DA1-6D08-0044-AE3C-1A823D57A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" name="Freeform 430">
              <a:extLst>
                <a:ext uri="{FF2B5EF4-FFF2-40B4-BE49-F238E27FC236}">
                  <a16:creationId xmlns="" xmlns:a16="http://schemas.microsoft.com/office/drawing/2014/main" id="{7B95AB34-6EE3-2E48-A313-3509031B9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" name="Freeform 431">
              <a:extLst>
                <a:ext uri="{FF2B5EF4-FFF2-40B4-BE49-F238E27FC236}">
                  <a16:creationId xmlns="" xmlns:a16="http://schemas.microsoft.com/office/drawing/2014/main" id="{C4F2E99A-E6D8-0548-83B3-B7695FC40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" name="Freeform 432">
              <a:extLst>
                <a:ext uri="{FF2B5EF4-FFF2-40B4-BE49-F238E27FC236}">
                  <a16:creationId xmlns="" xmlns:a16="http://schemas.microsoft.com/office/drawing/2014/main" id="{660E3FF0-EDE3-D04A-9C79-107BCF545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" name="Freeform 433">
              <a:extLst>
                <a:ext uri="{FF2B5EF4-FFF2-40B4-BE49-F238E27FC236}">
                  <a16:creationId xmlns="" xmlns:a16="http://schemas.microsoft.com/office/drawing/2014/main" id="{83A97140-E7AC-6F44-8373-18828F4CD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" name="Freeform 434">
              <a:extLst>
                <a:ext uri="{FF2B5EF4-FFF2-40B4-BE49-F238E27FC236}">
                  <a16:creationId xmlns="" xmlns:a16="http://schemas.microsoft.com/office/drawing/2014/main" id="{A5CD437A-4ABA-1345-BF96-E1EB1BA5C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Freeform 435">
              <a:extLst>
                <a:ext uri="{FF2B5EF4-FFF2-40B4-BE49-F238E27FC236}">
                  <a16:creationId xmlns="" xmlns:a16="http://schemas.microsoft.com/office/drawing/2014/main" id="{DB3EB3A3-5B80-CD4D-B50F-7F2F3EA8D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" name="Freeform 436">
              <a:extLst>
                <a:ext uri="{FF2B5EF4-FFF2-40B4-BE49-F238E27FC236}">
                  <a16:creationId xmlns="" xmlns:a16="http://schemas.microsoft.com/office/drawing/2014/main" id="{561B1B96-3924-5F47-80AA-5F4C3DF95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" name="Freeform 437">
              <a:extLst>
                <a:ext uri="{FF2B5EF4-FFF2-40B4-BE49-F238E27FC236}">
                  <a16:creationId xmlns="" xmlns:a16="http://schemas.microsoft.com/office/drawing/2014/main" id="{C5C32351-3A85-A142-A343-EFC87D2ED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" name="Freeform 438">
              <a:extLst>
                <a:ext uri="{FF2B5EF4-FFF2-40B4-BE49-F238E27FC236}">
                  <a16:creationId xmlns="" xmlns:a16="http://schemas.microsoft.com/office/drawing/2014/main" id="{95B6578F-7416-3544-ACCB-1F2E87CE6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" name="Freeform 439">
              <a:extLst>
                <a:ext uri="{FF2B5EF4-FFF2-40B4-BE49-F238E27FC236}">
                  <a16:creationId xmlns="" xmlns:a16="http://schemas.microsoft.com/office/drawing/2014/main" id="{8938BC4C-EFEF-5846-AFE5-59F2E2423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" name="Freeform 440">
              <a:extLst>
                <a:ext uri="{FF2B5EF4-FFF2-40B4-BE49-F238E27FC236}">
                  <a16:creationId xmlns="" xmlns:a16="http://schemas.microsoft.com/office/drawing/2014/main" id="{4628CBAF-8420-634C-A1DA-0F62E4419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" name="Freeform 441">
              <a:extLst>
                <a:ext uri="{FF2B5EF4-FFF2-40B4-BE49-F238E27FC236}">
                  <a16:creationId xmlns="" xmlns:a16="http://schemas.microsoft.com/office/drawing/2014/main" id="{2C7FAAA9-8904-DD4A-9170-05D68D069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" name="Freeform 442">
              <a:extLst>
                <a:ext uri="{FF2B5EF4-FFF2-40B4-BE49-F238E27FC236}">
                  <a16:creationId xmlns="" xmlns:a16="http://schemas.microsoft.com/office/drawing/2014/main" id="{F942A4AB-84A0-514C-8DF8-17E69B4B3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" name="Freeform 443">
              <a:extLst>
                <a:ext uri="{FF2B5EF4-FFF2-40B4-BE49-F238E27FC236}">
                  <a16:creationId xmlns="" xmlns:a16="http://schemas.microsoft.com/office/drawing/2014/main" id="{FF642E53-6C9C-9F47-8033-F93911D95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" name="Freeform 444">
              <a:extLst>
                <a:ext uri="{FF2B5EF4-FFF2-40B4-BE49-F238E27FC236}">
                  <a16:creationId xmlns="" xmlns:a16="http://schemas.microsoft.com/office/drawing/2014/main" id="{59C93F19-B2C9-6946-A080-6E6811102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" name="Freeform 445">
              <a:extLst>
                <a:ext uri="{FF2B5EF4-FFF2-40B4-BE49-F238E27FC236}">
                  <a16:creationId xmlns="" xmlns:a16="http://schemas.microsoft.com/office/drawing/2014/main" id="{A29C49F0-E207-F446-86CB-1F053AAAB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" name="Freeform 446">
              <a:extLst>
                <a:ext uri="{FF2B5EF4-FFF2-40B4-BE49-F238E27FC236}">
                  <a16:creationId xmlns="" xmlns:a16="http://schemas.microsoft.com/office/drawing/2014/main" id="{C88DD2DB-4ED0-0F41-8241-CD033FA2E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" name="Freeform 447">
              <a:extLst>
                <a:ext uri="{FF2B5EF4-FFF2-40B4-BE49-F238E27FC236}">
                  <a16:creationId xmlns="" xmlns:a16="http://schemas.microsoft.com/office/drawing/2014/main" id="{38A5ED17-63EC-D449-BA8A-C2F3B0290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" name="Freeform 448">
              <a:extLst>
                <a:ext uri="{FF2B5EF4-FFF2-40B4-BE49-F238E27FC236}">
                  <a16:creationId xmlns="" xmlns:a16="http://schemas.microsoft.com/office/drawing/2014/main" id="{B004AA62-ABFE-F349-82D1-33BACCA94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Freeform 449">
              <a:extLst>
                <a:ext uri="{FF2B5EF4-FFF2-40B4-BE49-F238E27FC236}">
                  <a16:creationId xmlns="" xmlns:a16="http://schemas.microsoft.com/office/drawing/2014/main" id="{98AC7423-3BF1-8B41-86EA-DC2C47FF1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" name="Freeform 450">
              <a:extLst>
                <a:ext uri="{FF2B5EF4-FFF2-40B4-BE49-F238E27FC236}">
                  <a16:creationId xmlns="" xmlns:a16="http://schemas.microsoft.com/office/drawing/2014/main" id="{7562E529-F867-1643-A619-6E904CB1D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" name="Freeform 451">
              <a:extLst>
                <a:ext uri="{FF2B5EF4-FFF2-40B4-BE49-F238E27FC236}">
                  <a16:creationId xmlns="" xmlns:a16="http://schemas.microsoft.com/office/drawing/2014/main" id="{4A7D2812-75B9-B643-8E01-1A340F741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" name="Freeform 452">
              <a:extLst>
                <a:ext uri="{FF2B5EF4-FFF2-40B4-BE49-F238E27FC236}">
                  <a16:creationId xmlns="" xmlns:a16="http://schemas.microsoft.com/office/drawing/2014/main" id="{10D2FBF9-C38F-EF47-9792-5811099C7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" name="Freeform 453">
              <a:extLst>
                <a:ext uri="{FF2B5EF4-FFF2-40B4-BE49-F238E27FC236}">
                  <a16:creationId xmlns="" xmlns:a16="http://schemas.microsoft.com/office/drawing/2014/main" id="{C4722D32-B9FE-D848-9734-4A51F2F10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" name="Freeform 454">
              <a:extLst>
                <a:ext uri="{FF2B5EF4-FFF2-40B4-BE49-F238E27FC236}">
                  <a16:creationId xmlns="" xmlns:a16="http://schemas.microsoft.com/office/drawing/2014/main" id="{4121F005-4136-6644-AABB-644E88889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" name="Freeform 455">
              <a:extLst>
                <a:ext uri="{FF2B5EF4-FFF2-40B4-BE49-F238E27FC236}">
                  <a16:creationId xmlns="" xmlns:a16="http://schemas.microsoft.com/office/drawing/2014/main" id="{A9E2DA42-1603-5042-B317-6EF745803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Freeform 456">
              <a:extLst>
                <a:ext uri="{FF2B5EF4-FFF2-40B4-BE49-F238E27FC236}">
                  <a16:creationId xmlns="" xmlns:a16="http://schemas.microsoft.com/office/drawing/2014/main" id="{26CAA34B-A970-E548-9FC8-6DA86FFB8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" name="Freeform 457">
              <a:extLst>
                <a:ext uri="{FF2B5EF4-FFF2-40B4-BE49-F238E27FC236}">
                  <a16:creationId xmlns="" xmlns:a16="http://schemas.microsoft.com/office/drawing/2014/main" id="{2462ECD0-4E3B-984E-8CBB-6700D3934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" name="Freeform 458">
              <a:extLst>
                <a:ext uri="{FF2B5EF4-FFF2-40B4-BE49-F238E27FC236}">
                  <a16:creationId xmlns="" xmlns:a16="http://schemas.microsoft.com/office/drawing/2014/main" id="{64657033-B1AA-4D4A-B96A-D4700B0FF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Freeform 459">
              <a:extLst>
                <a:ext uri="{FF2B5EF4-FFF2-40B4-BE49-F238E27FC236}">
                  <a16:creationId xmlns="" xmlns:a16="http://schemas.microsoft.com/office/drawing/2014/main" id="{04A4B07A-A825-EE41-B16F-B2D707A4B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" name="Freeform 460">
              <a:extLst>
                <a:ext uri="{FF2B5EF4-FFF2-40B4-BE49-F238E27FC236}">
                  <a16:creationId xmlns="" xmlns:a16="http://schemas.microsoft.com/office/drawing/2014/main" id="{838BC62A-022F-8B48-AB7B-49170A0CA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" name="Freeform 461">
              <a:extLst>
                <a:ext uri="{FF2B5EF4-FFF2-40B4-BE49-F238E27FC236}">
                  <a16:creationId xmlns="" xmlns:a16="http://schemas.microsoft.com/office/drawing/2014/main" id="{9B6588AC-30B3-124F-BCA4-B7D45A003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" name="Freeform 462">
              <a:extLst>
                <a:ext uri="{FF2B5EF4-FFF2-40B4-BE49-F238E27FC236}">
                  <a16:creationId xmlns="" xmlns:a16="http://schemas.microsoft.com/office/drawing/2014/main" id="{A43DD779-E37F-664A-B923-B0689F128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Freeform 463">
              <a:extLst>
                <a:ext uri="{FF2B5EF4-FFF2-40B4-BE49-F238E27FC236}">
                  <a16:creationId xmlns="" xmlns:a16="http://schemas.microsoft.com/office/drawing/2014/main" id="{210E33F1-87D7-294B-BFB7-AAE67B5C4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Freeform 464">
              <a:extLst>
                <a:ext uri="{FF2B5EF4-FFF2-40B4-BE49-F238E27FC236}">
                  <a16:creationId xmlns="" xmlns:a16="http://schemas.microsoft.com/office/drawing/2014/main" id="{A8342958-A26F-F44F-ACC7-785107A08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Freeform 465">
              <a:extLst>
                <a:ext uri="{FF2B5EF4-FFF2-40B4-BE49-F238E27FC236}">
                  <a16:creationId xmlns="" xmlns:a16="http://schemas.microsoft.com/office/drawing/2014/main" id="{12695260-EB41-9E46-842C-21DFE6182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" name="Freeform 466">
              <a:extLst>
                <a:ext uri="{FF2B5EF4-FFF2-40B4-BE49-F238E27FC236}">
                  <a16:creationId xmlns="" xmlns:a16="http://schemas.microsoft.com/office/drawing/2014/main" id="{9D37A4A0-B9D4-2D4B-AD12-3CB7BC06B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" name="Freeform 467">
              <a:extLst>
                <a:ext uri="{FF2B5EF4-FFF2-40B4-BE49-F238E27FC236}">
                  <a16:creationId xmlns="" xmlns:a16="http://schemas.microsoft.com/office/drawing/2014/main" id="{8166FBBB-DA37-6640-AA04-68378559F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" name="Freeform 468">
              <a:extLst>
                <a:ext uri="{FF2B5EF4-FFF2-40B4-BE49-F238E27FC236}">
                  <a16:creationId xmlns="" xmlns:a16="http://schemas.microsoft.com/office/drawing/2014/main" id="{87CD0D25-0BB8-CC41-8F3F-BF56AB180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" name="Freeform 469">
              <a:extLst>
                <a:ext uri="{FF2B5EF4-FFF2-40B4-BE49-F238E27FC236}">
                  <a16:creationId xmlns="" xmlns:a16="http://schemas.microsoft.com/office/drawing/2014/main" id="{307F3F97-3531-B24E-A0CA-B09714123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Freeform 470">
              <a:extLst>
                <a:ext uri="{FF2B5EF4-FFF2-40B4-BE49-F238E27FC236}">
                  <a16:creationId xmlns="" xmlns:a16="http://schemas.microsoft.com/office/drawing/2014/main" id="{5E25E164-5150-8847-BD96-AA46D37AE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Freeform 471">
              <a:extLst>
                <a:ext uri="{FF2B5EF4-FFF2-40B4-BE49-F238E27FC236}">
                  <a16:creationId xmlns="" xmlns:a16="http://schemas.microsoft.com/office/drawing/2014/main" id="{A57AEE6B-ED34-FB4B-B5F9-DD9EB1AA5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Freeform 472">
              <a:extLst>
                <a:ext uri="{FF2B5EF4-FFF2-40B4-BE49-F238E27FC236}">
                  <a16:creationId xmlns="" xmlns:a16="http://schemas.microsoft.com/office/drawing/2014/main" id="{28B63FF2-FB09-5C47-9137-B05FF385C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Freeform 473">
              <a:extLst>
                <a:ext uri="{FF2B5EF4-FFF2-40B4-BE49-F238E27FC236}">
                  <a16:creationId xmlns="" xmlns:a16="http://schemas.microsoft.com/office/drawing/2014/main" id="{0DD23A1A-1966-B546-8760-161D7B1C9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Freeform 474">
              <a:extLst>
                <a:ext uri="{FF2B5EF4-FFF2-40B4-BE49-F238E27FC236}">
                  <a16:creationId xmlns="" xmlns:a16="http://schemas.microsoft.com/office/drawing/2014/main" id="{2D8BFAFB-C03C-9349-AE34-45C009628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Freeform 475">
              <a:extLst>
                <a:ext uri="{FF2B5EF4-FFF2-40B4-BE49-F238E27FC236}">
                  <a16:creationId xmlns="" xmlns:a16="http://schemas.microsoft.com/office/drawing/2014/main" id="{CBDBED53-A327-5246-97D4-2FA356D41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" name="Freeform 476">
              <a:extLst>
                <a:ext uri="{FF2B5EF4-FFF2-40B4-BE49-F238E27FC236}">
                  <a16:creationId xmlns="" xmlns:a16="http://schemas.microsoft.com/office/drawing/2014/main" id="{E97B6F7F-3BD7-5342-AD90-9A7A67B08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Freeform 477">
              <a:extLst>
                <a:ext uri="{FF2B5EF4-FFF2-40B4-BE49-F238E27FC236}">
                  <a16:creationId xmlns="" xmlns:a16="http://schemas.microsoft.com/office/drawing/2014/main" id="{4B1EB5CA-4E98-254A-936D-7D0D608A8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Freeform 478">
              <a:extLst>
                <a:ext uri="{FF2B5EF4-FFF2-40B4-BE49-F238E27FC236}">
                  <a16:creationId xmlns="" xmlns:a16="http://schemas.microsoft.com/office/drawing/2014/main" id="{675D9471-6703-C142-A2AC-C254EF100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Freeform 479">
              <a:extLst>
                <a:ext uri="{FF2B5EF4-FFF2-40B4-BE49-F238E27FC236}">
                  <a16:creationId xmlns="" xmlns:a16="http://schemas.microsoft.com/office/drawing/2014/main" id="{3C149DF2-D118-CA40-A149-926AC0967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Freeform 480">
              <a:extLst>
                <a:ext uri="{FF2B5EF4-FFF2-40B4-BE49-F238E27FC236}">
                  <a16:creationId xmlns="" xmlns:a16="http://schemas.microsoft.com/office/drawing/2014/main" id="{51EB5C65-BAC9-BD4E-B23E-607D5AA9F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Freeform 481">
              <a:extLst>
                <a:ext uri="{FF2B5EF4-FFF2-40B4-BE49-F238E27FC236}">
                  <a16:creationId xmlns="" xmlns:a16="http://schemas.microsoft.com/office/drawing/2014/main" id="{573DF386-3CB5-8E44-9C94-C60CBFA2F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Freeform 482">
              <a:extLst>
                <a:ext uri="{FF2B5EF4-FFF2-40B4-BE49-F238E27FC236}">
                  <a16:creationId xmlns="" xmlns:a16="http://schemas.microsoft.com/office/drawing/2014/main" id="{1BD24FF0-9862-B347-B360-2B19E216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Freeform 483">
              <a:extLst>
                <a:ext uri="{FF2B5EF4-FFF2-40B4-BE49-F238E27FC236}">
                  <a16:creationId xmlns="" xmlns:a16="http://schemas.microsoft.com/office/drawing/2014/main" id="{1A139E0D-4D31-8346-B8B5-C59744259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Freeform 484">
              <a:extLst>
                <a:ext uri="{FF2B5EF4-FFF2-40B4-BE49-F238E27FC236}">
                  <a16:creationId xmlns="" xmlns:a16="http://schemas.microsoft.com/office/drawing/2014/main" id="{903B2478-C96B-8147-8DFB-01B59729D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Freeform 485">
              <a:extLst>
                <a:ext uri="{FF2B5EF4-FFF2-40B4-BE49-F238E27FC236}">
                  <a16:creationId xmlns="" xmlns:a16="http://schemas.microsoft.com/office/drawing/2014/main" id="{FF66E6C7-5F6C-E74B-8C08-C290A807A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Freeform 486">
              <a:extLst>
                <a:ext uri="{FF2B5EF4-FFF2-40B4-BE49-F238E27FC236}">
                  <a16:creationId xmlns="" xmlns:a16="http://schemas.microsoft.com/office/drawing/2014/main" id="{0D211495-F4E9-2C44-970E-30535D150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Freeform 487">
              <a:extLst>
                <a:ext uri="{FF2B5EF4-FFF2-40B4-BE49-F238E27FC236}">
                  <a16:creationId xmlns="" xmlns:a16="http://schemas.microsoft.com/office/drawing/2014/main" id="{2FF4E3A7-54F6-7041-A0FC-7715FB154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Freeform 488">
              <a:extLst>
                <a:ext uri="{FF2B5EF4-FFF2-40B4-BE49-F238E27FC236}">
                  <a16:creationId xmlns="" xmlns:a16="http://schemas.microsoft.com/office/drawing/2014/main" id="{983363E3-7A73-874C-99C8-2D5C52745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Freeform 489">
              <a:extLst>
                <a:ext uri="{FF2B5EF4-FFF2-40B4-BE49-F238E27FC236}">
                  <a16:creationId xmlns="" xmlns:a16="http://schemas.microsoft.com/office/drawing/2014/main" id="{4CC14012-B3B9-2640-B164-FA7572DF9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Freeform 490">
              <a:extLst>
                <a:ext uri="{FF2B5EF4-FFF2-40B4-BE49-F238E27FC236}">
                  <a16:creationId xmlns="" xmlns:a16="http://schemas.microsoft.com/office/drawing/2014/main" id="{E8745886-905B-FD43-B602-BAD8041FC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Freeform 491">
              <a:extLst>
                <a:ext uri="{FF2B5EF4-FFF2-40B4-BE49-F238E27FC236}">
                  <a16:creationId xmlns="" xmlns:a16="http://schemas.microsoft.com/office/drawing/2014/main" id="{F7914813-D1F8-2147-9F9D-DE2DA8D7E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Freeform 492">
              <a:extLst>
                <a:ext uri="{FF2B5EF4-FFF2-40B4-BE49-F238E27FC236}">
                  <a16:creationId xmlns="" xmlns:a16="http://schemas.microsoft.com/office/drawing/2014/main" id="{7F750707-CF43-CA43-9D08-A97DBCF70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Freeform 493">
              <a:extLst>
                <a:ext uri="{FF2B5EF4-FFF2-40B4-BE49-F238E27FC236}">
                  <a16:creationId xmlns="" xmlns:a16="http://schemas.microsoft.com/office/drawing/2014/main" id="{64AF0539-FEDB-444B-8535-056F39673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Freeform 494">
              <a:extLst>
                <a:ext uri="{FF2B5EF4-FFF2-40B4-BE49-F238E27FC236}">
                  <a16:creationId xmlns="" xmlns:a16="http://schemas.microsoft.com/office/drawing/2014/main" id="{DE1080CB-3DE1-7C42-B6BA-5F869F070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Freeform 495">
              <a:extLst>
                <a:ext uri="{FF2B5EF4-FFF2-40B4-BE49-F238E27FC236}">
                  <a16:creationId xmlns="" xmlns:a16="http://schemas.microsoft.com/office/drawing/2014/main" id="{B31D6004-89EB-334B-B645-4BA2CED72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Freeform 496">
              <a:extLst>
                <a:ext uri="{FF2B5EF4-FFF2-40B4-BE49-F238E27FC236}">
                  <a16:creationId xmlns="" xmlns:a16="http://schemas.microsoft.com/office/drawing/2014/main" id="{892422FA-0D46-F740-82B4-805EB7539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Freeform 497">
              <a:extLst>
                <a:ext uri="{FF2B5EF4-FFF2-40B4-BE49-F238E27FC236}">
                  <a16:creationId xmlns="" xmlns:a16="http://schemas.microsoft.com/office/drawing/2014/main" id="{4E6093D2-1D7E-2249-8E76-0A10F8FB1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Freeform 498">
              <a:extLst>
                <a:ext uri="{FF2B5EF4-FFF2-40B4-BE49-F238E27FC236}">
                  <a16:creationId xmlns="" xmlns:a16="http://schemas.microsoft.com/office/drawing/2014/main" id="{A33ED0B9-B79C-294A-945B-7A1D74C5D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Freeform 499">
              <a:extLst>
                <a:ext uri="{FF2B5EF4-FFF2-40B4-BE49-F238E27FC236}">
                  <a16:creationId xmlns="" xmlns:a16="http://schemas.microsoft.com/office/drawing/2014/main" id="{43B44488-FC7F-B648-85B4-53D861FFC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" name="Freeform 500">
              <a:extLst>
                <a:ext uri="{FF2B5EF4-FFF2-40B4-BE49-F238E27FC236}">
                  <a16:creationId xmlns="" xmlns:a16="http://schemas.microsoft.com/office/drawing/2014/main" id="{3F8A0C0F-90BC-0F45-A77B-C317FD557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2" name="Freeform 501">
              <a:extLst>
                <a:ext uri="{FF2B5EF4-FFF2-40B4-BE49-F238E27FC236}">
                  <a16:creationId xmlns="" xmlns:a16="http://schemas.microsoft.com/office/drawing/2014/main" id="{4303DEAE-1FB2-9D4F-84C1-F3935ADBF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" name="Freeform 502">
              <a:extLst>
                <a:ext uri="{FF2B5EF4-FFF2-40B4-BE49-F238E27FC236}">
                  <a16:creationId xmlns="" xmlns:a16="http://schemas.microsoft.com/office/drawing/2014/main" id="{BD87E6FA-4D9A-3646-BF06-EEB934CDD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" name="Freeform 503">
              <a:extLst>
                <a:ext uri="{FF2B5EF4-FFF2-40B4-BE49-F238E27FC236}">
                  <a16:creationId xmlns="" xmlns:a16="http://schemas.microsoft.com/office/drawing/2014/main" id="{4EA7572E-A02B-DF4D-BF39-C0D34BC76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" name="Freeform 504">
              <a:extLst>
                <a:ext uri="{FF2B5EF4-FFF2-40B4-BE49-F238E27FC236}">
                  <a16:creationId xmlns="" xmlns:a16="http://schemas.microsoft.com/office/drawing/2014/main" id="{40ADA694-70DC-BC4D-97A0-30A4918C6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Freeform 505">
              <a:extLst>
                <a:ext uri="{FF2B5EF4-FFF2-40B4-BE49-F238E27FC236}">
                  <a16:creationId xmlns="" xmlns:a16="http://schemas.microsoft.com/office/drawing/2014/main" id="{C63FE6F3-2F2C-8D42-B2DB-B3AC71D57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" name="Freeform 506">
              <a:extLst>
                <a:ext uri="{FF2B5EF4-FFF2-40B4-BE49-F238E27FC236}">
                  <a16:creationId xmlns="" xmlns:a16="http://schemas.microsoft.com/office/drawing/2014/main" id="{8E368D60-39C1-F049-AD97-CF89B03CD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" name="Freeform 507">
              <a:extLst>
                <a:ext uri="{FF2B5EF4-FFF2-40B4-BE49-F238E27FC236}">
                  <a16:creationId xmlns="" xmlns:a16="http://schemas.microsoft.com/office/drawing/2014/main" id="{EB17AB3C-1D88-DC4A-AAEB-7712C89F0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" name="Freeform 508">
              <a:extLst>
                <a:ext uri="{FF2B5EF4-FFF2-40B4-BE49-F238E27FC236}">
                  <a16:creationId xmlns="" xmlns:a16="http://schemas.microsoft.com/office/drawing/2014/main" id="{496B6734-D596-3D41-ADCC-68E79BBF1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" name="Freeform 509">
              <a:extLst>
                <a:ext uri="{FF2B5EF4-FFF2-40B4-BE49-F238E27FC236}">
                  <a16:creationId xmlns="" xmlns:a16="http://schemas.microsoft.com/office/drawing/2014/main" id="{3F1E7506-40EB-524D-9BA9-30345FF7D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" name="Freeform 510">
              <a:extLst>
                <a:ext uri="{FF2B5EF4-FFF2-40B4-BE49-F238E27FC236}">
                  <a16:creationId xmlns="" xmlns:a16="http://schemas.microsoft.com/office/drawing/2014/main" id="{1537A6BA-C5AA-7E43-B6E6-78AC45A7F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" name="Freeform 511">
              <a:extLst>
                <a:ext uri="{FF2B5EF4-FFF2-40B4-BE49-F238E27FC236}">
                  <a16:creationId xmlns="" xmlns:a16="http://schemas.microsoft.com/office/drawing/2014/main" id="{6B9A8AF7-ADC2-C840-AC94-9C2B46FF8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" name="Freeform 512">
              <a:extLst>
                <a:ext uri="{FF2B5EF4-FFF2-40B4-BE49-F238E27FC236}">
                  <a16:creationId xmlns="" xmlns:a16="http://schemas.microsoft.com/office/drawing/2014/main" id="{B273A088-895C-094D-BA89-243E35D00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" name="Freeform 513">
              <a:extLst>
                <a:ext uri="{FF2B5EF4-FFF2-40B4-BE49-F238E27FC236}">
                  <a16:creationId xmlns="" xmlns:a16="http://schemas.microsoft.com/office/drawing/2014/main" id="{E4F329E4-FCBB-494C-B18B-94A3FC37D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" name="Freeform 514">
              <a:extLst>
                <a:ext uri="{FF2B5EF4-FFF2-40B4-BE49-F238E27FC236}">
                  <a16:creationId xmlns="" xmlns:a16="http://schemas.microsoft.com/office/drawing/2014/main" id="{90DCB680-6572-4349-BAB1-0D303B74C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" name="Freeform 515">
              <a:extLst>
                <a:ext uri="{FF2B5EF4-FFF2-40B4-BE49-F238E27FC236}">
                  <a16:creationId xmlns="" xmlns:a16="http://schemas.microsoft.com/office/drawing/2014/main" id="{8FAA9BAB-4B50-6448-8C66-4CD5D8078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Freeform 516">
              <a:extLst>
                <a:ext uri="{FF2B5EF4-FFF2-40B4-BE49-F238E27FC236}">
                  <a16:creationId xmlns="" xmlns:a16="http://schemas.microsoft.com/office/drawing/2014/main" id="{484E9AD9-F192-8745-A875-7C2D685A8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" name="Freeform 517">
              <a:extLst>
                <a:ext uri="{FF2B5EF4-FFF2-40B4-BE49-F238E27FC236}">
                  <a16:creationId xmlns="" xmlns:a16="http://schemas.microsoft.com/office/drawing/2014/main" id="{4D757D1C-389A-1D45-9B98-B0C37FE8C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" name="Freeform 518">
              <a:extLst>
                <a:ext uri="{FF2B5EF4-FFF2-40B4-BE49-F238E27FC236}">
                  <a16:creationId xmlns="" xmlns:a16="http://schemas.microsoft.com/office/drawing/2014/main" id="{91B4371D-E30D-B043-8850-8BEB0E171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0" name="Freeform 519">
              <a:extLst>
                <a:ext uri="{FF2B5EF4-FFF2-40B4-BE49-F238E27FC236}">
                  <a16:creationId xmlns="" xmlns:a16="http://schemas.microsoft.com/office/drawing/2014/main" id="{09E4FDCC-AE5E-984D-AC7A-D0822ED1A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" name="Freeform 520">
              <a:extLst>
                <a:ext uri="{FF2B5EF4-FFF2-40B4-BE49-F238E27FC236}">
                  <a16:creationId xmlns="" xmlns:a16="http://schemas.microsoft.com/office/drawing/2014/main" id="{6225E6C5-559E-C445-A05D-EDD151EE9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" name="Freeform 521">
              <a:extLst>
                <a:ext uri="{FF2B5EF4-FFF2-40B4-BE49-F238E27FC236}">
                  <a16:creationId xmlns="" xmlns:a16="http://schemas.microsoft.com/office/drawing/2014/main" id="{CBEA788C-4586-8941-82C6-F8281DB80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" name="Freeform 522">
              <a:extLst>
                <a:ext uri="{FF2B5EF4-FFF2-40B4-BE49-F238E27FC236}">
                  <a16:creationId xmlns="" xmlns:a16="http://schemas.microsoft.com/office/drawing/2014/main" id="{0303A90A-48A4-E849-9260-6E7320BD1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" name="Freeform 523">
              <a:extLst>
                <a:ext uri="{FF2B5EF4-FFF2-40B4-BE49-F238E27FC236}">
                  <a16:creationId xmlns="" xmlns:a16="http://schemas.microsoft.com/office/drawing/2014/main" id="{FF01B75F-B876-0542-B85C-7D9A53A6D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" name="Freeform 524">
              <a:extLst>
                <a:ext uri="{FF2B5EF4-FFF2-40B4-BE49-F238E27FC236}">
                  <a16:creationId xmlns="" xmlns:a16="http://schemas.microsoft.com/office/drawing/2014/main" id="{B413A493-682E-4648-ABA4-F8C97CB3A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" name="Freeform 525">
              <a:extLst>
                <a:ext uri="{FF2B5EF4-FFF2-40B4-BE49-F238E27FC236}">
                  <a16:creationId xmlns="" xmlns:a16="http://schemas.microsoft.com/office/drawing/2014/main" id="{835B40DE-7D89-A74F-B44E-E24F345C8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" name="Freeform 526">
              <a:extLst>
                <a:ext uri="{FF2B5EF4-FFF2-40B4-BE49-F238E27FC236}">
                  <a16:creationId xmlns="" xmlns:a16="http://schemas.microsoft.com/office/drawing/2014/main" id="{5F0CAF47-E8D3-CB49-A685-36AC49131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" name="Freeform 527">
              <a:extLst>
                <a:ext uri="{FF2B5EF4-FFF2-40B4-BE49-F238E27FC236}">
                  <a16:creationId xmlns="" xmlns:a16="http://schemas.microsoft.com/office/drawing/2014/main" id="{A259608B-51A5-7F4B-AE3B-B6B9C6C8E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" name="Freeform 528">
              <a:extLst>
                <a:ext uri="{FF2B5EF4-FFF2-40B4-BE49-F238E27FC236}">
                  <a16:creationId xmlns="" xmlns:a16="http://schemas.microsoft.com/office/drawing/2014/main" id="{CC43B5B2-951A-EE44-8941-909923886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Freeform 529">
              <a:extLst>
                <a:ext uri="{FF2B5EF4-FFF2-40B4-BE49-F238E27FC236}">
                  <a16:creationId xmlns="" xmlns:a16="http://schemas.microsoft.com/office/drawing/2014/main" id="{56CDE444-E710-1349-8F30-4ABA4451F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" name="Freeform 530">
              <a:extLst>
                <a:ext uri="{FF2B5EF4-FFF2-40B4-BE49-F238E27FC236}">
                  <a16:creationId xmlns="" xmlns:a16="http://schemas.microsoft.com/office/drawing/2014/main" id="{752E6179-8B6C-F840-BA7B-76408756F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" name="Freeform 531">
              <a:extLst>
                <a:ext uri="{FF2B5EF4-FFF2-40B4-BE49-F238E27FC236}">
                  <a16:creationId xmlns="" xmlns:a16="http://schemas.microsoft.com/office/drawing/2014/main" id="{01CFDCD4-E61C-874E-A395-D97724D31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621230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Placehol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BB56FC-BD03-CE4F-9C52-95A954D0D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5778360" y="-689610"/>
            <a:ext cx="5734001" cy="7483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E493CF-B4D7-004A-A4CC-DE6EF1F02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94C9875-51ED-894C-ABA1-EC025CC5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648899C0-BEDF-C44E-9DF4-4B36FBF7A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="" xmlns:a16="http://schemas.microsoft.com/office/drawing/2014/main" id="{47110527-2A5D-414E-B77B-801E30F8B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B2A32F3-9663-DE49-827A-3321961EA33E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32E815F-22B7-EF43-9113-3508493ECE6B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80" name="Group 2">
            <a:extLst>
              <a:ext uri="{FF2B5EF4-FFF2-40B4-BE49-F238E27FC236}">
                <a16:creationId xmlns="" xmlns:a16="http://schemas.microsoft.com/office/drawing/2014/main" id="{E841C72C-AF07-8840-9C6A-7B3F65302A6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81" name="Freeform 383">
              <a:extLst>
                <a:ext uri="{FF2B5EF4-FFF2-40B4-BE49-F238E27FC236}">
                  <a16:creationId xmlns="" xmlns:a16="http://schemas.microsoft.com/office/drawing/2014/main" id="{04BF6248-E90D-1849-9785-0F69879F1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4">
              <a:extLst>
                <a:ext uri="{FF2B5EF4-FFF2-40B4-BE49-F238E27FC236}">
                  <a16:creationId xmlns="" xmlns:a16="http://schemas.microsoft.com/office/drawing/2014/main" id="{77E7045C-F01B-524C-9FC3-BAE540B33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5">
              <a:extLst>
                <a:ext uri="{FF2B5EF4-FFF2-40B4-BE49-F238E27FC236}">
                  <a16:creationId xmlns="" xmlns:a16="http://schemas.microsoft.com/office/drawing/2014/main" id="{3F9E1B1C-CA06-6040-B56E-8CC6B3281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6">
              <a:extLst>
                <a:ext uri="{FF2B5EF4-FFF2-40B4-BE49-F238E27FC236}">
                  <a16:creationId xmlns="" xmlns:a16="http://schemas.microsoft.com/office/drawing/2014/main" id="{A3C584B2-A4B1-E840-9ACA-02C143941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87">
              <a:extLst>
                <a:ext uri="{FF2B5EF4-FFF2-40B4-BE49-F238E27FC236}">
                  <a16:creationId xmlns="" xmlns:a16="http://schemas.microsoft.com/office/drawing/2014/main" id="{930E7482-FA89-6F47-AB63-4C6B7D0AA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88">
              <a:extLst>
                <a:ext uri="{FF2B5EF4-FFF2-40B4-BE49-F238E27FC236}">
                  <a16:creationId xmlns="" xmlns:a16="http://schemas.microsoft.com/office/drawing/2014/main" id="{9635FF91-2C48-5543-A2C9-2A114A879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89">
              <a:extLst>
                <a:ext uri="{FF2B5EF4-FFF2-40B4-BE49-F238E27FC236}">
                  <a16:creationId xmlns="" xmlns:a16="http://schemas.microsoft.com/office/drawing/2014/main" id="{7AB4B1ED-6273-5640-9A9C-1BCD8A983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0">
              <a:extLst>
                <a:ext uri="{FF2B5EF4-FFF2-40B4-BE49-F238E27FC236}">
                  <a16:creationId xmlns="" xmlns:a16="http://schemas.microsoft.com/office/drawing/2014/main" id="{CF9F7302-1C52-3243-9FBC-7FC7F5491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1">
              <a:extLst>
                <a:ext uri="{FF2B5EF4-FFF2-40B4-BE49-F238E27FC236}">
                  <a16:creationId xmlns="" xmlns:a16="http://schemas.microsoft.com/office/drawing/2014/main" id="{C08CFBD4-0FCB-5E4E-B983-FD04A09BC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2">
              <a:extLst>
                <a:ext uri="{FF2B5EF4-FFF2-40B4-BE49-F238E27FC236}">
                  <a16:creationId xmlns="" xmlns:a16="http://schemas.microsoft.com/office/drawing/2014/main" id="{34CF7DF9-572C-1545-B6D9-0CB58ABF4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3">
              <a:extLst>
                <a:ext uri="{FF2B5EF4-FFF2-40B4-BE49-F238E27FC236}">
                  <a16:creationId xmlns="" xmlns:a16="http://schemas.microsoft.com/office/drawing/2014/main" id="{B4F68708-B56F-8041-AA18-90D35E845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4">
              <a:extLst>
                <a:ext uri="{FF2B5EF4-FFF2-40B4-BE49-F238E27FC236}">
                  <a16:creationId xmlns="" xmlns:a16="http://schemas.microsoft.com/office/drawing/2014/main" id="{BEE24218-05D6-F044-812D-7CD27B2D00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5">
              <a:extLst>
                <a:ext uri="{FF2B5EF4-FFF2-40B4-BE49-F238E27FC236}">
                  <a16:creationId xmlns="" xmlns:a16="http://schemas.microsoft.com/office/drawing/2014/main" id="{F11B3369-1C9E-9D4B-81C1-89B1E15E9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6">
              <a:extLst>
                <a:ext uri="{FF2B5EF4-FFF2-40B4-BE49-F238E27FC236}">
                  <a16:creationId xmlns="" xmlns:a16="http://schemas.microsoft.com/office/drawing/2014/main" id="{9F94CBCC-F691-1041-B815-65A1A9536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397">
              <a:extLst>
                <a:ext uri="{FF2B5EF4-FFF2-40B4-BE49-F238E27FC236}">
                  <a16:creationId xmlns="" xmlns:a16="http://schemas.microsoft.com/office/drawing/2014/main" id="{A0688BF5-FF64-C641-8FA5-22F73D8A8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398">
              <a:extLst>
                <a:ext uri="{FF2B5EF4-FFF2-40B4-BE49-F238E27FC236}">
                  <a16:creationId xmlns="" xmlns:a16="http://schemas.microsoft.com/office/drawing/2014/main" id="{D3462696-C64A-3546-930A-17C9097F3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399">
              <a:extLst>
                <a:ext uri="{FF2B5EF4-FFF2-40B4-BE49-F238E27FC236}">
                  <a16:creationId xmlns="" xmlns:a16="http://schemas.microsoft.com/office/drawing/2014/main" id="{908BB1A7-0E9D-5446-920D-1E743E9F8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0">
              <a:extLst>
                <a:ext uri="{FF2B5EF4-FFF2-40B4-BE49-F238E27FC236}">
                  <a16:creationId xmlns="" xmlns:a16="http://schemas.microsoft.com/office/drawing/2014/main" id="{7C214488-F37E-9F4D-8707-0FE490402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1">
              <a:extLst>
                <a:ext uri="{FF2B5EF4-FFF2-40B4-BE49-F238E27FC236}">
                  <a16:creationId xmlns="" xmlns:a16="http://schemas.microsoft.com/office/drawing/2014/main" id="{B046609B-DFAF-5140-A56D-55E1A6C47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2">
              <a:extLst>
                <a:ext uri="{FF2B5EF4-FFF2-40B4-BE49-F238E27FC236}">
                  <a16:creationId xmlns="" xmlns:a16="http://schemas.microsoft.com/office/drawing/2014/main" id="{5AD2ADB5-FBD4-DC47-991A-D4B6A078E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3">
              <a:extLst>
                <a:ext uri="{FF2B5EF4-FFF2-40B4-BE49-F238E27FC236}">
                  <a16:creationId xmlns="" xmlns:a16="http://schemas.microsoft.com/office/drawing/2014/main" id="{378C3343-2B56-EE40-AAB7-0A073D1A6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4">
              <a:extLst>
                <a:ext uri="{FF2B5EF4-FFF2-40B4-BE49-F238E27FC236}">
                  <a16:creationId xmlns="" xmlns:a16="http://schemas.microsoft.com/office/drawing/2014/main" id="{1003D859-8217-3943-BE38-202D576EA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5">
              <a:extLst>
                <a:ext uri="{FF2B5EF4-FFF2-40B4-BE49-F238E27FC236}">
                  <a16:creationId xmlns="" xmlns:a16="http://schemas.microsoft.com/office/drawing/2014/main" id="{AD336388-5763-1D4E-8528-1E2448355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6">
              <a:extLst>
                <a:ext uri="{FF2B5EF4-FFF2-40B4-BE49-F238E27FC236}">
                  <a16:creationId xmlns="" xmlns:a16="http://schemas.microsoft.com/office/drawing/2014/main" id="{90809037-31A0-674C-9DD8-D2E096F79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07">
              <a:extLst>
                <a:ext uri="{FF2B5EF4-FFF2-40B4-BE49-F238E27FC236}">
                  <a16:creationId xmlns="" xmlns:a16="http://schemas.microsoft.com/office/drawing/2014/main" id="{96DEE030-0760-A04E-B183-E138A0FDC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08">
              <a:extLst>
                <a:ext uri="{FF2B5EF4-FFF2-40B4-BE49-F238E27FC236}">
                  <a16:creationId xmlns="" xmlns:a16="http://schemas.microsoft.com/office/drawing/2014/main" id="{B8E5DF1C-76CB-B049-A82E-A926564E3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09">
              <a:extLst>
                <a:ext uri="{FF2B5EF4-FFF2-40B4-BE49-F238E27FC236}">
                  <a16:creationId xmlns="" xmlns:a16="http://schemas.microsoft.com/office/drawing/2014/main" id="{6DF29FAF-3B66-1A4B-9468-CB02050F7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0">
              <a:extLst>
                <a:ext uri="{FF2B5EF4-FFF2-40B4-BE49-F238E27FC236}">
                  <a16:creationId xmlns="" xmlns:a16="http://schemas.microsoft.com/office/drawing/2014/main" id="{6BB32DE5-A40A-0D46-A8FF-5BC2DE03C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1">
              <a:extLst>
                <a:ext uri="{FF2B5EF4-FFF2-40B4-BE49-F238E27FC236}">
                  <a16:creationId xmlns="" xmlns:a16="http://schemas.microsoft.com/office/drawing/2014/main" id="{DE4E93F6-DDA4-984B-9E37-ECD1DC842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2">
              <a:extLst>
                <a:ext uri="{FF2B5EF4-FFF2-40B4-BE49-F238E27FC236}">
                  <a16:creationId xmlns="" xmlns:a16="http://schemas.microsoft.com/office/drawing/2014/main" id="{5AC4230E-D87E-3C4C-A7F7-9015A5786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3">
              <a:extLst>
                <a:ext uri="{FF2B5EF4-FFF2-40B4-BE49-F238E27FC236}">
                  <a16:creationId xmlns="" xmlns:a16="http://schemas.microsoft.com/office/drawing/2014/main" id="{838C7C36-BBA9-7B43-91E9-5898D0255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4">
              <a:extLst>
                <a:ext uri="{FF2B5EF4-FFF2-40B4-BE49-F238E27FC236}">
                  <a16:creationId xmlns="" xmlns:a16="http://schemas.microsoft.com/office/drawing/2014/main" id="{1DD94571-B22A-1242-B8E8-4BE01543D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5">
              <a:extLst>
                <a:ext uri="{FF2B5EF4-FFF2-40B4-BE49-F238E27FC236}">
                  <a16:creationId xmlns="" xmlns:a16="http://schemas.microsoft.com/office/drawing/2014/main" id="{432920D8-D2C2-0E46-A58B-C82ED4340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6">
              <a:extLst>
                <a:ext uri="{FF2B5EF4-FFF2-40B4-BE49-F238E27FC236}">
                  <a16:creationId xmlns="" xmlns:a16="http://schemas.microsoft.com/office/drawing/2014/main" id="{04D6600C-72D1-E44A-AEED-F17E054BF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17">
              <a:extLst>
                <a:ext uri="{FF2B5EF4-FFF2-40B4-BE49-F238E27FC236}">
                  <a16:creationId xmlns="" xmlns:a16="http://schemas.microsoft.com/office/drawing/2014/main" id="{D9FDB29E-D9FB-3244-B2C0-B6408E95D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18">
              <a:extLst>
                <a:ext uri="{FF2B5EF4-FFF2-40B4-BE49-F238E27FC236}">
                  <a16:creationId xmlns="" xmlns:a16="http://schemas.microsoft.com/office/drawing/2014/main" id="{23A40BB5-7DAB-D749-BB2D-470BC884D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19">
              <a:extLst>
                <a:ext uri="{FF2B5EF4-FFF2-40B4-BE49-F238E27FC236}">
                  <a16:creationId xmlns="" xmlns:a16="http://schemas.microsoft.com/office/drawing/2014/main" id="{228CAD4C-5C0D-C642-9DA1-B26ADBA2E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0">
              <a:extLst>
                <a:ext uri="{FF2B5EF4-FFF2-40B4-BE49-F238E27FC236}">
                  <a16:creationId xmlns="" xmlns:a16="http://schemas.microsoft.com/office/drawing/2014/main" id="{07B91C32-A950-2946-BCDD-351DDC6B9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1">
              <a:extLst>
                <a:ext uri="{FF2B5EF4-FFF2-40B4-BE49-F238E27FC236}">
                  <a16:creationId xmlns="" xmlns:a16="http://schemas.microsoft.com/office/drawing/2014/main" id="{E905CBD9-E023-4947-9805-E37145525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2">
              <a:extLst>
                <a:ext uri="{FF2B5EF4-FFF2-40B4-BE49-F238E27FC236}">
                  <a16:creationId xmlns="" xmlns:a16="http://schemas.microsoft.com/office/drawing/2014/main" id="{EBCF392D-7F49-F24A-8880-D821D9471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3">
              <a:extLst>
                <a:ext uri="{FF2B5EF4-FFF2-40B4-BE49-F238E27FC236}">
                  <a16:creationId xmlns="" xmlns:a16="http://schemas.microsoft.com/office/drawing/2014/main" id="{38E625F4-4237-BB4F-838B-F289B06B2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4">
              <a:extLst>
                <a:ext uri="{FF2B5EF4-FFF2-40B4-BE49-F238E27FC236}">
                  <a16:creationId xmlns="" xmlns:a16="http://schemas.microsoft.com/office/drawing/2014/main" id="{4B6B1862-A810-B740-9F4B-9029AE95B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5">
              <a:extLst>
                <a:ext uri="{FF2B5EF4-FFF2-40B4-BE49-F238E27FC236}">
                  <a16:creationId xmlns="" xmlns:a16="http://schemas.microsoft.com/office/drawing/2014/main" id="{EC67A989-C25F-1845-80BD-7AF8B3A29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6">
              <a:extLst>
                <a:ext uri="{FF2B5EF4-FFF2-40B4-BE49-F238E27FC236}">
                  <a16:creationId xmlns="" xmlns:a16="http://schemas.microsoft.com/office/drawing/2014/main" id="{78CC45F0-0BF4-7846-9C88-DE3A76495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27">
              <a:extLst>
                <a:ext uri="{FF2B5EF4-FFF2-40B4-BE49-F238E27FC236}">
                  <a16:creationId xmlns="" xmlns:a16="http://schemas.microsoft.com/office/drawing/2014/main" id="{9A082601-DCDD-9549-B243-CF9C5082A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28">
              <a:extLst>
                <a:ext uri="{FF2B5EF4-FFF2-40B4-BE49-F238E27FC236}">
                  <a16:creationId xmlns="" xmlns:a16="http://schemas.microsoft.com/office/drawing/2014/main" id="{529D6C95-3530-1A44-BACC-886D3A3CF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29">
              <a:extLst>
                <a:ext uri="{FF2B5EF4-FFF2-40B4-BE49-F238E27FC236}">
                  <a16:creationId xmlns="" xmlns:a16="http://schemas.microsoft.com/office/drawing/2014/main" id="{909B1709-03C8-DE47-88C4-1ABA75AD9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0">
              <a:extLst>
                <a:ext uri="{FF2B5EF4-FFF2-40B4-BE49-F238E27FC236}">
                  <a16:creationId xmlns="" xmlns:a16="http://schemas.microsoft.com/office/drawing/2014/main" id="{73ADF3A9-CE90-AB4C-B6F1-B6D440B48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1">
              <a:extLst>
                <a:ext uri="{FF2B5EF4-FFF2-40B4-BE49-F238E27FC236}">
                  <a16:creationId xmlns="" xmlns:a16="http://schemas.microsoft.com/office/drawing/2014/main" id="{65ADFFB3-D0B8-C049-B24A-9409905FB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2">
              <a:extLst>
                <a:ext uri="{FF2B5EF4-FFF2-40B4-BE49-F238E27FC236}">
                  <a16:creationId xmlns="" xmlns:a16="http://schemas.microsoft.com/office/drawing/2014/main" id="{8AE32F4B-1F3C-A34D-9E7E-32971DEB0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3">
              <a:extLst>
                <a:ext uri="{FF2B5EF4-FFF2-40B4-BE49-F238E27FC236}">
                  <a16:creationId xmlns="" xmlns:a16="http://schemas.microsoft.com/office/drawing/2014/main" id="{C9B2036F-83BF-3547-9013-19B3B5DAF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4">
              <a:extLst>
                <a:ext uri="{FF2B5EF4-FFF2-40B4-BE49-F238E27FC236}">
                  <a16:creationId xmlns="" xmlns:a16="http://schemas.microsoft.com/office/drawing/2014/main" id="{E4AF3A9B-1F6F-4844-A091-59661EF31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5">
              <a:extLst>
                <a:ext uri="{FF2B5EF4-FFF2-40B4-BE49-F238E27FC236}">
                  <a16:creationId xmlns="" xmlns:a16="http://schemas.microsoft.com/office/drawing/2014/main" id="{CDCB4135-6AD6-904F-BFFA-1E4CDB49B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6">
              <a:extLst>
                <a:ext uri="{FF2B5EF4-FFF2-40B4-BE49-F238E27FC236}">
                  <a16:creationId xmlns="" xmlns:a16="http://schemas.microsoft.com/office/drawing/2014/main" id="{473FD3F1-8C98-9442-BFA3-6CCF69E0B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37">
              <a:extLst>
                <a:ext uri="{FF2B5EF4-FFF2-40B4-BE49-F238E27FC236}">
                  <a16:creationId xmlns="" xmlns:a16="http://schemas.microsoft.com/office/drawing/2014/main" id="{90989B7D-B2A3-0448-94D7-77E11B6D7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38">
              <a:extLst>
                <a:ext uri="{FF2B5EF4-FFF2-40B4-BE49-F238E27FC236}">
                  <a16:creationId xmlns="" xmlns:a16="http://schemas.microsoft.com/office/drawing/2014/main" id="{55893971-F1D9-0C4C-AA27-3E1026EAD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39">
              <a:extLst>
                <a:ext uri="{FF2B5EF4-FFF2-40B4-BE49-F238E27FC236}">
                  <a16:creationId xmlns="" xmlns:a16="http://schemas.microsoft.com/office/drawing/2014/main" id="{DF1613AB-C208-3C41-A238-788EAD738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0">
              <a:extLst>
                <a:ext uri="{FF2B5EF4-FFF2-40B4-BE49-F238E27FC236}">
                  <a16:creationId xmlns="" xmlns:a16="http://schemas.microsoft.com/office/drawing/2014/main" id="{73136248-9A7B-B443-B55E-F4AFFE068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1">
              <a:extLst>
                <a:ext uri="{FF2B5EF4-FFF2-40B4-BE49-F238E27FC236}">
                  <a16:creationId xmlns="" xmlns:a16="http://schemas.microsoft.com/office/drawing/2014/main" id="{3C02642D-614A-3041-973A-C2B4D9CCE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2">
              <a:extLst>
                <a:ext uri="{FF2B5EF4-FFF2-40B4-BE49-F238E27FC236}">
                  <a16:creationId xmlns="" xmlns:a16="http://schemas.microsoft.com/office/drawing/2014/main" id="{D98176A6-753E-794E-8F0A-543BA6683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3">
              <a:extLst>
                <a:ext uri="{FF2B5EF4-FFF2-40B4-BE49-F238E27FC236}">
                  <a16:creationId xmlns="" xmlns:a16="http://schemas.microsoft.com/office/drawing/2014/main" id="{313252BE-752D-4F42-87F7-AC527C48B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4">
              <a:extLst>
                <a:ext uri="{FF2B5EF4-FFF2-40B4-BE49-F238E27FC236}">
                  <a16:creationId xmlns="" xmlns:a16="http://schemas.microsoft.com/office/drawing/2014/main" id="{74837DCB-5F8F-BE45-9318-DFC8CA5CA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5">
              <a:extLst>
                <a:ext uri="{FF2B5EF4-FFF2-40B4-BE49-F238E27FC236}">
                  <a16:creationId xmlns="" xmlns:a16="http://schemas.microsoft.com/office/drawing/2014/main" id="{C913FF8A-F90D-FC49-99FA-59094F261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6">
              <a:extLst>
                <a:ext uri="{FF2B5EF4-FFF2-40B4-BE49-F238E27FC236}">
                  <a16:creationId xmlns="" xmlns:a16="http://schemas.microsoft.com/office/drawing/2014/main" id="{DE744A28-527A-D646-B130-BD3830A08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47">
              <a:extLst>
                <a:ext uri="{FF2B5EF4-FFF2-40B4-BE49-F238E27FC236}">
                  <a16:creationId xmlns="" xmlns:a16="http://schemas.microsoft.com/office/drawing/2014/main" id="{278F9551-DFAA-654E-8764-322B6A715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48">
              <a:extLst>
                <a:ext uri="{FF2B5EF4-FFF2-40B4-BE49-F238E27FC236}">
                  <a16:creationId xmlns="" xmlns:a16="http://schemas.microsoft.com/office/drawing/2014/main" id="{A7FBC438-E690-244B-A3F8-88DE0061D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49">
              <a:extLst>
                <a:ext uri="{FF2B5EF4-FFF2-40B4-BE49-F238E27FC236}">
                  <a16:creationId xmlns="" xmlns:a16="http://schemas.microsoft.com/office/drawing/2014/main" id="{55EB5265-C5FA-DB49-B774-D2CD4A726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0">
              <a:extLst>
                <a:ext uri="{FF2B5EF4-FFF2-40B4-BE49-F238E27FC236}">
                  <a16:creationId xmlns="" xmlns:a16="http://schemas.microsoft.com/office/drawing/2014/main" id="{61414AF9-C090-9D4B-B3DB-355406D19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1">
              <a:extLst>
                <a:ext uri="{FF2B5EF4-FFF2-40B4-BE49-F238E27FC236}">
                  <a16:creationId xmlns="" xmlns:a16="http://schemas.microsoft.com/office/drawing/2014/main" id="{A18F691E-3348-4A4C-B740-31A361165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2">
              <a:extLst>
                <a:ext uri="{FF2B5EF4-FFF2-40B4-BE49-F238E27FC236}">
                  <a16:creationId xmlns="" xmlns:a16="http://schemas.microsoft.com/office/drawing/2014/main" id="{EE0802E2-8A43-5C4C-A9D2-135841A40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3">
              <a:extLst>
                <a:ext uri="{FF2B5EF4-FFF2-40B4-BE49-F238E27FC236}">
                  <a16:creationId xmlns="" xmlns:a16="http://schemas.microsoft.com/office/drawing/2014/main" id="{50646D18-F43A-4F43-9E3C-DDF27D034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4">
              <a:extLst>
                <a:ext uri="{FF2B5EF4-FFF2-40B4-BE49-F238E27FC236}">
                  <a16:creationId xmlns="" xmlns:a16="http://schemas.microsoft.com/office/drawing/2014/main" id="{E399D222-9C50-B74F-9C4F-2F0A06E58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5">
              <a:extLst>
                <a:ext uri="{FF2B5EF4-FFF2-40B4-BE49-F238E27FC236}">
                  <a16:creationId xmlns="" xmlns:a16="http://schemas.microsoft.com/office/drawing/2014/main" id="{34FDFB9B-426A-C14C-A07D-425D4B149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6">
              <a:extLst>
                <a:ext uri="{FF2B5EF4-FFF2-40B4-BE49-F238E27FC236}">
                  <a16:creationId xmlns="" xmlns:a16="http://schemas.microsoft.com/office/drawing/2014/main" id="{A518C1E0-E586-724E-85B8-FB761E5D4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57">
              <a:extLst>
                <a:ext uri="{FF2B5EF4-FFF2-40B4-BE49-F238E27FC236}">
                  <a16:creationId xmlns="" xmlns:a16="http://schemas.microsoft.com/office/drawing/2014/main" id="{22B7B790-F631-7D4D-A6FB-1ABB6A823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58">
              <a:extLst>
                <a:ext uri="{FF2B5EF4-FFF2-40B4-BE49-F238E27FC236}">
                  <a16:creationId xmlns="" xmlns:a16="http://schemas.microsoft.com/office/drawing/2014/main" id="{C6860F12-9190-374C-B07F-BB57DCAD4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59">
              <a:extLst>
                <a:ext uri="{FF2B5EF4-FFF2-40B4-BE49-F238E27FC236}">
                  <a16:creationId xmlns="" xmlns:a16="http://schemas.microsoft.com/office/drawing/2014/main" id="{28FABBAA-0500-134E-BB77-4AD0F4BB9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0">
              <a:extLst>
                <a:ext uri="{FF2B5EF4-FFF2-40B4-BE49-F238E27FC236}">
                  <a16:creationId xmlns="" xmlns:a16="http://schemas.microsoft.com/office/drawing/2014/main" id="{BF7FE976-4BE7-D84A-8B23-D21B2F456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1">
              <a:extLst>
                <a:ext uri="{FF2B5EF4-FFF2-40B4-BE49-F238E27FC236}">
                  <a16:creationId xmlns="" xmlns:a16="http://schemas.microsoft.com/office/drawing/2014/main" id="{35C6C130-6826-EC4F-999E-9D0B6E6D5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2">
              <a:extLst>
                <a:ext uri="{FF2B5EF4-FFF2-40B4-BE49-F238E27FC236}">
                  <a16:creationId xmlns="" xmlns:a16="http://schemas.microsoft.com/office/drawing/2014/main" id="{2B46FBBE-73B6-FE47-B7C2-EECD3FE21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3">
              <a:extLst>
                <a:ext uri="{FF2B5EF4-FFF2-40B4-BE49-F238E27FC236}">
                  <a16:creationId xmlns="" xmlns:a16="http://schemas.microsoft.com/office/drawing/2014/main" id="{05543C8B-5204-CB47-8DE7-89A29F7B5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4">
              <a:extLst>
                <a:ext uri="{FF2B5EF4-FFF2-40B4-BE49-F238E27FC236}">
                  <a16:creationId xmlns="" xmlns:a16="http://schemas.microsoft.com/office/drawing/2014/main" id="{24841C3F-52C7-AC4C-BFEE-5B2FB431B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5">
              <a:extLst>
                <a:ext uri="{FF2B5EF4-FFF2-40B4-BE49-F238E27FC236}">
                  <a16:creationId xmlns="" xmlns:a16="http://schemas.microsoft.com/office/drawing/2014/main" id="{AE66BDF4-B1E4-4640-8969-82839C87C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6">
              <a:extLst>
                <a:ext uri="{FF2B5EF4-FFF2-40B4-BE49-F238E27FC236}">
                  <a16:creationId xmlns="" xmlns:a16="http://schemas.microsoft.com/office/drawing/2014/main" id="{805398D1-2BC4-8A45-ACDB-B39D30737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67">
              <a:extLst>
                <a:ext uri="{FF2B5EF4-FFF2-40B4-BE49-F238E27FC236}">
                  <a16:creationId xmlns="" xmlns:a16="http://schemas.microsoft.com/office/drawing/2014/main" id="{EC539829-A3F7-A645-AF89-DF824F88B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68">
              <a:extLst>
                <a:ext uri="{FF2B5EF4-FFF2-40B4-BE49-F238E27FC236}">
                  <a16:creationId xmlns="" xmlns:a16="http://schemas.microsoft.com/office/drawing/2014/main" id="{9E02E31B-4B0B-2F43-8A1F-B44ABE4D9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69">
              <a:extLst>
                <a:ext uri="{FF2B5EF4-FFF2-40B4-BE49-F238E27FC236}">
                  <a16:creationId xmlns="" xmlns:a16="http://schemas.microsoft.com/office/drawing/2014/main" id="{B2ED77D1-E4E4-B842-991C-A9ADF7260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0">
              <a:extLst>
                <a:ext uri="{FF2B5EF4-FFF2-40B4-BE49-F238E27FC236}">
                  <a16:creationId xmlns="" xmlns:a16="http://schemas.microsoft.com/office/drawing/2014/main" id="{7588B746-31E2-CF49-9C6C-4FCA4F98B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1">
              <a:extLst>
                <a:ext uri="{FF2B5EF4-FFF2-40B4-BE49-F238E27FC236}">
                  <a16:creationId xmlns="" xmlns:a16="http://schemas.microsoft.com/office/drawing/2014/main" id="{BE22D624-C7F1-8B45-9E4B-9AF38B27E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2">
              <a:extLst>
                <a:ext uri="{FF2B5EF4-FFF2-40B4-BE49-F238E27FC236}">
                  <a16:creationId xmlns="" xmlns:a16="http://schemas.microsoft.com/office/drawing/2014/main" id="{54F6F3EA-2B72-4F4B-ADF7-1E177AEAC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3">
              <a:extLst>
                <a:ext uri="{FF2B5EF4-FFF2-40B4-BE49-F238E27FC236}">
                  <a16:creationId xmlns="" xmlns:a16="http://schemas.microsoft.com/office/drawing/2014/main" id="{A4A65A6B-3318-FC43-A6E7-32C925151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4">
              <a:extLst>
                <a:ext uri="{FF2B5EF4-FFF2-40B4-BE49-F238E27FC236}">
                  <a16:creationId xmlns="" xmlns:a16="http://schemas.microsoft.com/office/drawing/2014/main" id="{EA68FE02-493F-DD40-9435-ED2BE08FC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5">
              <a:extLst>
                <a:ext uri="{FF2B5EF4-FFF2-40B4-BE49-F238E27FC236}">
                  <a16:creationId xmlns="" xmlns:a16="http://schemas.microsoft.com/office/drawing/2014/main" id="{3D1C9699-0103-AC4A-91DE-9AFFAB1ED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6">
              <a:extLst>
                <a:ext uri="{FF2B5EF4-FFF2-40B4-BE49-F238E27FC236}">
                  <a16:creationId xmlns="" xmlns:a16="http://schemas.microsoft.com/office/drawing/2014/main" id="{0E3A05C8-8A30-734A-AFB3-3A8A3E49E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77">
              <a:extLst>
                <a:ext uri="{FF2B5EF4-FFF2-40B4-BE49-F238E27FC236}">
                  <a16:creationId xmlns="" xmlns:a16="http://schemas.microsoft.com/office/drawing/2014/main" id="{E10FA92B-C43F-DC45-8907-B1C72C544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78">
              <a:extLst>
                <a:ext uri="{FF2B5EF4-FFF2-40B4-BE49-F238E27FC236}">
                  <a16:creationId xmlns="" xmlns:a16="http://schemas.microsoft.com/office/drawing/2014/main" id="{B0F3F9C5-08AB-A54E-8694-D8ECA5C91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79">
              <a:extLst>
                <a:ext uri="{FF2B5EF4-FFF2-40B4-BE49-F238E27FC236}">
                  <a16:creationId xmlns="" xmlns:a16="http://schemas.microsoft.com/office/drawing/2014/main" id="{5A1090CB-429E-8B47-A807-5C3881A26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0">
              <a:extLst>
                <a:ext uri="{FF2B5EF4-FFF2-40B4-BE49-F238E27FC236}">
                  <a16:creationId xmlns="" xmlns:a16="http://schemas.microsoft.com/office/drawing/2014/main" id="{F996BF2E-B22D-9A45-A35F-E591A4A69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1">
              <a:extLst>
                <a:ext uri="{FF2B5EF4-FFF2-40B4-BE49-F238E27FC236}">
                  <a16:creationId xmlns="" xmlns:a16="http://schemas.microsoft.com/office/drawing/2014/main" id="{F398A4C3-1B50-B149-9D71-16EFC86B8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2">
              <a:extLst>
                <a:ext uri="{FF2B5EF4-FFF2-40B4-BE49-F238E27FC236}">
                  <a16:creationId xmlns="" xmlns:a16="http://schemas.microsoft.com/office/drawing/2014/main" id="{3089B1D6-7C9F-384B-9746-C262646FF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3">
              <a:extLst>
                <a:ext uri="{FF2B5EF4-FFF2-40B4-BE49-F238E27FC236}">
                  <a16:creationId xmlns="" xmlns:a16="http://schemas.microsoft.com/office/drawing/2014/main" id="{65A45FA2-DB06-EC4C-8C7F-8B3184B05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4">
              <a:extLst>
                <a:ext uri="{FF2B5EF4-FFF2-40B4-BE49-F238E27FC236}">
                  <a16:creationId xmlns="" xmlns:a16="http://schemas.microsoft.com/office/drawing/2014/main" id="{3FE74CAB-AA97-064D-B025-D9C3665DC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5">
              <a:extLst>
                <a:ext uri="{FF2B5EF4-FFF2-40B4-BE49-F238E27FC236}">
                  <a16:creationId xmlns="" xmlns:a16="http://schemas.microsoft.com/office/drawing/2014/main" id="{888FDE0C-E5CC-1F48-882F-8D068C3A2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6">
              <a:extLst>
                <a:ext uri="{FF2B5EF4-FFF2-40B4-BE49-F238E27FC236}">
                  <a16:creationId xmlns="" xmlns:a16="http://schemas.microsoft.com/office/drawing/2014/main" id="{8E245DEE-3E9C-C541-ABF5-3518AD8C7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87">
              <a:extLst>
                <a:ext uri="{FF2B5EF4-FFF2-40B4-BE49-F238E27FC236}">
                  <a16:creationId xmlns="" xmlns:a16="http://schemas.microsoft.com/office/drawing/2014/main" id="{3CF0C24C-35BF-DA46-B3AF-7C579BE9A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88">
              <a:extLst>
                <a:ext uri="{FF2B5EF4-FFF2-40B4-BE49-F238E27FC236}">
                  <a16:creationId xmlns="" xmlns:a16="http://schemas.microsoft.com/office/drawing/2014/main" id="{EAA658F3-AC6C-FD44-839B-2491A1F4D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89">
              <a:extLst>
                <a:ext uri="{FF2B5EF4-FFF2-40B4-BE49-F238E27FC236}">
                  <a16:creationId xmlns="" xmlns:a16="http://schemas.microsoft.com/office/drawing/2014/main" id="{BCC1AE9F-68EC-9242-9F4C-45683A199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0">
              <a:extLst>
                <a:ext uri="{FF2B5EF4-FFF2-40B4-BE49-F238E27FC236}">
                  <a16:creationId xmlns="" xmlns:a16="http://schemas.microsoft.com/office/drawing/2014/main" id="{14CD6C4B-94FF-CB47-9361-AB4E4262B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1">
              <a:extLst>
                <a:ext uri="{FF2B5EF4-FFF2-40B4-BE49-F238E27FC236}">
                  <a16:creationId xmlns="" xmlns:a16="http://schemas.microsoft.com/office/drawing/2014/main" id="{435DC428-64C3-B94B-890B-65CB7F0F6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2">
              <a:extLst>
                <a:ext uri="{FF2B5EF4-FFF2-40B4-BE49-F238E27FC236}">
                  <a16:creationId xmlns="" xmlns:a16="http://schemas.microsoft.com/office/drawing/2014/main" id="{60AF5DFB-5577-C341-96F7-15FB84AB6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3">
              <a:extLst>
                <a:ext uri="{FF2B5EF4-FFF2-40B4-BE49-F238E27FC236}">
                  <a16:creationId xmlns="" xmlns:a16="http://schemas.microsoft.com/office/drawing/2014/main" id="{CA70EB28-7F4B-8F42-865D-559371446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4">
              <a:extLst>
                <a:ext uri="{FF2B5EF4-FFF2-40B4-BE49-F238E27FC236}">
                  <a16:creationId xmlns="" xmlns:a16="http://schemas.microsoft.com/office/drawing/2014/main" id="{A0419365-01B5-2444-84D9-AA36858C8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5">
              <a:extLst>
                <a:ext uri="{FF2B5EF4-FFF2-40B4-BE49-F238E27FC236}">
                  <a16:creationId xmlns="" xmlns:a16="http://schemas.microsoft.com/office/drawing/2014/main" id="{C82C1E38-39C4-6543-A5D2-25C415A6A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6">
              <a:extLst>
                <a:ext uri="{FF2B5EF4-FFF2-40B4-BE49-F238E27FC236}">
                  <a16:creationId xmlns="" xmlns:a16="http://schemas.microsoft.com/office/drawing/2014/main" id="{8C66AEC9-71B3-B04B-9DA2-55C3A6245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497">
              <a:extLst>
                <a:ext uri="{FF2B5EF4-FFF2-40B4-BE49-F238E27FC236}">
                  <a16:creationId xmlns="" xmlns:a16="http://schemas.microsoft.com/office/drawing/2014/main" id="{5AB5574D-E54F-BE41-841A-BD85D7B22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498">
              <a:extLst>
                <a:ext uri="{FF2B5EF4-FFF2-40B4-BE49-F238E27FC236}">
                  <a16:creationId xmlns="" xmlns:a16="http://schemas.microsoft.com/office/drawing/2014/main" id="{965545FF-40AE-0147-A265-D5A35D89C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499">
              <a:extLst>
                <a:ext uri="{FF2B5EF4-FFF2-40B4-BE49-F238E27FC236}">
                  <a16:creationId xmlns="" xmlns:a16="http://schemas.microsoft.com/office/drawing/2014/main" id="{C611C7DA-DD6F-F946-82F8-FDD9EFF01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0">
              <a:extLst>
                <a:ext uri="{FF2B5EF4-FFF2-40B4-BE49-F238E27FC236}">
                  <a16:creationId xmlns="" xmlns:a16="http://schemas.microsoft.com/office/drawing/2014/main" id="{21ADF7E7-C71F-574C-9A01-5B439FD30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1">
              <a:extLst>
                <a:ext uri="{FF2B5EF4-FFF2-40B4-BE49-F238E27FC236}">
                  <a16:creationId xmlns="" xmlns:a16="http://schemas.microsoft.com/office/drawing/2014/main" id="{46CA1E3C-FD97-DA46-95CD-E29352AF1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2">
              <a:extLst>
                <a:ext uri="{FF2B5EF4-FFF2-40B4-BE49-F238E27FC236}">
                  <a16:creationId xmlns="" xmlns:a16="http://schemas.microsoft.com/office/drawing/2014/main" id="{33ACBCDC-686D-D14F-B618-70789EF96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3">
              <a:extLst>
                <a:ext uri="{FF2B5EF4-FFF2-40B4-BE49-F238E27FC236}">
                  <a16:creationId xmlns="" xmlns:a16="http://schemas.microsoft.com/office/drawing/2014/main" id="{A902CD08-1F28-8A42-9323-3F7A9B287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4">
              <a:extLst>
                <a:ext uri="{FF2B5EF4-FFF2-40B4-BE49-F238E27FC236}">
                  <a16:creationId xmlns="" xmlns:a16="http://schemas.microsoft.com/office/drawing/2014/main" id="{A9E82C42-CB92-4B41-996B-E4E26DAC0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5">
              <a:extLst>
                <a:ext uri="{FF2B5EF4-FFF2-40B4-BE49-F238E27FC236}">
                  <a16:creationId xmlns="" xmlns:a16="http://schemas.microsoft.com/office/drawing/2014/main" id="{41B550D2-E334-1D4C-9A5B-9235A8F2E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6">
              <a:extLst>
                <a:ext uri="{FF2B5EF4-FFF2-40B4-BE49-F238E27FC236}">
                  <a16:creationId xmlns="" xmlns:a16="http://schemas.microsoft.com/office/drawing/2014/main" id="{FBE5BCD5-7C8E-D54A-8855-521CDC3B0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07">
              <a:extLst>
                <a:ext uri="{FF2B5EF4-FFF2-40B4-BE49-F238E27FC236}">
                  <a16:creationId xmlns="" xmlns:a16="http://schemas.microsoft.com/office/drawing/2014/main" id="{168FA2C0-2310-E64E-8E1E-8EE9A5499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08">
              <a:extLst>
                <a:ext uri="{FF2B5EF4-FFF2-40B4-BE49-F238E27FC236}">
                  <a16:creationId xmlns="" xmlns:a16="http://schemas.microsoft.com/office/drawing/2014/main" id="{A0C64BC7-6696-E34A-8637-F60A99077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09">
              <a:extLst>
                <a:ext uri="{FF2B5EF4-FFF2-40B4-BE49-F238E27FC236}">
                  <a16:creationId xmlns="" xmlns:a16="http://schemas.microsoft.com/office/drawing/2014/main" id="{C3FA10AB-DA98-4346-99B0-3C9BD4915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0">
              <a:extLst>
                <a:ext uri="{FF2B5EF4-FFF2-40B4-BE49-F238E27FC236}">
                  <a16:creationId xmlns="" xmlns:a16="http://schemas.microsoft.com/office/drawing/2014/main" id="{2BFADC60-F2AF-BA43-97C9-56D2C96BE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1">
              <a:extLst>
                <a:ext uri="{FF2B5EF4-FFF2-40B4-BE49-F238E27FC236}">
                  <a16:creationId xmlns="" xmlns:a16="http://schemas.microsoft.com/office/drawing/2014/main" id="{41EA3004-D01B-1F45-9686-33DB8DA10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2">
              <a:extLst>
                <a:ext uri="{FF2B5EF4-FFF2-40B4-BE49-F238E27FC236}">
                  <a16:creationId xmlns="" xmlns:a16="http://schemas.microsoft.com/office/drawing/2014/main" id="{F98E0FF3-5910-5048-9FE9-926B98017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3">
              <a:extLst>
                <a:ext uri="{FF2B5EF4-FFF2-40B4-BE49-F238E27FC236}">
                  <a16:creationId xmlns="" xmlns:a16="http://schemas.microsoft.com/office/drawing/2014/main" id="{029F291A-7626-384D-BEF3-2085AABE6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4">
              <a:extLst>
                <a:ext uri="{FF2B5EF4-FFF2-40B4-BE49-F238E27FC236}">
                  <a16:creationId xmlns="" xmlns:a16="http://schemas.microsoft.com/office/drawing/2014/main" id="{EB44759C-68D6-784C-993E-0E4491EAB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5">
              <a:extLst>
                <a:ext uri="{FF2B5EF4-FFF2-40B4-BE49-F238E27FC236}">
                  <a16:creationId xmlns="" xmlns:a16="http://schemas.microsoft.com/office/drawing/2014/main" id="{D61FFDEF-B601-8745-A5D8-82B76E0E9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6">
              <a:extLst>
                <a:ext uri="{FF2B5EF4-FFF2-40B4-BE49-F238E27FC236}">
                  <a16:creationId xmlns="" xmlns:a16="http://schemas.microsoft.com/office/drawing/2014/main" id="{CF9493D2-FC90-9C4F-93CB-678B4530B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17">
              <a:extLst>
                <a:ext uri="{FF2B5EF4-FFF2-40B4-BE49-F238E27FC236}">
                  <a16:creationId xmlns="" xmlns:a16="http://schemas.microsoft.com/office/drawing/2014/main" id="{D5690E05-8CA3-594B-A6C8-D9C10C17E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18">
              <a:extLst>
                <a:ext uri="{FF2B5EF4-FFF2-40B4-BE49-F238E27FC236}">
                  <a16:creationId xmlns="" xmlns:a16="http://schemas.microsoft.com/office/drawing/2014/main" id="{5388CB14-2E9A-8147-AF42-E4EB5AA8E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19">
              <a:extLst>
                <a:ext uri="{FF2B5EF4-FFF2-40B4-BE49-F238E27FC236}">
                  <a16:creationId xmlns="" xmlns:a16="http://schemas.microsoft.com/office/drawing/2014/main" id="{0AD6A36C-3539-D042-8DFE-29B7E27E6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0">
              <a:extLst>
                <a:ext uri="{FF2B5EF4-FFF2-40B4-BE49-F238E27FC236}">
                  <a16:creationId xmlns="" xmlns:a16="http://schemas.microsoft.com/office/drawing/2014/main" id="{69CEA9AB-DDE6-4643-A41A-2A2C4AD7E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1">
              <a:extLst>
                <a:ext uri="{FF2B5EF4-FFF2-40B4-BE49-F238E27FC236}">
                  <a16:creationId xmlns="" xmlns:a16="http://schemas.microsoft.com/office/drawing/2014/main" id="{F3BF05F7-0A6C-2743-9E8E-9981D9A31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2">
              <a:extLst>
                <a:ext uri="{FF2B5EF4-FFF2-40B4-BE49-F238E27FC236}">
                  <a16:creationId xmlns="" xmlns:a16="http://schemas.microsoft.com/office/drawing/2014/main" id="{3A47EC9A-AEB8-164A-B86B-66CDD6B44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3">
              <a:extLst>
                <a:ext uri="{FF2B5EF4-FFF2-40B4-BE49-F238E27FC236}">
                  <a16:creationId xmlns="" xmlns:a16="http://schemas.microsoft.com/office/drawing/2014/main" id="{497114B4-F752-5143-A8D1-4A163E1F8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4">
              <a:extLst>
                <a:ext uri="{FF2B5EF4-FFF2-40B4-BE49-F238E27FC236}">
                  <a16:creationId xmlns="" xmlns:a16="http://schemas.microsoft.com/office/drawing/2014/main" id="{7CE7D9D8-441E-824A-B00D-711A79326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5">
              <a:extLst>
                <a:ext uri="{FF2B5EF4-FFF2-40B4-BE49-F238E27FC236}">
                  <a16:creationId xmlns="" xmlns:a16="http://schemas.microsoft.com/office/drawing/2014/main" id="{581A7593-0B70-3F41-9CEE-D2C118BC2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6">
              <a:extLst>
                <a:ext uri="{FF2B5EF4-FFF2-40B4-BE49-F238E27FC236}">
                  <a16:creationId xmlns="" xmlns:a16="http://schemas.microsoft.com/office/drawing/2014/main" id="{4F34528B-937C-464D-8B87-EC5875487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27">
              <a:extLst>
                <a:ext uri="{FF2B5EF4-FFF2-40B4-BE49-F238E27FC236}">
                  <a16:creationId xmlns="" xmlns:a16="http://schemas.microsoft.com/office/drawing/2014/main" id="{E1AA4B79-6852-6847-8AEB-585CD431C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28">
              <a:extLst>
                <a:ext uri="{FF2B5EF4-FFF2-40B4-BE49-F238E27FC236}">
                  <a16:creationId xmlns="" xmlns:a16="http://schemas.microsoft.com/office/drawing/2014/main" id="{9B872BBD-9E30-AF47-A6D3-153554A0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529">
              <a:extLst>
                <a:ext uri="{FF2B5EF4-FFF2-40B4-BE49-F238E27FC236}">
                  <a16:creationId xmlns="" xmlns:a16="http://schemas.microsoft.com/office/drawing/2014/main" id="{7E65ABE5-E9B3-3A44-92EC-61B23C5A6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530">
              <a:extLst>
                <a:ext uri="{FF2B5EF4-FFF2-40B4-BE49-F238E27FC236}">
                  <a16:creationId xmlns="" xmlns:a16="http://schemas.microsoft.com/office/drawing/2014/main" id="{98AE7FC6-F666-7149-A6F1-D0A4257C3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Freeform 531">
              <a:extLst>
                <a:ext uri="{FF2B5EF4-FFF2-40B4-BE49-F238E27FC236}">
                  <a16:creationId xmlns="" xmlns:a16="http://schemas.microsoft.com/office/drawing/2014/main" id="{30DC2BBF-1475-8A49-9672-97695A608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799170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Placehol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E28C8C-4887-B34E-AA92-E54FF862B6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5778360" y="-689610"/>
            <a:ext cx="5734001" cy="7483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D5C2E3-1922-D044-8373-86CE16E52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7759C00-FE8D-FE4E-96CE-F8CB47BD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F738AF0E-9D8D-CF41-8590-74596792F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="" xmlns:a16="http://schemas.microsoft.com/office/drawing/2014/main" id="{7F793D2B-9CAF-3F4A-AA87-946DEF11E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96BFD83-1505-DC40-9BC3-92E634596E09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91116B5-7ABE-2445-9806-26B0C13B4A96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81" name="Group 2">
            <a:extLst>
              <a:ext uri="{FF2B5EF4-FFF2-40B4-BE49-F238E27FC236}">
                <a16:creationId xmlns="" xmlns:a16="http://schemas.microsoft.com/office/drawing/2014/main" id="{29236F41-D517-4F4B-A736-458C8ABAED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82" name="Freeform 383">
              <a:extLst>
                <a:ext uri="{FF2B5EF4-FFF2-40B4-BE49-F238E27FC236}">
                  <a16:creationId xmlns="" xmlns:a16="http://schemas.microsoft.com/office/drawing/2014/main" id="{39DDBA05-AD0B-494C-8CC2-B5D9A8622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4">
              <a:extLst>
                <a:ext uri="{FF2B5EF4-FFF2-40B4-BE49-F238E27FC236}">
                  <a16:creationId xmlns="" xmlns:a16="http://schemas.microsoft.com/office/drawing/2014/main" id="{F4968FC9-8AB9-F040-9B9E-202064FF6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5">
              <a:extLst>
                <a:ext uri="{FF2B5EF4-FFF2-40B4-BE49-F238E27FC236}">
                  <a16:creationId xmlns="" xmlns:a16="http://schemas.microsoft.com/office/drawing/2014/main" id="{1E56A65A-9F43-1C44-85E7-6E81B7732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86">
              <a:extLst>
                <a:ext uri="{FF2B5EF4-FFF2-40B4-BE49-F238E27FC236}">
                  <a16:creationId xmlns="" xmlns:a16="http://schemas.microsoft.com/office/drawing/2014/main" id="{D4EE3252-EAE2-8E4F-BA7F-461525C38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87">
              <a:extLst>
                <a:ext uri="{FF2B5EF4-FFF2-40B4-BE49-F238E27FC236}">
                  <a16:creationId xmlns="" xmlns:a16="http://schemas.microsoft.com/office/drawing/2014/main" id="{2D106156-4565-724C-943F-631221EDD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88">
              <a:extLst>
                <a:ext uri="{FF2B5EF4-FFF2-40B4-BE49-F238E27FC236}">
                  <a16:creationId xmlns="" xmlns:a16="http://schemas.microsoft.com/office/drawing/2014/main" id="{5EE43998-157B-DE44-BCC1-9C0C95513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89">
              <a:extLst>
                <a:ext uri="{FF2B5EF4-FFF2-40B4-BE49-F238E27FC236}">
                  <a16:creationId xmlns="" xmlns:a16="http://schemas.microsoft.com/office/drawing/2014/main" id="{35F3D9C7-6FA7-3A49-BB5A-608F3C8CD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0">
              <a:extLst>
                <a:ext uri="{FF2B5EF4-FFF2-40B4-BE49-F238E27FC236}">
                  <a16:creationId xmlns="" xmlns:a16="http://schemas.microsoft.com/office/drawing/2014/main" id="{25B17055-735F-644C-B190-44FF63EE6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1">
              <a:extLst>
                <a:ext uri="{FF2B5EF4-FFF2-40B4-BE49-F238E27FC236}">
                  <a16:creationId xmlns="" xmlns:a16="http://schemas.microsoft.com/office/drawing/2014/main" id="{6ACCF84B-775D-5247-9C52-704AAA261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2">
              <a:extLst>
                <a:ext uri="{FF2B5EF4-FFF2-40B4-BE49-F238E27FC236}">
                  <a16:creationId xmlns="" xmlns:a16="http://schemas.microsoft.com/office/drawing/2014/main" id="{C52AD601-909A-E14A-9571-17978B7BA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3">
              <a:extLst>
                <a:ext uri="{FF2B5EF4-FFF2-40B4-BE49-F238E27FC236}">
                  <a16:creationId xmlns="" xmlns:a16="http://schemas.microsoft.com/office/drawing/2014/main" id="{9423837A-962C-AE40-AFFC-23EAF368A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4">
              <a:extLst>
                <a:ext uri="{FF2B5EF4-FFF2-40B4-BE49-F238E27FC236}">
                  <a16:creationId xmlns="" xmlns:a16="http://schemas.microsoft.com/office/drawing/2014/main" id="{1779A453-208B-D84B-BB4E-002378D6D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5">
              <a:extLst>
                <a:ext uri="{FF2B5EF4-FFF2-40B4-BE49-F238E27FC236}">
                  <a16:creationId xmlns="" xmlns:a16="http://schemas.microsoft.com/office/drawing/2014/main" id="{C917B283-3B52-444A-B9EE-592215735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396">
              <a:extLst>
                <a:ext uri="{FF2B5EF4-FFF2-40B4-BE49-F238E27FC236}">
                  <a16:creationId xmlns="" xmlns:a16="http://schemas.microsoft.com/office/drawing/2014/main" id="{159DADA0-C9E5-1744-910C-ED4CD9BC5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397">
              <a:extLst>
                <a:ext uri="{FF2B5EF4-FFF2-40B4-BE49-F238E27FC236}">
                  <a16:creationId xmlns="" xmlns:a16="http://schemas.microsoft.com/office/drawing/2014/main" id="{BBB013DB-2C40-9A4D-9DC7-38B96FDD2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398">
              <a:extLst>
                <a:ext uri="{FF2B5EF4-FFF2-40B4-BE49-F238E27FC236}">
                  <a16:creationId xmlns="" xmlns:a16="http://schemas.microsoft.com/office/drawing/2014/main" id="{97AE964E-15D7-304A-AA59-7F8E25750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399">
              <a:extLst>
                <a:ext uri="{FF2B5EF4-FFF2-40B4-BE49-F238E27FC236}">
                  <a16:creationId xmlns="" xmlns:a16="http://schemas.microsoft.com/office/drawing/2014/main" id="{5E3875CA-9777-FC4F-A8B1-7769AA159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0">
              <a:extLst>
                <a:ext uri="{FF2B5EF4-FFF2-40B4-BE49-F238E27FC236}">
                  <a16:creationId xmlns="" xmlns:a16="http://schemas.microsoft.com/office/drawing/2014/main" id="{760CF820-F76C-914A-9502-416A0EFFE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1">
              <a:extLst>
                <a:ext uri="{FF2B5EF4-FFF2-40B4-BE49-F238E27FC236}">
                  <a16:creationId xmlns="" xmlns:a16="http://schemas.microsoft.com/office/drawing/2014/main" id="{1A046D8A-CBDE-2A42-88FF-8A336B85E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2">
              <a:extLst>
                <a:ext uri="{FF2B5EF4-FFF2-40B4-BE49-F238E27FC236}">
                  <a16:creationId xmlns="" xmlns:a16="http://schemas.microsoft.com/office/drawing/2014/main" id="{4C7F9423-CE8B-434C-8F1C-BDD849533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3">
              <a:extLst>
                <a:ext uri="{FF2B5EF4-FFF2-40B4-BE49-F238E27FC236}">
                  <a16:creationId xmlns="" xmlns:a16="http://schemas.microsoft.com/office/drawing/2014/main" id="{8CAE2BD8-A35F-4A4C-8606-EBD9DE3D3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4">
              <a:extLst>
                <a:ext uri="{FF2B5EF4-FFF2-40B4-BE49-F238E27FC236}">
                  <a16:creationId xmlns="" xmlns:a16="http://schemas.microsoft.com/office/drawing/2014/main" id="{354F55FC-2E04-FE46-95ED-6C5BBD7D8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5">
              <a:extLst>
                <a:ext uri="{FF2B5EF4-FFF2-40B4-BE49-F238E27FC236}">
                  <a16:creationId xmlns="" xmlns:a16="http://schemas.microsoft.com/office/drawing/2014/main" id="{E7DFCFED-E7DE-5B44-859D-325AD3C95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06">
              <a:extLst>
                <a:ext uri="{FF2B5EF4-FFF2-40B4-BE49-F238E27FC236}">
                  <a16:creationId xmlns="" xmlns:a16="http://schemas.microsoft.com/office/drawing/2014/main" id="{B9696321-F75D-7241-BA04-04FF49F76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07">
              <a:extLst>
                <a:ext uri="{FF2B5EF4-FFF2-40B4-BE49-F238E27FC236}">
                  <a16:creationId xmlns="" xmlns:a16="http://schemas.microsoft.com/office/drawing/2014/main" id="{25DB1F84-7A57-5046-AE6A-2AF4EFC3E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08">
              <a:extLst>
                <a:ext uri="{FF2B5EF4-FFF2-40B4-BE49-F238E27FC236}">
                  <a16:creationId xmlns="" xmlns:a16="http://schemas.microsoft.com/office/drawing/2014/main" id="{7AD3C501-9410-584A-B398-B8CAEFDE8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09">
              <a:extLst>
                <a:ext uri="{FF2B5EF4-FFF2-40B4-BE49-F238E27FC236}">
                  <a16:creationId xmlns="" xmlns:a16="http://schemas.microsoft.com/office/drawing/2014/main" id="{9764C9CA-5972-2B4A-AE04-F2BC88BEC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0">
              <a:extLst>
                <a:ext uri="{FF2B5EF4-FFF2-40B4-BE49-F238E27FC236}">
                  <a16:creationId xmlns="" xmlns:a16="http://schemas.microsoft.com/office/drawing/2014/main" id="{71F8E5AC-B42E-7840-9A2C-3E96FB50D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1">
              <a:extLst>
                <a:ext uri="{FF2B5EF4-FFF2-40B4-BE49-F238E27FC236}">
                  <a16:creationId xmlns="" xmlns:a16="http://schemas.microsoft.com/office/drawing/2014/main" id="{E18B4E66-15F7-F44F-AD85-8EB920961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2">
              <a:extLst>
                <a:ext uri="{FF2B5EF4-FFF2-40B4-BE49-F238E27FC236}">
                  <a16:creationId xmlns="" xmlns:a16="http://schemas.microsoft.com/office/drawing/2014/main" id="{53619B88-3105-0A47-9070-CAF0BFB25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3">
              <a:extLst>
                <a:ext uri="{FF2B5EF4-FFF2-40B4-BE49-F238E27FC236}">
                  <a16:creationId xmlns="" xmlns:a16="http://schemas.microsoft.com/office/drawing/2014/main" id="{F97F8C97-A504-5149-A310-58ED858F1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4">
              <a:extLst>
                <a:ext uri="{FF2B5EF4-FFF2-40B4-BE49-F238E27FC236}">
                  <a16:creationId xmlns="" xmlns:a16="http://schemas.microsoft.com/office/drawing/2014/main" id="{9B67686F-EA30-184F-8D03-62A40BB35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5">
              <a:extLst>
                <a:ext uri="{FF2B5EF4-FFF2-40B4-BE49-F238E27FC236}">
                  <a16:creationId xmlns="" xmlns:a16="http://schemas.microsoft.com/office/drawing/2014/main" id="{C589D63C-B4B5-914A-B088-1E511AE0E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16">
              <a:extLst>
                <a:ext uri="{FF2B5EF4-FFF2-40B4-BE49-F238E27FC236}">
                  <a16:creationId xmlns="" xmlns:a16="http://schemas.microsoft.com/office/drawing/2014/main" id="{0AFB8643-F727-AC47-ADF1-DDA31E46C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17">
              <a:extLst>
                <a:ext uri="{FF2B5EF4-FFF2-40B4-BE49-F238E27FC236}">
                  <a16:creationId xmlns="" xmlns:a16="http://schemas.microsoft.com/office/drawing/2014/main" id="{FD2A0E6C-3507-9542-A1E2-C296C894F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18">
              <a:extLst>
                <a:ext uri="{FF2B5EF4-FFF2-40B4-BE49-F238E27FC236}">
                  <a16:creationId xmlns="" xmlns:a16="http://schemas.microsoft.com/office/drawing/2014/main" id="{DC264BFC-D428-9C44-8672-FEF3384B8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19">
              <a:extLst>
                <a:ext uri="{FF2B5EF4-FFF2-40B4-BE49-F238E27FC236}">
                  <a16:creationId xmlns="" xmlns:a16="http://schemas.microsoft.com/office/drawing/2014/main" id="{7BC48EC5-916E-D745-8B01-EFF39F67E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0">
              <a:extLst>
                <a:ext uri="{FF2B5EF4-FFF2-40B4-BE49-F238E27FC236}">
                  <a16:creationId xmlns="" xmlns:a16="http://schemas.microsoft.com/office/drawing/2014/main" id="{D6633CEA-BF68-4246-9036-18B05DA53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1">
              <a:extLst>
                <a:ext uri="{FF2B5EF4-FFF2-40B4-BE49-F238E27FC236}">
                  <a16:creationId xmlns="" xmlns:a16="http://schemas.microsoft.com/office/drawing/2014/main" id="{13F3B6DA-2017-1743-BEB5-72924EE0F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2">
              <a:extLst>
                <a:ext uri="{FF2B5EF4-FFF2-40B4-BE49-F238E27FC236}">
                  <a16:creationId xmlns="" xmlns:a16="http://schemas.microsoft.com/office/drawing/2014/main" id="{F5C65FD8-CF40-C14F-8E44-4D62CBA39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3">
              <a:extLst>
                <a:ext uri="{FF2B5EF4-FFF2-40B4-BE49-F238E27FC236}">
                  <a16:creationId xmlns="" xmlns:a16="http://schemas.microsoft.com/office/drawing/2014/main" id="{13A9B6BB-692F-9D48-B271-A615D99BD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4">
              <a:extLst>
                <a:ext uri="{FF2B5EF4-FFF2-40B4-BE49-F238E27FC236}">
                  <a16:creationId xmlns="" xmlns:a16="http://schemas.microsoft.com/office/drawing/2014/main" id="{33150B45-3AEA-B542-930E-6249B4AD7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5">
              <a:extLst>
                <a:ext uri="{FF2B5EF4-FFF2-40B4-BE49-F238E27FC236}">
                  <a16:creationId xmlns="" xmlns:a16="http://schemas.microsoft.com/office/drawing/2014/main" id="{504234C1-16DB-034E-A35B-61BB42732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26">
              <a:extLst>
                <a:ext uri="{FF2B5EF4-FFF2-40B4-BE49-F238E27FC236}">
                  <a16:creationId xmlns="" xmlns:a16="http://schemas.microsoft.com/office/drawing/2014/main" id="{A5977950-EF47-554B-A504-F9E5E227A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27">
              <a:extLst>
                <a:ext uri="{FF2B5EF4-FFF2-40B4-BE49-F238E27FC236}">
                  <a16:creationId xmlns="" xmlns:a16="http://schemas.microsoft.com/office/drawing/2014/main" id="{3507DEC9-011A-6E49-B29D-B7A3335BF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28">
              <a:extLst>
                <a:ext uri="{FF2B5EF4-FFF2-40B4-BE49-F238E27FC236}">
                  <a16:creationId xmlns="" xmlns:a16="http://schemas.microsoft.com/office/drawing/2014/main" id="{249439DA-3215-AA4D-BF9E-E58A70889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29">
              <a:extLst>
                <a:ext uri="{FF2B5EF4-FFF2-40B4-BE49-F238E27FC236}">
                  <a16:creationId xmlns="" xmlns:a16="http://schemas.microsoft.com/office/drawing/2014/main" id="{386926A2-3E8A-914F-8506-6AE0865F0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0">
              <a:extLst>
                <a:ext uri="{FF2B5EF4-FFF2-40B4-BE49-F238E27FC236}">
                  <a16:creationId xmlns="" xmlns:a16="http://schemas.microsoft.com/office/drawing/2014/main" id="{1CAB36ED-309C-014C-9FE5-4D3B2DDEA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1">
              <a:extLst>
                <a:ext uri="{FF2B5EF4-FFF2-40B4-BE49-F238E27FC236}">
                  <a16:creationId xmlns="" xmlns:a16="http://schemas.microsoft.com/office/drawing/2014/main" id="{C8BA7591-4791-E048-A6B4-A421EB721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2">
              <a:extLst>
                <a:ext uri="{FF2B5EF4-FFF2-40B4-BE49-F238E27FC236}">
                  <a16:creationId xmlns="" xmlns:a16="http://schemas.microsoft.com/office/drawing/2014/main" id="{C4CA1E68-9F78-534B-833E-BE0D47949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3">
              <a:extLst>
                <a:ext uri="{FF2B5EF4-FFF2-40B4-BE49-F238E27FC236}">
                  <a16:creationId xmlns="" xmlns:a16="http://schemas.microsoft.com/office/drawing/2014/main" id="{EC1688E5-FF0E-7D44-89C2-3F95B4DC4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4">
              <a:extLst>
                <a:ext uri="{FF2B5EF4-FFF2-40B4-BE49-F238E27FC236}">
                  <a16:creationId xmlns="" xmlns:a16="http://schemas.microsoft.com/office/drawing/2014/main" id="{2E983B85-B3A3-744B-98A1-13C9521B0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5">
              <a:extLst>
                <a:ext uri="{FF2B5EF4-FFF2-40B4-BE49-F238E27FC236}">
                  <a16:creationId xmlns="" xmlns:a16="http://schemas.microsoft.com/office/drawing/2014/main" id="{36BD05D0-E9F3-9E45-9B31-8F151DA39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36">
              <a:extLst>
                <a:ext uri="{FF2B5EF4-FFF2-40B4-BE49-F238E27FC236}">
                  <a16:creationId xmlns="" xmlns:a16="http://schemas.microsoft.com/office/drawing/2014/main" id="{265D7154-A222-784B-AA6B-8EF857D1A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37">
              <a:extLst>
                <a:ext uri="{FF2B5EF4-FFF2-40B4-BE49-F238E27FC236}">
                  <a16:creationId xmlns="" xmlns:a16="http://schemas.microsoft.com/office/drawing/2014/main" id="{C1024F6E-B622-CC4A-8C73-0F332122E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38">
              <a:extLst>
                <a:ext uri="{FF2B5EF4-FFF2-40B4-BE49-F238E27FC236}">
                  <a16:creationId xmlns="" xmlns:a16="http://schemas.microsoft.com/office/drawing/2014/main" id="{7DF38BB7-D0F5-5248-882B-543377CB9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39">
              <a:extLst>
                <a:ext uri="{FF2B5EF4-FFF2-40B4-BE49-F238E27FC236}">
                  <a16:creationId xmlns="" xmlns:a16="http://schemas.microsoft.com/office/drawing/2014/main" id="{511541DB-94EA-D942-BCBA-70F4F6D67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0">
              <a:extLst>
                <a:ext uri="{FF2B5EF4-FFF2-40B4-BE49-F238E27FC236}">
                  <a16:creationId xmlns="" xmlns:a16="http://schemas.microsoft.com/office/drawing/2014/main" id="{04D899FF-2F63-4141-99CB-75DB1A06E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1">
              <a:extLst>
                <a:ext uri="{FF2B5EF4-FFF2-40B4-BE49-F238E27FC236}">
                  <a16:creationId xmlns="" xmlns:a16="http://schemas.microsoft.com/office/drawing/2014/main" id="{57B5A134-1C3D-A947-9CD8-D5B39DEEF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2">
              <a:extLst>
                <a:ext uri="{FF2B5EF4-FFF2-40B4-BE49-F238E27FC236}">
                  <a16:creationId xmlns="" xmlns:a16="http://schemas.microsoft.com/office/drawing/2014/main" id="{F7513433-C13E-9746-9431-9CB26941F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3">
              <a:extLst>
                <a:ext uri="{FF2B5EF4-FFF2-40B4-BE49-F238E27FC236}">
                  <a16:creationId xmlns="" xmlns:a16="http://schemas.microsoft.com/office/drawing/2014/main" id="{E3977BD1-04F9-3643-ACCF-4750A0A90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4">
              <a:extLst>
                <a:ext uri="{FF2B5EF4-FFF2-40B4-BE49-F238E27FC236}">
                  <a16:creationId xmlns="" xmlns:a16="http://schemas.microsoft.com/office/drawing/2014/main" id="{B9A2E26A-3AA3-1E40-BD6D-49CC89B8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5">
              <a:extLst>
                <a:ext uri="{FF2B5EF4-FFF2-40B4-BE49-F238E27FC236}">
                  <a16:creationId xmlns="" xmlns:a16="http://schemas.microsoft.com/office/drawing/2014/main" id="{4A89A580-0F27-4143-BCC4-17BF6CEE7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46">
              <a:extLst>
                <a:ext uri="{FF2B5EF4-FFF2-40B4-BE49-F238E27FC236}">
                  <a16:creationId xmlns="" xmlns:a16="http://schemas.microsoft.com/office/drawing/2014/main" id="{D0AC5013-CEB0-DF45-A7BB-7AF38BDA7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47">
              <a:extLst>
                <a:ext uri="{FF2B5EF4-FFF2-40B4-BE49-F238E27FC236}">
                  <a16:creationId xmlns="" xmlns:a16="http://schemas.microsoft.com/office/drawing/2014/main" id="{A8F4813A-3A84-2F4E-A6D2-E53B2AD8C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48">
              <a:extLst>
                <a:ext uri="{FF2B5EF4-FFF2-40B4-BE49-F238E27FC236}">
                  <a16:creationId xmlns="" xmlns:a16="http://schemas.microsoft.com/office/drawing/2014/main" id="{768F1E76-BA26-AE43-BF4E-F16EB597E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49">
              <a:extLst>
                <a:ext uri="{FF2B5EF4-FFF2-40B4-BE49-F238E27FC236}">
                  <a16:creationId xmlns="" xmlns:a16="http://schemas.microsoft.com/office/drawing/2014/main" id="{3C0426BA-D04E-EE4A-B3A3-F13BB220B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0">
              <a:extLst>
                <a:ext uri="{FF2B5EF4-FFF2-40B4-BE49-F238E27FC236}">
                  <a16:creationId xmlns="" xmlns:a16="http://schemas.microsoft.com/office/drawing/2014/main" id="{6CD56867-9485-494E-8DB4-7C88FB7B5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1">
              <a:extLst>
                <a:ext uri="{FF2B5EF4-FFF2-40B4-BE49-F238E27FC236}">
                  <a16:creationId xmlns="" xmlns:a16="http://schemas.microsoft.com/office/drawing/2014/main" id="{8D1CA6BD-F2D8-0349-AB96-BE27EBA4C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2">
              <a:extLst>
                <a:ext uri="{FF2B5EF4-FFF2-40B4-BE49-F238E27FC236}">
                  <a16:creationId xmlns="" xmlns:a16="http://schemas.microsoft.com/office/drawing/2014/main" id="{191DDF86-1AB1-1443-A78F-95A2EDA38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3">
              <a:extLst>
                <a:ext uri="{FF2B5EF4-FFF2-40B4-BE49-F238E27FC236}">
                  <a16:creationId xmlns="" xmlns:a16="http://schemas.microsoft.com/office/drawing/2014/main" id="{3FE7EAA8-1A1D-CD43-8589-29AFA4956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4">
              <a:extLst>
                <a:ext uri="{FF2B5EF4-FFF2-40B4-BE49-F238E27FC236}">
                  <a16:creationId xmlns="" xmlns:a16="http://schemas.microsoft.com/office/drawing/2014/main" id="{B9655ACC-1888-8940-A0A3-E5663130A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5">
              <a:extLst>
                <a:ext uri="{FF2B5EF4-FFF2-40B4-BE49-F238E27FC236}">
                  <a16:creationId xmlns="" xmlns:a16="http://schemas.microsoft.com/office/drawing/2014/main" id="{11CE7AE2-9ACC-EF43-9F83-9E9C6624E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56">
              <a:extLst>
                <a:ext uri="{FF2B5EF4-FFF2-40B4-BE49-F238E27FC236}">
                  <a16:creationId xmlns="" xmlns:a16="http://schemas.microsoft.com/office/drawing/2014/main" id="{775DDC2A-C94B-D549-8E10-CCC0EF78B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57">
              <a:extLst>
                <a:ext uri="{FF2B5EF4-FFF2-40B4-BE49-F238E27FC236}">
                  <a16:creationId xmlns="" xmlns:a16="http://schemas.microsoft.com/office/drawing/2014/main" id="{96CF995E-0917-494C-90D2-B1B4ED165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58">
              <a:extLst>
                <a:ext uri="{FF2B5EF4-FFF2-40B4-BE49-F238E27FC236}">
                  <a16:creationId xmlns="" xmlns:a16="http://schemas.microsoft.com/office/drawing/2014/main" id="{3CB0E7CE-E157-AD4C-A99A-817B0CE41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59">
              <a:extLst>
                <a:ext uri="{FF2B5EF4-FFF2-40B4-BE49-F238E27FC236}">
                  <a16:creationId xmlns="" xmlns:a16="http://schemas.microsoft.com/office/drawing/2014/main" id="{62600C8D-6386-8B4C-B21E-28DEE8D96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0">
              <a:extLst>
                <a:ext uri="{FF2B5EF4-FFF2-40B4-BE49-F238E27FC236}">
                  <a16:creationId xmlns="" xmlns:a16="http://schemas.microsoft.com/office/drawing/2014/main" id="{4D029840-0F3D-3B48-86AE-E64C125F1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1">
              <a:extLst>
                <a:ext uri="{FF2B5EF4-FFF2-40B4-BE49-F238E27FC236}">
                  <a16:creationId xmlns="" xmlns:a16="http://schemas.microsoft.com/office/drawing/2014/main" id="{563146A3-B502-5648-8F55-EAAC37671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2">
              <a:extLst>
                <a:ext uri="{FF2B5EF4-FFF2-40B4-BE49-F238E27FC236}">
                  <a16:creationId xmlns="" xmlns:a16="http://schemas.microsoft.com/office/drawing/2014/main" id="{5FDF101B-B4F1-504C-9050-CAF4CE1BB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3">
              <a:extLst>
                <a:ext uri="{FF2B5EF4-FFF2-40B4-BE49-F238E27FC236}">
                  <a16:creationId xmlns="" xmlns:a16="http://schemas.microsoft.com/office/drawing/2014/main" id="{EEEE6816-ABC4-7B47-B28F-B9CDA1E79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4">
              <a:extLst>
                <a:ext uri="{FF2B5EF4-FFF2-40B4-BE49-F238E27FC236}">
                  <a16:creationId xmlns="" xmlns:a16="http://schemas.microsoft.com/office/drawing/2014/main" id="{517ED9F8-10A1-9948-994C-C747C1D82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5">
              <a:extLst>
                <a:ext uri="{FF2B5EF4-FFF2-40B4-BE49-F238E27FC236}">
                  <a16:creationId xmlns="" xmlns:a16="http://schemas.microsoft.com/office/drawing/2014/main" id="{2F92579B-FF48-F842-9367-A87A7DBF1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66">
              <a:extLst>
                <a:ext uri="{FF2B5EF4-FFF2-40B4-BE49-F238E27FC236}">
                  <a16:creationId xmlns="" xmlns:a16="http://schemas.microsoft.com/office/drawing/2014/main" id="{0A0175B3-623C-4A41-9070-26AD10D08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67">
              <a:extLst>
                <a:ext uri="{FF2B5EF4-FFF2-40B4-BE49-F238E27FC236}">
                  <a16:creationId xmlns="" xmlns:a16="http://schemas.microsoft.com/office/drawing/2014/main" id="{64650E56-0EC6-8D48-90F4-DA3ECCB61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68">
              <a:extLst>
                <a:ext uri="{FF2B5EF4-FFF2-40B4-BE49-F238E27FC236}">
                  <a16:creationId xmlns="" xmlns:a16="http://schemas.microsoft.com/office/drawing/2014/main" id="{A7F7310F-71CE-274E-84B6-1A292B83F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69">
              <a:extLst>
                <a:ext uri="{FF2B5EF4-FFF2-40B4-BE49-F238E27FC236}">
                  <a16:creationId xmlns="" xmlns:a16="http://schemas.microsoft.com/office/drawing/2014/main" id="{50948A48-66E2-9741-B1F4-6719BE86F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0">
              <a:extLst>
                <a:ext uri="{FF2B5EF4-FFF2-40B4-BE49-F238E27FC236}">
                  <a16:creationId xmlns="" xmlns:a16="http://schemas.microsoft.com/office/drawing/2014/main" id="{6F4DFC54-3B41-1548-9737-CB024A646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1">
              <a:extLst>
                <a:ext uri="{FF2B5EF4-FFF2-40B4-BE49-F238E27FC236}">
                  <a16:creationId xmlns="" xmlns:a16="http://schemas.microsoft.com/office/drawing/2014/main" id="{66CCFF97-B905-4341-A1A0-43026E0D0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2">
              <a:extLst>
                <a:ext uri="{FF2B5EF4-FFF2-40B4-BE49-F238E27FC236}">
                  <a16:creationId xmlns="" xmlns:a16="http://schemas.microsoft.com/office/drawing/2014/main" id="{873032EF-D18F-BB49-91D7-73E3401E3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3">
              <a:extLst>
                <a:ext uri="{FF2B5EF4-FFF2-40B4-BE49-F238E27FC236}">
                  <a16:creationId xmlns="" xmlns:a16="http://schemas.microsoft.com/office/drawing/2014/main" id="{11204AC1-494A-6348-A8B8-1DDC8F32F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4">
              <a:extLst>
                <a:ext uri="{FF2B5EF4-FFF2-40B4-BE49-F238E27FC236}">
                  <a16:creationId xmlns="" xmlns:a16="http://schemas.microsoft.com/office/drawing/2014/main" id="{737E0FCE-770F-184A-A24A-880C4662E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5">
              <a:extLst>
                <a:ext uri="{FF2B5EF4-FFF2-40B4-BE49-F238E27FC236}">
                  <a16:creationId xmlns="" xmlns:a16="http://schemas.microsoft.com/office/drawing/2014/main" id="{DCAC3A82-3ECE-064E-B731-68C839FCD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76">
              <a:extLst>
                <a:ext uri="{FF2B5EF4-FFF2-40B4-BE49-F238E27FC236}">
                  <a16:creationId xmlns="" xmlns:a16="http://schemas.microsoft.com/office/drawing/2014/main" id="{0D549F7E-636F-064B-A650-AD160FEC6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77">
              <a:extLst>
                <a:ext uri="{FF2B5EF4-FFF2-40B4-BE49-F238E27FC236}">
                  <a16:creationId xmlns="" xmlns:a16="http://schemas.microsoft.com/office/drawing/2014/main" id="{F5CACA77-1D11-9849-9EAC-8B41D6E0B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78">
              <a:extLst>
                <a:ext uri="{FF2B5EF4-FFF2-40B4-BE49-F238E27FC236}">
                  <a16:creationId xmlns="" xmlns:a16="http://schemas.microsoft.com/office/drawing/2014/main" id="{11485C5B-07C0-474B-A8BF-287B0D553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79">
              <a:extLst>
                <a:ext uri="{FF2B5EF4-FFF2-40B4-BE49-F238E27FC236}">
                  <a16:creationId xmlns="" xmlns:a16="http://schemas.microsoft.com/office/drawing/2014/main" id="{20B5C694-C39F-1144-8B4B-E72491819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0">
              <a:extLst>
                <a:ext uri="{FF2B5EF4-FFF2-40B4-BE49-F238E27FC236}">
                  <a16:creationId xmlns="" xmlns:a16="http://schemas.microsoft.com/office/drawing/2014/main" id="{5B50AA07-76D5-EE41-BE51-88E7DD8D9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1">
              <a:extLst>
                <a:ext uri="{FF2B5EF4-FFF2-40B4-BE49-F238E27FC236}">
                  <a16:creationId xmlns="" xmlns:a16="http://schemas.microsoft.com/office/drawing/2014/main" id="{DE34E608-DE9F-354F-BB51-8E500A2C8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2">
              <a:extLst>
                <a:ext uri="{FF2B5EF4-FFF2-40B4-BE49-F238E27FC236}">
                  <a16:creationId xmlns="" xmlns:a16="http://schemas.microsoft.com/office/drawing/2014/main" id="{4AF85461-2D76-A84E-8C2A-39F86EFC5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3">
              <a:extLst>
                <a:ext uri="{FF2B5EF4-FFF2-40B4-BE49-F238E27FC236}">
                  <a16:creationId xmlns="" xmlns:a16="http://schemas.microsoft.com/office/drawing/2014/main" id="{51FB05AC-1D2E-6041-9084-AA297CDC3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4">
              <a:extLst>
                <a:ext uri="{FF2B5EF4-FFF2-40B4-BE49-F238E27FC236}">
                  <a16:creationId xmlns="" xmlns:a16="http://schemas.microsoft.com/office/drawing/2014/main" id="{B16F253C-8CD6-9D44-9A3A-272F70B04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5">
              <a:extLst>
                <a:ext uri="{FF2B5EF4-FFF2-40B4-BE49-F238E27FC236}">
                  <a16:creationId xmlns="" xmlns:a16="http://schemas.microsoft.com/office/drawing/2014/main" id="{7CDAE431-3419-DA44-9D67-0E80056D2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86">
              <a:extLst>
                <a:ext uri="{FF2B5EF4-FFF2-40B4-BE49-F238E27FC236}">
                  <a16:creationId xmlns="" xmlns:a16="http://schemas.microsoft.com/office/drawing/2014/main" id="{F4693D95-6DA4-D748-A27C-54206A4D6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87">
              <a:extLst>
                <a:ext uri="{FF2B5EF4-FFF2-40B4-BE49-F238E27FC236}">
                  <a16:creationId xmlns="" xmlns:a16="http://schemas.microsoft.com/office/drawing/2014/main" id="{8D8ACA2C-F793-F944-90D0-8E2752791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88">
              <a:extLst>
                <a:ext uri="{FF2B5EF4-FFF2-40B4-BE49-F238E27FC236}">
                  <a16:creationId xmlns="" xmlns:a16="http://schemas.microsoft.com/office/drawing/2014/main" id="{2A6F99EF-D683-5A43-B445-6DA42EAB2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89">
              <a:extLst>
                <a:ext uri="{FF2B5EF4-FFF2-40B4-BE49-F238E27FC236}">
                  <a16:creationId xmlns="" xmlns:a16="http://schemas.microsoft.com/office/drawing/2014/main" id="{5E607758-F074-0041-931A-75C7C0A06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0">
              <a:extLst>
                <a:ext uri="{FF2B5EF4-FFF2-40B4-BE49-F238E27FC236}">
                  <a16:creationId xmlns="" xmlns:a16="http://schemas.microsoft.com/office/drawing/2014/main" id="{F22C207D-7580-354B-9AC0-2371E8945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1">
              <a:extLst>
                <a:ext uri="{FF2B5EF4-FFF2-40B4-BE49-F238E27FC236}">
                  <a16:creationId xmlns="" xmlns:a16="http://schemas.microsoft.com/office/drawing/2014/main" id="{1D7D201D-8819-8D45-AF4D-5B40A4C68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2">
              <a:extLst>
                <a:ext uri="{FF2B5EF4-FFF2-40B4-BE49-F238E27FC236}">
                  <a16:creationId xmlns="" xmlns:a16="http://schemas.microsoft.com/office/drawing/2014/main" id="{190FAC10-60FC-9B4F-AB28-DA00C2509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3">
              <a:extLst>
                <a:ext uri="{FF2B5EF4-FFF2-40B4-BE49-F238E27FC236}">
                  <a16:creationId xmlns="" xmlns:a16="http://schemas.microsoft.com/office/drawing/2014/main" id="{DDED31D1-77C0-7547-ADC1-ECC427B3E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4">
              <a:extLst>
                <a:ext uri="{FF2B5EF4-FFF2-40B4-BE49-F238E27FC236}">
                  <a16:creationId xmlns="" xmlns:a16="http://schemas.microsoft.com/office/drawing/2014/main" id="{9435B89E-CFEF-BA40-B1A5-C9F8460E8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5">
              <a:extLst>
                <a:ext uri="{FF2B5EF4-FFF2-40B4-BE49-F238E27FC236}">
                  <a16:creationId xmlns="" xmlns:a16="http://schemas.microsoft.com/office/drawing/2014/main" id="{BBFE28BA-9D2D-1448-B1B2-5A702FBEF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496">
              <a:extLst>
                <a:ext uri="{FF2B5EF4-FFF2-40B4-BE49-F238E27FC236}">
                  <a16:creationId xmlns="" xmlns:a16="http://schemas.microsoft.com/office/drawing/2014/main" id="{985D259B-6CD4-6341-BAD8-A5BF5636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497">
              <a:extLst>
                <a:ext uri="{FF2B5EF4-FFF2-40B4-BE49-F238E27FC236}">
                  <a16:creationId xmlns="" xmlns:a16="http://schemas.microsoft.com/office/drawing/2014/main" id="{5D3A4BE0-660E-854E-A438-99FFFF9FA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498">
              <a:extLst>
                <a:ext uri="{FF2B5EF4-FFF2-40B4-BE49-F238E27FC236}">
                  <a16:creationId xmlns="" xmlns:a16="http://schemas.microsoft.com/office/drawing/2014/main" id="{FA14E8E0-D51E-C842-B251-7E3FBAD65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499">
              <a:extLst>
                <a:ext uri="{FF2B5EF4-FFF2-40B4-BE49-F238E27FC236}">
                  <a16:creationId xmlns="" xmlns:a16="http://schemas.microsoft.com/office/drawing/2014/main" id="{9A297AD7-05B1-044C-8EB4-22C309E48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0">
              <a:extLst>
                <a:ext uri="{FF2B5EF4-FFF2-40B4-BE49-F238E27FC236}">
                  <a16:creationId xmlns="" xmlns:a16="http://schemas.microsoft.com/office/drawing/2014/main" id="{473193F1-96DD-9443-A5D2-A4D4947DF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1">
              <a:extLst>
                <a:ext uri="{FF2B5EF4-FFF2-40B4-BE49-F238E27FC236}">
                  <a16:creationId xmlns="" xmlns:a16="http://schemas.microsoft.com/office/drawing/2014/main" id="{9E99BD13-D673-C543-A588-6860B3234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2">
              <a:extLst>
                <a:ext uri="{FF2B5EF4-FFF2-40B4-BE49-F238E27FC236}">
                  <a16:creationId xmlns="" xmlns:a16="http://schemas.microsoft.com/office/drawing/2014/main" id="{BB638038-0D0F-5440-B040-28B62D27D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3">
              <a:extLst>
                <a:ext uri="{FF2B5EF4-FFF2-40B4-BE49-F238E27FC236}">
                  <a16:creationId xmlns="" xmlns:a16="http://schemas.microsoft.com/office/drawing/2014/main" id="{7DBE710E-3790-D040-93F6-9D07FCBFA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4">
              <a:extLst>
                <a:ext uri="{FF2B5EF4-FFF2-40B4-BE49-F238E27FC236}">
                  <a16:creationId xmlns="" xmlns:a16="http://schemas.microsoft.com/office/drawing/2014/main" id="{D181FF8B-4EEB-AB4E-B30F-B07663DC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5">
              <a:extLst>
                <a:ext uri="{FF2B5EF4-FFF2-40B4-BE49-F238E27FC236}">
                  <a16:creationId xmlns="" xmlns:a16="http://schemas.microsoft.com/office/drawing/2014/main" id="{68F93C72-FFBC-5A4D-A962-43AC64374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06">
              <a:extLst>
                <a:ext uri="{FF2B5EF4-FFF2-40B4-BE49-F238E27FC236}">
                  <a16:creationId xmlns="" xmlns:a16="http://schemas.microsoft.com/office/drawing/2014/main" id="{AB485802-BBCD-B84E-B8F7-2DEC4F8D3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07">
              <a:extLst>
                <a:ext uri="{FF2B5EF4-FFF2-40B4-BE49-F238E27FC236}">
                  <a16:creationId xmlns="" xmlns:a16="http://schemas.microsoft.com/office/drawing/2014/main" id="{4ABB8551-7D2D-8346-B71A-197B46B7B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08">
              <a:extLst>
                <a:ext uri="{FF2B5EF4-FFF2-40B4-BE49-F238E27FC236}">
                  <a16:creationId xmlns="" xmlns:a16="http://schemas.microsoft.com/office/drawing/2014/main" id="{301948B4-21D5-8840-82DA-2B725B55B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09">
              <a:extLst>
                <a:ext uri="{FF2B5EF4-FFF2-40B4-BE49-F238E27FC236}">
                  <a16:creationId xmlns="" xmlns:a16="http://schemas.microsoft.com/office/drawing/2014/main" id="{3CF54996-EEF0-544B-A215-81641A748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0">
              <a:extLst>
                <a:ext uri="{FF2B5EF4-FFF2-40B4-BE49-F238E27FC236}">
                  <a16:creationId xmlns="" xmlns:a16="http://schemas.microsoft.com/office/drawing/2014/main" id="{7F74685C-E48A-F54F-B260-92921BE31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1">
              <a:extLst>
                <a:ext uri="{FF2B5EF4-FFF2-40B4-BE49-F238E27FC236}">
                  <a16:creationId xmlns="" xmlns:a16="http://schemas.microsoft.com/office/drawing/2014/main" id="{856BE91A-E585-CD4A-94F1-672FCECD0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2">
              <a:extLst>
                <a:ext uri="{FF2B5EF4-FFF2-40B4-BE49-F238E27FC236}">
                  <a16:creationId xmlns="" xmlns:a16="http://schemas.microsoft.com/office/drawing/2014/main" id="{A1E0EE42-E8EE-FA40-9F5F-389EE9EA6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3">
              <a:extLst>
                <a:ext uri="{FF2B5EF4-FFF2-40B4-BE49-F238E27FC236}">
                  <a16:creationId xmlns="" xmlns:a16="http://schemas.microsoft.com/office/drawing/2014/main" id="{7082DB5E-27D8-2C40-AA66-E4DF46F97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4">
              <a:extLst>
                <a:ext uri="{FF2B5EF4-FFF2-40B4-BE49-F238E27FC236}">
                  <a16:creationId xmlns="" xmlns:a16="http://schemas.microsoft.com/office/drawing/2014/main" id="{845A9543-ED3E-F643-8358-DA4EA5E8D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5">
              <a:extLst>
                <a:ext uri="{FF2B5EF4-FFF2-40B4-BE49-F238E27FC236}">
                  <a16:creationId xmlns="" xmlns:a16="http://schemas.microsoft.com/office/drawing/2014/main" id="{7671E7A5-078D-A747-9779-941AAEA7A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16">
              <a:extLst>
                <a:ext uri="{FF2B5EF4-FFF2-40B4-BE49-F238E27FC236}">
                  <a16:creationId xmlns="" xmlns:a16="http://schemas.microsoft.com/office/drawing/2014/main" id="{A37C3982-0E28-064B-98CD-6B6F2FDF6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17">
              <a:extLst>
                <a:ext uri="{FF2B5EF4-FFF2-40B4-BE49-F238E27FC236}">
                  <a16:creationId xmlns="" xmlns:a16="http://schemas.microsoft.com/office/drawing/2014/main" id="{F8CC6305-0C00-FF45-A572-2649E6FAE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18">
              <a:extLst>
                <a:ext uri="{FF2B5EF4-FFF2-40B4-BE49-F238E27FC236}">
                  <a16:creationId xmlns="" xmlns:a16="http://schemas.microsoft.com/office/drawing/2014/main" id="{C86F2470-81A6-D443-BB5B-986930ED5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19">
              <a:extLst>
                <a:ext uri="{FF2B5EF4-FFF2-40B4-BE49-F238E27FC236}">
                  <a16:creationId xmlns="" xmlns:a16="http://schemas.microsoft.com/office/drawing/2014/main" id="{F921677B-8284-9147-90E3-B1370A63F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0">
              <a:extLst>
                <a:ext uri="{FF2B5EF4-FFF2-40B4-BE49-F238E27FC236}">
                  <a16:creationId xmlns="" xmlns:a16="http://schemas.microsoft.com/office/drawing/2014/main" id="{1F790F05-DCCA-7D48-AF16-BEB552276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1">
              <a:extLst>
                <a:ext uri="{FF2B5EF4-FFF2-40B4-BE49-F238E27FC236}">
                  <a16:creationId xmlns="" xmlns:a16="http://schemas.microsoft.com/office/drawing/2014/main" id="{70E47D26-F7EC-1343-B567-D99419035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2">
              <a:extLst>
                <a:ext uri="{FF2B5EF4-FFF2-40B4-BE49-F238E27FC236}">
                  <a16:creationId xmlns="" xmlns:a16="http://schemas.microsoft.com/office/drawing/2014/main" id="{D2C75974-EA6B-B142-967B-4C30CBC47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3">
              <a:extLst>
                <a:ext uri="{FF2B5EF4-FFF2-40B4-BE49-F238E27FC236}">
                  <a16:creationId xmlns="" xmlns:a16="http://schemas.microsoft.com/office/drawing/2014/main" id="{32FA4FC1-A930-DF42-9778-9C186450D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4">
              <a:extLst>
                <a:ext uri="{FF2B5EF4-FFF2-40B4-BE49-F238E27FC236}">
                  <a16:creationId xmlns="" xmlns:a16="http://schemas.microsoft.com/office/drawing/2014/main" id="{2576B0EC-36F8-EE48-817C-972A97799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5">
              <a:extLst>
                <a:ext uri="{FF2B5EF4-FFF2-40B4-BE49-F238E27FC236}">
                  <a16:creationId xmlns="" xmlns:a16="http://schemas.microsoft.com/office/drawing/2014/main" id="{B9590317-F1F7-7D49-A295-E819BFFCC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26">
              <a:extLst>
                <a:ext uri="{FF2B5EF4-FFF2-40B4-BE49-F238E27FC236}">
                  <a16:creationId xmlns="" xmlns:a16="http://schemas.microsoft.com/office/drawing/2014/main" id="{BBE017D9-D9B0-F042-90FD-0B365D43C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27">
              <a:extLst>
                <a:ext uri="{FF2B5EF4-FFF2-40B4-BE49-F238E27FC236}">
                  <a16:creationId xmlns="" xmlns:a16="http://schemas.microsoft.com/office/drawing/2014/main" id="{8A633DBF-7B64-294D-BC78-1FB1E7427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528">
              <a:extLst>
                <a:ext uri="{FF2B5EF4-FFF2-40B4-BE49-F238E27FC236}">
                  <a16:creationId xmlns="" xmlns:a16="http://schemas.microsoft.com/office/drawing/2014/main" id="{11FCD269-1416-DA49-A3E7-17279D449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529">
              <a:extLst>
                <a:ext uri="{FF2B5EF4-FFF2-40B4-BE49-F238E27FC236}">
                  <a16:creationId xmlns="" xmlns:a16="http://schemas.microsoft.com/office/drawing/2014/main" id="{EAD0442D-8EE4-F747-AFC9-1514950A5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Freeform 530">
              <a:extLst>
                <a:ext uri="{FF2B5EF4-FFF2-40B4-BE49-F238E27FC236}">
                  <a16:creationId xmlns="" xmlns:a16="http://schemas.microsoft.com/office/drawing/2014/main" id="{26438C6D-4668-324A-8DF8-532FC1AD1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Freeform 531">
              <a:extLst>
                <a:ext uri="{FF2B5EF4-FFF2-40B4-BE49-F238E27FC236}">
                  <a16:creationId xmlns="" xmlns:a16="http://schemas.microsoft.com/office/drawing/2014/main" id="{FF343FDE-9C58-2B47-BB96-F1DDFC638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093221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Placehol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>
            <a:extLst>
              <a:ext uri="{FF2B5EF4-FFF2-40B4-BE49-F238E27FC236}">
                <a16:creationId xmlns="" xmlns:a16="http://schemas.microsoft.com/office/drawing/2014/main" id="{2EC7B57A-67B8-1946-9E5A-6264D8026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57" name="Title 1">
            <a:extLst>
              <a:ext uri="{FF2B5EF4-FFF2-40B4-BE49-F238E27FC236}">
                <a16:creationId xmlns="" xmlns:a16="http://schemas.microsoft.com/office/drawing/2014/main" id="{4113EAC7-6232-1740-836A-A3517607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" name="Content Placeholder 2">
            <a:extLst>
              <a:ext uri="{FF2B5EF4-FFF2-40B4-BE49-F238E27FC236}">
                <a16:creationId xmlns="" xmlns:a16="http://schemas.microsoft.com/office/drawing/2014/main" id="{DCC15CCB-8046-A54B-BBC5-A8887AC80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9" name="Straight Connector 158">
            <a:extLst>
              <a:ext uri="{FF2B5EF4-FFF2-40B4-BE49-F238E27FC236}">
                <a16:creationId xmlns="" xmlns:a16="http://schemas.microsoft.com/office/drawing/2014/main" id="{A83586B3-D91E-F34A-9D99-8050EFDB0696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63750B72-39B4-9C40-A2FA-34C3923B103A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17" name="Group 2">
            <a:extLst>
              <a:ext uri="{FF2B5EF4-FFF2-40B4-BE49-F238E27FC236}">
                <a16:creationId xmlns="" xmlns:a16="http://schemas.microsoft.com/office/drawing/2014/main" id="{B4A26DEB-77E9-E44D-9B29-2A514BEE2FB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418" name="Freeform 383">
              <a:extLst>
                <a:ext uri="{FF2B5EF4-FFF2-40B4-BE49-F238E27FC236}">
                  <a16:creationId xmlns="" xmlns:a16="http://schemas.microsoft.com/office/drawing/2014/main" id="{1C3A58F3-8FAA-EC41-8EC3-A239C359A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384">
              <a:extLst>
                <a:ext uri="{FF2B5EF4-FFF2-40B4-BE49-F238E27FC236}">
                  <a16:creationId xmlns="" xmlns:a16="http://schemas.microsoft.com/office/drawing/2014/main" id="{EA566946-DB78-6E42-8A9E-7C0210830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385">
              <a:extLst>
                <a:ext uri="{FF2B5EF4-FFF2-40B4-BE49-F238E27FC236}">
                  <a16:creationId xmlns="" xmlns:a16="http://schemas.microsoft.com/office/drawing/2014/main" id="{69CBC7B5-80CD-294F-9A18-1C6CD7264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386">
              <a:extLst>
                <a:ext uri="{FF2B5EF4-FFF2-40B4-BE49-F238E27FC236}">
                  <a16:creationId xmlns="" xmlns:a16="http://schemas.microsoft.com/office/drawing/2014/main" id="{E2FDDAAB-6288-6C45-9CFB-C8A7ED914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387">
              <a:extLst>
                <a:ext uri="{FF2B5EF4-FFF2-40B4-BE49-F238E27FC236}">
                  <a16:creationId xmlns="" xmlns:a16="http://schemas.microsoft.com/office/drawing/2014/main" id="{34E90149-78A9-B944-AC90-66DC27712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388">
              <a:extLst>
                <a:ext uri="{FF2B5EF4-FFF2-40B4-BE49-F238E27FC236}">
                  <a16:creationId xmlns="" xmlns:a16="http://schemas.microsoft.com/office/drawing/2014/main" id="{B52E8C75-9E1B-9347-825E-449A88347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389">
              <a:extLst>
                <a:ext uri="{FF2B5EF4-FFF2-40B4-BE49-F238E27FC236}">
                  <a16:creationId xmlns="" xmlns:a16="http://schemas.microsoft.com/office/drawing/2014/main" id="{57D7AB50-1863-E540-82EA-BA0D4CC62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390">
              <a:extLst>
                <a:ext uri="{FF2B5EF4-FFF2-40B4-BE49-F238E27FC236}">
                  <a16:creationId xmlns="" xmlns:a16="http://schemas.microsoft.com/office/drawing/2014/main" id="{7F50E184-473A-0B47-9765-FB76DAD8D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391">
              <a:extLst>
                <a:ext uri="{FF2B5EF4-FFF2-40B4-BE49-F238E27FC236}">
                  <a16:creationId xmlns="" xmlns:a16="http://schemas.microsoft.com/office/drawing/2014/main" id="{82BD3B9A-9C4A-8E41-86FB-F657B3733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392">
              <a:extLst>
                <a:ext uri="{FF2B5EF4-FFF2-40B4-BE49-F238E27FC236}">
                  <a16:creationId xmlns="" xmlns:a16="http://schemas.microsoft.com/office/drawing/2014/main" id="{C8ADA023-7403-1442-86DF-2EC10548F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393">
              <a:extLst>
                <a:ext uri="{FF2B5EF4-FFF2-40B4-BE49-F238E27FC236}">
                  <a16:creationId xmlns="" xmlns:a16="http://schemas.microsoft.com/office/drawing/2014/main" id="{695B282E-3C43-3D4B-9B7C-8D02A0F12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Freeform 394">
              <a:extLst>
                <a:ext uri="{FF2B5EF4-FFF2-40B4-BE49-F238E27FC236}">
                  <a16:creationId xmlns="" xmlns:a16="http://schemas.microsoft.com/office/drawing/2014/main" id="{CC199A41-ED2C-F14B-A029-943DDFAFC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Freeform 395">
              <a:extLst>
                <a:ext uri="{FF2B5EF4-FFF2-40B4-BE49-F238E27FC236}">
                  <a16:creationId xmlns="" xmlns:a16="http://schemas.microsoft.com/office/drawing/2014/main" id="{7B816613-76D5-6349-832C-FEA1091BF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Freeform 396">
              <a:extLst>
                <a:ext uri="{FF2B5EF4-FFF2-40B4-BE49-F238E27FC236}">
                  <a16:creationId xmlns="" xmlns:a16="http://schemas.microsoft.com/office/drawing/2014/main" id="{3D939535-3B31-0149-AC17-C4D507FCA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Freeform 397">
              <a:extLst>
                <a:ext uri="{FF2B5EF4-FFF2-40B4-BE49-F238E27FC236}">
                  <a16:creationId xmlns="" xmlns:a16="http://schemas.microsoft.com/office/drawing/2014/main" id="{BF500673-92C7-CB4A-85C8-EE398AB95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Freeform 398">
              <a:extLst>
                <a:ext uri="{FF2B5EF4-FFF2-40B4-BE49-F238E27FC236}">
                  <a16:creationId xmlns="" xmlns:a16="http://schemas.microsoft.com/office/drawing/2014/main" id="{3683C072-9E7C-A24A-A211-DA7D88820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Freeform 399">
              <a:extLst>
                <a:ext uri="{FF2B5EF4-FFF2-40B4-BE49-F238E27FC236}">
                  <a16:creationId xmlns="" xmlns:a16="http://schemas.microsoft.com/office/drawing/2014/main" id="{4C8D6829-D25A-4C42-A307-7DDF07390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Freeform 400">
              <a:extLst>
                <a:ext uri="{FF2B5EF4-FFF2-40B4-BE49-F238E27FC236}">
                  <a16:creationId xmlns="" xmlns:a16="http://schemas.microsoft.com/office/drawing/2014/main" id="{6B36E619-0EB7-4F44-A59A-4C67B6C6A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Freeform 401">
              <a:extLst>
                <a:ext uri="{FF2B5EF4-FFF2-40B4-BE49-F238E27FC236}">
                  <a16:creationId xmlns="" xmlns:a16="http://schemas.microsoft.com/office/drawing/2014/main" id="{7DF3DF00-ACE8-114A-8F59-F80162EB1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Freeform 402">
              <a:extLst>
                <a:ext uri="{FF2B5EF4-FFF2-40B4-BE49-F238E27FC236}">
                  <a16:creationId xmlns="" xmlns:a16="http://schemas.microsoft.com/office/drawing/2014/main" id="{39C810A8-0AF2-6549-8F71-2397D13BC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Freeform 403">
              <a:extLst>
                <a:ext uri="{FF2B5EF4-FFF2-40B4-BE49-F238E27FC236}">
                  <a16:creationId xmlns="" xmlns:a16="http://schemas.microsoft.com/office/drawing/2014/main" id="{D6DBCDEA-060D-CF4D-8E2F-AA5A8BEEC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Freeform 404">
              <a:extLst>
                <a:ext uri="{FF2B5EF4-FFF2-40B4-BE49-F238E27FC236}">
                  <a16:creationId xmlns="" xmlns:a16="http://schemas.microsoft.com/office/drawing/2014/main" id="{A33BB80E-AC5B-0549-8757-35EA357FD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Freeform 405">
              <a:extLst>
                <a:ext uri="{FF2B5EF4-FFF2-40B4-BE49-F238E27FC236}">
                  <a16:creationId xmlns="" xmlns:a16="http://schemas.microsoft.com/office/drawing/2014/main" id="{DE7F8D03-9DF7-7B49-98A7-571D6B258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Freeform 406">
              <a:extLst>
                <a:ext uri="{FF2B5EF4-FFF2-40B4-BE49-F238E27FC236}">
                  <a16:creationId xmlns="" xmlns:a16="http://schemas.microsoft.com/office/drawing/2014/main" id="{69EA432E-908D-7944-B4F7-9235105C7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" name="Freeform 407">
              <a:extLst>
                <a:ext uri="{FF2B5EF4-FFF2-40B4-BE49-F238E27FC236}">
                  <a16:creationId xmlns="" xmlns:a16="http://schemas.microsoft.com/office/drawing/2014/main" id="{2D694B8C-4883-304C-99DD-BB0F28A01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Freeform 408">
              <a:extLst>
                <a:ext uri="{FF2B5EF4-FFF2-40B4-BE49-F238E27FC236}">
                  <a16:creationId xmlns="" xmlns:a16="http://schemas.microsoft.com/office/drawing/2014/main" id="{42EFF21D-E4AC-DC4F-A889-F0B32C963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Freeform 409">
              <a:extLst>
                <a:ext uri="{FF2B5EF4-FFF2-40B4-BE49-F238E27FC236}">
                  <a16:creationId xmlns="" xmlns:a16="http://schemas.microsoft.com/office/drawing/2014/main" id="{EE00EAAE-489F-034F-B9C3-D62B3836F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Freeform 410">
              <a:extLst>
                <a:ext uri="{FF2B5EF4-FFF2-40B4-BE49-F238E27FC236}">
                  <a16:creationId xmlns="" xmlns:a16="http://schemas.microsoft.com/office/drawing/2014/main" id="{03C05D36-9F4F-6F4E-B6F6-B955E8498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" name="Freeform 411">
              <a:extLst>
                <a:ext uri="{FF2B5EF4-FFF2-40B4-BE49-F238E27FC236}">
                  <a16:creationId xmlns="" xmlns:a16="http://schemas.microsoft.com/office/drawing/2014/main" id="{69F40341-164A-F545-8482-01EDEBA78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" name="Freeform 412">
              <a:extLst>
                <a:ext uri="{FF2B5EF4-FFF2-40B4-BE49-F238E27FC236}">
                  <a16:creationId xmlns="" xmlns:a16="http://schemas.microsoft.com/office/drawing/2014/main" id="{D376B074-05C2-1B40-8AED-9FDC5DFD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" name="Freeform 413">
              <a:extLst>
                <a:ext uri="{FF2B5EF4-FFF2-40B4-BE49-F238E27FC236}">
                  <a16:creationId xmlns="" xmlns:a16="http://schemas.microsoft.com/office/drawing/2014/main" id="{3560F9AC-8179-E745-A6CC-464242DA8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" name="Freeform 414">
              <a:extLst>
                <a:ext uri="{FF2B5EF4-FFF2-40B4-BE49-F238E27FC236}">
                  <a16:creationId xmlns="" xmlns:a16="http://schemas.microsoft.com/office/drawing/2014/main" id="{F9DA4330-51D8-D243-84CE-5C5C7424E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Freeform 415">
              <a:extLst>
                <a:ext uri="{FF2B5EF4-FFF2-40B4-BE49-F238E27FC236}">
                  <a16:creationId xmlns="" xmlns:a16="http://schemas.microsoft.com/office/drawing/2014/main" id="{4D4D7CF8-342A-F948-B0C0-C9A5189E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Freeform 416">
              <a:extLst>
                <a:ext uri="{FF2B5EF4-FFF2-40B4-BE49-F238E27FC236}">
                  <a16:creationId xmlns="" xmlns:a16="http://schemas.microsoft.com/office/drawing/2014/main" id="{7E25E77F-2290-274F-9194-D9E479861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Freeform 417">
              <a:extLst>
                <a:ext uri="{FF2B5EF4-FFF2-40B4-BE49-F238E27FC236}">
                  <a16:creationId xmlns="" xmlns:a16="http://schemas.microsoft.com/office/drawing/2014/main" id="{985981E4-EEA1-5D47-803B-F7B96F207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" name="Freeform 418">
              <a:extLst>
                <a:ext uri="{FF2B5EF4-FFF2-40B4-BE49-F238E27FC236}">
                  <a16:creationId xmlns="" xmlns:a16="http://schemas.microsoft.com/office/drawing/2014/main" id="{491A1A3B-C366-7447-8414-2075A86D7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" name="Freeform 419">
              <a:extLst>
                <a:ext uri="{FF2B5EF4-FFF2-40B4-BE49-F238E27FC236}">
                  <a16:creationId xmlns="" xmlns:a16="http://schemas.microsoft.com/office/drawing/2014/main" id="{4A8F9DFE-7F4D-A041-A02B-CAEBB1617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" name="Freeform 420">
              <a:extLst>
                <a:ext uri="{FF2B5EF4-FFF2-40B4-BE49-F238E27FC236}">
                  <a16:creationId xmlns="" xmlns:a16="http://schemas.microsoft.com/office/drawing/2014/main" id="{13D100F6-FCD3-1848-A09D-9A0D043E6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" name="Freeform 421">
              <a:extLst>
                <a:ext uri="{FF2B5EF4-FFF2-40B4-BE49-F238E27FC236}">
                  <a16:creationId xmlns="" xmlns:a16="http://schemas.microsoft.com/office/drawing/2014/main" id="{C79964B5-0FED-4045-8E9E-1EF349300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Freeform 422">
              <a:extLst>
                <a:ext uri="{FF2B5EF4-FFF2-40B4-BE49-F238E27FC236}">
                  <a16:creationId xmlns="" xmlns:a16="http://schemas.microsoft.com/office/drawing/2014/main" id="{E00D0EB9-8F23-8F47-8A0B-3574AC0A7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Freeform 423">
              <a:extLst>
                <a:ext uri="{FF2B5EF4-FFF2-40B4-BE49-F238E27FC236}">
                  <a16:creationId xmlns="" xmlns:a16="http://schemas.microsoft.com/office/drawing/2014/main" id="{126AD5C6-1863-9B43-ADB5-8640B4680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Freeform 424">
              <a:extLst>
                <a:ext uri="{FF2B5EF4-FFF2-40B4-BE49-F238E27FC236}">
                  <a16:creationId xmlns="" xmlns:a16="http://schemas.microsoft.com/office/drawing/2014/main" id="{66902D4D-5DE3-044A-A7AE-43969CABD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" name="Freeform 425">
              <a:extLst>
                <a:ext uri="{FF2B5EF4-FFF2-40B4-BE49-F238E27FC236}">
                  <a16:creationId xmlns="" xmlns:a16="http://schemas.microsoft.com/office/drawing/2014/main" id="{E0A27495-8991-B049-A0CF-7AE087157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" name="Freeform 426">
              <a:extLst>
                <a:ext uri="{FF2B5EF4-FFF2-40B4-BE49-F238E27FC236}">
                  <a16:creationId xmlns="" xmlns:a16="http://schemas.microsoft.com/office/drawing/2014/main" id="{BF6E218E-5F1B-9846-B39D-44C33F519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" name="Freeform 427">
              <a:extLst>
                <a:ext uri="{FF2B5EF4-FFF2-40B4-BE49-F238E27FC236}">
                  <a16:creationId xmlns="" xmlns:a16="http://schemas.microsoft.com/office/drawing/2014/main" id="{E5CC86A6-7C34-4A40-A2D2-8AA1E6E76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" name="Freeform 428">
              <a:extLst>
                <a:ext uri="{FF2B5EF4-FFF2-40B4-BE49-F238E27FC236}">
                  <a16:creationId xmlns="" xmlns:a16="http://schemas.microsoft.com/office/drawing/2014/main" id="{95D50FE5-3C40-4847-AD9D-977DAC8E5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" name="Freeform 429">
              <a:extLst>
                <a:ext uri="{FF2B5EF4-FFF2-40B4-BE49-F238E27FC236}">
                  <a16:creationId xmlns="" xmlns:a16="http://schemas.microsoft.com/office/drawing/2014/main" id="{CE8626A2-560A-F74B-A0FC-E4D41739B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" name="Freeform 430">
              <a:extLst>
                <a:ext uri="{FF2B5EF4-FFF2-40B4-BE49-F238E27FC236}">
                  <a16:creationId xmlns="" xmlns:a16="http://schemas.microsoft.com/office/drawing/2014/main" id="{6F0D55AB-8DF4-5C48-B955-8DB9E626B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Freeform 431">
              <a:extLst>
                <a:ext uri="{FF2B5EF4-FFF2-40B4-BE49-F238E27FC236}">
                  <a16:creationId xmlns="" xmlns:a16="http://schemas.microsoft.com/office/drawing/2014/main" id="{EE27B8D8-FF52-DC4A-A951-88E821243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" name="Freeform 432">
              <a:extLst>
                <a:ext uri="{FF2B5EF4-FFF2-40B4-BE49-F238E27FC236}">
                  <a16:creationId xmlns="" xmlns:a16="http://schemas.microsoft.com/office/drawing/2014/main" id="{01EF5FB4-1FD2-E04C-A7FF-960E46D39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" name="Freeform 433">
              <a:extLst>
                <a:ext uri="{FF2B5EF4-FFF2-40B4-BE49-F238E27FC236}">
                  <a16:creationId xmlns="" xmlns:a16="http://schemas.microsoft.com/office/drawing/2014/main" id="{24D140AC-9641-FE41-8C4B-1C11DE50D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" name="Freeform 434">
              <a:extLst>
                <a:ext uri="{FF2B5EF4-FFF2-40B4-BE49-F238E27FC236}">
                  <a16:creationId xmlns="" xmlns:a16="http://schemas.microsoft.com/office/drawing/2014/main" id="{21730213-89B0-AC47-AAE6-2AD9C878A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" name="Freeform 435">
              <a:extLst>
                <a:ext uri="{FF2B5EF4-FFF2-40B4-BE49-F238E27FC236}">
                  <a16:creationId xmlns="" xmlns:a16="http://schemas.microsoft.com/office/drawing/2014/main" id="{20204987-C1C5-484A-BFC0-5CB00D973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" name="Freeform 436">
              <a:extLst>
                <a:ext uri="{FF2B5EF4-FFF2-40B4-BE49-F238E27FC236}">
                  <a16:creationId xmlns="" xmlns:a16="http://schemas.microsoft.com/office/drawing/2014/main" id="{892E8A14-9CA1-7544-8B27-40AA573B4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Freeform 437">
              <a:extLst>
                <a:ext uri="{FF2B5EF4-FFF2-40B4-BE49-F238E27FC236}">
                  <a16:creationId xmlns="" xmlns:a16="http://schemas.microsoft.com/office/drawing/2014/main" id="{F75D5B59-56E3-CB4B-A474-070D03709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Freeform 438">
              <a:extLst>
                <a:ext uri="{FF2B5EF4-FFF2-40B4-BE49-F238E27FC236}">
                  <a16:creationId xmlns="" xmlns:a16="http://schemas.microsoft.com/office/drawing/2014/main" id="{F858579F-A9A3-E24D-A8D3-0BE9B23B8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" name="Freeform 439">
              <a:extLst>
                <a:ext uri="{FF2B5EF4-FFF2-40B4-BE49-F238E27FC236}">
                  <a16:creationId xmlns="" xmlns:a16="http://schemas.microsoft.com/office/drawing/2014/main" id="{B2334494-4D2B-3E4B-B75E-DEC9BFE56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" name="Freeform 440">
              <a:extLst>
                <a:ext uri="{FF2B5EF4-FFF2-40B4-BE49-F238E27FC236}">
                  <a16:creationId xmlns="" xmlns:a16="http://schemas.microsoft.com/office/drawing/2014/main" id="{DC356F69-2F3B-C844-B9A4-A019260EF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" name="Freeform 441">
              <a:extLst>
                <a:ext uri="{FF2B5EF4-FFF2-40B4-BE49-F238E27FC236}">
                  <a16:creationId xmlns="" xmlns:a16="http://schemas.microsoft.com/office/drawing/2014/main" id="{86638721-2E41-0B4C-9F00-FCD1CA3FA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" name="Freeform 442">
              <a:extLst>
                <a:ext uri="{FF2B5EF4-FFF2-40B4-BE49-F238E27FC236}">
                  <a16:creationId xmlns="" xmlns:a16="http://schemas.microsoft.com/office/drawing/2014/main" id="{5B7346DF-0EBD-904A-88D9-B70478451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" name="Freeform 443">
              <a:extLst>
                <a:ext uri="{FF2B5EF4-FFF2-40B4-BE49-F238E27FC236}">
                  <a16:creationId xmlns="" xmlns:a16="http://schemas.microsoft.com/office/drawing/2014/main" id="{6EF8A64F-D749-F645-8453-D8532FE97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Freeform 444">
              <a:extLst>
                <a:ext uri="{FF2B5EF4-FFF2-40B4-BE49-F238E27FC236}">
                  <a16:creationId xmlns="" xmlns:a16="http://schemas.microsoft.com/office/drawing/2014/main" id="{C9447FED-82A3-134C-BB5D-2BD2822A0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" name="Freeform 445">
              <a:extLst>
                <a:ext uri="{FF2B5EF4-FFF2-40B4-BE49-F238E27FC236}">
                  <a16:creationId xmlns="" xmlns:a16="http://schemas.microsoft.com/office/drawing/2014/main" id="{20D3A5CD-1C5A-9749-A3B5-8023A72B2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" name="Freeform 446">
              <a:extLst>
                <a:ext uri="{FF2B5EF4-FFF2-40B4-BE49-F238E27FC236}">
                  <a16:creationId xmlns="" xmlns:a16="http://schemas.microsoft.com/office/drawing/2014/main" id="{9E6168C1-5FB9-E544-9232-5DB43FA6D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" name="Freeform 447">
              <a:extLst>
                <a:ext uri="{FF2B5EF4-FFF2-40B4-BE49-F238E27FC236}">
                  <a16:creationId xmlns="" xmlns:a16="http://schemas.microsoft.com/office/drawing/2014/main" id="{29A75CD9-29A1-CE4F-865A-9C7149BB1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" name="Freeform 448">
              <a:extLst>
                <a:ext uri="{FF2B5EF4-FFF2-40B4-BE49-F238E27FC236}">
                  <a16:creationId xmlns="" xmlns:a16="http://schemas.microsoft.com/office/drawing/2014/main" id="{67A66172-8FE5-2243-99C6-201B1C267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" name="Freeform 449">
              <a:extLst>
                <a:ext uri="{FF2B5EF4-FFF2-40B4-BE49-F238E27FC236}">
                  <a16:creationId xmlns="" xmlns:a16="http://schemas.microsoft.com/office/drawing/2014/main" id="{850BB839-3AB6-6944-B64D-6EA98CFBA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" name="Freeform 450">
              <a:extLst>
                <a:ext uri="{FF2B5EF4-FFF2-40B4-BE49-F238E27FC236}">
                  <a16:creationId xmlns="" xmlns:a16="http://schemas.microsoft.com/office/drawing/2014/main" id="{2E29C156-8C32-9641-B9DC-DDFC50767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Freeform 451">
              <a:extLst>
                <a:ext uri="{FF2B5EF4-FFF2-40B4-BE49-F238E27FC236}">
                  <a16:creationId xmlns="" xmlns:a16="http://schemas.microsoft.com/office/drawing/2014/main" id="{13CD5EB9-8216-814F-A667-C7F266AE2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" name="Freeform 452">
              <a:extLst>
                <a:ext uri="{FF2B5EF4-FFF2-40B4-BE49-F238E27FC236}">
                  <a16:creationId xmlns="" xmlns:a16="http://schemas.microsoft.com/office/drawing/2014/main" id="{99D2F599-BF3E-A746-88DB-775C09C97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" name="Freeform 453">
              <a:extLst>
                <a:ext uri="{FF2B5EF4-FFF2-40B4-BE49-F238E27FC236}">
                  <a16:creationId xmlns="" xmlns:a16="http://schemas.microsoft.com/office/drawing/2014/main" id="{F16A82BC-0B9C-E24F-9B66-38A3C30AE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" name="Freeform 454">
              <a:extLst>
                <a:ext uri="{FF2B5EF4-FFF2-40B4-BE49-F238E27FC236}">
                  <a16:creationId xmlns="" xmlns:a16="http://schemas.microsoft.com/office/drawing/2014/main" id="{96816D95-7C79-FB42-A23D-A6A6DDBC4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" name="Freeform 455">
              <a:extLst>
                <a:ext uri="{FF2B5EF4-FFF2-40B4-BE49-F238E27FC236}">
                  <a16:creationId xmlns="" xmlns:a16="http://schemas.microsoft.com/office/drawing/2014/main" id="{5304306D-EF79-9E46-810B-5DCC98DA5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" name="Freeform 456">
              <a:extLst>
                <a:ext uri="{FF2B5EF4-FFF2-40B4-BE49-F238E27FC236}">
                  <a16:creationId xmlns="" xmlns:a16="http://schemas.microsoft.com/office/drawing/2014/main" id="{9E532632-4E7A-6E40-B62E-8A4A3EC97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" name="Freeform 457">
              <a:extLst>
                <a:ext uri="{FF2B5EF4-FFF2-40B4-BE49-F238E27FC236}">
                  <a16:creationId xmlns="" xmlns:a16="http://schemas.microsoft.com/office/drawing/2014/main" id="{B1C6372A-93EE-4E4A-A532-43E305409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" name="Freeform 458">
              <a:extLst>
                <a:ext uri="{FF2B5EF4-FFF2-40B4-BE49-F238E27FC236}">
                  <a16:creationId xmlns="" xmlns:a16="http://schemas.microsoft.com/office/drawing/2014/main" id="{664D56CA-D41F-694A-B08C-E4AE0A294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" name="Freeform 459">
              <a:extLst>
                <a:ext uri="{FF2B5EF4-FFF2-40B4-BE49-F238E27FC236}">
                  <a16:creationId xmlns="" xmlns:a16="http://schemas.microsoft.com/office/drawing/2014/main" id="{8B2E37E1-D9A9-0647-BB28-1DF7E6249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" name="Freeform 460">
              <a:extLst>
                <a:ext uri="{FF2B5EF4-FFF2-40B4-BE49-F238E27FC236}">
                  <a16:creationId xmlns="" xmlns:a16="http://schemas.microsoft.com/office/drawing/2014/main" id="{45A5B4C3-637F-5E4A-AB36-1F302D25E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" name="Freeform 461">
              <a:extLst>
                <a:ext uri="{FF2B5EF4-FFF2-40B4-BE49-F238E27FC236}">
                  <a16:creationId xmlns="" xmlns:a16="http://schemas.microsoft.com/office/drawing/2014/main" id="{734AD3B7-B5A7-4E46-B2A1-149B19069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" name="Freeform 462">
              <a:extLst>
                <a:ext uri="{FF2B5EF4-FFF2-40B4-BE49-F238E27FC236}">
                  <a16:creationId xmlns="" xmlns:a16="http://schemas.microsoft.com/office/drawing/2014/main" id="{A1142742-4FB6-6A41-ADBD-7B32FA86C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" name="Freeform 463">
              <a:extLst>
                <a:ext uri="{FF2B5EF4-FFF2-40B4-BE49-F238E27FC236}">
                  <a16:creationId xmlns="" xmlns:a16="http://schemas.microsoft.com/office/drawing/2014/main" id="{EE99846E-E625-6B42-B7AC-37D675A15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" name="Freeform 464">
              <a:extLst>
                <a:ext uri="{FF2B5EF4-FFF2-40B4-BE49-F238E27FC236}">
                  <a16:creationId xmlns="" xmlns:a16="http://schemas.microsoft.com/office/drawing/2014/main" id="{E3F4E410-C0F9-174A-8511-22E24A2E9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Freeform 465">
              <a:extLst>
                <a:ext uri="{FF2B5EF4-FFF2-40B4-BE49-F238E27FC236}">
                  <a16:creationId xmlns="" xmlns:a16="http://schemas.microsoft.com/office/drawing/2014/main" id="{3AD3051A-3237-504B-95CD-B5FC0FCBD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" name="Freeform 466">
              <a:extLst>
                <a:ext uri="{FF2B5EF4-FFF2-40B4-BE49-F238E27FC236}">
                  <a16:creationId xmlns="" xmlns:a16="http://schemas.microsoft.com/office/drawing/2014/main" id="{FAAF8855-8732-694B-A5E5-E7AB014F6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" name="Freeform 467">
              <a:extLst>
                <a:ext uri="{FF2B5EF4-FFF2-40B4-BE49-F238E27FC236}">
                  <a16:creationId xmlns="" xmlns:a16="http://schemas.microsoft.com/office/drawing/2014/main" id="{B42E7F93-DC63-4F4B-B3A4-ECB84D9FE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" name="Freeform 468">
              <a:extLst>
                <a:ext uri="{FF2B5EF4-FFF2-40B4-BE49-F238E27FC236}">
                  <a16:creationId xmlns="" xmlns:a16="http://schemas.microsoft.com/office/drawing/2014/main" id="{80981976-B0BE-1F41-9B96-C62BC994C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" name="Freeform 469">
              <a:extLst>
                <a:ext uri="{FF2B5EF4-FFF2-40B4-BE49-F238E27FC236}">
                  <a16:creationId xmlns="" xmlns:a16="http://schemas.microsoft.com/office/drawing/2014/main" id="{780A8FCE-3A2E-D044-8765-FC03C604F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" name="Freeform 470">
              <a:extLst>
                <a:ext uri="{FF2B5EF4-FFF2-40B4-BE49-F238E27FC236}">
                  <a16:creationId xmlns="" xmlns:a16="http://schemas.microsoft.com/office/drawing/2014/main" id="{33F8B126-D5F2-754B-A5B2-FBDCFE6C4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" name="Freeform 471">
              <a:extLst>
                <a:ext uri="{FF2B5EF4-FFF2-40B4-BE49-F238E27FC236}">
                  <a16:creationId xmlns="" xmlns:a16="http://schemas.microsoft.com/office/drawing/2014/main" id="{3F9A0949-039E-CA49-BEC6-2AD31DA7D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Freeform 472">
              <a:extLst>
                <a:ext uri="{FF2B5EF4-FFF2-40B4-BE49-F238E27FC236}">
                  <a16:creationId xmlns="" xmlns:a16="http://schemas.microsoft.com/office/drawing/2014/main" id="{2858BCE3-3633-1247-8D05-FDB34B00C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" name="Freeform 473">
              <a:extLst>
                <a:ext uri="{FF2B5EF4-FFF2-40B4-BE49-F238E27FC236}">
                  <a16:creationId xmlns="" xmlns:a16="http://schemas.microsoft.com/office/drawing/2014/main" id="{E174F9A2-8472-C045-BE0D-75FAD362A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" name="Freeform 474">
              <a:extLst>
                <a:ext uri="{FF2B5EF4-FFF2-40B4-BE49-F238E27FC236}">
                  <a16:creationId xmlns="" xmlns:a16="http://schemas.microsoft.com/office/drawing/2014/main" id="{9D49BA59-BE22-DD42-9A74-89C493C0F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Freeform 475">
              <a:extLst>
                <a:ext uri="{FF2B5EF4-FFF2-40B4-BE49-F238E27FC236}">
                  <a16:creationId xmlns="" xmlns:a16="http://schemas.microsoft.com/office/drawing/2014/main" id="{7E3BB5D5-2892-1043-9CAE-D1774CFBF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" name="Freeform 476">
              <a:extLst>
                <a:ext uri="{FF2B5EF4-FFF2-40B4-BE49-F238E27FC236}">
                  <a16:creationId xmlns="" xmlns:a16="http://schemas.microsoft.com/office/drawing/2014/main" id="{8C7CD123-3AAB-484E-AC57-B840FF468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" name="Freeform 477">
              <a:extLst>
                <a:ext uri="{FF2B5EF4-FFF2-40B4-BE49-F238E27FC236}">
                  <a16:creationId xmlns="" xmlns:a16="http://schemas.microsoft.com/office/drawing/2014/main" id="{5651BD0B-187D-9E4E-965E-81EA924A5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" name="Freeform 478">
              <a:extLst>
                <a:ext uri="{FF2B5EF4-FFF2-40B4-BE49-F238E27FC236}">
                  <a16:creationId xmlns="" xmlns:a16="http://schemas.microsoft.com/office/drawing/2014/main" id="{B12A5530-4366-5F40-A4DA-9E578DAD9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Freeform 479">
              <a:extLst>
                <a:ext uri="{FF2B5EF4-FFF2-40B4-BE49-F238E27FC236}">
                  <a16:creationId xmlns="" xmlns:a16="http://schemas.microsoft.com/office/drawing/2014/main" id="{1CD0CB9C-93E2-434E-B9E9-88A35FC8C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Freeform 480">
              <a:extLst>
                <a:ext uri="{FF2B5EF4-FFF2-40B4-BE49-F238E27FC236}">
                  <a16:creationId xmlns="" xmlns:a16="http://schemas.microsoft.com/office/drawing/2014/main" id="{C0E74D4B-F78F-2846-AF81-D9B178049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Freeform 481">
              <a:extLst>
                <a:ext uri="{FF2B5EF4-FFF2-40B4-BE49-F238E27FC236}">
                  <a16:creationId xmlns="" xmlns:a16="http://schemas.microsoft.com/office/drawing/2014/main" id="{0B6B056C-38A5-B945-A343-EA3C09A2F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" name="Freeform 482">
              <a:extLst>
                <a:ext uri="{FF2B5EF4-FFF2-40B4-BE49-F238E27FC236}">
                  <a16:creationId xmlns="" xmlns:a16="http://schemas.microsoft.com/office/drawing/2014/main" id="{72731D86-7151-2649-8295-B08FE46D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" name="Freeform 483">
              <a:extLst>
                <a:ext uri="{FF2B5EF4-FFF2-40B4-BE49-F238E27FC236}">
                  <a16:creationId xmlns="" xmlns:a16="http://schemas.microsoft.com/office/drawing/2014/main" id="{779DCF4F-C5D6-6746-8CB9-81CB87126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" name="Freeform 484">
              <a:extLst>
                <a:ext uri="{FF2B5EF4-FFF2-40B4-BE49-F238E27FC236}">
                  <a16:creationId xmlns="" xmlns:a16="http://schemas.microsoft.com/office/drawing/2014/main" id="{05280D0F-D4FA-7E41-BECC-506F235F9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" name="Freeform 485">
              <a:extLst>
                <a:ext uri="{FF2B5EF4-FFF2-40B4-BE49-F238E27FC236}">
                  <a16:creationId xmlns="" xmlns:a16="http://schemas.microsoft.com/office/drawing/2014/main" id="{59978B0E-C27F-F14F-905A-E71FB5783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Freeform 486">
              <a:extLst>
                <a:ext uri="{FF2B5EF4-FFF2-40B4-BE49-F238E27FC236}">
                  <a16:creationId xmlns="" xmlns:a16="http://schemas.microsoft.com/office/drawing/2014/main" id="{7BFEA98B-9FFD-0442-82BC-9FF9F4A9C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Freeform 487">
              <a:extLst>
                <a:ext uri="{FF2B5EF4-FFF2-40B4-BE49-F238E27FC236}">
                  <a16:creationId xmlns="" xmlns:a16="http://schemas.microsoft.com/office/drawing/2014/main" id="{923E4F42-BBB2-8540-8578-8A314E363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Freeform 488">
              <a:extLst>
                <a:ext uri="{FF2B5EF4-FFF2-40B4-BE49-F238E27FC236}">
                  <a16:creationId xmlns="" xmlns:a16="http://schemas.microsoft.com/office/drawing/2014/main" id="{A09907A8-70B2-B944-902D-E061CAAFE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Freeform 489">
              <a:extLst>
                <a:ext uri="{FF2B5EF4-FFF2-40B4-BE49-F238E27FC236}">
                  <a16:creationId xmlns="" xmlns:a16="http://schemas.microsoft.com/office/drawing/2014/main" id="{6215E915-130B-8C48-B259-C192A0B71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Freeform 490">
              <a:extLst>
                <a:ext uri="{FF2B5EF4-FFF2-40B4-BE49-F238E27FC236}">
                  <a16:creationId xmlns="" xmlns:a16="http://schemas.microsoft.com/office/drawing/2014/main" id="{67434145-6B59-4040-B88F-7F9E66C67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Freeform 491">
              <a:extLst>
                <a:ext uri="{FF2B5EF4-FFF2-40B4-BE49-F238E27FC236}">
                  <a16:creationId xmlns="" xmlns:a16="http://schemas.microsoft.com/office/drawing/2014/main" id="{0AB0BF14-E6CE-404D-9011-F5160BB77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" name="Freeform 492">
              <a:extLst>
                <a:ext uri="{FF2B5EF4-FFF2-40B4-BE49-F238E27FC236}">
                  <a16:creationId xmlns="" xmlns:a16="http://schemas.microsoft.com/office/drawing/2014/main" id="{66CBB63D-63BB-FF4E-B05A-11777C76A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Freeform 493">
              <a:extLst>
                <a:ext uri="{FF2B5EF4-FFF2-40B4-BE49-F238E27FC236}">
                  <a16:creationId xmlns="" xmlns:a16="http://schemas.microsoft.com/office/drawing/2014/main" id="{82C08640-A28E-544E-AFA4-D10425C38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Freeform 494">
              <a:extLst>
                <a:ext uri="{FF2B5EF4-FFF2-40B4-BE49-F238E27FC236}">
                  <a16:creationId xmlns="" xmlns:a16="http://schemas.microsoft.com/office/drawing/2014/main" id="{C0A6A54E-25BE-9241-889F-CCDD56E8A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Freeform 495">
              <a:extLst>
                <a:ext uri="{FF2B5EF4-FFF2-40B4-BE49-F238E27FC236}">
                  <a16:creationId xmlns="" xmlns:a16="http://schemas.microsoft.com/office/drawing/2014/main" id="{99F04FE9-E0FA-1A47-A555-E1DCB040A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Freeform 496">
              <a:extLst>
                <a:ext uri="{FF2B5EF4-FFF2-40B4-BE49-F238E27FC236}">
                  <a16:creationId xmlns="" xmlns:a16="http://schemas.microsoft.com/office/drawing/2014/main" id="{F8C33D10-8E45-A348-8335-6B8B078CF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Freeform 497">
              <a:extLst>
                <a:ext uri="{FF2B5EF4-FFF2-40B4-BE49-F238E27FC236}">
                  <a16:creationId xmlns="" xmlns:a16="http://schemas.microsoft.com/office/drawing/2014/main" id="{0AF2A7BD-944F-5A42-8A9F-6BC3433AC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Freeform 498">
              <a:extLst>
                <a:ext uri="{FF2B5EF4-FFF2-40B4-BE49-F238E27FC236}">
                  <a16:creationId xmlns="" xmlns:a16="http://schemas.microsoft.com/office/drawing/2014/main" id="{40599FA2-3466-3048-BC8A-7B58B63C7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Freeform 499">
              <a:extLst>
                <a:ext uri="{FF2B5EF4-FFF2-40B4-BE49-F238E27FC236}">
                  <a16:creationId xmlns="" xmlns:a16="http://schemas.microsoft.com/office/drawing/2014/main" id="{F611128A-6775-BC4B-898E-471EF404D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Freeform 500">
              <a:extLst>
                <a:ext uri="{FF2B5EF4-FFF2-40B4-BE49-F238E27FC236}">
                  <a16:creationId xmlns="" xmlns:a16="http://schemas.microsoft.com/office/drawing/2014/main" id="{A9C0B06A-D422-5547-AA5B-A8830C6AB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Freeform 501">
              <a:extLst>
                <a:ext uri="{FF2B5EF4-FFF2-40B4-BE49-F238E27FC236}">
                  <a16:creationId xmlns="" xmlns:a16="http://schemas.microsoft.com/office/drawing/2014/main" id="{E03EB6CD-85B7-7243-AF56-F0EDD9486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Freeform 502">
              <a:extLst>
                <a:ext uri="{FF2B5EF4-FFF2-40B4-BE49-F238E27FC236}">
                  <a16:creationId xmlns="" xmlns:a16="http://schemas.microsoft.com/office/drawing/2014/main" id="{0FC59799-37AA-6E4A-94A8-9F86E8739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Freeform 503">
              <a:extLst>
                <a:ext uri="{FF2B5EF4-FFF2-40B4-BE49-F238E27FC236}">
                  <a16:creationId xmlns="" xmlns:a16="http://schemas.microsoft.com/office/drawing/2014/main" id="{A1743405-28ED-AD47-878A-FBBBB20F0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Freeform 504">
              <a:extLst>
                <a:ext uri="{FF2B5EF4-FFF2-40B4-BE49-F238E27FC236}">
                  <a16:creationId xmlns="" xmlns:a16="http://schemas.microsoft.com/office/drawing/2014/main" id="{E70839A1-B8A0-FC4A-9388-4B4DCF96A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Freeform 505">
              <a:extLst>
                <a:ext uri="{FF2B5EF4-FFF2-40B4-BE49-F238E27FC236}">
                  <a16:creationId xmlns="" xmlns:a16="http://schemas.microsoft.com/office/drawing/2014/main" id="{C9A12C50-3F35-A44D-8233-16E858A91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Freeform 506">
              <a:extLst>
                <a:ext uri="{FF2B5EF4-FFF2-40B4-BE49-F238E27FC236}">
                  <a16:creationId xmlns="" xmlns:a16="http://schemas.microsoft.com/office/drawing/2014/main" id="{ECD7C463-BEAF-8E48-B2E1-652C62001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Freeform 507">
              <a:extLst>
                <a:ext uri="{FF2B5EF4-FFF2-40B4-BE49-F238E27FC236}">
                  <a16:creationId xmlns="" xmlns:a16="http://schemas.microsoft.com/office/drawing/2014/main" id="{69710C2F-3493-2A41-BF6B-189DE8C31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Freeform 508">
              <a:extLst>
                <a:ext uri="{FF2B5EF4-FFF2-40B4-BE49-F238E27FC236}">
                  <a16:creationId xmlns="" xmlns:a16="http://schemas.microsoft.com/office/drawing/2014/main" id="{D54DE6DC-85AC-6B46-9D74-F3A54DD67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Freeform 509">
              <a:extLst>
                <a:ext uri="{FF2B5EF4-FFF2-40B4-BE49-F238E27FC236}">
                  <a16:creationId xmlns="" xmlns:a16="http://schemas.microsoft.com/office/drawing/2014/main" id="{626F2866-1317-ED4E-A8C1-825186BD5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Freeform 510">
              <a:extLst>
                <a:ext uri="{FF2B5EF4-FFF2-40B4-BE49-F238E27FC236}">
                  <a16:creationId xmlns="" xmlns:a16="http://schemas.microsoft.com/office/drawing/2014/main" id="{E8FB560D-A5ED-3944-974C-C2454DAA2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Freeform 511">
              <a:extLst>
                <a:ext uri="{FF2B5EF4-FFF2-40B4-BE49-F238E27FC236}">
                  <a16:creationId xmlns="" xmlns:a16="http://schemas.microsoft.com/office/drawing/2014/main" id="{B142C694-0B98-B042-9A93-5411B584B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Freeform 512">
              <a:extLst>
                <a:ext uri="{FF2B5EF4-FFF2-40B4-BE49-F238E27FC236}">
                  <a16:creationId xmlns="" xmlns:a16="http://schemas.microsoft.com/office/drawing/2014/main" id="{C2D0FABB-D8C3-A241-A399-F3BE36872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Freeform 513">
              <a:extLst>
                <a:ext uri="{FF2B5EF4-FFF2-40B4-BE49-F238E27FC236}">
                  <a16:creationId xmlns="" xmlns:a16="http://schemas.microsoft.com/office/drawing/2014/main" id="{5793897E-12BB-E64B-BFE7-23CFE38B4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Freeform 514">
              <a:extLst>
                <a:ext uri="{FF2B5EF4-FFF2-40B4-BE49-F238E27FC236}">
                  <a16:creationId xmlns="" xmlns:a16="http://schemas.microsoft.com/office/drawing/2014/main" id="{58D990F5-C271-9443-B588-5D1C7F3DE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Freeform 515">
              <a:extLst>
                <a:ext uri="{FF2B5EF4-FFF2-40B4-BE49-F238E27FC236}">
                  <a16:creationId xmlns="" xmlns:a16="http://schemas.microsoft.com/office/drawing/2014/main" id="{13026A3B-2E75-A847-AB15-171CA88EF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" name="Freeform 516">
              <a:extLst>
                <a:ext uri="{FF2B5EF4-FFF2-40B4-BE49-F238E27FC236}">
                  <a16:creationId xmlns="" xmlns:a16="http://schemas.microsoft.com/office/drawing/2014/main" id="{05F45957-155D-AD47-8ECA-D062DA363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2" name="Freeform 517">
              <a:extLst>
                <a:ext uri="{FF2B5EF4-FFF2-40B4-BE49-F238E27FC236}">
                  <a16:creationId xmlns="" xmlns:a16="http://schemas.microsoft.com/office/drawing/2014/main" id="{292D61B1-F30A-7147-864B-9977AE05A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" name="Freeform 518">
              <a:extLst>
                <a:ext uri="{FF2B5EF4-FFF2-40B4-BE49-F238E27FC236}">
                  <a16:creationId xmlns="" xmlns:a16="http://schemas.microsoft.com/office/drawing/2014/main" id="{FB4E3F2B-7D27-A04C-850F-EC1E91728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" name="Freeform 519">
              <a:extLst>
                <a:ext uri="{FF2B5EF4-FFF2-40B4-BE49-F238E27FC236}">
                  <a16:creationId xmlns="" xmlns:a16="http://schemas.microsoft.com/office/drawing/2014/main" id="{E6756A70-DF0A-6340-9EBE-61BB71DEF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" name="Freeform 520">
              <a:extLst>
                <a:ext uri="{FF2B5EF4-FFF2-40B4-BE49-F238E27FC236}">
                  <a16:creationId xmlns="" xmlns:a16="http://schemas.microsoft.com/office/drawing/2014/main" id="{127B65A0-286E-464F-9BCD-97DE0A78C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Freeform 521">
              <a:extLst>
                <a:ext uri="{FF2B5EF4-FFF2-40B4-BE49-F238E27FC236}">
                  <a16:creationId xmlns="" xmlns:a16="http://schemas.microsoft.com/office/drawing/2014/main" id="{41E8792C-058A-EB45-9F2C-0429DE801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" name="Freeform 522">
              <a:extLst>
                <a:ext uri="{FF2B5EF4-FFF2-40B4-BE49-F238E27FC236}">
                  <a16:creationId xmlns="" xmlns:a16="http://schemas.microsoft.com/office/drawing/2014/main" id="{2A70BD6A-9FAD-E647-803C-14A1568E3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" name="Freeform 523">
              <a:extLst>
                <a:ext uri="{FF2B5EF4-FFF2-40B4-BE49-F238E27FC236}">
                  <a16:creationId xmlns="" xmlns:a16="http://schemas.microsoft.com/office/drawing/2014/main" id="{DBD09874-B8DA-2049-995D-A0ED51308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" name="Freeform 524">
              <a:extLst>
                <a:ext uri="{FF2B5EF4-FFF2-40B4-BE49-F238E27FC236}">
                  <a16:creationId xmlns="" xmlns:a16="http://schemas.microsoft.com/office/drawing/2014/main" id="{64D9E4DA-375C-B94E-8235-163940DAF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" name="Freeform 525">
              <a:extLst>
                <a:ext uri="{FF2B5EF4-FFF2-40B4-BE49-F238E27FC236}">
                  <a16:creationId xmlns="" xmlns:a16="http://schemas.microsoft.com/office/drawing/2014/main" id="{717F1F30-CED8-E746-8063-C1674E128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" name="Freeform 526">
              <a:extLst>
                <a:ext uri="{FF2B5EF4-FFF2-40B4-BE49-F238E27FC236}">
                  <a16:creationId xmlns="" xmlns:a16="http://schemas.microsoft.com/office/drawing/2014/main" id="{26B6B29E-287B-3B4B-AB05-EC285A3D8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" name="Freeform 527">
              <a:extLst>
                <a:ext uri="{FF2B5EF4-FFF2-40B4-BE49-F238E27FC236}">
                  <a16:creationId xmlns="" xmlns:a16="http://schemas.microsoft.com/office/drawing/2014/main" id="{B007D4FB-07F9-4E40-B83E-DBC1B9514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" name="Freeform 528">
              <a:extLst>
                <a:ext uri="{FF2B5EF4-FFF2-40B4-BE49-F238E27FC236}">
                  <a16:creationId xmlns="" xmlns:a16="http://schemas.microsoft.com/office/drawing/2014/main" id="{87E6785B-031F-9F4A-B56D-17A8D7D06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" name="Freeform 529">
              <a:extLst>
                <a:ext uri="{FF2B5EF4-FFF2-40B4-BE49-F238E27FC236}">
                  <a16:creationId xmlns="" xmlns:a16="http://schemas.microsoft.com/office/drawing/2014/main" id="{FCAF292B-6124-7048-A24A-88BF010C1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" name="Freeform 530">
              <a:extLst>
                <a:ext uri="{FF2B5EF4-FFF2-40B4-BE49-F238E27FC236}">
                  <a16:creationId xmlns="" xmlns:a16="http://schemas.microsoft.com/office/drawing/2014/main" id="{2FD69733-EEEF-9943-A2E1-827F1DEB3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" name="Freeform 531">
              <a:extLst>
                <a:ext uri="{FF2B5EF4-FFF2-40B4-BE49-F238E27FC236}">
                  <a16:creationId xmlns="" xmlns:a16="http://schemas.microsoft.com/office/drawing/2014/main" id="{5DE23F71-0B3A-7E40-985E-235799CF3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336829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79A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73C96F-0848-B14D-9E8E-FB085B5714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11900"/>
            <a:ext cx="3357949" cy="327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5EAD5AE-1A7D-AA4F-8E1D-966C8E2DDAAF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rgbClr val="1B9A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095A1FE-AC17-E645-B7E0-00BB6DC9BDC8}"/>
              </a:ext>
            </a:extLst>
          </p:cNvPr>
          <p:cNvSpPr txBox="1"/>
          <p:nvPr userDrawn="1"/>
        </p:nvSpPr>
        <p:spPr>
          <a:xfrm>
            <a:off x="8230233" y="63311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179ADC"/>
                </a:solidFill>
              </a:rPr>
              <a:t>#</a:t>
            </a:r>
            <a:r>
              <a:rPr lang="en-US" sz="1400" dirty="0" err="1">
                <a:solidFill>
                  <a:srgbClr val="179ADC"/>
                </a:solidFill>
              </a:rPr>
              <a:t>UniversalHealth</a:t>
            </a:r>
            <a:endParaRPr lang="en-US" sz="1400" dirty="0">
              <a:solidFill>
                <a:srgbClr val="179ADC"/>
              </a:solidFill>
            </a:endParaRPr>
          </a:p>
        </p:txBody>
      </p:sp>
      <p:sp>
        <p:nvSpPr>
          <p:cNvPr id="149" name="Slide Number Placeholder 8">
            <a:extLst>
              <a:ext uri="{FF2B5EF4-FFF2-40B4-BE49-F238E27FC236}">
                <a16:creationId xmlns="" xmlns:a16="http://schemas.microsoft.com/office/drawing/2014/main" id="{7B688C03-DDF2-EF47-A617-B5FC4516F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9ADC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0" name="Straight Connector 149">
            <a:extLst>
              <a:ext uri="{FF2B5EF4-FFF2-40B4-BE49-F238E27FC236}">
                <a16:creationId xmlns="" xmlns:a16="http://schemas.microsoft.com/office/drawing/2014/main" id="{D192B646-D70B-BE4C-9EF2-45543AF89F1A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50195"/>
            <a:ext cx="0" cy="307776"/>
          </a:xfrm>
          <a:prstGeom prst="line">
            <a:avLst/>
          </a:prstGeom>
          <a:ln>
            <a:solidFill>
              <a:srgbClr val="179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" name="Group 2">
            <a:extLst>
              <a:ext uri="{FF2B5EF4-FFF2-40B4-BE49-F238E27FC236}">
                <a16:creationId xmlns="" xmlns:a16="http://schemas.microsoft.com/office/drawing/2014/main" id="{D397253B-DD25-A34C-AE47-A0D72D722B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</p:grpSpPr>
        <p:sp>
          <p:nvSpPr>
            <p:cNvPr id="277" name="Freeform 383">
              <a:extLst>
                <a:ext uri="{FF2B5EF4-FFF2-40B4-BE49-F238E27FC236}">
                  <a16:creationId xmlns="" xmlns:a16="http://schemas.microsoft.com/office/drawing/2014/main" id="{52217292-A762-BD44-9DAE-422297BCB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384">
              <a:extLst>
                <a:ext uri="{FF2B5EF4-FFF2-40B4-BE49-F238E27FC236}">
                  <a16:creationId xmlns="" xmlns:a16="http://schemas.microsoft.com/office/drawing/2014/main" id="{E6738571-D059-CF4B-A672-6B8E21399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385">
              <a:extLst>
                <a:ext uri="{FF2B5EF4-FFF2-40B4-BE49-F238E27FC236}">
                  <a16:creationId xmlns="" xmlns:a16="http://schemas.microsoft.com/office/drawing/2014/main" id="{CE85D29B-8C2F-1547-9D3B-1EF3C3339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386">
              <a:extLst>
                <a:ext uri="{FF2B5EF4-FFF2-40B4-BE49-F238E27FC236}">
                  <a16:creationId xmlns="" xmlns:a16="http://schemas.microsoft.com/office/drawing/2014/main" id="{20C7728A-D0CD-6540-8787-02FD3DA98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87">
              <a:extLst>
                <a:ext uri="{FF2B5EF4-FFF2-40B4-BE49-F238E27FC236}">
                  <a16:creationId xmlns="" xmlns:a16="http://schemas.microsoft.com/office/drawing/2014/main" id="{39349421-3F03-F548-B5C1-BAB6E4A6B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8">
              <a:extLst>
                <a:ext uri="{FF2B5EF4-FFF2-40B4-BE49-F238E27FC236}">
                  <a16:creationId xmlns="" xmlns:a16="http://schemas.microsoft.com/office/drawing/2014/main" id="{58B88CF7-C045-E244-9F8F-1B93D9E24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9">
              <a:extLst>
                <a:ext uri="{FF2B5EF4-FFF2-40B4-BE49-F238E27FC236}">
                  <a16:creationId xmlns="" xmlns:a16="http://schemas.microsoft.com/office/drawing/2014/main" id="{9BA21865-94A1-A245-8AF3-DECFFE4DA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90">
              <a:extLst>
                <a:ext uri="{FF2B5EF4-FFF2-40B4-BE49-F238E27FC236}">
                  <a16:creationId xmlns="" xmlns:a16="http://schemas.microsoft.com/office/drawing/2014/main" id="{9700A6E4-FDED-A84B-A786-F6B692412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91">
              <a:extLst>
                <a:ext uri="{FF2B5EF4-FFF2-40B4-BE49-F238E27FC236}">
                  <a16:creationId xmlns="" xmlns:a16="http://schemas.microsoft.com/office/drawing/2014/main" id="{0619B9F5-3D57-AE4B-8383-681DC3616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92">
              <a:extLst>
                <a:ext uri="{FF2B5EF4-FFF2-40B4-BE49-F238E27FC236}">
                  <a16:creationId xmlns="" xmlns:a16="http://schemas.microsoft.com/office/drawing/2014/main" id="{FA9FAAA0-2A8F-774F-8BF2-C7B6DCAE9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3">
              <a:extLst>
                <a:ext uri="{FF2B5EF4-FFF2-40B4-BE49-F238E27FC236}">
                  <a16:creationId xmlns="" xmlns:a16="http://schemas.microsoft.com/office/drawing/2014/main" id="{3B54A1D1-328C-4A49-ADA3-74B5F6517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4">
              <a:extLst>
                <a:ext uri="{FF2B5EF4-FFF2-40B4-BE49-F238E27FC236}">
                  <a16:creationId xmlns="" xmlns:a16="http://schemas.microsoft.com/office/drawing/2014/main" id="{361030B0-A2F4-1F46-B74F-FE1CD6EBC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5">
              <a:extLst>
                <a:ext uri="{FF2B5EF4-FFF2-40B4-BE49-F238E27FC236}">
                  <a16:creationId xmlns="" xmlns:a16="http://schemas.microsoft.com/office/drawing/2014/main" id="{198EA5F7-9EF0-D346-8307-E4749D002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6">
              <a:extLst>
                <a:ext uri="{FF2B5EF4-FFF2-40B4-BE49-F238E27FC236}">
                  <a16:creationId xmlns="" xmlns:a16="http://schemas.microsoft.com/office/drawing/2014/main" id="{5B8D12C3-B827-AB44-9602-6E5E8CF85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7">
              <a:extLst>
                <a:ext uri="{FF2B5EF4-FFF2-40B4-BE49-F238E27FC236}">
                  <a16:creationId xmlns="" xmlns:a16="http://schemas.microsoft.com/office/drawing/2014/main" id="{BD9E4CC0-8B1D-5344-8E88-1DCE0F279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8">
              <a:extLst>
                <a:ext uri="{FF2B5EF4-FFF2-40B4-BE49-F238E27FC236}">
                  <a16:creationId xmlns="" xmlns:a16="http://schemas.microsoft.com/office/drawing/2014/main" id="{4FE3B07D-8419-4341-98F6-1B627806C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9">
              <a:extLst>
                <a:ext uri="{FF2B5EF4-FFF2-40B4-BE49-F238E27FC236}">
                  <a16:creationId xmlns="" xmlns:a16="http://schemas.microsoft.com/office/drawing/2014/main" id="{34A717DA-EE4D-3A48-BDC1-41021BB09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400">
              <a:extLst>
                <a:ext uri="{FF2B5EF4-FFF2-40B4-BE49-F238E27FC236}">
                  <a16:creationId xmlns="" xmlns:a16="http://schemas.microsoft.com/office/drawing/2014/main" id="{B7DC5614-88B8-5847-8FF7-A49D8A3C3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401">
              <a:extLst>
                <a:ext uri="{FF2B5EF4-FFF2-40B4-BE49-F238E27FC236}">
                  <a16:creationId xmlns="" xmlns:a16="http://schemas.microsoft.com/office/drawing/2014/main" id="{3C335FC1-D834-EA49-8E8C-2C8FE5560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402">
              <a:extLst>
                <a:ext uri="{FF2B5EF4-FFF2-40B4-BE49-F238E27FC236}">
                  <a16:creationId xmlns="" xmlns:a16="http://schemas.microsoft.com/office/drawing/2014/main" id="{001815B2-B1BE-DC46-9710-FB05F904E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3">
              <a:extLst>
                <a:ext uri="{FF2B5EF4-FFF2-40B4-BE49-F238E27FC236}">
                  <a16:creationId xmlns="" xmlns:a16="http://schemas.microsoft.com/office/drawing/2014/main" id="{B27C278E-93D6-2843-B578-B0DBBFB8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4">
              <a:extLst>
                <a:ext uri="{FF2B5EF4-FFF2-40B4-BE49-F238E27FC236}">
                  <a16:creationId xmlns="" xmlns:a16="http://schemas.microsoft.com/office/drawing/2014/main" id="{5A5F4EBA-FBC2-0E4F-BF64-D73B1ED43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5">
              <a:extLst>
                <a:ext uri="{FF2B5EF4-FFF2-40B4-BE49-F238E27FC236}">
                  <a16:creationId xmlns="" xmlns:a16="http://schemas.microsoft.com/office/drawing/2014/main" id="{476A36D7-FDD8-274E-9355-E2BE82FE4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6">
              <a:extLst>
                <a:ext uri="{FF2B5EF4-FFF2-40B4-BE49-F238E27FC236}">
                  <a16:creationId xmlns="" xmlns:a16="http://schemas.microsoft.com/office/drawing/2014/main" id="{99BD82D6-D645-4140-9A69-4522134FA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7">
              <a:extLst>
                <a:ext uri="{FF2B5EF4-FFF2-40B4-BE49-F238E27FC236}">
                  <a16:creationId xmlns="" xmlns:a16="http://schemas.microsoft.com/office/drawing/2014/main" id="{D966F075-C314-5142-9953-36D5D6BCE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8">
              <a:extLst>
                <a:ext uri="{FF2B5EF4-FFF2-40B4-BE49-F238E27FC236}">
                  <a16:creationId xmlns="" xmlns:a16="http://schemas.microsoft.com/office/drawing/2014/main" id="{55301562-0A54-6C48-AA75-B256CA06D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9">
              <a:extLst>
                <a:ext uri="{FF2B5EF4-FFF2-40B4-BE49-F238E27FC236}">
                  <a16:creationId xmlns="" xmlns:a16="http://schemas.microsoft.com/office/drawing/2014/main" id="{270C025B-E2EA-EA4D-9B7B-41EB3C0E9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10">
              <a:extLst>
                <a:ext uri="{FF2B5EF4-FFF2-40B4-BE49-F238E27FC236}">
                  <a16:creationId xmlns="" xmlns:a16="http://schemas.microsoft.com/office/drawing/2014/main" id="{1839D36A-2352-564F-93F7-32D9B5A62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11">
              <a:extLst>
                <a:ext uri="{FF2B5EF4-FFF2-40B4-BE49-F238E27FC236}">
                  <a16:creationId xmlns="" xmlns:a16="http://schemas.microsoft.com/office/drawing/2014/main" id="{94866926-FA9E-4542-A10D-492EE5468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12">
              <a:extLst>
                <a:ext uri="{FF2B5EF4-FFF2-40B4-BE49-F238E27FC236}">
                  <a16:creationId xmlns="" xmlns:a16="http://schemas.microsoft.com/office/drawing/2014/main" id="{85F45F9B-055C-D142-8F1D-6F2F45268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3">
              <a:extLst>
                <a:ext uri="{FF2B5EF4-FFF2-40B4-BE49-F238E27FC236}">
                  <a16:creationId xmlns="" xmlns:a16="http://schemas.microsoft.com/office/drawing/2014/main" id="{7102CAD2-DB55-7E4A-829F-5188C0D08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4">
              <a:extLst>
                <a:ext uri="{FF2B5EF4-FFF2-40B4-BE49-F238E27FC236}">
                  <a16:creationId xmlns="" xmlns:a16="http://schemas.microsoft.com/office/drawing/2014/main" id="{353CE64D-0F79-1E45-AFFC-963F0AA5C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5">
              <a:extLst>
                <a:ext uri="{FF2B5EF4-FFF2-40B4-BE49-F238E27FC236}">
                  <a16:creationId xmlns="" xmlns:a16="http://schemas.microsoft.com/office/drawing/2014/main" id="{EC3FCC7A-2492-5A4A-9BED-4980BF2FE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6">
              <a:extLst>
                <a:ext uri="{FF2B5EF4-FFF2-40B4-BE49-F238E27FC236}">
                  <a16:creationId xmlns="" xmlns:a16="http://schemas.microsoft.com/office/drawing/2014/main" id="{87434496-688D-554C-9AA7-A5D8D78A7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7">
              <a:extLst>
                <a:ext uri="{FF2B5EF4-FFF2-40B4-BE49-F238E27FC236}">
                  <a16:creationId xmlns="" xmlns:a16="http://schemas.microsoft.com/office/drawing/2014/main" id="{21DEC0BC-B141-2647-B7DE-7799C49BE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8">
              <a:extLst>
                <a:ext uri="{FF2B5EF4-FFF2-40B4-BE49-F238E27FC236}">
                  <a16:creationId xmlns="" xmlns:a16="http://schemas.microsoft.com/office/drawing/2014/main" id="{942A43E6-A298-F64A-BE39-71F7A26F2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9">
              <a:extLst>
                <a:ext uri="{FF2B5EF4-FFF2-40B4-BE49-F238E27FC236}">
                  <a16:creationId xmlns="" xmlns:a16="http://schemas.microsoft.com/office/drawing/2014/main" id="{1B782C4C-B35A-E44C-8632-90804C00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20">
              <a:extLst>
                <a:ext uri="{FF2B5EF4-FFF2-40B4-BE49-F238E27FC236}">
                  <a16:creationId xmlns="" xmlns:a16="http://schemas.microsoft.com/office/drawing/2014/main" id="{1EE38665-7DAA-4D4D-A513-3B453BFFD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21">
              <a:extLst>
                <a:ext uri="{FF2B5EF4-FFF2-40B4-BE49-F238E27FC236}">
                  <a16:creationId xmlns="" xmlns:a16="http://schemas.microsoft.com/office/drawing/2014/main" id="{CCA6B8E5-62E9-BA47-B39D-33F4498C3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22">
              <a:extLst>
                <a:ext uri="{FF2B5EF4-FFF2-40B4-BE49-F238E27FC236}">
                  <a16:creationId xmlns="" xmlns:a16="http://schemas.microsoft.com/office/drawing/2014/main" id="{D76310C9-1FE8-F145-95A7-953658B59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3">
              <a:extLst>
                <a:ext uri="{FF2B5EF4-FFF2-40B4-BE49-F238E27FC236}">
                  <a16:creationId xmlns="" xmlns:a16="http://schemas.microsoft.com/office/drawing/2014/main" id="{1A93D20C-899D-EC48-8284-38A40851A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4">
              <a:extLst>
                <a:ext uri="{FF2B5EF4-FFF2-40B4-BE49-F238E27FC236}">
                  <a16:creationId xmlns="" xmlns:a16="http://schemas.microsoft.com/office/drawing/2014/main" id="{C2E8D56C-4F32-F144-8747-32250C6FD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5">
              <a:extLst>
                <a:ext uri="{FF2B5EF4-FFF2-40B4-BE49-F238E27FC236}">
                  <a16:creationId xmlns="" xmlns:a16="http://schemas.microsoft.com/office/drawing/2014/main" id="{AB43CA06-F798-A942-82AF-C5D2726E9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6">
              <a:extLst>
                <a:ext uri="{FF2B5EF4-FFF2-40B4-BE49-F238E27FC236}">
                  <a16:creationId xmlns="" xmlns:a16="http://schemas.microsoft.com/office/drawing/2014/main" id="{23F155DD-43A5-804D-AE7D-F14488ED8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7">
              <a:extLst>
                <a:ext uri="{FF2B5EF4-FFF2-40B4-BE49-F238E27FC236}">
                  <a16:creationId xmlns="" xmlns:a16="http://schemas.microsoft.com/office/drawing/2014/main" id="{A6548F5E-6689-6D4E-98F9-7709BB8F9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8">
              <a:extLst>
                <a:ext uri="{FF2B5EF4-FFF2-40B4-BE49-F238E27FC236}">
                  <a16:creationId xmlns="" xmlns:a16="http://schemas.microsoft.com/office/drawing/2014/main" id="{2DEAC55C-DFA8-744B-B991-28C127EE2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9">
              <a:extLst>
                <a:ext uri="{FF2B5EF4-FFF2-40B4-BE49-F238E27FC236}">
                  <a16:creationId xmlns="" xmlns:a16="http://schemas.microsoft.com/office/drawing/2014/main" id="{0364EA03-C09E-0A41-A1C3-509C235B8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30">
              <a:extLst>
                <a:ext uri="{FF2B5EF4-FFF2-40B4-BE49-F238E27FC236}">
                  <a16:creationId xmlns="" xmlns:a16="http://schemas.microsoft.com/office/drawing/2014/main" id="{9AC5FF2A-D469-2949-9851-1BC094370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31">
              <a:extLst>
                <a:ext uri="{FF2B5EF4-FFF2-40B4-BE49-F238E27FC236}">
                  <a16:creationId xmlns="" xmlns:a16="http://schemas.microsoft.com/office/drawing/2014/main" id="{EE141244-29D9-C140-B96A-208174BA9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32">
              <a:extLst>
                <a:ext uri="{FF2B5EF4-FFF2-40B4-BE49-F238E27FC236}">
                  <a16:creationId xmlns="" xmlns:a16="http://schemas.microsoft.com/office/drawing/2014/main" id="{1379EF92-EB75-F249-9DEE-628331D0F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3">
              <a:extLst>
                <a:ext uri="{FF2B5EF4-FFF2-40B4-BE49-F238E27FC236}">
                  <a16:creationId xmlns="" xmlns:a16="http://schemas.microsoft.com/office/drawing/2014/main" id="{627E3B9E-3DF8-0149-8DA1-8DE172065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4">
              <a:extLst>
                <a:ext uri="{FF2B5EF4-FFF2-40B4-BE49-F238E27FC236}">
                  <a16:creationId xmlns="" xmlns:a16="http://schemas.microsoft.com/office/drawing/2014/main" id="{3903F45D-D09D-B040-A549-1295905A6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5">
              <a:extLst>
                <a:ext uri="{FF2B5EF4-FFF2-40B4-BE49-F238E27FC236}">
                  <a16:creationId xmlns="" xmlns:a16="http://schemas.microsoft.com/office/drawing/2014/main" id="{BFD184D6-39D2-AD4D-A0DB-9D333FD7D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6">
              <a:extLst>
                <a:ext uri="{FF2B5EF4-FFF2-40B4-BE49-F238E27FC236}">
                  <a16:creationId xmlns="" xmlns:a16="http://schemas.microsoft.com/office/drawing/2014/main" id="{0474C222-110F-D343-AD81-9CDD6D030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7">
              <a:extLst>
                <a:ext uri="{FF2B5EF4-FFF2-40B4-BE49-F238E27FC236}">
                  <a16:creationId xmlns="" xmlns:a16="http://schemas.microsoft.com/office/drawing/2014/main" id="{B9F49363-82EB-1E4C-8522-2BB11AC6E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8">
              <a:extLst>
                <a:ext uri="{FF2B5EF4-FFF2-40B4-BE49-F238E27FC236}">
                  <a16:creationId xmlns="" xmlns:a16="http://schemas.microsoft.com/office/drawing/2014/main" id="{A90FFDE8-552B-9E4A-B91B-543D2A987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9">
              <a:extLst>
                <a:ext uri="{FF2B5EF4-FFF2-40B4-BE49-F238E27FC236}">
                  <a16:creationId xmlns="" xmlns:a16="http://schemas.microsoft.com/office/drawing/2014/main" id="{8F6BE67D-4B2A-8648-B577-82BB87FDE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40">
              <a:extLst>
                <a:ext uri="{FF2B5EF4-FFF2-40B4-BE49-F238E27FC236}">
                  <a16:creationId xmlns="" xmlns:a16="http://schemas.microsoft.com/office/drawing/2014/main" id="{692BC2F1-C195-6941-8F4A-D4ABA831F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41">
              <a:extLst>
                <a:ext uri="{FF2B5EF4-FFF2-40B4-BE49-F238E27FC236}">
                  <a16:creationId xmlns="" xmlns:a16="http://schemas.microsoft.com/office/drawing/2014/main" id="{68C3882A-9037-304D-8D8A-C8EB731D7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42">
              <a:extLst>
                <a:ext uri="{FF2B5EF4-FFF2-40B4-BE49-F238E27FC236}">
                  <a16:creationId xmlns="" xmlns:a16="http://schemas.microsoft.com/office/drawing/2014/main" id="{71ECE19D-7EC9-D244-B4C4-EDE9B6E12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3">
              <a:extLst>
                <a:ext uri="{FF2B5EF4-FFF2-40B4-BE49-F238E27FC236}">
                  <a16:creationId xmlns="" xmlns:a16="http://schemas.microsoft.com/office/drawing/2014/main" id="{0828641A-ECD1-864F-9E8D-BC92A5EFD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4">
              <a:extLst>
                <a:ext uri="{FF2B5EF4-FFF2-40B4-BE49-F238E27FC236}">
                  <a16:creationId xmlns="" xmlns:a16="http://schemas.microsoft.com/office/drawing/2014/main" id="{42FC8606-7148-804C-BB63-C04DB0268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5">
              <a:extLst>
                <a:ext uri="{FF2B5EF4-FFF2-40B4-BE49-F238E27FC236}">
                  <a16:creationId xmlns="" xmlns:a16="http://schemas.microsoft.com/office/drawing/2014/main" id="{E2E52353-F777-5D47-9EAD-F6F90D266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6">
              <a:extLst>
                <a:ext uri="{FF2B5EF4-FFF2-40B4-BE49-F238E27FC236}">
                  <a16:creationId xmlns="" xmlns:a16="http://schemas.microsoft.com/office/drawing/2014/main" id="{A9F3C4FA-E702-1641-91E1-AC66FEEC6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7">
              <a:extLst>
                <a:ext uri="{FF2B5EF4-FFF2-40B4-BE49-F238E27FC236}">
                  <a16:creationId xmlns="" xmlns:a16="http://schemas.microsoft.com/office/drawing/2014/main" id="{B2EDC9F5-BFF2-634F-B6B2-7164EF9A9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8">
              <a:extLst>
                <a:ext uri="{FF2B5EF4-FFF2-40B4-BE49-F238E27FC236}">
                  <a16:creationId xmlns="" xmlns:a16="http://schemas.microsoft.com/office/drawing/2014/main" id="{EFA15BA5-D9CE-2A4A-B11E-C1086E797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9">
              <a:extLst>
                <a:ext uri="{FF2B5EF4-FFF2-40B4-BE49-F238E27FC236}">
                  <a16:creationId xmlns="" xmlns:a16="http://schemas.microsoft.com/office/drawing/2014/main" id="{2B56FFD0-6845-1743-AFD7-3F5B10E4A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50">
              <a:extLst>
                <a:ext uri="{FF2B5EF4-FFF2-40B4-BE49-F238E27FC236}">
                  <a16:creationId xmlns="" xmlns:a16="http://schemas.microsoft.com/office/drawing/2014/main" id="{A5825E7B-474C-A64C-AC98-9C3C0D256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51">
              <a:extLst>
                <a:ext uri="{FF2B5EF4-FFF2-40B4-BE49-F238E27FC236}">
                  <a16:creationId xmlns="" xmlns:a16="http://schemas.microsoft.com/office/drawing/2014/main" id="{7EE057ED-1380-9940-A88E-E17E0A39C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52">
              <a:extLst>
                <a:ext uri="{FF2B5EF4-FFF2-40B4-BE49-F238E27FC236}">
                  <a16:creationId xmlns="" xmlns:a16="http://schemas.microsoft.com/office/drawing/2014/main" id="{854B49B4-DA70-C945-89AD-6A82850A2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3">
              <a:extLst>
                <a:ext uri="{FF2B5EF4-FFF2-40B4-BE49-F238E27FC236}">
                  <a16:creationId xmlns="" xmlns:a16="http://schemas.microsoft.com/office/drawing/2014/main" id="{37234380-E398-E348-BED5-4069FC866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4">
              <a:extLst>
                <a:ext uri="{FF2B5EF4-FFF2-40B4-BE49-F238E27FC236}">
                  <a16:creationId xmlns="" xmlns:a16="http://schemas.microsoft.com/office/drawing/2014/main" id="{F23D662A-484E-B244-86D1-C8D8E10DE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5">
              <a:extLst>
                <a:ext uri="{FF2B5EF4-FFF2-40B4-BE49-F238E27FC236}">
                  <a16:creationId xmlns="" xmlns:a16="http://schemas.microsoft.com/office/drawing/2014/main" id="{6D13D2EB-4D60-CB42-9E33-32F92A033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6">
              <a:extLst>
                <a:ext uri="{FF2B5EF4-FFF2-40B4-BE49-F238E27FC236}">
                  <a16:creationId xmlns="" xmlns:a16="http://schemas.microsoft.com/office/drawing/2014/main" id="{80752837-A6A1-A34A-BB3C-69C986582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7">
              <a:extLst>
                <a:ext uri="{FF2B5EF4-FFF2-40B4-BE49-F238E27FC236}">
                  <a16:creationId xmlns="" xmlns:a16="http://schemas.microsoft.com/office/drawing/2014/main" id="{B5A1A744-E83F-034A-BD6B-5A06EE87D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8">
              <a:extLst>
                <a:ext uri="{FF2B5EF4-FFF2-40B4-BE49-F238E27FC236}">
                  <a16:creationId xmlns="" xmlns:a16="http://schemas.microsoft.com/office/drawing/2014/main" id="{CADCCD42-5D43-F649-82A2-5353F9039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9">
              <a:extLst>
                <a:ext uri="{FF2B5EF4-FFF2-40B4-BE49-F238E27FC236}">
                  <a16:creationId xmlns="" xmlns:a16="http://schemas.microsoft.com/office/drawing/2014/main" id="{D182F81E-D11E-8545-8FE5-6D6A11E03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60">
              <a:extLst>
                <a:ext uri="{FF2B5EF4-FFF2-40B4-BE49-F238E27FC236}">
                  <a16:creationId xmlns="" xmlns:a16="http://schemas.microsoft.com/office/drawing/2014/main" id="{A946EE35-88A9-D449-9C96-2450BC800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61">
              <a:extLst>
                <a:ext uri="{FF2B5EF4-FFF2-40B4-BE49-F238E27FC236}">
                  <a16:creationId xmlns="" xmlns:a16="http://schemas.microsoft.com/office/drawing/2014/main" id="{32B1F2EC-E22D-814F-8704-C693A96A7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62">
              <a:extLst>
                <a:ext uri="{FF2B5EF4-FFF2-40B4-BE49-F238E27FC236}">
                  <a16:creationId xmlns="" xmlns:a16="http://schemas.microsoft.com/office/drawing/2014/main" id="{B9F74492-2696-CC43-ACE0-D6221BED3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3">
              <a:extLst>
                <a:ext uri="{FF2B5EF4-FFF2-40B4-BE49-F238E27FC236}">
                  <a16:creationId xmlns="" xmlns:a16="http://schemas.microsoft.com/office/drawing/2014/main" id="{069CD742-E6EC-704C-B0E3-6D90BD352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4">
              <a:extLst>
                <a:ext uri="{FF2B5EF4-FFF2-40B4-BE49-F238E27FC236}">
                  <a16:creationId xmlns="" xmlns:a16="http://schemas.microsoft.com/office/drawing/2014/main" id="{8E079334-563D-9D4F-B550-6909B58DD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5">
              <a:extLst>
                <a:ext uri="{FF2B5EF4-FFF2-40B4-BE49-F238E27FC236}">
                  <a16:creationId xmlns="" xmlns:a16="http://schemas.microsoft.com/office/drawing/2014/main" id="{8ED155EB-9770-114F-BF4C-E5B5FFFD9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6">
              <a:extLst>
                <a:ext uri="{FF2B5EF4-FFF2-40B4-BE49-F238E27FC236}">
                  <a16:creationId xmlns="" xmlns:a16="http://schemas.microsoft.com/office/drawing/2014/main" id="{7C32813E-902C-3F4D-98ED-B348C7ADB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7">
              <a:extLst>
                <a:ext uri="{FF2B5EF4-FFF2-40B4-BE49-F238E27FC236}">
                  <a16:creationId xmlns="" xmlns:a16="http://schemas.microsoft.com/office/drawing/2014/main" id="{4D2B86F6-FE00-4C48-B9F0-1C9ABE7DC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8">
              <a:extLst>
                <a:ext uri="{FF2B5EF4-FFF2-40B4-BE49-F238E27FC236}">
                  <a16:creationId xmlns="" xmlns:a16="http://schemas.microsoft.com/office/drawing/2014/main" id="{4C218A19-07D3-9943-9467-C5F3349C1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9">
              <a:extLst>
                <a:ext uri="{FF2B5EF4-FFF2-40B4-BE49-F238E27FC236}">
                  <a16:creationId xmlns="" xmlns:a16="http://schemas.microsoft.com/office/drawing/2014/main" id="{A21771B6-FA9D-6A40-B81C-6550DDB5B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70">
              <a:extLst>
                <a:ext uri="{FF2B5EF4-FFF2-40B4-BE49-F238E27FC236}">
                  <a16:creationId xmlns="" xmlns:a16="http://schemas.microsoft.com/office/drawing/2014/main" id="{27FF18E2-A48B-3B42-8667-6A867F570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71">
              <a:extLst>
                <a:ext uri="{FF2B5EF4-FFF2-40B4-BE49-F238E27FC236}">
                  <a16:creationId xmlns="" xmlns:a16="http://schemas.microsoft.com/office/drawing/2014/main" id="{3A7BCB32-8CCF-6742-A43D-ACEDB8872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72">
              <a:extLst>
                <a:ext uri="{FF2B5EF4-FFF2-40B4-BE49-F238E27FC236}">
                  <a16:creationId xmlns="" xmlns:a16="http://schemas.microsoft.com/office/drawing/2014/main" id="{5C5966C8-3B72-3246-87A4-CDC1C5CCF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3">
              <a:extLst>
                <a:ext uri="{FF2B5EF4-FFF2-40B4-BE49-F238E27FC236}">
                  <a16:creationId xmlns="" xmlns:a16="http://schemas.microsoft.com/office/drawing/2014/main" id="{1ADBC6EB-2232-9941-A7CF-2CB2FF1AF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4">
              <a:extLst>
                <a:ext uri="{FF2B5EF4-FFF2-40B4-BE49-F238E27FC236}">
                  <a16:creationId xmlns="" xmlns:a16="http://schemas.microsoft.com/office/drawing/2014/main" id="{031720CE-B710-CE46-808D-18766D68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5">
              <a:extLst>
                <a:ext uri="{FF2B5EF4-FFF2-40B4-BE49-F238E27FC236}">
                  <a16:creationId xmlns="" xmlns:a16="http://schemas.microsoft.com/office/drawing/2014/main" id="{8E7D4E83-8F77-904D-B549-5488047F4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6">
              <a:extLst>
                <a:ext uri="{FF2B5EF4-FFF2-40B4-BE49-F238E27FC236}">
                  <a16:creationId xmlns="" xmlns:a16="http://schemas.microsoft.com/office/drawing/2014/main" id="{87793F03-7D52-3B4F-A57E-D41FB958B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7">
              <a:extLst>
                <a:ext uri="{FF2B5EF4-FFF2-40B4-BE49-F238E27FC236}">
                  <a16:creationId xmlns="" xmlns:a16="http://schemas.microsoft.com/office/drawing/2014/main" id="{5FCFC651-7A9F-644C-AF9B-ACED7E298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8">
              <a:extLst>
                <a:ext uri="{FF2B5EF4-FFF2-40B4-BE49-F238E27FC236}">
                  <a16:creationId xmlns="" xmlns:a16="http://schemas.microsoft.com/office/drawing/2014/main" id="{0372F63A-41A9-B84F-AC6B-DAE29DDD9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9">
              <a:extLst>
                <a:ext uri="{FF2B5EF4-FFF2-40B4-BE49-F238E27FC236}">
                  <a16:creationId xmlns="" xmlns:a16="http://schemas.microsoft.com/office/drawing/2014/main" id="{B05AFD60-BF2D-DD43-BB97-224095671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80">
              <a:extLst>
                <a:ext uri="{FF2B5EF4-FFF2-40B4-BE49-F238E27FC236}">
                  <a16:creationId xmlns="" xmlns:a16="http://schemas.microsoft.com/office/drawing/2014/main" id="{7C9A940E-2DC0-7D4A-83B7-29BC495CF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81">
              <a:extLst>
                <a:ext uri="{FF2B5EF4-FFF2-40B4-BE49-F238E27FC236}">
                  <a16:creationId xmlns="" xmlns:a16="http://schemas.microsoft.com/office/drawing/2014/main" id="{177C27A4-F2CE-4B43-9852-7C7BF4A80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82">
              <a:extLst>
                <a:ext uri="{FF2B5EF4-FFF2-40B4-BE49-F238E27FC236}">
                  <a16:creationId xmlns="" xmlns:a16="http://schemas.microsoft.com/office/drawing/2014/main" id="{BA9892B1-B6D8-774A-B4CD-6365E4CA4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3">
              <a:extLst>
                <a:ext uri="{FF2B5EF4-FFF2-40B4-BE49-F238E27FC236}">
                  <a16:creationId xmlns="" xmlns:a16="http://schemas.microsoft.com/office/drawing/2014/main" id="{F71B0769-9765-E54D-B137-761DC9BD6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4">
              <a:extLst>
                <a:ext uri="{FF2B5EF4-FFF2-40B4-BE49-F238E27FC236}">
                  <a16:creationId xmlns="" xmlns:a16="http://schemas.microsoft.com/office/drawing/2014/main" id="{C4EA7993-4E30-C949-AFCB-8F368DE0A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5">
              <a:extLst>
                <a:ext uri="{FF2B5EF4-FFF2-40B4-BE49-F238E27FC236}">
                  <a16:creationId xmlns="" xmlns:a16="http://schemas.microsoft.com/office/drawing/2014/main" id="{6C9D080E-564D-1C41-A8EB-F35361CE8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6">
              <a:extLst>
                <a:ext uri="{FF2B5EF4-FFF2-40B4-BE49-F238E27FC236}">
                  <a16:creationId xmlns="" xmlns:a16="http://schemas.microsoft.com/office/drawing/2014/main" id="{AB0E9C2F-4798-8442-AF3C-2ABC21CA5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7">
              <a:extLst>
                <a:ext uri="{FF2B5EF4-FFF2-40B4-BE49-F238E27FC236}">
                  <a16:creationId xmlns="" xmlns:a16="http://schemas.microsoft.com/office/drawing/2014/main" id="{CF3C7359-AC63-B04F-8529-3AA7EF358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8">
              <a:extLst>
                <a:ext uri="{FF2B5EF4-FFF2-40B4-BE49-F238E27FC236}">
                  <a16:creationId xmlns="" xmlns:a16="http://schemas.microsoft.com/office/drawing/2014/main" id="{5170F0C1-BA92-324A-BB99-6E20A6442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9">
              <a:extLst>
                <a:ext uri="{FF2B5EF4-FFF2-40B4-BE49-F238E27FC236}">
                  <a16:creationId xmlns="" xmlns:a16="http://schemas.microsoft.com/office/drawing/2014/main" id="{38916EC5-1FA8-BB42-B72E-721025430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90">
              <a:extLst>
                <a:ext uri="{FF2B5EF4-FFF2-40B4-BE49-F238E27FC236}">
                  <a16:creationId xmlns="" xmlns:a16="http://schemas.microsoft.com/office/drawing/2014/main" id="{CCF7BD53-E2BB-3A41-85D0-7ECC70885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91">
              <a:extLst>
                <a:ext uri="{FF2B5EF4-FFF2-40B4-BE49-F238E27FC236}">
                  <a16:creationId xmlns="" xmlns:a16="http://schemas.microsoft.com/office/drawing/2014/main" id="{CCE5DA83-8A63-FB4F-926E-4F7124C42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92">
              <a:extLst>
                <a:ext uri="{FF2B5EF4-FFF2-40B4-BE49-F238E27FC236}">
                  <a16:creationId xmlns="" xmlns:a16="http://schemas.microsoft.com/office/drawing/2014/main" id="{535AC284-4DC2-0141-A9E8-0C961C08D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3">
              <a:extLst>
                <a:ext uri="{FF2B5EF4-FFF2-40B4-BE49-F238E27FC236}">
                  <a16:creationId xmlns="" xmlns:a16="http://schemas.microsoft.com/office/drawing/2014/main" id="{C7D8F7D8-7226-104C-817B-5B417335D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4">
              <a:extLst>
                <a:ext uri="{FF2B5EF4-FFF2-40B4-BE49-F238E27FC236}">
                  <a16:creationId xmlns="" xmlns:a16="http://schemas.microsoft.com/office/drawing/2014/main" id="{A787147A-FE44-2B48-841A-92E652995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5">
              <a:extLst>
                <a:ext uri="{FF2B5EF4-FFF2-40B4-BE49-F238E27FC236}">
                  <a16:creationId xmlns="" xmlns:a16="http://schemas.microsoft.com/office/drawing/2014/main" id="{A2B76220-4E43-B74C-BE03-47446AFA7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6">
              <a:extLst>
                <a:ext uri="{FF2B5EF4-FFF2-40B4-BE49-F238E27FC236}">
                  <a16:creationId xmlns="" xmlns:a16="http://schemas.microsoft.com/office/drawing/2014/main" id="{9DBA7383-9BD4-A943-9F44-CA539759F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7">
              <a:extLst>
                <a:ext uri="{FF2B5EF4-FFF2-40B4-BE49-F238E27FC236}">
                  <a16:creationId xmlns="" xmlns:a16="http://schemas.microsoft.com/office/drawing/2014/main" id="{5ABE130D-D70B-AB4B-AFAE-4D48DAF6B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8">
              <a:extLst>
                <a:ext uri="{FF2B5EF4-FFF2-40B4-BE49-F238E27FC236}">
                  <a16:creationId xmlns="" xmlns:a16="http://schemas.microsoft.com/office/drawing/2014/main" id="{E9BBF733-9A84-5B4B-A033-73F94DEBA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9">
              <a:extLst>
                <a:ext uri="{FF2B5EF4-FFF2-40B4-BE49-F238E27FC236}">
                  <a16:creationId xmlns="" xmlns:a16="http://schemas.microsoft.com/office/drawing/2014/main" id="{C4327808-2A9A-2743-9062-716C4499B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500">
              <a:extLst>
                <a:ext uri="{FF2B5EF4-FFF2-40B4-BE49-F238E27FC236}">
                  <a16:creationId xmlns="" xmlns:a16="http://schemas.microsoft.com/office/drawing/2014/main" id="{A0F7101C-D3D9-284E-964E-D8F95005C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501">
              <a:extLst>
                <a:ext uri="{FF2B5EF4-FFF2-40B4-BE49-F238E27FC236}">
                  <a16:creationId xmlns="" xmlns:a16="http://schemas.microsoft.com/office/drawing/2014/main" id="{08416C8C-2CC0-0649-BF29-40EC06BEE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502">
              <a:extLst>
                <a:ext uri="{FF2B5EF4-FFF2-40B4-BE49-F238E27FC236}">
                  <a16:creationId xmlns="" xmlns:a16="http://schemas.microsoft.com/office/drawing/2014/main" id="{43ABAE66-C2F0-8546-A967-F3DF9561C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3">
              <a:extLst>
                <a:ext uri="{FF2B5EF4-FFF2-40B4-BE49-F238E27FC236}">
                  <a16:creationId xmlns="" xmlns:a16="http://schemas.microsoft.com/office/drawing/2014/main" id="{DA3D616D-F514-9E48-86EB-9ACA87BB8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4">
              <a:extLst>
                <a:ext uri="{FF2B5EF4-FFF2-40B4-BE49-F238E27FC236}">
                  <a16:creationId xmlns="" xmlns:a16="http://schemas.microsoft.com/office/drawing/2014/main" id="{0B9FC753-92AC-FD4D-B8F3-B0847AEC8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5">
              <a:extLst>
                <a:ext uri="{FF2B5EF4-FFF2-40B4-BE49-F238E27FC236}">
                  <a16:creationId xmlns="" xmlns:a16="http://schemas.microsoft.com/office/drawing/2014/main" id="{0D59FB9C-5715-3341-BD53-F508C5076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6">
              <a:extLst>
                <a:ext uri="{FF2B5EF4-FFF2-40B4-BE49-F238E27FC236}">
                  <a16:creationId xmlns="" xmlns:a16="http://schemas.microsoft.com/office/drawing/2014/main" id="{B060CE89-2FD7-F04F-92E0-7D20633D7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7">
              <a:extLst>
                <a:ext uri="{FF2B5EF4-FFF2-40B4-BE49-F238E27FC236}">
                  <a16:creationId xmlns="" xmlns:a16="http://schemas.microsoft.com/office/drawing/2014/main" id="{E6B5CEE9-FF4F-944F-8757-44109C95C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8">
              <a:extLst>
                <a:ext uri="{FF2B5EF4-FFF2-40B4-BE49-F238E27FC236}">
                  <a16:creationId xmlns="" xmlns:a16="http://schemas.microsoft.com/office/drawing/2014/main" id="{FCA3B740-31BE-294C-A370-AB3DDDC82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9">
              <a:extLst>
                <a:ext uri="{FF2B5EF4-FFF2-40B4-BE49-F238E27FC236}">
                  <a16:creationId xmlns="" xmlns:a16="http://schemas.microsoft.com/office/drawing/2014/main" id="{B97D1184-C1B7-9544-B048-97992139E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10">
              <a:extLst>
                <a:ext uri="{FF2B5EF4-FFF2-40B4-BE49-F238E27FC236}">
                  <a16:creationId xmlns="" xmlns:a16="http://schemas.microsoft.com/office/drawing/2014/main" id="{93109CDC-0760-5F4E-8E78-90CB7C5D1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11">
              <a:extLst>
                <a:ext uri="{FF2B5EF4-FFF2-40B4-BE49-F238E27FC236}">
                  <a16:creationId xmlns="" xmlns:a16="http://schemas.microsoft.com/office/drawing/2014/main" id="{3F4D89A7-74CD-F547-909A-EDAD9854D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12">
              <a:extLst>
                <a:ext uri="{FF2B5EF4-FFF2-40B4-BE49-F238E27FC236}">
                  <a16:creationId xmlns="" xmlns:a16="http://schemas.microsoft.com/office/drawing/2014/main" id="{8A1D3CEF-8A30-BB4E-AA35-5781B5C73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3">
              <a:extLst>
                <a:ext uri="{FF2B5EF4-FFF2-40B4-BE49-F238E27FC236}">
                  <a16:creationId xmlns="" xmlns:a16="http://schemas.microsoft.com/office/drawing/2014/main" id="{630FBEA1-4A15-E04D-859C-1F0F2898B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4">
              <a:extLst>
                <a:ext uri="{FF2B5EF4-FFF2-40B4-BE49-F238E27FC236}">
                  <a16:creationId xmlns="" xmlns:a16="http://schemas.microsoft.com/office/drawing/2014/main" id="{F1FAFB96-3B56-414E-9E0E-5D27E9CC9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5">
              <a:extLst>
                <a:ext uri="{FF2B5EF4-FFF2-40B4-BE49-F238E27FC236}">
                  <a16:creationId xmlns="" xmlns:a16="http://schemas.microsoft.com/office/drawing/2014/main" id="{4D16403F-32B6-D046-9CBC-74AE293B6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6">
              <a:extLst>
                <a:ext uri="{FF2B5EF4-FFF2-40B4-BE49-F238E27FC236}">
                  <a16:creationId xmlns="" xmlns:a16="http://schemas.microsoft.com/office/drawing/2014/main" id="{6A114FAA-1ECF-3D4E-8717-0D73587A6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7">
              <a:extLst>
                <a:ext uri="{FF2B5EF4-FFF2-40B4-BE49-F238E27FC236}">
                  <a16:creationId xmlns="" xmlns:a16="http://schemas.microsoft.com/office/drawing/2014/main" id="{22FED0C1-BC43-784A-9E46-7A5AED80B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8">
              <a:extLst>
                <a:ext uri="{FF2B5EF4-FFF2-40B4-BE49-F238E27FC236}">
                  <a16:creationId xmlns="" xmlns:a16="http://schemas.microsoft.com/office/drawing/2014/main" id="{C1F70350-192C-A14F-926C-0A1627EEF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9">
              <a:extLst>
                <a:ext uri="{FF2B5EF4-FFF2-40B4-BE49-F238E27FC236}">
                  <a16:creationId xmlns="" xmlns:a16="http://schemas.microsoft.com/office/drawing/2014/main" id="{645662B9-E011-D241-B6FD-A549DAF86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20">
              <a:extLst>
                <a:ext uri="{FF2B5EF4-FFF2-40B4-BE49-F238E27FC236}">
                  <a16:creationId xmlns="" xmlns:a16="http://schemas.microsoft.com/office/drawing/2014/main" id="{AA1A76D9-F024-6F44-ABB0-096474C99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21">
              <a:extLst>
                <a:ext uri="{FF2B5EF4-FFF2-40B4-BE49-F238E27FC236}">
                  <a16:creationId xmlns="" xmlns:a16="http://schemas.microsoft.com/office/drawing/2014/main" id="{509EC33F-4AF1-B84F-A12D-B1E785ADC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22">
              <a:extLst>
                <a:ext uri="{FF2B5EF4-FFF2-40B4-BE49-F238E27FC236}">
                  <a16:creationId xmlns="" xmlns:a16="http://schemas.microsoft.com/office/drawing/2014/main" id="{3DF8E00E-5CFC-6E43-BC6B-F4CCF5BC5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3">
              <a:extLst>
                <a:ext uri="{FF2B5EF4-FFF2-40B4-BE49-F238E27FC236}">
                  <a16:creationId xmlns="" xmlns:a16="http://schemas.microsoft.com/office/drawing/2014/main" id="{A0944108-F5C2-C84A-82F1-63C10383D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4">
              <a:extLst>
                <a:ext uri="{FF2B5EF4-FFF2-40B4-BE49-F238E27FC236}">
                  <a16:creationId xmlns="" xmlns:a16="http://schemas.microsoft.com/office/drawing/2014/main" id="{4AF3E5F5-9EC7-2F44-B91C-6D887FD5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5">
              <a:extLst>
                <a:ext uri="{FF2B5EF4-FFF2-40B4-BE49-F238E27FC236}">
                  <a16:creationId xmlns="" xmlns:a16="http://schemas.microsoft.com/office/drawing/2014/main" id="{DD4EA813-569E-D74B-9971-1C18DD08D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6">
              <a:extLst>
                <a:ext uri="{FF2B5EF4-FFF2-40B4-BE49-F238E27FC236}">
                  <a16:creationId xmlns="" xmlns:a16="http://schemas.microsoft.com/office/drawing/2014/main" id="{FD0CB884-43A4-A047-9D01-4911FA71A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7">
              <a:extLst>
                <a:ext uri="{FF2B5EF4-FFF2-40B4-BE49-F238E27FC236}">
                  <a16:creationId xmlns="" xmlns:a16="http://schemas.microsoft.com/office/drawing/2014/main" id="{DFB990F7-B550-F040-B608-45B3BAC26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8">
              <a:extLst>
                <a:ext uri="{FF2B5EF4-FFF2-40B4-BE49-F238E27FC236}">
                  <a16:creationId xmlns="" xmlns:a16="http://schemas.microsoft.com/office/drawing/2014/main" id="{4C7C73B0-95A1-814C-BFD5-9B9274F0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9">
              <a:extLst>
                <a:ext uri="{FF2B5EF4-FFF2-40B4-BE49-F238E27FC236}">
                  <a16:creationId xmlns="" xmlns:a16="http://schemas.microsoft.com/office/drawing/2014/main" id="{C0DAB0FA-9731-D443-9056-CF22DEF76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30">
              <a:extLst>
                <a:ext uri="{FF2B5EF4-FFF2-40B4-BE49-F238E27FC236}">
                  <a16:creationId xmlns="" xmlns:a16="http://schemas.microsoft.com/office/drawing/2014/main" id="{37FCE76B-DFA2-DF4C-B8E7-28521147B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31">
              <a:extLst>
                <a:ext uri="{FF2B5EF4-FFF2-40B4-BE49-F238E27FC236}">
                  <a16:creationId xmlns="" xmlns:a16="http://schemas.microsoft.com/office/drawing/2014/main" id="{0981D2BE-3AB5-2C42-B943-E99C26F79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46825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7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79A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=""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=""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277" name="Group 2">
            <a:extLst>
              <a:ext uri="{FF2B5EF4-FFF2-40B4-BE49-F238E27FC236}">
                <a16:creationId xmlns="" xmlns:a16="http://schemas.microsoft.com/office/drawing/2014/main" id="{A5C12BE7-05B5-AE41-A51B-B045C24F06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78" name="Freeform 383">
              <a:extLst>
                <a:ext uri="{FF2B5EF4-FFF2-40B4-BE49-F238E27FC236}">
                  <a16:creationId xmlns="" xmlns:a16="http://schemas.microsoft.com/office/drawing/2014/main" id="{349C656B-029C-E14A-9240-2F6669B5F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384">
              <a:extLst>
                <a:ext uri="{FF2B5EF4-FFF2-40B4-BE49-F238E27FC236}">
                  <a16:creationId xmlns="" xmlns:a16="http://schemas.microsoft.com/office/drawing/2014/main" id="{1E7C175F-0A9B-504B-A145-168E017E3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385">
              <a:extLst>
                <a:ext uri="{FF2B5EF4-FFF2-40B4-BE49-F238E27FC236}">
                  <a16:creationId xmlns="" xmlns:a16="http://schemas.microsoft.com/office/drawing/2014/main" id="{E8283173-6A8F-C147-BC8F-43A5F74B5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86">
              <a:extLst>
                <a:ext uri="{FF2B5EF4-FFF2-40B4-BE49-F238E27FC236}">
                  <a16:creationId xmlns="" xmlns:a16="http://schemas.microsoft.com/office/drawing/2014/main" id="{441DB1B6-63EA-B648-97C5-10FB05BC8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7">
              <a:extLst>
                <a:ext uri="{FF2B5EF4-FFF2-40B4-BE49-F238E27FC236}">
                  <a16:creationId xmlns="" xmlns:a16="http://schemas.microsoft.com/office/drawing/2014/main" id="{FDB72523-EFE4-9F48-8DCE-4A8E9CAD0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8">
              <a:extLst>
                <a:ext uri="{FF2B5EF4-FFF2-40B4-BE49-F238E27FC236}">
                  <a16:creationId xmlns="" xmlns:a16="http://schemas.microsoft.com/office/drawing/2014/main" id="{129BB259-33AB-0A44-917E-7F6A7E1B6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9">
              <a:extLst>
                <a:ext uri="{FF2B5EF4-FFF2-40B4-BE49-F238E27FC236}">
                  <a16:creationId xmlns="" xmlns:a16="http://schemas.microsoft.com/office/drawing/2014/main" id="{DF0A5CEE-7390-E941-BE2C-756925364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90">
              <a:extLst>
                <a:ext uri="{FF2B5EF4-FFF2-40B4-BE49-F238E27FC236}">
                  <a16:creationId xmlns="" xmlns:a16="http://schemas.microsoft.com/office/drawing/2014/main" id="{CAF0540A-D1E0-F344-AE0B-09B35FB6A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91">
              <a:extLst>
                <a:ext uri="{FF2B5EF4-FFF2-40B4-BE49-F238E27FC236}">
                  <a16:creationId xmlns="" xmlns:a16="http://schemas.microsoft.com/office/drawing/2014/main" id="{AA5B2192-8DD4-064B-BFA0-FD9C55268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2">
              <a:extLst>
                <a:ext uri="{FF2B5EF4-FFF2-40B4-BE49-F238E27FC236}">
                  <a16:creationId xmlns="" xmlns:a16="http://schemas.microsoft.com/office/drawing/2014/main" id="{4C8B6906-8AAE-4C45-8ECC-570D95DDC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3">
              <a:extLst>
                <a:ext uri="{FF2B5EF4-FFF2-40B4-BE49-F238E27FC236}">
                  <a16:creationId xmlns="" xmlns:a16="http://schemas.microsoft.com/office/drawing/2014/main" id="{9AD6FEE9-9C85-0344-ADEE-8B7CBA171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4">
              <a:extLst>
                <a:ext uri="{FF2B5EF4-FFF2-40B4-BE49-F238E27FC236}">
                  <a16:creationId xmlns="" xmlns:a16="http://schemas.microsoft.com/office/drawing/2014/main" id="{F7E220F3-6277-524F-BC48-8FB41F6B6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5">
              <a:extLst>
                <a:ext uri="{FF2B5EF4-FFF2-40B4-BE49-F238E27FC236}">
                  <a16:creationId xmlns="" xmlns:a16="http://schemas.microsoft.com/office/drawing/2014/main" id="{9DE94B6C-A799-3B4A-ABE8-89792FFAE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6">
              <a:extLst>
                <a:ext uri="{FF2B5EF4-FFF2-40B4-BE49-F238E27FC236}">
                  <a16:creationId xmlns="" xmlns:a16="http://schemas.microsoft.com/office/drawing/2014/main" id="{6770AD0B-7748-EC4C-A368-E74127122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7">
              <a:extLst>
                <a:ext uri="{FF2B5EF4-FFF2-40B4-BE49-F238E27FC236}">
                  <a16:creationId xmlns="" xmlns:a16="http://schemas.microsoft.com/office/drawing/2014/main" id="{FFED83E8-D45E-9A47-8C92-15A9325CB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8">
              <a:extLst>
                <a:ext uri="{FF2B5EF4-FFF2-40B4-BE49-F238E27FC236}">
                  <a16:creationId xmlns="" xmlns:a16="http://schemas.microsoft.com/office/drawing/2014/main" id="{B70B6542-FA84-3049-B8CC-F1087C77C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9">
              <a:extLst>
                <a:ext uri="{FF2B5EF4-FFF2-40B4-BE49-F238E27FC236}">
                  <a16:creationId xmlns="" xmlns:a16="http://schemas.microsoft.com/office/drawing/2014/main" id="{487A7F2F-5AAB-FD4A-8961-E0CCBCF15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400">
              <a:extLst>
                <a:ext uri="{FF2B5EF4-FFF2-40B4-BE49-F238E27FC236}">
                  <a16:creationId xmlns="" xmlns:a16="http://schemas.microsoft.com/office/drawing/2014/main" id="{A76D86AF-53FD-874A-8D14-1860548D7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401">
              <a:extLst>
                <a:ext uri="{FF2B5EF4-FFF2-40B4-BE49-F238E27FC236}">
                  <a16:creationId xmlns="" xmlns:a16="http://schemas.microsoft.com/office/drawing/2014/main" id="{4CEBEDB1-1F39-EC40-AAD1-18993BA9B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2">
              <a:extLst>
                <a:ext uri="{FF2B5EF4-FFF2-40B4-BE49-F238E27FC236}">
                  <a16:creationId xmlns="" xmlns:a16="http://schemas.microsoft.com/office/drawing/2014/main" id="{E8DC679C-B51D-7B4A-AA00-10AA1EA46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3">
              <a:extLst>
                <a:ext uri="{FF2B5EF4-FFF2-40B4-BE49-F238E27FC236}">
                  <a16:creationId xmlns="" xmlns:a16="http://schemas.microsoft.com/office/drawing/2014/main" id="{54BFE2CD-D7A9-F144-84E3-ED0DF3DC8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4">
              <a:extLst>
                <a:ext uri="{FF2B5EF4-FFF2-40B4-BE49-F238E27FC236}">
                  <a16:creationId xmlns="" xmlns:a16="http://schemas.microsoft.com/office/drawing/2014/main" id="{77191E9F-3E6D-674E-966B-8C0088262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5">
              <a:extLst>
                <a:ext uri="{FF2B5EF4-FFF2-40B4-BE49-F238E27FC236}">
                  <a16:creationId xmlns="" xmlns:a16="http://schemas.microsoft.com/office/drawing/2014/main" id="{5DE400E0-89A0-5245-B735-F9B9D589F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6">
              <a:extLst>
                <a:ext uri="{FF2B5EF4-FFF2-40B4-BE49-F238E27FC236}">
                  <a16:creationId xmlns="" xmlns:a16="http://schemas.microsoft.com/office/drawing/2014/main" id="{B871BAFC-F960-6347-A576-E13B1CEC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7">
              <a:extLst>
                <a:ext uri="{FF2B5EF4-FFF2-40B4-BE49-F238E27FC236}">
                  <a16:creationId xmlns="" xmlns:a16="http://schemas.microsoft.com/office/drawing/2014/main" id="{C6FB4709-D0D4-524E-A5B9-3CB5D0FB4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8">
              <a:extLst>
                <a:ext uri="{FF2B5EF4-FFF2-40B4-BE49-F238E27FC236}">
                  <a16:creationId xmlns="" xmlns:a16="http://schemas.microsoft.com/office/drawing/2014/main" id="{6F324460-E3BC-0045-AF86-C807017A9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9">
              <a:extLst>
                <a:ext uri="{FF2B5EF4-FFF2-40B4-BE49-F238E27FC236}">
                  <a16:creationId xmlns="" xmlns:a16="http://schemas.microsoft.com/office/drawing/2014/main" id="{98A805D3-B07D-E94E-913A-9A65E68A9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10">
              <a:extLst>
                <a:ext uri="{FF2B5EF4-FFF2-40B4-BE49-F238E27FC236}">
                  <a16:creationId xmlns="" xmlns:a16="http://schemas.microsoft.com/office/drawing/2014/main" id="{772705E9-E778-2D4E-8F38-86862AA4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11">
              <a:extLst>
                <a:ext uri="{FF2B5EF4-FFF2-40B4-BE49-F238E27FC236}">
                  <a16:creationId xmlns="" xmlns:a16="http://schemas.microsoft.com/office/drawing/2014/main" id="{81289D94-E3FF-EC45-9C2B-8BB7192A0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2">
              <a:extLst>
                <a:ext uri="{FF2B5EF4-FFF2-40B4-BE49-F238E27FC236}">
                  <a16:creationId xmlns="" xmlns:a16="http://schemas.microsoft.com/office/drawing/2014/main" id="{387E2C92-1A95-0746-8259-FA149D5D4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3">
              <a:extLst>
                <a:ext uri="{FF2B5EF4-FFF2-40B4-BE49-F238E27FC236}">
                  <a16:creationId xmlns="" xmlns:a16="http://schemas.microsoft.com/office/drawing/2014/main" id="{1DB650D6-D406-6549-80CD-F7974BF36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4">
              <a:extLst>
                <a:ext uri="{FF2B5EF4-FFF2-40B4-BE49-F238E27FC236}">
                  <a16:creationId xmlns="" xmlns:a16="http://schemas.microsoft.com/office/drawing/2014/main" id="{3E843EE1-CFC7-D842-88E9-A0F1DE557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5">
              <a:extLst>
                <a:ext uri="{FF2B5EF4-FFF2-40B4-BE49-F238E27FC236}">
                  <a16:creationId xmlns="" xmlns:a16="http://schemas.microsoft.com/office/drawing/2014/main" id="{B643639A-8845-9040-B6A0-3FCC56A3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6">
              <a:extLst>
                <a:ext uri="{FF2B5EF4-FFF2-40B4-BE49-F238E27FC236}">
                  <a16:creationId xmlns="" xmlns:a16="http://schemas.microsoft.com/office/drawing/2014/main" id="{BF6D8D75-7C18-454F-B73B-0D11BCB1B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7">
              <a:extLst>
                <a:ext uri="{FF2B5EF4-FFF2-40B4-BE49-F238E27FC236}">
                  <a16:creationId xmlns="" xmlns:a16="http://schemas.microsoft.com/office/drawing/2014/main" id="{4996D802-6A72-E44D-8234-2EB86A78E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8">
              <a:extLst>
                <a:ext uri="{FF2B5EF4-FFF2-40B4-BE49-F238E27FC236}">
                  <a16:creationId xmlns="" xmlns:a16="http://schemas.microsoft.com/office/drawing/2014/main" id="{BE847397-6636-3348-98AD-D4CDEA799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9">
              <a:extLst>
                <a:ext uri="{FF2B5EF4-FFF2-40B4-BE49-F238E27FC236}">
                  <a16:creationId xmlns="" xmlns:a16="http://schemas.microsoft.com/office/drawing/2014/main" id="{90E0EC63-8593-5442-A833-357BD86F1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20">
              <a:extLst>
                <a:ext uri="{FF2B5EF4-FFF2-40B4-BE49-F238E27FC236}">
                  <a16:creationId xmlns="" xmlns:a16="http://schemas.microsoft.com/office/drawing/2014/main" id="{F81E18AE-65E7-F842-8B10-087EC0F95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21">
              <a:extLst>
                <a:ext uri="{FF2B5EF4-FFF2-40B4-BE49-F238E27FC236}">
                  <a16:creationId xmlns="" xmlns:a16="http://schemas.microsoft.com/office/drawing/2014/main" id="{699ABA78-90D4-0B40-A76F-979852301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2">
              <a:extLst>
                <a:ext uri="{FF2B5EF4-FFF2-40B4-BE49-F238E27FC236}">
                  <a16:creationId xmlns="" xmlns:a16="http://schemas.microsoft.com/office/drawing/2014/main" id="{A7028DEB-2161-6E40-B361-4DA4C6F00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3">
              <a:extLst>
                <a:ext uri="{FF2B5EF4-FFF2-40B4-BE49-F238E27FC236}">
                  <a16:creationId xmlns="" xmlns:a16="http://schemas.microsoft.com/office/drawing/2014/main" id="{A12034AB-3366-074C-8A07-E57614C61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4">
              <a:extLst>
                <a:ext uri="{FF2B5EF4-FFF2-40B4-BE49-F238E27FC236}">
                  <a16:creationId xmlns="" xmlns:a16="http://schemas.microsoft.com/office/drawing/2014/main" id="{6B9F62CB-B4F0-314D-9DDA-AA7ED85EB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5">
              <a:extLst>
                <a:ext uri="{FF2B5EF4-FFF2-40B4-BE49-F238E27FC236}">
                  <a16:creationId xmlns="" xmlns:a16="http://schemas.microsoft.com/office/drawing/2014/main" id="{82F70703-6FBF-844F-A02D-0ED68653A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6">
              <a:extLst>
                <a:ext uri="{FF2B5EF4-FFF2-40B4-BE49-F238E27FC236}">
                  <a16:creationId xmlns="" xmlns:a16="http://schemas.microsoft.com/office/drawing/2014/main" id="{C85D7DB4-82C5-8044-B5E1-2205199EB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7">
              <a:extLst>
                <a:ext uri="{FF2B5EF4-FFF2-40B4-BE49-F238E27FC236}">
                  <a16:creationId xmlns="" xmlns:a16="http://schemas.microsoft.com/office/drawing/2014/main" id="{C951243D-075C-8A4C-B062-D5CD845E9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8">
              <a:extLst>
                <a:ext uri="{FF2B5EF4-FFF2-40B4-BE49-F238E27FC236}">
                  <a16:creationId xmlns="" xmlns:a16="http://schemas.microsoft.com/office/drawing/2014/main" id="{CA534BF4-0FD8-2F46-9D24-5022983D4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9">
              <a:extLst>
                <a:ext uri="{FF2B5EF4-FFF2-40B4-BE49-F238E27FC236}">
                  <a16:creationId xmlns="" xmlns:a16="http://schemas.microsoft.com/office/drawing/2014/main" id="{040D9D00-BEC2-EB43-9C78-3CB004C4C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30">
              <a:extLst>
                <a:ext uri="{FF2B5EF4-FFF2-40B4-BE49-F238E27FC236}">
                  <a16:creationId xmlns="" xmlns:a16="http://schemas.microsoft.com/office/drawing/2014/main" id="{0DB1F99C-5DD5-B746-845B-A04014982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31">
              <a:extLst>
                <a:ext uri="{FF2B5EF4-FFF2-40B4-BE49-F238E27FC236}">
                  <a16:creationId xmlns="" xmlns:a16="http://schemas.microsoft.com/office/drawing/2014/main" id="{672BE3EE-9B7E-894D-BA62-44490BE01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2">
              <a:extLst>
                <a:ext uri="{FF2B5EF4-FFF2-40B4-BE49-F238E27FC236}">
                  <a16:creationId xmlns="" xmlns:a16="http://schemas.microsoft.com/office/drawing/2014/main" id="{83A9C63C-0378-AD46-9F55-722029AF7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3">
              <a:extLst>
                <a:ext uri="{FF2B5EF4-FFF2-40B4-BE49-F238E27FC236}">
                  <a16:creationId xmlns="" xmlns:a16="http://schemas.microsoft.com/office/drawing/2014/main" id="{9AE235D0-1413-524C-BE40-7AB2DA0D6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4">
              <a:extLst>
                <a:ext uri="{FF2B5EF4-FFF2-40B4-BE49-F238E27FC236}">
                  <a16:creationId xmlns="" xmlns:a16="http://schemas.microsoft.com/office/drawing/2014/main" id="{991FDF79-30CC-EF4B-BF98-1D25A42E9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5">
              <a:extLst>
                <a:ext uri="{FF2B5EF4-FFF2-40B4-BE49-F238E27FC236}">
                  <a16:creationId xmlns="" xmlns:a16="http://schemas.microsoft.com/office/drawing/2014/main" id="{C0732609-9776-D24A-A4BB-738277307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6">
              <a:extLst>
                <a:ext uri="{FF2B5EF4-FFF2-40B4-BE49-F238E27FC236}">
                  <a16:creationId xmlns="" xmlns:a16="http://schemas.microsoft.com/office/drawing/2014/main" id="{DCA19A08-131B-C047-B04B-B745A80FE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7">
              <a:extLst>
                <a:ext uri="{FF2B5EF4-FFF2-40B4-BE49-F238E27FC236}">
                  <a16:creationId xmlns="" xmlns:a16="http://schemas.microsoft.com/office/drawing/2014/main" id="{1FCD2C74-BE66-0645-8FAD-FB7A13A20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8">
              <a:extLst>
                <a:ext uri="{FF2B5EF4-FFF2-40B4-BE49-F238E27FC236}">
                  <a16:creationId xmlns="" xmlns:a16="http://schemas.microsoft.com/office/drawing/2014/main" id="{3F006713-8A43-7548-8B5F-D95DB01FE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9">
              <a:extLst>
                <a:ext uri="{FF2B5EF4-FFF2-40B4-BE49-F238E27FC236}">
                  <a16:creationId xmlns="" xmlns:a16="http://schemas.microsoft.com/office/drawing/2014/main" id="{C6131031-68E0-7147-94F6-0CF711BCE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40">
              <a:extLst>
                <a:ext uri="{FF2B5EF4-FFF2-40B4-BE49-F238E27FC236}">
                  <a16:creationId xmlns="" xmlns:a16="http://schemas.microsoft.com/office/drawing/2014/main" id="{F2CA6B97-A81E-E849-8269-65DB78C63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41">
              <a:extLst>
                <a:ext uri="{FF2B5EF4-FFF2-40B4-BE49-F238E27FC236}">
                  <a16:creationId xmlns="" xmlns:a16="http://schemas.microsoft.com/office/drawing/2014/main" id="{41A74739-93B0-2940-952F-7540AE319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2">
              <a:extLst>
                <a:ext uri="{FF2B5EF4-FFF2-40B4-BE49-F238E27FC236}">
                  <a16:creationId xmlns="" xmlns:a16="http://schemas.microsoft.com/office/drawing/2014/main" id="{A456B4E0-88F5-544E-8B25-3E005D775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3">
              <a:extLst>
                <a:ext uri="{FF2B5EF4-FFF2-40B4-BE49-F238E27FC236}">
                  <a16:creationId xmlns="" xmlns:a16="http://schemas.microsoft.com/office/drawing/2014/main" id="{EA79D02F-1973-E143-BA50-C4BAD14D2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4">
              <a:extLst>
                <a:ext uri="{FF2B5EF4-FFF2-40B4-BE49-F238E27FC236}">
                  <a16:creationId xmlns="" xmlns:a16="http://schemas.microsoft.com/office/drawing/2014/main" id="{D948E001-52E0-E640-9889-B0329B501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5">
              <a:extLst>
                <a:ext uri="{FF2B5EF4-FFF2-40B4-BE49-F238E27FC236}">
                  <a16:creationId xmlns="" xmlns:a16="http://schemas.microsoft.com/office/drawing/2014/main" id="{450C5CE8-3E4F-F94E-9462-513EF335C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6">
              <a:extLst>
                <a:ext uri="{FF2B5EF4-FFF2-40B4-BE49-F238E27FC236}">
                  <a16:creationId xmlns="" xmlns:a16="http://schemas.microsoft.com/office/drawing/2014/main" id="{04314105-C826-2643-BF11-6611781DA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7">
              <a:extLst>
                <a:ext uri="{FF2B5EF4-FFF2-40B4-BE49-F238E27FC236}">
                  <a16:creationId xmlns="" xmlns:a16="http://schemas.microsoft.com/office/drawing/2014/main" id="{F2926350-380A-C24E-9E52-B8CABF1C9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8">
              <a:extLst>
                <a:ext uri="{FF2B5EF4-FFF2-40B4-BE49-F238E27FC236}">
                  <a16:creationId xmlns="" xmlns:a16="http://schemas.microsoft.com/office/drawing/2014/main" id="{934076B2-39E9-F144-A4F7-6F7630408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9">
              <a:extLst>
                <a:ext uri="{FF2B5EF4-FFF2-40B4-BE49-F238E27FC236}">
                  <a16:creationId xmlns="" xmlns:a16="http://schemas.microsoft.com/office/drawing/2014/main" id="{2308E7A3-8F40-7942-88B9-50608FF98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50">
              <a:extLst>
                <a:ext uri="{FF2B5EF4-FFF2-40B4-BE49-F238E27FC236}">
                  <a16:creationId xmlns="" xmlns:a16="http://schemas.microsoft.com/office/drawing/2014/main" id="{70337163-A4DE-1049-9236-4A2586F55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51">
              <a:extLst>
                <a:ext uri="{FF2B5EF4-FFF2-40B4-BE49-F238E27FC236}">
                  <a16:creationId xmlns="" xmlns:a16="http://schemas.microsoft.com/office/drawing/2014/main" id="{E82F6496-053B-8741-AC9C-A16CBE48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2">
              <a:extLst>
                <a:ext uri="{FF2B5EF4-FFF2-40B4-BE49-F238E27FC236}">
                  <a16:creationId xmlns="" xmlns:a16="http://schemas.microsoft.com/office/drawing/2014/main" id="{C3A66D4F-5214-C44B-8465-C38C8A251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3">
              <a:extLst>
                <a:ext uri="{FF2B5EF4-FFF2-40B4-BE49-F238E27FC236}">
                  <a16:creationId xmlns="" xmlns:a16="http://schemas.microsoft.com/office/drawing/2014/main" id="{7599720D-C3AC-8E44-8D6F-B8891F545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4">
              <a:extLst>
                <a:ext uri="{FF2B5EF4-FFF2-40B4-BE49-F238E27FC236}">
                  <a16:creationId xmlns="" xmlns:a16="http://schemas.microsoft.com/office/drawing/2014/main" id="{2EB43885-C854-3C47-8937-CDC0B1FB5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5">
              <a:extLst>
                <a:ext uri="{FF2B5EF4-FFF2-40B4-BE49-F238E27FC236}">
                  <a16:creationId xmlns="" xmlns:a16="http://schemas.microsoft.com/office/drawing/2014/main" id="{42E35710-4B73-C446-B461-63AEFFAB5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6">
              <a:extLst>
                <a:ext uri="{FF2B5EF4-FFF2-40B4-BE49-F238E27FC236}">
                  <a16:creationId xmlns="" xmlns:a16="http://schemas.microsoft.com/office/drawing/2014/main" id="{A1ABE792-545E-1045-B510-4B1902F46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7">
              <a:extLst>
                <a:ext uri="{FF2B5EF4-FFF2-40B4-BE49-F238E27FC236}">
                  <a16:creationId xmlns="" xmlns:a16="http://schemas.microsoft.com/office/drawing/2014/main" id="{DCDAB51A-9505-604A-8489-2915AF18E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8">
              <a:extLst>
                <a:ext uri="{FF2B5EF4-FFF2-40B4-BE49-F238E27FC236}">
                  <a16:creationId xmlns="" xmlns:a16="http://schemas.microsoft.com/office/drawing/2014/main" id="{E1BEF867-03BC-264C-A58D-461DA3283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9">
              <a:extLst>
                <a:ext uri="{FF2B5EF4-FFF2-40B4-BE49-F238E27FC236}">
                  <a16:creationId xmlns="" xmlns:a16="http://schemas.microsoft.com/office/drawing/2014/main" id="{91FBD26A-5132-234E-B3DA-994C0A321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60">
              <a:extLst>
                <a:ext uri="{FF2B5EF4-FFF2-40B4-BE49-F238E27FC236}">
                  <a16:creationId xmlns="" xmlns:a16="http://schemas.microsoft.com/office/drawing/2014/main" id="{0E8C41BF-6612-AF45-B6E5-1C967ACF3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61">
              <a:extLst>
                <a:ext uri="{FF2B5EF4-FFF2-40B4-BE49-F238E27FC236}">
                  <a16:creationId xmlns="" xmlns:a16="http://schemas.microsoft.com/office/drawing/2014/main" id="{5B157A74-A4C8-7A48-99C0-A73C629DD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2">
              <a:extLst>
                <a:ext uri="{FF2B5EF4-FFF2-40B4-BE49-F238E27FC236}">
                  <a16:creationId xmlns="" xmlns:a16="http://schemas.microsoft.com/office/drawing/2014/main" id="{A7232220-3754-8B4E-A764-F69624F1D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3">
              <a:extLst>
                <a:ext uri="{FF2B5EF4-FFF2-40B4-BE49-F238E27FC236}">
                  <a16:creationId xmlns="" xmlns:a16="http://schemas.microsoft.com/office/drawing/2014/main" id="{401EC84F-DBAB-644B-9004-0BB08FBF3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4">
              <a:extLst>
                <a:ext uri="{FF2B5EF4-FFF2-40B4-BE49-F238E27FC236}">
                  <a16:creationId xmlns="" xmlns:a16="http://schemas.microsoft.com/office/drawing/2014/main" id="{2ACBE065-8715-8A4D-8286-6F49E6722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5">
              <a:extLst>
                <a:ext uri="{FF2B5EF4-FFF2-40B4-BE49-F238E27FC236}">
                  <a16:creationId xmlns="" xmlns:a16="http://schemas.microsoft.com/office/drawing/2014/main" id="{7DC5A93E-BFFD-944D-9AE6-51CF49BA6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6">
              <a:extLst>
                <a:ext uri="{FF2B5EF4-FFF2-40B4-BE49-F238E27FC236}">
                  <a16:creationId xmlns="" xmlns:a16="http://schemas.microsoft.com/office/drawing/2014/main" id="{09B54C46-D932-F54D-9735-B044B706C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7">
              <a:extLst>
                <a:ext uri="{FF2B5EF4-FFF2-40B4-BE49-F238E27FC236}">
                  <a16:creationId xmlns="" xmlns:a16="http://schemas.microsoft.com/office/drawing/2014/main" id="{E24755C4-0E3A-5E42-9585-3D4320A58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8">
              <a:extLst>
                <a:ext uri="{FF2B5EF4-FFF2-40B4-BE49-F238E27FC236}">
                  <a16:creationId xmlns="" xmlns:a16="http://schemas.microsoft.com/office/drawing/2014/main" id="{9FFBB3B3-40AB-B149-92A1-4DF232644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9">
              <a:extLst>
                <a:ext uri="{FF2B5EF4-FFF2-40B4-BE49-F238E27FC236}">
                  <a16:creationId xmlns="" xmlns:a16="http://schemas.microsoft.com/office/drawing/2014/main" id="{C7276200-C93F-104E-8052-1CC24593D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70">
              <a:extLst>
                <a:ext uri="{FF2B5EF4-FFF2-40B4-BE49-F238E27FC236}">
                  <a16:creationId xmlns="" xmlns:a16="http://schemas.microsoft.com/office/drawing/2014/main" id="{FA7D4330-7B30-8849-91D7-88E28F36E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71">
              <a:extLst>
                <a:ext uri="{FF2B5EF4-FFF2-40B4-BE49-F238E27FC236}">
                  <a16:creationId xmlns="" xmlns:a16="http://schemas.microsoft.com/office/drawing/2014/main" id="{8F66B271-2A8B-D240-8FEF-1908683DC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2">
              <a:extLst>
                <a:ext uri="{FF2B5EF4-FFF2-40B4-BE49-F238E27FC236}">
                  <a16:creationId xmlns="" xmlns:a16="http://schemas.microsoft.com/office/drawing/2014/main" id="{3181A32D-CE1B-3D43-875B-89F6181F5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3">
              <a:extLst>
                <a:ext uri="{FF2B5EF4-FFF2-40B4-BE49-F238E27FC236}">
                  <a16:creationId xmlns="" xmlns:a16="http://schemas.microsoft.com/office/drawing/2014/main" id="{F6A4C9D9-E191-DF4C-A5F2-A6CEC03F9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4">
              <a:extLst>
                <a:ext uri="{FF2B5EF4-FFF2-40B4-BE49-F238E27FC236}">
                  <a16:creationId xmlns="" xmlns:a16="http://schemas.microsoft.com/office/drawing/2014/main" id="{2A360CEB-5E0E-3446-896F-67AEDF5E0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5">
              <a:extLst>
                <a:ext uri="{FF2B5EF4-FFF2-40B4-BE49-F238E27FC236}">
                  <a16:creationId xmlns="" xmlns:a16="http://schemas.microsoft.com/office/drawing/2014/main" id="{EFDEBB9B-C3C3-734C-A55B-EA75337FD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6">
              <a:extLst>
                <a:ext uri="{FF2B5EF4-FFF2-40B4-BE49-F238E27FC236}">
                  <a16:creationId xmlns="" xmlns:a16="http://schemas.microsoft.com/office/drawing/2014/main" id="{A8877756-1E48-8B40-A4DC-1311851F2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7">
              <a:extLst>
                <a:ext uri="{FF2B5EF4-FFF2-40B4-BE49-F238E27FC236}">
                  <a16:creationId xmlns="" xmlns:a16="http://schemas.microsoft.com/office/drawing/2014/main" id="{E39E7B36-9A9D-E547-BA1D-41F1B5058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8">
              <a:extLst>
                <a:ext uri="{FF2B5EF4-FFF2-40B4-BE49-F238E27FC236}">
                  <a16:creationId xmlns="" xmlns:a16="http://schemas.microsoft.com/office/drawing/2014/main" id="{053F8B93-9CA0-B742-9531-9D3DD63E4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9">
              <a:extLst>
                <a:ext uri="{FF2B5EF4-FFF2-40B4-BE49-F238E27FC236}">
                  <a16:creationId xmlns="" xmlns:a16="http://schemas.microsoft.com/office/drawing/2014/main" id="{612685C6-2BE3-6946-AB06-BFF967D14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80">
              <a:extLst>
                <a:ext uri="{FF2B5EF4-FFF2-40B4-BE49-F238E27FC236}">
                  <a16:creationId xmlns="" xmlns:a16="http://schemas.microsoft.com/office/drawing/2014/main" id="{55B92466-94E2-B54A-9219-DCFFA39A0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81">
              <a:extLst>
                <a:ext uri="{FF2B5EF4-FFF2-40B4-BE49-F238E27FC236}">
                  <a16:creationId xmlns="" xmlns:a16="http://schemas.microsoft.com/office/drawing/2014/main" id="{145A8455-3DED-A44D-B29A-03D0D7422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2">
              <a:extLst>
                <a:ext uri="{FF2B5EF4-FFF2-40B4-BE49-F238E27FC236}">
                  <a16:creationId xmlns="" xmlns:a16="http://schemas.microsoft.com/office/drawing/2014/main" id="{92840582-089D-314D-A1C0-569BC586E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3">
              <a:extLst>
                <a:ext uri="{FF2B5EF4-FFF2-40B4-BE49-F238E27FC236}">
                  <a16:creationId xmlns="" xmlns:a16="http://schemas.microsoft.com/office/drawing/2014/main" id="{6191D352-2CBD-0443-8A6A-99640E0A1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4">
              <a:extLst>
                <a:ext uri="{FF2B5EF4-FFF2-40B4-BE49-F238E27FC236}">
                  <a16:creationId xmlns="" xmlns:a16="http://schemas.microsoft.com/office/drawing/2014/main" id="{81D642CA-9EC6-9D4A-8296-6C2FA89EF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5">
              <a:extLst>
                <a:ext uri="{FF2B5EF4-FFF2-40B4-BE49-F238E27FC236}">
                  <a16:creationId xmlns="" xmlns:a16="http://schemas.microsoft.com/office/drawing/2014/main" id="{AF02B299-094E-1447-ABAB-34F5CF663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6">
              <a:extLst>
                <a:ext uri="{FF2B5EF4-FFF2-40B4-BE49-F238E27FC236}">
                  <a16:creationId xmlns="" xmlns:a16="http://schemas.microsoft.com/office/drawing/2014/main" id="{8BC0528C-3007-0745-8122-5FC8B2FDB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7">
              <a:extLst>
                <a:ext uri="{FF2B5EF4-FFF2-40B4-BE49-F238E27FC236}">
                  <a16:creationId xmlns="" xmlns:a16="http://schemas.microsoft.com/office/drawing/2014/main" id="{E28932EA-5FB0-3C4A-B2A5-000BED4B3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8">
              <a:extLst>
                <a:ext uri="{FF2B5EF4-FFF2-40B4-BE49-F238E27FC236}">
                  <a16:creationId xmlns="" xmlns:a16="http://schemas.microsoft.com/office/drawing/2014/main" id="{52ED4304-0044-574E-AB4A-7130DD519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9">
              <a:extLst>
                <a:ext uri="{FF2B5EF4-FFF2-40B4-BE49-F238E27FC236}">
                  <a16:creationId xmlns="" xmlns:a16="http://schemas.microsoft.com/office/drawing/2014/main" id="{9891FA24-48EC-CC49-8953-2CB6AC7CF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90">
              <a:extLst>
                <a:ext uri="{FF2B5EF4-FFF2-40B4-BE49-F238E27FC236}">
                  <a16:creationId xmlns="" xmlns:a16="http://schemas.microsoft.com/office/drawing/2014/main" id="{084EA0D7-147B-C341-9D83-9EDFFFDCB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91">
              <a:extLst>
                <a:ext uri="{FF2B5EF4-FFF2-40B4-BE49-F238E27FC236}">
                  <a16:creationId xmlns="" xmlns:a16="http://schemas.microsoft.com/office/drawing/2014/main" id="{17D04B68-1A43-234A-A85C-D342B5DBA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2">
              <a:extLst>
                <a:ext uri="{FF2B5EF4-FFF2-40B4-BE49-F238E27FC236}">
                  <a16:creationId xmlns="" xmlns:a16="http://schemas.microsoft.com/office/drawing/2014/main" id="{1FC4624E-7F7E-864A-AC96-D5FC03FF9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3">
              <a:extLst>
                <a:ext uri="{FF2B5EF4-FFF2-40B4-BE49-F238E27FC236}">
                  <a16:creationId xmlns="" xmlns:a16="http://schemas.microsoft.com/office/drawing/2014/main" id="{51D1D1CF-C993-E84D-8078-0A7CC74A9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4">
              <a:extLst>
                <a:ext uri="{FF2B5EF4-FFF2-40B4-BE49-F238E27FC236}">
                  <a16:creationId xmlns="" xmlns:a16="http://schemas.microsoft.com/office/drawing/2014/main" id="{87C47238-C49F-2E4D-A1AA-8681581F7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5">
              <a:extLst>
                <a:ext uri="{FF2B5EF4-FFF2-40B4-BE49-F238E27FC236}">
                  <a16:creationId xmlns="" xmlns:a16="http://schemas.microsoft.com/office/drawing/2014/main" id="{9FA2F217-35DC-734E-91DF-2F1F29350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6">
              <a:extLst>
                <a:ext uri="{FF2B5EF4-FFF2-40B4-BE49-F238E27FC236}">
                  <a16:creationId xmlns="" xmlns:a16="http://schemas.microsoft.com/office/drawing/2014/main" id="{702CD7B3-F059-4D44-A23E-4CABBBD78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7">
              <a:extLst>
                <a:ext uri="{FF2B5EF4-FFF2-40B4-BE49-F238E27FC236}">
                  <a16:creationId xmlns="" xmlns:a16="http://schemas.microsoft.com/office/drawing/2014/main" id="{DC30939E-939A-2047-A6DA-BE089B6EB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8">
              <a:extLst>
                <a:ext uri="{FF2B5EF4-FFF2-40B4-BE49-F238E27FC236}">
                  <a16:creationId xmlns="" xmlns:a16="http://schemas.microsoft.com/office/drawing/2014/main" id="{628CDD07-CF2B-9F4C-B365-912BE66F7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9">
              <a:extLst>
                <a:ext uri="{FF2B5EF4-FFF2-40B4-BE49-F238E27FC236}">
                  <a16:creationId xmlns="" xmlns:a16="http://schemas.microsoft.com/office/drawing/2014/main" id="{5017B13F-1C6C-A14F-95E1-D9EE39D6C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500">
              <a:extLst>
                <a:ext uri="{FF2B5EF4-FFF2-40B4-BE49-F238E27FC236}">
                  <a16:creationId xmlns="" xmlns:a16="http://schemas.microsoft.com/office/drawing/2014/main" id="{068A7896-7D52-6148-B3B0-806108A68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501">
              <a:extLst>
                <a:ext uri="{FF2B5EF4-FFF2-40B4-BE49-F238E27FC236}">
                  <a16:creationId xmlns="" xmlns:a16="http://schemas.microsoft.com/office/drawing/2014/main" id="{EBD84ABC-7FBD-9746-8EBC-2867BDD99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2">
              <a:extLst>
                <a:ext uri="{FF2B5EF4-FFF2-40B4-BE49-F238E27FC236}">
                  <a16:creationId xmlns="" xmlns:a16="http://schemas.microsoft.com/office/drawing/2014/main" id="{0E5A014F-B9C8-DB4F-AAF5-3BAC9FD2C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3">
              <a:extLst>
                <a:ext uri="{FF2B5EF4-FFF2-40B4-BE49-F238E27FC236}">
                  <a16:creationId xmlns="" xmlns:a16="http://schemas.microsoft.com/office/drawing/2014/main" id="{B7F3F21E-AFEA-6149-A48B-E461B8B26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4">
              <a:extLst>
                <a:ext uri="{FF2B5EF4-FFF2-40B4-BE49-F238E27FC236}">
                  <a16:creationId xmlns="" xmlns:a16="http://schemas.microsoft.com/office/drawing/2014/main" id="{E1860245-9166-1749-84F8-33B979747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5">
              <a:extLst>
                <a:ext uri="{FF2B5EF4-FFF2-40B4-BE49-F238E27FC236}">
                  <a16:creationId xmlns="" xmlns:a16="http://schemas.microsoft.com/office/drawing/2014/main" id="{026CE77F-049B-D043-ABAC-DDD0928FE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6">
              <a:extLst>
                <a:ext uri="{FF2B5EF4-FFF2-40B4-BE49-F238E27FC236}">
                  <a16:creationId xmlns="" xmlns:a16="http://schemas.microsoft.com/office/drawing/2014/main" id="{A6BB0DF4-793D-9F40-844A-D27525C10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7">
              <a:extLst>
                <a:ext uri="{FF2B5EF4-FFF2-40B4-BE49-F238E27FC236}">
                  <a16:creationId xmlns="" xmlns:a16="http://schemas.microsoft.com/office/drawing/2014/main" id="{18BEC67F-71B2-3242-B61A-5A11E3970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8">
              <a:extLst>
                <a:ext uri="{FF2B5EF4-FFF2-40B4-BE49-F238E27FC236}">
                  <a16:creationId xmlns="" xmlns:a16="http://schemas.microsoft.com/office/drawing/2014/main" id="{2386EAD0-9F60-0648-A96C-E11D8D23E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9">
              <a:extLst>
                <a:ext uri="{FF2B5EF4-FFF2-40B4-BE49-F238E27FC236}">
                  <a16:creationId xmlns="" xmlns:a16="http://schemas.microsoft.com/office/drawing/2014/main" id="{C24F03C1-627B-754A-909A-BBE3D35A6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10">
              <a:extLst>
                <a:ext uri="{FF2B5EF4-FFF2-40B4-BE49-F238E27FC236}">
                  <a16:creationId xmlns="" xmlns:a16="http://schemas.microsoft.com/office/drawing/2014/main" id="{016E2207-7C97-624F-8B13-E24744B67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11">
              <a:extLst>
                <a:ext uri="{FF2B5EF4-FFF2-40B4-BE49-F238E27FC236}">
                  <a16:creationId xmlns="" xmlns:a16="http://schemas.microsoft.com/office/drawing/2014/main" id="{E547B49F-90D0-0C4A-8219-4FBC88334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2">
              <a:extLst>
                <a:ext uri="{FF2B5EF4-FFF2-40B4-BE49-F238E27FC236}">
                  <a16:creationId xmlns="" xmlns:a16="http://schemas.microsoft.com/office/drawing/2014/main" id="{D7C4B962-3D8B-DD4B-9C9E-780D9F893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3">
              <a:extLst>
                <a:ext uri="{FF2B5EF4-FFF2-40B4-BE49-F238E27FC236}">
                  <a16:creationId xmlns="" xmlns:a16="http://schemas.microsoft.com/office/drawing/2014/main" id="{0F6126DA-0049-CF4C-812E-2EAED9A73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4">
              <a:extLst>
                <a:ext uri="{FF2B5EF4-FFF2-40B4-BE49-F238E27FC236}">
                  <a16:creationId xmlns="" xmlns:a16="http://schemas.microsoft.com/office/drawing/2014/main" id="{1237127B-FC90-114C-A9A8-1CB230537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5">
              <a:extLst>
                <a:ext uri="{FF2B5EF4-FFF2-40B4-BE49-F238E27FC236}">
                  <a16:creationId xmlns="" xmlns:a16="http://schemas.microsoft.com/office/drawing/2014/main" id="{8864B892-E4AB-9345-B633-B353EF771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6">
              <a:extLst>
                <a:ext uri="{FF2B5EF4-FFF2-40B4-BE49-F238E27FC236}">
                  <a16:creationId xmlns="" xmlns:a16="http://schemas.microsoft.com/office/drawing/2014/main" id="{1C837B4C-90D9-9E42-AEE6-46D8F92C0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7">
              <a:extLst>
                <a:ext uri="{FF2B5EF4-FFF2-40B4-BE49-F238E27FC236}">
                  <a16:creationId xmlns="" xmlns:a16="http://schemas.microsoft.com/office/drawing/2014/main" id="{55177464-258C-EE48-837A-5FF4C370B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8">
              <a:extLst>
                <a:ext uri="{FF2B5EF4-FFF2-40B4-BE49-F238E27FC236}">
                  <a16:creationId xmlns="" xmlns:a16="http://schemas.microsoft.com/office/drawing/2014/main" id="{CECDFAF7-7769-744B-878C-A0DB6C7B7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9">
              <a:extLst>
                <a:ext uri="{FF2B5EF4-FFF2-40B4-BE49-F238E27FC236}">
                  <a16:creationId xmlns="" xmlns:a16="http://schemas.microsoft.com/office/drawing/2014/main" id="{7C392CAC-5AA5-B042-BD3B-7812A1B3A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20">
              <a:extLst>
                <a:ext uri="{FF2B5EF4-FFF2-40B4-BE49-F238E27FC236}">
                  <a16:creationId xmlns="" xmlns:a16="http://schemas.microsoft.com/office/drawing/2014/main" id="{BB6D3C72-E744-8F4D-BF26-8B77A2F4A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21">
              <a:extLst>
                <a:ext uri="{FF2B5EF4-FFF2-40B4-BE49-F238E27FC236}">
                  <a16:creationId xmlns="" xmlns:a16="http://schemas.microsoft.com/office/drawing/2014/main" id="{F1378772-E510-0A43-9CEA-D50F065F5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2">
              <a:extLst>
                <a:ext uri="{FF2B5EF4-FFF2-40B4-BE49-F238E27FC236}">
                  <a16:creationId xmlns="" xmlns:a16="http://schemas.microsoft.com/office/drawing/2014/main" id="{9DBF9C26-4B9A-9F49-80C1-A25F0B861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3">
              <a:extLst>
                <a:ext uri="{FF2B5EF4-FFF2-40B4-BE49-F238E27FC236}">
                  <a16:creationId xmlns="" xmlns:a16="http://schemas.microsoft.com/office/drawing/2014/main" id="{291C3FCE-6EDE-434B-916E-B2E7342CE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4">
              <a:extLst>
                <a:ext uri="{FF2B5EF4-FFF2-40B4-BE49-F238E27FC236}">
                  <a16:creationId xmlns="" xmlns:a16="http://schemas.microsoft.com/office/drawing/2014/main" id="{FBF46572-9E14-C445-94A7-81623BC06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5">
              <a:extLst>
                <a:ext uri="{FF2B5EF4-FFF2-40B4-BE49-F238E27FC236}">
                  <a16:creationId xmlns="" xmlns:a16="http://schemas.microsoft.com/office/drawing/2014/main" id="{7591A152-C901-BA42-956F-78CBBD6C1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6">
              <a:extLst>
                <a:ext uri="{FF2B5EF4-FFF2-40B4-BE49-F238E27FC236}">
                  <a16:creationId xmlns="" xmlns:a16="http://schemas.microsoft.com/office/drawing/2014/main" id="{B73EDB7C-DDD7-4D46-B3E5-D85936626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7">
              <a:extLst>
                <a:ext uri="{FF2B5EF4-FFF2-40B4-BE49-F238E27FC236}">
                  <a16:creationId xmlns="" xmlns:a16="http://schemas.microsoft.com/office/drawing/2014/main" id="{28CAC0B3-D715-4842-B4F3-DF1114D8A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8">
              <a:extLst>
                <a:ext uri="{FF2B5EF4-FFF2-40B4-BE49-F238E27FC236}">
                  <a16:creationId xmlns="" xmlns:a16="http://schemas.microsoft.com/office/drawing/2014/main" id="{5FE88CFF-D73A-8C41-9E4A-FD4634BC8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9">
              <a:extLst>
                <a:ext uri="{FF2B5EF4-FFF2-40B4-BE49-F238E27FC236}">
                  <a16:creationId xmlns="" xmlns:a16="http://schemas.microsoft.com/office/drawing/2014/main" id="{615C6C25-6044-ED48-ACA8-56EEB7676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30">
              <a:extLst>
                <a:ext uri="{FF2B5EF4-FFF2-40B4-BE49-F238E27FC236}">
                  <a16:creationId xmlns="" xmlns:a16="http://schemas.microsoft.com/office/drawing/2014/main" id="{8B43B15A-DE72-B24E-BC77-AAF0F9537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31">
              <a:extLst>
                <a:ext uri="{FF2B5EF4-FFF2-40B4-BE49-F238E27FC236}">
                  <a16:creationId xmlns="" xmlns:a16="http://schemas.microsoft.com/office/drawing/2014/main" id="{4E41229C-11D2-814C-9A67-A391ACD77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671296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F609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=""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=""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277" name="Group 2">
            <a:extLst>
              <a:ext uri="{FF2B5EF4-FFF2-40B4-BE49-F238E27FC236}">
                <a16:creationId xmlns="" xmlns:a16="http://schemas.microsoft.com/office/drawing/2014/main" id="{D8EDD718-3667-3247-A4EA-A9F4263171E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78" name="Freeform 383">
              <a:extLst>
                <a:ext uri="{FF2B5EF4-FFF2-40B4-BE49-F238E27FC236}">
                  <a16:creationId xmlns="" xmlns:a16="http://schemas.microsoft.com/office/drawing/2014/main" id="{6087CC25-1011-1847-B8B3-541E30DC6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384">
              <a:extLst>
                <a:ext uri="{FF2B5EF4-FFF2-40B4-BE49-F238E27FC236}">
                  <a16:creationId xmlns="" xmlns:a16="http://schemas.microsoft.com/office/drawing/2014/main" id="{ACA4C650-40F2-8749-9097-68B4E58D5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385">
              <a:extLst>
                <a:ext uri="{FF2B5EF4-FFF2-40B4-BE49-F238E27FC236}">
                  <a16:creationId xmlns="" xmlns:a16="http://schemas.microsoft.com/office/drawing/2014/main" id="{840D3C55-D44C-7E47-8205-C7860AAF8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86">
              <a:extLst>
                <a:ext uri="{FF2B5EF4-FFF2-40B4-BE49-F238E27FC236}">
                  <a16:creationId xmlns="" xmlns:a16="http://schemas.microsoft.com/office/drawing/2014/main" id="{B141833D-4A50-CD47-AD8C-C09C4FFA0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7">
              <a:extLst>
                <a:ext uri="{FF2B5EF4-FFF2-40B4-BE49-F238E27FC236}">
                  <a16:creationId xmlns="" xmlns:a16="http://schemas.microsoft.com/office/drawing/2014/main" id="{A16CE2DD-3854-8547-BB06-7B2731222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8">
              <a:extLst>
                <a:ext uri="{FF2B5EF4-FFF2-40B4-BE49-F238E27FC236}">
                  <a16:creationId xmlns="" xmlns:a16="http://schemas.microsoft.com/office/drawing/2014/main" id="{9AB425EA-AAE2-154F-8168-FB9ADDA6F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9">
              <a:extLst>
                <a:ext uri="{FF2B5EF4-FFF2-40B4-BE49-F238E27FC236}">
                  <a16:creationId xmlns="" xmlns:a16="http://schemas.microsoft.com/office/drawing/2014/main" id="{DF5F8EFE-2431-C347-9A74-7A4FF321C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90">
              <a:extLst>
                <a:ext uri="{FF2B5EF4-FFF2-40B4-BE49-F238E27FC236}">
                  <a16:creationId xmlns="" xmlns:a16="http://schemas.microsoft.com/office/drawing/2014/main" id="{86AA3404-CF94-0543-BBC3-01555EDE6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91">
              <a:extLst>
                <a:ext uri="{FF2B5EF4-FFF2-40B4-BE49-F238E27FC236}">
                  <a16:creationId xmlns="" xmlns:a16="http://schemas.microsoft.com/office/drawing/2014/main" id="{3DE1B850-EAA0-E84C-95E5-B94881A37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2">
              <a:extLst>
                <a:ext uri="{FF2B5EF4-FFF2-40B4-BE49-F238E27FC236}">
                  <a16:creationId xmlns="" xmlns:a16="http://schemas.microsoft.com/office/drawing/2014/main" id="{6D7EDB29-FDB8-0449-B02A-C46F6C388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3">
              <a:extLst>
                <a:ext uri="{FF2B5EF4-FFF2-40B4-BE49-F238E27FC236}">
                  <a16:creationId xmlns="" xmlns:a16="http://schemas.microsoft.com/office/drawing/2014/main" id="{CDF8ECE8-2247-5841-B919-6DF2A1BF1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4">
              <a:extLst>
                <a:ext uri="{FF2B5EF4-FFF2-40B4-BE49-F238E27FC236}">
                  <a16:creationId xmlns="" xmlns:a16="http://schemas.microsoft.com/office/drawing/2014/main" id="{8B220CF5-AA85-A04C-895B-27771B20A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5">
              <a:extLst>
                <a:ext uri="{FF2B5EF4-FFF2-40B4-BE49-F238E27FC236}">
                  <a16:creationId xmlns="" xmlns:a16="http://schemas.microsoft.com/office/drawing/2014/main" id="{4CFED75A-CBA2-914B-BB38-5B54000F5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6">
              <a:extLst>
                <a:ext uri="{FF2B5EF4-FFF2-40B4-BE49-F238E27FC236}">
                  <a16:creationId xmlns="" xmlns:a16="http://schemas.microsoft.com/office/drawing/2014/main" id="{61B9D271-8BDD-2A40-AA9D-7EE7EDF89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7">
              <a:extLst>
                <a:ext uri="{FF2B5EF4-FFF2-40B4-BE49-F238E27FC236}">
                  <a16:creationId xmlns="" xmlns:a16="http://schemas.microsoft.com/office/drawing/2014/main" id="{F3209EC7-AF4B-BD46-963F-9610BD0E3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8">
              <a:extLst>
                <a:ext uri="{FF2B5EF4-FFF2-40B4-BE49-F238E27FC236}">
                  <a16:creationId xmlns="" xmlns:a16="http://schemas.microsoft.com/office/drawing/2014/main" id="{E8D492CC-8C16-B440-A449-AF7073F05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9">
              <a:extLst>
                <a:ext uri="{FF2B5EF4-FFF2-40B4-BE49-F238E27FC236}">
                  <a16:creationId xmlns="" xmlns:a16="http://schemas.microsoft.com/office/drawing/2014/main" id="{C82F1C61-8C68-0D4A-8213-CB4316801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400">
              <a:extLst>
                <a:ext uri="{FF2B5EF4-FFF2-40B4-BE49-F238E27FC236}">
                  <a16:creationId xmlns="" xmlns:a16="http://schemas.microsoft.com/office/drawing/2014/main" id="{9F924C5B-9A28-BE4A-9F1B-687A5AF45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401">
              <a:extLst>
                <a:ext uri="{FF2B5EF4-FFF2-40B4-BE49-F238E27FC236}">
                  <a16:creationId xmlns="" xmlns:a16="http://schemas.microsoft.com/office/drawing/2014/main" id="{CBCDC765-CB0F-5D42-970D-9591CF482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2">
              <a:extLst>
                <a:ext uri="{FF2B5EF4-FFF2-40B4-BE49-F238E27FC236}">
                  <a16:creationId xmlns="" xmlns:a16="http://schemas.microsoft.com/office/drawing/2014/main" id="{A7B4A3AB-F2BA-9743-AFFC-D5D947CCE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3">
              <a:extLst>
                <a:ext uri="{FF2B5EF4-FFF2-40B4-BE49-F238E27FC236}">
                  <a16:creationId xmlns="" xmlns:a16="http://schemas.microsoft.com/office/drawing/2014/main" id="{02D9382A-83A0-CC4F-A284-B623BD345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4">
              <a:extLst>
                <a:ext uri="{FF2B5EF4-FFF2-40B4-BE49-F238E27FC236}">
                  <a16:creationId xmlns="" xmlns:a16="http://schemas.microsoft.com/office/drawing/2014/main" id="{237AD949-29B4-244D-BE37-1A1966FE4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5">
              <a:extLst>
                <a:ext uri="{FF2B5EF4-FFF2-40B4-BE49-F238E27FC236}">
                  <a16:creationId xmlns="" xmlns:a16="http://schemas.microsoft.com/office/drawing/2014/main" id="{8ABB6546-2C04-E445-B23A-649189313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6">
              <a:extLst>
                <a:ext uri="{FF2B5EF4-FFF2-40B4-BE49-F238E27FC236}">
                  <a16:creationId xmlns="" xmlns:a16="http://schemas.microsoft.com/office/drawing/2014/main" id="{C35304DE-23B5-2A4B-993B-9A4E5E5E3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7">
              <a:extLst>
                <a:ext uri="{FF2B5EF4-FFF2-40B4-BE49-F238E27FC236}">
                  <a16:creationId xmlns="" xmlns:a16="http://schemas.microsoft.com/office/drawing/2014/main" id="{691FC660-8EE2-174A-9CF5-AE05C9ABD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8">
              <a:extLst>
                <a:ext uri="{FF2B5EF4-FFF2-40B4-BE49-F238E27FC236}">
                  <a16:creationId xmlns="" xmlns:a16="http://schemas.microsoft.com/office/drawing/2014/main" id="{322EA2BD-3D49-F849-B212-D13500FA4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9">
              <a:extLst>
                <a:ext uri="{FF2B5EF4-FFF2-40B4-BE49-F238E27FC236}">
                  <a16:creationId xmlns="" xmlns:a16="http://schemas.microsoft.com/office/drawing/2014/main" id="{AC85C6F1-4A4B-E343-90E8-FA464CD66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10">
              <a:extLst>
                <a:ext uri="{FF2B5EF4-FFF2-40B4-BE49-F238E27FC236}">
                  <a16:creationId xmlns="" xmlns:a16="http://schemas.microsoft.com/office/drawing/2014/main" id="{A5E78CFC-0868-9C47-AE49-BAC58F59F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11">
              <a:extLst>
                <a:ext uri="{FF2B5EF4-FFF2-40B4-BE49-F238E27FC236}">
                  <a16:creationId xmlns="" xmlns:a16="http://schemas.microsoft.com/office/drawing/2014/main" id="{42F7A803-9FBC-6541-B53A-9C081C17C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2">
              <a:extLst>
                <a:ext uri="{FF2B5EF4-FFF2-40B4-BE49-F238E27FC236}">
                  <a16:creationId xmlns="" xmlns:a16="http://schemas.microsoft.com/office/drawing/2014/main" id="{F436BE8F-E5B1-524F-B8A5-93D668E5E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3">
              <a:extLst>
                <a:ext uri="{FF2B5EF4-FFF2-40B4-BE49-F238E27FC236}">
                  <a16:creationId xmlns="" xmlns:a16="http://schemas.microsoft.com/office/drawing/2014/main" id="{BE183661-B2EB-CE4F-8299-D3AE209E2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4">
              <a:extLst>
                <a:ext uri="{FF2B5EF4-FFF2-40B4-BE49-F238E27FC236}">
                  <a16:creationId xmlns="" xmlns:a16="http://schemas.microsoft.com/office/drawing/2014/main" id="{CA691BAA-63AA-9E45-8CBF-4B2BEE782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5">
              <a:extLst>
                <a:ext uri="{FF2B5EF4-FFF2-40B4-BE49-F238E27FC236}">
                  <a16:creationId xmlns="" xmlns:a16="http://schemas.microsoft.com/office/drawing/2014/main" id="{BF3EE38E-3E2D-8E4D-A67C-04F773158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6">
              <a:extLst>
                <a:ext uri="{FF2B5EF4-FFF2-40B4-BE49-F238E27FC236}">
                  <a16:creationId xmlns="" xmlns:a16="http://schemas.microsoft.com/office/drawing/2014/main" id="{D4C047DE-52AE-E84F-AAA9-0FC7666EB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7">
              <a:extLst>
                <a:ext uri="{FF2B5EF4-FFF2-40B4-BE49-F238E27FC236}">
                  <a16:creationId xmlns="" xmlns:a16="http://schemas.microsoft.com/office/drawing/2014/main" id="{C670762A-948D-434A-965D-03C3ACC9F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8">
              <a:extLst>
                <a:ext uri="{FF2B5EF4-FFF2-40B4-BE49-F238E27FC236}">
                  <a16:creationId xmlns="" xmlns:a16="http://schemas.microsoft.com/office/drawing/2014/main" id="{3560476B-905C-F949-A8E8-501DA1F10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9">
              <a:extLst>
                <a:ext uri="{FF2B5EF4-FFF2-40B4-BE49-F238E27FC236}">
                  <a16:creationId xmlns="" xmlns:a16="http://schemas.microsoft.com/office/drawing/2014/main" id="{1C9379FC-7870-624C-BC56-F103FB8DC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20">
              <a:extLst>
                <a:ext uri="{FF2B5EF4-FFF2-40B4-BE49-F238E27FC236}">
                  <a16:creationId xmlns="" xmlns:a16="http://schemas.microsoft.com/office/drawing/2014/main" id="{BD2C0BB7-EED9-2B4F-83F8-2DF4C61D1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21">
              <a:extLst>
                <a:ext uri="{FF2B5EF4-FFF2-40B4-BE49-F238E27FC236}">
                  <a16:creationId xmlns="" xmlns:a16="http://schemas.microsoft.com/office/drawing/2014/main" id="{B4F4BFD8-4CAC-9643-9D55-BC92931B4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2">
              <a:extLst>
                <a:ext uri="{FF2B5EF4-FFF2-40B4-BE49-F238E27FC236}">
                  <a16:creationId xmlns="" xmlns:a16="http://schemas.microsoft.com/office/drawing/2014/main" id="{7485DAC4-F658-BB4E-BE3D-10B8E59B4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3">
              <a:extLst>
                <a:ext uri="{FF2B5EF4-FFF2-40B4-BE49-F238E27FC236}">
                  <a16:creationId xmlns="" xmlns:a16="http://schemas.microsoft.com/office/drawing/2014/main" id="{18326A5B-4C61-F646-AE78-EFDB1EC58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4">
              <a:extLst>
                <a:ext uri="{FF2B5EF4-FFF2-40B4-BE49-F238E27FC236}">
                  <a16:creationId xmlns="" xmlns:a16="http://schemas.microsoft.com/office/drawing/2014/main" id="{3D1C2E34-3008-5845-B0AC-98967D006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5">
              <a:extLst>
                <a:ext uri="{FF2B5EF4-FFF2-40B4-BE49-F238E27FC236}">
                  <a16:creationId xmlns="" xmlns:a16="http://schemas.microsoft.com/office/drawing/2014/main" id="{A196756E-FA33-DB40-8870-918B7351D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6">
              <a:extLst>
                <a:ext uri="{FF2B5EF4-FFF2-40B4-BE49-F238E27FC236}">
                  <a16:creationId xmlns="" xmlns:a16="http://schemas.microsoft.com/office/drawing/2014/main" id="{D48FB0B3-CDC7-4445-8A4C-D0D79F479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7">
              <a:extLst>
                <a:ext uri="{FF2B5EF4-FFF2-40B4-BE49-F238E27FC236}">
                  <a16:creationId xmlns="" xmlns:a16="http://schemas.microsoft.com/office/drawing/2014/main" id="{1417FCB5-2D0B-DE4C-B1F7-20F672420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8">
              <a:extLst>
                <a:ext uri="{FF2B5EF4-FFF2-40B4-BE49-F238E27FC236}">
                  <a16:creationId xmlns="" xmlns:a16="http://schemas.microsoft.com/office/drawing/2014/main" id="{A6B2B599-CB9D-D04E-88E5-9491FEF51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9">
              <a:extLst>
                <a:ext uri="{FF2B5EF4-FFF2-40B4-BE49-F238E27FC236}">
                  <a16:creationId xmlns="" xmlns:a16="http://schemas.microsoft.com/office/drawing/2014/main" id="{0F695AED-3E8A-A347-AC2A-5C141975E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30">
              <a:extLst>
                <a:ext uri="{FF2B5EF4-FFF2-40B4-BE49-F238E27FC236}">
                  <a16:creationId xmlns="" xmlns:a16="http://schemas.microsoft.com/office/drawing/2014/main" id="{66D443B0-F4E9-D941-9FB6-D9CED8D52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31">
              <a:extLst>
                <a:ext uri="{FF2B5EF4-FFF2-40B4-BE49-F238E27FC236}">
                  <a16:creationId xmlns="" xmlns:a16="http://schemas.microsoft.com/office/drawing/2014/main" id="{F482A10C-0291-104F-88B2-4E636F388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2">
              <a:extLst>
                <a:ext uri="{FF2B5EF4-FFF2-40B4-BE49-F238E27FC236}">
                  <a16:creationId xmlns="" xmlns:a16="http://schemas.microsoft.com/office/drawing/2014/main" id="{47F5FEF4-D88C-7B4F-8F27-9217909FB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3">
              <a:extLst>
                <a:ext uri="{FF2B5EF4-FFF2-40B4-BE49-F238E27FC236}">
                  <a16:creationId xmlns="" xmlns:a16="http://schemas.microsoft.com/office/drawing/2014/main" id="{D6652663-7B9F-2846-8EA3-F2C16A6BF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4">
              <a:extLst>
                <a:ext uri="{FF2B5EF4-FFF2-40B4-BE49-F238E27FC236}">
                  <a16:creationId xmlns="" xmlns:a16="http://schemas.microsoft.com/office/drawing/2014/main" id="{E4DBE130-8F28-7643-BADD-BDEA69279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5">
              <a:extLst>
                <a:ext uri="{FF2B5EF4-FFF2-40B4-BE49-F238E27FC236}">
                  <a16:creationId xmlns="" xmlns:a16="http://schemas.microsoft.com/office/drawing/2014/main" id="{4D2B688D-D02C-454C-AFC6-684FABAAA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6">
              <a:extLst>
                <a:ext uri="{FF2B5EF4-FFF2-40B4-BE49-F238E27FC236}">
                  <a16:creationId xmlns="" xmlns:a16="http://schemas.microsoft.com/office/drawing/2014/main" id="{539AE25B-462F-4E4B-96A8-F46463D66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7">
              <a:extLst>
                <a:ext uri="{FF2B5EF4-FFF2-40B4-BE49-F238E27FC236}">
                  <a16:creationId xmlns="" xmlns:a16="http://schemas.microsoft.com/office/drawing/2014/main" id="{C1A1B085-564C-4541-96DD-327553D74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8">
              <a:extLst>
                <a:ext uri="{FF2B5EF4-FFF2-40B4-BE49-F238E27FC236}">
                  <a16:creationId xmlns="" xmlns:a16="http://schemas.microsoft.com/office/drawing/2014/main" id="{4093DDB5-99AC-AC45-92BB-045999616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9">
              <a:extLst>
                <a:ext uri="{FF2B5EF4-FFF2-40B4-BE49-F238E27FC236}">
                  <a16:creationId xmlns="" xmlns:a16="http://schemas.microsoft.com/office/drawing/2014/main" id="{8FBD615F-FEB1-D04F-9217-C11109986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40">
              <a:extLst>
                <a:ext uri="{FF2B5EF4-FFF2-40B4-BE49-F238E27FC236}">
                  <a16:creationId xmlns="" xmlns:a16="http://schemas.microsoft.com/office/drawing/2014/main" id="{4EB01E89-1373-ED40-B490-81C46E50E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41">
              <a:extLst>
                <a:ext uri="{FF2B5EF4-FFF2-40B4-BE49-F238E27FC236}">
                  <a16:creationId xmlns="" xmlns:a16="http://schemas.microsoft.com/office/drawing/2014/main" id="{E96F4101-3B19-B841-A85E-E6A22CF79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2">
              <a:extLst>
                <a:ext uri="{FF2B5EF4-FFF2-40B4-BE49-F238E27FC236}">
                  <a16:creationId xmlns="" xmlns:a16="http://schemas.microsoft.com/office/drawing/2014/main" id="{4C5FF32A-95FA-1F47-A133-B64690E4A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3">
              <a:extLst>
                <a:ext uri="{FF2B5EF4-FFF2-40B4-BE49-F238E27FC236}">
                  <a16:creationId xmlns="" xmlns:a16="http://schemas.microsoft.com/office/drawing/2014/main" id="{4C243E3C-FB13-A545-9FB5-D016BDB24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4">
              <a:extLst>
                <a:ext uri="{FF2B5EF4-FFF2-40B4-BE49-F238E27FC236}">
                  <a16:creationId xmlns="" xmlns:a16="http://schemas.microsoft.com/office/drawing/2014/main" id="{ACADD102-53D1-B44A-AE22-FAA08706E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5">
              <a:extLst>
                <a:ext uri="{FF2B5EF4-FFF2-40B4-BE49-F238E27FC236}">
                  <a16:creationId xmlns="" xmlns:a16="http://schemas.microsoft.com/office/drawing/2014/main" id="{1544E38F-04B4-0E4B-AA3F-9090B90AC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6">
              <a:extLst>
                <a:ext uri="{FF2B5EF4-FFF2-40B4-BE49-F238E27FC236}">
                  <a16:creationId xmlns="" xmlns:a16="http://schemas.microsoft.com/office/drawing/2014/main" id="{34BA65C0-EEEE-EB47-B23B-76E0311BD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7">
              <a:extLst>
                <a:ext uri="{FF2B5EF4-FFF2-40B4-BE49-F238E27FC236}">
                  <a16:creationId xmlns="" xmlns:a16="http://schemas.microsoft.com/office/drawing/2014/main" id="{C253D3DB-C6DA-FF44-8909-8B12BAF61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8">
              <a:extLst>
                <a:ext uri="{FF2B5EF4-FFF2-40B4-BE49-F238E27FC236}">
                  <a16:creationId xmlns="" xmlns:a16="http://schemas.microsoft.com/office/drawing/2014/main" id="{8A094270-433A-0A40-B066-7A1020398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9">
              <a:extLst>
                <a:ext uri="{FF2B5EF4-FFF2-40B4-BE49-F238E27FC236}">
                  <a16:creationId xmlns="" xmlns:a16="http://schemas.microsoft.com/office/drawing/2014/main" id="{BD5FD985-5C94-FB40-A10A-75606F63F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50">
              <a:extLst>
                <a:ext uri="{FF2B5EF4-FFF2-40B4-BE49-F238E27FC236}">
                  <a16:creationId xmlns="" xmlns:a16="http://schemas.microsoft.com/office/drawing/2014/main" id="{EFAFF2C1-7798-684C-BAF7-8A63E26C1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51">
              <a:extLst>
                <a:ext uri="{FF2B5EF4-FFF2-40B4-BE49-F238E27FC236}">
                  <a16:creationId xmlns="" xmlns:a16="http://schemas.microsoft.com/office/drawing/2014/main" id="{FEBC8AC3-3D6A-B548-B408-9EE33D031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2">
              <a:extLst>
                <a:ext uri="{FF2B5EF4-FFF2-40B4-BE49-F238E27FC236}">
                  <a16:creationId xmlns="" xmlns:a16="http://schemas.microsoft.com/office/drawing/2014/main" id="{DD4CBCD8-8FFB-7A42-BDA9-57E607C59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3">
              <a:extLst>
                <a:ext uri="{FF2B5EF4-FFF2-40B4-BE49-F238E27FC236}">
                  <a16:creationId xmlns="" xmlns:a16="http://schemas.microsoft.com/office/drawing/2014/main" id="{0B5DAE1E-5455-2544-ADD7-F09771977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4">
              <a:extLst>
                <a:ext uri="{FF2B5EF4-FFF2-40B4-BE49-F238E27FC236}">
                  <a16:creationId xmlns="" xmlns:a16="http://schemas.microsoft.com/office/drawing/2014/main" id="{1D8854C3-C98D-A045-8F5A-7BAFE2827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5">
              <a:extLst>
                <a:ext uri="{FF2B5EF4-FFF2-40B4-BE49-F238E27FC236}">
                  <a16:creationId xmlns="" xmlns:a16="http://schemas.microsoft.com/office/drawing/2014/main" id="{0E1704CF-6B55-9049-AD1E-1C1CCE828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6">
              <a:extLst>
                <a:ext uri="{FF2B5EF4-FFF2-40B4-BE49-F238E27FC236}">
                  <a16:creationId xmlns="" xmlns:a16="http://schemas.microsoft.com/office/drawing/2014/main" id="{42C6A978-ACDA-104D-BC85-2731ECDCF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7">
              <a:extLst>
                <a:ext uri="{FF2B5EF4-FFF2-40B4-BE49-F238E27FC236}">
                  <a16:creationId xmlns="" xmlns:a16="http://schemas.microsoft.com/office/drawing/2014/main" id="{7A78C5BE-F5F1-E14D-B367-B001A55FF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8">
              <a:extLst>
                <a:ext uri="{FF2B5EF4-FFF2-40B4-BE49-F238E27FC236}">
                  <a16:creationId xmlns="" xmlns:a16="http://schemas.microsoft.com/office/drawing/2014/main" id="{21C91F2C-7816-274C-AC88-6CB992A38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9">
              <a:extLst>
                <a:ext uri="{FF2B5EF4-FFF2-40B4-BE49-F238E27FC236}">
                  <a16:creationId xmlns="" xmlns:a16="http://schemas.microsoft.com/office/drawing/2014/main" id="{9CC94DD1-7884-784B-B644-507AAE649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60">
              <a:extLst>
                <a:ext uri="{FF2B5EF4-FFF2-40B4-BE49-F238E27FC236}">
                  <a16:creationId xmlns="" xmlns:a16="http://schemas.microsoft.com/office/drawing/2014/main" id="{A23D9094-761F-4440-BE04-7DA333731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61">
              <a:extLst>
                <a:ext uri="{FF2B5EF4-FFF2-40B4-BE49-F238E27FC236}">
                  <a16:creationId xmlns="" xmlns:a16="http://schemas.microsoft.com/office/drawing/2014/main" id="{64320292-78FC-F141-9FBE-3DEE2C145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2">
              <a:extLst>
                <a:ext uri="{FF2B5EF4-FFF2-40B4-BE49-F238E27FC236}">
                  <a16:creationId xmlns="" xmlns:a16="http://schemas.microsoft.com/office/drawing/2014/main" id="{B1058C21-2B45-C549-8EDB-35FC83C46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3">
              <a:extLst>
                <a:ext uri="{FF2B5EF4-FFF2-40B4-BE49-F238E27FC236}">
                  <a16:creationId xmlns="" xmlns:a16="http://schemas.microsoft.com/office/drawing/2014/main" id="{30033E1A-025F-4443-BFC4-00D7AFC3D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4">
              <a:extLst>
                <a:ext uri="{FF2B5EF4-FFF2-40B4-BE49-F238E27FC236}">
                  <a16:creationId xmlns="" xmlns:a16="http://schemas.microsoft.com/office/drawing/2014/main" id="{2D90FB44-2E4F-894B-8979-EC4358816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5">
              <a:extLst>
                <a:ext uri="{FF2B5EF4-FFF2-40B4-BE49-F238E27FC236}">
                  <a16:creationId xmlns="" xmlns:a16="http://schemas.microsoft.com/office/drawing/2014/main" id="{D018F87B-6646-7B42-9A4F-7FD73AC0E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6">
              <a:extLst>
                <a:ext uri="{FF2B5EF4-FFF2-40B4-BE49-F238E27FC236}">
                  <a16:creationId xmlns="" xmlns:a16="http://schemas.microsoft.com/office/drawing/2014/main" id="{2F09947E-13A3-0345-8AEC-BD8CB04B4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7">
              <a:extLst>
                <a:ext uri="{FF2B5EF4-FFF2-40B4-BE49-F238E27FC236}">
                  <a16:creationId xmlns="" xmlns:a16="http://schemas.microsoft.com/office/drawing/2014/main" id="{F9251688-C099-EB41-B4E7-8BDA37DBC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8">
              <a:extLst>
                <a:ext uri="{FF2B5EF4-FFF2-40B4-BE49-F238E27FC236}">
                  <a16:creationId xmlns="" xmlns:a16="http://schemas.microsoft.com/office/drawing/2014/main" id="{A2D854C5-E640-B643-A2AA-4E352662D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9">
              <a:extLst>
                <a:ext uri="{FF2B5EF4-FFF2-40B4-BE49-F238E27FC236}">
                  <a16:creationId xmlns="" xmlns:a16="http://schemas.microsoft.com/office/drawing/2014/main" id="{FDE92A15-996B-154E-B0DC-0A70232ED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70">
              <a:extLst>
                <a:ext uri="{FF2B5EF4-FFF2-40B4-BE49-F238E27FC236}">
                  <a16:creationId xmlns="" xmlns:a16="http://schemas.microsoft.com/office/drawing/2014/main" id="{2AA5787D-B57B-4146-BEF6-7EDB8F37E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71">
              <a:extLst>
                <a:ext uri="{FF2B5EF4-FFF2-40B4-BE49-F238E27FC236}">
                  <a16:creationId xmlns="" xmlns:a16="http://schemas.microsoft.com/office/drawing/2014/main" id="{BB767C44-C359-2E48-913D-C0E14920A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2">
              <a:extLst>
                <a:ext uri="{FF2B5EF4-FFF2-40B4-BE49-F238E27FC236}">
                  <a16:creationId xmlns="" xmlns:a16="http://schemas.microsoft.com/office/drawing/2014/main" id="{8269164F-4BFA-FC41-8209-6FA360D4A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3">
              <a:extLst>
                <a:ext uri="{FF2B5EF4-FFF2-40B4-BE49-F238E27FC236}">
                  <a16:creationId xmlns="" xmlns:a16="http://schemas.microsoft.com/office/drawing/2014/main" id="{8C97AECB-B80B-E347-BA24-83C5260F5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4">
              <a:extLst>
                <a:ext uri="{FF2B5EF4-FFF2-40B4-BE49-F238E27FC236}">
                  <a16:creationId xmlns="" xmlns:a16="http://schemas.microsoft.com/office/drawing/2014/main" id="{D5C55956-F517-D948-917E-159089F02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5">
              <a:extLst>
                <a:ext uri="{FF2B5EF4-FFF2-40B4-BE49-F238E27FC236}">
                  <a16:creationId xmlns="" xmlns:a16="http://schemas.microsoft.com/office/drawing/2014/main" id="{022B6C3B-6711-8E4F-A2FA-78A155E46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6">
              <a:extLst>
                <a:ext uri="{FF2B5EF4-FFF2-40B4-BE49-F238E27FC236}">
                  <a16:creationId xmlns="" xmlns:a16="http://schemas.microsoft.com/office/drawing/2014/main" id="{D065590F-1797-A143-ACD2-F6277649D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7">
              <a:extLst>
                <a:ext uri="{FF2B5EF4-FFF2-40B4-BE49-F238E27FC236}">
                  <a16:creationId xmlns="" xmlns:a16="http://schemas.microsoft.com/office/drawing/2014/main" id="{4556544C-121A-7A44-B153-A957FA2D9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8">
              <a:extLst>
                <a:ext uri="{FF2B5EF4-FFF2-40B4-BE49-F238E27FC236}">
                  <a16:creationId xmlns="" xmlns:a16="http://schemas.microsoft.com/office/drawing/2014/main" id="{8021555F-23DA-174C-B990-329B35304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9">
              <a:extLst>
                <a:ext uri="{FF2B5EF4-FFF2-40B4-BE49-F238E27FC236}">
                  <a16:creationId xmlns="" xmlns:a16="http://schemas.microsoft.com/office/drawing/2014/main" id="{6CA92782-AB83-6340-88EA-7B027DA54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80">
              <a:extLst>
                <a:ext uri="{FF2B5EF4-FFF2-40B4-BE49-F238E27FC236}">
                  <a16:creationId xmlns="" xmlns:a16="http://schemas.microsoft.com/office/drawing/2014/main" id="{E2FEF6B7-387C-0C4E-B460-46499B23A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81">
              <a:extLst>
                <a:ext uri="{FF2B5EF4-FFF2-40B4-BE49-F238E27FC236}">
                  <a16:creationId xmlns="" xmlns:a16="http://schemas.microsoft.com/office/drawing/2014/main" id="{F7EE1F88-77D2-184E-B41B-50B232E27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2">
              <a:extLst>
                <a:ext uri="{FF2B5EF4-FFF2-40B4-BE49-F238E27FC236}">
                  <a16:creationId xmlns="" xmlns:a16="http://schemas.microsoft.com/office/drawing/2014/main" id="{B7AF991B-BB5E-DA43-A4C6-7119EC513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3">
              <a:extLst>
                <a:ext uri="{FF2B5EF4-FFF2-40B4-BE49-F238E27FC236}">
                  <a16:creationId xmlns="" xmlns:a16="http://schemas.microsoft.com/office/drawing/2014/main" id="{1876E57C-1682-964F-9A70-0B530DFEF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4">
              <a:extLst>
                <a:ext uri="{FF2B5EF4-FFF2-40B4-BE49-F238E27FC236}">
                  <a16:creationId xmlns="" xmlns:a16="http://schemas.microsoft.com/office/drawing/2014/main" id="{7D29A1C2-984F-4244-9CBD-AFE52BD0B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5">
              <a:extLst>
                <a:ext uri="{FF2B5EF4-FFF2-40B4-BE49-F238E27FC236}">
                  <a16:creationId xmlns="" xmlns:a16="http://schemas.microsoft.com/office/drawing/2014/main" id="{7ACE1224-E8C5-334D-B942-C2297C197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6">
              <a:extLst>
                <a:ext uri="{FF2B5EF4-FFF2-40B4-BE49-F238E27FC236}">
                  <a16:creationId xmlns="" xmlns:a16="http://schemas.microsoft.com/office/drawing/2014/main" id="{7B322110-5E2D-114F-B711-5F68B9292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7">
              <a:extLst>
                <a:ext uri="{FF2B5EF4-FFF2-40B4-BE49-F238E27FC236}">
                  <a16:creationId xmlns="" xmlns:a16="http://schemas.microsoft.com/office/drawing/2014/main" id="{DF6C551C-8A57-FD42-9CF7-6F337DEAF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8">
              <a:extLst>
                <a:ext uri="{FF2B5EF4-FFF2-40B4-BE49-F238E27FC236}">
                  <a16:creationId xmlns="" xmlns:a16="http://schemas.microsoft.com/office/drawing/2014/main" id="{34ACEB1A-8701-F84D-98E9-BFE47D54C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9">
              <a:extLst>
                <a:ext uri="{FF2B5EF4-FFF2-40B4-BE49-F238E27FC236}">
                  <a16:creationId xmlns="" xmlns:a16="http://schemas.microsoft.com/office/drawing/2014/main" id="{09659956-AC2B-4B4D-AEF7-014737A26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90">
              <a:extLst>
                <a:ext uri="{FF2B5EF4-FFF2-40B4-BE49-F238E27FC236}">
                  <a16:creationId xmlns="" xmlns:a16="http://schemas.microsoft.com/office/drawing/2014/main" id="{9EE0530D-0361-0342-85B0-3791B8B99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91">
              <a:extLst>
                <a:ext uri="{FF2B5EF4-FFF2-40B4-BE49-F238E27FC236}">
                  <a16:creationId xmlns="" xmlns:a16="http://schemas.microsoft.com/office/drawing/2014/main" id="{828FA638-20C0-0946-B763-0D1EB6297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2">
              <a:extLst>
                <a:ext uri="{FF2B5EF4-FFF2-40B4-BE49-F238E27FC236}">
                  <a16:creationId xmlns="" xmlns:a16="http://schemas.microsoft.com/office/drawing/2014/main" id="{4B901392-DF03-1C49-98C6-0A99770FE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3">
              <a:extLst>
                <a:ext uri="{FF2B5EF4-FFF2-40B4-BE49-F238E27FC236}">
                  <a16:creationId xmlns="" xmlns:a16="http://schemas.microsoft.com/office/drawing/2014/main" id="{6A4D1B93-9DFD-3147-8E28-6D1CBA3EF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4">
              <a:extLst>
                <a:ext uri="{FF2B5EF4-FFF2-40B4-BE49-F238E27FC236}">
                  <a16:creationId xmlns="" xmlns:a16="http://schemas.microsoft.com/office/drawing/2014/main" id="{8F9A0D2F-8CFA-3043-9202-45E4650B9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5">
              <a:extLst>
                <a:ext uri="{FF2B5EF4-FFF2-40B4-BE49-F238E27FC236}">
                  <a16:creationId xmlns="" xmlns:a16="http://schemas.microsoft.com/office/drawing/2014/main" id="{A6E57B3F-9D5A-0844-97FB-39B345A02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6">
              <a:extLst>
                <a:ext uri="{FF2B5EF4-FFF2-40B4-BE49-F238E27FC236}">
                  <a16:creationId xmlns="" xmlns:a16="http://schemas.microsoft.com/office/drawing/2014/main" id="{5617D4E2-1528-E149-9D4D-BA7654580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7">
              <a:extLst>
                <a:ext uri="{FF2B5EF4-FFF2-40B4-BE49-F238E27FC236}">
                  <a16:creationId xmlns="" xmlns:a16="http://schemas.microsoft.com/office/drawing/2014/main" id="{F0227624-B332-224A-8687-38CFAA8AC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8">
              <a:extLst>
                <a:ext uri="{FF2B5EF4-FFF2-40B4-BE49-F238E27FC236}">
                  <a16:creationId xmlns="" xmlns:a16="http://schemas.microsoft.com/office/drawing/2014/main" id="{BCF38E9B-F8A6-E045-81C0-5DF7290B8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9">
              <a:extLst>
                <a:ext uri="{FF2B5EF4-FFF2-40B4-BE49-F238E27FC236}">
                  <a16:creationId xmlns="" xmlns:a16="http://schemas.microsoft.com/office/drawing/2014/main" id="{DE5B92F1-352B-2041-94BE-93C008101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500">
              <a:extLst>
                <a:ext uri="{FF2B5EF4-FFF2-40B4-BE49-F238E27FC236}">
                  <a16:creationId xmlns="" xmlns:a16="http://schemas.microsoft.com/office/drawing/2014/main" id="{23261561-07E3-464E-A997-8761EDB1D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501">
              <a:extLst>
                <a:ext uri="{FF2B5EF4-FFF2-40B4-BE49-F238E27FC236}">
                  <a16:creationId xmlns="" xmlns:a16="http://schemas.microsoft.com/office/drawing/2014/main" id="{232A315E-074C-EE4A-926D-3A6554CE0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2">
              <a:extLst>
                <a:ext uri="{FF2B5EF4-FFF2-40B4-BE49-F238E27FC236}">
                  <a16:creationId xmlns="" xmlns:a16="http://schemas.microsoft.com/office/drawing/2014/main" id="{0F2AFF09-373B-4145-8BBA-FF65335E4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3">
              <a:extLst>
                <a:ext uri="{FF2B5EF4-FFF2-40B4-BE49-F238E27FC236}">
                  <a16:creationId xmlns="" xmlns:a16="http://schemas.microsoft.com/office/drawing/2014/main" id="{9F368359-5539-BB41-B64F-E6657E832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4">
              <a:extLst>
                <a:ext uri="{FF2B5EF4-FFF2-40B4-BE49-F238E27FC236}">
                  <a16:creationId xmlns="" xmlns:a16="http://schemas.microsoft.com/office/drawing/2014/main" id="{CBF8EC26-7B8C-2F45-B5E9-FA01B7EBF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5">
              <a:extLst>
                <a:ext uri="{FF2B5EF4-FFF2-40B4-BE49-F238E27FC236}">
                  <a16:creationId xmlns="" xmlns:a16="http://schemas.microsoft.com/office/drawing/2014/main" id="{BCC40F24-C885-9A4E-8950-D07EFB478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6">
              <a:extLst>
                <a:ext uri="{FF2B5EF4-FFF2-40B4-BE49-F238E27FC236}">
                  <a16:creationId xmlns="" xmlns:a16="http://schemas.microsoft.com/office/drawing/2014/main" id="{0435DDC9-B5D3-9947-AC76-9A0645B68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7">
              <a:extLst>
                <a:ext uri="{FF2B5EF4-FFF2-40B4-BE49-F238E27FC236}">
                  <a16:creationId xmlns="" xmlns:a16="http://schemas.microsoft.com/office/drawing/2014/main" id="{0BA8F1E9-7872-794F-AF5D-F41CC15E6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8">
              <a:extLst>
                <a:ext uri="{FF2B5EF4-FFF2-40B4-BE49-F238E27FC236}">
                  <a16:creationId xmlns="" xmlns:a16="http://schemas.microsoft.com/office/drawing/2014/main" id="{B81F0D66-106C-5A4A-A785-5B7EE69A3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9">
              <a:extLst>
                <a:ext uri="{FF2B5EF4-FFF2-40B4-BE49-F238E27FC236}">
                  <a16:creationId xmlns="" xmlns:a16="http://schemas.microsoft.com/office/drawing/2014/main" id="{7FFBCA5E-36BB-904A-B574-3A00B1E36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10">
              <a:extLst>
                <a:ext uri="{FF2B5EF4-FFF2-40B4-BE49-F238E27FC236}">
                  <a16:creationId xmlns="" xmlns:a16="http://schemas.microsoft.com/office/drawing/2014/main" id="{8815A0B9-87CB-2B44-A240-56881BF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11">
              <a:extLst>
                <a:ext uri="{FF2B5EF4-FFF2-40B4-BE49-F238E27FC236}">
                  <a16:creationId xmlns="" xmlns:a16="http://schemas.microsoft.com/office/drawing/2014/main" id="{FD3AD171-27EB-614B-9D83-481F660FD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2">
              <a:extLst>
                <a:ext uri="{FF2B5EF4-FFF2-40B4-BE49-F238E27FC236}">
                  <a16:creationId xmlns="" xmlns:a16="http://schemas.microsoft.com/office/drawing/2014/main" id="{8602603F-76FB-484F-8E0A-743CDAC6A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3">
              <a:extLst>
                <a:ext uri="{FF2B5EF4-FFF2-40B4-BE49-F238E27FC236}">
                  <a16:creationId xmlns="" xmlns:a16="http://schemas.microsoft.com/office/drawing/2014/main" id="{03C7E3EA-C798-1B49-9AE2-161517AC9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4">
              <a:extLst>
                <a:ext uri="{FF2B5EF4-FFF2-40B4-BE49-F238E27FC236}">
                  <a16:creationId xmlns="" xmlns:a16="http://schemas.microsoft.com/office/drawing/2014/main" id="{3E801507-FB49-5B4C-9128-46046EC93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5">
              <a:extLst>
                <a:ext uri="{FF2B5EF4-FFF2-40B4-BE49-F238E27FC236}">
                  <a16:creationId xmlns="" xmlns:a16="http://schemas.microsoft.com/office/drawing/2014/main" id="{21E98DE9-C80F-2843-88D8-817B87D8B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6">
              <a:extLst>
                <a:ext uri="{FF2B5EF4-FFF2-40B4-BE49-F238E27FC236}">
                  <a16:creationId xmlns="" xmlns:a16="http://schemas.microsoft.com/office/drawing/2014/main" id="{C53BC4DF-BE28-884B-A059-4FAFEFD41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7">
              <a:extLst>
                <a:ext uri="{FF2B5EF4-FFF2-40B4-BE49-F238E27FC236}">
                  <a16:creationId xmlns="" xmlns:a16="http://schemas.microsoft.com/office/drawing/2014/main" id="{EC84F551-ADF7-2E49-A419-0B898E8DD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8">
              <a:extLst>
                <a:ext uri="{FF2B5EF4-FFF2-40B4-BE49-F238E27FC236}">
                  <a16:creationId xmlns="" xmlns:a16="http://schemas.microsoft.com/office/drawing/2014/main" id="{884F401E-6016-FE4D-828B-98A7D06B2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9">
              <a:extLst>
                <a:ext uri="{FF2B5EF4-FFF2-40B4-BE49-F238E27FC236}">
                  <a16:creationId xmlns="" xmlns:a16="http://schemas.microsoft.com/office/drawing/2014/main" id="{6D545897-32E5-9849-A6D4-DBC8161A4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20">
              <a:extLst>
                <a:ext uri="{FF2B5EF4-FFF2-40B4-BE49-F238E27FC236}">
                  <a16:creationId xmlns="" xmlns:a16="http://schemas.microsoft.com/office/drawing/2014/main" id="{C151BA73-8BAC-5448-9A2E-832F07C22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21">
              <a:extLst>
                <a:ext uri="{FF2B5EF4-FFF2-40B4-BE49-F238E27FC236}">
                  <a16:creationId xmlns="" xmlns:a16="http://schemas.microsoft.com/office/drawing/2014/main" id="{4D2A6A80-88E7-E34C-B121-7EC0C3D19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2">
              <a:extLst>
                <a:ext uri="{FF2B5EF4-FFF2-40B4-BE49-F238E27FC236}">
                  <a16:creationId xmlns="" xmlns:a16="http://schemas.microsoft.com/office/drawing/2014/main" id="{5611D258-2A1D-E043-BE5A-0D0AB7D5E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3">
              <a:extLst>
                <a:ext uri="{FF2B5EF4-FFF2-40B4-BE49-F238E27FC236}">
                  <a16:creationId xmlns="" xmlns:a16="http://schemas.microsoft.com/office/drawing/2014/main" id="{547A5154-B137-554A-AFCC-4BC074418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4">
              <a:extLst>
                <a:ext uri="{FF2B5EF4-FFF2-40B4-BE49-F238E27FC236}">
                  <a16:creationId xmlns="" xmlns:a16="http://schemas.microsoft.com/office/drawing/2014/main" id="{DBFC8997-558F-6C4F-9F95-5742BDBE4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5">
              <a:extLst>
                <a:ext uri="{FF2B5EF4-FFF2-40B4-BE49-F238E27FC236}">
                  <a16:creationId xmlns="" xmlns:a16="http://schemas.microsoft.com/office/drawing/2014/main" id="{07113420-2504-B748-80B3-2C9AB03CD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6">
              <a:extLst>
                <a:ext uri="{FF2B5EF4-FFF2-40B4-BE49-F238E27FC236}">
                  <a16:creationId xmlns="" xmlns:a16="http://schemas.microsoft.com/office/drawing/2014/main" id="{721AC3FB-132E-8942-B6FF-D35890036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7">
              <a:extLst>
                <a:ext uri="{FF2B5EF4-FFF2-40B4-BE49-F238E27FC236}">
                  <a16:creationId xmlns="" xmlns:a16="http://schemas.microsoft.com/office/drawing/2014/main" id="{0AB3A191-3A22-EC44-AB36-CA9ABB103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8">
              <a:extLst>
                <a:ext uri="{FF2B5EF4-FFF2-40B4-BE49-F238E27FC236}">
                  <a16:creationId xmlns="" xmlns:a16="http://schemas.microsoft.com/office/drawing/2014/main" id="{66673D9B-644E-9B4C-8030-2ABF21F4A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9">
              <a:extLst>
                <a:ext uri="{FF2B5EF4-FFF2-40B4-BE49-F238E27FC236}">
                  <a16:creationId xmlns="" xmlns:a16="http://schemas.microsoft.com/office/drawing/2014/main" id="{4DD20F67-F41E-BA4A-B4F1-575C887CC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30">
              <a:extLst>
                <a:ext uri="{FF2B5EF4-FFF2-40B4-BE49-F238E27FC236}">
                  <a16:creationId xmlns="" xmlns:a16="http://schemas.microsoft.com/office/drawing/2014/main" id="{7009132C-486E-8846-A5DE-C6BB3CFF2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31">
              <a:extLst>
                <a:ext uri="{FF2B5EF4-FFF2-40B4-BE49-F238E27FC236}">
                  <a16:creationId xmlns="" xmlns:a16="http://schemas.microsoft.com/office/drawing/2014/main" id="{6519FC5E-7A7D-A74F-BEE5-BF229A898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84264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EF7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EF754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=""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=""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277" name="Group 2">
            <a:extLst>
              <a:ext uri="{FF2B5EF4-FFF2-40B4-BE49-F238E27FC236}">
                <a16:creationId xmlns="" xmlns:a16="http://schemas.microsoft.com/office/drawing/2014/main" id="{77FEDC1C-36E2-C740-8111-048EB5E50C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78" name="Freeform 383">
              <a:extLst>
                <a:ext uri="{FF2B5EF4-FFF2-40B4-BE49-F238E27FC236}">
                  <a16:creationId xmlns="" xmlns:a16="http://schemas.microsoft.com/office/drawing/2014/main" id="{417790BD-723E-C54D-A167-AA28C5819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384">
              <a:extLst>
                <a:ext uri="{FF2B5EF4-FFF2-40B4-BE49-F238E27FC236}">
                  <a16:creationId xmlns="" xmlns:a16="http://schemas.microsoft.com/office/drawing/2014/main" id="{FC635F09-F0C4-CB48-8325-3311E6FE2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385">
              <a:extLst>
                <a:ext uri="{FF2B5EF4-FFF2-40B4-BE49-F238E27FC236}">
                  <a16:creationId xmlns="" xmlns:a16="http://schemas.microsoft.com/office/drawing/2014/main" id="{78BD1F2A-86F3-6646-93FA-ED34F3360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86">
              <a:extLst>
                <a:ext uri="{FF2B5EF4-FFF2-40B4-BE49-F238E27FC236}">
                  <a16:creationId xmlns="" xmlns:a16="http://schemas.microsoft.com/office/drawing/2014/main" id="{74C3F334-4801-F74D-A3B2-F98C8ABC5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7">
              <a:extLst>
                <a:ext uri="{FF2B5EF4-FFF2-40B4-BE49-F238E27FC236}">
                  <a16:creationId xmlns="" xmlns:a16="http://schemas.microsoft.com/office/drawing/2014/main" id="{187D5B07-38C6-6D4C-87B9-B4C2325AE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8">
              <a:extLst>
                <a:ext uri="{FF2B5EF4-FFF2-40B4-BE49-F238E27FC236}">
                  <a16:creationId xmlns="" xmlns:a16="http://schemas.microsoft.com/office/drawing/2014/main" id="{B76369BE-685A-4749-987E-EF78DCB22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9">
              <a:extLst>
                <a:ext uri="{FF2B5EF4-FFF2-40B4-BE49-F238E27FC236}">
                  <a16:creationId xmlns="" xmlns:a16="http://schemas.microsoft.com/office/drawing/2014/main" id="{4593E44E-563F-E14F-B2F8-38211BD13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90">
              <a:extLst>
                <a:ext uri="{FF2B5EF4-FFF2-40B4-BE49-F238E27FC236}">
                  <a16:creationId xmlns="" xmlns:a16="http://schemas.microsoft.com/office/drawing/2014/main" id="{F751644A-CB06-3848-864A-6115955D4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91">
              <a:extLst>
                <a:ext uri="{FF2B5EF4-FFF2-40B4-BE49-F238E27FC236}">
                  <a16:creationId xmlns="" xmlns:a16="http://schemas.microsoft.com/office/drawing/2014/main" id="{D2504CD0-F6A9-4243-B590-E865C672B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2">
              <a:extLst>
                <a:ext uri="{FF2B5EF4-FFF2-40B4-BE49-F238E27FC236}">
                  <a16:creationId xmlns="" xmlns:a16="http://schemas.microsoft.com/office/drawing/2014/main" id="{D5FD3A9F-88EF-0B4E-B7FE-A93243A9C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3">
              <a:extLst>
                <a:ext uri="{FF2B5EF4-FFF2-40B4-BE49-F238E27FC236}">
                  <a16:creationId xmlns="" xmlns:a16="http://schemas.microsoft.com/office/drawing/2014/main" id="{9EBB10EB-1F63-8C49-B011-C7AE2C454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4">
              <a:extLst>
                <a:ext uri="{FF2B5EF4-FFF2-40B4-BE49-F238E27FC236}">
                  <a16:creationId xmlns="" xmlns:a16="http://schemas.microsoft.com/office/drawing/2014/main" id="{F0082AA3-D591-904D-B355-B4BB7CFB1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5">
              <a:extLst>
                <a:ext uri="{FF2B5EF4-FFF2-40B4-BE49-F238E27FC236}">
                  <a16:creationId xmlns="" xmlns:a16="http://schemas.microsoft.com/office/drawing/2014/main" id="{C6A74943-8282-CD47-8D6A-714EBA48F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6">
              <a:extLst>
                <a:ext uri="{FF2B5EF4-FFF2-40B4-BE49-F238E27FC236}">
                  <a16:creationId xmlns="" xmlns:a16="http://schemas.microsoft.com/office/drawing/2014/main" id="{B1EBEC71-0C18-4141-8D19-A28EAB023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7">
              <a:extLst>
                <a:ext uri="{FF2B5EF4-FFF2-40B4-BE49-F238E27FC236}">
                  <a16:creationId xmlns="" xmlns:a16="http://schemas.microsoft.com/office/drawing/2014/main" id="{D78FE0EE-C753-E245-8483-6DFC7D69A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8">
              <a:extLst>
                <a:ext uri="{FF2B5EF4-FFF2-40B4-BE49-F238E27FC236}">
                  <a16:creationId xmlns="" xmlns:a16="http://schemas.microsoft.com/office/drawing/2014/main" id="{2DA7BFDA-9E1A-8B47-AFF2-F759564DF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9">
              <a:extLst>
                <a:ext uri="{FF2B5EF4-FFF2-40B4-BE49-F238E27FC236}">
                  <a16:creationId xmlns="" xmlns:a16="http://schemas.microsoft.com/office/drawing/2014/main" id="{2B31B1E8-AC39-B648-9CAE-9D52F21DA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400">
              <a:extLst>
                <a:ext uri="{FF2B5EF4-FFF2-40B4-BE49-F238E27FC236}">
                  <a16:creationId xmlns="" xmlns:a16="http://schemas.microsoft.com/office/drawing/2014/main" id="{28366C1B-0A86-024B-BBC3-7ED1AD94A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401">
              <a:extLst>
                <a:ext uri="{FF2B5EF4-FFF2-40B4-BE49-F238E27FC236}">
                  <a16:creationId xmlns="" xmlns:a16="http://schemas.microsoft.com/office/drawing/2014/main" id="{389B9B8F-8BC1-EF48-9103-8168877D4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2">
              <a:extLst>
                <a:ext uri="{FF2B5EF4-FFF2-40B4-BE49-F238E27FC236}">
                  <a16:creationId xmlns="" xmlns:a16="http://schemas.microsoft.com/office/drawing/2014/main" id="{15F008C3-712A-8244-AF71-ECC2328E4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3">
              <a:extLst>
                <a:ext uri="{FF2B5EF4-FFF2-40B4-BE49-F238E27FC236}">
                  <a16:creationId xmlns="" xmlns:a16="http://schemas.microsoft.com/office/drawing/2014/main" id="{4ED6B49E-AB45-1B4E-8600-C336CDA8F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4">
              <a:extLst>
                <a:ext uri="{FF2B5EF4-FFF2-40B4-BE49-F238E27FC236}">
                  <a16:creationId xmlns="" xmlns:a16="http://schemas.microsoft.com/office/drawing/2014/main" id="{A291D97A-4C8F-F847-B70D-3CB30DB3F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5">
              <a:extLst>
                <a:ext uri="{FF2B5EF4-FFF2-40B4-BE49-F238E27FC236}">
                  <a16:creationId xmlns="" xmlns:a16="http://schemas.microsoft.com/office/drawing/2014/main" id="{DC3D80B0-ECF0-0343-AAFA-C44005455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6">
              <a:extLst>
                <a:ext uri="{FF2B5EF4-FFF2-40B4-BE49-F238E27FC236}">
                  <a16:creationId xmlns="" xmlns:a16="http://schemas.microsoft.com/office/drawing/2014/main" id="{71CC7D46-9902-2648-B322-BC826B04A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7">
              <a:extLst>
                <a:ext uri="{FF2B5EF4-FFF2-40B4-BE49-F238E27FC236}">
                  <a16:creationId xmlns="" xmlns:a16="http://schemas.microsoft.com/office/drawing/2014/main" id="{9A9570BB-224E-4148-BAD7-C44E7E918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8">
              <a:extLst>
                <a:ext uri="{FF2B5EF4-FFF2-40B4-BE49-F238E27FC236}">
                  <a16:creationId xmlns="" xmlns:a16="http://schemas.microsoft.com/office/drawing/2014/main" id="{66863A50-F40C-B045-AC6C-828BE2A68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9">
              <a:extLst>
                <a:ext uri="{FF2B5EF4-FFF2-40B4-BE49-F238E27FC236}">
                  <a16:creationId xmlns="" xmlns:a16="http://schemas.microsoft.com/office/drawing/2014/main" id="{B093BC2C-404D-524E-B4F8-4D3A3ABD5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10">
              <a:extLst>
                <a:ext uri="{FF2B5EF4-FFF2-40B4-BE49-F238E27FC236}">
                  <a16:creationId xmlns="" xmlns:a16="http://schemas.microsoft.com/office/drawing/2014/main" id="{D1644BA6-E101-1945-94DF-38A41EBD1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11">
              <a:extLst>
                <a:ext uri="{FF2B5EF4-FFF2-40B4-BE49-F238E27FC236}">
                  <a16:creationId xmlns="" xmlns:a16="http://schemas.microsoft.com/office/drawing/2014/main" id="{064B3DB0-EB4E-BD4B-867F-F3F478ECA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2">
              <a:extLst>
                <a:ext uri="{FF2B5EF4-FFF2-40B4-BE49-F238E27FC236}">
                  <a16:creationId xmlns="" xmlns:a16="http://schemas.microsoft.com/office/drawing/2014/main" id="{8514ACE6-865F-F241-9437-9A49B048D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3">
              <a:extLst>
                <a:ext uri="{FF2B5EF4-FFF2-40B4-BE49-F238E27FC236}">
                  <a16:creationId xmlns="" xmlns:a16="http://schemas.microsoft.com/office/drawing/2014/main" id="{EA444CD6-BB4B-924B-80D9-5987D614C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4">
              <a:extLst>
                <a:ext uri="{FF2B5EF4-FFF2-40B4-BE49-F238E27FC236}">
                  <a16:creationId xmlns="" xmlns:a16="http://schemas.microsoft.com/office/drawing/2014/main" id="{C336B09D-CEB2-9941-A391-933B7CE4C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5">
              <a:extLst>
                <a:ext uri="{FF2B5EF4-FFF2-40B4-BE49-F238E27FC236}">
                  <a16:creationId xmlns="" xmlns:a16="http://schemas.microsoft.com/office/drawing/2014/main" id="{37B2AC62-5E93-184B-80DB-ABC72477E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6">
              <a:extLst>
                <a:ext uri="{FF2B5EF4-FFF2-40B4-BE49-F238E27FC236}">
                  <a16:creationId xmlns="" xmlns:a16="http://schemas.microsoft.com/office/drawing/2014/main" id="{CDB80D9C-E481-714F-9DA1-750A4824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7">
              <a:extLst>
                <a:ext uri="{FF2B5EF4-FFF2-40B4-BE49-F238E27FC236}">
                  <a16:creationId xmlns="" xmlns:a16="http://schemas.microsoft.com/office/drawing/2014/main" id="{43B94667-632B-B64A-872F-759BC9BB1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8">
              <a:extLst>
                <a:ext uri="{FF2B5EF4-FFF2-40B4-BE49-F238E27FC236}">
                  <a16:creationId xmlns="" xmlns:a16="http://schemas.microsoft.com/office/drawing/2014/main" id="{D1D83E5C-3AAA-9244-96D2-318FDBE5F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9">
              <a:extLst>
                <a:ext uri="{FF2B5EF4-FFF2-40B4-BE49-F238E27FC236}">
                  <a16:creationId xmlns="" xmlns:a16="http://schemas.microsoft.com/office/drawing/2014/main" id="{BEF9023D-8618-2A4D-BAF3-93C69FC44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20">
              <a:extLst>
                <a:ext uri="{FF2B5EF4-FFF2-40B4-BE49-F238E27FC236}">
                  <a16:creationId xmlns="" xmlns:a16="http://schemas.microsoft.com/office/drawing/2014/main" id="{A1E02B47-C6D4-A04A-AB96-7E300E88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21">
              <a:extLst>
                <a:ext uri="{FF2B5EF4-FFF2-40B4-BE49-F238E27FC236}">
                  <a16:creationId xmlns="" xmlns:a16="http://schemas.microsoft.com/office/drawing/2014/main" id="{C251EB19-2C80-7241-9BD4-C09FA34F1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2">
              <a:extLst>
                <a:ext uri="{FF2B5EF4-FFF2-40B4-BE49-F238E27FC236}">
                  <a16:creationId xmlns="" xmlns:a16="http://schemas.microsoft.com/office/drawing/2014/main" id="{8EAA0EB6-925E-0448-B14C-047E17B6A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3">
              <a:extLst>
                <a:ext uri="{FF2B5EF4-FFF2-40B4-BE49-F238E27FC236}">
                  <a16:creationId xmlns="" xmlns:a16="http://schemas.microsoft.com/office/drawing/2014/main" id="{F0D1221D-030A-D34F-BEFC-81E7CF3FE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4">
              <a:extLst>
                <a:ext uri="{FF2B5EF4-FFF2-40B4-BE49-F238E27FC236}">
                  <a16:creationId xmlns="" xmlns:a16="http://schemas.microsoft.com/office/drawing/2014/main" id="{7E00F496-1AFA-3E41-8CDE-7F04D010A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5">
              <a:extLst>
                <a:ext uri="{FF2B5EF4-FFF2-40B4-BE49-F238E27FC236}">
                  <a16:creationId xmlns="" xmlns:a16="http://schemas.microsoft.com/office/drawing/2014/main" id="{F270C026-21F1-094E-9293-1745C6DBA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6">
              <a:extLst>
                <a:ext uri="{FF2B5EF4-FFF2-40B4-BE49-F238E27FC236}">
                  <a16:creationId xmlns="" xmlns:a16="http://schemas.microsoft.com/office/drawing/2014/main" id="{6915C733-7D6B-1B4E-A28D-7777D10E0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7">
              <a:extLst>
                <a:ext uri="{FF2B5EF4-FFF2-40B4-BE49-F238E27FC236}">
                  <a16:creationId xmlns="" xmlns:a16="http://schemas.microsoft.com/office/drawing/2014/main" id="{28F27AD7-5DCF-B741-998F-02BC38BAB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8">
              <a:extLst>
                <a:ext uri="{FF2B5EF4-FFF2-40B4-BE49-F238E27FC236}">
                  <a16:creationId xmlns="" xmlns:a16="http://schemas.microsoft.com/office/drawing/2014/main" id="{B4C68D28-B820-B847-92D3-6B1CF47EA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9">
              <a:extLst>
                <a:ext uri="{FF2B5EF4-FFF2-40B4-BE49-F238E27FC236}">
                  <a16:creationId xmlns="" xmlns:a16="http://schemas.microsoft.com/office/drawing/2014/main" id="{79F337D9-3E52-1C48-B573-361556931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30">
              <a:extLst>
                <a:ext uri="{FF2B5EF4-FFF2-40B4-BE49-F238E27FC236}">
                  <a16:creationId xmlns="" xmlns:a16="http://schemas.microsoft.com/office/drawing/2014/main" id="{77F83982-FAFB-6044-BA95-A596130B0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31">
              <a:extLst>
                <a:ext uri="{FF2B5EF4-FFF2-40B4-BE49-F238E27FC236}">
                  <a16:creationId xmlns="" xmlns:a16="http://schemas.microsoft.com/office/drawing/2014/main" id="{878788F0-E1CD-1E48-9C45-2AD9FCC8E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2">
              <a:extLst>
                <a:ext uri="{FF2B5EF4-FFF2-40B4-BE49-F238E27FC236}">
                  <a16:creationId xmlns="" xmlns:a16="http://schemas.microsoft.com/office/drawing/2014/main" id="{A56EAAC3-E6D1-D64F-9916-5AA1BB7EE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3">
              <a:extLst>
                <a:ext uri="{FF2B5EF4-FFF2-40B4-BE49-F238E27FC236}">
                  <a16:creationId xmlns="" xmlns:a16="http://schemas.microsoft.com/office/drawing/2014/main" id="{C92C2D4C-DA6D-B74E-BAC4-B1602448C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4">
              <a:extLst>
                <a:ext uri="{FF2B5EF4-FFF2-40B4-BE49-F238E27FC236}">
                  <a16:creationId xmlns="" xmlns:a16="http://schemas.microsoft.com/office/drawing/2014/main" id="{A31FEE1D-D7A7-FE4D-BE0A-515573C43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5">
              <a:extLst>
                <a:ext uri="{FF2B5EF4-FFF2-40B4-BE49-F238E27FC236}">
                  <a16:creationId xmlns="" xmlns:a16="http://schemas.microsoft.com/office/drawing/2014/main" id="{902280F7-E75C-7748-8B85-715C97C69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6">
              <a:extLst>
                <a:ext uri="{FF2B5EF4-FFF2-40B4-BE49-F238E27FC236}">
                  <a16:creationId xmlns="" xmlns:a16="http://schemas.microsoft.com/office/drawing/2014/main" id="{1B285C16-8B5F-8044-9553-4D6CB5845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7">
              <a:extLst>
                <a:ext uri="{FF2B5EF4-FFF2-40B4-BE49-F238E27FC236}">
                  <a16:creationId xmlns="" xmlns:a16="http://schemas.microsoft.com/office/drawing/2014/main" id="{C6889730-0C74-DF44-ACFD-840B4755A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8">
              <a:extLst>
                <a:ext uri="{FF2B5EF4-FFF2-40B4-BE49-F238E27FC236}">
                  <a16:creationId xmlns="" xmlns:a16="http://schemas.microsoft.com/office/drawing/2014/main" id="{6D343082-596D-BA45-925D-A0FC9E359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9">
              <a:extLst>
                <a:ext uri="{FF2B5EF4-FFF2-40B4-BE49-F238E27FC236}">
                  <a16:creationId xmlns="" xmlns:a16="http://schemas.microsoft.com/office/drawing/2014/main" id="{C8458D43-2E7A-F043-AC6B-83BB28546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40">
              <a:extLst>
                <a:ext uri="{FF2B5EF4-FFF2-40B4-BE49-F238E27FC236}">
                  <a16:creationId xmlns="" xmlns:a16="http://schemas.microsoft.com/office/drawing/2014/main" id="{405C3FC8-CC13-9249-B030-37EAFC2B4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41">
              <a:extLst>
                <a:ext uri="{FF2B5EF4-FFF2-40B4-BE49-F238E27FC236}">
                  <a16:creationId xmlns="" xmlns:a16="http://schemas.microsoft.com/office/drawing/2014/main" id="{7B7EC3C1-4EDD-014B-9FDE-B47DD8F19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2">
              <a:extLst>
                <a:ext uri="{FF2B5EF4-FFF2-40B4-BE49-F238E27FC236}">
                  <a16:creationId xmlns="" xmlns:a16="http://schemas.microsoft.com/office/drawing/2014/main" id="{CEA80073-39D0-3F4F-AAAB-73C2296DB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3">
              <a:extLst>
                <a:ext uri="{FF2B5EF4-FFF2-40B4-BE49-F238E27FC236}">
                  <a16:creationId xmlns="" xmlns:a16="http://schemas.microsoft.com/office/drawing/2014/main" id="{9D9667CD-F4DC-0149-BB9C-49F63C2D8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4">
              <a:extLst>
                <a:ext uri="{FF2B5EF4-FFF2-40B4-BE49-F238E27FC236}">
                  <a16:creationId xmlns="" xmlns:a16="http://schemas.microsoft.com/office/drawing/2014/main" id="{A2FD42A4-5165-E94F-9A23-A04FCE35C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5">
              <a:extLst>
                <a:ext uri="{FF2B5EF4-FFF2-40B4-BE49-F238E27FC236}">
                  <a16:creationId xmlns="" xmlns:a16="http://schemas.microsoft.com/office/drawing/2014/main" id="{EB695BCB-975A-FB42-969C-3E3983055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6">
              <a:extLst>
                <a:ext uri="{FF2B5EF4-FFF2-40B4-BE49-F238E27FC236}">
                  <a16:creationId xmlns="" xmlns:a16="http://schemas.microsoft.com/office/drawing/2014/main" id="{3B560117-E0E8-824E-AC8C-5949BB779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7">
              <a:extLst>
                <a:ext uri="{FF2B5EF4-FFF2-40B4-BE49-F238E27FC236}">
                  <a16:creationId xmlns="" xmlns:a16="http://schemas.microsoft.com/office/drawing/2014/main" id="{0B5585F8-46F2-E44D-8987-CB8F4321D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8">
              <a:extLst>
                <a:ext uri="{FF2B5EF4-FFF2-40B4-BE49-F238E27FC236}">
                  <a16:creationId xmlns="" xmlns:a16="http://schemas.microsoft.com/office/drawing/2014/main" id="{34833E90-9773-6543-9885-ED8936DD5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9">
              <a:extLst>
                <a:ext uri="{FF2B5EF4-FFF2-40B4-BE49-F238E27FC236}">
                  <a16:creationId xmlns="" xmlns:a16="http://schemas.microsoft.com/office/drawing/2014/main" id="{ADD28708-3AC8-2142-86D5-46C497D27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50">
              <a:extLst>
                <a:ext uri="{FF2B5EF4-FFF2-40B4-BE49-F238E27FC236}">
                  <a16:creationId xmlns="" xmlns:a16="http://schemas.microsoft.com/office/drawing/2014/main" id="{1CA19A80-120A-DE48-B05A-0B6526C77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51">
              <a:extLst>
                <a:ext uri="{FF2B5EF4-FFF2-40B4-BE49-F238E27FC236}">
                  <a16:creationId xmlns="" xmlns:a16="http://schemas.microsoft.com/office/drawing/2014/main" id="{AC627FAC-A1B1-6647-B47E-124000A9C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2">
              <a:extLst>
                <a:ext uri="{FF2B5EF4-FFF2-40B4-BE49-F238E27FC236}">
                  <a16:creationId xmlns="" xmlns:a16="http://schemas.microsoft.com/office/drawing/2014/main" id="{9EDCA511-80F6-0349-B76C-7AE16817D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3">
              <a:extLst>
                <a:ext uri="{FF2B5EF4-FFF2-40B4-BE49-F238E27FC236}">
                  <a16:creationId xmlns="" xmlns:a16="http://schemas.microsoft.com/office/drawing/2014/main" id="{686F2127-5CEF-2E44-BEE6-CB1DE096F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4">
              <a:extLst>
                <a:ext uri="{FF2B5EF4-FFF2-40B4-BE49-F238E27FC236}">
                  <a16:creationId xmlns="" xmlns:a16="http://schemas.microsoft.com/office/drawing/2014/main" id="{0E09BB30-A0F1-FC40-8D5C-CA6A51C65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5">
              <a:extLst>
                <a:ext uri="{FF2B5EF4-FFF2-40B4-BE49-F238E27FC236}">
                  <a16:creationId xmlns="" xmlns:a16="http://schemas.microsoft.com/office/drawing/2014/main" id="{CF07D756-A9B7-F947-8487-D75BCE73A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6">
              <a:extLst>
                <a:ext uri="{FF2B5EF4-FFF2-40B4-BE49-F238E27FC236}">
                  <a16:creationId xmlns="" xmlns:a16="http://schemas.microsoft.com/office/drawing/2014/main" id="{2D670AF0-2BF4-7E4D-90E7-CDD146BF9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7">
              <a:extLst>
                <a:ext uri="{FF2B5EF4-FFF2-40B4-BE49-F238E27FC236}">
                  <a16:creationId xmlns="" xmlns:a16="http://schemas.microsoft.com/office/drawing/2014/main" id="{B8729F38-7243-3F40-85E9-841A862DC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8">
              <a:extLst>
                <a:ext uri="{FF2B5EF4-FFF2-40B4-BE49-F238E27FC236}">
                  <a16:creationId xmlns="" xmlns:a16="http://schemas.microsoft.com/office/drawing/2014/main" id="{3023D135-7A43-5B47-8CA8-6A583F423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9">
              <a:extLst>
                <a:ext uri="{FF2B5EF4-FFF2-40B4-BE49-F238E27FC236}">
                  <a16:creationId xmlns="" xmlns:a16="http://schemas.microsoft.com/office/drawing/2014/main" id="{74220C63-6F78-9D4D-BFD6-457880AE5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60">
              <a:extLst>
                <a:ext uri="{FF2B5EF4-FFF2-40B4-BE49-F238E27FC236}">
                  <a16:creationId xmlns="" xmlns:a16="http://schemas.microsoft.com/office/drawing/2014/main" id="{0BE275AD-DF73-A146-8B37-C3B50F3EF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61">
              <a:extLst>
                <a:ext uri="{FF2B5EF4-FFF2-40B4-BE49-F238E27FC236}">
                  <a16:creationId xmlns="" xmlns:a16="http://schemas.microsoft.com/office/drawing/2014/main" id="{60876074-830E-7643-9681-C309C9F2F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2">
              <a:extLst>
                <a:ext uri="{FF2B5EF4-FFF2-40B4-BE49-F238E27FC236}">
                  <a16:creationId xmlns="" xmlns:a16="http://schemas.microsoft.com/office/drawing/2014/main" id="{01D4369E-2ACA-0848-8FC0-20B1DB75E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3">
              <a:extLst>
                <a:ext uri="{FF2B5EF4-FFF2-40B4-BE49-F238E27FC236}">
                  <a16:creationId xmlns="" xmlns:a16="http://schemas.microsoft.com/office/drawing/2014/main" id="{294C666D-60DB-0B48-AE63-160136326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4">
              <a:extLst>
                <a:ext uri="{FF2B5EF4-FFF2-40B4-BE49-F238E27FC236}">
                  <a16:creationId xmlns="" xmlns:a16="http://schemas.microsoft.com/office/drawing/2014/main" id="{E83F86A4-E9A7-444D-8160-EDDC703AE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5">
              <a:extLst>
                <a:ext uri="{FF2B5EF4-FFF2-40B4-BE49-F238E27FC236}">
                  <a16:creationId xmlns="" xmlns:a16="http://schemas.microsoft.com/office/drawing/2014/main" id="{FD67FF03-9E3C-7C44-8F58-4E72D6795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6">
              <a:extLst>
                <a:ext uri="{FF2B5EF4-FFF2-40B4-BE49-F238E27FC236}">
                  <a16:creationId xmlns="" xmlns:a16="http://schemas.microsoft.com/office/drawing/2014/main" id="{0DFDDD1B-A034-6D48-8176-F27AFCCF4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7">
              <a:extLst>
                <a:ext uri="{FF2B5EF4-FFF2-40B4-BE49-F238E27FC236}">
                  <a16:creationId xmlns="" xmlns:a16="http://schemas.microsoft.com/office/drawing/2014/main" id="{99CADB0A-19CA-594A-8ABC-EB8869431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8">
              <a:extLst>
                <a:ext uri="{FF2B5EF4-FFF2-40B4-BE49-F238E27FC236}">
                  <a16:creationId xmlns="" xmlns:a16="http://schemas.microsoft.com/office/drawing/2014/main" id="{9512568C-91C0-E94E-B2AB-1F36E40B6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9">
              <a:extLst>
                <a:ext uri="{FF2B5EF4-FFF2-40B4-BE49-F238E27FC236}">
                  <a16:creationId xmlns="" xmlns:a16="http://schemas.microsoft.com/office/drawing/2014/main" id="{2180F10C-1AFE-AE40-8B30-9A0D8D2A1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70">
              <a:extLst>
                <a:ext uri="{FF2B5EF4-FFF2-40B4-BE49-F238E27FC236}">
                  <a16:creationId xmlns="" xmlns:a16="http://schemas.microsoft.com/office/drawing/2014/main" id="{887596C0-483D-7641-BE33-FDAE846B0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71">
              <a:extLst>
                <a:ext uri="{FF2B5EF4-FFF2-40B4-BE49-F238E27FC236}">
                  <a16:creationId xmlns="" xmlns:a16="http://schemas.microsoft.com/office/drawing/2014/main" id="{BCEB0288-D275-CC4C-9D15-BF6F45249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2">
              <a:extLst>
                <a:ext uri="{FF2B5EF4-FFF2-40B4-BE49-F238E27FC236}">
                  <a16:creationId xmlns="" xmlns:a16="http://schemas.microsoft.com/office/drawing/2014/main" id="{855D5DEA-AE30-A746-9938-B353B520D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3">
              <a:extLst>
                <a:ext uri="{FF2B5EF4-FFF2-40B4-BE49-F238E27FC236}">
                  <a16:creationId xmlns="" xmlns:a16="http://schemas.microsoft.com/office/drawing/2014/main" id="{F289BBC9-B201-DE48-9C13-CADCD5EE4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4">
              <a:extLst>
                <a:ext uri="{FF2B5EF4-FFF2-40B4-BE49-F238E27FC236}">
                  <a16:creationId xmlns="" xmlns:a16="http://schemas.microsoft.com/office/drawing/2014/main" id="{9825F440-4D04-EA47-8327-597910251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5">
              <a:extLst>
                <a:ext uri="{FF2B5EF4-FFF2-40B4-BE49-F238E27FC236}">
                  <a16:creationId xmlns="" xmlns:a16="http://schemas.microsoft.com/office/drawing/2014/main" id="{FB296FCC-AA1A-404F-BFCB-BCD05426C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6">
              <a:extLst>
                <a:ext uri="{FF2B5EF4-FFF2-40B4-BE49-F238E27FC236}">
                  <a16:creationId xmlns="" xmlns:a16="http://schemas.microsoft.com/office/drawing/2014/main" id="{BC547882-4D43-3044-A318-1A218AD37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7">
              <a:extLst>
                <a:ext uri="{FF2B5EF4-FFF2-40B4-BE49-F238E27FC236}">
                  <a16:creationId xmlns="" xmlns:a16="http://schemas.microsoft.com/office/drawing/2014/main" id="{70BE0010-F541-4D41-88A2-BF65E9C67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8">
              <a:extLst>
                <a:ext uri="{FF2B5EF4-FFF2-40B4-BE49-F238E27FC236}">
                  <a16:creationId xmlns="" xmlns:a16="http://schemas.microsoft.com/office/drawing/2014/main" id="{25DECBDC-8A36-8E47-9BD2-3818EA687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9">
              <a:extLst>
                <a:ext uri="{FF2B5EF4-FFF2-40B4-BE49-F238E27FC236}">
                  <a16:creationId xmlns="" xmlns:a16="http://schemas.microsoft.com/office/drawing/2014/main" id="{F3453041-233A-7C46-9810-709AD074B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80">
              <a:extLst>
                <a:ext uri="{FF2B5EF4-FFF2-40B4-BE49-F238E27FC236}">
                  <a16:creationId xmlns="" xmlns:a16="http://schemas.microsoft.com/office/drawing/2014/main" id="{5EE4E1EB-B683-E344-873A-7C9C28DE8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81">
              <a:extLst>
                <a:ext uri="{FF2B5EF4-FFF2-40B4-BE49-F238E27FC236}">
                  <a16:creationId xmlns="" xmlns:a16="http://schemas.microsoft.com/office/drawing/2014/main" id="{31FE513C-BF66-CA45-AE92-244640453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2">
              <a:extLst>
                <a:ext uri="{FF2B5EF4-FFF2-40B4-BE49-F238E27FC236}">
                  <a16:creationId xmlns="" xmlns:a16="http://schemas.microsoft.com/office/drawing/2014/main" id="{10659B16-C257-2D4D-BFED-2B80C9BA0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3">
              <a:extLst>
                <a:ext uri="{FF2B5EF4-FFF2-40B4-BE49-F238E27FC236}">
                  <a16:creationId xmlns="" xmlns:a16="http://schemas.microsoft.com/office/drawing/2014/main" id="{E1731559-DFB3-A143-AE4C-04A13B248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4">
              <a:extLst>
                <a:ext uri="{FF2B5EF4-FFF2-40B4-BE49-F238E27FC236}">
                  <a16:creationId xmlns="" xmlns:a16="http://schemas.microsoft.com/office/drawing/2014/main" id="{74E96D0D-3D85-644E-A550-F3849E67A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5">
              <a:extLst>
                <a:ext uri="{FF2B5EF4-FFF2-40B4-BE49-F238E27FC236}">
                  <a16:creationId xmlns="" xmlns:a16="http://schemas.microsoft.com/office/drawing/2014/main" id="{AD7AE2CD-0C78-DE43-9906-6A4D34572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6">
              <a:extLst>
                <a:ext uri="{FF2B5EF4-FFF2-40B4-BE49-F238E27FC236}">
                  <a16:creationId xmlns="" xmlns:a16="http://schemas.microsoft.com/office/drawing/2014/main" id="{BB3444A7-5BDE-A04A-B929-8CC6035E6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7">
              <a:extLst>
                <a:ext uri="{FF2B5EF4-FFF2-40B4-BE49-F238E27FC236}">
                  <a16:creationId xmlns="" xmlns:a16="http://schemas.microsoft.com/office/drawing/2014/main" id="{1254C3E0-B5B2-9A48-8FC5-05DF47FCD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8">
              <a:extLst>
                <a:ext uri="{FF2B5EF4-FFF2-40B4-BE49-F238E27FC236}">
                  <a16:creationId xmlns="" xmlns:a16="http://schemas.microsoft.com/office/drawing/2014/main" id="{D870AFFE-A23B-4E44-A413-04F097159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9">
              <a:extLst>
                <a:ext uri="{FF2B5EF4-FFF2-40B4-BE49-F238E27FC236}">
                  <a16:creationId xmlns="" xmlns:a16="http://schemas.microsoft.com/office/drawing/2014/main" id="{FD1D89D8-F89F-A444-B7B1-EF78962F5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90">
              <a:extLst>
                <a:ext uri="{FF2B5EF4-FFF2-40B4-BE49-F238E27FC236}">
                  <a16:creationId xmlns="" xmlns:a16="http://schemas.microsoft.com/office/drawing/2014/main" id="{3A2285D7-527A-0C47-8E1A-59FD47799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91">
              <a:extLst>
                <a:ext uri="{FF2B5EF4-FFF2-40B4-BE49-F238E27FC236}">
                  <a16:creationId xmlns="" xmlns:a16="http://schemas.microsoft.com/office/drawing/2014/main" id="{5B191B86-4B01-8443-BD32-A70128E26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2">
              <a:extLst>
                <a:ext uri="{FF2B5EF4-FFF2-40B4-BE49-F238E27FC236}">
                  <a16:creationId xmlns="" xmlns:a16="http://schemas.microsoft.com/office/drawing/2014/main" id="{28C70707-3429-CB4F-A4A7-5972E765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3">
              <a:extLst>
                <a:ext uri="{FF2B5EF4-FFF2-40B4-BE49-F238E27FC236}">
                  <a16:creationId xmlns="" xmlns:a16="http://schemas.microsoft.com/office/drawing/2014/main" id="{2A3FE43E-6F10-7240-B9F7-140A4B1EA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4">
              <a:extLst>
                <a:ext uri="{FF2B5EF4-FFF2-40B4-BE49-F238E27FC236}">
                  <a16:creationId xmlns="" xmlns:a16="http://schemas.microsoft.com/office/drawing/2014/main" id="{2839116E-9AF4-854D-84F0-D119D0949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5">
              <a:extLst>
                <a:ext uri="{FF2B5EF4-FFF2-40B4-BE49-F238E27FC236}">
                  <a16:creationId xmlns="" xmlns:a16="http://schemas.microsoft.com/office/drawing/2014/main" id="{41A3DCFD-C5C9-5D43-9657-767AFE065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6">
              <a:extLst>
                <a:ext uri="{FF2B5EF4-FFF2-40B4-BE49-F238E27FC236}">
                  <a16:creationId xmlns="" xmlns:a16="http://schemas.microsoft.com/office/drawing/2014/main" id="{053681D5-AA9E-DF45-9397-EF3970E67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7">
              <a:extLst>
                <a:ext uri="{FF2B5EF4-FFF2-40B4-BE49-F238E27FC236}">
                  <a16:creationId xmlns="" xmlns:a16="http://schemas.microsoft.com/office/drawing/2014/main" id="{0A65C6C8-47A6-174C-B658-52F58BAB7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8">
              <a:extLst>
                <a:ext uri="{FF2B5EF4-FFF2-40B4-BE49-F238E27FC236}">
                  <a16:creationId xmlns="" xmlns:a16="http://schemas.microsoft.com/office/drawing/2014/main" id="{7742FFB9-4E1E-3345-80C3-163F0DA81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9">
              <a:extLst>
                <a:ext uri="{FF2B5EF4-FFF2-40B4-BE49-F238E27FC236}">
                  <a16:creationId xmlns="" xmlns:a16="http://schemas.microsoft.com/office/drawing/2014/main" id="{28D6A179-FC13-1045-BDC6-639538936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500">
              <a:extLst>
                <a:ext uri="{FF2B5EF4-FFF2-40B4-BE49-F238E27FC236}">
                  <a16:creationId xmlns="" xmlns:a16="http://schemas.microsoft.com/office/drawing/2014/main" id="{19D16752-1D68-4948-A731-9E83AF8B1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501">
              <a:extLst>
                <a:ext uri="{FF2B5EF4-FFF2-40B4-BE49-F238E27FC236}">
                  <a16:creationId xmlns="" xmlns:a16="http://schemas.microsoft.com/office/drawing/2014/main" id="{12660A23-4FA7-6F49-9F97-56F147C70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2">
              <a:extLst>
                <a:ext uri="{FF2B5EF4-FFF2-40B4-BE49-F238E27FC236}">
                  <a16:creationId xmlns="" xmlns:a16="http://schemas.microsoft.com/office/drawing/2014/main" id="{5232FB08-557A-264D-BC31-7BC90AFCC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3">
              <a:extLst>
                <a:ext uri="{FF2B5EF4-FFF2-40B4-BE49-F238E27FC236}">
                  <a16:creationId xmlns="" xmlns:a16="http://schemas.microsoft.com/office/drawing/2014/main" id="{D0766981-196C-8C47-9563-3DD396815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4">
              <a:extLst>
                <a:ext uri="{FF2B5EF4-FFF2-40B4-BE49-F238E27FC236}">
                  <a16:creationId xmlns="" xmlns:a16="http://schemas.microsoft.com/office/drawing/2014/main" id="{ABFD0579-47F4-DC41-AACA-9448EFF9F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5">
              <a:extLst>
                <a:ext uri="{FF2B5EF4-FFF2-40B4-BE49-F238E27FC236}">
                  <a16:creationId xmlns="" xmlns:a16="http://schemas.microsoft.com/office/drawing/2014/main" id="{EE4385BF-20F9-1745-9A34-49CE2143B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6">
              <a:extLst>
                <a:ext uri="{FF2B5EF4-FFF2-40B4-BE49-F238E27FC236}">
                  <a16:creationId xmlns="" xmlns:a16="http://schemas.microsoft.com/office/drawing/2014/main" id="{C4D7FB58-9E4F-854F-AF7D-05A156D6C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7">
              <a:extLst>
                <a:ext uri="{FF2B5EF4-FFF2-40B4-BE49-F238E27FC236}">
                  <a16:creationId xmlns="" xmlns:a16="http://schemas.microsoft.com/office/drawing/2014/main" id="{A6F71100-0D39-814C-B2F1-7D6736A72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8">
              <a:extLst>
                <a:ext uri="{FF2B5EF4-FFF2-40B4-BE49-F238E27FC236}">
                  <a16:creationId xmlns="" xmlns:a16="http://schemas.microsoft.com/office/drawing/2014/main" id="{17743A38-4D08-1240-B361-AFA728F4E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9">
              <a:extLst>
                <a:ext uri="{FF2B5EF4-FFF2-40B4-BE49-F238E27FC236}">
                  <a16:creationId xmlns="" xmlns:a16="http://schemas.microsoft.com/office/drawing/2014/main" id="{4EB3B754-824A-674B-A434-393F7A5C4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10">
              <a:extLst>
                <a:ext uri="{FF2B5EF4-FFF2-40B4-BE49-F238E27FC236}">
                  <a16:creationId xmlns="" xmlns:a16="http://schemas.microsoft.com/office/drawing/2014/main" id="{E6324029-DC05-434A-BE1B-AD0C82D79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11">
              <a:extLst>
                <a:ext uri="{FF2B5EF4-FFF2-40B4-BE49-F238E27FC236}">
                  <a16:creationId xmlns="" xmlns:a16="http://schemas.microsoft.com/office/drawing/2014/main" id="{D68A9114-B835-0741-97FA-CB37B2A72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2">
              <a:extLst>
                <a:ext uri="{FF2B5EF4-FFF2-40B4-BE49-F238E27FC236}">
                  <a16:creationId xmlns="" xmlns:a16="http://schemas.microsoft.com/office/drawing/2014/main" id="{17A362A4-2C9D-C048-AED5-D4C54B843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3">
              <a:extLst>
                <a:ext uri="{FF2B5EF4-FFF2-40B4-BE49-F238E27FC236}">
                  <a16:creationId xmlns="" xmlns:a16="http://schemas.microsoft.com/office/drawing/2014/main" id="{B2ED086C-4198-2E40-8579-D68D36B51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4">
              <a:extLst>
                <a:ext uri="{FF2B5EF4-FFF2-40B4-BE49-F238E27FC236}">
                  <a16:creationId xmlns="" xmlns:a16="http://schemas.microsoft.com/office/drawing/2014/main" id="{11521FD6-99FB-4146-AD16-BC2E495C6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5">
              <a:extLst>
                <a:ext uri="{FF2B5EF4-FFF2-40B4-BE49-F238E27FC236}">
                  <a16:creationId xmlns="" xmlns:a16="http://schemas.microsoft.com/office/drawing/2014/main" id="{4C31FFA0-AF96-804A-9086-C581A0935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6">
              <a:extLst>
                <a:ext uri="{FF2B5EF4-FFF2-40B4-BE49-F238E27FC236}">
                  <a16:creationId xmlns="" xmlns:a16="http://schemas.microsoft.com/office/drawing/2014/main" id="{29BCAC96-C70A-8444-954E-5BCC8BF48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7">
              <a:extLst>
                <a:ext uri="{FF2B5EF4-FFF2-40B4-BE49-F238E27FC236}">
                  <a16:creationId xmlns="" xmlns:a16="http://schemas.microsoft.com/office/drawing/2014/main" id="{E6D2782E-EBF5-874A-B472-8871B3D7E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8">
              <a:extLst>
                <a:ext uri="{FF2B5EF4-FFF2-40B4-BE49-F238E27FC236}">
                  <a16:creationId xmlns="" xmlns:a16="http://schemas.microsoft.com/office/drawing/2014/main" id="{D41EB2CF-546D-3D4E-829F-833D3EAD9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9">
              <a:extLst>
                <a:ext uri="{FF2B5EF4-FFF2-40B4-BE49-F238E27FC236}">
                  <a16:creationId xmlns="" xmlns:a16="http://schemas.microsoft.com/office/drawing/2014/main" id="{ABDD6263-21D1-E942-B1C3-EE1161A90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20">
              <a:extLst>
                <a:ext uri="{FF2B5EF4-FFF2-40B4-BE49-F238E27FC236}">
                  <a16:creationId xmlns="" xmlns:a16="http://schemas.microsoft.com/office/drawing/2014/main" id="{03BF1005-C8EB-2A4C-93EA-8CF8CA0A0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21">
              <a:extLst>
                <a:ext uri="{FF2B5EF4-FFF2-40B4-BE49-F238E27FC236}">
                  <a16:creationId xmlns="" xmlns:a16="http://schemas.microsoft.com/office/drawing/2014/main" id="{DD8C393D-E4F6-B848-9C3D-9B8231B6B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2">
              <a:extLst>
                <a:ext uri="{FF2B5EF4-FFF2-40B4-BE49-F238E27FC236}">
                  <a16:creationId xmlns="" xmlns:a16="http://schemas.microsoft.com/office/drawing/2014/main" id="{CEC655DA-CF8C-B74E-867D-DE1A0AAC4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3">
              <a:extLst>
                <a:ext uri="{FF2B5EF4-FFF2-40B4-BE49-F238E27FC236}">
                  <a16:creationId xmlns="" xmlns:a16="http://schemas.microsoft.com/office/drawing/2014/main" id="{68432103-AD31-F44B-8BB5-262B3A857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4">
              <a:extLst>
                <a:ext uri="{FF2B5EF4-FFF2-40B4-BE49-F238E27FC236}">
                  <a16:creationId xmlns="" xmlns:a16="http://schemas.microsoft.com/office/drawing/2014/main" id="{1E3902FA-9FF6-6B44-A518-A1D88284E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5">
              <a:extLst>
                <a:ext uri="{FF2B5EF4-FFF2-40B4-BE49-F238E27FC236}">
                  <a16:creationId xmlns="" xmlns:a16="http://schemas.microsoft.com/office/drawing/2014/main" id="{F7833720-797A-3F41-B681-D6B2CC03F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6">
              <a:extLst>
                <a:ext uri="{FF2B5EF4-FFF2-40B4-BE49-F238E27FC236}">
                  <a16:creationId xmlns="" xmlns:a16="http://schemas.microsoft.com/office/drawing/2014/main" id="{31DC0D29-9B3F-484C-A72C-33F9F65EF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7">
              <a:extLst>
                <a:ext uri="{FF2B5EF4-FFF2-40B4-BE49-F238E27FC236}">
                  <a16:creationId xmlns="" xmlns:a16="http://schemas.microsoft.com/office/drawing/2014/main" id="{37B6BB79-B3BD-EC4A-AB80-1B0607D0B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8">
              <a:extLst>
                <a:ext uri="{FF2B5EF4-FFF2-40B4-BE49-F238E27FC236}">
                  <a16:creationId xmlns="" xmlns:a16="http://schemas.microsoft.com/office/drawing/2014/main" id="{B1DC5917-5EE3-E64A-8EE3-BF1B99660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9">
              <a:extLst>
                <a:ext uri="{FF2B5EF4-FFF2-40B4-BE49-F238E27FC236}">
                  <a16:creationId xmlns="" xmlns:a16="http://schemas.microsoft.com/office/drawing/2014/main" id="{D0DEB813-2462-6C4A-AF6F-B7C1C5CE2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30">
              <a:extLst>
                <a:ext uri="{FF2B5EF4-FFF2-40B4-BE49-F238E27FC236}">
                  <a16:creationId xmlns="" xmlns:a16="http://schemas.microsoft.com/office/drawing/2014/main" id="{88C694D4-401F-D848-AC72-2868C5E2A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31">
              <a:extLst>
                <a:ext uri="{FF2B5EF4-FFF2-40B4-BE49-F238E27FC236}">
                  <a16:creationId xmlns="" xmlns:a16="http://schemas.microsoft.com/office/drawing/2014/main" id="{9CEBA13C-1A63-F546-B3B5-D4F9F1EF6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4436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7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79A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=""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=""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2" name="Picture Placeholder 8">
            <a:extLst>
              <a:ext uri="{FF2B5EF4-FFF2-40B4-BE49-F238E27FC236}">
                <a16:creationId xmlns="" xmlns:a16="http://schemas.microsoft.com/office/drawing/2014/main" id="{E2BE452B-1FC5-2D46-B2B1-985578A8F7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6295292" y="1875811"/>
            <a:ext cx="5058508" cy="3997981"/>
          </a:xfrm>
          <a:custGeom>
            <a:avLst/>
            <a:gdLst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44700 w 2044700"/>
              <a:gd name="connsiteY2" fmla="*/ 5143500 h 5143500"/>
              <a:gd name="connsiteX3" fmla="*/ 0 w 2044700"/>
              <a:gd name="connsiteY3" fmla="*/ 5143500 h 5143500"/>
              <a:gd name="connsiteX4" fmla="*/ 0 w 2044700"/>
              <a:gd name="connsiteY4" fmla="*/ 0 h 5143500"/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32000 w 2044700"/>
              <a:gd name="connsiteY2" fmla="*/ 1143000 h 5143500"/>
              <a:gd name="connsiteX3" fmla="*/ 2044700 w 2044700"/>
              <a:gd name="connsiteY3" fmla="*/ 5143500 h 5143500"/>
              <a:gd name="connsiteX4" fmla="*/ 0 w 2044700"/>
              <a:gd name="connsiteY4" fmla="*/ 5143500 h 5143500"/>
              <a:gd name="connsiteX5" fmla="*/ 0 w 2044700"/>
              <a:gd name="connsiteY5" fmla="*/ 0 h 5143500"/>
              <a:gd name="connsiteX0" fmla="*/ 0 w 3479809"/>
              <a:gd name="connsiteY0" fmla="*/ 12700 h 5156200"/>
              <a:gd name="connsiteX1" fmla="*/ 2044700 w 3479809"/>
              <a:gd name="connsiteY1" fmla="*/ 12700 h 5156200"/>
              <a:gd name="connsiteX2" fmla="*/ 3479800 w 3479809"/>
              <a:gd name="connsiteY2" fmla="*/ 0 h 5156200"/>
              <a:gd name="connsiteX3" fmla="*/ 2044700 w 3479809"/>
              <a:gd name="connsiteY3" fmla="*/ 5156200 h 5156200"/>
              <a:gd name="connsiteX4" fmla="*/ 0 w 3479809"/>
              <a:gd name="connsiteY4" fmla="*/ 5156200 h 5156200"/>
              <a:gd name="connsiteX5" fmla="*/ 0 w 3479809"/>
              <a:gd name="connsiteY5" fmla="*/ 12700 h 5156200"/>
              <a:gd name="connsiteX0" fmla="*/ 0 w 3484485"/>
              <a:gd name="connsiteY0" fmla="*/ 12700 h 5156200"/>
              <a:gd name="connsiteX1" fmla="*/ 2044700 w 3484485"/>
              <a:gd name="connsiteY1" fmla="*/ 12700 h 5156200"/>
              <a:gd name="connsiteX2" fmla="*/ 3479800 w 3484485"/>
              <a:gd name="connsiteY2" fmla="*/ 0 h 5156200"/>
              <a:gd name="connsiteX3" fmla="*/ 2489200 w 3484485"/>
              <a:gd name="connsiteY3" fmla="*/ 3251200 h 5156200"/>
              <a:gd name="connsiteX4" fmla="*/ 2044700 w 3484485"/>
              <a:gd name="connsiteY4" fmla="*/ 5156200 h 5156200"/>
              <a:gd name="connsiteX5" fmla="*/ 0 w 3484485"/>
              <a:gd name="connsiteY5" fmla="*/ 5156200 h 5156200"/>
              <a:gd name="connsiteX6" fmla="*/ 0 w 3484485"/>
              <a:gd name="connsiteY6" fmla="*/ 12700 h 5156200"/>
              <a:gd name="connsiteX0" fmla="*/ 0 w 3519784"/>
              <a:gd name="connsiteY0" fmla="*/ 12700 h 5156200"/>
              <a:gd name="connsiteX1" fmla="*/ 2044700 w 3519784"/>
              <a:gd name="connsiteY1" fmla="*/ 12700 h 5156200"/>
              <a:gd name="connsiteX2" fmla="*/ 3479800 w 3519784"/>
              <a:gd name="connsiteY2" fmla="*/ 0 h 5156200"/>
              <a:gd name="connsiteX3" fmla="*/ 3302000 w 3519784"/>
              <a:gd name="connsiteY3" fmla="*/ 3860800 h 5156200"/>
              <a:gd name="connsiteX4" fmla="*/ 2044700 w 3519784"/>
              <a:gd name="connsiteY4" fmla="*/ 5156200 h 5156200"/>
              <a:gd name="connsiteX5" fmla="*/ 0 w 3519784"/>
              <a:gd name="connsiteY5" fmla="*/ 5156200 h 5156200"/>
              <a:gd name="connsiteX6" fmla="*/ 0 w 3519784"/>
              <a:gd name="connsiteY6" fmla="*/ 12700 h 5156200"/>
              <a:gd name="connsiteX0" fmla="*/ 0 w 3493347"/>
              <a:gd name="connsiteY0" fmla="*/ 12700 h 5156200"/>
              <a:gd name="connsiteX1" fmla="*/ 2044700 w 3493347"/>
              <a:gd name="connsiteY1" fmla="*/ 12700 h 5156200"/>
              <a:gd name="connsiteX2" fmla="*/ 3479800 w 3493347"/>
              <a:gd name="connsiteY2" fmla="*/ 0 h 5156200"/>
              <a:gd name="connsiteX3" fmla="*/ 3302000 w 3493347"/>
              <a:gd name="connsiteY3" fmla="*/ 3860800 h 5156200"/>
              <a:gd name="connsiteX4" fmla="*/ 2044700 w 3493347"/>
              <a:gd name="connsiteY4" fmla="*/ 5156200 h 5156200"/>
              <a:gd name="connsiteX5" fmla="*/ 0 w 3493347"/>
              <a:gd name="connsiteY5" fmla="*/ 5156200 h 5156200"/>
              <a:gd name="connsiteX6" fmla="*/ 0 w 3493347"/>
              <a:gd name="connsiteY6" fmla="*/ 12700 h 515620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1556 w 3481356"/>
              <a:gd name="connsiteY0" fmla="*/ 12770 h 5156270"/>
              <a:gd name="connsiteX1" fmla="*/ 2046256 w 3481356"/>
              <a:gd name="connsiteY1" fmla="*/ 12770 h 5156270"/>
              <a:gd name="connsiteX2" fmla="*/ 3481356 w 3481356"/>
              <a:gd name="connsiteY2" fmla="*/ 70 h 5156270"/>
              <a:gd name="connsiteX3" fmla="*/ 3303556 w 3481356"/>
              <a:gd name="connsiteY3" fmla="*/ 3860870 h 5156270"/>
              <a:gd name="connsiteX4" fmla="*/ 2046256 w 3481356"/>
              <a:gd name="connsiteY4" fmla="*/ 5156270 h 5156270"/>
              <a:gd name="connsiteX5" fmla="*/ 1556 w 3481356"/>
              <a:gd name="connsiteY5" fmla="*/ 5156270 h 5156270"/>
              <a:gd name="connsiteX6" fmla="*/ 1556 w 3481356"/>
              <a:gd name="connsiteY6" fmla="*/ 12770 h 5156270"/>
              <a:gd name="connsiteX0" fmla="*/ 25400 w 3479800"/>
              <a:gd name="connsiteY0" fmla="*/ 381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25400 w 3479800"/>
              <a:gd name="connsiteY6" fmla="*/ 38170 h 5156270"/>
              <a:gd name="connsiteX0" fmla="*/ 25400 w 3302000"/>
              <a:gd name="connsiteY0" fmla="*/ 25400 h 5143500"/>
              <a:gd name="connsiteX1" fmla="*/ 2044700 w 3302000"/>
              <a:gd name="connsiteY1" fmla="*/ 0 h 5143500"/>
              <a:gd name="connsiteX2" fmla="*/ 2590800 w 3302000"/>
              <a:gd name="connsiteY2" fmla="*/ 1460500 h 5143500"/>
              <a:gd name="connsiteX3" fmla="*/ 3302000 w 3302000"/>
              <a:gd name="connsiteY3" fmla="*/ 3848100 h 5143500"/>
              <a:gd name="connsiteX4" fmla="*/ 2044700 w 3302000"/>
              <a:gd name="connsiteY4" fmla="*/ 5143500 h 5143500"/>
              <a:gd name="connsiteX5" fmla="*/ 0 w 3302000"/>
              <a:gd name="connsiteY5" fmla="*/ 5143500 h 5143500"/>
              <a:gd name="connsiteX6" fmla="*/ 25400 w 3302000"/>
              <a:gd name="connsiteY6" fmla="*/ 25400 h 5143500"/>
              <a:gd name="connsiteX0" fmla="*/ 25400 w 3302000"/>
              <a:gd name="connsiteY0" fmla="*/ 137 h 5118237"/>
              <a:gd name="connsiteX1" fmla="*/ 1828800 w 3302000"/>
              <a:gd name="connsiteY1" fmla="*/ 863737 h 5118237"/>
              <a:gd name="connsiteX2" fmla="*/ 2590800 w 3302000"/>
              <a:gd name="connsiteY2" fmla="*/ 1435237 h 5118237"/>
              <a:gd name="connsiteX3" fmla="*/ 3302000 w 3302000"/>
              <a:gd name="connsiteY3" fmla="*/ 3822837 h 5118237"/>
              <a:gd name="connsiteX4" fmla="*/ 2044700 w 3302000"/>
              <a:gd name="connsiteY4" fmla="*/ 5118237 h 5118237"/>
              <a:gd name="connsiteX5" fmla="*/ 0 w 3302000"/>
              <a:gd name="connsiteY5" fmla="*/ 5118237 h 5118237"/>
              <a:gd name="connsiteX6" fmla="*/ 25400 w 3302000"/>
              <a:gd name="connsiteY6" fmla="*/ 137 h 5118237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2590800 w 3467100"/>
              <a:gd name="connsiteY2" fmla="*/ 1447800 h 5130800"/>
              <a:gd name="connsiteX3" fmla="*/ 3302000 w 3467100"/>
              <a:gd name="connsiteY3" fmla="*/ 3835400 h 5130800"/>
              <a:gd name="connsiteX4" fmla="*/ 2044700 w 3467100"/>
              <a:gd name="connsiteY4" fmla="*/ 5130800 h 5130800"/>
              <a:gd name="connsiteX5" fmla="*/ 0 w 3467100"/>
              <a:gd name="connsiteY5" fmla="*/ 5130800 h 5130800"/>
              <a:gd name="connsiteX6" fmla="*/ 25400 w 3467100"/>
              <a:gd name="connsiteY6" fmla="*/ 12700 h 5130800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3302000 w 3467100"/>
              <a:gd name="connsiteY2" fmla="*/ 3835400 h 5130800"/>
              <a:gd name="connsiteX3" fmla="*/ 2044700 w 3467100"/>
              <a:gd name="connsiteY3" fmla="*/ 5130800 h 5130800"/>
              <a:gd name="connsiteX4" fmla="*/ 0 w 3467100"/>
              <a:gd name="connsiteY4" fmla="*/ 5130800 h 5130800"/>
              <a:gd name="connsiteX5" fmla="*/ 25400 w 3467100"/>
              <a:gd name="connsiteY5" fmla="*/ 12700 h 5130800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12700 w 3467100"/>
              <a:gd name="connsiteY5" fmla="*/ 1135945 h 5123745"/>
              <a:gd name="connsiteX6" fmla="*/ 25400 w 3467100"/>
              <a:gd name="connsiteY6" fmla="*/ 5645 h 5123745"/>
              <a:gd name="connsiteX0" fmla="*/ 1485909 w 4927609"/>
              <a:gd name="connsiteY0" fmla="*/ 5645 h 5123745"/>
              <a:gd name="connsiteX1" fmla="*/ 4927609 w 4927609"/>
              <a:gd name="connsiteY1" fmla="*/ 5645 h 5123745"/>
              <a:gd name="connsiteX2" fmla="*/ 4762509 w 4927609"/>
              <a:gd name="connsiteY2" fmla="*/ 3828345 h 5123745"/>
              <a:gd name="connsiteX3" fmla="*/ 3505209 w 4927609"/>
              <a:gd name="connsiteY3" fmla="*/ 5123745 h 5123745"/>
              <a:gd name="connsiteX4" fmla="*/ 1460509 w 4927609"/>
              <a:gd name="connsiteY4" fmla="*/ 5123745 h 5123745"/>
              <a:gd name="connsiteX5" fmla="*/ 9 w 4927609"/>
              <a:gd name="connsiteY5" fmla="*/ 602545 h 5123745"/>
              <a:gd name="connsiteX6" fmla="*/ 1485909 w 4927609"/>
              <a:gd name="connsiteY6" fmla="*/ 5645 h 5123745"/>
              <a:gd name="connsiteX0" fmla="*/ 1512775 w 4954475"/>
              <a:gd name="connsiteY0" fmla="*/ 5645 h 5123745"/>
              <a:gd name="connsiteX1" fmla="*/ 4954475 w 4954475"/>
              <a:gd name="connsiteY1" fmla="*/ 5645 h 5123745"/>
              <a:gd name="connsiteX2" fmla="*/ 4789375 w 4954475"/>
              <a:gd name="connsiteY2" fmla="*/ 3828345 h 5123745"/>
              <a:gd name="connsiteX3" fmla="*/ 3532075 w 4954475"/>
              <a:gd name="connsiteY3" fmla="*/ 5123745 h 5123745"/>
              <a:gd name="connsiteX4" fmla="*/ 1487375 w 4954475"/>
              <a:gd name="connsiteY4" fmla="*/ 5123745 h 5123745"/>
              <a:gd name="connsiteX5" fmla="*/ 623776 w 4954475"/>
              <a:gd name="connsiteY5" fmla="*/ 2532945 h 5123745"/>
              <a:gd name="connsiteX6" fmla="*/ 26875 w 4954475"/>
              <a:gd name="connsiteY6" fmla="*/ 602545 h 5123745"/>
              <a:gd name="connsiteX7" fmla="*/ 1512775 w 4954475"/>
              <a:gd name="connsiteY7" fmla="*/ 5645 h 5123745"/>
              <a:gd name="connsiteX0" fmla="*/ 2062882 w 5504582"/>
              <a:gd name="connsiteY0" fmla="*/ 5645 h 5123745"/>
              <a:gd name="connsiteX1" fmla="*/ 5504582 w 5504582"/>
              <a:gd name="connsiteY1" fmla="*/ 5645 h 5123745"/>
              <a:gd name="connsiteX2" fmla="*/ 5339482 w 5504582"/>
              <a:gd name="connsiteY2" fmla="*/ 3828345 h 5123745"/>
              <a:gd name="connsiteX3" fmla="*/ 4082182 w 5504582"/>
              <a:gd name="connsiteY3" fmla="*/ 5123745 h 5123745"/>
              <a:gd name="connsiteX4" fmla="*/ 2037482 w 5504582"/>
              <a:gd name="connsiteY4" fmla="*/ 5123745 h 5123745"/>
              <a:gd name="connsiteX5" fmla="*/ 56283 w 5504582"/>
              <a:gd name="connsiteY5" fmla="*/ 1796345 h 5123745"/>
              <a:gd name="connsiteX6" fmla="*/ 576982 w 5504582"/>
              <a:gd name="connsiteY6" fmla="*/ 602545 h 5123745"/>
              <a:gd name="connsiteX7" fmla="*/ 2062882 w 5504582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21" h="5149145">
                <a:moveTo>
                  <a:pt x="2072521" y="5645"/>
                </a:moveTo>
                <a:cubicBezTo>
                  <a:pt x="2017488" y="-7055"/>
                  <a:pt x="4832654" y="5645"/>
                  <a:pt x="5514221" y="5645"/>
                </a:cubicBezTo>
                <a:lnTo>
                  <a:pt x="5349121" y="3828345"/>
                </a:lnTo>
                <a:cubicBezTo>
                  <a:pt x="5300438" y="5030612"/>
                  <a:pt x="4468588" y="5098345"/>
                  <a:pt x="4091821" y="5123745"/>
                </a:cubicBezTo>
                <a:lnTo>
                  <a:pt x="1869321" y="5149145"/>
                </a:lnTo>
                <a:cubicBezTo>
                  <a:pt x="1854505" y="5111045"/>
                  <a:pt x="131539" y="1902178"/>
                  <a:pt x="65922" y="1796345"/>
                </a:cubicBezTo>
                <a:cubicBezTo>
                  <a:pt x="-177495" y="1042812"/>
                  <a:pt x="311454" y="769762"/>
                  <a:pt x="586621" y="602545"/>
                </a:cubicBezTo>
                <a:lnTo>
                  <a:pt x="2072521" y="5645"/>
                </a:lnTo>
                <a:close/>
              </a:path>
            </a:pathLst>
          </a:custGeom>
          <a:pattFill prst="pct5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grpSp>
        <p:nvGrpSpPr>
          <p:cNvPr id="278" name="Group 2">
            <a:extLst>
              <a:ext uri="{FF2B5EF4-FFF2-40B4-BE49-F238E27FC236}">
                <a16:creationId xmlns="" xmlns:a16="http://schemas.microsoft.com/office/drawing/2014/main" id="{E1A73F89-938F-1747-A28A-0A6F8396F6F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79" name="Freeform 383">
              <a:extLst>
                <a:ext uri="{FF2B5EF4-FFF2-40B4-BE49-F238E27FC236}">
                  <a16:creationId xmlns="" xmlns:a16="http://schemas.microsoft.com/office/drawing/2014/main" id="{38B2848E-DB0D-7044-A154-8913CFD6D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384">
              <a:extLst>
                <a:ext uri="{FF2B5EF4-FFF2-40B4-BE49-F238E27FC236}">
                  <a16:creationId xmlns="" xmlns:a16="http://schemas.microsoft.com/office/drawing/2014/main" id="{05192E18-627A-3140-9898-B884B5368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85">
              <a:extLst>
                <a:ext uri="{FF2B5EF4-FFF2-40B4-BE49-F238E27FC236}">
                  <a16:creationId xmlns="" xmlns:a16="http://schemas.microsoft.com/office/drawing/2014/main" id="{2924DABF-E215-844E-8505-96E56735B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6">
              <a:extLst>
                <a:ext uri="{FF2B5EF4-FFF2-40B4-BE49-F238E27FC236}">
                  <a16:creationId xmlns="" xmlns:a16="http://schemas.microsoft.com/office/drawing/2014/main" id="{94A2D1AE-2BD2-ED4B-A2F8-55888A8F4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7">
              <a:extLst>
                <a:ext uri="{FF2B5EF4-FFF2-40B4-BE49-F238E27FC236}">
                  <a16:creationId xmlns="" xmlns:a16="http://schemas.microsoft.com/office/drawing/2014/main" id="{A98014F8-5DFF-B048-A168-002488462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8">
              <a:extLst>
                <a:ext uri="{FF2B5EF4-FFF2-40B4-BE49-F238E27FC236}">
                  <a16:creationId xmlns="" xmlns:a16="http://schemas.microsoft.com/office/drawing/2014/main" id="{5EE7C848-9435-194C-A2F3-FF8BDA608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89">
              <a:extLst>
                <a:ext uri="{FF2B5EF4-FFF2-40B4-BE49-F238E27FC236}">
                  <a16:creationId xmlns="" xmlns:a16="http://schemas.microsoft.com/office/drawing/2014/main" id="{F3CD7D94-74B0-E74A-B4AB-0FF2570AF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90">
              <a:extLst>
                <a:ext uri="{FF2B5EF4-FFF2-40B4-BE49-F238E27FC236}">
                  <a16:creationId xmlns="" xmlns:a16="http://schemas.microsoft.com/office/drawing/2014/main" id="{6390A62A-4437-8C44-B738-414590CA3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1">
              <a:extLst>
                <a:ext uri="{FF2B5EF4-FFF2-40B4-BE49-F238E27FC236}">
                  <a16:creationId xmlns="" xmlns:a16="http://schemas.microsoft.com/office/drawing/2014/main" id="{47C1311B-D623-0C4F-9C33-F11B67E14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2">
              <a:extLst>
                <a:ext uri="{FF2B5EF4-FFF2-40B4-BE49-F238E27FC236}">
                  <a16:creationId xmlns="" xmlns:a16="http://schemas.microsoft.com/office/drawing/2014/main" id="{30A8A30A-C993-FD4E-95CC-C7EA3C93A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3">
              <a:extLst>
                <a:ext uri="{FF2B5EF4-FFF2-40B4-BE49-F238E27FC236}">
                  <a16:creationId xmlns="" xmlns:a16="http://schemas.microsoft.com/office/drawing/2014/main" id="{BAC4741B-606C-584F-9D21-D938F0219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4">
              <a:extLst>
                <a:ext uri="{FF2B5EF4-FFF2-40B4-BE49-F238E27FC236}">
                  <a16:creationId xmlns="" xmlns:a16="http://schemas.microsoft.com/office/drawing/2014/main" id="{6411947A-0054-7D4E-9800-5E2F5B884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5">
              <a:extLst>
                <a:ext uri="{FF2B5EF4-FFF2-40B4-BE49-F238E27FC236}">
                  <a16:creationId xmlns="" xmlns:a16="http://schemas.microsoft.com/office/drawing/2014/main" id="{873CE6DB-D8C7-E745-9528-BDAE04931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6">
              <a:extLst>
                <a:ext uri="{FF2B5EF4-FFF2-40B4-BE49-F238E27FC236}">
                  <a16:creationId xmlns="" xmlns:a16="http://schemas.microsoft.com/office/drawing/2014/main" id="{69635F87-3FEF-3246-B389-BE7A57E17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7">
              <a:extLst>
                <a:ext uri="{FF2B5EF4-FFF2-40B4-BE49-F238E27FC236}">
                  <a16:creationId xmlns="" xmlns:a16="http://schemas.microsoft.com/office/drawing/2014/main" id="{B4039DDC-D0AD-5640-A5CF-4A4BE5443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8">
              <a:extLst>
                <a:ext uri="{FF2B5EF4-FFF2-40B4-BE49-F238E27FC236}">
                  <a16:creationId xmlns="" xmlns:a16="http://schemas.microsoft.com/office/drawing/2014/main" id="{CF290FA3-8FCC-BD41-BFFE-0F861FDF5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399">
              <a:extLst>
                <a:ext uri="{FF2B5EF4-FFF2-40B4-BE49-F238E27FC236}">
                  <a16:creationId xmlns="" xmlns:a16="http://schemas.microsoft.com/office/drawing/2014/main" id="{7AE13B42-E410-CB43-ADE7-DF0412E69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400">
              <a:extLst>
                <a:ext uri="{FF2B5EF4-FFF2-40B4-BE49-F238E27FC236}">
                  <a16:creationId xmlns="" xmlns:a16="http://schemas.microsoft.com/office/drawing/2014/main" id="{FD67C8C1-8D40-7D4F-95D1-6206A3C3B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1">
              <a:extLst>
                <a:ext uri="{FF2B5EF4-FFF2-40B4-BE49-F238E27FC236}">
                  <a16:creationId xmlns="" xmlns:a16="http://schemas.microsoft.com/office/drawing/2014/main" id="{57EB9C39-3BC5-964C-BB1B-C479730E8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2">
              <a:extLst>
                <a:ext uri="{FF2B5EF4-FFF2-40B4-BE49-F238E27FC236}">
                  <a16:creationId xmlns="" xmlns:a16="http://schemas.microsoft.com/office/drawing/2014/main" id="{A9CBFEEC-032D-7E47-A272-2A7DDE4BB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3">
              <a:extLst>
                <a:ext uri="{FF2B5EF4-FFF2-40B4-BE49-F238E27FC236}">
                  <a16:creationId xmlns="" xmlns:a16="http://schemas.microsoft.com/office/drawing/2014/main" id="{88EECED9-7C66-BB43-8BFC-0E2795C44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4">
              <a:extLst>
                <a:ext uri="{FF2B5EF4-FFF2-40B4-BE49-F238E27FC236}">
                  <a16:creationId xmlns="" xmlns:a16="http://schemas.microsoft.com/office/drawing/2014/main" id="{4BA44F28-7786-334F-A268-AA411D7B5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5">
              <a:extLst>
                <a:ext uri="{FF2B5EF4-FFF2-40B4-BE49-F238E27FC236}">
                  <a16:creationId xmlns="" xmlns:a16="http://schemas.microsoft.com/office/drawing/2014/main" id="{CFFBCDA9-B848-B142-AAC7-28F759608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6">
              <a:extLst>
                <a:ext uri="{FF2B5EF4-FFF2-40B4-BE49-F238E27FC236}">
                  <a16:creationId xmlns="" xmlns:a16="http://schemas.microsoft.com/office/drawing/2014/main" id="{548B1273-5397-124D-84C6-869DFA47F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7">
              <a:extLst>
                <a:ext uri="{FF2B5EF4-FFF2-40B4-BE49-F238E27FC236}">
                  <a16:creationId xmlns="" xmlns:a16="http://schemas.microsoft.com/office/drawing/2014/main" id="{1D55A00B-EBE1-8648-A27D-06859553C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8">
              <a:extLst>
                <a:ext uri="{FF2B5EF4-FFF2-40B4-BE49-F238E27FC236}">
                  <a16:creationId xmlns="" xmlns:a16="http://schemas.microsoft.com/office/drawing/2014/main" id="{7BA8FC47-93F0-A944-A87E-4E630BFF5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09">
              <a:extLst>
                <a:ext uri="{FF2B5EF4-FFF2-40B4-BE49-F238E27FC236}">
                  <a16:creationId xmlns="" xmlns:a16="http://schemas.microsoft.com/office/drawing/2014/main" id="{C94E5F2E-5342-034C-8E88-5CB7F2625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10">
              <a:extLst>
                <a:ext uri="{FF2B5EF4-FFF2-40B4-BE49-F238E27FC236}">
                  <a16:creationId xmlns="" xmlns:a16="http://schemas.microsoft.com/office/drawing/2014/main" id="{B6E879B9-5F71-704D-931C-64138E53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1">
              <a:extLst>
                <a:ext uri="{FF2B5EF4-FFF2-40B4-BE49-F238E27FC236}">
                  <a16:creationId xmlns="" xmlns:a16="http://schemas.microsoft.com/office/drawing/2014/main" id="{74A5E3E5-3769-5A4E-A9F8-9F5D384F4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2">
              <a:extLst>
                <a:ext uri="{FF2B5EF4-FFF2-40B4-BE49-F238E27FC236}">
                  <a16:creationId xmlns="" xmlns:a16="http://schemas.microsoft.com/office/drawing/2014/main" id="{F8D0CCB6-9CCE-A645-B408-2DCFA6429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3">
              <a:extLst>
                <a:ext uri="{FF2B5EF4-FFF2-40B4-BE49-F238E27FC236}">
                  <a16:creationId xmlns="" xmlns:a16="http://schemas.microsoft.com/office/drawing/2014/main" id="{16B20B45-31B8-444A-AA7D-8D4C930C3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4">
              <a:extLst>
                <a:ext uri="{FF2B5EF4-FFF2-40B4-BE49-F238E27FC236}">
                  <a16:creationId xmlns="" xmlns:a16="http://schemas.microsoft.com/office/drawing/2014/main" id="{EA4D15F2-A504-4C4F-949F-9C7CA7313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5">
              <a:extLst>
                <a:ext uri="{FF2B5EF4-FFF2-40B4-BE49-F238E27FC236}">
                  <a16:creationId xmlns="" xmlns:a16="http://schemas.microsoft.com/office/drawing/2014/main" id="{D50BF443-252B-0147-AEAB-2D77C1E8B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6">
              <a:extLst>
                <a:ext uri="{FF2B5EF4-FFF2-40B4-BE49-F238E27FC236}">
                  <a16:creationId xmlns="" xmlns:a16="http://schemas.microsoft.com/office/drawing/2014/main" id="{57DB8BCB-C6CD-9D47-94CE-7FC7203CC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7">
              <a:extLst>
                <a:ext uri="{FF2B5EF4-FFF2-40B4-BE49-F238E27FC236}">
                  <a16:creationId xmlns="" xmlns:a16="http://schemas.microsoft.com/office/drawing/2014/main" id="{E3A633F9-03B0-A44C-9245-C1DBD9375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8">
              <a:extLst>
                <a:ext uri="{FF2B5EF4-FFF2-40B4-BE49-F238E27FC236}">
                  <a16:creationId xmlns="" xmlns:a16="http://schemas.microsoft.com/office/drawing/2014/main" id="{0521560B-80E4-B046-A91F-DCEC0D89B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19">
              <a:extLst>
                <a:ext uri="{FF2B5EF4-FFF2-40B4-BE49-F238E27FC236}">
                  <a16:creationId xmlns="" xmlns:a16="http://schemas.microsoft.com/office/drawing/2014/main" id="{AFF11FA9-17D5-1847-85D0-E9456F01D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20">
              <a:extLst>
                <a:ext uri="{FF2B5EF4-FFF2-40B4-BE49-F238E27FC236}">
                  <a16:creationId xmlns="" xmlns:a16="http://schemas.microsoft.com/office/drawing/2014/main" id="{E34B2A2C-F36A-4D4C-914A-53904754F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1">
              <a:extLst>
                <a:ext uri="{FF2B5EF4-FFF2-40B4-BE49-F238E27FC236}">
                  <a16:creationId xmlns="" xmlns:a16="http://schemas.microsoft.com/office/drawing/2014/main" id="{8EF25918-D941-7C47-8B42-7AD352A46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2">
              <a:extLst>
                <a:ext uri="{FF2B5EF4-FFF2-40B4-BE49-F238E27FC236}">
                  <a16:creationId xmlns="" xmlns:a16="http://schemas.microsoft.com/office/drawing/2014/main" id="{B518CF94-E653-304E-B0C3-4FF5634D8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3">
              <a:extLst>
                <a:ext uri="{FF2B5EF4-FFF2-40B4-BE49-F238E27FC236}">
                  <a16:creationId xmlns="" xmlns:a16="http://schemas.microsoft.com/office/drawing/2014/main" id="{22EF1DD4-8CC3-8543-8677-FF31D29D9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4">
              <a:extLst>
                <a:ext uri="{FF2B5EF4-FFF2-40B4-BE49-F238E27FC236}">
                  <a16:creationId xmlns="" xmlns:a16="http://schemas.microsoft.com/office/drawing/2014/main" id="{1896F00A-A356-474A-B3EB-190CAED4E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5">
              <a:extLst>
                <a:ext uri="{FF2B5EF4-FFF2-40B4-BE49-F238E27FC236}">
                  <a16:creationId xmlns="" xmlns:a16="http://schemas.microsoft.com/office/drawing/2014/main" id="{F3508F24-D2C9-E64B-9F4F-2636D90E4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6">
              <a:extLst>
                <a:ext uri="{FF2B5EF4-FFF2-40B4-BE49-F238E27FC236}">
                  <a16:creationId xmlns="" xmlns:a16="http://schemas.microsoft.com/office/drawing/2014/main" id="{817D9675-B90E-3B45-A635-4C808E399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7">
              <a:extLst>
                <a:ext uri="{FF2B5EF4-FFF2-40B4-BE49-F238E27FC236}">
                  <a16:creationId xmlns="" xmlns:a16="http://schemas.microsoft.com/office/drawing/2014/main" id="{61340BAA-85FD-4F4E-AC68-4A6E08009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8">
              <a:extLst>
                <a:ext uri="{FF2B5EF4-FFF2-40B4-BE49-F238E27FC236}">
                  <a16:creationId xmlns="" xmlns:a16="http://schemas.microsoft.com/office/drawing/2014/main" id="{CE4682A3-6CAC-9D4F-8DCA-4B68296C3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29">
              <a:extLst>
                <a:ext uri="{FF2B5EF4-FFF2-40B4-BE49-F238E27FC236}">
                  <a16:creationId xmlns="" xmlns:a16="http://schemas.microsoft.com/office/drawing/2014/main" id="{CFCAF001-2857-CA44-8D0D-46D53B8A1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30">
              <a:extLst>
                <a:ext uri="{FF2B5EF4-FFF2-40B4-BE49-F238E27FC236}">
                  <a16:creationId xmlns="" xmlns:a16="http://schemas.microsoft.com/office/drawing/2014/main" id="{A31965BA-8205-DD4F-83EF-A65B85A30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1">
              <a:extLst>
                <a:ext uri="{FF2B5EF4-FFF2-40B4-BE49-F238E27FC236}">
                  <a16:creationId xmlns="" xmlns:a16="http://schemas.microsoft.com/office/drawing/2014/main" id="{4DC22A24-0A70-4F46-84E6-22AB4C6AD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2">
              <a:extLst>
                <a:ext uri="{FF2B5EF4-FFF2-40B4-BE49-F238E27FC236}">
                  <a16:creationId xmlns="" xmlns:a16="http://schemas.microsoft.com/office/drawing/2014/main" id="{0F4168F5-F819-6A41-9406-94820A559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3">
              <a:extLst>
                <a:ext uri="{FF2B5EF4-FFF2-40B4-BE49-F238E27FC236}">
                  <a16:creationId xmlns="" xmlns:a16="http://schemas.microsoft.com/office/drawing/2014/main" id="{B7FB09A3-430E-EA40-BCC0-EACF55682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4">
              <a:extLst>
                <a:ext uri="{FF2B5EF4-FFF2-40B4-BE49-F238E27FC236}">
                  <a16:creationId xmlns="" xmlns:a16="http://schemas.microsoft.com/office/drawing/2014/main" id="{EF2BD1A5-0A9C-2445-BCCA-3BCAAED0B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5">
              <a:extLst>
                <a:ext uri="{FF2B5EF4-FFF2-40B4-BE49-F238E27FC236}">
                  <a16:creationId xmlns="" xmlns:a16="http://schemas.microsoft.com/office/drawing/2014/main" id="{13AA4917-6CC6-0242-AFD2-AFB7ECD23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6">
              <a:extLst>
                <a:ext uri="{FF2B5EF4-FFF2-40B4-BE49-F238E27FC236}">
                  <a16:creationId xmlns="" xmlns:a16="http://schemas.microsoft.com/office/drawing/2014/main" id="{0257D7A0-CFD3-6D4D-AA77-F678758FA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7">
              <a:extLst>
                <a:ext uri="{FF2B5EF4-FFF2-40B4-BE49-F238E27FC236}">
                  <a16:creationId xmlns="" xmlns:a16="http://schemas.microsoft.com/office/drawing/2014/main" id="{39B1404E-8C08-C242-B1EE-5F1C4702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8">
              <a:extLst>
                <a:ext uri="{FF2B5EF4-FFF2-40B4-BE49-F238E27FC236}">
                  <a16:creationId xmlns="" xmlns:a16="http://schemas.microsoft.com/office/drawing/2014/main" id="{3E97CDA0-70FE-FD4C-9F53-AD907E30F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39">
              <a:extLst>
                <a:ext uri="{FF2B5EF4-FFF2-40B4-BE49-F238E27FC236}">
                  <a16:creationId xmlns="" xmlns:a16="http://schemas.microsoft.com/office/drawing/2014/main" id="{204CF48B-A016-7D46-9E35-CA5BA9E3C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40">
              <a:extLst>
                <a:ext uri="{FF2B5EF4-FFF2-40B4-BE49-F238E27FC236}">
                  <a16:creationId xmlns="" xmlns:a16="http://schemas.microsoft.com/office/drawing/2014/main" id="{4B874DDC-4A00-EA49-B79F-9CC5AC35B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1">
              <a:extLst>
                <a:ext uri="{FF2B5EF4-FFF2-40B4-BE49-F238E27FC236}">
                  <a16:creationId xmlns="" xmlns:a16="http://schemas.microsoft.com/office/drawing/2014/main" id="{CAEB659A-D6B9-A346-B23A-555AE21A0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2">
              <a:extLst>
                <a:ext uri="{FF2B5EF4-FFF2-40B4-BE49-F238E27FC236}">
                  <a16:creationId xmlns="" xmlns:a16="http://schemas.microsoft.com/office/drawing/2014/main" id="{CA1E9BCB-8376-574F-B6A6-43A378BB7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3">
              <a:extLst>
                <a:ext uri="{FF2B5EF4-FFF2-40B4-BE49-F238E27FC236}">
                  <a16:creationId xmlns="" xmlns:a16="http://schemas.microsoft.com/office/drawing/2014/main" id="{8A32CBDF-F34C-424A-AADD-8CF58B3DA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4">
              <a:extLst>
                <a:ext uri="{FF2B5EF4-FFF2-40B4-BE49-F238E27FC236}">
                  <a16:creationId xmlns="" xmlns:a16="http://schemas.microsoft.com/office/drawing/2014/main" id="{F2A2921B-162D-2E47-B831-52A108DA1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5">
              <a:extLst>
                <a:ext uri="{FF2B5EF4-FFF2-40B4-BE49-F238E27FC236}">
                  <a16:creationId xmlns="" xmlns:a16="http://schemas.microsoft.com/office/drawing/2014/main" id="{0C9E09D5-4F82-5949-9B96-32EBF62D3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6">
              <a:extLst>
                <a:ext uri="{FF2B5EF4-FFF2-40B4-BE49-F238E27FC236}">
                  <a16:creationId xmlns="" xmlns:a16="http://schemas.microsoft.com/office/drawing/2014/main" id="{B78D1E52-85C9-BA4E-8C92-FAFEA6BD7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7">
              <a:extLst>
                <a:ext uri="{FF2B5EF4-FFF2-40B4-BE49-F238E27FC236}">
                  <a16:creationId xmlns="" xmlns:a16="http://schemas.microsoft.com/office/drawing/2014/main" id="{2431642B-84E7-624C-9FB3-363E8E0D3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8">
              <a:extLst>
                <a:ext uri="{FF2B5EF4-FFF2-40B4-BE49-F238E27FC236}">
                  <a16:creationId xmlns="" xmlns:a16="http://schemas.microsoft.com/office/drawing/2014/main" id="{93B322AD-DE5B-6843-9902-46B101D0A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49">
              <a:extLst>
                <a:ext uri="{FF2B5EF4-FFF2-40B4-BE49-F238E27FC236}">
                  <a16:creationId xmlns="" xmlns:a16="http://schemas.microsoft.com/office/drawing/2014/main" id="{63B3081E-1BFA-3E48-9AB1-59FBC194E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50">
              <a:extLst>
                <a:ext uri="{FF2B5EF4-FFF2-40B4-BE49-F238E27FC236}">
                  <a16:creationId xmlns="" xmlns:a16="http://schemas.microsoft.com/office/drawing/2014/main" id="{E0A34719-22F0-9242-8971-262DDD857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1">
              <a:extLst>
                <a:ext uri="{FF2B5EF4-FFF2-40B4-BE49-F238E27FC236}">
                  <a16:creationId xmlns="" xmlns:a16="http://schemas.microsoft.com/office/drawing/2014/main" id="{CFF3A152-16BD-0348-93E4-46FCA294F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2">
              <a:extLst>
                <a:ext uri="{FF2B5EF4-FFF2-40B4-BE49-F238E27FC236}">
                  <a16:creationId xmlns="" xmlns:a16="http://schemas.microsoft.com/office/drawing/2014/main" id="{73EB032E-7D6D-3345-A9F8-8229DF8A0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3">
              <a:extLst>
                <a:ext uri="{FF2B5EF4-FFF2-40B4-BE49-F238E27FC236}">
                  <a16:creationId xmlns="" xmlns:a16="http://schemas.microsoft.com/office/drawing/2014/main" id="{7F0131D0-03D2-5949-9F69-689648A3E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4">
              <a:extLst>
                <a:ext uri="{FF2B5EF4-FFF2-40B4-BE49-F238E27FC236}">
                  <a16:creationId xmlns="" xmlns:a16="http://schemas.microsoft.com/office/drawing/2014/main" id="{7FF72251-1667-BD46-AD90-FB5917315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5">
              <a:extLst>
                <a:ext uri="{FF2B5EF4-FFF2-40B4-BE49-F238E27FC236}">
                  <a16:creationId xmlns="" xmlns:a16="http://schemas.microsoft.com/office/drawing/2014/main" id="{622589CC-7A7F-7441-9C9F-35A812513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6">
              <a:extLst>
                <a:ext uri="{FF2B5EF4-FFF2-40B4-BE49-F238E27FC236}">
                  <a16:creationId xmlns="" xmlns:a16="http://schemas.microsoft.com/office/drawing/2014/main" id="{5D1DED08-5426-4740-A1BD-20EC3FC84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7">
              <a:extLst>
                <a:ext uri="{FF2B5EF4-FFF2-40B4-BE49-F238E27FC236}">
                  <a16:creationId xmlns="" xmlns:a16="http://schemas.microsoft.com/office/drawing/2014/main" id="{71D44329-1AE3-EF4D-9C20-0B25C34A7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8">
              <a:extLst>
                <a:ext uri="{FF2B5EF4-FFF2-40B4-BE49-F238E27FC236}">
                  <a16:creationId xmlns="" xmlns:a16="http://schemas.microsoft.com/office/drawing/2014/main" id="{13080E29-2380-8445-AC45-2D5DE0C60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59">
              <a:extLst>
                <a:ext uri="{FF2B5EF4-FFF2-40B4-BE49-F238E27FC236}">
                  <a16:creationId xmlns="" xmlns:a16="http://schemas.microsoft.com/office/drawing/2014/main" id="{D30F87D0-CEB5-2E47-9B17-7F376FFB7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60">
              <a:extLst>
                <a:ext uri="{FF2B5EF4-FFF2-40B4-BE49-F238E27FC236}">
                  <a16:creationId xmlns="" xmlns:a16="http://schemas.microsoft.com/office/drawing/2014/main" id="{8BA406F2-FE2F-CA4F-ACEE-64F1379B2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1">
              <a:extLst>
                <a:ext uri="{FF2B5EF4-FFF2-40B4-BE49-F238E27FC236}">
                  <a16:creationId xmlns="" xmlns:a16="http://schemas.microsoft.com/office/drawing/2014/main" id="{5E33AB18-4293-6C40-9D47-52A18708F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2">
              <a:extLst>
                <a:ext uri="{FF2B5EF4-FFF2-40B4-BE49-F238E27FC236}">
                  <a16:creationId xmlns="" xmlns:a16="http://schemas.microsoft.com/office/drawing/2014/main" id="{6E5F2CF0-DB81-5E48-8E93-D4E4316C7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3">
              <a:extLst>
                <a:ext uri="{FF2B5EF4-FFF2-40B4-BE49-F238E27FC236}">
                  <a16:creationId xmlns="" xmlns:a16="http://schemas.microsoft.com/office/drawing/2014/main" id="{E318E4C6-A1C9-3441-B2E9-FB675AC37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4">
              <a:extLst>
                <a:ext uri="{FF2B5EF4-FFF2-40B4-BE49-F238E27FC236}">
                  <a16:creationId xmlns="" xmlns:a16="http://schemas.microsoft.com/office/drawing/2014/main" id="{167A5E67-A432-FC4E-9488-C86C7D023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5">
              <a:extLst>
                <a:ext uri="{FF2B5EF4-FFF2-40B4-BE49-F238E27FC236}">
                  <a16:creationId xmlns="" xmlns:a16="http://schemas.microsoft.com/office/drawing/2014/main" id="{C3429B1F-DE52-DC4E-9FA3-730258648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6">
              <a:extLst>
                <a:ext uri="{FF2B5EF4-FFF2-40B4-BE49-F238E27FC236}">
                  <a16:creationId xmlns="" xmlns:a16="http://schemas.microsoft.com/office/drawing/2014/main" id="{7BFF233D-698F-3F44-A8BA-A0F2C7D51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7">
              <a:extLst>
                <a:ext uri="{FF2B5EF4-FFF2-40B4-BE49-F238E27FC236}">
                  <a16:creationId xmlns="" xmlns:a16="http://schemas.microsoft.com/office/drawing/2014/main" id="{C4A547FE-F2FC-1545-BAA5-EFFD15054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8">
              <a:extLst>
                <a:ext uri="{FF2B5EF4-FFF2-40B4-BE49-F238E27FC236}">
                  <a16:creationId xmlns="" xmlns:a16="http://schemas.microsoft.com/office/drawing/2014/main" id="{54756243-6A27-E544-8710-E0773CB20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69">
              <a:extLst>
                <a:ext uri="{FF2B5EF4-FFF2-40B4-BE49-F238E27FC236}">
                  <a16:creationId xmlns="" xmlns:a16="http://schemas.microsoft.com/office/drawing/2014/main" id="{8CAA248F-D820-9941-9633-BF96886A4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70">
              <a:extLst>
                <a:ext uri="{FF2B5EF4-FFF2-40B4-BE49-F238E27FC236}">
                  <a16:creationId xmlns="" xmlns:a16="http://schemas.microsoft.com/office/drawing/2014/main" id="{71AF16F8-C6DC-C64E-B506-D8D2E572E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1">
              <a:extLst>
                <a:ext uri="{FF2B5EF4-FFF2-40B4-BE49-F238E27FC236}">
                  <a16:creationId xmlns="" xmlns:a16="http://schemas.microsoft.com/office/drawing/2014/main" id="{AD93F4B8-B68A-8A48-89A7-4D580D716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2">
              <a:extLst>
                <a:ext uri="{FF2B5EF4-FFF2-40B4-BE49-F238E27FC236}">
                  <a16:creationId xmlns="" xmlns:a16="http://schemas.microsoft.com/office/drawing/2014/main" id="{3461E35D-AFF4-F645-B15E-82F332C17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3">
              <a:extLst>
                <a:ext uri="{FF2B5EF4-FFF2-40B4-BE49-F238E27FC236}">
                  <a16:creationId xmlns="" xmlns:a16="http://schemas.microsoft.com/office/drawing/2014/main" id="{F2D76D32-8398-494C-94C0-B950DCC8B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4">
              <a:extLst>
                <a:ext uri="{FF2B5EF4-FFF2-40B4-BE49-F238E27FC236}">
                  <a16:creationId xmlns="" xmlns:a16="http://schemas.microsoft.com/office/drawing/2014/main" id="{D9A7A324-A7BC-1A4E-AD5F-7F3E3BD78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5">
              <a:extLst>
                <a:ext uri="{FF2B5EF4-FFF2-40B4-BE49-F238E27FC236}">
                  <a16:creationId xmlns="" xmlns:a16="http://schemas.microsoft.com/office/drawing/2014/main" id="{B88A512A-3316-0844-9055-36D2C29A1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6">
              <a:extLst>
                <a:ext uri="{FF2B5EF4-FFF2-40B4-BE49-F238E27FC236}">
                  <a16:creationId xmlns="" xmlns:a16="http://schemas.microsoft.com/office/drawing/2014/main" id="{25989122-77E1-B84E-B700-14B631582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7">
              <a:extLst>
                <a:ext uri="{FF2B5EF4-FFF2-40B4-BE49-F238E27FC236}">
                  <a16:creationId xmlns="" xmlns:a16="http://schemas.microsoft.com/office/drawing/2014/main" id="{4F64A2F3-857F-374E-9653-ADCF203E9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8">
              <a:extLst>
                <a:ext uri="{FF2B5EF4-FFF2-40B4-BE49-F238E27FC236}">
                  <a16:creationId xmlns="" xmlns:a16="http://schemas.microsoft.com/office/drawing/2014/main" id="{45665746-DCC3-E243-9F1B-B76911BED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79">
              <a:extLst>
                <a:ext uri="{FF2B5EF4-FFF2-40B4-BE49-F238E27FC236}">
                  <a16:creationId xmlns="" xmlns:a16="http://schemas.microsoft.com/office/drawing/2014/main" id="{768D20A5-025F-8747-B534-3F718AC7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80">
              <a:extLst>
                <a:ext uri="{FF2B5EF4-FFF2-40B4-BE49-F238E27FC236}">
                  <a16:creationId xmlns="" xmlns:a16="http://schemas.microsoft.com/office/drawing/2014/main" id="{C8D6741A-0E5C-E74C-8494-030747094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1">
              <a:extLst>
                <a:ext uri="{FF2B5EF4-FFF2-40B4-BE49-F238E27FC236}">
                  <a16:creationId xmlns="" xmlns:a16="http://schemas.microsoft.com/office/drawing/2014/main" id="{98881F9A-5F7B-344C-ACBD-BD9AD9E36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2">
              <a:extLst>
                <a:ext uri="{FF2B5EF4-FFF2-40B4-BE49-F238E27FC236}">
                  <a16:creationId xmlns="" xmlns:a16="http://schemas.microsoft.com/office/drawing/2014/main" id="{EE99DBE6-2A5E-1046-B930-3F6DB396A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3">
              <a:extLst>
                <a:ext uri="{FF2B5EF4-FFF2-40B4-BE49-F238E27FC236}">
                  <a16:creationId xmlns="" xmlns:a16="http://schemas.microsoft.com/office/drawing/2014/main" id="{34FEF047-2E44-3742-80DF-19001CAB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4">
              <a:extLst>
                <a:ext uri="{FF2B5EF4-FFF2-40B4-BE49-F238E27FC236}">
                  <a16:creationId xmlns="" xmlns:a16="http://schemas.microsoft.com/office/drawing/2014/main" id="{E59C7884-8E99-614A-9934-EE8E26333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5">
              <a:extLst>
                <a:ext uri="{FF2B5EF4-FFF2-40B4-BE49-F238E27FC236}">
                  <a16:creationId xmlns="" xmlns:a16="http://schemas.microsoft.com/office/drawing/2014/main" id="{7C1E2796-40AC-7647-8705-EDAFE3ED3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6">
              <a:extLst>
                <a:ext uri="{FF2B5EF4-FFF2-40B4-BE49-F238E27FC236}">
                  <a16:creationId xmlns="" xmlns:a16="http://schemas.microsoft.com/office/drawing/2014/main" id="{C39659D8-D60F-2349-9F8B-17BC4BED0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7">
              <a:extLst>
                <a:ext uri="{FF2B5EF4-FFF2-40B4-BE49-F238E27FC236}">
                  <a16:creationId xmlns="" xmlns:a16="http://schemas.microsoft.com/office/drawing/2014/main" id="{792D8FB0-EFDC-A04A-8DD4-8013BB0B9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8">
              <a:extLst>
                <a:ext uri="{FF2B5EF4-FFF2-40B4-BE49-F238E27FC236}">
                  <a16:creationId xmlns="" xmlns:a16="http://schemas.microsoft.com/office/drawing/2014/main" id="{A8AF03B5-76EC-B345-8837-72A2DC3BD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89">
              <a:extLst>
                <a:ext uri="{FF2B5EF4-FFF2-40B4-BE49-F238E27FC236}">
                  <a16:creationId xmlns="" xmlns:a16="http://schemas.microsoft.com/office/drawing/2014/main" id="{7D02ECBB-6A1D-804B-B1D4-3CEFCD994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90">
              <a:extLst>
                <a:ext uri="{FF2B5EF4-FFF2-40B4-BE49-F238E27FC236}">
                  <a16:creationId xmlns="" xmlns:a16="http://schemas.microsoft.com/office/drawing/2014/main" id="{7FDCC57D-CE65-1C48-8628-D1560E567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1">
              <a:extLst>
                <a:ext uri="{FF2B5EF4-FFF2-40B4-BE49-F238E27FC236}">
                  <a16:creationId xmlns="" xmlns:a16="http://schemas.microsoft.com/office/drawing/2014/main" id="{187AC987-8769-204E-85D2-1D35BB421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2">
              <a:extLst>
                <a:ext uri="{FF2B5EF4-FFF2-40B4-BE49-F238E27FC236}">
                  <a16:creationId xmlns="" xmlns:a16="http://schemas.microsoft.com/office/drawing/2014/main" id="{C0EE422A-060A-624A-AF77-B40B1E0DD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3">
              <a:extLst>
                <a:ext uri="{FF2B5EF4-FFF2-40B4-BE49-F238E27FC236}">
                  <a16:creationId xmlns="" xmlns:a16="http://schemas.microsoft.com/office/drawing/2014/main" id="{BC392FEC-503D-724E-A1EA-D006992A5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4">
              <a:extLst>
                <a:ext uri="{FF2B5EF4-FFF2-40B4-BE49-F238E27FC236}">
                  <a16:creationId xmlns="" xmlns:a16="http://schemas.microsoft.com/office/drawing/2014/main" id="{7D5D158B-2E5F-8345-A47F-CF76FAFB3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5">
              <a:extLst>
                <a:ext uri="{FF2B5EF4-FFF2-40B4-BE49-F238E27FC236}">
                  <a16:creationId xmlns="" xmlns:a16="http://schemas.microsoft.com/office/drawing/2014/main" id="{7D32CA5A-D57A-8B4A-BDA2-EC544F54E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6">
              <a:extLst>
                <a:ext uri="{FF2B5EF4-FFF2-40B4-BE49-F238E27FC236}">
                  <a16:creationId xmlns="" xmlns:a16="http://schemas.microsoft.com/office/drawing/2014/main" id="{8947859C-4CD9-2348-A84A-8DEEB3A2C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7">
              <a:extLst>
                <a:ext uri="{FF2B5EF4-FFF2-40B4-BE49-F238E27FC236}">
                  <a16:creationId xmlns="" xmlns:a16="http://schemas.microsoft.com/office/drawing/2014/main" id="{947608CF-EA54-2847-A076-299BCBF76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8">
              <a:extLst>
                <a:ext uri="{FF2B5EF4-FFF2-40B4-BE49-F238E27FC236}">
                  <a16:creationId xmlns="" xmlns:a16="http://schemas.microsoft.com/office/drawing/2014/main" id="{DAD997D4-F54D-E14F-AABB-7821B921A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499">
              <a:extLst>
                <a:ext uri="{FF2B5EF4-FFF2-40B4-BE49-F238E27FC236}">
                  <a16:creationId xmlns="" xmlns:a16="http://schemas.microsoft.com/office/drawing/2014/main" id="{AB18DF6A-2A53-7C47-8F0B-468898FF0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500">
              <a:extLst>
                <a:ext uri="{FF2B5EF4-FFF2-40B4-BE49-F238E27FC236}">
                  <a16:creationId xmlns="" xmlns:a16="http://schemas.microsoft.com/office/drawing/2014/main" id="{2D41416F-9C26-024B-B2AA-399555A58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1">
              <a:extLst>
                <a:ext uri="{FF2B5EF4-FFF2-40B4-BE49-F238E27FC236}">
                  <a16:creationId xmlns="" xmlns:a16="http://schemas.microsoft.com/office/drawing/2014/main" id="{22CE45FE-C739-EC40-9A1E-5F8DC3DF6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2">
              <a:extLst>
                <a:ext uri="{FF2B5EF4-FFF2-40B4-BE49-F238E27FC236}">
                  <a16:creationId xmlns="" xmlns:a16="http://schemas.microsoft.com/office/drawing/2014/main" id="{7D335B9C-0FE8-AF40-A398-7876824E6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3">
              <a:extLst>
                <a:ext uri="{FF2B5EF4-FFF2-40B4-BE49-F238E27FC236}">
                  <a16:creationId xmlns="" xmlns:a16="http://schemas.microsoft.com/office/drawing/2014/main" id="{63FC91EB-AE0E-DB44-848F-C39CFFCF4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4">
              <a:extLst>
                <a:ext uri="{FF2B5EF4-FFF2-40B4-BE49-F238E27FC236}">
                  <a16:creationId xmlns="" xmlns:a16="http://schemas.microsoft.com/office/drawing/2014/main" id="{32277FD2-C696-1E4E-9044-CA2C21EA9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5">
              <a:extLst>
                <a:ext uri="{FF2B5EF4-FFF2-40B4-BE49-F238E27FC236}">
                  <a16:creationId xmlns="" xmlns:a16="http://schemas.microsoft.com/office/drawing/2014/main" id="{2BBDCFC4-7CF3-0F48-82A7-CEC4BFF17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6">
              <a:extLst>
                <a:ext uri="{FF2B5EF4-FFF2-40B4-BE49-F238E27FC236}">
                  <a16:creationId xmlns="" xmlns:a16="http://schemas.microsoft.com/office/drawing/2014/main" id="{4E17A4B1-E1CA-0245-B717-571559ED1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7">
              <a:extLst>
                <a:ext uri="{FF2B5EF4-FFF2-40B4-BE49-F238E27FC236}">
                  <a16:creationId xmlns="" xmlns:a16="http://schemas.microsoft.com/office/drawing/2014/main" id="{BC06CB70-1A88-A043-9B39-1E50EF833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8">
              <a:extLst>
                <a:ext uri="{FF2B5EF4-FFF2-40B4-BE49-F238E27FC236}">
                  <a16:creationId xmlns="" xmlns:a16="http://schemas.microsoft.com/office/drawing/2014/main" id="{DDFC2B7F-87D2-324D-BCB7-8C248F01E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09">
              <a:extLst>
                <a:ext uri="{FF2B5EF4-FFF2-40B4-BE49-F238E27FC236}">
                  <a16:creationId xmlns="" xmlns:a16="http://schemas.microsoft.com/office/drawing/2014/main" id="{8023B155-C7BB-3748-8F17-557433A8E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10">
              <a:extLst>
                <a:ext uri="{FF2B5EF4-FFF2-40B4-BE49-F238E27FC236}">
                  <a16:creationId xmlns="" xmlns:a16="http://schemas.microsoft.com/office/drawing/2014/main" id="{DBDC6161-6128-DB43-ADBC-D7A00C150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1">
              <a:extLst>
                <a:ext uri="{FF2B5EF4-FFF2-40B4-BE49-F238E27FC236}">
                  <a16:creationId xmlns="" xmlns:a16="http://schemas.microsoft.com/office/drawing/2014/main" id="{BE7B0062-A452-5C4A-B05B-8FD1446D7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2">
              <a:extLst>
                <a:ext uri="{FF2B5EF4-FFF2-40B4-BE49-F238E27FC236}">
                  <a16:creationId xmlns="" xmlns:a16="http://schemas.microsoft.com/office/drawing/2014/main" id="{085BD950-8B6C-D348-931E-84E1AD22D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3">
              <a:extLst>
                <a:ext uri="{FF2B5EF4-FFF2-40B4-BE49-F238E27FC236}">
                  <a16:creationId xmlns="" xmlns:a16="http://schemas.microsoft.com/office/drawing/2014/main" id="{9E902340-EF28-D44D-ADD4-F76D8FFA4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4">
              <a:extLst>
                <a:ext uri="{FF2B5EF4-FFF2-40B4-BE49-F238E27FC236}">
                  <a16:creationId xmlns="" xmlns:a16="http://schemas.microsoft.com/office/drawing/2014/main" id="{740F5F2A-3C16-4E48-9E71-BD0581FD6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5">
              <a:extLst>
                <a:ext uri="{FF2B5EF4-FFF2-40B4-BE49-F238E27FC236}">
                  <a16:creationId xmlns="" xmlns:a16="http://schemas.microsoft.com/office/drawing/2014/main" id="{9EB3D4BC-95AB-A14B-8C94-D463768DA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6">
              <a:extLst>
                <a:ext uri="{FF2B5EF4-FFF2-40B4-BE49-F238E27FC236}">
                  <a16:creationId xmlns="" xmlns:a16="http://schemas.microsoft.com/office/drawing/2014/main" id="{CB353D4E-B1D2-8145-94D1-F6FA9168D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7">
              <a:extLst>
                <a:ext uri="{FF2B5EF4-FFF2-40B4-BE49-F238E27FC236}">
                  <a16:creationId xmlns="" xmlns:a16="http://schemas.microsoft.com/office/drawing/2014/main" id="{1842E8A1-70D7-CA43-A947-1DEE75F8A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8">
              <a:extLst>
                <a:ext uri="{FF2B5EF4-FFF2-40B4-BE49-F238E27FC236}">
                  <a16:creationId xmlns="" xmlns:a16="http://schemas.microsoft.com/office/drawing/2014/main" id="{8349948D-E600-B94E-A342-AD2C3423D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19">
              <a:extLst>
                <a:ext uri="{FF2B5EF4-FFF2-40B4-BE49-F238E27FC236}">
                  <a16:creationId xmlns="" xmlns:a16="http://schemas.microsoft.com/office/drawing/2014/main" id="{F39BA65D-1318-6F40-B626-B3DCCAF98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20">
              <a:extLst>
                <a:ext uri="{FF2B5EF4-FFF2-40B4-BE49-F238E27FC236}">
                  <a16:creationId xmlns="" xmlns:a16="http://schemas.microsoft.com/office/drawing/2014/main" id="{5180C92C-2F1B-6340-9580-C83F48194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1">
              <a:extLst>
                <a:ext uri="{FF2B5EF4-FFF2-40B4-BE49-F238E27FC236}">
                  <a16:creationId xmlns="" xmlns:a16="http://schemas.microsoft.com/office/drawing/2014/main" id="{2C4AC010-71E2-8842-9578-240562F44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2">
              <a:extLst>
                <a:ext uri="{FF2B5EF4-FFF2-40B4-BE49-F238E27FC236}">
                  <a16:creationId xmlns="" xmlns:a16="http://schemas.microsoft.com/office/drawing/2014/main" id="{81423CBE-9829-B345-BDF6-A8EA4586C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3">
              <a:extLst>
                <a:ext uri="{FF2B5EF4-FFF2-40B4-BE49-F238E27FC236}">
                  <a16:creationId xmlns="" xmlns:a16="http://schemas.microsoft.com/office/drawing/2014/main" id="{7DCF87CB-6E6B-DE43-A15D-63FCC0A95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4">
              <a:extLst>
                <a:ext uri="{FF2B5EF4-FFF2-40B4-BE49-F238E27FC236}">
                  <a16:creationId xmlns="" xmlns:a16="http://schemas.microsoft.com/office/drawing/2014/main" id="{0E7DFB37-B43B-5242-973F-99C6A01F5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5">
              <a:extLst>
                <a:ext uri="{FF2B5EF4-FFF2-40B4-BE49-F238E27FC236}">
                  <a16:creationId xmlns="" xmlns:a16="http://schemas.microsoft.com/office/drawing/2014/main" id="{F88F1A9B-01E8-7C43-A9B6-AA0174BF7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6">
              <a:extLst>
                <a:ext uri="{FF2B5EF4-FFF2-40B4-BE49-F238E27FC236}">
                  <a16:creationId xmlns="" xmlns:a16="http://schemas.microsoft.com/office/drawing/2014/main" id="{CDC90001-849E-3849-8F0E-502018DE3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7">
              <a:extLst>
                <a:ext uri="{FF2B5EF4-FFF2-40B4-BE49-F238E27FC236}">
                  <a16:creationId xmlns="" xmlns:a16="http://schemas.microsoft.com/office/drawing/2014/main" id="{C3C72DB0-FEC7-C749-8E44-3E5D6ECD8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8">
              <a:extLst>
                <a:ext uri="{FF2B5EF4-FFF2-40B4-BE49-F238E27FC236}">
                  <a16:creationId xmlns="" xmlns:a16="http://schemas.microsoft.com/office/drawing/2014/main" id="{8B3AF944-FF51-3D49-A7D1-874CEBF91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29">
              <a:extLst>
                <a:ext uri="{FF2B5EF4-FFF2-40B4-BE49-F238E27FC236}">
                  <a16:creationId xmlns="" xmlns:a16="http://schemas.microsoft.com/office/drawing/2014/main" id="{DF5D80EC-1A92-D048-A81B-DC33C75F7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30">
              <a:extLst>
                <a:ext uri="{FF2B5EF4-FFF2-40B4-BE49-F238E27FC236}">
                  <a16:creationId xmlns="" xmlns:a16="http://schemas.microsoft.com/office/drawing/2014/main" id="{8D39653A-0D9E-CB4F-A0F9-9D3CAD2BB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531">
              <a:extLst>
                <a:ext uri="{FF2B5EF4-FFF2-40B4-BE49-F238E27FC236}">
                  <a16:creationId xmlns="" xmlns:a16="http://schemas.microsoft.com/office/drawing/2014/main" id="{68A0ECF2-ADDB-1649-92F4-3954B1B84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18242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7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79AD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=""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=""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3" name="Picture Placeholder 3">
            <a:extLst>
              <a:ext uri="{FF2B5EF4-FFF2-40B4-BE49-F238E27FC236}">
                <a16:creationId xmlns="" xmlns:a16="http://schemas.microsoft.com/office/drawing/2014/main" id="{2A6F3279-487C-0847-9E00-A6531DE44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838201" y="2011947"/>
            <a:ext cx="5181600" cy="3921177"/>
          </a:xfrm>
          <a:custGeom>
            <a:avLst/>
            <a:gdLst>
              <a:gd name="connsiteX0" fmla="*/ 2325805 w 4572000"/>
              <a:gd name="connsiteY0" fmla="*/ 17 h 5149145"/>
              <a:gd name="connsiteX1" fmla="*/ 2853613 w 4572000"/>
              <a:gd name="connsiteY1" fmla="*/ 5645 h 5149145"/>
              <a:gd name="connsiteX2" fmla="*/ 4085616 w 4572000"/>
              <a:gd name="connsiteY2" fmla="*/ 602545 h 5149145"/>
              <a:gd name="connsiteX3" fmla="*/ 4517342 w 4572000"/>
              <a:gd name="connsiteY3" fmla="*/ 1796345 h 5149145"/>
              <a:gd name="connsiteX4" fmla="*/ 3022092 w 4572000"/>
              <a:gd name="connsiteY4" fmla="*/ 5149145 h 5149145"/>
              <a:gd name="connsiteX5" fmla="*/ 1179353 w 4572000"/>
              <a:gd name="connsiteY5" fmla="*/ 5123745 h 5149145"/>
              <a:gd name="connsiteX6" fmla="*/ 136889 w 4572000"/>
              <a:gd name="connsiteY6" fmla="*/ 3828345 h 5149145"/>
              <a:gd name="connsiteX7" fmla="*/ 0 w 4572000"/>
              <a:gd name="connsiteY7" fmla="*/ 5645 h 5149145"/>
              <a:gd name="connsiteX8" fmla="*/ 2325805 w 4572000"/>
              <a:gd name="connsiteY8" fmla="*/ 17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5149145">
                <a:moveTo>
                  <a:pt x="2325805" y="17"/>
                </a:moveTo>
                <a:cubicBezTo>
                  <a:pt x="2649733" y="188"/>
                  <a:pt x="2867872" y="1676"/>
                  <a:pt x="2853613" y="5645"/>
                </a:cubicBezTo>
                <a:lnTo>
                  <a:pt x="4085616" y="602545"/>
                </a:lnTo>
                <a:cubicBezTo>
                  <a:pt x="4313765" y="769762"/>
                  <a:pt x="4719166" y="1042812"/>
                  <a:pt x="4517342" y="1796345"/>
                </a:cubicBezTo>
                <a:cubicBezTo>
                  <a:pt x="4462937" y="1902178"/>
                  <a:pt x="3034376" y="5111045"/>
                  <a:pt x="3022092" y="5149145"/>
                </a:cubicBezTo>
                <a:lnTo>
                  <a:pt x="1179353" y="5123745"/>
                </a:lnTo>
                <a:cubicBezTo>
                  <a:pt x="866965" y="5098345"/>
                  <a:pt x="177254" y="5030612"/>
                  <a:pt x="136889" y="3828345"/>
                </a:cubicBezTo>
                <a:lnTo>
                  <a:pt x="0" y="5645"/>
                </a:lnTo>
                <a:cubicBezTo>
                  <a:pt x="388511" y="5645"/>
                  <a:pt x="1613165" y="-358"/>
                  <a:pt x="2325805" y="17"/>
                </a:cubicBezTo>
                <a:close/>
              </a:path>
            </a:pathLst>
          </a:custGeom>
          <a:pattFill prst="pct5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grpSp>
        <p:nvGrpSpPr>
          <p:cNvPr id="278" name="Group 2">
            <a:extLst>
              <a:ext uri="{FF2B5EF4-FFF2-40B4-BE49-F238E27FC236}">
                <a16:creationId xmlns="" xmlns:a16="http://schemas.microsoft.com/office/drawing/2014/main" id="{6185FECC-E63E-6E40-8BF2-C3DD59EF63C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79" name="Freeform 383">
              <a:extLst>
                <a:ext uri="{FF2B5EF4-FFF2-40B4-BE49-F238E27FC236}">
                  <a16:creationId xmlns="" xmlns:a16="http://schemas.microsoft.com/office/drawing/2014/main" id="{4E0F4FEB-B779-5840-933C-EB9985E55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384">
              <a:extLst>
                <a:ext uri="{FF2B5EF4-FFF2-40B4-BE49-F238E27FC236}">
                  <a16:creationId xmlns="" xmlns:a16="http://schemas.microsoft.com/office/drawing/2014/main" id="{C5E25800-AB50-5B4F-91AF-E01004AAB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85">
              <a:extLst>
                <a:ext uri="{FF2B5EF4-FFF2-40B4-BE49-F238E27FC236}">
                  <a16:creationId xmlns="" xmlns:a16="http://schemas.microsoft.com/office/drawing/2014/main" id="{52EA5198-120E-0A45-88D9-ECAAA74CA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6">
              <a:extLst>
                <a:ext uri="{FF2B5EF4-FFF2-40B4-BE49-F238E27FC236}">
                  <a16:creationId xmlns="" xmlns:a16="http://schemas.microsoft.com/office/drawing/2014/main" id="{CFAB9218-F8F1-884F-8FE3-4F6A82A3E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7">
              <a:extLst>
                <a:ext uri="{FF2B5EF4-FFF2-40B4-BE49-F238E27FC236}">
                  <a16:creationId xmlns="" xmlns:a16="http://schemas.microsoft.com/office/drawing/2014/main" id="{C1589964-D660-6C47-80C5-3E49260A6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8">
              <a:extLst>
                <a:ext uri="{FF2B5EF4-FFF2-40B4-BE49-F238E27FC236}">
                  <a16:creationId xmlns="" xmlns:a16="http://schemas.microsoft.com/office/drawing/2014/main" id="{3175DBA6-0D08-5444-B363-45C2FB2A0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89">
              <a:extLst>
                <a:ext uri="{FF2B5EF4-FFF2-40B4-BE49-F238E27FC236}">
                  <a16:creationId xmlns="" xmlns:a16="http://schemas.microsoft.com/office/drawing/2014/main" id="{CA21B91D-0319-B64A-A993-94934BEEC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90">
              <a:extLst>
                <a:ext uri="{FF2B5EF4-FFF2-40B4-BE49-F238E27FC236}">
                  <a16:creationId xmlns="" xmlns:a16="http://schemas.microsoft.com/office/drawing/2014/main" id="{3691132B-3965-7342-8E82-3E39FE2B4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1">
              <a:extLst>
                <a:ext uri="{FF2B5EF4-FFF2-40B4-BE49-F238E27FC236}">
                  <a16:creationId xmlns="" xmlns:a16="http://schemas.microsoft.com/office/drawing/2014/main" id="{218543C5-94EB-6840-AA30-8BC267C85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2">
              <a:extLst>
                <a:ext uri="{FF2B5EF4-FFF2-40B4-BE49-F238E27FC236}">
                  <a16:creationId xmlns="" xmlns:a16="http://schemas.microsoft.com/office/drawing/2014/main" id="{3D76D525-EB15-4342-A4BD-77A7A8FDA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3">
              <a:extLst>
                <a:ext uri="{FF2B5EF4-FFF2-40B4-BE49-F238E27FC236}">
                  <a16:creationId xmlns="" xmlns:a16="http://schemas.microsoft.com/office/drawing/2014/main" id="{E02733CE-D052-154B-8271-F96678264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4">
              <a:extLst>
                <a:ext uri="{FF2B5EF4-FFF2-40B4-BE49-F238E27FC236}">
                  <a16:creationId xmlns="" xmlns:a16="http://schemas.microsoft.com/office/drawing/2014/main" id="{6E9AA9C8-C71B-E943-B8E4-16C27919E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5">
              <a:extLst>
                <a:ext uri="{FF2B5EF4-FFF2-40B4-BE49-F238E27FC236}">
                  <a16:creationId xmlns="" xmlns:a16="http://schemas.microsoft.com/office/drawing/2014/main" id="{8DDE9DD8-7AFA-4C4F-9126-5ADDA31D1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6">
              <a:extLst>
                <a:ext uri="{FF2B5EF4-FFF2-40B4-BE49-F238E27FC236}">
                  <a16:creationId xmlns="" xmlns:a16="http://schemas.microsoft.com/office/drawing/2014/main" id="{ACD1A363-BD72-3F48-BD0F-185E62C1E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7">
              <a:extLst>
                <a:ext uri="{FF2B5EF4-FFF2-40B4-BE49-F238E27FC236}">
                  <a16:creationId xmlns="" xmlns:a16="http://schemas.microsoft.com/office/drawing/2014/main" id="{B4512124-1DAF-0F40-93A9-213DADE3B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8">
              <a:extLst>
                <a:ext uri="{FF2B5EF4-FFF2-40B4-BE49-F238E27FC236}">
                  <a16:creationId xmlns="" xmlns:a16="http://schemas.microsoft.com/office/drawing/2014/main" id="{A8A079C5-4967-554A-BB5E-5B6E76B76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399">
              <a:extLst>
                <a:ext uri="{FF2B5EF4-FFF2-40B4-BE49-F238E27FC236}">
                  <a16:creationId xmlns="" xmlns:a16="http://schemas.microsoft.com/office/drawing/2014/main" id="{08F72A97-6BA2-7E4B-A869-9C9C8018D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400">
              <a:extLst>
                <a:ext uri="{FF2B5EF4-FFF2-40B4-BE49-F238E27FC236}">
                  <a16:creationId xmlns="" xmlns:a16="http://schemas.microsoft.com/office/drawing/2014/main" id="{2D79DD89-DDDD-5442-A290-D3DB4ECA8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1">
              <a:extLst>
                <a:ext uri="{FF2B5EF4-FFF2-40B4-BE49-F238E27FC236}">
                  <a16:creationId xmlns="" xmlns:a16="http://schemas.microsoft.com/office/drawing/2014/main" id="{2EE5128C-3F39-2D43-9381-E0641804D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2">
              <a:extLst>
                <a:ext uri="{FF2B5EF4-FFF2-40B4-BE49-F238E27FC236}">
                  <a16:creationId xmlns="" xmlns:a16="http://schemas.microsoft.com/office/drawing/2014/main" id="{290D4EE3-8E87-4A43-889E-3A2BEE509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3">
              <a:extLst>
                <a:ext uri="{FF2B5EF4-FFF2-40B4-BE49-F238E27FC236}">
                  <a16:creationId xmlns="" xmlns:a16="http://schemas.microsoft.com/office/drawing/2014/main" id="{3B9C54AC-8236-D64D-AB9F-1693DE4C2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4">
              <a:extLst>
                <a:ext uri="{FF2B5EF4-FFF2-40B4-BE49-F238E27FC236}">
                  <a16:creationId xmlns="" xmlns:a16="http://schemas.microsoft.com/office/drawing/2014/main" id="{931062BA-D3D7-974E-BB20-13265DFE1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5">
              <a:extLst>
                <a:ext uri="{FF2B5EF4-FFF2-40B4-BE49-F238E27FC236}">
                  <a16:creationId xmlns="" xmlns:a16="http://schemas.microsoft.com/office/drawing/2014/main" id="{BFEBB979-FA1D-8949-BBDB-645A0649D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6">
              <a:extLst>
                <a:ext uri="{FF2B5EF4-FFF2-40B4-BE49-F238E27FC236}">
                  <a16:creationId xmlns="" xmlns:a16="http://schemas.microsoft.com/office/drawing/2014/main" id="{105678E1-49D3-E442-8C05-CABF6345C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7">
              <a:extLst>
                <a:ext uri="{FF2B5EF4-FFF2-40B4-BE49-F238E27FC236}">
                  <a16:creationId xmlns="" xmlns:a16="http://schemas.microsoft.com/office/drawing/2014/main" id="{045C87E5-7B6C-B146-8B98-73217B76C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8">
              <a:extLst>
                <a:ext uri="{FF2B5EF4-FFF2-40B4-BE49-F238E27FC236}">
                  <a16:creationId xmlns="" xmlns:a16="http://schemas.microsoft.com/office/drawing/2014/main" id="{78320BDA-F8B0-7942-B9CE-7F778984D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09">
              <a:extLst>
                <a:ext uri="{FF2B5EF4-FFF2-40B4-BE49-F238E27FC236}">
                  <a16:creationId xmlns="" xmlns:a16="http://schemas.microsoft.com/office/drawing/2014/main" id="{0A589663-9180-C243-B0FF-458C9CCAA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10">
              <a:extLst>
                <a:ext uri="{FF2B5EF4-FFF2-40B4-BE49-F238E27FC236}">
                  <a16:creationId xmlns="" xmlns:a16="http://schemas.microsoft.com/office/drawing/2014/main" id="{BC636092-7B24-5D4E-A105-447D0F25B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1">
              <a:extLst>
                <a:ext uri="{FF2B5EF4-FFF2-40B4-BE49-F238E27FC236}">
                  <a16:creationId xmlns="" xmlns:a16="http://schemas.microsoft.com/office/drawing/2014/main" id="{FAF2862D-E7C7-0141-AF9D-FE83891E2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2">
              <a:extLst>
                <a:ext uri="{FF2B5EF4-FFF2-40B4-BE49-F238E27FC236}">
                  <a16:creationId xmlns="" xmlns:a16="http://schemas.microsoft.com/office/drawing/2014/main" id="{CF2EFBA6-7D6A-9E46-8A11-0D57F170F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3">
              <a:extLst>
                <a:ext uri="{FF2B5EF4-FFF2-40B4-BE49-F238E27FC236}">
                  <a16:creationId xmlns="" xmlns:a16="http://schemas.microsoft.com/office/drawing/2014/main" id="{1C172B65-2D5E-F847-B5EC-585B3E001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4">
              <a:extLst>
                <a:ext uri="{FF2B5EF4-FFF2-40B4-BE49-F238E27FC236}">
                  <a16:creationId xmlns="" xmlns:a16="http://schemas.microsoft.com/office/drawing/2014/main" id="{892D6633-B81A-0845-A8B7-18A1FC6F8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5">
              <a:extLst>
                <a:ext uri="{FF2B5EF4-FFF2-40B4-BE49-F238E27FC236}">
                  <a16:creationId xmlns="" xmlns:a16="http://schemas.microsoft.com/office/drawing/2014/main" id="{393094C1-432E-B54E-9FFB-75B1EC84B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6">
              <a:extLst>
                <a:ext uri="{FF2B5EF4-FFF2-40B4-BE49-F238E27FC236}">
                  <a16:creationId xmlns="" xmlns:a16="http://schemas.microsoft.com/office/drawing/2014/main" id="{DDFEB5F9-4BCA-3148-AEF2-955F26D32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7">
              <a:extLst>
                <a:ext uri="{FF2B5EF4-FFF2-40B4-BE49-F238E27FC236}">
                  <a16:creationId xmlns="" xmlns:a16="http://schemas.microsoft.com/office/drawing/2014/main" id="{8504D02B-A1A5-C84D-8BF8-1B1522AB3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8">
              <a:extLst>
                <a:ext uri="{FF2B5EF4-FFF2-40B4-BE49-F238E27FC236}">
                  <a16:creationId xmlns="" xmlns:a16="http://schemas.microsoft.com/office/drawing/2014/main" id="{573A2C9D-B6CA-104C-AF4C-926E2D626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19">
              <a:extLst>
                <a:ext uri="{FF2B5EF4-FFF2-40B4-BE49-F238E27FC236}">
                  <a16:creationId xmlns="" xmlns:a16="http://schemas.microsoft.com/office/drawing/2014/main" id="{3554D2A2-DD55-4E47-95AD-3DEF8701E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20">
              <a:extLst>
                <a:ext uri="{FF2B5EF4-FFF2-40B4-BE49-F238E27FC236}">
                  <a16:creationId xmlns="" xmlns:a16="http://schemas.microsoft.com/office/drawing/2014/main" id="{8CEDDA3F-9113-7742-A510-7A3103137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1">
              <a:extLst>
                <a:ext uri="{FF2B5EF4-FFF2-40B4-BE49-F238E27FC236}">
                  <a16:creationId xmlns="" xmlns:a16="http://schemas.microsoft.com/office/drawing/2014/main" id="{56114D06-151C-244E-9F61-36ABA3191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2">
              <a:extLst>
                <a:ext uri="{FF2B5EF4-FFF2-40B4-BE49-F238E27FC236}">
                  <a16:creationId xmlns="" xmlns:a16="http://schemas.microsoft.com/office/drawing/2014/main" id="{012DFE47-469D-7345-A928-120AFF17D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3">
              <a:extLst>
                <a:ext uri="{FF2B5EF4-FFF2-40B4-BE49-F238E27FC236}">
                  <a16:creationId xmlns="" xmlns:a16="http://schemas.microsoft.com/office/drawing/2014/main" id="{362A218C-E330-6045-9B1D-BA21A0EA0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4">
              <a:extLst>
                <a:ext uri="{FF2B5EF4-FFF2-40B4-BE49-F238E27FC236}">
                  <a16:creationId xmlns="" xmlns:a16="http://schemas.microsoft.com/office/drawing/2014/main" id="{B5E2A239-530A-B845-9667-ABAA5E41C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5">
              <a:extLst>
                <a:ext uri="{FF2B5EF4-FFF2-40B4-BE49-F238E27FC236}">
                  <a16:creationId xmlns="" xmlns:a16="http://schemas.microsoft.com/office/drawing/2014/main" id="{49829F16-5656-5449-B709-4791ECC6C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6">
              <a:extLst>
                <a:ext uri="{FF2B5EF4-FFF2-40B4-BE49-F238E27FC236}">
                  <a16:creationId xmlns="" xmlns:a16="http://schemas.microsoft.com/office/drawing/2014/main" id="{F8442FC6-BAB6-D24D-96CF-AA7641957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7">
              <a:extLst>
                <a:ext uri="{FF2B5EF4-FFF2-40B4-BE49-F238E27FC236}">
                  <a16:creationId xmlns="" xmlns:a16="http://schemas.microsoft.com/office/drawing/2014/main" id="{20772655-F5EF-FF4D-BD54-B113187D8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8">
              <a:extLst>
                <a:ext uri="{FF2B5EF4-FFF2-40B4-BE49-F238E27FC236}">
                  <a16:creationId xmlns="" xmlns:a16="http://schemas.microsoft.com/office/drawing/2014/main" id="{489E7A5E-9D8E-C741-9976-D297B2793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29">
              <a:extLst>
                <a:ext uri="{FF2B5EF4-FFF2-40B4-BE49-F238E27FC236}">
                  <a16:creationId xmlns="" xmlns:a16="http://schemas.microsoft.com/office/drawing/2014/main" id="{32233B34-16ED-AF47-A428-179F697D5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30">
              <a:extLst>
                <a:ext uri="{FF2B5EF4-FFF2-40B4-BE49-F238E27FC236}">
                  <a16:creationId xmlns="" xmlns:a16="http://schemas.microsoft.com/office/drawing/2014/main" id="{DF2035EF-F325-F94A-AE53-B6B9E34A3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1">
              <a:extLst>
                <a:ext uri="{FF2B5EF4-FFF2-40B4-BE49-F238E27FC236}">
                  <a16:creationId xmlns="" xmlns:a16="http://schemas.microsoft.com/office/drawing/2014/main" id="{305ECC2E-F409-5248-B5CF-ECFD8B349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2">
              <a:extLst>
                <a:ext uri="{FF2B5EF4-FFF2-40B4-BE49-F238E27FC236}">
                  <a16:creationId xmlns="" xmlns:a16="http://schemas.microsoft.com/office/drawing/2014/main" id="{596D3810-F43F-9443-8581-78CE81BE3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3">
              <a:extLst>
                <a:ext uri="{FF2B5EF4-FFF2-40B4-BE49-F238E27FC236}">
                  <a16:creationId xmlns="" xmlns:a16="http://schemas.microsoft.com/office/drawing/2014/main" id="{28F45DEA-671C-E844-AAA5-207FADFB7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4">
              <a:extLst>
                <a:ext uri="{FF2B5EF4-FFF2-40B4-BE49-F238E27FC236}">
                  <a16:creationId xmlns="" xmlns:a16="http://schemas.microsoft.com/office/drawing/2014/main" id="{2B7FE02F-BB0F-DB43-A424-3C44A6AE0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5">
              <a:extLst>
                <a:ext uri="{FF2B5EF4-FFF2-40B4-BE49-F238E27FC236}">
                  <a16:creationId xmlns="" xmlns:a16="http://schemas.microsoft.com/office/drawing/2014/main" id="{87CBA148-8838-4948-8ABA-302C03918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6">
              <a:extLst>
                <a:ext uri="{FF2B5EF4-FFF2-40B4-BE49-F238E27FC236}">
                  <a16:creationId xmlns="" xmlns:a16="http://schemas.microsoft.com/office/drawing/2014/main" id="{B1E4058A-4EFB-CC44-9614-C309168D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7">
              <a:extLst>
                <a:ext uri="{FF2B5EF4-FFF2-40B4-BE49-F238E27FC236}">
                  <a16:creationId xmlns="" xmlns:a16="http://schemas.microsoft.com/office/drawing/2014/main" id="{0D49BDDF-2A1E-414D-936B-16A68B7F0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8">
              <a:extLst>
                <a:ext uri="{FF2B5EF4-FFF2-40B4-BE49-F238E27FC236}">
                  <a16:creationId xmlns="" xmlns:a16="http://schemas.microsoft.com/office/drawing/2014/main" id="{8941BC90-3281-6045-BCE8-250CFABD0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39">
              <a:extLst>
                <a:ext uri="{FF2B5EF4-FFF2-40B4-BE49-F238E27FC236}">
                  <a16:creationId xmlns="" xmlns:a16="http://schemas.microsoft.com/office/drawing/2014/main" id="{61DC8F17-70A3-994D-9777-BAE2CFD68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40">
              <a:extLst>
                <a:ext uri="{FF2B5EF4-FFF2-40B4-BE49-F238E27FC236}">
                  <a16:creationId xmlns="" xmlns:a16="http://schemas.microsoft.com/office/drawing/2014/main" id="{1F8D74D5-7B72-7C46-A61C-27506C2AC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1">
              <a:extLst>
                <a:ext uri="{FF2B5EF4-FFF2-40B4-BE49-F238E27FC236}">
                  <a16:creationId xmlns="" xmlns:a16="http://schemas.microsoft.com/office/drawing/2014/main" id="{02DE84BD-CD9E-BF48-A9F3-E0FF263C3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2">
              <a:extLst>
                <a:ext uri="{FF2B5EF4-FFF2-40B4-BE49-F238E27FC236}">
                  <a16:creationId xmlns="" xmlns:a16="http://schemas.microsoft.com/office/drawing/2014/main" id="{0F1D99AA-E890-8749-8F85-A96404E1B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3">
              <a:extLst>
                <a:ext uri="{FF2B5EF4-FFF2-40B4-BE49-F238E27FC236}">
                  <a16:creationId xmlns="" xmlns:a16="http://schemas.microsoft.com/office/drawing/2014/main" id="{31AA2683-5EB1-5843-8038-ACF994556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4">
              <a:extLst>
                <a:ext uri="{FF2B5EF4-FFF2-40B4-BE49-F238E27FC236}">
                  <a16:creationId xmlns="" xmlns:a16="http://schemas.microsoft.com/office/drawing/2014/main" id="{1DF5E161-07E6-C941-89B3-2D035E988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5">
              <a:extLst>
                <a:ext uri="{FF2B5EF4-FFF2-40B4-BE49-F238E27FC236}">
                  <a16:creationId xmlns="" xmlns:a16="http://schemas.microsoft.com/office/drawing/2014/main" id="{AB27B500-0F64-A941-84A5-B89423545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6">
              <a:extLst>
                <a:ext uri="{FF2B5EF4-FFF2-40B4-BE49-F238E27FC236}">
                  <a16:creationId xmlns="" xmlns:a16="http://schemas.microsoft.com/office/drawing/2014/main" id="{79C44996-AF1A-6F4D-9E5F-B71F59B0F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7">
              <a:extLst>
                <a:ext uri="{FF2B5EF4-FFF2-40B4-BE49-F238E27FC236}">
                  <a16:creationId xmlns="" xmlns:a16="http://schemas.microsoft.com/office/drawing/2014/main" id="{BCF95393-EBCD-CF44-92B2-54872722B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8">
              <a:extLst>
                <a:ext uri="{FF2B5EF4-FFF2-40B4-BE49-F238E27FC236}">
                  <a16:creationId xmlns="" xmlns:a16="http://schemas.microsoft.com/office/drawing/2014/main" id="{BCFC095D-ECB8-484C-92DC-5D883207B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49">
              <a:extLst>
                <a:ext uri="{FF2B5EF4-FFF2-40B4-BE49-F238E27FC236}">
                  <a16:creationId xmlns="" xmlns:a16="http://schemas.microsoft.com/office/drawing/2014/main" id="{AE366A83-E64B-2746-9239-B9C1523E5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50">
              <a:extLst>
                <a:ext uri="{FF2B5EF4-FFF2-40B4-BE49-F238E27FC236}">
                  <a16:creationId xmlns="" xmlns:a16="http://schemas.microsoft.com/office/drawing/2014/main" id="{83317AA7-B762-CA4A-BDFE-3B037DD8E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1">
              <a:extLst>
                <a:ext uri="{FF2B5EF4-FFF2-40B4-BE49-F238E27FC236}">
                  <a16:creationId xmlns="" xmlns:a16="http://schemas.microsoft.com/office/drawing/2014/main" id="{967107BC-C161-D14C-A2BB-C6BF7967A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2">
              <a:extLst>
                <a:ext uri="{FF2B5EF4-FFF2-40B4-BE49-F238E27FC236}">
                  <a16:creationId xmlns="" xmlns:a16="http://schemas.microsoft.com/office/drawing/2014/main" id="{DA67D91C-03C2-8A4B-8A74-0145CFEEB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3">
              <a:extLst>
                <a:ext uri="{FF2B5EF4-FFF2-40B4-BE49-F238E27FC236}">
                  <a16:creationId xmlns="" xmlns:a16="http://schemas.microsoft.com/office/drawing/2014/main" id="{D2EFE77A-F5DC-4A4C-BD2A-285052950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4">
              <a:extLst>
                <a:ext uri="{FF2B5EF4-FFF2-40B4-BE49-F238E27FC236}">
                  <a16:creationId xmlns="" xmlns:a16="http://schemas.microsoft.com/office/drawing/2014/main" id="{73F4DBD4-30FD-0848-84C8-DB009E617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5">
              <a:extLst>
                <a:ext uri="{FF2B5EF4-FFF2-40B4-BE49-F238E27FC236}">
                  <a16:creationId xmlns="" xmlns:a16="http://schemas.microsoft.com/office/drawing/2014/main" id="{F42D2D89-544B-BE45-B247-A47C78C7F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6">
              <a:extLst>
                <a:ext uri="{FF2B5EF4-FFF2-40B4-BE49-F238E27FC236}">
                  <a16:creationId xmlns="" xmlns:a16="http://schemas.microsoft.com/office/drawing/2014/main" id="{F692FF94-0AD1-9B4E-81D9-095A0885D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7">
              <a:extLst>
                <a:ext uri="{FF2B5EF4-FFF2-40B4-BE49-F238E27FC236}">
                  <a16:creationId xmlns="" xmlns:a16="http://schemas.microsoft.com/office/drawing/2014/main" id="{E8905982-78AD-1044-A3CB-229FB658E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8">
              <a:extLst>
                <a:ext uri="{FF2B5EF4-FFF2-40B4-BE49-F238E27FC236}">
                  <a16:creationId xmlns="" xmlns:a16="http://schemas.microsoft.com/office/drawing/2014/main" id="{9A005CCC-0D53-1748-971E-E5FD9FB21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59">
              <a:extLst>
                <a:ext uri="{FF2B5EF4-FFF2-40B4-BE49-F238E27FC236}">
                  <a16:creationId xmlns="" xmlns:a16="http://schemas.microsoft.com/office/drawing/2014/main" id="{D72EA1DA-31D3-9C4F-A208-32CE2202B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60">
              <a:extLst>
                <a:ext uri="{FF2B5EF4-FFF2-40B4-BE49-F238E27FC236}">
                  <a16:creationId xmlns="" xmlns:a16="http://schemas.microsoft.com/office/drawing/2014/main" id="{F253C753-7580-F642-9E3D-E2D61F361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1">
              <a:extLst>
                <a:ext uri="{FF2B5EF4-FFF2-40B4-BE49-F238E27FC236}">
                  <a16:creationId xmlns="" xmlns:a16="http://schemas.microsoft.com/office/drawing/2014/main" id="{F5840788-BEFA-154F-B325-9D0540A7D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2">
              <a:extLst>
                <a:ext uri="{FF2B5EF4-FFF2-40B4-BE49-F238E27FC236}">
                  <a16:creationId xmlns="" xmlns:a16="http://schemas.microsoft.com/office/drawing/2014/main" id="{D386A056-E9B0-0342-9B6E-BB66764D7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3">
              <a:extLst>
                <a:ext uri="{FF2B5EF4-FFF2-40B4-BE49-F238E27FC236}">
                  <a16:creationId xmlns="" xmlns:a16="http://schemas.microsoft.com/office/drawing/2014/main" id="{DC1455E2-4813-9047-B7DF-7A0B6F729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4">
              <a:extLst>
                <a:ext uri="{FF2B5EF4-FFF2-40B4-BE49-F238E27FC236}">
                  <a16:creationId xmlns="" xmlns:a16="http://schemas.microsoft.com/office/drawing/2014/main" id="{4F110D84-842D-FB4B-8FB1-DF1C535E3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5">
              <a:extLst>
                <a:ext uri="{FF2B5EF4-FFF2-40B4-BE49-F238E27FC236}">
                  <a16:creationId xmlns="" xmlns:a16="http://schemas.microsoft.com/office/drawing/2014/main" id="{F0B0B721-0DB3-3A44-9F68-BC412497E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6">
              <a:extLst>
                <a:ext uri="{FF2B5EF4-FFF2-40B4-BE49-F238E27FC236}">
                  <a16:creationId xmlns="" xmlns:a16="http://schemas.microsoft.com/office/drawing/2014/main" id="{9CC830D4-D24D-514B-8446-D8E97DAEA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7">
              <a:extLst>
                <a:ext uri="{FF2B5EF4-FFF2-40B4-BE49-F238E27FC236}">
                  <a16:creationId xmlns="" xmlns:a16="http://schemas.microsoft.com/office/drawing/2014/main" id="{41D10897-474D-1749-924C-A1B5B51AF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8">
              <a:extLst>
                <a:ext uri="{FF2B5EF4-FFF2-40B4-BE49-F238E27FC236}">
                  <a16:creationId xmlns="" xmlns:a16="http://schemas.microsoft.com/office/drawing/2014/main" id="{77962726-EC5E-264B-90AD-44EED252F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69">
              <a:extLst>
                <a:ext uri="{FF2B5EF4-FFF2-40B4-BE49-F238E27FC236}">
                  <a16:creationId xmlns="" xmlns:a16="http://schemas.microsoft.com/office/drawing/2014/main" id="{73096CF9-164E-904B-85BE-984ABED57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70">
              <a:extLst>
                <a:ext uri="{FF2B5EF4-FFF2-40B4-BE49-F238E27FC236}">
                  <a16:creationId xmlns="" xmlns:a16="http://schemas.microsoft.com/office/drawing/2014/main" id="{87B4C39A-10BD-1945-8DC4-7C82B314A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1">
              <a:extLst>
                <a:ext uri="{FF2B5EF4-FFF2-40B4-BE49-F238E27FC236}">
                  <a16:creationId xmlns="" xmlns:a16="http://schemas.microsoft.com/office/drawing/2014/main" id="{FBAF73D1-94AC-034E-8AD9-7F36D7201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2">
              <a:extLst>
                <a:ext uri="{FF2B5EF4-FFF2-40B4-BE49-F238E27FC236}">
                  <a16:creationId xmlns="" xmlns:a16="http://schemas.microsoft.com/office/drawing/2014/main" id="{CA61A048-EA2F-324D-8CF9-F077B2A55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3">
              <a:extLst>
                <a:ext uri="{FF2B5EF4-FFF2-40B4-BE49-F238E27FC236}">
                  <a16:creationId xmlns="" xmlns:a16="http://schemas.microsoft.com/office/drawing/2014/main" id="{89A5D342-0C42-1149-BC83-96A8634E4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4">
              <a:extLst>
                <a:ext uri="{FF2B5EF4-FFF2-40B4-BE49-F238E27FC236}">
                  <a16:creationId xmlns="" xmlns:a16="http://schemas.microsoft.com/office/drawing/2014/main" id="{3620BE92-9D97-0840-925A-B8EF1DE44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5">
              <a:extLst>
                <a:ext uri="{FF2B5EF4-FFF2-40B4-BE49-F238E27FC236}">
                  <a16:creationId xmlns="" xmlns:a16="http://schemas.microsoft.com/office/drawing/2014/main" id="{C9656426-41B7-F047-83E6-34445399B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6">
              <a:extLst>
                <a:ext uri="{FF2B5EF4-FFF2-40B4-BE49-F238E27FC236}">
                  <a16:creationId xmlns="" xmlns:a16="http://schemas.microsoft.com/office/drawing/2014/main" id="{79A42FF1-C6A5-EC4C-A210-2118F863A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7">
              <a:extLst>
                <a:ext uri="{FF2B5EF4-FFF2-40B4-BE49-F238E27FC236}">
                  <a16:creationId xmlns="" xmlns:a16="http://schemas.microsoft.com/office/drawing/2014/main" id="{556E74FC-FC80-1545-BC63-8199BF2CA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8">
              <a:extLst>
                <a:ext uri="{FF2B5EF4-FFF2-40B4-BE49-F238E27FC236}">
                  <a16:creationId xmlns="" xmlns:a16="http://schemas.microsoft.com/office/drawing/2014/main" id="{A5C4E9B8-9BFD-1140-954D-0DF96639D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79">
              <a:extLst>
                <a:ext uri="{FF2B5EF4-FFF2-40B4-BE49-F238E27FC236}">
                  <a16:creationId xmlns="" xmlns:a16="http://schemas.microsoft.com/office/drawing/2014/main" id="{E68C6EBE-8786-3E41-A99D-A14F86AA6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80">
              <a:extLst>
                <a:ext uri="{FF2B5EF4-FFF2-40B4-BE49-F238E27FC236}">
                  <a16:creationId xmlns="" xmlns:a16="http://schemas.microsoft.com/office/drawing/2014/main" id="{34FE7D39-55D7-A444-8F07-FB1AFBB38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1">
              <a:extLst>
                <a:ext uri="{FF2B5EF4-FFF2-40B4-BE49-F238E27FC236}">
                  <a16:creationId xmlns="" xmlns:a16="http://schemas.microsoft.com/office/drawing/2014/main" id="{0236845D-C40A-E14F-BB1A-08303A533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2">
              <a:extLst>
                <a:ext uri="{FF2B5EF4-FFF2-40B4-BE49-F238E27FC236}">
                  <a16:creationId xmlns="" xmlns:a16="http://schemas.microsoft.com/office/drawing/2014/main" id="{96E1BA06-CFC5-E34F-825E-025B49B8E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3">
              <a:extLst>
                <a:ext uri="{FF2B5EF4-FFF2-40B4-BE49-F238E27FC236}">
                  <a16:creationId xmlns="" xmlns:a16="http://schemas.microsoft.com/office/drawing/2014/main" id="{558B7FC8-C1FE-904E-863D-5157F615B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4">
              <a:extLst>
                <a:ext uri="{FF2B5EF4-FFF2-40B4-BE49-F238E27FC236}">
                  <a16:creationId xmlns="" xmlns:a16="http://schemas.microsoft.com/office/drawing/2014/main" id="{09D5D62E-D05A-8C4A-B73C-E2FEDA417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5">
              <a:extLst>
                <a:ext uri="{FF2B5EF4-FFF2-40B4-BE49-F238E27FC236}">
                  <a16:creationId xmlns="" xmlns:a16="http://schemas.microsoft.com/office/drawing/2014/main" id="{E236FC3A-EACA-0B4A-BEF1-FFC0FD1E0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6">
              <a:extLst>
                <a:ext uri="{FF2B5EF4-FFF2-40B4-BE49-F238E27FC236}">
                  <a16:creationId xmlns="" xmlns:a16="http://schemas.microsoft.com/office/drawing/2014/main" id="{F7047531-F7B3-9349-BE5E-C60A08D09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7">
              <a:extLst>
                <a:ext uri="{FF2B5EF4-FFF2-40B4-BE49-F238E27FC236}">
                  <a16:creationId xmlns="" xmlns:a16="http://schemas.microsoft.com/office/drawing/2014/main" id="{2983D6BE-C112-B34E-B427-98BA7C22C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8">
              <a:extLst>
                <a:ext uri="{FF2B5EF4-FFF2-40B4-BE49-F238E27FC236}">
                  <a16:creationId xmlns="" xmlns:a16="http://schemas.microsoft.com/office/drawing/2014/main" id="{D5E7EEFA-44E2-004A-9217-C25AE35B5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89">
              <a:extLst>
                <a:ext uri="{FF2B5EF4-FFF2-40B4-BE49-F238E27FC236}">
                  <a16:creationId xmlns="" xmlns:a16="http://schemas.microsoft.com/office/drawing/2014/main" id="{8714C8B4-4547-1147-A55A-CDA4CB5CF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90">
              <a:extLst>
                <a:ext uri="{FF2B5EF4-FFF2-40B4-BE49-F238E27FC236}">
                  <a16:creationId xmlns="" xmlns:a16="http://schemas.microsoft.com/office/drawing/2014/main" id="{29B5F76A-F09D-F545-9E2D-DE6C8D35E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1">
              <a:extLst>
                <a:ext uri="{FF2B5EF4-FFF2-40B4-BE49-F238E27FC236}">
                  <a16:creationId xmlns="" xmlns:a16="http://schemas.microsoft.com/office/drawing/2014/main" id="{F4375EC1-7143-794F-A52C-CDA15565A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2">
              <a:extLst>
                <a:ext uri="{FF2B5EF4-FFF2-40B4-BE49-F238E27FC236}">
                  <a16:creationId xmlns="" xmlns:a16="http://schemas.microsoft.com/office/drawing/2014/main" id="{49B07659-A00B-2747-81DD-09D93272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3">
              <a:extLst>
                <a:ext uri="{FF2B5EF4-FFF2-40B4-BE49-F238E27FC236}">
                  <a16:creationId xmlns="" xmlns:a16="http://schemas.microsoft.com/office/drawing/2014/main" id="{5B4E9F7F-C7F0-A34B-8ACC-9C1B81E04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4">
              <a:extLst>
                <a:ext uri="{FF2B5EF4-FFF2-40B4-BE49-F238E27FC236}">
                  <a16:creationId xmlns="" xmlns:a16="http://schemas.microsoft.com/office/drawing/2014/main" id="{70E3A4B9-327A-8F41-8489-AAC0E3D39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5">
              <a:extLst>
                <a:ext uri="{FF2B5EF4-FFF2-40B4-BE49-F238E27FC236}">
                  <a16:creationId xmlns="" xmlns:a16="http://schemas.microsoft.com/office/drawing/2014/main" id="{7AA098E8-7E84-BD41-9079-3073B9E7C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6">
              <a:extLst>
                <a:ext uri="{FF2B5EF4-FFF2-40B4-BE49-F238E27FC236}">
                  <a16:creationId xmlns="" xmlns:a16="http://schemas.microsoft.com/office/drawing/2014/main" id="{E2F8D608-59CF-5149-9F4F-96F2CA503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7">
              <a:extLst>
                <a:ext uri="{FF2B5EF4-FFF2-40B4-BE49-F238E27FC236}">
                  <a16:creationId xmlns="" xmlns:a16="http://schemas.microsoft.com/office/drawing/2014/main" id="{788FBCC6-13E8-F541-8D22-124852272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8">
              <a:extLst>
                <a:ext uri="{FF2B5EF4-FFF2-40B4-BE49-F238E27FC236}">
                  <a16:creationId xmlns="" xmlns:a16="http://schemas.microsoft.com/office/drawing/2014/main" id="{F07392D3-2282-164C-92F7-2F2937390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499">
              <a:extLst>
                <a:ext uri="{FF2B5EF4-FFF2-40B4-BE49-F238E27FC236}">
                  <a16:creationId xmlns="" xmlns:a16="http://schemas.microsoft.com/office/drawing/2014/main" id="{76A7B725-D9AA-5642-B953-2FAEBA5AC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500">
              <a:extLst>
                <a:ext uri="{FF2B5EF4-FFF2-40B4-BE49-F238E27FC236}">
                  <a16:creationId xmlns="" xmlns:a16="http://schemas.microsoft.com/office/drawing/2014/main" id="{59FBA69F-1F5B-4147-B28C-8B5E7A492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1">
              <a:extLst>
                <a:ext uri="{FF2B5EF4-FFF2-40B4-BE49-F238E27FC236}">
                  <a16:creationId xmlns="" xmlns:a16="http://schemas.microsoft.com/office/drawing/2014/main" id="{7ACE6170-CA34-C44B-9C42-FA2136212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2">
              <a:extLst>
                <a:ext uri="{FF2B5EF4-FFF2-40B4-BE49-F238E27FC236}">
                  <a16:creationId xmlns="" xmlns:a16="http://schemas.microsoft.com/office/drawing/2014/main" id="{1D9E1E7A-1C6C-F942-865B-500C2E4F8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3">
              <a:extLst>
                <a:ext uri="{FF2B5EF4-FFF2-40B4-BE49-F238E27FC236}">
                  <a16:creationId xmlns="" xmlns:a16="http://schemas.microsoft.com/office/drawing/2014/main" id="{838B03A8-8C10-264F-B003-96B25DDCE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4">
              <a:extLst>
                <a:ext uri="{FF2B5EF4-FFF2-40B4-BE49-F238E27FC236}">
                  <a16:creationId xmlns="" xmlns:a16="http://schemas.microsoft.com/office/drawing/2014/main" id="{CE730EA7-62F9-FD4A-94D5-C51662223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5">
              <a:extLst>
                <a:ext uri="{FF2B5EF4-FFF2-40B4-BE49-F238E27FC236}">
                  <a16:creationId xmlns="" xmlns:a16="http://schemas.microsoft.com/office/drawing/2014/main" id="{F5FBA1AF-6251-804C-A026-DFEF6D816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6">
              <a:extLst>
                <a:ext uri="{FF2B5EF4-FFF2-40B4-BE49-F238E27FC236}">
                  <a16:creationId xmlns="" xmlns:a16="http://schemas.microsoft.com/office/drawing/2014/main" id="{5C852BA5-CA08-5346-9F37-405D53F4E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7">
              <a:extLst>
                <a:ext uri="{FF2B5EF4-FFF2-40B4-BE49-F238E27FC236}">
                  <a16:creationId xmlns="" xmlns:a16="http://schemas.microsoft.com/office/drawing/2014/main" id="{B22357FC-FB82-8A42-BD38-FA9355322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8">
              <a:extLst>
                <a:ext uri="{FF2B5EF4-FFF2-40B4-BE49-F238E27FC236}">
                  <a16:creationId xmlns="" xmlns:a16="http://schemas.microsoft.com/office/drawing/2014/main" id="{A2B01B4D-1907-D547-958C-BDEC5AEFB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09">
              <a:extLst>
                <a:ext uri="{FF2B5EF4-FFF2-40B4-BE49-F238E27FC236}">
                  <a16:creationId xmlns="" xmlns:a16="http://schemas.microsoft.com/office/drawing/2014/main" id="{657D7B2C-0BFB-A048-85A1-BDC5D397B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10">
              <a:extLst>
                <a:ext uri="{FF2B5EF4-FFF2-40B4-BE49-F238E27FC236}">
                  <a16:creationId xmlns="" xmlns:a16="http://schemas.microsoft.com/office/drawing/2014/main" id="{0DADCC3D-A5A5-7545-A60D-C4CB43571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1">
              <a:extLst>
                <a:ext uri="{FF2B5EF4-FFF2-40B4-BE49-F238E27FC236}">
                  <a16:creationId xmlns="" xmlns:a16="http://schemas.microsoft.com/office/drawing/2014/main" id="{F37F9B0F-4510-D643-B23F-420E3DCE1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2">
              <a:extLst>
                <a:ext uri="{FF2B5EF4-FFF2-40B4-BE49-F238E27FC236}">
                  <a16:creationId xmlns="" xmlns:a16="http://schemas.microsoft.com/office/drawing/2014/main" id="{689BD1CD-B282-1D49-A1F7-B242106C9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3">
              <a:extLst>
                <a:ext uri="{FF2B5EF4-FFF2-40B4-BE49-F238E27FC236}">
                  <a16:creationId xmlns="" xmlns:a16="http://schemas.microsoft.com/office/drawing/2014/main" id="{8B06A301-EEB8-6F4D-BF81-8948749E1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4">
              <a:extLst>
                <a:ext uri="{FF2B5EF4-FFF2-40B4-BE49-F238E27FC236}">
                  <a16:creationId xmlns="" xmlns:a16="http://schemas.microsoft.com/office/drawing/2014/main" id="{1600B8E9-4A82-0849-9FA5-EFD140818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5">
              <a:extLst>
                <a:ext uri="{FF2B5EF4-FFF2-40B4-BE49-F238E27FC236}">
                  <a16:creationId xmlns="" xmlns:a16="http://schemas.microsoft.com/office/drawing/2014/main" id="{12C2C816-DCD0-9E40-A7B7-F0D63E09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6">
              <a:extLst>
                <a:ext uri="{FF2B5EF4-FFF2-40B4-BE49-F238E27FC236}">
                  <a16:creationId xmlns="" xmlns:a16="http://schemas.microsoft.com/office/drawing/2014/main" id="{3E0AEECC-C0B8-7C4D-8017-9B4A98A8C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7">
              <a:extLst>
                <a:ext uri="{FF2B5EF4-FFF2-40B4-BE49-F238E27FC236}">
                  <a16:creationId xmlns="" xmlns:a16="http://schemas.microsoft.com/office/drawing/2014/main" id="{D893358C-5294-034D-B3AE-84A2DE011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8">
              <a:extLst>
                <a:ext uri="{FF2B5EF4-FFF2-40B4-BE49-F238E27FC236}">
                  <a16:creationId xmlns="" xmlns:a16="http://schemas.microsoft.com/office/drawing/2014/main" id="{064ACD6D-DFA2-AF4F-ACDE-227826CDC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19">
              <a:extLst>
                <a:ext uri="{FF2B5EF4-FFF2-40B4-BE49-F238E27FC236}">
                  <a16:creationId xmlns="" xmlns:a16="http://schemas.microsoft.com/office/drawing/2014/main" id="{AEC4AFEF-87D0-DD4D-9E89-3E21D13BB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20">
              <a:extLst>
                <a:ext uri="{FF2B5EF4-FFF2-40B4-BE49-F238E27FC236}">
                  <a16:creationId xmlns="" xmlns:a16="http://schemas.microsoft.com/office/drawing/2014/main" id="{50EAA31A-215F-EA48-A9B4-1C872FC2C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1">
              <a:extLst>
                <a:ext uri="{FF2B5EF4-FFF2-40B4-BE49-F238E27FC236}">
                  <a16:creationId xmlns="" xmlns:a16="http://schemas.microsoft.com/office/drawing/2014/main" id="{376CD919-1D3C-394B-B2CA-99DFDC372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2">
              <a:extLst>
                <a:ext uri="{FF2B5EF4-FFF2-40B4-BE49-F238E27FC236}">
                  <a16:creationId xmlns="" xmlns:a16="http://schemas.microsoft.com/office/drawing/2014/main" id="{8C9E16B6-99EF-ED4B-99A2-CC5682700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3">
              <a:extLst>
                <a:ext uri="{FF2B5EF4-FFF2-40B4-BE49-F238E27FC236}">
                  <a16:creationId xmlns="" xmlns:a16="http://schemas.microsoft.com/office/drawing/2014/main" id="{9A566B57-B322-5A4F-AFC4-CA2E85F09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4">
              <a:extLst>
                <a:ext uri="{FF2B5EF4-FFF2-40B4-BE49-F238E27FC236}">
                  <a16:creationId xmlns="" xmlns:a16="http://schemas.microsoft.com/office/drawing/2014/main" id="{F6871099-F6C0-BF46-886D-12F3160B3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5">
              <a:extLst>
                <a:ext uri="{FF2B5EF4-FFF2-40B4-BE49-F238E27FC236}">
                  <a16:creationId xmlns="" xmlns:a16="http://schemas.microsoft.com/office/drawing/2014/main" id="{822D82A1-6F8A-324C-8A32-E1B871328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6">
              <a:extLst>
                <a:ext uri="{FF2B5EF4-FFF2-40B4-BE49-F238E27FC236}">
                  <a16:creationId xmlns="" xmlns:a16="http://schemas.microsoft.com/office/drawing/2014/main" id="{CD70D8A8-A518-AD40-B920-169BC375B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7">
              <a:extLst>
                <a:ext uri="{FF2B5EF4-FFF2-40B4-BE49-F238E27FC236}">
                  <a16:creationId xmlns="" xmlns:a16="http://schemas.microsoft.com/office/drawing/2014/main" id="{D15A645B-0A37-2D4A-8049-CF5B4FA1C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8">
              <a:extLst>
                <a:ext uri="{FF2B5EF4-FFF2-40B4-BE49-F238E27FC236}">
                  <a16:creationId xmlns="" xmlns:a16="http://schemas.microsoft.com/office/drawing/2014/main" id="{009D59E3-F44A-9A42-830F-FCF3EA33F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29">
              <a:extLst>
                <a:ext uri="{FF2B5EF4-FFF2-40B4-BE49-F238E27FC236}">
                  <a16:creationId xmlns="" xmlns:a16="http://schemas.microsoft.com/office/drawing/2014/main" id="{FC94C545-ED3B-374E-9C24-3CAF8F9A3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30">
              <a:extLst>
                <a:ext uri="{FF2B5EF4-FFF2-40B4-BE49-F238E27FC236}">
                  <a16:creationId xmlns="" xmlns:a16="http://schemas.microsoft.com/office/drawing/2014/main" id="{3A5AE779-B8C9-2A4D-B415-8926408AB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531">
              <a:extLst>
                <a:ext uri="{FF2B5EF4-FFF2-40B4-BE49-F238E27FC236}">
                  <a16:creationId xmlns="" xmlns:a16="http://schemas.microsoft.com/office/drawing/2014/main" id="{0DB38958-DC9F-CE4B-84A1-D1A03F4BB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44915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7787C8AC-D415-0A46-995B-4E577C84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5855"/>
            <a:ext cx="10515600" cy="2059115"/>
          </a:xfrm>
          <a:prstGeom prst="rect">
            <a:avLst/>
          </a:prstGeo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82D8F159-C19B-C64E-AE3B-72EBB189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21958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2BA5D9-EF4F-154B-AF05-FB175CC1A4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8269548">
            <a:off x="-913920" y="-638016"/>
            <a:ext cx="2643672" cy="2399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A55FAA1-962E-7149-9A68-588674449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091" b="34159"/>
          <a:stretch/>
        </p:blipFill>
        <p:spPr>
          <a:xfrm>
            <a:off x="9403080" y="5919170"/>
            <a:ext cx="2606040" cy="7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01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10763730" y="211873"/>
            <a:ext cx="780788" cy="7917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Calibri Regular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D89123D-7EFB-144D-8B68-AB000DB7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763" y="298999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964454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64737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E94603E8-AB98-FE43-A50A-8D8DF55D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10D6BA51-3A05-0049-879C-D2B4C7D42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="" xmlns:a16="http://schemas.microsoft.com/office/drawing/2014/main" id="{0AEEE757-D5CE-6C43-8BE6-7114068BE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94A47FEF-67BC-244F-82A8-54FD34D05191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B35CE8-5ADB-FC49-BFDF-A45F9E360D85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73" name="Group 2">
            <a:extLst>
              <a:ext uri="{FF2B5EF4-FFF2-40B4-BE49-F238E27FC236}">
                <a16:creationId xmlns="" xmlns:a16="http://schemas.microsoft.com/office/drawing/2014/main" id="{C704213E-6A7E-E04C-813E-94482DADE9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74" name="Freeform 383">
              <a:extLst>
                <a:ext uri="{FF2B5EF4-FFF2-40B4-BE49-F238E27FC236}">
                  <a16:creationId xmlns="" xmlns:a16="http://schemas.microsoft.com/office/drawing/2014/main" id="{3D2809D3-1D03-214C-B0E8-45AD8B2EF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384">
              <a:extLst>
                <a:ext uri="{FF2B5EF4-FFF2-40B4-BE49-F238E27FC236}">
                  <a16:creationId xmlns="" xmlns:a16="http://schemas.microsoft.com/office/drawing/2014/main" id="{F448B0FC-8AD7-0345-9046-CF71C419D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385">
              <a:extLst>
                <a:ext uri="{FF2B5EF4-FFF2-40B4-BE49-F238E27FC236}">
                  <a16:creationId xmlns="" xmlns:a16="http://schemas.microsoft.com/office/drawing/2014/main" id="{A5D988EC-08B8-3948-94F3-63AB20218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386">
              <a:extLst>
                <a:ext uri="{FF2B5EF4-FFF2-40B4-BE49-F238E27FC236}">
                  <a16:creationId xmlns="" xmlns:a16="http://schemas.microsoft.com/office/drawing/2014/main" id="{B6463C03-C850-174F-A12C-6A7C3089D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387">
              <a:extLst>
                <a:ext uri="{FF2B5EF4-FFF2-40B4-BE49-F238E27FC236}">
                  <a16:creationId xmlns="" xmlns:a16="http://schemas.microsoft.com/office/drawing/2014/main" id="{02471126-F3A4-5B4B-B74C-23FBF896C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388">
              <a:extLst>
                <a:ext uri="{FF2B5EF4-FFF2-40B4-BE49-F238E27FC236}">
                  <a16:creationId xmlns="" xmlns:a16="http://schemas.microsoft.com/office/drawing/2014/main" id="{62BB53A6-CA58-4749-B507-CC9315990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389">
              <a:extLst>
                <a:ext uri="{FF2B5EF4-FFF2-40B4-BE49-F238E27FC236}">
                  <a16:creationId xmlns="" xmlns:a16="http://schemas.microsoft.com/office/drawing/2014/main" id="{D7FB889D-6C96-AA48-9BFE-D9DBE43BD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90">
              <a:extLst>
                <a:ext uri="{FF2B5EF4-FFF2-40B4-BE49-F238E27FC236}">
                  <a16:creationId xmlns="" xmlns:a16="http://schemas.microsoft.com/office/drawing/2014/main" id="{A9F7E3FD-FC46-0147-A544-4E9E662DA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91">
              <a:extLst>
                <a:ext uri="{FF2B5EF4-FFF2-40B4-BE49-F238E27FC236}">
                  <a16:creationId xmlns="" xmlns:a16="http://schemas.microsoft.com/office/drawing/2014/main" id="{0A0D9DDB-5066-BE4B-AADE-53E20503D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92">
              <a:extLst>
                <a:ext uri="{FF2B5EF4-FFF2-40B4-BE49-F238E27FC236}">
                  <a16:creationId xmlns="" xmlns:a16="http://schemas.microsoft.com/office/drawing/2014/main" id="{A11E974D-FE51-4B4B-AB45-443B9E702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93">
              <a:extLst>
                <a:ext uri="{FF2B5EF4-FFF2-40B4-BE49-F238E27FC236}">
                  <a16:creationId xmlns="" xmlns:a16="http://schemas.microsoft.com/office/drawing/2014/main" id="{844FB41D-8127-6847-8460-580239333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94">
              <a:extLst>
                <a:ext uri="{FF2B5EF4-FFF2-40B4-BE49-F238E27FC236}">
                  <a16:creationId xmlns="" xmlns:a16="http://schemas.microsoft.com/office/drawing/2014/main" id="{0E942C95-090D-684A-9C16-BE1D3845A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95">
              <a:extLst>
                <a:ext uri="{FF2B5EF4-FFF2-40B4-BE49-F238E27FC236}">
                  <a16:creationId xmlns="" xmlns:a16="http://schemas.microsoft.com/office/drawing/2014/main" id="{66B5BCAC-4251-9A45-A1F4-6FB8A24CF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6">
              <a:extLst>
                <a:ext uri="{FF2B5EF4-FFF2-40B4-BE49-F238E27FC236}">
                  <a16:creationId xmlns="" xmlns:a16="http://schemas.microsoft.com/office/drawing/2014/main" id="{88C3FAF2-F028-4F4E-A822-A4FEEB918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7">
              <a:extLst>
                <a:ext uri="{FF2B5EF4-FFF2-40B4-BE49-F238E27FC236}">
                  <a16:creationId xmlns="" xmlns:a16="http://schemas.microsoft.com/office/drawing/2014/main" id="{061802AD-9AE2-B041-B627-CBAA6DB8B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8">
              <a:extLst>
                <a:ext uri="{FF2B5EF4-FFF2-40B4-BE49-F238E27FC236}">
                  <a16:creationId xmlns="" xmlns:a16="http://schemas.microsoft.com/office/drawing/2014/main" id="{308669E3-2C8C-484A-82D2-B60B0ABD1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9">
              <a:extLst>
                <a:ext uri="{FF2B5EF4-FFF2-40B4-BE49-F238E27FC236}">
                  <a16:creationId xmlns="" xmlns:a16="http://schemas.microsoft.com/office/drawing/2014/main" id="{B9E98854-FD0F-5E40-B81A-D41603C9E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400">
              <a:extLst>
                <a:ext uri="{FF2B5EF4-FFF2-40B4-BE49-F238E27FC236}">
                  <a16:creationId xmlns="" xmlns:a16="http://schemas.microsoft.com/office/drawing/2014/main" id="{2880392B-405C-AC4F-AE1D-3780C1FF1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401">
              <a:extLst>
                <a:ext uri="{FF2B5EF4-FFF2-40B4-BE49-F238E27FC236}">
                  <a16:creationId xmlns="" xmlns:a16="http://schemas.microsoft.com/office/drawing/2014/main" id="{8B774C32-3C9A-EE4E-9B85-D52E1885B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402">
              <a:extLst>
                <a:ext uri="{FF2B5EF4-FFF2-40B4-BE49-F238E27FC236}">
                  <a16:creationId xmlns="" xmlns:a16="http://schemas.microsoft.com/office/drawing/2014/main" id="{B15E89A0-AB90-0244-A7A6-E5AF4D1EB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403">
              <a:extLst>
                <a:ext uri="{FF2B5EF4-FFF2-40B4-BE49-F238E27FC236}">
                  <a16:creationId xmlns="" xmlns:a16="http://schemas.microsoft.com/office/drawing/2014/main" id="{7E6C27C4-4524-1A40-815B-C58B01F75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404">
              <a:extLst>
                <a:ext uri="{FF2B5EF4-FFF2-40B4-BE49-F238E27FC236}">
                  <a16:creationId xmlns="" xmlns:a16="http://schemas.microsoft.com/office/drawing/2014/main" id="{C8073A63-1AA7-9449-93E1-1E3E0820D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405">
              <a:extLst>
                <a:ext uri="{FF2B5EF4-FFF2-40B4-BE49-F238E27FC236}">
                  <a16:creationId xmlns="" xmlns:a16="http://schemas.microsoft.com/office/drawing/2014/main" id="{26EBC31B-E157-A048-9CF3-31F60248E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6">
              <a:extLst>
                <a:ext uri="{FF2B5EF4-FFF2-40B4-BE49-F238E27FC236}">
                  <a16:creationId xmlns="" xmlns:a16="http://schemas.microsoft.com/office/drawing/2014/main" id="{24B44810-7E09-3E4D-AEB8-74F55A57B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7">
              <a:extLst>
                <a:ext uri="{FF2B5EF4-FFF2-40B4-BE49-F238E27FC236}">
                  <a16:creationId xmlns="" xmlns:a16="http://schemas.microsoft.com/office/drawing/2014/main" id="{68114C46-F35F-2643-9660-9B40557C9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8">
              <a:extLst>
                <a:ext uri="{FF2B5EF4-FFF2-40B4-BE49-F238E27FC236}">
                  <a16:creationId xmlns="" xmlns:a16="http://schemas.microsoft.com/office/drawing/2014/main" id="{47BAD5F9-25A3-EB4E-A850-8990370EB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9">
              <a:extLst>
                <a:ext uri="{FF2B5EF4-FFF2-40B4-BE49-F238E27FC236}">
                  <a16:creationId xmlns="" xmlns:a16="http://schemas.microsoft.com/office/drawing/2014/main" id="{293193D1-F918-7C43-B07F-B94CE17E2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10">
              <a:extLst>
                <a:ext uri="{FF2B5EF4-FFF2-40B4-BE49-F238E27FC236}">
                  <a16:creationId xmlns="" xmlns:a16="http://schemas.microsoft.com/office/drawing/2014/main" id="{D75CDEE6-852B-2345-BDE7-2B8DCE8C4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11">
              <a:extLst>
                <a:ext uri="{FF2B5EF4-FFF2-40B4-BE49-F238E27FC236}">
                  <a16:creationId xmlns="" xmlns:a16="http://schemas.microsoft.com/office/drawing/2014/main" id="{AFC87C44-C96B-9940-A6DD-83A736296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12">
              <a:extLst>
                <a:ext uri="{FF2B5EF4-FFF2-40B4-BE49-F238E27FC236}">
                  <a16:creationId xmlns="" xmlns:a16="http://schemas.microsoft.com/office/drawing/2014/main" id="{712C8C8D-8424-2E46-B6F7-80D7D6B70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13">
              <a:extLst>
                <a:ext uri="{FF2B5EF4-FFF2-40B4-BE49-F238E27FC236}">
                  <a16:creationId xmlns="" xmlns:a16="http://schemas.microsoft.com/office/drawing/2014/main" id="{F9178137-F146-EB48-AD2D-24337B2C0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14">
              <a:extLst>
                <a:ext uri="{FF2B5EF4-FFF2-40B4-BE49-F238E27FC236}">
                  <a16:creationId xmlns="" xmlns:a16="http://schemas.microsoft.com/office/drawing/2014/main" id="{5E9344A5-D2A0-5641-B2AB-1526812D5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15">
              <a:extLst>
                <a:ext uri="{FF2B5EF4-FFF2-40B4-BE49-F238E27FC236}">
                  <a16:creationId xmlns="" xmlns:a16="http://schemas.microsoft.com/office/drawing/2014/main" id="{34520836-AC01-4D48-BAB2-12D669AFD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6">
              <a:extLst>
                <a:ext uri="{FF2B5EF4-FFF2-40B4-BE49-F238E27FC236}">
                  <a16:creationId xmlns="" xmlns:a16="http://schemas.microsoft.com/office/drawing/2014/main" id="{99FC4530-74B9-EA48-A3E4-7442A08C0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7">
              <a:extLst>
                <a:ext uri="{FF2B5EF4-FFF2-40B4-BE49-F238E27FC236}">
                  <a16:creationId xmlns="" xmlns:a16="http://schemas.microsoft.com/office/drawing/2014/main" id="{023AECD1-E36C-A947-811F-254641E80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8">
              <a:extLst>
                <a:ext uri="{FF2B5EF4-FFF2-40B4-BE49-F238E27FC236}">
                  <a16:creationId xmlns="" xmlns:a16="http://schemas.microsoft.com/office/drawing/2014/main" id="{1ECAAB12-D679-8B43-8E04-CD5057D6E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9">
              <a:extLst>
                <a:ext uri="{FF2B5EF4-FFF2-40B4-BE49-F238E27FC236}">
                  <a16:creationId xmlns="" xmlns:a16="http://schemas.microsoft.com/office/drawing/2014/main" id="{89E7DEEA-354F-6C47-AF62-D9367D11F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20">
              <a:extLst>
                <a:ext uri="{FF2B5EF4-FFF2-40B4-BE49-F238E27FC236}">
                  <a16:creationId xmlns="" xmlns:a16="http://schemas.microsoft.com/office/drawing/2014/main" id="{43FDED72-89F3-4E48-81A7-878B59DA5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21">
              <a:extLst>
                <a:ext uri="{FF2B5EF4-FFF2-40B4-BE49-F238E27FC236}">
                  <a16:creationId xmlns="" xmlns:a16="http://schemas.microsoft.com/office/drawing/2014/main" id="{A66B1AD0-A6EE-F74A-A3B7-428705D0A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22">
              <a:extLst>
                <a:ext uri="{FF2B5EF4-FFF2-40B4-BE49-F238E27FC236}">
                  <a16:creationId xmlns="" xmlns:a16="http://schemas.microsoft.com/office/drawing/2014/main" id="{E9E69CA6-5334-9943-9A40-2043E7F89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23">
              <a:extLst>
                <a:ext uri="{FF2B5EF4-FFF2-40B4-BE49-F238E27FC236}">
                  <a16:creationId xmlns="" xmlns:a16="http://schemas.microsoft.com/office/drawing/2014/main" id="{15EFA05C-2E78-0043-B3B0-F412E679D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24">
              <a:extLst>
                <a:ext uri="{FF2B5EF4-FFF2-40B4-BE49-F238E27FC236}">
                  <a16:creationId xmlns="" xmlns:a16="http://schemas.microsoft.com/office/drawing/2014/main" id="{7EB219C5-57D3-9648-B186-9724D9A3A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25">
              <a:extLst>
                <a:ext uri="{FF2B5EF4-FFF2-40B4-BE49-F238E27FC236}">
                  <a16:creationId xmlns="" xmlns:a16="http://schemas.microsoft.com/office/drawing/2014/main" id="{805864CC-7466-3848-A38F-2D0AEF519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6">
              <a:extLst>
                <a:ext uri="{FF2B5EF4-FFF2-40B4-BE49-F238E27FC236}">
                  <a16:creationId xmlns="" xmlns:a16="http://schemas.microsoft.com/office/drawing/2014/main" id="{79076797-36F7-5547-A5DA-123D3FB1A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7">
              <a:extLst>
                <a:ext uri="{FF2B5EF4-FFF2-40B4-BE49-F238E27FC236}">
                  <a16:creationId xmlns="" xmlns:a16="http://schemas.microsoft.com/office/drawing/2014/main" id="{43226C9D-4D32-5444-9B2C-BAFFF820B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8">
              <a:extLst>
                <a:ext uri="{FF2B5EF4-FFF2-40B4-BE49-F238E27FC236}">
                  <a16:creationId xmlns="" xmlns:a16="http://schemas.microsoft.com/office/drawing/2014/main" id="{E14C4806-7465-8048-820F-A66182C85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9">
              <a:extLst>
                <a:ext uri="{FF2B5EF4-FFF2-40B4-BE49-F238E27FC236}">
                  <a16:creationId xmlns="" xmlns:a16="http://schemas.microsoft.com/office/drawing/2014/main" id="{C1A221BB-52B3-234B-B09F-95D49BDE9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30">
              <a:extLst>
                <a:ext uri="{FF2B5EF4-FFF2-40B4-BE49-F238E27FC236}">
                  <a16:creationId xmlns="" xmlns:a16="http://schemas.microsoft.com/office/drawing/2014/main" id="{ED2C6D2B-25E2-B546-A528-A1353A6B7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31">
              <a:extLst>
                <a:ext uri="{FF2B5EF4-FFF2-40B4-BE49-F238E27FC236}">
                  <a16:creationId xmlns="" xmlns:a16="http://schemas.microsoft.com/office/drawing/2014/main" id="{151FB4E9-557A-BD46-8A66-047B4F671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32">
              <a:extLst>
                <a:ext uri="{FF2B5EF4-FFF2-40B4-BE49-F238E27FC236}">
                  <a16:creationId xmlns="" xmlns:a16="http://schemas.microsoft.com/office/drawing/2014/main" id="{B40F4765-076A-4141-8121-55C2CD557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33">
              <a:extLst>
                <a:ext uri="{FF2B5EF4-FFF2-40B4-BE49-F238E27FC236}">
                  <a16:creationId xmlns="" xmlns:a16="http://schemas.microsoft.com/office/drawing/2014/main" id="{E1A92B12-AEFD-1848-A453-B6686AC03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34">
              <a:extLst>
                <a:ext uri="{FF2B5EF4-FFF2-40B4-BE49-F238E27FC236}">
                  <a16:creationId xmlns="" xmlns:a16="http://schemas.microsoft.com/office/drawing/2014/main" id="{1ECCF074-F2BA-8F4A-86CE-CF08E33B3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35">
              <a:extLst>
                <a:ext uri="{FF2B5EF4-FFF2-40B4-BE49-F238E27FC236}">
                  <a16:creationId xmlns="" xmlns:a16="http://schemas.microsoft.com/office/drawing/2014/main" id="{0F690459-872D-144B-BE51-08F8B93E7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6">
              <a:extLst>
                <a:ext uri="{FF2B5EF4-FFF2-40B4-BE49-F238E27FC236}">
                  <a16:creationId xmlns="" xmlns:a16="http://schemas.microsoft.com/office/drawing/2014/main" id="{410843DB-A418-9842-9FF0-B9B58A476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7">
              <a:extLst>
                <a:ext uri="{FF2B5EF4-FFF2-40B4-BE49-F238E27FC236}">
                  <a16:creationId xmlns="" xmlns:a16="http://schemas.microsoft.com/office/drawing/2014/main" id="{EADD9AAB-79DC-444E-B7AC-281D38662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8">
              <a:extLst>
                <a:ext uri="{FF2B5EF4-FFF2-40B4-BE49-F238E27FC236}">
                  <a16:creationId xmlns="" xmlns:a16="http://schemas.microsoft.com/office/drawing/2014/main" id="{A68EFF1B-90E3-D149-B75B-D5C5C7C1F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9">
              <a:extLst>
                <a:ext uri="{FF2B5EF4-FFF2-40B4-BE49-F238E27FC236}">
                  <a16:creationId xmlns="" xmlns:a16="http://schemas.microsoft.com/office/drawing/2014/main" id="{63005677-7E12-3B41-9AB5-940A946F5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40">
              <a:extLst>
                <a:ext uri="{FF2B5EF4-FFF2-40B4-BE49-F238E27FC236}">
                  <a16:creationId xmlns="" xmlns:a16="http://schemas.microsoft.com/office/drawing/2014/main" id="{32E737A7-71E0-5446-A457-10684F622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41">
              <a:extLst>
                <a:ext uri="{FF2B5EF4-FFF2-40B4-BE49-F238E27FC236}">
                  <a16:creationId xmlns="" xmlns:a16="http://schemas.microsoft.com/office/drawing/2014/main" id="{CAEFB143-F784-234B-8665-67B19DD42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42">
              <a:extLst>
                <a:ext uri="{FF2B5EF4-FFF2-40B4-BE49-F238E27FC236}">
                  <a16:creationId xmlns="" xmlns:a16="http://schemas.microsoft.com/office/drawing/2014/main" id="{E62F26DC-6051-EA47-8C5C-4117EFFA0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43">
              <a:extLst>
                <a:ext uri="{FF2B5EF4-FFF2-40B4-BE49-F238E27FC236}">
                  <a16:creationId xmlns="" xmlns:a16="http://schemas.microsoft.com/office/drawing/2014/main" id="{773653CC-4552-D047-9784-135439E2E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44">
              <a:extLst>
                <a:ext uri="{FF2B5EF4-FFF2-40B4-BE49-F238E27FC236}">
                  <a16:creationId xmlns="" xmlns:a16="http://schemas.microsoft.com/office/drawing/2014/main" id="{B2E190EE-6C17-9C47-8D0C-6C7D42589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45">
              <a:extLst>
                <a:ext uri="{FF2B5EF4-FFF2-40B4-BE49-F238E27FC236}">
                  <a16:creationId xmlns="" xmlns:a16="http://schemas.microsoft.com/office/drawing/2014/main" id="{523C7187-EF55-D04C-AE3B-9B046AB30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6">
              <a:extLst>
                <a:ext uri="{FF2B5EF4-FFF2-40B4-BE49-F238E27FC236}">
                  <a16:creationId xmlns="" xmlns:a16="http://schemas.microsoft.com/office/drawing/2014/main" id="{7740BB04-1125-7C4E-8835-9861516C8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7">
              <a:extLst>
                <a:ext uri="{FF2B5EF4-FFF2-40B4-BE49-F238E27FC236}">
                  <a16:creationId xmlns="" xmlns:a16="http://schemas.microsoft.com/office/drawing/2014/main" id="{9F9F7390-9ED4-5545-9D21-EB6F6CD4F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8">
              <a:extLst>
                <a:ext uri="{FF2B5EF4-FFF2-40B4-BE49-F238E27FC236}">
                  <a16:creationId xmlns="" xmlns:a16="http://schemas.microsoft.com/office/drawing/2014/main" id="{2D98CAEE-EEBA-0C47-8267-447C48191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9">
              <a:extLst>
                <a:ext uri="{FF2B5EF4-FFF2-40B4-BE49-F238E27FC236}">
                  <a16:creationId xmlns="" xmlns:a16="http://schemas.microsoft.com/office/drawing/2014/main" id="{31E7EEAD-78B2-D648-946E-1773185CE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50">
              <a:extLst>
                <a:ext uri="{FF2B5EF4-FFF2-40B4-BE49-F238E27FC236}">
                  <a16:creationId xmlns="" xmlns:a16="http://schemas.microsoft.com/office/drawing/2014/main" id="{4088FD76-4A54-234B-A190-4C0598330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51">
              <a:extLst>
                <a:ext uri="{FF2B5EF4-FFF2-40B4-BE49-F238E27FC236}">
                  <a16:creationId xmlns="" xmlns:a16="http://schemas.microsoft.com/office/drawing/2014/main" id="{53109AAE-B143-734D-BB50-3416D876A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52">
              <a:extLst>
                <a:ext uri="{FF2B5EF4-FFF2-40B4-BE49-F238E27FC236}">
                  <a16:creationId xmlns="" xmlns:a16="http://schemas.microsoft.com/office/drawing/2014/main" id="{5AB7CD59-00FE-F845-9547-D861C75DE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53">
              <a:extLst>
                <a:ext uri="{FF2B5EF4-FFF2-40B4-BE49-F238E27FC236}">
                  <a16:creationId xmlns="" xmlns:a16="http://schemas.microsoft.com/office/drawing/2014/main" id="{FB1794F6-C5CB-D541-8733-F88834FA2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54">
              <a:extLst>
                <a:ext uri="{FF2B5EF4-FFF2-40B4-BE49-F238E27FC236}">
                  <a16:creationId xmlns="" xmlns:a16="http://schemas.microsoft.com/office/drawing/2014/main" id="{F57C7791-E28C-8644-B915-01976E6C5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55">
              <a:extLst>
                <a:ext uri="{FF2B5EF4-FFF2-40B4-BE49-F238E27FC236}">
                  <a16:creationId xmlns="" xmlns:a16="http://schemas.microsoft.com/office/drawing/2014/main" id="{E34CF274-F23F-4C49-AEFE-85D5A2362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6">
              <a:extLst>
                <a:ext uri="{FF2B5EF4-FFF2-40B4-BE49-F238E27FC236}">
                  <a16:creationId xmlns="" xmlns:a16="http://schemas.microsoft.com/office/drawing/2014/main" id="{23C80D4E-3890-714A-B54E-0534D0A5A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7">
              <a:extLst>
                <a:ext uri="{FF2B5EF4-FFF2-40B4-BE49-F238E27FC236}">
                  <a16:creationId xmlns="" xmlns:a16="http://schemas.microsoft.com/office/drawing/2014/main" id="{7E6BFF3B-C8B7-7C45-8B83-31F8B2ABE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8">
              <a:extLst>
                <a:ext uri="{FF2B5EF4-FFF2-40B4-BE49-F238E27FC236}">
                  <a16:creationId xmlns="" xmlns:a16="http://schemas.microsoft.com/office/drawing/2014/main" id="{34C7228C-5159-0D45-AC8C-06CF22769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9">
              <a:extLst>
                <a:ext uri="{FF2B5EF4-FFF2-40B4-BE49-F238E27FC236}">
                  <a16:creationId xmlns="" xmlns:a16="http://schemas.microsoft.com/office/drawing/2014/main" id="{A665CC35-E2F8-C344-8072-2F7D34B66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60">
              <a:extLst>
                <a:ext uri="{FF2B5EF4-FFF2-40B4-BE49-F238E27FC236}">
                  <a16:creationId xmlns="" xmlns:a16="http://schemas.microsoft.com/office/drawing/2014/main" id="{CAD41029-8CD5-EE40-88DB-81C85FE41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61">
              <a:extLst>
                <a:ext uri="{FF2B5EF4-FFF2-40B4-BE49-F238E27FC236}">
                  <a16:creationId xmlns="" xmlns:a16="http://schemas.microsoft.com/office/drawing/2014/main" id="{FD63A322-E236-614E-B4AF-7D5B24A99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62">
              <a:extLst>
                <a:ext uri="{FF2B5EF4-FFF2-40B4-BE49-F238E27FC236}">
                  <a16:creationId xmlns="" xmlns:a16="http://schemas.microsoft.com/office/drawing/2014/main" id="{B294A109-1553-5F48-A576-166E3A88A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63">
              <a:extLst>
                <a:ext uri="{FF2B5EF4-FFF2-40B4-BE49-F238E27FC236}">
                  <a16:creationId xmlns="" xmlns:a16="http://schemas.microsoft.com/office/drawing/2014/main" id="{040E0694-D2E8-7D4D-B0D4-91CC275FC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64">
              <a:extLst>
                <a:ext uri="{FF2B5EF4-FFF2-40B4-BE49-F238E27FC236}">
                  <a16:creationId xmlns="" xmlns:a16="http://schemas.microsoft.com/office/drawing/2014/main" id="{3C090545-3B66-DE49-800A-F496CD134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65">
              <a:extLst>
                <a:ext uri="{FF2B5EF4-FFF2-40B4-BE49-F238E27FC236}">
                  <a16:creationId xmlns="" xmlns:a16="http://schemas.microsoft.com/office/drawing/2014/main" id="{77BEBD1F-41EF-0948-BD7B-0D21F5890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6">
              <a:extLst>
                <a:ext uri="{FF2B5EF4-FFF2-40B4-BE49-F238E27FC236}">
                  <a16:creationId xmlns="" xmlns:a16="http://schemas.microsoft.com/office/drawing/2014/main" id="{AFF194DC-55A9-C849-A501-BF3E682CA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7">
              <a:extLst>
                <a:ext uri="{FF2B5EF4-FFF2-40B4-BE49-F238E27FC236}">
                  <a16:creationId xmlns="" xmlns:a16="http://schemas.microsoft.com/office/drawing/2014/main" id="{0EC7AFD8-48DF-524A-AB80-103E8BAA4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8">
              <a:extLst>
                <a:ext uri="{FF2B5EF4-FFF2-40B4-BE49-F238E27FC236}">
                  <a16:creationId xmlns="" xmlns:a16="http://schemas.microsoft.com/office/drawing/2014/main" id="{7844931B-6B09-7841-95D9-4FAA691E2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9">
              <a:extLst>
                <a:ext uri="{FF2B5EF4-FFF2-40B4-BE49-F238E27FC236}">
                  <a16:creationId xmlns="" xmlns:a16="http://schemas.microsoft.com/office/drawing/2014/main" id="{F267146A-25AF-F742-B7C2-D44AA847F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70">
              <a:extLst>
                <a:ext uri="{FF2B5EF4-FFF2-40B4-BE49-F238E27FC236}">
                  <a16:creationId xmlns="" xmlns:a16="http://schemas.microsoft.com/office/drawing/2014/main" id="{EF5C5517-FA04-894C-895C-AEBB6F28F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71">
              <a:extLst>
                <a:ext uri="{FF2B5EF4-FFF2-40B4-BE49-F238E27FC236}">
                  <a16:creationId xmlns="" xmlns:a16="http://schemas.microsoft.com/office/drawing/2014/main" id="{959B8E51-5B1B-DE42-BC8A-11A164D0F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72">
              <a:extLst>
                <a:ext uri="{FF2B5EF4-FFF2-40B4-BE49-F238E27FC236}">
                  <a16:creationId xmlns="" xmlns:a16="http://schemas.microsoft.com/office/drawing/2014/main" id="{281F1444-AFA1-3545-9092-1143C0606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73">
              <a:extLst>
                <a:ext uri="{FF2B5EF4-FFF2-40B4-BE49-F238E27FC236}">
                  <a16:creationId xmlns="" xmlns:a16="http://schemas.microsoft.com/office/drawing/2014/main" id="{49BEF4B0-1033-D54B-B819-4EFB1A969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74">
              <a:extLst>
                <a:ext uri="{FF2B5EF4-FFF2-40B4-BE49-F238E27FC236}">
                  <a16:creationId xmlns="" xmlns:a16="http://schemas.microsoft.com/office/drawing/2014/main" id="{556E3B01-2199-F344-8B30-361416F6A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75">
              <a:extLst>
                <a:ext uri="{FF2B5EF4-FFF2-40B4-BE49-F238E27FC236}">
                  <a16:creationId xmlns="" xmlns:a16="http://schemas.microsoft.com/office/drawing/2014/main" id="{E6544854-6966-E343-B259-C1FD39DEC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6">
              <a:extLst>
                <a:ext uri="{FF2B5EF4-FFF2-40B4-BE49-F238E27FC236}">
                  <a16:creationId xmlns="" xmlns:a16="http://schemas.microsoft.com/office/drawing/2014/main" id="{C813A2EA-C218-AF49-8FFA-C1B13A255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7">
              <a:extLst>
                <a:ext uri="{FF2B5EF4-FFF2-40B4-BE49-F238E27FC236}">
                  <a16:creationId xmlns="" xmlns:a16="http://schemas.microsoft.com/office/drawing/2014/main" id="{BD945F1F-E80A-5D49-A3C3-2487AFFBD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8">
              <a:extLst>
                <a:ext uri="{FF2B5EF4-FFF2-40B4-BE49-F238E27FC236}">
                  <a16:creationId xmlns="" xmlns:a16="http://schemas.microsoft.com/office/drawing/2014/main" id="{40A3A31F-3CF5-BD47-BA28-D3FDB127F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9">
              <a:extLst>
                <a:ext uri="{FF2B5EF4-FFF2-40B4-BE49-F238E27FC236}">
                  <a16:creationId xmlns="" xmlns:a16="http://schemas.microsoft.com/office/drawing/2014/main" id="{6781BC63-9018-5E48-BB05-D75BA5224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80">
              <a:extLst>
                <a:ext uri="{FF2B5EF4-FFF2-40B4-BE49-F238E27FC236}">
                  <a16:creationId xmlns="" xmlns:a16="http://schemas.microsoft.com/office/drawing/2014/main" id="{37D0434B-344C-DC46-AADA-C57681526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81">
              <a:extLst>
                <a:ext uri="{FF2B5EF4-FFF2-40B4-BE49-F238E27FC236}">
                  <a16:creationId xmlns="" xmlns:a16="http://schemas.microsoft.com/office/drawing/2014/main" id="{83244F1C-05DE-2743-A6FE-EE9218E78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82">
              <a:extLst>
                <a:ext uri="{FF2B5EF4-FFF2-40B4-BE49-F238E27FC236}">
                  <a16:creationId xmlns="" xmlns:a16="http://schemas.microsoft.com/office/drawing/2014/main" id="{4689B4BE-E644-6147-8399-AC188C507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83">
              <a:extLst>
                <a:ext uri="{FF2B5EF4-FFF2-40B4-BE49-F238E27FC236}">
                  <a16:creationId xmlns="" xmlns:a16="http://schemas.microsoft.com/office/drawing/2014/main" id="{26C99FD4-FB8E-6840-9F63-00F1FEAEE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84">
              <a:extLst>
                <a:ext uri="{FF2B5EF4-FFF2-40B4-BE49-F238E27FC236}">
                  <a16:creationId xmlns="" xmlns:a16="http://schemas.microsoft.com/office/drawing/2014/main" id="{EE913365-56D7-F541-9466-7578D0F1B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85">
              <a:extLst>
                <a:ext uri="{FF2B5EF4-FFF2-40B4-BE49-F238E27FC236}">
                  <a16:creationId xmlns="" xmlns:a16="http://schemas.microsoft.com/office/drawing/2014/main" id="{9963A601-127A-E246-961C-8AE845F04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6">
              <a:extLst>
                <a:ext uri="{FF2B5EF4-FFF2-40B4-BE49-F238E27FC236}">
                  <a16:creationId xmlns="" xmlns:a16="http://schemas.microsoft.com/office/drawing/2014/main" id="{4287C952-A4F9-6248-8302-D24091BCB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7">
              <a:extLst>
                <a:ext uri="{FF2B5EF4-FFF2-40B4-BE49-F238E27FC236}">
                  <a16:creationId xmlns="" xmlns:a16="http://schemas.microsoft.com/office/drawing/2014/main" id="{F783869D-A601-2E4C-B0F9-57E2EAFD7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8">
              <a:extLst>
                <a:ext uri="{FF2B5EF4-FFF2-40B4-BE49-F238E27FC236}">
                  <a16:creationId xmlns="" xmlns:a16="http://schemas.microsoft.com/office/drawing/2014/main" id="{8202E535-A621-054E-BD0C-D234E095C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9">
              <a:extLst>
                <a:ext uri="{FF2B5EF4-FFF2-40B4-BE49-F238E27FC236}">
                  <a16:creationId xmlns="" xmlns:a16="http://schemas.microsoft.com/office/drawing/2014/main" id="{701DF4D8-B761-8E43-9E6C-E5F78A43C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90">
              <a:extLst>
                <a:ext uri="{FF2B5EF4-FFF2-40B4-BE49-F238E27FC236}">
                  <a16:creationId xmlns="" xmlns:a16="http://schemas.microsoft.com/office/drawing/2014/main" id="{B770DF17-2F9D-4D48-8027-C97612BCB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91">
              <a:extLst>
                <a:ext uri="{FF2B5EF4-FFF2-40B4-BE49-F238E27FC236}">
                  <a16:creationId xmlns="" xmlns:a16="http://schemas.microsoft.com/office/drawing/2014/main" id="{7B3F18FE-36F0-0B46-951A-BAE0F7221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92">
              <a:extLst>
                <a:ext uri="{FF2B5EF4-FFF2-40B4-BE49-F238E27FC236}">
                  <a16:creationId xmlns="" xmlns:a16="http://schemas.microsoft.com/office/drawing/2014/main" id="{1DA76D24-1B9E-C74B-AF00-D5D4CD9FC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93">
              <a:extLst>
                <a:ext uri="{FF2B5EF4-FFF2-40B4-BE49-F238E27FC236}">
                  <a16:creationId xmlns="" xmlns:a16="http://schemas.microsoft.com/office/drawing/2014/main" id="{1DC75818-EF84-C04A-AC28-A1F3827C4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94">
              <a:extLst>
                <a:ext uri="{FF2B5EF4-FFF2-40B4-BE49-F238E27FC236}">
                  <a16:creationId xmlns="" xmlns:a16="http://schemas.microsoft.com/office/drawing/2014/main" id="{19ED5625-7ECC-AD4A-B002-CC693E6A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95">
              <a:extLst>
                <a:ext uri="{FF2B5EF4-FFF2-40B4-BE49-F238E27FC236}">
                  <a16:creationId xmlns="" xmlns:a16="http://schemas.microsoft.com/office/drawing/2014/main" id="{6CCB3434-5169-7C42-9C54-46E5909C3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6">
              <a:extLst>
                <a:ext uri="{FF2B5EF4-FFF2-40B4-BE49-F238E27FC236}">
                  <a16:creationId xmlns="" xmlns:a16="http://schemas.microsoft.com/office/drawing/2014/main" id="{DD5F9A0C-8E2F-5B4F-A37F-6FBFE58E9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7">
              <a:extLst>
                <a:ext uri="{FF2B5EF4-FFF2-40B4-BE49-F238E27FC236}">
                  <a16:creationId xmlns="" xmlns:a16="http://schemas.microsoft.com/office/drawing/2014/main" id="{7051F69D-4404-A544-B585-2595875FA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8">
              <a:extLst>
                <a:ext uri="{FF2B5EF4-FFF2-40B4-BE49-F238E27FC236}">
                  <a16:creationId xmlns="" xmlns:a16="http://schemas.microsoft.com/office/drawing/2014/main" id="{9764E3D1-BECE-2745-BF5B-F0EAF110D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9">
              <a:extLst>
                <a:ext uri="{FF2B5EF4-FFF2-40B4-BE49-F238E27FC236}">
                  <a16:creationId xmlns="" xmlns:a16="http://schemas.microsoft.com/office/drawing/2014/main" id="{34D5F387-152B-3C44-B720-D97A522C5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500">
              <a:extLst>
                <a:ext uri="{FF2B5EF4-FFF2-40B4-BE49-F238E27FC236}">
                  <a16:creationId xmlns="" xmlns:a16="http://schemas.microsoft.com/office/drawing/2014/main" id="{8CBF72FC-1349-8644-BE37-D008BA87E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501">
              <a:extLst>
                <a:ext uri="{FF2B5EF4-FFF2-40B4-BE49-F238E27FC236}">
                  <a16:creationId xmlns="" xmlns:a16="http://schemas.microsoft.com/office/drawing/2014/main" id="{C45552F6-5F0C-584F-8904-6E0387CD0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502">
              <a:extLst>
                <a:ext uri="{FF2B5EF4-FFF2-40B4-BE49-F238E27FC236}">
                  <a16:creationId xmlns="" xmlns:a16="http://schemas.microsoft.com/office/drawing/2014/main" id="{5887DDB2-DC06-D044-BB7B-B2D9D6496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503">
              <a:extLst>
                <a:ext uri="{FF2B5EF4-FFF2-40B4-BE49-F238E27FC236}">
                  <a16:creationId xmlns="" xmlns:a16="http://schemas.microsoft.com/office/drawing/2014/main" id="{59DBF7B6-31E3-4A44-A837-B533D3C6B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504">
              <a:extLst>
                <a:ext uri="{FF2B5EF4-FFF2-40B4-BE49-F238E27FC236}">
                  <a16:creationId xmlns="" xmlns:a16="http://schemas.microsoft.com/office/drawing/2014/main" id="{07442779-6E58-F342-837D-B33C0C58A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505">
              <a:extLst>
                <a:ext uri="{FF2B5EF4-FFF2-40B4-BE49-F238E27FC236}">
                  <a16:creationId xmlns="" xmlns:a16="http://schemas.microsoft.com/office/drawing/2014/main" id="{AB8B69BE-0BBB-4A41-BFDC-E8A08F6EA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6">
              <a:extLst>
                <a:ext uri="{FF2B5EF4-FFF2-40B4-BE49-F238E27FC236}">
                  <a16:creationId xmlns="" xmlns:a16="http://schemas.microsoft.com/office/drawing/2014/main" id="{AFCF4710-753E-CA4C-894C-141B73DEA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7">
              <a:extLst>
                <a:ext uri="{FF2B5EF4-FFF2-40B4-BE49-F238E27FC236}">
                  <a16:creationId xmlns="" xmlns:a16="http://schemas.microsoft.com/office/drawing/2014/main" id="{2796AFC7-0AFD-7947-BA34-8A961149B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8">
              <a:extLst>
                <a:ext uri="{FF2B5EF4-FFF2-40B4-BE49-F238E27FC236}">
                  <a16:creationId xmlns="" xmlns:a16="http://schemas.microsoft.com/office/drawing/2014/main" id="{DCCF7ED1-B51A-9548-903E-EF730B5F0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9">
              <a:extLst>
                <a:ext uri="{FF2B5EF4-FFF2-40B4-BE49-F238E27FC236}">
                  <a16:creationId xmlns="" xmlns:a16="http://schemas.microsoft.com/office/drawing/2014/main" id="{16FB1048-12C4-444C-A7C8-E7F2CBD08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10">
              <a:extLst>
                <a:ext uri="{FF2B5EF4-FFF2-40B4-BE49-F238E27FC236}">
                  <a16:creationId xmlns="" xmlns:a16="http://schemas.microsoft.com/office/drawing/2014/main" id="{42BEA6EF-B078-1049-9A7C-3E5EB41C5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11">
              <a:extLst>
                <a:ext uri="{FF2B5EF4-FFF2-40B4-BE49-F238E27FC236}">
                  <a16:creationId xmlns="" xmlns:a16="http://schemas.microsoft.com/office/drawing/2014/main" id="{6F9B1EC8-AAB3-4040-85E6-9EF9C3A2B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12">
              <a:extLst>
                <a:ext uri="{FF2B5EF4-FFF2-40B4-BE49-F238E27FC236}">
                  <a16:creationId xmlns="" xmlns:a16="http://schemas.microsoft.com/office/drawing/2014/main" id="{11F1FF89-40A7-4647-A4FB-18BBD6A52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13">
              <a:extLst>
                <a:ext uri="{FF2B5EF4-FFF2-40B4-BE49-F238E27FC236}">
                  <a16:creationId xmlns="" xmlns:a16="http://schemas.microsoft.com/office/drawing/2014/main" id="{7400571E-E7A7-7242-9BF1-1BF309CB4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14">
              <a:extLst>
                <a:ext uri="{FF2B5EF4-FFF2-40B4-BE49-F238E27FC236}">
                  <a16:creationId xmlns="" xmlns:a16="http://schemas.microsoft.com/office/drawing/2014/main" id="{143DA4C1-BEE3-C049-8E81-270A23781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15">
              <a:extLst>
                <a:ext uri="{FF2B5EF4-FFF2-40B4-BE49-F238E27FC236}">
                  <a16:creationId xmlns="" xmlns:a16="http://schemas.microsoft.com/office/drawing/2014/main" id="{7F05DDCF-960C-7447-AA38-24FA0F043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6">
              <a:extLst>
                <a:ext uri="{FF2B5EF4-FFF2-40B4-BE49-F238E27FC236}">
                  <a16:creationId xmlns="" xmlns:a16="http://schemas.microsoft.com/office/drawing/2014/main" id="{C3A04BAC-B86A-F249-80E0-4594E7B58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7">
              <a:extLst>
                <a:ext uri="{FF2B5EF4-FFF2-40B4-BE49-F238E27FC236}">
                  <a16:creationId xmlns="" xmlns:a16="http://schemas.microsoft.com/office/drawing/2014/main" id="{7AA4A026-EA00-BC47-8A56-346753F11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8">
              <a:extLst>
                <a:ext uri="{FF2B5EF4-FFF2-40B4-BE49-F238E27FC236}">
                  <a16:creationId xmlns="" xmlns:a16="http://schemas.microsoft.com/office/drawing/2014/main" id="{C7BA6090-F679-CD4D-A158-67EE7B1D6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9">
              <a:extLst>
                <a:ext uri="{FF2B5EF4-FFF2-40B4-BE49-F238E27FC236}">
                  <a16:creationId xmlns="" xmlns:a16="http://schemas.microsoft.com/office/drawing/2014/main" id="{810EC43D-F870-AE4D-A3E0-33CFE96A6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20">
              <a:extLst>
                <a:ext uri="{FF2B5EF4-FFF2-40B4-BE49-F238E27FC236}">
                  <a16:creationId xmlns="" xmlns:a16="http://schemas.microsoft.com/office/drawing/2014/main" id="{869042A9-DC37-5040-BA96-790305F91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21">
              <a:extLst>
                <a:ext uri="{FF2B5EF4-FFF2-40B4-BE49-F238E27FC236}">
                  <a16:creationId xmlns="" xmlns:a16="http://schemas.microsoft.com/office/drawing/2014/main" id="{0771C5CA-76FF-494A-B650-AE0DFF0AF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22">
              <a:extLst>
                <a:ext uri="{FF2B5EF4-FFF2-40B4-BE49-F238E27FC236}">
                  <a16:creationId xmlns="" xmlns:a16="http://schemas.microsoft.com/office/drawing/2014/main" id="{CE652C87-A95E-DF43-B2B3-B7DDEDAFF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23">
              <a:extLst>
                <a:ext uri="{FF2B5EF4-FFF2-40B4-BE49-F238E27FC236}">
                  <a16:creationId xmlns="" xmlns:a16="http://schemas.microsoft.com/office/drawing/2014/main" id="{75C81C13-CF71-1E40-B66F-27EA67BB1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24">
              <a:extLst>
                <a:ext uri="{FF2B5EF4-FFF2-40B4-BE49-F238E27FC236}">
                  <a16:creationId xmlns="" xmlns:a16="http://schemas.microsoft.com/office/drawing/2014/main" id="{AE829205-89F3-074F-9A24-404225860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25">
              <a:extLst>
                <a:ext uri="{FF2B5EF4-FFF2-40B4-BE49-F238E27FC236}">
                  <a16:creationId xmlns="" xmlns:a16="http://schemas.microsoft.com/office/drawing/2014/main" id="{48CD8B4E-3510-1842-B105-35BB1B463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6">
              <a:extLst>
                <a:ext uri="{FF2B5EF4-FFF2-40B4-BE49-F238E27FC236}">
                  <a16:creationId xmlns="" xmlns:a16="http://schemas.microsoft.com/office/drawing/2014/main" id="{BB95AAE2-42CB-9245-BD29-A7AFB16DA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7">
              <a:extLst>
                <a:ext uri="{FF2B5EF4-FFF2-40B4-BE49-F238E27FC236}">
                  <a16:creationId xmlns="" xmlns:a16="http://schemas.microsoft.com/office/drawing/2014/main" id="{035D73BF-38F0-5F42-8968-61EEE65D3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8">
              <a:extLst>
                <a:ext uri="{FF2B5EF4-FFF2-40B4-BE49-F238E27FC236}">
                  <a16:creationId xmlns="" xmlns:a16="http://schemas.microsoft.com/office/drawing/2014/main" id="{FBB21EA2-94D7-2840-9277-FAB7E7696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9">
              <a:extLst>
                <a:ext uri="{FF2B5EF4-FFF2-40B4-BE49-F238E27FC236}">
                  <a16:creationId xmlns="" xmlns:a16="http://schemas.microsoft.com/office/drawing/2014/main" id="{E68195F3-42AC-8947-A589-3A93EC422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30">
              <a:extLst>
                <a:ext uri="{FF2B5EF4-FFF2-40B4-BE49-F238E27FC236}">
                  <a16:creationId xmlns="" xmlns:a16="http://schemas.microsoft.com/office/drawing/2014/main" id="{3CF95C7E-38CC-B145-A192-A46A81F21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31">
              <a:extLst>
                <a:ext uri="{FF2B5EF4-FFF2-40B4-BE49-F238E27FC236}">
                  <a16:creationId xmlns="" xmlns:a16="http://schemas.microsoft.com/office/drawing/2014/main" id="{9D7CB2CA-9445-1046-9D28-3A3A3D9D5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752894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B6C325-E7BE-9C4D-82CA-CB2200567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4B517E8-0551-6048-A13B-65CBBFE8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4559F1A9-4EFC-6C46-97F9-EEE1C4424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="" xmlns:a16="http://schemas.microsoft.com/office/drawing/2014/main" id="{A32363E0-2697-2A45-871D-4042CB685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C6D3322-F18B-6547-BFDE-CB689418F2FA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EC95868-7C3E-844C-81CC-77F4E3C088B1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79" name="Group 2">
            <a:extLst>
              <a:ext uri="{FF2B5EF4-FFF2-40B4-BE49-F238E27FC236}">
                <a16:creationId xmlns="" xmlns:a16="http://schemas.microsoft.com/office/drawing/2014/main" id="{00C0204C-ADDF-7D49-9AEF-BE595B03E9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80" name="Freeform 383">
              <a:extLst>
                <a:ext uri="{FF2B5EF4-FFF2-40B4-BE49-F238E27FC236}">
                  <a16:creationId xmlns="" xmlns:a16="http://schemas.microsoft.com/office/drawing/2014/main" id="{6972C144-8C10-FF4C-A828-C607A2359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384">
              <a:extLst>
                <a:ext uri="{FF2B5EF4-FFF2-40B4-BE49-F238E27FC236}">
                  <a16:creationId xmlns="" xmlns:a16="http://schemas.microsoft.com/office/drawing/2014/main" id="{5E2DFD3A-1BA9-9944-BFB9-8545BED86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385">
              <a:extLst>
                <a:ext uri="{FF2B5EF4-FFF2-40B4-BE49-F238E27FC236}">
                  <a16:creationId xmlns="" xmlns:a16="http://schemas.microsoft.com/office/drawing/2014/main" id="{9E237716-D3DE-334B-BC96-73678FE0C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6">
              <a:extLst>
                <a:ext uri="{FF2B5EF4-FFF2-40B4-BE49-F238E27FC236}">
                  <a16:creationId xmlns="" xmlns:a16="http://schemas.microsoft.com/office/drawing/2014/main" id="{FA3889AF-AD3B-E643-97CB-D6E15AD9A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7">
              <a:extLst>
                <a:ext uri="{FF2B5EF4-FFF2-40B4-BE49-F238E27FC236}">
                  <a16:creationId xmlns="" xmlns:a16="http://schemas.microsoft.com/office/drawing/2014/main" id="{C635D097-5EE2-E749-BCF4-A950382B4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88">
              <a:extLst>
                <a:ext uri="{FF2B5EF4-FFF2-40B4-BE49-F238E27FC236}">
                  <a16:creationId xmlns="" xmlns:a16="http://schemas.microsoft.com/office/drawing/2014/main" id="{37F2CFC1-9C78-F643-BB02-53EEF9F27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89">
              <a:extLst>
                <a:ext uri="{FF2B5EF4-FFF2-40B4-BE49-F238E27FC236}">
                  <a16:creationId xmlns="" xmlns:a16="http://schemas.microsoft.com/office/drawing/2014/main" id="{3A32D6D7-660F-5C46-BA4D-314DF2668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90">
              <a:extLst>
                <a:ext uri="{FF2B5EF4-FFF2-40B4-BE49-F238E27FC236}">
                  <a16:creationId xmlns="" xmlns:a16="http://schemas.microsoft.com/office/drawing/2014/main" id="{974A3CFE-684A-004D-86E0-704932F49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91">
              <a:extLst>
                <a:ext uri="{FF2B5EF4-FFF2-40B4-BE49-F238E27FC236}">
                  <a16:creationId xmlns="" xmlns:a16="http://schemas.microsoft.com/office/drawing/2014/main" id="{CE2D388C-A99E-A641-A564-240AD0DC8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2">
              <a:extLst>
                <a:ext uri="{FF2B5EF4-FFF2-40B4-BE49-F238E27FC236}">
                  <a16:creationId xmlns="" xmlns:a16="http://schemas.microsoft.com/office/drawing/2014/main" id="{3234015C-BDE4-724A-9BF6-F1AA74A55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3">
              <a:extLst>
                <a:ext uri="{FF2B5EF4-FFF2-40B4-BE49-F238E27FC236}">
                  <a16:creationId xmlns="" xmlns:a16="http://schemas.microsoft.com/office/drawing/2014/main" id="{D1AB43B3-09CA-C146-B458-BED2C9A22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4">
              <a:extLst>
                <a:ext uri="{FF2B5EF4-FFF2-40B4-BE49-F238E27FC236}">
                  <a16:creationId xmlns="" xmlns:a16="http://schemas.microsoft.com/office/drawing/2014/main" id="{3C227093-2AB1-0046-B939-277B0ABD2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5">
              <a:extLst>
                <a:ext uri="{FF2B5EF4-FFF2-40B4-BE49-F238E27FC236}">
                  <a16:creationId xmlns="" xmlns:a16="http://schemas.microsoft.com/office/drawing/2014/main" id="{6D8B07A7-88AB-9F4D-AECC-79CFB604F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6">
              <a:extLst>
                <a:ext uri="{FF2B5EF4-FFF2-40B4-BE49-F238E27FC236}">
                  <a16:creationId xmlns="" xmlns:a16="http://schemas.microsoft.com/office/drawing/2014/main" id="{ACDD755E-99E6-AC4B-862A-12D94F949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7">
              <a:extLst>
                <a:ext uri="{FF2B5EF4-FFF2-40B4-BE49-F238E27FC236}">
                  <a16:creationId xmlns="" xmlns:a16="http://schemas.microsoft.com/office/drawing/2014/main" id="{23EB276B-87E2-544D-B198-643EAA62C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398">
              <a:extLst>
                <a:ext uri="{FF2B5EF4-FFF2-40B4-BE49-F238E27FC236}">
                  <a16:creationId xmlns="" xmlns:a16="http://schemas.microsoft.com/office/drawing/2014/main" id="{3011BAFC-60CF-5441-A70A-C84BDC075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399">
              <a:extLst>
                <a:ext uri="{FF2B5EF4-FFF2-40B4-BE49-F238E27FC236}">
                  <a16:creationId xmlns="" xmlns:a16="http://schemas.microsoft.com/office/drawing/2014/main" id="{7EDEB91E-73F2-6C40-9C5C-C396534F9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400">
              <a:extLst>
                <a:ext uri="{FF2B5EF4-FFF2-40B4-BE49-F238E27FC236}">
                  <a16:creationId xmlns="" xmlns:a16="http://schemas.microsoft.com/office/drawing/2014/main" id="{32F1DD20-8528-954F-AFF1-B88575669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401">
              <a:extLst>
                <a:ext uri="{FF2B5EF4-FFF2-40B4-BE49-F238E27FC236}">
                  <a16:creationId xmlns="" xmlns:a16="http://schemas.microsoft.com/office/drawing/2014/main" id="{2D668DC5-E727-2445-970C-56D4462CF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2">
              <a:extLst>
                <a:ext uri="{FF2B5EF4-FFF2-40B4-BE49-F238E27FC236}">
                  <a16:creationId xmlns="" xmlns:a16="http://schemas.microsoft.com/office/drawing/2014/main" id="{6154266F-89D3-5D4B-ABB8-AA4A85C44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3">
              <a:extLst>
                <a:ext uri="{FF2B5EF4-FFF2-40B4-BE49-F238E27FC236}">
                  <a16:creationId xmlns="" xmlns:a16="http://schemas.microsoft.com/office/drawing/2014/main" id="{81962B1C-ED4F-414C-9C1C-DE1A7C1B6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4">
              <a:extLst>
                <a:ext uri="{FF2B5EF4-FFF2-40B4-BE49-F238E27FC236}">
                  <a16:creationId xmlns="" xmlns:a16="http://schemas.microsoft.com/office/drawing/2014/main" id="{01C12865-A712-B64E-8F91-DDFF69C0D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5">
              <a:extLst>
                <a:ext uri="{FF2B5EF4-FFF2-40B4-BE49-F238E27FC236}">
                  <a16:creationId xmlns="" xmlns:a16="http://schemas.microsoft.com/office/drawing/2014/main" id="{31DA0639-F442-AE45-9A56-B5213423E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6">
              <a:extLst>
                <a:ext uri="{FF2B5EF4-FFF2-40B4-BE49-F238E27FC236}">
                  <a16:creationId xmlns="" xmlns:a16="http://schemas.microsoft.com/office/drawing/2014/main" id="{2B519D19-CC35-6E4A-94A2-3E722F28C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7">
              <a:extLst>
                <a:ext uri="{FF2B5EF4-FFF2-40B4-BE49-F238E27FC236}">
                  <a16:creationId xmlns="" xmlns:a16="http://schemas.microsoft.com/office/drawing/2014/main" id="{72B8F630-23CE-8C4F-A3F6-F146768EB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08">
              <a:extLst>
                <a:ext uri="{FF2B5EF4-FFF2-40B4-BE49-F238E27FC236}">
                  <a16:creationId xmlns="" xmlns:a16="http://schemas.microsoft.com/office/drawing/2014/main" id="{203D37E0-85A6-B14B-9C19-D25DA54DA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09">
              <a:extLst>
                <a:ext uri="{FF2B5EF4-FFF2-40B4-BE49-F238E27FC236}">
                  <a16:creationId xmlns="" xmlns:a16="http://schemas.microsoft.com/office/drawing/2014/main" id="{9C53016F-7F6E-EB47-AAB8-C110068BE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10">
              <a:extLst>
                <a:ext uri="{FF2B5EF4-FFF2-40B4-BE49-F238E27FC236}">
                  <a16:creationId xmlns="" xmlns:a16="http://schemas.microsoft.com/office/drawing/2014/main" id="{B98E1102-312E-884E-90A0-4D62EFEA3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11">
              <a:extLst>
                <a:ext uri="{FF2B5EF4-FFF2-40B4-BE49-F238E27FC236}">
                  <a16:creationId xmlns="" xmlns:a16="http://schemas.microsoft.com/office/drawing/2014/main" id="{345B5D3D-8C06-4B47-ABAE-DB023920E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2">
              <a:extLst>
                <a:ext uri="{FF2B5EF4-FFF2-40B4-BE49-F238E27FC236}">
                  <a16:creationId xmlns="" xmlns:a16="http://schemas.microsoft.com/office/drawing/2014/main" id="{8A7AB50A-AC16-614A-BD33-AE41DA7D2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3">
              <a:extLst>
                <a:ext uri="{FF2B5EF4-FFF2-40B4-BE49-F238E27FC236}">
                  <a16:creationId xmlns="" xmlns:a16="http://schemas.microsoft.com/office/drawing/2014/main" id="{E4703C38-339E-2D42-95EB-FDE03E262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4">
              <a:extLst>
                <a:ext uri="{FF2B5EF4-FFF2-40B4-BE49-F238E27FC236}">
                  <a16:creationId xmlns="" xmlns:a16="http://schemas.microsoft.com/office/drawing/2014/main" id="{91C19DAC-18DD-F44A-9E88-782CE2620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5">
              <a:extLst>
                <a:ext uri="{FF2B5EF4-FFF2-40B4-BE49-F238E27FC236}">
                  <a16:creationId xmlns="" xmlns:a16="http://schemas.microsoft.com/office/drawing/2014/main" id="{082A5C1D-86CD-0947-B0DA-EC60DD16A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6">
              <a:extLst>
                <a:ext uri="{FF2B5EF4-FFF2-40B4-BE49-F238E27FC236}">
                  <a16:creationId xmlns="" xmlns:a16="http://schemas.microsoft.com/office/drawing/2014/main" id="{A3E2A5A2-87B8-E14A-A6C6-7E97430A2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7">
              <a:extLst>
                <a:ext uri="{FF2B5EF4-FFF2-40B4-BE49-F238E27FC236}">
                  <a16:creationId xmlns="" xmlns:a16="http://schemas.microsoft.com/office/drawing/2014/main" id="{432CA313-1906-624A-8AD6-5D0A5D296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18">
              <a:extLst>
                <a:ext uri="{FF2B5EF4-FFF2-40B4-BE49-F238E27FC236}">
                  <a16:creationId xmlns="" xmlns:a16="http://schemas.microsoft.com/office/drawing/2014/main" id="{A83AE543-182F-EF41-9EC1-282E81EF5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19">
              <a:extLst>
                <a:ext uri="{FF2B5EF4-FFF2-40B4-BE49-F238E27FC236}">
                  <a16:creationId xmlns="" xmlns:a16="http://schemas.microsoft.com/office/drawing/2014/main" id="{C3D08940-31A3-FB44-8EB6-18A1E8D07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20">
              <a:extLst>
                <a:ext uri="{FF2B5EF4-FFF2-40B4-BE49-F238E27FC236}">
                  <a16:creationId xmlns="" xmlns:a16="http://schemas.microsoft.com/office/drawing/2014/main" id="{EF9BF046-2B81-724F-82AD-EEA3E4266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21">
              <a:extLst>
                <a:ext uri="{FF2B5EF4-FFF2-40B4-BE49-F238E27FC236}">
                  <a16:creationId xmlns="" xmlns:a16="http://schemas.microsoft.com/office/drawing/2014/main" id="{F22F2390-9BEB-104C-A2BF-E2F749305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2">
              <a:extLst>
                <a:ext uri="{FF2B5EF4-FFF2-40B4-BE49-F238E27FC236}">
                  <a16:creationId xmlns="" xmlns:a16="http://schemas.microsoft.com/office/drawing/2014/main" id="{07D557CD-07A0-9B48-94FD-538752182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3">
              <a:extLst>
                <a:ext uri="{FF2B5EF4-FFF2-40B4-BE49-F238E27FC236}">
                  <a16:creationId xmlns="" xmlns:a16="http://schemas.microsoft.com/office/drawing/2014/main" id="{784635EB-BF86-A14F-A77A-386A3CEAE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4">
              <a:extLst>
                <a:ext uri="{FF2B5EF4-FFF2-40B4-BE49-F238E27FC236}">
                  <a16:creationId xmlns="" xmlns:a16="http://schemas.microsoft.com/office/drawing/2014/main" id="{C0965094-12EC-2549-9351-178264F53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5">
              <a:extLst>
                <a:ext uri="{FF2B5EF4-FFF2-40B4-BE49-F238E27FC236}">
                  <a16:creationId xmlns="" xmlns:a16="http://schemas.microsoft.com/office/drawing/2014/main" id="{22802C1E-0A76-5945-9A9D-DED36F54B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6">
              <a:extLst>
                <a:ext uri="{FF2B5EF4-FFF2-40B4-BE49-F238E27FC236}">
                  <a16:creationId xmlns="" xmlns:a16="http://schemas.microsoft.com/office/drawing/2014/main" id="{45E23180-636F-E64A-9457-59DE24FAE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7">
              <a:extLst>
                <a:ext uri="{FF2B5EF4-FFF2-40B4-BE49-F238E27FC236}">
                  <a16:creationId xmlns="" xmlns:a16="http://schemas.microsoft.com/office/drawing/2014/main" id="{5A245D55-98FE-8448-B0E9-CB46CC217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28">
              <a:extLst>
                <a:ext uri="{FF2B5EF4-FFF2-40B4-BE49-F238E27FC236}">
                  <a16:creationId xmlns="" xmlns:a16="http://schemas.microsoft.com/office/drawing/2014/main" id="{5DEC9C6D-F173-304C-8454-DE1081097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29">
              <a:extLst>
                <a:ext uri="{FF2B5EF4-FFF2-40B4-BE49-F238E27FC236}">
                  <a16:creationId xmlns="" xmlns:a16="http://schemas.microsoft.com/office/drawing/2014/main" id="{F1323FDC-89A2-2241-89DB-20CAD39B7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30">
              <a:extLst>
                <a:ext uri="{FF2B5EF4-FFF2-40B4-BE49-F238E27FC236}">
                  <a16:creationId xmlns="" xmlns:a16="http://schemas.microsoft.com/office/drawing/2014/main" id="{9062298B-97C3-6149-841D-B5EA41A2F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31">
              <a:extLst>
                <a:ext uri="{FF2B5EF4-FFF2-40B4-BE49-F238E27FC236}">
                  <a16:creationId xmlns="" xmlns:a16="http://schemas.microsoft.com/office/drawing/2014/main" id="{AA746F1E-EDC1-014F-BBB6-7C3E425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2">
              <a:extLst>
                <a:ext uri="{FF2B5EF4-FFF2-40B4-BE49-F238E27FC236}">
                  <a16:creationId xmlns="" xmlns:a16="http://schemas.microsoft.com/office/drawing/2014/main" id="{ACD8FE26-A4D8-6849-8E00-7BE113696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3">
              <a:extLst>
                <a:ext uri="{FF2B5EF4-FFF2-40B4-BE49-F238E27FC236}">
                  <a16:creationId xmlns="" xmlns:a16="http://schemas.microsoft.com/office/drawing/2014/main" id="{A83463AD-3E9F-3440-95D3-CE3114AA5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4">
              <a:extLst>
                <a:ext uri="{FF2B5EF4-FFF2-40B4-BE49-F238E27FC236}">
                  <a16:creationId xmlns="" xmlns:a16="http://schemas.microsoft.com/office/drawing/2014/main" id="{391FD716-FA5B-7E4F-8675-E1B2967E1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5">
              <a:extLst>
                <a:ext uri="{FF2B5EF4-FFF2-40B4-BE49-F238E27FC236}">
                  <a16:creationId xmlns="" xmlns:a16="http://schemas.microsoft.com/office/drawing/2014/main" id="{1E64C5E9-2D25-EB48-A6A9-0FB7F4B4A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6">
              <a:extLst>
                <a:ext uri="{FF2B5EF4-FFF2-40B4-BE49-F238E27FC236}">
                  <a16:creationId xmlns="" xmlns:a16="http://schemas.microsoft.com/office/drawing/2014/main" id="{EE8A51C2-063C-9443-B414-BEF982098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7">
              <a:extLst>
                <a:ext uri="{FF2B5EF4-FFF2-40B4-BE49-F238E27FC236}">
                  <a16:creationId xmlns="" xmlns:a16="http://schemas.microsoft.com/office/drawing/2014/main" id="{903EBE54-02C6-A440-B68D-0B553F597A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38">
              <a:extLst>
                <a:ext uri="{FF2B5EF4-FFF2-40B4-BE49-F238E27FC236}">
                  <a16:creationId xmlns="" xmlns:a16="http://schemas.microsoft.com/office/drawing/2014/main" id="{659AF55A-D0B4-314A-8514-7F71360A0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39">
              <a:extLst>
                <a:ext uri="{FF2B5EF4-FFF2-40B4-BE49-F238E27FC236}">
                  <a16:creationId xmlns="" xmlns:a16="http://schemas.microsoft.com/office/drawing/2014/main" id="{9E5A6684-E5E1-ED4A-90EB-E50E91F33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40">
              <a:extLst>
                <a:ext uri="{FF2B5EF4-FFF2-40B4-BE49-F238E27FC236}">
                  <a16:creationId xmlns="" xmlns:a16="http://schemas.microsoft.com/office/drawing/2014/main" id="{1321FFCF-A3CE-394C-B2E6-650D9CEBA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41">
              <a:extLst>
                <a:ext uri="{FF2B5EF4-FFF2-40B4-BE49-F238E27FC236}">
                  <a16:creationId xmlns="" xmlns:a16="http://schemas.microsoft.com/office/drawing/2014/main" id="{49F16AB2-88D9-8F47-ACDA-BFA303059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2">
              <a:extLst>
                <a:ext uri="{FF2B5EF4-FFF2-40B4-BE49-F238E27FC236}">
                  <a16:creationId xmlns="" xmlns:a16="http://schemas.microsoft.com/office/drawing/2014/main" id="{CC0D4156-FE9A-444B-B4A2-78565E68C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3">
              <a:extLst>
                <a:ext uri="{FF2B5EF4-FFF2-40B4-BE49-F238E27FC236}">
                  <a16:creationId xmlns="" xmlns:a16="http://schemas.microsoft.com/office/drawing/2014/main" id="{22894D96-EAF6-8A49-9B06-361F68FFC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4">
              <a:extLst>
                <a:ext uri="{FF2B5EF4-FFF2-40B4-BE49-F238E27FC236}">
                  <a16:creationId xmlns="" xmlns:a16="http://schemas.microsoft.com/office/drawing/2014/main" id="{CEE7A87D-3BCD-F84A-8784-5B0966591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5">
              <a:extLst>
                <a:ext uri="{FF2B5EF4-FFF2-40B4-BE49-F238E27FC236}">
                  <a16:creationId xmlns="" xmlns:a16="http://schemas.microsoft.com/office/drawing/2014/main" id="{5CDC4267-1804-9347-A39B-B397552E8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6">
              <a:extLst>
                <a:ext uri="{FF2B5EF4-FFF2-40B4-BE49-F238E27FC236}">
                  <a16:creationId xmlns="" xmlns:a16="http://schemas.microsoft.com/office/drawing/2014/main" id="{4FAD7C34-8760-494A-A2B2-89757E2BC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7">
              <a:extLst>
                <a:ext uri="{FF2B5EF4-FFF2-40B4-BE49-F238E27FC236}">
                  <a16:creationId xmlns="" xmlns:a16="http://schemas.microsoft.com/office/drawing/2014/main" id="{822FA429-F26D-CC45-BA3E-87FFFF141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48">
              <a:extLst>
                <a:ext uri="{FF2B5EF4-FFF2-40B4-BE49-F238E27FC236}">
                  <a16:creationId xmlns="" xmlns:a16="http://schemas.microsoft.com/office/drawing/2014/main" id="{968F9FFE-20DB-C743-8D95-EDF6A4BD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49">
              <a:extLst>
                <a:ext uri="{FF2B5EF4-FFF2-40B4-BE49-F238E27FC236}">
                  <a16:creationId xmlns="" xmlns:a16="http://schemas.microsoft.com/office/drawing/2014/main" id="{3A7AEE5D-0D20-E545-B91F-730931F7A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50">
              <a:extLst>
                <a:ext uri="{FF2B5EF4-FFF2-40B4-BE49-F238E27FC236}">
                  <a16:creationId xmlns="" xmlns:a16="http://schemas.microsoft.com/office/drawing/2014/main" id="{04E87E0B-F504-2345-995B-8924A9605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51">
              <a:extLst>
                <a:ext uri="{FF2B5EF4-FFF2-40B4-BE49-F238E27FC236}">
                  <a16:creationId xmlns="" xmlns:a16="http://schemas.microsoft.com/office/drawing/2014/main" id="{66A302F4-B86E-B74D-80D2-D1CC5CEBE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2">
              <a:extLst>
                <a:ext uri="{FF2B5EF4-FFF2-40B4-BE49-F238E27FC236}">
                  <a16:creationId xmlns="" xmlns:a16="http://schemas.microsoft.com/office/drawing/2014/main" id="{5DA164C9-89D3-934C-9F0E-316D2BD6D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3">
              <a:extLst>
                <a:ext uri="{FF2B5EF4-FFF2-40B4-BE49-F238E27FC236}">
                  <a16:creationId xmlns="" xmlns:a16="http://schemas.microsoft.com/office/drawing/2014/main" id="{3772216A-0AD0-D441-9952-4411CB254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4">
              <a:extLst>
                <a:ext uri="{FF2B5EF4-FFF2-40B4-BE49-F238E27FC236}">
                  <a16:creationId xmlns="" xmlns:a16="http://schemas.microsoft.com/office/drawing/2014/main" id="{ECDBEC05-0B00-3840-BEF8-DD82B5A3A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5">
              <a:extLst>
                <a:ext uri="{FF2B5EF4-FFF2-40B4-BE49-F238E27FC236}">
                  <a16:creationId xmlns="" xmlns:a16="http://schemas.microsoft.com/office/drawing/2014/main" id="{C703DB30-E98D-B242-94D2-AAF8358CD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6">
              <a:extLst>
                <a:ext uri="{FF2B5EF4-FFF2-40B4-BE49-F238E27FC236}">
                  <a16:creationId xmlns="" xmlns:a16="http://schemas.microsoft.com/office/drawing/2014/main" id="{5FA6AED1-66E5-B14B-ACFD-5D87457EE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7">
              <a:extLst>
                <a:ext uri="{FF2B5EF4-FFF2-40B4-BE49-F238E27FC236}">
                  <a16:creationId xmlns="" xmlns:a16="http://schemas.microsoft.com/office/drawing/2014/main" id="{69336075-669E-024B-9C32-0A1F7AA01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58">
              <a:extLst>
                <a:ext uri="{FF2B5EF4-FFF2-40B4-BE49-F238E27FC236}">
                  <a16:creationId xmlns="" xmlns:a16="http://schemas.microsoft.com/office/drawing/2014/main" id="{E48E48EC-BE75-C849-AA82-A3FBFC455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59">
              <a:extLst>
                <a:ext uri="{FF2B5EF4-FFF2-40B4-BE49-F238E27FC236}">
                  <a16:creationId xmlns="" xmlns:a16="http://schemas.microsoft.com/office/drawing/2014/main" id="{E4C915DC-59A1-F14E-9819-CFA80B402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60">
              <a:extLst>
                <a:ext uri="{FF2B5EF4-FFF2-40B4-BE49-F238E27FC236}">
                  <a16:creationId xmlns="" xmlns:a16="http://schemas.microsoft.com/office/drawing/2014/main" id="{387C1B34-6FD3-B248-BEB2-D7BCE1CDF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61">
              <a:extLst>
                <a:ext uri="{FF2B5EF4-FFF2-40B4-BE49-F238E27FC236}">
                  <a16:creationId xmlns="" xmlns:a16="http://schemas.microsoft.com/office/drawing/2014/main" id="{A8919989-0AA8-CB45-8F56-76122784B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2">
              <a:extLst>
                <a:ext uri="{FF2B5EF4-FFF2-40B4-BE49-F238E27FC236}">
                  <a16:creationId xmlns="" xmlns:a16="http://schemas.microsoft.com/office/drawing/2014/main" id="{0F8AC636-A74F-0B46-B20C-41F140DE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3">
              <a:extLst>
                <a:ext uri="{FF2B5EF4-FFF2-40B4-BE49-F238E27FC236}">
                  <a16:creationId xmlns="" xmlns:a16="http://schemas.microsoft.com/office/drawing/2014/main" id="{403EF545-9FE5-2246-82E2-35CBF1AC2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4">
              <a:extLst>
                <a:ext uri="{FF2B5EF4-FFF2-40B4-BE49-F238E27FC236}">
                  <a16:creationId xmlns="" xmlns:a16="http://schemas.microsoft.com/office/drawing/2014/main" id="{4F6FDF68-4D66-D74C-BAEA-D0578ABEF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5">
              <a:extLst>
                <a:ext uri="{FF2B5EF4-FFF2-40B4-BE49-F238E27FC236}">
                  <a16:creationId xmlns="" xmlns:a16="http://schemas.microsoft.com/office/drawing/2014/main" id="{1F7DB69E-7950-6442-BA85-3A9ED6913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6">
              <a:extLst>
                <a:ext uri="{FF2B5EF4-FFF2-40B4-BE49-F238E27FC236}">
                  <a16:creationId xmlns="" xmlns:a16="http://schemas.microsoft.com/office/drawing/2014/main" id="{F03A616F-4748-BA4B-B881-D102D392F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7">
              <a:extLst>
                <a:ext uri="{FF2B5EF4-FFF2-40B4-BE49-F238E27FC236}">
                  <a16:creationId xmlns="" xmlns:a16="http://schemas.microsoft.com/office/drawing/2014/main" id="{9B756D9D-D56A-344B-8FC9-44372689E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68">
              <a:extLst>
                <a:ext uri="{FF2B5EF4-FFF2-40B4-BE49-F238E27FC236}">
                  <a16:creationId xmlns="" xmlns:a16="http://schemas.microsoft.com/office/drawing/2014/main" id="{6B35C492-5916-C24E-B247-C2842511E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69">
              <a:extLst>
                <a:ext uri="{FF2B5EF4-FFF2-40B4-BE49-F238E27FC236}">
                  <a16:creationId xmlns="" xmlns:a16="http://schemas.microsoft.com/office/drawing/2014/main" id="{0F4A5515-A4D7-4C4A-A945-A7EFDFE08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70">
              <a:extLst>
                <a:ext uri="{FF2B5EF4-FFF2-40B4-BE49-F238E27FC236}">
                  <a16:creationId xmlns="" xmlns:a16="http://schemas.microsoft.com/office/drawing/2014/main" id="{54A36388-E7AA-8A4E-92FE-97A115FA0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71">
              <a:extLst>
                <a:ext uri="{FF2B5EF4-FFF2-40B4-BE49-F238E27FC236}">
                  <a16:creationId xmlns="" xmlns:a16="http://schemas.microsoft.com/office/drawing/2014/main" id="{03BF322B-D393-4444-900A-BB862D92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2">
              <a:extLst>
                <a:ext uri="{FF2B5EF4-FFF2-40B4-BE49-F238E27FC236}">
                  <a16:creationId xmlns="" xmlns:a16="http://schemas.microsoft.com/office/drawing/2014/main" id="{68158836-2A47-0D43-93D0-FC136489E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3">
              <a:extLst>
                <a:ext uri="{FF2B5EF4-FFF2-40B4-BE49-F238E27FC236}">
                  <a16:creationId xmlns="" xmlns:a16="http://schemas.microsoft.com/office/drawing/2014/main" id="{FC33BB5D-9DDC-284B-9711-FB167346E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4">
              <a:extLst>
                <a:ext uri="{FF2B5EF4-FFF2-40B4-BE49-F238E27FC236}">
                  <a16:creationId xmlns="" xmlns:a16="http://schemas.microsoft.com/office/drawing/2014/main" id="{65FA4109-17FF-CB47-A952-CAFBC7BDA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5">
              <a:extLst>
                <a:ext uri="{FF2B5EF4-FFF2-40B4-BE49-F238E27FC236}">
                  <a16:creationId xmlns="" xmlns:a16="http://schemas.microsoft.com/office/drawing/2014/main" id="{A7C9D163-04E3-FE4B-B4A2-2CDA91A3C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6">
              <a:extLst>
                <a:ext uri="{FF2B5EF4-FFF2-40B4-BE49-F238E27FC236}">
                  <a16:creationId xmlns="" xmlns:a16="http://schemas.microsoft.com/office/drawing/2014/main" id="{280C96E8-C2B4-EB43-9D39-80D7F91E2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7">
              <a:extLst>
                <a:ext uri="{FF2B5EF4-FFF2-40B4-BE49-F238E27FC236}">
                  <a16:creationId xmlns="" xmlns:a16="http://schemas.microsoft.com/office/drawing/2014/main" id="{053C0FAC-E755-6D4C-A6F9-D6B761866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78">
              <a:extLst>
                <a:ext uri="{FF2B5EF4-FFF2-40B4-BE49-F238E27FC236}">
                  <a16:creationId xmlns="" xmlns:a16="http://schemas.microsoft.com/office/drawing/2014/main" id="{B5249277-AC39-FF42-9A94-E21757B89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79">
              <a:extLst>
                <a:ext uri="{FF2B5EF4-FFF2-40B4-BE49-F238E27FC236}">
                  <a16:creationId xmlns="" xmlns:a16="http://schemas.microsoft.com/office/drawing/2014/main" id="{D4459466-61E9-9248-9207-D9F3A94B6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80">
              <a:extLst>
                <a:ext uri="{FF2B5EF4-FFF2-40B4-BE49-F238E27FC236}">
                  <a16:creationId xmlns="" xmlns:a16="http://schemas.microsoft.com/office/drawing/2014/main" id="{48748916-D525-CB4A-9DD7-9C2416D31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81">
              <a:extLst>
                <a:ext uri="{FF2B5EF4-FFF2-40B4-BE49-F238E27FC236}">
                  <a16:creationId xmlns="" xmlns:a16="http://schemas.microsoft.com/office/drawing/2014/main" id="{4EDFE9F4-99E8-A649-9BC9-128F30D19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2">
              <a:extLst>
                <a:ext uri="{FF2B5EF4-FFF2-40B4-BE49-F238E27FC236}">
                  <a16:creationId xmlns="" xmlns:a16="http://schemas.microsoft.com/office/drawing/2014/main" id="{DED39756-1A9B-EB42-BB89-5E18D120C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3">
              <a:extLst>
                <a:ext uri="{FF2B5EF4-FFF2-40B4-BE49-F238E27FC236}">
                  <a16:creationId xmlns="" xmlns:a16="http://schemas.microsoft.com/office/drawing/2014/main" id="{40970413-9EC7-AB40-9BC9-B4406E37B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4">
              <a:extLst>
                <a:ext uri="{FF2B5EF4-FFF2-40B4-BE49-F238E27FC236}">
                  <a16:creationId xmlns="" xmlns:a16="http://schemas.microsoft.com/office/drawing/2014/main" id="{36F17578-C414-2E44-A887-5445A77FE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5">
              <a:extLst>
                <a:ext uri="{FF2B5EF4-FFF2-40B4-BE49-F238E27FC236}">
                  <a16:creationId xmlns="" xmlns:a16="http://schemas.microsoft.com/office/drawing/2014/main" id="{DEB22F2D-BE78-6845-A264-AEE0ABD5F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6">
              <a:extLst>
                <a:ext uri="{FF2B5EF4-FFF2-40B4-BE49-F238E27FC236}">
                  <a16:creationId xmlns="" xmlns:a16="http://schemas.microsoft.com/office/drawing/2014/main" id="{A8FB5837-88F1-CA43-BA57-E3590BD70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7">
              <a:extLst>
                <a:ext uri="{FF2B5EF4-FFF2-40B4-BE49-F238E27FC236}">
                  <a16:creationId xmlns="" xmlns:a16="http://schemas.microsoft.com/office/drawing/2014/main" id="{56C9D10F-A903-A64E-BD52-623E5D7EE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88">
              <a:extLst>
                <a:ext uri="{FF2B5EF4-FFF2-40B4-BE49-F238E27FC236}">
                  <a16:creationId xmlns="" xmlns:a16="http://schemas.microsoft.com/office/drawing/2014/main" id="{2B6A86CC-B132-044F-8219-AFA86C2E0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89">
              <a:extLst>
                <a:ext uri="{FF2B5EF4-FFF2-40B4-BE49-F238E27FC236}">
                  <a16:creationId xmlns="" xmlns:a16="http://schemas.microsoft.com/office/drawing/2014/main" id="{48D220E0-F041-DF47-A4CC-F60B5D3FF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90">
              <a:extLst>
                <a:ext uri="{FF2B5EF4-FFF2-40B4-BE49-F238E27FC236}">
                  <a16:creationId xmlns="" xmlns:a16="http://schemas.microsoft.com/office/drawing/2014/main" id="{C1C0D70C-E94C-204F-8AB1-600B5F3C7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91">
              <a:extLst>
                <a:ext uri="{FF2B5EF4-FFF2-40B4-BE49-F238E27FC236}">
                  <a16:creationId xmlns="" xmlns:a16="http://schemas.microsoft.com/office/drawing/2014/main" id="{7E2DBAC8-5C73-EC42-9554-A5578E7FF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2">
              <a:extLst>
                <a:ext uri="{FF2B5EF4-FFF2-40B4-BE49-F238E27FC236}">
                  <a16:creationId xmlns="" xmlns:a16="http://schemas.microsoft.com/office/drawing/2014/main" id="{BE1DB52A-32BE-154F-AD70-8F14B1E0B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3">
              <a:extLst>
                <a:ext uri="{FF2B5EF4-FFF2-40B4-BE49-F238E27FC236}">
                  <a16:creationId xmlns="" xmlns:a16="http://schemas.microsoft.com/office/drawing/2014/main" id="{CFF17660-3734-7B45-85B9-E9A3F711D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4">
              <a:extLst>
                <a:ext uri="{FF2B5EF4-FFF2-40B4-BE49-F238E27FC236}">
                  <a16:creationId xmlns="" xmlns:a16="http://schemas.microsoft.com/office/drawing/2014/main" id="{C5791970-BD9F-A64B-9C63-81E0F75BA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5">
              <a:extLst>
                <a:ext uri="{FF2B5EF4-FFF2-40B4-BE49-F238E27FC236}">
                  <a16:creationId xmlns="" xmlns:a16="http://schemas.microsoft.com/office/drawing/2014/main" id="{AF368F47-7208-2241-90EC-AB6E6BEE9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6">
              <a:extLst>
                <a:ext uri="{FF2B5EF4-FFF2-40B4-BE49-F238E27FC236}">
                  <a16:creationId xmlns="" xmlns:a16="http://schemas.microsoft.com/office/drawing/2014/main" id="{958864D0-7BD0-9542-A733-AFA95362E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7">
              <a:extLst>
                <a:ext uri="{FF2B5EF4-FFF2-40B4-BE49-F238E27FC236}">
                  <a16:creationId xmlns="" xmlns:a16="http://schemas.microsoft.com/office/drawing/2014/main" id="{E9BEFDA9-6DFF-164B-9CBB-FEE443197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498">
              <a:extLst>
                <a:ext uri="{FF2B5EF4-FFF2-40B4-BE49-F238E27FC236}">
                  <a16:creationId xmlns="" xmlns:a16="http://schemas.microsoft.com/office/drawing/2014/main" id="{45842775-B4F9-684B-B774-EB4167605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499">
              <a:extLst>
                <a:ext uri="{FF2B5EF4-FFF2-40B4-BE49-F238E27FC236}">
                  <a16:creationId xmlns="" xmlns:a16="http://schemas.microsoft.com/office/drawing/2014/main" id="{F6D82420-8368-1043-86D8-9CC030CD8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500">
              <a:extLst>
                <a:ext uri="{FF2B5EF4-FFF2-40B4-BE49-F238E27FC236}">
                  <a16:creationId xmlns="" xmlns:a16="http://schemas.microsoft.com/office/drawing/2014/main" id="{64953254-940C-2B40-BA73-A3CC5FBE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501">
              <a:extLst>
                <a:ext uri="{FF2B5EF4-FFF2-40B4-BE49-F238E27FC236}">
                  <a16:creationId xmlns="" xmlns:a16="http://schemas.microsoft.com/office/drawing/2014/main" id="{8814F341-116E-1440-A5BF-1757AD834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2">
              <a:extLst>
                <a:ext uri="{FF2B5EF4-FFF2-40B4-BE49-F238E27FC236}">
                  <a16:creationId xmlns="" xmlns:a16="http://schemas.microsoft.com/office/drawing/2014/main" id="{38A11C83-896F-FF41-AFD6-49F5E7011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3">
              <a:extLst>
                <a:ext uri="{FF2B5EF4-FFF2-40B4-BE49-F238E27FC236}">
                  <a16:creationId xmlns="" xmlns:a16="http://schemas.microsoft.com/office/drawing/2014/main" id="{B767349B-CE16-B347-982C-4E0827604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4">
              <a:extLst>
                <a:ext uri="{FF2B5EF4-FFF2-40B4-BE49-F238E27FC236}">
                  <a16:creationId xmlns="" xmlns:a16="http://schemas.microsoft.com/office/drawing/2014/main" id="{47739124-3495-4C4A-8004-232E188DA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5">
              <a:extLst>
                <a:ext uri="{FF2B5EF4-FFF2-40B4-BE49-F238E27FC236}">
                  <a16:creationId xmlns="" xmlns:a16="http://schemas.microsoft.com/office/drawing/2014/main" id="{43498733-ADC5-0E4E-B1B8-E978F1377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6">
              <a:extLst>
                <a:ext uri="{FF2B5EF4-FFF2-40B4-BE49-F238E27FC236}">
                  <a16:creationId xmlns="" xmlns:a16="http://schemas.microsoft.com/office/drawing/2014/main" id="{0807244C-C238-EA48-AE30-987CFE5AE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7">
              <a:extLst>
                <a:ext uri="{FF2B5EF4-FFF2-40B4-BE49-F238E27FC236}">
                  <a16:creationId xmlns="" xmlns:a16="http://schemas.microsoft.com/office/drawing/2014/main" id="{04F35FE1-FAB9-6641-BE90-7DD136F29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08">
              <a:extLst>
                <a:ext uri="{FF2B5EF4-FFF2-40B4-BE49-F238E27FC236}">
                  <a16:creationId xmlns="" xmlns:a16="http://schemas.microsoft.com/office/drawing/2014/main" id="{4BF5243E-F7A6-C543-BFEE-F7BAE6A52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09">
              <a:extLst>
                <a:ext uri="{FF2B5EF4-FFF2-40B4-BE49-F238E27FC236}">
                  <a16:creationId xmlns="" xmlns:a16="http://schemas.microsoft.com/office/drawing/2014/main" id="{337F7E43-64A4-9648-B85F-BCB250C55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10">
              <a:extLst>
                <a:ext uri="{FF2B5EF4-FFF2-40B4-BE49-F238E27FC236}">
                  <a16:creationId xmlns="" xmlns:a16="http://schemas.microsoft.com/office/drawing/2014/main" id="{BC3800A3-65C9-B546-8BFA-20F04B021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11">
              <a:extLst>
                <a:ext uri="{FF2B5EF4-FFF2-40B4-BE49-F238E27FC236}">
                  <a16:creationId xmlns="" xmlns:a16="http://schemas.microsoft.com/office/drawing/2014/main" id="{01A27448-FB70-F242-B597-C81F099FD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2">
              <a:extLst>
                <a:ext uri="{FF2B5EF4-FFF2-40B4-BE49-F238E27FC236}">
                  <a16:creationId xmlns="" xmlns:a16="http://schemas.microsoft.com/office/drawing/2014/main" id="{B5F7CC7D-D7E3-FF43-A154-C3E8CFE84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3">
              <a:extLst>
                <a:ext uri="{FF2B5EF4-FFF2-40B4-BE49-F238E27FC236}">
                  <a16:creationId xmlns="" xmlns:a16="http://schemas.microsoft.com/office/drawing/2014/main" id="{069C35C3-6BD6-264D-A422-8A6EACA5D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4">
              <a:extLst>
                <a:ext uri="{FF2B5EF4-FFF2-40B4-BE49-F238E27FC236}">
                  <a16:creationId xmlns="" xmlns:a16="http://schemas.microsoft.com/office/drawing/2014/main" id="{1D9CB126-2FC0-0840-8401-F995855CD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5">
              <a:extLst>
                <a:ext uri="{FF2B5EF4-FFF2-40B4-BE49-F238E27FC236}">
                  <a16:creationId xmlns="" xmlns:a16="http://schemas.microsoft.com/office/drawing/2014/main" id="{BC50FAFF-6FF0-0048-A09E-176201B22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6">
              <a:extLst>
                <a:ext uri="{FF2B5EF4-FFF2-40B4-BE49-F238E27FC236}">
                  <a16:creationId xmlns="" xmlns:a16="http://schemas.microsoft.com/office/drawing/2014/main" id="{DAF733B5-4566-EE45-B802-BF16565CD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7">
              <a:extLst>
                <a:ext uri="{FF2B5EF4-FFF2-40B4-BE49-F238E27FC236}">
                  <a16:creationId xmlns="" xmlns:a16="http://schemas.microsoft.com/office/drawing/2014/main" id="{6F5B34CB-74FF-EA49-B625-23B99564C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18">
              <a:extLst>
                <a:ext uri="{FF2B5EF4-FFF2-40B4-BE49-F238E27FC236}">
                  <a16:creationId xmlns="" xmlns:a16="http://schemas.microsoft.com/office/drawing/2014/main" id="{3FAAFA91-02A9-CE4F-A3CD-6D145D01A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19">
              <a:extLst>
                <a:ext uri="{FF2B5EF4-FFF2-40B4-BE49-F238E27FC236}">
                  <a16:creationId xmlns="" xmlns:a16="http://schemas.microsoft.com/office/drawing/2014/main" id="{C74F15D8-4722-8742-BED7-8BD22CAEF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20">
              <a:extLst>
                <a:ext uri="{FF2B5EF4-FFF2-40B4-BE49-F238E27FC236}">
                  <a16:creationId xmlns="" xmlns:a16="http://schemas.microsoft.com/office/drawing/2014/main" id="{02AF5417-DE85-2246-95F4-871FF5E15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21">
              <a:extLst>
                <a:ext uri="{FF2B5EF4-FFF2-40B4-BE49-F238E27FC236}">
                  <a16:creationId xmlns="" xmlns:a16="http://schemas.microsoft.com/office/drawing/2014/main" id="{9143ED23-3BF9-584D-9606-DE8D939A7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2">
              <a:extLst>
                <a:ext uri="{FF2B5EF4-FFF2-40B4-BE49-F238E27FC236}">
                  <a16:creationId xmlns="" xmlns:a16="http://schemas.microsoft.com/office/drawing/2014/main" id="{DEB0B42D-3E91-D14B-9A20-531144B8B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3">
              <a:extLst>
                <a:ext uri="{FF2B5EF4-FFF2-40B4-BE49-F238E27FC236}">
                  <a16:creationId xmlns="" xmlns:a16="http://schemas.microsoft.com/office/drawing/2014/main" id="{0B51F16A-AF61-B743-9F59-744E40A0C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4">
              <a:extLst>
                <a:ext uri="{FF2B5EF4-FFF2-40B4-BE49-F238E27FC236}">
                  <a16:creationId xmlns="" xmlns:a16="http://schemas.microsoft.com/office/drawing/2014/main" id="{6AFEDF8A-5987-1141-90C5-7C91DAC2B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5">
              <a:extLst>
                <a:ext uri="{FF2B5EF4-FFF2-40B4-BE49-F238E27FC236}">
                  <a16:creationId xmlns="" xmlns:a16="http://schemas.microsoft.com/office/drawing/2014/main" id="{1E062D3B-7FBC-6740-9D33-6F818AF01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6">
              <a:extLst>
                <a:ext uri="{FF2B5EF4-FFF2-40B4-BE49-F238E27FC236}">
                  <a16:creationId xmlns="" xmlns:a16="http://schemas.microsoft.com/office/drawing/2014/main" id="{20011400-6A25-C641-BA86-94642B3E6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7">
              <a:extLst>
                <a:ext uri="{FF2B5EF4-FFF2-40B4-BE49-F238E27FC236}">
                  <a16:creationId xmlns="" xmlns:a16="http://schemas.microsoft.com/office/drawing/2014/main" id="{464C40C1-AE95-DE4C-832A-73F18184B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28">
              <a:extLst>
                <a:ext uri="{FF2B5EF4-FFF2-40B4-BE49-F238E27FC236}">
                  <a16:creationId xmlns="" xmlns:a16="http://schemas.microsoft.com/office/drawing/2014/main" id="{D20D1E69-996B-EF4E-9E16-A85A5353A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29">
              <a:extLst>
                <a:ext uri="{FF2B5EF4-FFF2-40B4-BE49-F238E27FC236}">
                  <a16:creationId xmlns="" xmlns:a16="http://schemas.microsoft.com/office/drawing/2014/main" id="{0DE7B993-E6AA-6649-BA71-09F46DBB8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530">
              <a:extLst>
                <a:ext uri="{FF2B5EF4-FFF2-40B4-BE49-F238E27FC236}">
                  <a16:creationId xmlns="" xmlns:a16="http://schemas.microsoft.com/office/drawing/2014/main" id="{B0271055-380E-ED4E-A5F7-72DFD602B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531">
              <a:extLst>
                <a:ext uri="{FF2B5EF4-FFF2-40B4-BE49-F238E27FC236}">
                  <a16:creationId xmlns="" xmlns:a16="http://schemas.microsoft.com/office/drawing/2014/main" id="{5E7166E8-04F9-2E41-9F2B-1394D7345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992959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60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solidFill>
                <a:schemeClr val="bg1"/>
              </a:solidFill>
              <a:latin typeface="Calibri Regular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98B95C-A41C-BA4C-87B2-530E39A173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88566239-F343-2140-A971-F50453DD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27FFDE07-E9F6-1743-8B92-82FD02423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="" xmlns:a16="http://schemas.microsoft.com/office/drawing/2014/main" id="{CB9B7315-0BD1-DF45-8D83-6CEB18E90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56FFF68A-6DBA-864B-ABE7-F0B184807F5B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CED8D4-56E8-F24F-863F-0E4DA768B332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81" name="Group 2">
            <a:extLst>
              <a:ext uri="{FF2B5EF4-FFF2-40B4-BE49-F238E27FC236}">
                <a16:creationId xmlns="" xmlns:a16="http://schemas.microsoft.com/office/drawing/2014/main" id="{F8B27B85-698E-954F-BC22-4CE1882D6E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282" name="Freeform 383">
              <a:extLst>
                <a:ext uri="{FF2B5EF4-FFF2-40B4-BE49-F238E27FC236}">
                  <a16:creationId xmlns="" xmlns:a16="http://schemas.microsoft.com/office/drawing/2014/main" id="{69B039BF-5A78-3C4B-9AF6-EC2109E8A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384">
              <a:extLst>
                <a:ext uri="{FF2B5EF4-FFF2-40B4-BE49-F238E27FC236}">
                  <a16:creationId xmlns="" xmlns:a16="http://schemas.microsoft.com/office/drawing/2014/main" id="{6768707E-5B55-0941-8000-3AAEB4364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385">
              <a:extLst>
                <a:ext uri="{FF2B5EF4-FFF2-40B4-BE49-F238E27FC236}">
                  <a16:creationId xmlns="" xmlns:a16="http://schemas.microsoft.com/office/drawing/2014/main" id="{435942B4-292D-C74C-A500-A9E218476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386">
              <a:extLst>
                <a:ext uri="{FF2B5EF4-FFF2-40B4-BE49-F238E27FC236}">
                  <a16:creationId xmlns="" xmlns:a16="http://schemas.microsoft.com/office/drawing/2014/main" id="{5AB1DAD2-F6B0-C943-822F-02DF90C18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387">
              <a:extLst>
                <a:ext uri="{FF2B5EF4-FFF2-40B4-BE49-F238E27FC236}">
                  <a16:creationId xmlns="" xmlns:a16="http://schemas.microsoft.com/office/drawing/2014/main" id="{8E2BE0EA-12AA-8F40-ACAD-C7D5F07DF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388">
              <a:extLst>
                <a:ext uri="{FF2B5EF4-FFF2-40B4-BE49-F238E27FC236}">
                  <a16:creationId xmlns="" xmlns:a16="http://schemas.microsoft.com/office/drawing/2014/main" id="{4467D0A2-D47E-AB41-A85D-D550F1D3D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389">
              <a:extLst>
                <a:ext uri="{FF2B5EF4-FFF2-40B4-BE49-F238E27FC236}">
                  <a16:creationId xmlns="" xmlns:a16="http://schemas.microsoft.com/office/drawing/2014/main" id="{29288CFC-6633-8148-BD8A-1126D4136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390">
              <a:extLst>
                <a:ext uri="{FF2B5EF4-FFF2-40B4-BE49-F238E27FC236}">
                  <a16:creationId xmlns="" xmlns:a16="http://schemas.microsoft.com/office/drawing/2014/main" id="{5BC6143F-8AFA-BF42-8751-D30B76069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391">
              <a:extLst>
                <a:ext uri="{FF2B5EF4-FFF2-40B4-BE49-F238E27FC236}">
                  <a16:creationId xmlns="" xmlns:a16="http://schemas.microsoft.com/office/drawing/2014/main" id="{82C52CC1-3AAB-454D-B79D-3712C3FC3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392">
              <a:extLst>
                <a:ext uri="{FF2B5EF4-FFF2-40B4-BE49-F238E27FC236}">
                  <a16:creationId xmlns="" xmlns:a16="http://schemas.microsoft.com/office/drawing/2014/main" id="{B857347D-8D91-7D48-ADBD-B2185150F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393">
              <a:extLst>
                <a:ext uri="{FF2B5EF4-FFF2-40B4-BE49-F238E27FC236}">
                  <a16:creationId xmlns="" xmlns:a16="http://schemas.microsoft.com/office/drawing/2014/main" id="{C254CADE-2D11-B84F-9CE5-881B5C6F2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394">
              <a:extLst>
                <a:ext uri="{FF2B5EF4-FFF2-40B4-BE49-F238E27FC236}">
                  <a16:creationId xmlns="" xmlns:a16="http://schemas.microsoft.com/office/drawing/2014/main" id="{A76AC181-358A-B740-AD96-750E0E403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395">
              <a:extLst>
                <a:ext uri="{FF2B5EF4-FFF2-40B4-BE49-F238E27FC236}">
                  <a16:creationId xmlns="" xmlns:a16="http://schemas.microsoft.com/office/drawing/2014/main" id="{A489F06D-827A-D741-B3C4-E7911EBF2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396">
              <a:extLst>
                <a:ext uri="{FF2B5EF4-FFF2-40B4-BE49-F238E27FC236}">
                  <a16:creationId xmlns="" xmlns:a16="http://schemas.microsoft.com/office/drawing/2014/main" id="{770E1F8D-6EC1-0849-ACFF-BD4369771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397">
              <a:extLst>
                <a:ext uri="{FF2B5EF4-FFF2-40B4-BE49-F238E27FC236}">
                  <a16:creationId xmlns="" xmlns:a16="http://schemas.microsoft.com/office/drawing/2014/main" id="{CEEEFD7A-BA88-2F40-BFC6-100969B89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398">
              <a:extLst>
                <a:ext uri="{FF2B5EF4-FFF2-40B4-BE49-F238E27FC236}">
                  <a16:creationId xmlns="" xmlns:a16="http://schemas.microsoft.com/office/drawing/2014/main" id="{628363CF-22FB-E94E-BC3A-AEBB2487F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399">
              <a:extLst>
                <a:ext uri="{FF2B5EF4-FFF2-40B4-BE49-F238E27FC236}">
                  <a16:creationId xmlns="" xmlns:a16="http://schemas.microsoft.com/office/drawing/2014/main" id="{FE96EA97-170A-7648-A3AC-CDA25743D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400">
              <a:extLst>
                <a:ext uri="{FF2B5EF4-FFF2-40B4-BE49-F238E27FC236}">
                  <a16:creationId xmlns="" xmlns:a16="http://schemas.microsoft.com/office/drawing/2014/main" id="{01886A61-046E-014E-AE54-27BEE7129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401">
              <a:extLst>
                <a:ext uri="{FF2B5EF4-FFF2-40B4-BE49-F238E27FC236}">
                  <a16:creationId xmlns="" xmlns:a16="http://schemas.microsoft.com/office/drawing/2014/main" id="{BDAFB357-7E39-D845-83A7-80FA61C21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402">
              <a:extLst>
                <a:ext uri="{FF2B5EF4-FFF2-40B4-BE49-F238E27FC236}">
                  <a16:creationId xmlns="" xmlns:a16="http://schemas.microsoft.com/office/drawing/2014/main" id="{3DE72558-C4B7-EF44-BFF0-CD87109B8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403">
              <a:extLst>
                <a:ext uri="{FF2B5EF4-FFF2-40B4-BE49-F238E27FC236}">
                  <a16:creationId xmlns="" xmlns:a16="http://schemas.microsoft.com/office/drawing/2014/main" id="{92D1DE90-A138-A642-BB78-323BF3302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404">
              <a:extLst>
                <a:ext uri="{FF2B5EF4-FFF2-40B4-BE49-F238E27FC236}">
                  <a16:creationId xmlns="" xmlns:a16="http://schemas.microsoft.com/office/drawing/2014/main" id="{A0F33A8A-0075-FC44-A73B-121A2B8AA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405">
              <a:extLst>
                <a:ext uri="{FF2B5EF4-FFF2-40B4-BE49-F238E27FC236}">
                  <a16:creationId xmlns="" xmlns:a16="http://schemas.microsoft.com/office/drawing/2014/main" id="{83DA1DA8-B719-494A-AFF3-452583A31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406">
              <a:extLst>
                <a:ext uri="{FF2B5EF4-FFF2-40B4-BE49-F238E27FC236}">
                  <a16:creationId xmlns="" xmlns:a16="http://schemas.microsoft.com/office/drawing/2014/main" id="{1AF6E2B2-CEC3-BF4E-985F-4BC71E772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407">
              <a:extLst>
                <a:ext uri="{FF2B5EF4-FFF2-40B4-BE49-F238E27FC236}">
                  <a16:creationId xmlns="" xmlns:a16="http://schemas.microsoft.com/office/drawing/2014/main" id="{514204DE-1305-7A4B-8132-59E815493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408">
              <a:extLst>
                <a:ext uri="{FF2B5EF4-FFF2-40B4-BE49-F238E27FC236}">
                  <a16:creationId xmlns="" xmlns:a16="http://schemas.microsoft.com/office/drawing/2014/main" id="{58248569-C49C-5F48-A1E9-5ACDDD775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409">
              <a:extLst>
                <a:ext uri="{FF2B5EF4-FFF2-40B4-BE49-F238E27FC236}">
                  <a16:creationId xmlns="" xmlns:a16="http://schemas.microsoft.com/office/drawing/2014/main" id="{BC0DDAB6-3130-3C40-BC83-B4A84C07A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410">
              <a:extLst>
                <a:ext uri="{FF2B5EF4-FFF2-40B4-BE49-F238E27FC236}">
                  <a16:creationId xmlns="" xmlns:a16="http://schemas.microsoft.com/office/drawing/2014/main" id="{BCE6DC05-50EC-7D4A-A40B-088363EED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411">
              <a:extLst>
                <a:ext uri="{FF2B5EF4-FFF2-40B4-BE49-F238E27FC236}">
                  <a16:creationId xmlns="" xmlns:a16="http://schemas.microsoft.com/office/drawing/2014/main" id="{E5E3243B-BEE4-7840-BBE6-621C2D0D9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412">
              <a:extLst>
                <a:ext uri="{FF2B5EF4-FFF2-40B4-BE49-F238E27FC236}">
                  <a16:creationId xmlns="" xmlns:a16="http://schemas.microsoft.com/office/drawing/2014/main" id="{F3F7D2E3-0AD9-A148-B626-A9E19F262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413">
              <a:extLst>
                <a:ext uri="{FF2B5EF4-FFF2-40B4-BE49-F238E27FC236}">
                  <a16:creationId xmlns="" xmlns:a16="http://schemas.microsoft.com/office/drawing/2014/main" id="{1E638E2F-DC23-304D-B645-1FE46FFFF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414">
              <a:extLst>
                <a:ext uri="{FF2B5EF4-FFF2-40B4-BE49-F238E27FC236}">
                  <a16:creationId xmlns="" xmlns:a16="http://schemas.microsoft.com/office/drawing/2014/main" id="{27CB1C0D-BFD0-8944-98DE-3D72FFA70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415">
              <a:extLst>
                <a:ext uri="{FF2B5EF4-FFF2-40B4-BE49-F238E27FC236}">
                  <a16:creationId xmlns="" xmlns:a16="http://schemas.microsoft.com/office/drawing/2014/main" id="{ACE6E976-A5FC-3F48-8D6B-AA3493B8D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416">
              <a:extLst>
                <a:ext uri="{FF2B5EF4-FFF2-40B4-BE49-F238E27FC236}">
                  <a16:creationId xmlns="" xmlns:a16="http://schemas.microsoft.com/office/drawing/2014/main" id="{24FA59F9-9B02-C749-9999-E245C745A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417">
              <a:extLst>
                <a:ext uri="{FF2B5EF4-FFF2-40B4-BE49-F238E27FC236}">
                  <a16:creationId xmlns="" xmlns:a16="http://schemas.microsoft.com/office/drawing/2014/main" id="{7C48F6AD-A802-8344-AE05-BF0768743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418">
              <a:extLst>
                <a:ext uri="{FF2B5EF4-FFF2-40B4-BE49-F238E27FC236}">
                  <a16:creationId xmlns="" xmlns:a16="http://schemas.microsoft.com/office/drawing/2014/main" id="{863FA6A6-FB33-9B4C-A263-0472D9EBF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419">
              <a:extLst>
                <a:ext uri="{FF2B5EF4-FFF2-40B4-BE49-F238E27FC236}">
                  <a16:creationId xmlns="" xmlns:a16="http://schemas.microsoft.com/office/drawing/2014/main" id="{BC51E559-2ED1-1B4A-917E-7A52115A8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420">
              <a:extLst>
                <a:ext uri="{FF2B5EF4-FFF2-40B4-BE49-F238E27FC236}">
                  <a16:creationId xmlns="" xmlns:a16="http://schemas.microsoft.com/office/drawing/2014/main" id="{864A01E6-2F2E-4944-AF25-F1EB0DA43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421">
              <a:extLst>
                <a:ext uri="{FF2B5EF4-FFF2-40B4-BE49-F238E27FC236}">
                  <a16:creationId xmlns="" xmlns:a16="http://schemas.microsoft.com/office/drawing/2014/main" id="{CD5B7933-61FE-334E-9C8A-C8F1E4B13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422">
              <a:extLst>
                <a:ext uri="{FF2B5EF4-FFF2-40B4-BE49-F238E27FC236}">
                  <a16:creationId xmlns="" xmlns:a16="http://schemas.microsoft.com/office/drawing/2014/main" id="{8F3B78B0-CC25-5D45-B6C2-694D4786E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423">
              <a:extLst>
                <a:ext uri="{FF2B5EF4-FFF2-40B4-BE49-F238E27FC236}">
                  <a16:creationId xmlns="" xmlns:a16="http://schemas.microsoft.com/office/drawing/2014/main" id="{0C5B2E36-5F0C-7947-B7B1-044BEAD95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424">
              <a:extLst>
                <a:ext uri="{FF2B5EF4-FFF2-40B4-BE49-F238E27FC236}">
                  <a16:creationId xmlns="" xmlns:a16="http://schemas.microsoft.com/office/drawing/2014/main" id="{33D3458B-74DD-F147-BD4E-102C92677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425">
              <a:extLst>
                <a:ext uri="{FF2B5EF4-FFF2-40B4-BE49-F238E27FC236}">
                  <a16:creationId xmlns="" xmlns:a16="http://schemas.microsoft.com/office/drawing/2014/main" id="{4197A102-162F-754E-AF7A-D5FE02250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426">
              <a:extLst>
                <a:ext uri="{FF2B5EF4-FFF2-40B4-BE49-F238E27FC236}">
                  <a16:creationId xmlns="" xmlns:a16="http://schemas.microsoft.com/office/drawing/2014/main" id="{B65E7F08-7BBD-1247-9369-17BF289D7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427">
              <a:extLst>
                <a:ext uri="{FF2B5EF4-FFF2-40B4-BE49-F238E27FC236}">
                  <a16:creationId xmlns="" xmlns:a16="http://schemas.microsoft.com/office/drawing/2014/main" id="{30AFA132-223C-7842-9F07-E7CD0F1C3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428">
              <a:extLst>
                <a:ext uri="{FF2B5EF4-FFF2-40B4-BE49-F238E27FC236}">
                  <a16:creationId xmlns="" xmlns:a16="http://schemas.microsoft.com/office/drawing/2014/main" id="{20FE72AC-91E3-2943-883C-4E89612F2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429">
              <a:extLst>
                <a:ext uri="{FF2B5EF4-FFF2-40B4-BE49-F238E27FC236}">
                  <a16:creationId xmlns="" xmlns:a16="http://schemas.microsoft.com/office/drawing/2014/main" id="{91D54AFD-2072-2249-9AA8-FB4A87FCC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430">
              <a:extLst>
                <a:ext uri="{FF2B5EF4-FFF2-40B4-BE49-F238E27FC236}">
                  <a16:creationId xmlns="" xmlns:a16="http://schemas.microsoft.com/office/drawing/2014/main" id="{5A726458-37A7-6A40-B854-EB5ACDDDE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431">
              <a:extLst>
                <a:ext uri="{FF2B5EF4-FFF2-40B4-BE49-F238E27FC236}">
                  <a16:creationId xmlns="" xmlns:a16="http://schemas.microsoft.com/office/drawing/2014/main" id="{0C6DD90F-F517-0A45-8C1B-9FB9C688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432">
              <a:extLst>
                <a:ext uri="{FF2B5EF4-FFF2-40B4-BE49-F238E27FC236}">
                  <a16:creationId xmlns="" xmlns:a16="http://schemas.microsoft.com/office/drawing/2014/main" id="{223041DA-83CD-4146-B6D4-0834AB575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433">
              <a:extLst>
                <a:ext uri="{FF2B5EF4-FFF2-40B4-BE49-F238E27FC236}">
                  <a16:creationId xmlns="" xmlns:a16="http://schemas.microsoft.com/office/drawing/2014/main" id="{01A7FB49-8A96-F24D-A45F-7AB733109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434">
              <a:extLst>
                <a:ext uri="{FF2B5EF4-FFF2-40B4-BE49-F238E27FC236}">
                  <a16:creationId xmlns="" xmlns:a16="http://schemas.microsoft.com/office/drawing/2014/main" id="{FA6B36BC-BB53-9547-BC3A-C3B8E3C0F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435">
              <a:extLst>
                <a:ext uri="{FF2B5EF4-FFF2-40B4-BE49-F238E27FC236}">
                  <a16:creationId xmlns="" xmlns:a16="http://schemas.microsoft.com/office/drawing/2014/main" id="{1B528679-E5E1-C249-BFB0-CE7A4BF08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436">
              <a:extLst>
                <a:ext uri="{FF2B5EF4-FFF2-40B4-BE49-F238E27FC236}">
                  <a16:creationId xmlns="" xmlns:a16="http://schemas.microsoft.com/office/drawing/2014/main" id="{534DF65B-6C8C-204D-BA4D-5637244C1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437">
              <a:extLst>
                <a:ext uri="{FF2B5EF4-FFF2-40B4-BE49-F238E27FC236}">
                  <a16:creationId xmlns="" xmlns:a16="http://schemas.microsoft.com/office/drawing/2014/main" id="{9F9DAE5C-27F0-D343-8AB0-7CA8CEDFB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438">
              <a:extLst>
                <a:ext uri="{FF2B5EF4-FFF2-40B4-BE49-F238E27FC236}">
                  <a16:creationId xmlns="" xmlns:a16="http://schemas.microsoft.com/office/drawing/2014/main" id="{1DC4BB43-BD39-3744-8D00-5BB3AC36F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439">
              <a:extLst>
                <a:ext uri="{FF2B5EF4-FFF2-40B4-BE49-F238E27FC236}">
                  <a16:creationId xmlns="" xmlns:a16="http://schemas.microsoft.com/office/drawing/2014/main" id="{F0FE91D9-39A3-0C4C-AF29-7AD4ACBCD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440">
              <a:extLst>
                <a:ext uri="{FF2B5EF4-FFF2-40B4-BE49-F238E27FC236}">
                  <a16:creationId xmlns="" xmlns:a16="http://schemas.microsoft.com/office/drawing/2014/main" id="{3F95746F-024B-3043-B50C-CA763827E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441">
              <a:extLst>
                <a:ext uri="{FF2B5EF4-FFF2-40B4-BE49-F238E27FC236}">
                  <a16:creationId xmlns="" xmlns:a16="http://schemas.microsoft.com/office/drawing/2014/main" id="{F26A7800-E796-EA42-AB5B-63696856A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442">
              <a:extLst>
                <a:ext uri="{FF2B5EF4-FFF2-40B4-BE49-F238E27FC236}">
                  <a16:creationId xmlns="" xmlns:a16="http://schemas.microsoft.com/office/drawing/2014/main" id="{3F1A8947-C4B0-DA4F-A25B-CD5C07DB5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443">
              <a:extLst>
                <a:ext uri="{FF2B5EF4-FFF2-40B4-BE49-F238E27FC236}">
                  <a16:creationId xmlns="" xmlns:a16="http://schemas.microsoft.com/office/drawing/2014/main" id="{AD3E5338-295C-734F-BB20-993BBA96A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444">
              <a:extLst>
                <a:ext uri="{FF2B5EF4-FFF2-40B4-BE49-F238E27FC236}">
                  <a16:creationId xmlns="" xmlns:a16="http://schemas.microsoft.com/office/drawing/2014/main" id="{DEE056A3-D84C-084F-B76F-8922B2AB0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445">
              <a:extLst>
                <a:ext uri="{FF2B5EF4-FFF2-40B4-BE49-F238E27FC236}">
                  <a16:creationId xmlns="" xmlns:a16="http://schemas.microsoft.com/office/drawing/2014/main" id="{F617B494-E9A3-BB41-A295-908D71CFD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446">
              <a:extLst>
                <a:ext uri="{FF2B5EF4-FFF2-40B4-BE49-F238E27FC236}">
                  <a16:creationId xmlns="" xmlns:a16="http://schemas.microsoft.com/office/drawing/2014/main" id="{E949AA3C-99DD-7B4C-B196-688BFEC08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447">
              <a:extLst>
                <a:ext uri="{FF2B5EF4-FFF2-40B4-BE49-F238E27FC236}">
                  <a16:creationId xmlns="" xmlns:a16="http://schemas.microsoft.com/office/drawing/2014/main" id="{CFE7A6F7-0EF5-DF41-B37E-E70742A0C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448">
              <a:extLst>
                <a:ext uri="{FF2B5EF4-FFF2-40B4-BE49-F238E27FC236}">
                  <a16:creationId xmlns="" xmlns:a16="http://schemas.microsoft.com/office/drawing/2014/main" id="{7E1F345B-DC0B-9345-BD1B-AA8FB38EC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449">
              <a:extLst>
                <a:ext uri="{FF2B5EF4-FFF2-40B4-BE49-F238E27FC236}">
                  <a16:creationId xmlns="" xmlns:a16="http://schemas.microsoft.com/office/drawing/2014/main" id="{1B5AB266-6A3B-6F4D-8D79-72DA902FC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450">
              <a:extLst>
                <a:ext uri="{FF2B5EF4-FFF2-40B4-BE49-F238E27FC236}">
                  <a16:creationId xmlns="" xmlns:a16="http://schemas.microsoft.com/office/drawing/2014/main" id="{A8B30AA3-FD34-3940-94DD-F204D382E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451">
              <a:extLst>
                <a:ext uri="{FF2B5EF4-FFF2-40B4-BE49-F238E27FC236}">
                  <a16:creationId xmlns="" xmlns:a16="http://schemas.microsoft.com/office/drawing/2014/main" id="{05D3CFD7-F51A-1A48-BD70-F9F292CD2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452">
              <a:extLst>
                <a:ext uri="{FF2B5EF4-FFF2-40B4-BE49-F238E27FC236}">
                  <a16:creationId xmlns="" xmlns:a16="http://schemas.microsoft.com/office/drawing/2014/main" id="{EF0BE4F0-6468-994A-86F3-FF486D3D1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453">
              <a:extLst>
                <a:ext uri="{FF2B5EF4-FFF2-40B4-BE49-F238E27FC236}">
                  <a16:creationId xmlns="" xmlns:a16="http://schemas.microsoft.com/office/drawing/2014/main" id="{09BCC9A1-A259-C24E-BE60-5EEF08E1A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454">
              <a:extLst>
                <a:ext uri="{FF2B5EF4-FFF2-40B4-BE49-F238E27FC236}">
                  <a16:creationId xmlns="" xmlns:a16="http://schemas.microsoft.com/office/drawing/2014/main" id="{6E8ED16E-06DA-EF49-990F-7AA6A6983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455">
              <a:extLst>
                <a:ext uri="{FF2B5EF4-FFF2-40B4-BE49-F238E27FC236}">
                  <a16:creationId xmlns="" xmlns:a16="http://schemas.microsoft.com/office/drawing/2014/main" id="{9FD270DC-183D-ED41-B116-C2AFDA39C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456">
              <a:extLst>
                <a:ext uri="{FF2B5EF4-FFF2-40B4-BE49-F238E27FC236}">
                  <a16:creationId xmlns="" xmlns:a16="http://schemas.microsoft.com/office/drawing/2014/main" id="{1366E9EC-FA53-1B4D-BF36-4F433A737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457">
              <a:extLst>
                <a:ext uri="{FF2B5EF4-FFF2-40B4-BE49-F238E27FC236}">
                  <a16:creationId xmlns="" xmlns:a16="http://schemas.microsoft.com/office/drawing/2014/main" id="{C41EB2BF-1D9F-6846-BF5B-A63DDCB3C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458">
              <a:extLst>
                <a:ext uri="{FF2B5EF4-FFF2-40B4-BE49-F238E27FC236}">
                  <a16:creationId xmlns="" xmlns:a16="http://schemas.microsoft.com/office/drawing/2014/main" id="{5F72130C-DE9A-A14F-8C65-5A2F7EC7C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459">
              <a:extLst>
                <a:ext uri="{FF2B5EF4-FFF2-40B4-BE49-F238E27FC236}">
                  <a16:creationId xmlns="" xmlns:a16="http://schemas.microsoft.com/office/drawing/2014/main" id="{DA6C0767-F1AB-B041-8A68-620D9144A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460">
              <a:extLst>
                <a:ext uri="{FF2B5EF4-FFF2-40B4-BE49-F238E27FC236}">
                  <a16:creationId xmlns="" xmlns:a16="http://schemas.microsoft.com/office/drawing/2014/main" id="{2973B632-E150-5343-A9AF-0583025AD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461">
              <a:extLst>
                <a:ext uri="{FF2B5EF4-FFF2-40B4-BE49-F238E27FC236}">
                  <a16:creationId xmlns="" xmlns:a16="http://schemas.microsoft.com/office/drawing/2014/main" id="{A6DD6415-199C-0940-B67D-560282848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462">
              <a:extLst>
                <a:ext uri="{FF2B5EF4-FFF2-40B4-BE49-F238E27FC236}">
                  <a16:creationId xmlns="" xmlns:a16="http://schemas.microsoft.com/office/drawing/2014/main" id="{BB6D8266-7D9C-BE4F-89C8-D2E876F71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463">
              <a:extLst>
                <a:ext uri="{FF2B5EF4-FFF2-40B4-BE49-F238E27FC236}">
                  <a16:creationId xmlns="" xmlns:a16="http://schemas.microsoft.com/office/drawing/2014/main" id="{F180D3FC-05CF-6D43-99A1-B4318D7F7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464">
              <a:extLst>
                <a:ext uri="{FF2B5EF4-FFF2-40B4-BE49-F238E27FC236}">
                  <a16:creationId xmlns="" xmlns:a16="http://schemas.microsoft.com/office/drawing/2014/main" id="{6B3626B5-17D6-DA42-8A8D-F4A173E80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465">
              <a:extLst>
                <a:ext uri="{FF2B5EF4-FFF2-40B4-BE49-F238E27FC236}">
                  <a16:creationId xmlns="" xmlns:a16="http://schemas.microsoft.com/office/drawing/2014/main" id="{093A85F6-7F0D-334D-B1BC-F47D0F91F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466">
              <a:extLst>
                <a:ext uri="{FF2B5EF4-FFF2-40B4-BE49-F238E27FC236}">
                  <a16:creationId xmlns="" xmlns:a16="http://schemas.microsoft.com/office/drawing/2014/main" id="{C3A493F0-ED05-814D-BE65-A30B2AB73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467">
              <a:extLst>
                <a:ext uri="{FF2B5EF4-FFF2-40B4-BE49-F238E27FC236}">
                  <a16:creationId xmlns="" xmlns:a16="http://schemas.microsoft.com/office/drawing/2014/main" id="{1267D276-C4B5-D04A-BE1C-426DE3D08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468">
              <a:extLst>
                <a:ext uri="{FF2B5EF4-FFF2-40B4-BE49-F238E27FC236}">
                  <a16:creationId xmlns="" xmlns:a16="http://schemas.microsoft.com/office/drawing/2014/main" id="{75CB57A9-A9E2-524D-A145-9F530A6F3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469">
              <a:extLst>
                <a:ext uri="{FF2B5EF4-FFF2-40B4-BE49-F238E27FC236}">
                  <a16:creationId xmlns="" xmlns:a16="http://schemas.microsoft.com/office/drawing/2014/main" id="{5A5BF537-156A-C94C-B6EB-BD6444DF8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470">
              <a:extLst>
                <a:ext uri="{FF2B5EF4-FFF2-40B4-BE49-F238E27FC236}">
                  <a16:creationId xmlns="" xmlns:a16="http://schemas.microsoft.com/office/drawing/2014/main" id="{40006B82-B898-7F41-938C-341AC4AFE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471">
              <a:extLst>
                <a:ext uri="{FF2B5EF4-FFF2-40B4-BE49-F238E27FC236}">
                  <a16:creationId xmlns="" xmlns:a16="http://schemas.microsoft.com/office/drawing/2014/main" id="{47C2B4DF-E932-3B47-9394-D2C229310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472">
              <a:extLst>
                <a:ext uri="{FF2B5EF4-FFF2-40B4-BE49-F238E27FC236}">
                  <a16:creationId xmlns="" xmlns:a16="http://schemas.microsoft.com/office/drawing/2014/main" id="{DA6D94C5-ADD7-1741-BF46-AF8B92AC6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73">
              <a:extLst>
                <a:ext uri="{FF2B5EF4-FFF2-40B4-BE49-F238E27FC236}">
                  <a16:creationId xmlns="" xmlns:a16="http://schemas.microsoft.com/office/drawing/2014/main" id="{D7D821B2-21F4-644C-A172-D294ED569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474">
              <a:extLst>
                <a:ext uri="{FF2B5EF4-FFF2-40B4-BE49-F238E27FC236}">
                  <a16:creationId xmlns="" xmlns:a16="http://schemas.microsoft.com/office/drawing/2014/main" id="{0B6F6B9A-270F-A547-A95B-16234BC72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475">
              <a:extLst>
                <a:ext uri="{FF2B5EF4-FFF2-40B4-BE49-F238E27FC236}">
                  <a16:creationId xmlns="" xmlns:a16="http://schemas.microsoft.com/office/drawing/2014/main" id="{B2233B84-C3A8-6449-9CB3-4E987F601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476">
              <a:extLst>
                <a:ext uri="{FF2B5EF4-FFF2-40B4-BE49-F238E27FC236}">
                  <a16:creationId xmlns="" xmlns:a16="http://schemas.microsoft.com/office/drawing/2014/main" id="{04EC1582-E047-B044-83BC-1251E03F9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477">
              <a:extLst>
                <a:ext uri="{FF2B5EF4-FFF2-40B4-BE49-F238E27FC236}">
                  <a16:creationId xmlns="" xmlns:a16="http://schemas.microsoft.com/office/drawing/2014/main" id="{3702006B-4A0C-FE4D-B22C-EF7E4B68A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478">
              <a:extLst>
                <a:ext uri="{FF2B5EF4-FFF2-40B4-BE49-F238E27FC236}">
                  <a16:creationId xmlns="" xmlns:a16="http://schemas.microsoft.com/office/drawing/2014/main" id="{003B28A9-6F0A-3648-A862-D8E155F6A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479">
              <a:extLst>
                <a:ext uri="{FF2B5EF4-FFF2-40B4-BE49-F238E27FC236}">
                  <a16:creationId xmlns="" xmlns:a16="http://schemas.microsoft.com/office/drawing/2014/main" id="{51B770A2-6ACA-974D-8A7F-1BA070830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480">
              <a:extLst>
                <a:ext uri="{FF2B5EF4-FFF2-40B4-BE49-F238E27FC236}">
                  <a16:creationId xmlns="" xmlns:a16="http://schemas.microsoft.com/office/drawing/2014/main" id="{2BD3831B-2522-4B48-884D-E232438AF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481">
              <a:extLst>
                <a:ext uri="{FF2B5EF4-FFF2-40B4-BE49-F238E27FC236}">
                  <a16:creationId xmlns="" xmlns:a16="http://schemas.microsoft.com/office/drawing/2014/main" id="{7A9B3BE0-40B3-F946-B343-F14635A71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482">
              <a:extLst>
                <a:ext uri="{FF2B5EF4-FFF2-40B4-BE49-F238E27FC236}">
                  <a16:creationId xmlns="" xmlns:a16="http://schemas.microsoft.com/office/drawing/2014/main" id="{6B3AF046-5C17-3B41-9244-AE5386D73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483">
              <a:extLst>
                <a:ext uri="{FF2B5EF4-FFF2-40B4-BE49-F238E27FC236}">
                  <a16:creationId xmlns="" xmlns:a16="http://schemas.microsoft.com/office/drawing/2014/main" id="{5FB845EE-D1E2-F64C-AD49-4478D4CC7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484">
              <a:extLst>
                <a:ext uri="{FF2B5EF4-FFF2-40B4-BE49-F238E27FC236}">
                  <a16:creationId xmlns="" xmlns:a16="http://schemas.microsoft.com/office/drawing/2014/main" id="{25EB1716-A739-5348-8C19-CDA9D2BAE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485">
              <a:extLst>
                <a:ext uri="{FF2B5EF4-FFF2-40B4-BE49-F238E27FC236}">
                  <a16:creationId xmlns="" xmlns:a16="http://schemas.microsoft.com/office/drawing/2014/main" id="{F8F959DA-3F8B-7943-BB84-87621A960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486">
              <a:extLst>
                <a:ext uri="{FF2B5EF4-FFF2-40B4-BE49-F238E27FC236}">
                  <a16:creationId xmlns="" xmlns:a16="http://schemas.microsoft.com/office/drawing/2014/main" id="{BF682FBE-AF29-E548-8505-028A0CC9E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487">
              <a:extLst>
                <a:ext uri="{FF2B5EF4-FFF2-40B4-BE49-F238E27FC236}">
                  <a16:creationId xmlns="" xmlns:a16="http://schemas.microsoft.com/office/drawing/2014/main" id="{C436AFC2-AE20-D44C-9D33-0C53408AB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488">
              <a:extLst>
                <a:ext uri="{FF2B5EF4-FFF2-40B4-BE49-F238E27FC236}">
                  <a16:creationId xmlns="" xmlns:a16="http://schemas.microsoft.com/office/drawing/2014/main" id="{5CB52D2E-FEEC-1240-B7B9-6DD85DCC7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489">
              <a:extLst>
                <a:ext uri="{FF2B5EF4-FFF2-40B4-BE49-F238E27FC236}">
                  <a16:creationId xmlns="" xmlns:a16="http://schemas.microsoft.com/office/drawing/2014/main" id="{C2ECB061-F553-3A45-91E6-361BC607E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490">
              <a:extLst>
                <a:ext uri="{FF2B5EF4-FFF2-40B4-BE49-F238E27FC236}">
                  <a16:creationId xmlns="" xmlns:a16="http://schemas.microsoft.com/office/drawing/2014/main" id="{FC79E8A6-5E55-2940-992F-474851A2B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491">
              <a:extLst>
                <a:ext uri="{FF2B5EF4-FFF2-40B4-BE49-F238E27FC236}">
                  <a16:creationId xmlns="" xmlns:a16="http://schemas.microsoft.com/office/drawing/2014/main" id="{AC6635BB-A0EC-8245-A561-AA91EF3DD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492">
              <a:extLst>
                <a:ext uri="{FF2B5EF4-FFF2-40B4-BE49-F238E27FC236}">
                  <a16:creationId xmlns="" xmlns:a16="http://schemas.microsoft.com/office/drawing/2014/main" id="{EB58E798-7C8C-9D42-AF74-C4652FBA7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493">
              <a:extLst>
                <a:ext uri="{FF2B5EF4-FFF2-40B4-BE49-F238E27FC236}">
                  <a16:creationId xmlns="" xmlns:a16="http://schemas.microsoft.com/office/drawing/2014/main" id="{384A2906-BA4C-5D4E-90A9-872AA4E6B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494">
              <a:extLst>
                <a:ext uri="{FF2B5EF4-FFF2-40B4-BE49-F238E27FC236}">
                  <a16:creationId xmlns="" xmlns:a16="http://schemas.microsoft.com/office/drawing/2014/main" id="{B07F0241-C4E8-E64E-99C4-A9A89EE4A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495">
              <a:extLst>
                <a:ext uri="{FF2B5EF4-FFF2-40B4-BE49-F238E27FC236}">
                  <a16:creationId xmlns="" xmlns:a16="http://schemas.microsoft.com/office/drawing/2014/main" id="{3D88BF58-B0C9-8747-AD51-148BCAC6F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496">
              <a:extLst>
                <a:ext uri="{FF2B5EF4-FFF2-40B4-BE49-F238E27FC236}">
                  <a16:creationId xmlns="" xmlns:a16="http://schemas.microsoft.com/office/drawing/2014/main" id="{1214F259-1935-2A46-8AC2-D9C9725A1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497">
              <a:extLst>
                <a:ext uri="{FF2B5EF4-FFF2-40B4-BE49-F238E27FC236}">
                  <a16:creationId xmlns="" xmlns:a16="http://schemas.microsoft.com/office/drawing/2014/main" id="{25948187-1EE6-BA46-869D-7A1767C70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498">
              <a:extLst>
                <a:ext uri="{FF2B5EF4-FFF2-40B4-BE49-F238E27FC236}">
                  <a16:creationId xmlns="" xmlns:a16="http://schemas.microsoft.com/office/drawing/2014/main" id="{E4745EEA-27AF-5F40-9A96-FAA5E6984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499">
              <a:extLst>
                <a:ext uri="{FF2B5EF4-FFF2-40B4-BE49-F238E27FC236}">
                  <a16:creationId xmlns="" xmlns:a16="http://schemas.microsoft.com/office/drawing/2014/main" id="{F538D100-5F58-CF4B-ADFA-27CB5B36B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500">
              <a:extLst>
                <a:ext uri="{FF2B5EF4-FFF2-40B4-BE49-F238E27FC236}">
                  <a16:creationId xmlns="" xmlns:a16="http://schemas.microsoft.com/office/drawing/2014/main" id="{84051FE8-71D5-7A45-B242-EA6D09BB3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501">
              <a:extLst>
                <a:ext uri="{FF2B5EF4-FFF2-40B4-BE49-F238E27FC236}">
                  <a16:creationId xmlns="" xmlns:a16="http://schemas.microsoft.com/office/drawing/2014/main" id="{90B54D70-89FB-8A4E-93B0-1450E1C86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502">
              <a:extLst>
                <a:ext uri="{FF2B5EF4-FFF2-40B4-BE49-F238E27FC236}">
                  <a16:creationId xmlns="" xmlns:a16="http://schemas.microsoft.com/office/drawing/2014/main" id="{975C0253-6611-9F43-B2CC-27B40058B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503">
              <a:extLst>
                <a:ext uri="{FF2B5EF4-FFF2-40B4-BE49-F238E27FC236}">
                  <a16:creationId xmlns="" xmlns:a16="http://schemas.microsoft.com/office/drawing/2014/main" id="{0C9C5919-6EBA-BF48-8965-5681C473C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504">
              <a:extLst>
                <a:ext uri="{FF2B5EF4-FFF2-40B4-BE49-F238E27FC236}">
                  <a16:creationId xmlns="" xmlns:a16="http://schemas.microsoft.com/office/drawing/2014/main" id="{09708D07-60B3-FD43-9138-C5BAEE23D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505">
              <a:extLst>
                <a:ext uri="{FF2B5EF4-FFF2-40B4-BE49-F238E27FC236}">
                  <a16:creationId xmlns="" xmlns:a16="http://schemas.microsoft.com/office/drawing/2014/main" id="{6C28B5FD-7A52-F444-A60A-E50D173F3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506">
              <a:extLst>
                <a:ext uri="{FF2B5EF4-FFF2-40B4-BE49-F238E27FC236}">
                  <a16:creationId xmlns="" xmlns:a16="http://schemas.microsoft.com/office/drawing/2014/main" id="{2EA1E8CA-46BA-1E41-ADFE-1ECE3C94F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507">
              <a:extLst>
                <a:ext uri="{FF2B5EF4-FFF2-40B4-BE49-F238E27FC236}">
                  <a16:creationId xmlns="" xmlns:a16="http://schemas.microsoft.com/office/drawing/2014/main" id="{CBBDB41F-8332-E14D-859E-77890D56C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508">
              <a:extLst>
                <a:ext uri="{FF2B5EF4-FFF2-40B4-BE49-F238E27FC236}">
                  <a16:creationId xmlns="" xmlns:a16="http://schemas.microsoft.com/office/drawing/2014/main" id="{3299012C-CFCE-FE48-9ADE-94D2A8508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509">
              <a:extLst>
                <a:ext uri="{FF2B5EF4-FFF2-40B4-BE49-F238E27FC236}">
                  <a16:creationId xmlns="" xmlns:a16="http://schemas.microsoft.com/office/drawing/2014/main" id="{A73341AE-790E-5D40-A437-5217EEA00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510">
              <a:extLst>
                <a:ext uri="{FF2B5EF4-FFF2-40B4-BE49-F238E27FC236}">
                  <a16:creationId xmlns="" xmlns:a16="http://schemas.microsoft.com/office/drawing/2014/main" id="{09CB1E61-4814-8348-BD9F-FAD90F6E1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511">
              <a:extLst>
                <a:ext uri="{FF2B5EF4-FFF2-40B4-BE49-F238E27FC236}">
                  <a16:creationId xmlns="" xmlns:a16="http://schemas.microsoft.com/office/drawing/2014/main" id="{69D77DE4-47B2-A948-83F0-D2D1DF72F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512">
              <a:extLst>
                <a:ext uri="{FF2B5EF4-FFF2-40B4-BE49-F238E27FC236}">
                  <a16:creationId xmlns="" xmlns:a16="http://schemas.microsoft.com/office/drawing/2014/main" id="{420C7C13-1652-D045-8FF8-54B253D01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513">
              <a:extLst>
                <a:ext uri="{FF2B5EF4-FFF2-40B4-BE49-F238E27FC236}">
                  <a16:creationId xmlns="" xmlns:a16="http://schemas.microsoft.com/office/drawing/2014/main" id="{0D6D9113-BA24-6F43-8F0B-09CC12BF3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514">
              <a:extLst>
                <a:ext uri="{FF2B5EF4-FFF2-40B4-BE49-F238E27FC236}">
                  <a16:creationId xmlns="" xmlns:a16="http://schemas.microsoft.com/office/drawing/2014/main" id="{CAB8D5ED-D490-3246-BF15-509E19D86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515">
              <a:extLst>
                <a:ext uri="{FF2B5EF4-FFF2-40B4-BE49-F238E27FC236}">
                  <a16:creationId xmlns="" xmlns:a16="http://schemas.microsoft.com/office/drawing/2014/main" id="{924E5E15-9F58-5D41-B5CC-8AA006C84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516">
              <a:extLst>
                <a:ext uri="{FF2B5EF4-FFF2-40B4-BE49-F238E27FC236}">
                  <a16:creationId xmlns="" xmlns:a16="http://schemas.microsoft.com/office/drawing/2014/main" id="{2E0C86C2-D9B0-7D41-949F-C9B512E10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517">
              <a:extLst>
                <a:ext uri="{FF2B5EF4-FFF2-40B4-BE49-F238E27FC236}">
                  <a16:creationId xmlns="" xmlns:a16="http://schemas.microsoft.com/office/drawing/2014/main" id="{97B51C93-B5C4-1C42-A6D5-205DD11F0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518">
              <a:extLst>
                <a:ext uri="{FF2B5EF4-FFF2-40B4-BE49-F238E27FC236}">
                  <a16:creationId xmlns="" xmlns:a16="http://schemas.microsoft.com/office/drawing/2014/main" id="{CA49764C-0BD8-CD47-B9EF-F466B4762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519">
              <a:extLst>
                <a:ext uri="{FF2B5EF4-FFF2-40B4-BE49-F238E27FC236}">
                  <a16:creationId xmlns="" xmlns:a16="http://schemas.microsoft.com/office/drawing/2014/main" id="{0CF6DDED-4EE3-584E-95D8-6385F43A4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520">
              <a:extLst>
                <a:ext uri="{FF2B5EF4-FFF2-40B4-BE49-F238E27FC236}">
                  <a16:creationId xmlns="" xmlns:a16="http://schemas.microsoft.com/office/drawing/2014/main" id="{79BDB8A5-CFBC-D741-B4E6-817B04C14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521">
              <a:extLst>
                <a:ext uri="{FF2B5EF4-FFF2-40B4-BE49-F238E27FC236}">
                  <a16:creationId xmlns="" xmlns:a16="http://schemas.microsoft.com/office/drawing/2014/main" id="{2EB34FFD-383C-3847-8D15-459BBC04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522">
              <a:extLst>
                <a:ext uri="{FF2B5EF4-FFF2-40B4-BE49-F238E27FC236}">
                  <a16:creationId xmlns="" xmlns:a16="http://schemas.microsoft.com/office/drawing/2014/main" id="{AB7E0E45-182D-E147-AB25-2396E650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523">
              <a:extLst>
                <a:ext uri="{FF2B5EF4-FFF2-40B4-BE49-F238E27FC236}">
                  <a16:creationId xmlns="" xmlns:a16="http://schemas.microsoft.com/office/drawing/2014/main" id="{670AFDDF-FF1F-674C-BFBA-E495C32A5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524">
              <a:extLst>
                <a:ext uri="{FF2B5EF4-FFF2-40B4-BE49-F238E27FC236}">
                  <a16:creationId xmlns="" xmlns:a16="http://schemas.microsoft.com/office/drawing/2014/main" id="{B46407A0-05B6-AB42-83D6-41CE31743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525">
              <a:extLst>
                <a:ext uri="{FF2B5EF4-FFF2-40B4-BE49-F238E27FC236}">
                  <a16:creationId xmlns="" xmlns:a16="http://schemas.microsoft.com/office/drawing/2014/main" id="{788CCA5F-19F3-5E4C-B50B-ADE5DA26F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526">
              <a:extLst>
                <a:ext uri="{FF2B5EF4-FFF2-40B4-BE49-F238E27FC236}">
                  <a16:creationId xmlns="" xmlns:a16="http://schemas.microsoft.com/office/drawing/2014/main" id="{83824A59-4D12-B349-9E64-92FB06A0D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527">
              <a:extLst>
                <a:ext uri="{FF2B5EF4-FFF2-40B4-BE49-F238E27FC236}">
                  <a16:creationId xmlns="" xmlns:a16="http://schemas.microsoft.com/office/drawing/2014/main" id="{34201E3F-C39A-064E-AB67-C647EF1F2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528">
              <a:extLst>
                <a:ext uri="{FF2B5EF4-FFF2-40B4-BE49-F238E27FC236}">
                  <a16:creationId xmlns="" xmlns:a16="http://schemas.microsoft.com/office/drawing/2014/main" id="{A8745D8D-CF67-B34C-9FFF-E010466D7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529">
              <a:extLst>
                <a:ext uri="{FF2B5EF4-FFF2-40B4-BE49-F238E27FC236}">
                  <a16:creationId xmlns="" xmlns:a16="http://schemas.microsoft.com/office/drawing/2014/main" id="{A04A9C83-C862-8741-8416-3A27B9089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Freeform 530">
              <a:extLst>
                <a:ext uri="{FF2B5EF4-FFF2-40B4-BE49-F238E27FC236}">
                  <a16:creationId xmlns="" xmlns:a16="http://schemas.microsoft.com/office/drawing/2014/main" id="{6EBFDDA0-9A60-A94D-8B37-22EC88945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Freeform 531">
              <a:extLst>
                <a:ext uri="{FF2B5EF4-FFF2-40B4-BE49-F238E27FC236}">
                  <a16:creationId xmlns="" xmlns:a16="http://schemas.microsoft.com/office/drawing/2014/main" id="{EE44ACF8-D461-164E-8777-BA6774E12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231881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9A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solidFill>
                <a:schemeClr val="bg1"/>
              </a:solidFill>
              <a:latin typeface="Calibri Regular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20CCDC-06FB-E241-952E-B13B2EFD0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9D5F912A-626C-8948-BA02-175F6952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14CC090-8F46-9F4B-A8D7-339BC2D37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="" xmlns:a16="http://schemas.microsoft.com/office/drawing/2014/main" id="{9D7E19E0-5FB0-7D4C-BC71-AC6339D31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68F9297-C136-A947-B82B-88BFA5B4BDE7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138AFAB-191A-BB47-BB43-552934D34841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#</a:t>
            </a:r>
            <a:r>
              <a:rPr lang="en-US" sz="1400" dirty="0" err="1">
                <a:solidFill>
                  <a:schemeClr val="bg1"/>
                </a:solidFill>
              </a:rPr>
              <a:t>UniversalHealth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14" name="Group 2">
            <a:extLst>
              <a:ext uri="{FF2B5EF4-FFF2-40B4-BE49-F238E27FC236}">
                <a16:creationId xmlns="" xmlns:a16="http://schemas.microsoft.com/office/drawing/2014/main" id="{7A4FC031-C4E7-794B-A2ED-1104A8A7F3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76522"/>
            <a:ext cx="4184650" cy="403225"/>
            <a:chOff x="2933700" y="3194050"/>
            <a:chExt cx="4184650" cy="403225"/>
          </a:xfrm>
          <a:solidFill>
            <a:schemeClr val="bg1"/>
          </a:solidFill>
        </p:grpSpPr>
        <p:sp>
          <p:nvSpPr>
            <p:cNvPr id="415" name="Freeform 383">
              <a:extLst>
                <a:ext uri="{FF2B5EF4-FFF2-40B4-BE49-F238E27FC236}">
                  <a16:creationId xmlns="" xmlns:a16="http://schemas.microsoft.com/office/drawing/2014/main" id="{F14BCE9D-8CFC-BF43-800C-4A5E7908F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3498850"/>
              <a:ext cx="53975" cy="68263"/>
            </a:xfrm>
            <a:custGeom>
              <a:avLst/>
              <a:gdLst>
                <a:gd name="T0" fmla="*/ 35865 w 152"/>
                <a:gd name="T1" fmla="*/ 52732 h 189"/>
                <a:gd name="T2" fmla="*/ 17045 w 152"/>
                <a:gd name="T3" fmla="*/ 52732 h 189"/>
                <a:gd name="T4" fmla="*/ 13139 w 152"/>
                <a:gd name="T5" fmla="*/ 67902 h 189"/>
                <a:gd name="T6" fmla="*/ 0 w 152"/>
                <a:gd name="T7" fmla="*/ 67902 h 189"/>
                <a:gd name="T8" fmla="*/ 19886 w 152"/>
                <a:gd name="T9" fmla="*/ 0 h 189"/>
                <a:gd name="T10" fmla="*/ 34800 w 152"/>
                <a:gd name="T11" fmla="*/ 0 h 189"/>
                <a:gd name="T12" fmla="*/ 53620 w 152"/>
                <a:gd name="T13" fmla="*/ 67902 h 189"/>
                <a:gd name="T14" fmla="*/ 39416 w 152"/>
                <a:gd name="T15" fmla="*/ 67902 h 189"/>
                <a:gd name="T16" fmla="*/ 35865 w 152"/>
                <a:gd name="T17" fmla="*/ 52732 h 189"/>
                <a:gd name="T18" fmla="*/ 26277 w 152"/>
                <a:gd name="T19" fmla="*/ 12280 h 189"/>
                <a:gd name="T20" fmla="*/ 26277 w 152"/>
                <a:gd name="T21" fmla="*/ 12280 h 189"/>
                <a:gd name="T22" fmla="*/ 18820 w 152"/>
                <a:gd name="T23" fmla="*/ 41175 h 189"/>
                <a:gd name="T24" fmla="*/ 31959 w 152"/>
                <a:gd name="T25" fmla="*/ 41175 h 189"/>
                <a:gd name="T26" fmla="*/ 26277 w 152"/>
                <a:gd name="T27" fmla="*/ 12280 h 1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2" h="189">
                  <a:moveTo>
                    <a:pt x="101" y="146"/>
                  </a:moveTo>
                  <a:lnTo>
                    <a:pt x="48" y="146"/>
                  </a:lnTo>
                  <a:lnTo>
                    <a:pt x="37" y="188"/>
                  </a:lnTo>
                  <a:lnTo>
                    <a:pt x="0" y="188"/>
                  </a:lnTo>
                  <a:lnTo>
                    <a:pt x="56" y="0"/>
                  </a:lnTo>
                  <a:lnTo>
                    <a:pt x="98" y="0"/>
                  </a:lnTo>
                  <a:lnTo>
                    <a:pt x="151" y="188"/>
                  </a:lnTo>
                  <a:lnTo>
                    <a:pt x="111" y="188"/>
                  </a:lnTo>
                  <a:lnTo>
                    <a:pt x="101" y="146"/>
                  </a:lnTo>
                  <a:close/>
                  <a:moveTo>
                    <a:pt x="74" y="34"/>
                  </a:moveTo>
                  <a:lnTo>
                    <a:pt x="74" y="34"/>
                  </a:lnTo>
                  <a:lnTo>
                    <a:pt x="53" y="114"/>
                  </a:lnTo>
                  <a:lnTo>
                    <a:pt x="90" y="114"/>
                  </a:lnTo>
                  <a:lnTo>
                    <a:pt x="74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384">
              <a:extLst>
                <a:ext uri="{FF2B5EF4-FFF2-40B4-BE49-F238E27FC236}">
                  <a16:creationId xmlns="" xmlns:a16="http://schemas.microsoft.com/office/drawing/2014/main" id="{72953A27-86FB-6142-96C3-77CAA4596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325" y="3516313"/>
              <a:ext cx="61913" cy="52387"/>
            </a:xfrm>
            <a:custGeom>
              <a:avLst/>
              <a:gdLst>
                <a:gd name="T0" fmla="*/ 47598 w 173"/>
                <a:gd name="T1" fmla="*/ 20373 h 144"/>
                <a:gd name="T2" fmla="*/ 42945 w 173"/>
                <a:gd name="T3" fmla="*/ 12369 h 144"/>
                <a:gd name="T4" fmla="*/ 37219 w 173"/>
                <a:gd name="T5" fmla="*/ 19281 h 144"/>
                <a:gd name="T6" fmla="*/ 37219 w 173"/>
                <a:gd name="T7" fmla="*/ 52023 h 144"/>
                <a:gd name="T8" fmla="*/ 23978 w 173"/>
                <a:gd name="T9" fmla="*/ 52023 h 144"/>
                <a:gd name="T10" fmla="*/ 23978 w 173"/>
                <a:gd name="T11" fmla="*/ 20373 h 144"/>
                <a:gd name="T12" fmla="*/ 18968 w 173"/>
                <a:gd name="T13" fmla="*/ 12369 h 144"/>
                <a:gd name="T14" fmla="*/ 13242 w 173"/>
                <a:gd name="T15" fmla="*/ 23283 h 144"/>
                <a:gd name="T16" fmla="*/ 13242 w 173"/>
                <a:gd name="T17" fmla="*/ 52023 h 144"/>
                <a:gd name="T18" fmla="*/ 0 w 173"/>
                <a:gd name="T19" fmla="*/ 52023 h 144"/>
                <a:gd name="T20" fmla="*/ 0 w 173"/>
                <a:gd name="T21" fmla="*/ 11642 h 144"/>
                <a:gd name="T22" fmla="*/ 0 w 173"/>
                <a:gd name="T23" fmla="*/ 1091 h 144"/>
                <a:gd name="T24" fmla="*/ 12526 w 173"/>
                <a:gd name="T25" fmla="*/ 1091 h 144"/>
                <a:gd name="T26" fmla="*/ 12526 w 173"/>
                <a:gd name="T27" fmla="*/ 9823 h 144"/>
                <a:gd name="T28" fmla="*/ 12526 w 173"/>
                <a:gd name="T29" fmla="*/ 9823 h 144"/>
                <a:gd name="T30" fmla="*/ 24694 w 173"/>
                <a:gd name="T31" fmla="*/ 0 h 144"/>
                <a:gd name="T32" fmla="*/ 36146 w 173"/>
                <a:gd name="T33" fmla="*/ 8731 h 144"/>
                <a:gd name="T34" fmla="*/ 48314 w 173"/>
                <a:gd name="T35" fmla="*/ 0 h 144"/>
                <a:gd name="T36" fmla="*/ 61555 w 173"/>
                <a:gd name="T37" fmla="*/ 18190 h 144"/>
                <a:gd name="T38" fmla="*/ 61555 w 173"/>
                <a:gd name="T39" fmla="*/ 52023 h 144"/>
                <a:gd name="T40" fmla="*/ 47598 w 173"/>
                <a:gd name="T41" fmla="*/ 52023 h 144"/>
                <a:gd name="T42" fmla="*/ 47598 w 173"/>
                <a:gd name="T43" fmla="*/ 20373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3" h="144">
                  <a:moveTo>
                    <a:pt x="133" y="56"/>
                  </a:moveTo>
                  <a:cubicBezTo>
                    <a:pt x="133" y="40"/>
                    <a:pt x="127" y="34"/>
                    <a:pt x="120" y="34"/>
                  </a:cubicBezTo>
                  <a:cubicBezTo>
                    <a:pt x="109" y="34"/>
                    <a:pt x="104" y="42"/>
                    <a:pt x="104" y="53"/>
                  </a:cubicBezTo>
                  <a:lnTo>
                    <a:pt x="104" y="143"/>
                  </a:lnTo>
                  <a:lnTo>
                    <a:pt x="67" y="143"/>
                  </a:lnTo>
                  <a:lnTo>
                    <a:pt x="67" y="56"/>
                  </a:lnTo>
                  <a:cubicBezTo>
                    <a:pt x="67" y="37"/>
                    <a:pt x="59" y="34"/>
                    <a:pt x="53" y="34"/>
                  </a:cubicBezTo>
                  <a:cubicBezTo>
                    <a:pt x="40" y="34"/>
                    <a:pt x="37" y="48"/>
                    <a:pt x="37" y="64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2"/>
                  </a:lnTo>
                  <a:cubicBezTo>
                    <a:pt x="0" y="19"/>
                    <a:pt x="0" y="11"/>
                    <a:pt x="0" y="3"/>
                  </a:cubicBezTo>
                  <a:lnTo>
                    <a:pt x="35" y="3"/>
                  </a:lnTo>
                  <a:cubicBezTo>
                    <a:pt x="35" y="8"/>
                    <a:pt x="35" y="16"/>
                    <a:pt x="35" y="27"/>
                  </a:cubicBezTo>
                  <a:cubicBezTo>
                    <a:pt x="40" y="11"/>
                    <a:pt x="51" y="0"/>
                    <a:pt x="69" y="0"/>
                  </a:cubicBezTo>
                  <a:cubicBezTo>
                    <a:pt x="88" y="0"/>
                    <a:pt x="96" y="11"/>
                    <a:pt x="101" y="24"/>
                  </a:cubicBezTo>
                  <a:cubicBezTo>
                    <a:pt x="106" y="11"/>
                    <a:pt x="114" y="0"/>
                    <a:pt x="135" y="0"/>
                  </a:cubicBezTo>
                  <a:cubicBezTo>
                    <a:pt x="162" y="0"/>
                    <a:pt x="172" y="24"/>
                    <a:pt x="172" y="50"/>
                  </a:cubicBezTo>
                  <a:lnTo>
                    <a:pt x="172" y="143"/>
                  </a:lnTo>
                  <a:lnTo>
                    <a:pt x="133" y="143"/>
                  </a:lnTo>
                  <a:lnTo>
                    <a:pt x="13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Freeform 385">
              <a:extLst>
                <a:ext uri="{FF2B5EF4-FFF2-40B4-BE49-F238E27FC236}">
                  <a16:creationId xmlns="" xmlns:a16="http://schemas.microsoft.com/office/drawing/2014/main" id="{3A6AFA7A-656D-8A44-A74A-3C91A0919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3516313"/>
              <a:ext cx="39688" cy="52387"/>
            </a:xfrm>
            <a:custGeom>
              <a:avLst/>
              <a:gdLst>
                <a:gd name="T0" fmla="*/ 39334 w 112"/>
                <a:gd name="T1" fmla="*/ 30292 h 147"/>
                <a:gd name="T2" fmla="*/ 13111 w 112"/>
                <a:gd name="T3" fmla="*/ 30292 h 147"/>
                <a:gd name="T4" fmla="*/ 24451 w 112"/>
                <a:gd name="T5" fmla="*/ 41696 h 147"/>
                <a:gd name="T6" fmla="*/ 36499 w 112"/>
                <a:gd name="T7" fmla="*/ 37776 h 147"/>
                <a:gd name="T8" fmla="*/ 36499 w 112"/>
                <a:gd name="T9" fmla="*/ 49180 h 147"/>
                <a:gd name="T10" fmla="*/ 22325 w 112"/>
                <a:gd name="T11" fmla="*/ 52031 h 147"/>
                <a:gd name="T12" fmla="*/ 0 w 112"/>
                <a:gd name="T13" fmla="*/ 25659 h 147"/>
                <a:gd name="T14" fmla="*/ 19490 w 112"/>
                <a:gd name="T15" fmla="*/ 0 h 147"/>
                <a:gd name="T16" fmla="*/ 39334 w 112"/>
                <a:gd name="T17" fmla="*/ 26372 h 147"/>
                <a:gd name="T18" fmla="*/ 39334 w 112"/>
                <a:gd name="T19" fmla="*/ 30292 h 147"/>
                <a:gd name="T20" fmla="*/ 26931 w 112"/>
                <a:gd name="T21" fmla="*/ 21739 h 147"/>
                <a:gd name="T22" fmla="*/ 20553 w 112"/>
                <a:gd name="T23" fmla="*/ 9622 h 147"/>
                <a:gd name="T24" fmla="*/ 13820 w 112"/>
                <a:gd name="T25" fmla="*/ 21739 h 147"/>
                <a:gd name="T26" fmla="*/ 26931 w 112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" h="147">
                  <a:moveTo>
                    <a:pt x="111" y="85"/>
                  </a:moveTo>
                  <a:lnTo>
                    <a:pt x="37" y="85"/>
                  </a:lnTo>
                  <a:cubicBezTo>
                    <a:pt x="37" y="101"/>
                    <a:pt x="47" y="117"/>
                    <a:pt x="69" y="117"/>
                  </a:cubicBezTo>
                  <a:cubicBezTo>
                    <a:pt x="82" y="117"/>
                    <a:pt x="95" y="111"/>
                    <a:pt x="103" y="106"/>
                  </a:cubicBezTo>
                  <a:lnTo>
                    <a:pt x="103" y="138"/>
                  </a:lnTo>
                  <a:cubicBezTo>
                    <a:pt x="90" y="143"/>
                    <a:pt x="76" y="146"/>
                    <a:pt x="63" y="146"/>
                  </a:cubicBezTo>
                  <a:cubicBezTo>
                    <a:pt x="18" y="146"/>
                    <a:pt x="0" y="117"/>
                    <a:pt x="0" y="72"/>
                  </a:cubicBezTo>
                  <a:cubicBezTo>
                    <a:pt x="0" y="34"/>
                    <a:pt x="18" y="0"/>
                    <a:pt x="55" y="0"/>
                  </a:cubicBezTo>
                  <a:cubicBezTo>
                    <a:pt x="66" y="0"/>
                    <a:pt x="111" y="0"/>
                    <a:pt x="111" y="74"/>
                  </a:cubicBezTo>
                  <a:lnTo>
                    <a:pt x="111" y="85"/>
                  </a:lnTo>
                  <a:close/>
                  <a:moveTo>
                    <a:pt x="76" y="61"/>
                  </a:moveTo>
                  <a:cubicBezTo>
                    <a:pt x="76" y="42"/>
                    <a:pt x="71" y="27"/>
                    <a:pt x="58" y="27"/>
                  </a:cubicBezTo>
                  <a:cubicBezTo>
                    <a:pt x="39" y="27"/>
                    <a:pt x="39" y="53"/>
                    <a:pt x="39" y="61"/>
                  </a:cubicBezTo>
                  <a:lnTo>
                    <a:pt x="76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Freeform 386">
              <a:extLst>
                <a:ext uri="{FF2B5EF4-FFF2-40B4-BE49-F238E27FC236}">
                  <a16:creationId xmlns="" xmlns:a16="http://schemas.microsoft.com/office/drawing/2014/main" id="{617B54D1-67D1-DB4A-9C93-C368DADD3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800" y="3516313"/>
              <a:ext cx="26988" cy="52387"/>
            </a:xfrm>
            <a:custGeom>
              <a:avLst/>
              <a:gdLst>
                <a:gd name="T0" fmla="*/ 0 w 75"/>
                <a:gd name="T1" fmla="*/ 10550 h 144"/>
                <a:gd name="T2" fmla="*/ 0 w 75"/>
                <a:gd name="T3" fmla="*/ 0 h 144"/>
                <a:gd name="T4" fmla="*/ 12594 w 75"/>
                <a:gd name="T5" fmla="*/ 0 h 144"/>
                <a:gd name="T6" fmla="*/ 12594 w 75"/>
                <a:gd name="T7" fmla="*/ 9459 h 144"/>
                <a:gd name="T8" fmla="*/ 12594 w 75"/>
                <a:gd name="T9" fmla="*/ 9459 h 144"/>
                <a:gd name="T10" fmla="*/ 24829 w 75"/>
                <a:gd name="T11" fmla="*/ 0 h 144"/>
                <a:gd name="T12" fmla="*/ 26628 w 75"/>
                <a:gd name="T13" fmla="*/ 0 h 144"/>
                <a:gd name="T14" fmla="*/ 26628 w 75"/>
                <a:gd name="T15" fmla="*/ 14188 h 144"/>
                <a:gd name="T16" fmla="*/ 21950 w 75"/>
                <a:gd name="T17" fmla="*/ 13461 h 144"/>
                <a:gd name="T18" fmla="*/ 13314 w 75"/>
                <a:gd name="T19" fmla="*/ 28740 h 144"/>
                <a:gd name="T20" fmla="*/ 13314 w 75"/>
                <a:gd name="T21" fmla="*/ 52023 h 144"/>
                <a:gd name="T22" fmla="*/ 0 w 75"/>
                <a:gd name="T23" fmla="*/ 52023 h 144"/>
                <a:gd name="T24" fmla="*/ 0 w 75"/>
                <a:gd name="T25" fmla="*/ 1055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44">
                  <a:moveTo>
                    <a:pt x="0" y="29"/>
                  </a:moveTo>
                  <a:cubicBezTo>
                    <a:pt x="0" y="16"/>
                    <a:pt x="0" y="8"/>
                    <a:pt x="0" y="0"/>
                  </a:cubicBezTo>
                  <a:lnTo>
                    <a:pt x="35" y="0"/>
                  </a:lnTo>
                  <a:cubicBezTo>
                    <a:pt x="35" y="8"/>
                    <a:pt x="35" y="16"/>
                    <a:pt x="35" y="26"/>
                  </a:cubicBezTo>
                  <a:cubicBezTo>
                    <a:pt x="42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69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Freeform 387">
              <a:extLst>
                <a:ext uri="{FF2B5EF4-FFF2-40B4-BE49-F238E27FC236}">
                  <a16:creationId xmlns="" xmlns:a16="http://schemas.microsoft.com/office/drawing/2014/main" id="{39EB7C5C-B3B5-8A48-88C6-CA7628EC5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5" y="3494088"/>
              <a:ext cx="14288" cy="73025"/>
            </a:xfrm>
            <a:custGeom>
              <a:avLst/>
              <a:gdLst>
                <a:gd name="T0" fmla="*/ 0 w 38"/>
                <a:gd name="T1" fmla="*/ 0 h 205"/>
                <a:gd name="T2" fmla="*/ 13912 w 38"/>
                <a:gd name="T3" fmla="*/ 0 h 205"/>
                <a:gd name="T4" fmla="*/ 13912 w 38"/>
                <a:gd name="T5" fmla="*/ 13180 h 205"/>
                <a:gd name="T6" fmla="*/ 0 w 38"/>
                <a:gd name="T7" fmla="*/ 13180 h 205"/>
                <a:gd name="T8" fmla="*/ 0 w 38"/>
                <a:gd name="T9" fmla="*/ 0 h 205"/>
                <a:gd name="T10" fmla="*/ 0 w 38"/>
                <a:gd name="T11" fmla="*/ 22798 h 205"/>
                <a:gd name="T12" fmla="*/ 13912 w 38"/>
                <a:gd name="T13" fmla="*/ 22798 h 205"/>
                <a:gd name="T14" fmla="*/ 13912 w 38"/>
                <a:gd name="T15" fmla="*/ 72669 h 205"/>
                <a:gd name="T16" fmla="*/ 0 w 38"/>
                <a:gd name="T17" fmla="*/ 72669 h 205"/>
                <a:gd name="T18" fmla="*/ 0 w 38"/>
                <a:gd name="T19" fmla="*/ 22798 h 2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5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4"/>
                  </a:lnTo>
                  <a:lnTo>
                    <a:pt x="0" y="204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Freeform 388">
              <a:extLst>
                <a:ext uri="{FF2B5EF4-FFF2-40B4-BE49-F238E27FC236}">
                  <a16:creationId xmlns="" xmlns:a16="http://schemas.microsoft.com/office/drawing/2014/main" id="{CB236C0F-32EC-5C47-814D-BCF8522E1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950" y="3516313"/>
              <a:ext cx="33338" cy="52387"/>
            </a:xfrm>
            <a:custGeom>
              <a:avLst/>
              <a:gdLst>
                <a:gd name="T0" fmla="*/ 32983 w 94"/>
                <a:gd name="T1" fmla="*/ 49892 h 147"/>
                <a:gd name="T2" fmla="*/ 20570 w 94"/>
                <a:gd name="T3" fmla="*/ 52031 h 147"/>
                <a:gd name="T4" fmla="*/ 0 w 94"/>
                <a:gd name="T5" fmla="*/ 26372 h 147"/>
                <a:gd name="T6" fmla="*/ 22698 w 94"/>
                <a:gd name="T7" fmla="*/ 0 h 147"/>
                <a:gd name="T8" fmla="*/ 32983 w 94"/>
                <a:gd name="T9" fmla="*/ 2851 h 147"/>
                <a:gd name="T10" fmla="*/ 31919 w 94"/>
                <a:gd name="T11" fmla="*/ 14255 h 147"/>
                <a:gd name="T12" fmla="*/ 24472 w 94"/>
                <a:gd name="T13" fmla="*/ 12117 h 147"/>
                <a:gd name="T14" fmla="*/ 14186 w 94"/>
                <a:gd name="T15" fmla="*/ 27441 h 147"/>
                <a:gd name="T16" fmla="*/ 25181 w 94"/>
                <a:gd name="T17" fmla="*/ 41696 h 147"/>
                <a:gd name="T18" fmla="*/ 32983 w 94"/>
                <a:gd name="T19" fmla="*/ 39558 h 147"/>
                <a:gd name="T20" fmla="*/ 32983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2" y="143"/>
                    <a:pt x="71" y="146"/>
                    <a:pt x="58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1" y="0"/>
                    <a:pt x="64" y="0"/>
                  </a:cubicBezTo>
                  <a:cubicBezTo>
                    <a:pt x="77" y="0"/>
                    <a:pt x="82" y="3"/>
                    <a:pt x="93" y="8"/>
                  </a:cubicBezTo>
                  <a:lnTo>
                    <a:pt x="90" y="40"/>
                  </a:lnTo>
                  <a:cubicBezTo>
                    <a:pt x="82" y="37"/>
                    <a:pt x="77" y="34"/>
                    <a:pt x="69" y="34"/>
                  </a:cubicBezTo>
                  <a:cubicBezTo>
                    <a:pt x="40" y="34"/>
                    <a:pt x="40" y="69"/>
                    <a:pt x="40" y="77"/>
                  </a:cubicBezTo>
                  <a:cubicBezTo>
                    <a:pt x="40" y="106"/>
                    <a:pt x="56" y="117"/>
                    <a:pt x="71" y="117"/>
                  </a:cubicBezTo>
                  <a:cubicBezTo>
                    <a:pt x="79" y="117"/>
                    <a:pt x="87" y="114"/>
                    <a:pt x="93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Freeform 389">
              <a:extLst>
                <a:ext uri="{FF2B5EF4-FFF2-40B4-BE49-F238E27FC236}">
                  <a16:creationId xmlns="" xmlns:a16="http://schemas.microsoft.com/office/drawing/2014/main" id="{73A3589E-6988-1F40-A949-C2F045CB8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0050" y="3516313"/>
              <a:ext cx="39688" cy="52387"/>
            </a:xfrm>
            <a:custGeom>
              <a:avLst/>
              <a:gdLst>
                <a:gd name="T0" fmla="*/ 5773 w 110"/>
                <a:gd name="T1" fmla="*/ 2851 h 147"/>
                <a:gd name="T2" fmla="*/ 20205 w 110"/>
                <a:gd name="T3" fmla="*/ 0 h 147"/>
                <a:gd name="T4" fmla="*/ 39327 w 110"/>
                <a:gd name="T5" fmla="*/ 18888 h 147"/>
                <a:gd name="T6" fmla="*/ 39327 w 110"/>
                <a:gd name="T7" fmla="*/ 36707 h 147"/>
                <a:gd name="T8" fmla="*/ 39327 w 110"/>
                <a:gd name="T9" fmla="*/ 50962 h 147"/>
                <a:gd name="T10" fmla="*/ 26699 w 110"/>
                <a:gd name="T11" fmla="*/ 50962 h 147"/>
                <a:gd name="T12" fmla="*/ 26699 w 110"/>
                <a:gd name="T13" fmla="*/ 44547 h 147"/>
                <a:gd name="T14" fmla="*/ 26699 w 110"/>
                <a:gd name="T15" fmla="*/ 44547 h 147"/>
                <a:gd name="T16" fmla="*/ 14432 w 110"/>
                <a:gd name="T17" fmla="*/ 52031 h 147"/>
                <a:gd name="T18" fmla="*/ 0 w 110"/>
                <a:gd name="T19" fmla="*/ 36707 h 147"/>
                <a:gd name="T20" fmla="*/ 22009 w 110"/>
                <a:gd name="T21" fmla="*/ 19957 h 147"/>
                <a:gd name="T22" fmla="*/ 25978 w 110"/>
                <a:gd name="T23" fmla="*/ 19957 h 147"/>
                <a:gd name="T24" fmla="*/ 17318 w 110"/>
                <a:gd name="T25" fmla="*/ 10335 h 147"/>
                <a:gd name="T26" fmla="*/ 4690 w 110"/>
                <a:gd name="T27" fmla="*/ 14968 h 147"/>
                <a:gd name="T28" fmla="*/ 5773 w 110"/>
                <a:gd name="T29" fmla="*/ 2851 h 147"/>
                <a:gd name="T30" fmla="*/ 27782 w 110"/>
                <a:gd name="T31" fmla="*/ 26372 h 147"/>
                <a:gd name="T32" fmla="*/ 13350 w 110"/>
                <a:gd name="T33" fmla="*/ 34925 h 147"/>
                <a:gd name="T34" fmla="*/ 19122 w 110"/>
                <a:gd name="T35" fmla="*/ 41696 h 147"/>
                <a:gd name="T36" fmla="*/ 27782 w 110"/>
                <a:gd name="T37" fmla="*/ 29223 h 147"/>
                <a:gd name="T38" fmla="*/ 27782 w 110"/>
                <a:gd name="T39" fmla="*/ 26372 h 1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10" h="147">
                  <a:moveTo>
                    <a:pt x="16" y="8"/>
                  </a:moveTo>
                  <a:cubicBezTo>
                    <a:pt x="27" y="5"/>
                    <a:pt x="43" y="0"/>
                    <a:pt x="56" y="0"/>
                  </a:cubicBezTo>
                  <a:cubicBezTo>
                    <a:pt x="101" y="0"/>
                    <a:pt x="109" y="21"/>
                    <a:pt x="109" y="53"/>
                  </a:cubicBezTo>
                  <a:lnTo>
                    <a:pt x="109" y="103"/>
                  </a:lnTo>
                  <a:cubicBezTo>
                    <a:pt x="109" y="125"/>
                    <a:pt x="109" y="132"/>
                    <a:pt x="109" y="143"/>
                  </a:cubicBezTo>
                  <a:lnTo>
                    <a:pt x="74" y="143"/>
                  </a:lnTo>
                  <a:lnTo>
                    <a:pt x="74" y="125"/>
                  </a:lnTo>
                  <a:cubicBezTo>
                    <a:pt x="72" y="132"/>
                    <a:pt x="58" y="146"/>
                    <a:pt x="40" y="146"/>
                  </a:cubicBezTo>
                  <a:cubicBezTo>
                    <a:pt x="16" y="146"/>
                    <a:pt x="0" y="130"/>
                    <a:pt x="0" y="103"/>
                  </a:cubicBezTo>
                  <a:cubicBezTo>
                    <a:pt x="0" y="56"/>
                    <a:pt x="48" y="56"/>
                    <a:pt x="61" y="56"/>
                  </a:cubicBezTo>
                  <a:lnTo>
                    <a:pt x="72" y="56"/>
                  </a:lnTo>
                  <a:cubicBezTo>
                    <a:pt x="72" y="29"/>
                    <a:pt x="53" y="29"/>
                    <a:pt x="48" y="29"/>
                  </a:cubicBezTo>
                  <a:cubicBezTo>
                    <a:pt x="37" y="29"/>
                    <a:pt x="27" y="32"/>
                    <a:pt x="13" y="42"/>
                  </a:cubicBezTo>
                  <a:lnTo>
                    <a:pt x="16" y="8"/>
                  </a:lnTo>
                  <a:close/>
                  <a:moveTo>
                    <a:pt x="77" y="74"/>
                  </a:moveTo>
                  <a:cubicBezTo>
                    <a:pt x="61" y="74"/>
                    <a:pt x="37" y="74"/>
                    <a:pt x="37" y="98"/>
                  </a:cubicBezTo>
                  <a:cubicBezTo>
                    <a:pt x="37" y="117"/>
                    <a:pt x="51" y="117"/>
                    <a:pt x="53" y="117"/>
                  </a:cubicBezTo>
                  <a:cubicBezTo>
                    <a:pt x="56" y="117"/>
                    <a:pt x="77" y="117"/>
                    <a:pt x="77" y="82"/>
                  </a:cubicBezTo>
                  <a:lnTo>
                    <a:pt x="77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Freeform 390">
              <a:extLst>
                <a:ext uri="{FF2B5EF4-FFF2-40B4-BE49-F238E27FC236}">
                  <a16:creationId xmlns="" xmlns:a16="http://schemas.microsoft.com/office/drawing/2014/main" id="{B35110E1-090D-D541-979C-6866A8F9D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6088" y="3516313"/>
              <a:ext cx="33337" cy="52387"/>
            </a:xfrm>
            <a:custGeom>
              <a:avLst/>
              <a:gdLst>
                <a:gd name="T0" fmla="*/ 30040 w 91"/>
                <a:gd name="T1" fmla="*/ 12369 h 144"/>
                <a:gd name="T2" fmla="*/ 18317 w 91"/>
                <a:gd name="T3" fmla="*/ 9459 h 144"/>
                <a:gd name="T4" fmla="*/ 13555 w 91"/>
                <a:gd name="T5" fmla="*/ 13461 h 144"/>
                <a:gd name="T6" fmla="*/ 23446 w 91"/>
                <a:gd name="T7" fmla="*/ 21100 h 144"/>
                <a:gd name="T8" fmla="*/ 32971 w 91"/>
                <a:gd name="T9" fmla="*/ 36380 h 144"/>
                <a:gd name="T10" fmla="*/ 16485 w 91"/>
                <a:gd name="T11" fmla="*/ 52023 h 144"/>
                <a:gd name="T12" fmla="*/ 1099 w 91"/>
                <a:gd name="T13" fmla="*/ 49113 h 144"/>
                <a:gd name="T14" fmla="*/ 1099 w 91"/>
                <a:gd name="T15" fmla="*/ 37471 h 144"/>
                <a:gd name="T16" fmla="*/ 12456 w 91"/>
                <a:gd name="T17" fmla="*/ 41473 h 144"/>
                <a:gd name="T18" fmla="*/ 19416 w 91"/>
                <a:gd name="T19" fmla="*/ 36380 h 144"/>
                <a:gd name="T20" fmla="*/ 9525 w 91"/>
                <a:gd name="T21" fmla="*/ 30559 h 144"/>
                <a:gd name="T22" fmla="*/ 0 w 91"/>
                <a:gd name="T23" fmla="*/ 15280 h 144"/>
                <a:gd name="T24" fmla="*/ 17584 w 91"/>
                <a:gd name="T25" fmla="*/ 0 h 144"/>
                <a:gd name="T26" fmla="*/ 30040 w 91"/>
                <a:gd name="T27" fmla="*/ 1819 h 144"/>
                <a:gd name="T28" fmla="*/ 30040 w 91"/>
                <a:gd name="T29" fmla="*/ 12369 h 1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4">
                  <a:moveTo>
                    <a:pt x="82" y="34"/>
                  </a:moveTo>
                  <a:cubicBezTo>
                    <a:pt x="71" y="29"/>
                    <a:pt x="64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4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3"/>
                    <a:pt x="45" y="143"/>
                  </a:cubicBezTo>
                  <a:cubicBezTo>
                    <a:pt x="34" y="143"/>
                    <a:pt x="16" y="140"/>
                    <a:pt x="3" y="135"/>
                  </a:cubicBezTo>
                  <a:lnTo>
                    <a:pt x="3" y="103"/>
                  </a:lnTo>
                  <a:cubicBezTo>
                    <a:pt x="11" y="108"/>
                    <a:pt x="24" y="114"/>
                    <a:pt x="34" y="114"/>
                  </a:cubicBezTo>
                  <a:cubicBezTo>
                    <a:pt x="53" y="114"/>
                    <a:pt x="53" y="105"/>
                    <a:pt x="53" y="100"/>
                  </a:cubicBezTo>
                  <a:cubicBezTo>
                    <a:pt x="53" y="94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1" y="0"/>
                    <a:pt x="48" y="0"/>
                  </a:cubicBezTo>
                  <a:cubicBezTo>
                    <a:pt x="64" y="0"/>
                    <a:pt x="77" y="2"/>
                    <a:pt x="82" y="5"/>
                  </a:cubicBezTo>
                  <a:lnTo>
                    <a:pt x="8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Freeform 391">
              <a:extLst>
                <a:ext uri="{FF2B5EF4-FFF2-40B4-BE49-F238E27FC236}">
                  <a16:creationId xmlns="" xmlns:a16="http://schemas.microsoft.com/office/drawing/2014/main" id="{8EC95A8C-1EA3-B140-84A0-414E55AA0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8100" y="3468688"/>
              <a:ext cx="730250" cy="6350"/>
            </a:xfrm>
            <a:custGeom>
              <a:avLst/>
              <a:gdLst>
                <a:gd name="T0" fmla="*/ 364945 w 2029"/>
                <a:gd name="T1" fmla="*/ 6016 h 19"/>
                <a:gd name="T2" fmla="*/ 0 w 2029"/>
                <a:gd name="T3" fmla="*/ 6016 h 19"/>
                <a:gd name="T4" fmla="*/ 0 w 2029"/>
                <a:gd name="T5" fmla="*/ 0 h 19"/>
                <a:gd name="T6" fmla="*/ 729890 w 2029"/>
                <a:gd name="T7" fmla="*/ 0 h 19"/>
                <a:gd name="T8" fmla="*/ 729890 w 2029"/>
                <a:gd name="T9" fmla="*/ 6016 h 19"/>
                <a:gd name="T10" fmla="*/ 364945 w 2029"/>
                <a:gd name="T11" fmla="*/ 6016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29" h="19">
                  <a:moveTo>
                    <a:pt x="1014" y="18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2028" y="0"/>
                  </a:lnTo>
                  <a:lnTo>
                    <a:pt x="2028" y="18"/>
                  </a:lnTo>
                  <a:lnTo>
                    <a:pt x="101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Freeform 392">
              <a:extLst>
                <a:ext uri="{FF2B5EF4-FFF2-40B4-BE49-F238E27FC236}">
                  <a16:creationId xmlns="" xmlns:a16="http://schemas.microsoft.com/office/drawing/2014/main" id="{93C991BB-4406-9440-AF42-38D00016B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2338" y="3219450"/>
              <a:ext cx="361950" cy="271463"/>
            </a:xfrm>
            <a:custGeom>
              <a:avLst/>
              <a:gdLst>
                <a:gd name="T0" fmla="*/ 66988 w 1005"/>
                <a:gd name="T1" fmla="*/ 205850 h 753"/>
                <a:gd name="T2" fmla="*/ 78152 w 1005"/>
                <a:gd name="T3" fmla="*/ 191791 h 753"/>
                <a:gd name="T4" fmla="*/ 303246 w 1005"/>
                <a:gd name="T5" fmla="*/ 161147 h 753"/>
                <a:gd name="T6" fmla="*/ 118489 w 1005"/>
                <a:gd name="T7" fmla="*/ 258485 h 753"/>
                <a:gd name="T8" fmla="*/ 244181 w 1005"/>
                <a:gd name="T9" fmla="*/ 258485 h 753"/>
                <a:gd name="T10" fmla="*/ 29532 w 1005"/>
                <a:gd name="T11" fmla="*/ 104908 h 753"/>
                <a:gd name="T12" fmla="*/ 310809 w 1005"/>
                <a:gd name="T13" fmla="*/ 73183 h 753"/>
                <a:gd name="T14" fmla="*/ 325215 w 1005"/>
                <a:gd name="T15" fmla="*/ 156461 h 753"/>
                <a:gd name="T16" fmla="*/ 191599 w 1005"/>
                <a:gd name="T17" fmla="*/ 44703 h 753"/>
                <a:gd name="T18" fmla="*/ 191599 w 1005"/>
                <a:gd name="T19" fmla="*/ 12257 h 753"/>
                <a:gd name="T20" fmla="*/ 126052 w 1005"/>
                <a:gd name="T21" fmla="*/ 60926 h 753"/>
                <a:gd name="T22" fmla="*/ 248143 w 1005"/>
                <a:gd name="T23" fmla="*/ 44703 h 753"/>
                <a:gd name="T24" fmla="*/ 238419 w 1005"/>
                <a:gd name="T25" fmla="*/ 56239 h 753"/>
                <a:gd name="T26" fmla="*/ 207806 w 1005"/>
                <a:gd name="T27" fmla="*/ 82917 h 753"/>
                <a:gd name="T28" fmla="*/ 195561 w 1005"/>
                <a:gd name="T29" fmla="*/ 91569 h 753"/>
                <a:gd name="T30" fmla="*/ 187998 w 1005"/>
                <a:gd name="T31" fmla="*/ 158263 h 753"/>
                <a:gd name="T32" fmla="*/ 116328 w 1005"/>
                <a:gd name="T33" fmla="*/ 182057 h 753"/>
                <a:gd name="T34" fmla="*/ 174672 w 1005"/>
                <a:gd name="T35" fmla="*/ 184220 h 753"/>
                <a:gd name="T36" fmla="*/ 169990 w 1005"/>
                <a:gd name="T37" fmla="*/ 130504 h 753"/>
                <a:gd name="T38" fmla="*/ 171791 w 1005"/>
                <a:gd name="T39" fmla="*/ 45785 h 753"/>
                <a:gd name="T40" fmla="*/ 126773 w 1005"/>
                <a:gd name="T41" fmla="*/ 59123 h 753"/>
                <a:gd name="T42" fmla="*/ 63026 w 1005"/>
                <a:gd name="T43" fmla="*/ 114281 h 753"/>
                <a:gd name="T44" fmla="*/ 207806 w 1005"/>
                <a:gd name="T45" fmla="*/ 82917 h 753"/>
                <a:gd name="T46" fmla="*/ 277675 w 1005"/>
                <a:gd name="T47" fmla="*/ 112479 h 753"/>
                <a:gd name="T48" fmla="*/ 244181 w 1005"/>
                <a:gd name="T49" fmla="*/ 62007 h 753"/>
                <a:gd name="T50" fmla="*/ 251744 w 1005"/>
                <a:gd name="T51" fmla="*/ 98058 h 753"/>
                <a:gd name="T52" fmla="*/ 248863 w 1005"/>
                <a:gd name="T53" fmla="*/ 78951 h 753"/>
                <a:gd name="T54" fmla="*/ 244181 w 1005"/>
                <a:gd name="T55" fmla="*/ 81114 h 753"/>
                <a:gd name="T56" fmla="*/ 235538 w 1005"/>
                <a:gd name="T57" fmla="*/ 105629 h 753"/>
                <a:gd name="T58" fmla="*/ 249944 w 1005"/>
                <a:gd name="T59" fmla="*/ 102024 h 753"/>
                <a:gd name="T60" fmla="*/ 211768 w 1005"/>
                <a:gd name="T61" fmla="*/ 93372 h 753"/>
                <a:gd name="T62" fmla="*/ 215729 w 1005"/>
                <a:gd name="T63" fmla="*/ 93372 h 753"/>
                <a:gd name="T64" fmla="*/ 216450 w 1005"/>
                <a:gd name="T65" fmla="*/ 151774 h 753"/>
                <a:gd name="T66" fmla="*/ 243101 w 1005"/>
                <a:gd name="T67" fmla="*/ 97337 h 753"/>
                <a:gd name="T68" fmla="*/ 234817 w 1005"/>
                <a:gd name="T69" fmla="*/ 92290 h 753"/>
                <a:gd name="T70" fmla="*/ 230856 w 1005"/>
                <a:gd name="T71" fmla="*/ 92290 h 753"/>
                <a:gd name="T72" fmla="*/ 225093 w 1005"/>
                <a:gd name="T73" fmla="*/ 154298 h 753"/>
                <a:gd name="T74" fmla="*/ 222212 w 1005"/>
                <a:gd name="T75" fmla="*/ 138075 h 753"/>
                <a:gd name="T76" fmla="*/ 237699 w 1005"/>
                <a:gd name="T77" fmla="*/ 128702 h 753"/>
                <a:gd name="T78" fmla="*/ 249944 w 1005"/>
                <a:gd name="T79" fmla="*/ 117165 h 753"/>
                <a:gd name="T80" fmla="*/ 229055 w 1005"/>
                <a:gd name="T81" fmla="*/ 182057 h 753"/>
                <a:gd name="T82" fmla="*/ 245262 w 1005"/>
                <a:gd name="T83" fmla="*/ 173405 h 753"/>
                <a:gd name="T84" fmla="*/ 254626 w 1005"/>
                <a:gd name="T85" fmla="*/ 117165 h 753"/>
                <a:gd name="T86" fmla="*/ 127853 w 1005"/>
                <a:gd name="T87" fmla="*/ 155379 h 753"/>
                <a:gd name="T88" fmla="*/ 120290 w 1005"/>
                <a:gd name="T89" fmla="*/ 117165 h 753"/>
                <a:gd name="T90" fmla="*/ 128933 w 1005"/>
                <a:gd name="T91" fmla="*/ 127620 h 753"/>
                <a:gd name="T92" fmla="*/ 145860 w 1005"/>
                <a:gd name="T93" fmla="*/ 146006 h 753"/>
                <a:gd name="T94" fmla="*/ 124972 w 1005"/>
                <a:gd name="T95" fmla="*/ 106711 h 753"/>
                <a:gd name="T96" fmla="*/ 148021 w 1005"/>
                <a:gd name="T97" fmla="*/ 127620 h 753"/>
                <a:gd name="T98" fmla="*/ 158466 w 1005"/>
                <a:gd name="T99" fmla="*/ 129783 h 753"/>
                <a:gd name="T100" fmla="*/ 136497 w 1005"/>
                <a:gd name="T101" fmla="*/ 93372 h 753"/>
                <a:gd name="T102" fmla="*/ 127853 w 1005"/>
                <a:gd name="T103" fmla="*/ 99140 h 753"/>
                <a:gd name="T104" fmla="*/ 118489 w 1005"/>
                <a:gd name="T105" fmla="*/ 174486 h 753"/>
                <a:gd name="T106" fmla="*/ 94359 w 1005"/>
                <a:gd name="T107" fmla="*/ 142040 h 753"/>
                <a:gd name="T108" fmla="*/ 78152 w 1005"/>
                <a:gd name="T109" fmla="*/ 138075 h 753"/>
                <a:gd name="T110" fmla="*/ 78152 w 1005"/>
                <a:gd name="T111" fmla="*/ 148890 h 753"/>
                <a:gd name="T112" fmla="*/ 89677 w 1005"/>
                <a:gd name="T113" fmla="*/ 157182 h 753"/>
                <a:gd name="T114" fmla="*/ 87876 w 1005"/>
                <a:gd name="T115" fmla="*/ 140959 h 753"/>
                <a:gd name="T116" fmla="*/ 237699 w 1005"/>
                <a:gd name="T117" fmla="*/ 30283 h 753"/>
                <a:gd name="T118" fmla="*/ 233737 w 1005"/>
                <a:gd name="T119" fmla="*/ 78951 h 753"/>
                <a:gd name="T120" fmla="*/ 83194 w 1005"/>
                <a:gd name="T121" fmla="*/ 164031 h 753"/>
                <a:gd name="T122" fmla="*/ 171791 w 1005"/>
                <a:gd name="T123" fmla="*/ 104908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05" h="753">
                  <a:moveTo>
                    <a:pt x="871" y="137"/>
                  </a:moveTo>
                  <a:cubicBezTo>
                    <a:pt x="858" y="74"/>
                    <a:pt x="808" y="23"/>
                    <a:pt x="747" y="10"/>
                  </a:cubicBezTo>
                  <a:cubicBezTo>
                    <a:pt x="779" y="31"/>
                    <a:pt x="787" y="60"/>
                    <a:pt x="803" y="82"/>
                  </a:cubicBezTo>
                  <a:cubicBezTo>
                    <a:pt x="821" y="103"/>
                    <a:pt x="853" y="116"/>
                    <a:pt x="871" y="137"/>
                  </a:cubicBezTo>
                  <a:close/>
                  <a:moveTo>
                    <a:pt x="217" y="92"/>
                  </a:moveTo>
                  <a:cubicBezTo>
                    <a:pt x="201" y="116"/>
                    <a:pt x="135" y="127"/>
                    <a:pt x="106" y="193"/>
                  </a:cubicBezTo>
                  <a:cubicBezTo>
                    <a:pt x="122" y="156"/>
                    <a:pt x="114" y="97"/>
                    <a:pt x="141" y="66"/>
                  </a:cubicBezTo>
                  <a:cubicBezTo>
                    <a:pt x="58" y="119"/>
                    <a:pt x="93" y="211"/>
                    <a:pt x="90" y="240"/>
                  </a:cubicBezTo>
                  <a:cubicBezTo>
                    <a:pt x="130" y="156"/>
                    <a:pt x="194" y="174"/>
                    <a:pt x="217" y="92"/>
                  </a:cubicBezTo>
                  <a:close/>
                  <a:moveTo>
                    <a:pt x="186" y="571"/>
                  </a:moveTo>
                  <a:cubicBezTo>
                    <a:pt x="151" y="534"/>
                    <a:pt x="74" y="524"/>
                    <a:pt x="45" y="466"/>
                  </a:cubicBezTo>
                  <a:cubicBezTo>
                    <a:pt x="85" y="609"/>
                    <a:pt x="183" y="579"/>
                    <a:pt x="228" y="609"/>
                  </a:cubicBezTo>
                  <a:cubicBezTo>
                    <a:pt x="188" y="558"/>
                    <a:pt x="220" y="526"/>
                    <a:pt x="164" y="444"/>
                  </a:cubicBezTo>
                  <a:cubicBezTo>
                    <a:pt x="172" y="479"/>
                    <a:pt x="151" y="526"/>
                    <a:pt x="186" y="571"/>
                  </a:cubicBezTo>
                  <a:close/>
                  <a:moveTo>
                    <a:pt x="138" y="352"/>
                  </a:moveTo>
                  <a:cubicBezTo>
                    <a:pt x="135" y="394"/>
                    <a:pt x="106" y="415"/>
                    <a:pt x="125" y="495"/>
                  </a:cubicBezTo>
                  <a:cubicBezTo>
                    <a:pt x="90" y="428"/>
                    <a:pt x="35" y="405"/>
                    <a:pt x="19" y="357"/>
                  </a:cubicBezTo>
                  <a:cubicBezTo>
                    <a:pt x="21" y="481"/>
                    <a:pt x="125" y="500"/>
                    <a:pt x="151" y="534"/>
                  </a:cubicBezTo>
                  <a:cubicBezTo>
                    <a:pt x="130" y="455"/>
                    <a:pt x="167" y="428"/>
                    <a:pt x="138" y="352"/>
                  </a:cubicBezTo>
                  <a:close/>
                  <a:moveTo>
                    <a:pt x="217" y="532"/>
                  </a:moveTo>
                  <a:cubicBezTo>
                    <a:pt x="236" y="558"/>
                    <a:pt x="217" y="593"/>
                    <a:pt x="276" y="646"/>
                  </a:cubicBezTo>
                  <a:cubicBezTo>
                    <a:pt x="220" y="614"/>
                    <a:pt x="141" y="627"/>
                    <a:pt x="103" y="585"/>
                  </a:cubicBezTo>
                  <a:cubicBezTo>
                    <a:pt x="164" y="701"/>
                    <a:pt x="281" y="654"/>
                    <a:pt x="313" y="669"/>
                  </a:cubicBezTo>
                  <a:cubicBezTo>
                    <a:pt x="281" y="630"/>
                    <a:pt x="302" y="606"/>
                    <a:pt x="217" y="532"/>
                  </a:cubicBezTo>
                  <a:close/>
                  <a:moveTo>
                    <a:pt x="789" y="529"/>
                  </a:moveTo>
                  <a:cubicBezTo>
                    <a:pt x="702" y="603"/>
                    <a:pt x="723" y="627"/>
                    <a:pt x="694" y="667"/>
                  </a:cubicBezTo>
                  <a:cubicBezTo>
                    <a:pt x="726" y="651"/>
                    <a:pt x="840" y="701"/>
                    <a:pt x="906" y="582"/>
                  </a:cubicBezTo>
                  <a:cubicBezTo>
                    <a:pt x="866" y="624"/>
                    <a:pt x="787" y="611"/>
                    <a:pt x="731" y="643"/>
                  </a:cubicBezTo>
                  <a:cubicBezTo>
                    <a:pt x="789" y="590"/>
                    <a:pt x="771" y="556"/>
                    <a:pt x="789" y="529"/>
                  </a:cubicBezTo>
                  <a:close/>
                  <a:moveTo>
                    <a:pt x="842" y="447"/>
                  </a:moveTo>
                  <a:cubicBezTo>
                    <a:pt x="787" y="526"/>
                    <a:pt x="818" y="561"/>
                    <a:pt x="781" y="611"/>
                  </a:cubicBezTo>
                  <a:cubicBezTo>
                    <a:pt x="826" y="579"/>
                    <a:pt x="927" y="609"/>
                    <a:pt x="964" y="468"/>
                  </a:cubicBezTo>
                  <a:cubicBezTo>
                    <a:pt x="932" y="524"/>
                    <a:pt x="856" y="534"/>
                    <a:pt x="821" y="574"/>
                  </a:cubicBezTo>
                  <a:cubicBezTo>
                    <a:pt x="856" y="529"/>
                    <a:pt x="834" y="479"/>
                    <a:pt x="842" y="447"/>
                  </a:cubicBezTo>
                  <a:close/>
                  <a:moveTo>
                    <a:pt x="588" y="662"/>
                  </a:moveTo>
                  <a:cubicBezTo>
                    <a:pt x="556" y="662"/>
                    <a:pt x="527" y="667"/>
                    <a:pt x="501" y="675"/>
                  </a:cubicBezTo>
                  <a:cubicBezTo>
                    <a:pt x="477" y="667"/>
                    <a:pt x="448" y="659"/>
                    <a:pt x="413" y="662"/>
                  </a:cubicBezTo>
                  <a:cubicBezTo>
                    <a:pt x="387" y="662"/>
                    <a:pt x="352" y="667"/>
                    <a:pt x="318" y="675"/>
                  </a:cubicBezTo>
                  <a:cubicBezTo>
                    <a:pt x="265" y="688"/>
                    <a:pt x="220" y="699"/>
                    <a:pt x="183" y="680"/>
                  </a:cubicBezTo>
                  <a:cubicBezTo>
                    <a:pt x="220" y="712"/>
                    <a:pt x="265" y="722"/>
                    <a:pt x="329" y="717"/>
                  </a:cubicBezTo>
                  <a:cubicBezTo>
                    <a:pt x="382" y="712"/>
                    <a:pt x="424" y="685"/>
                    <a:pt x="474" y="688"/>
                  </a:cubicBezTo>
                  <a:lnTo>
                    <a:pt x="477" y="688"/>
                  </a:lnTo>
                  <a:cubicBezTo>
                    <a:pt x="424" y="714"/>
                    <a:pt x="363" y="749"/>
                    <a:pt x="363" y="749"/>
                  </a:cubicBezTo>
                  <a:lnTo>
                    <a:pt x="387" y="752"/>
                  </a:lnTo>
                  <a:cubicBezTo>
                    <a:pt x="387" y="752"/>
                    <a:pt x="445" y="704"/>
                    <a:pt x="503" y="691"/>
                  </a:cubicBezTo>
                  <a:cubicBezTo>
                    <a:pt x="562" y="704"/>
                    <a:pt x="554" y="752"/>
                    <a:pt x="554" y="752"/>
                  </a:cubicBezTo>
                  <a:lnTo>
                    <a:pt x="577" y="749"/>
                  </a:lnTo>
                  <a:cubicBezTo>
                    <a:pt x="577" y="749"/>
                    <a:pt x="580" y="714"/>
                    <a:pt x="530" y="688"/>
                  </a:cubicBezTo>
                  <a:lnTo>
                    <a:pt x="532" y="688"/>
                  </a:lnTo>
                  <a:cubicBezTo>
                    <a:pt x="583" y="688"/>
                    <a:pt x="625" y="712"/>
                    <a:pt x="678" y="717"/>
                  </a:cubicBezTo>
                  <a:cubicBezTo>
                    <a:pt x="742" y="722"/>
                    <a:pt x="784" y="712"/>
                    <a:pt x="824" y="680"/>
                  </a:cubicBezTo>
                  <a:cubicBezTo>
                    <a:pt x="779" y="699"/>
                    <a:pt x="734" y="688"/>
                    <a:pt x="683" y="675"/>
                  </a:cubicBezTo>
                  <a:cubicBezTo>
                    <a:pt x="649" y="667"/>
                    <a:pt x="615" y="662"/>
                    <a:pt x="588" y="662"/>
                  </a:cubicBezTo>
                  <a:close/>
                  <a:moveTo>
                    <a:pt x="93" y="394"/>
                  </a:moveTo>
                  <a:cubicBezTo>
                    <a:pt x="74" y="323"/>
                    <a:pt x="32" y="293"/>
                    <a:pt x="32" y="248"/>
                  </a:cubicBezTo>
                  <a:cubicBezTo>
                    <a:pt x="3" y="370"/>
                    <a:pt x="82" y="383"/>
                    <a:pt x="103" y="434"/>
                  </a:cubicBezTo>
                  <a:cubicBezTo>
                    <a:pt x="98" y="362"/>
                    <a:pt x="146" y="349"/>
                    <a:pt x="143" y="264"/>
                  </a:cubicBezTo>
                  <a:cubicBezTo>
                    <a:pt x="122" y="304"/>
                    <a:pt x="88" y="312"/>
                    <a:pt x="93" y="394"/>
                  </a:cubicBezTo>
                  <a:close/>
                  <a:moveTo>
                    <a:pt x="141" y="201"/>
                  </a:moveTo>
                  <a:cubicBezTo>
                    <a:pt x="114" y="222"/>
                    <a:pt x="93" y="251"/>
                    <a:pt x="82" y="291"/>
                  </a:cubicBezTo>
                  <a:cubicBezTo>
                    <a:pt x="85" y="246"/>
                    <a:pt x="56" y="182"/>
                    <a:pt x="74" y="137"/>
                  </a:cubicBezTo>
                  <a:cubicBezTo>
                    <a:pt x="0" y="238"/>
                    <a:pt x="80" y="296"/>
                    <a:pt x="82" y="333"/>
                  </a:cubicBezTo>
                  <a:cubicBezTo>
                    <a:pt x="101" y="264"/>
                    <a:pt x="143" y="264"/>
                    <a:pt x="172" y="172"/>
                  </a:cubicBezTo>
                  <a:cubicBezTo>
                    <a:pt x="164" y="182"/>
                    <a:pt x="159" y="185"/>
                    <a:pt x="141" y="201"/>
                  </a:cubicBezTo>
                  <a:close/>
                  <a:moveTo>
                    <a:pt x="863" y="203"/>
                  </a:moveTo>
                  <a:cubicBezTo>
                    <a:pt x="842" y="188"/>
                    <a:pt x="840" y="182"/>
                    <a:pt x="832" y="174"/>
                  </a:cubicBezTo>
                  <a:cubicBezTo>
                    <a:pt x="861" y="267"/>
                    <a:pt x="903" y="267"/>
                    <a:pt x="922" y="336"/>
                  </a:cubicBezTo>
                  <a:cubicBezTo>
                    <a:pt x="924" y="299"/>
                    <a:pt x="1001" y="240"/>
                    <a:pt x="930" y="140"/>
                  </a:cubicBezTo>
                  <a:cubicBezTo>
                    <a:pt x="948" y="185"/>
                    <a:pt x="919" y="248"/>
                    <a:pt x="922" y="293"/>
                  </a:cubicBezTo>
                  <a:cubicBezTo>
                    <a:pt x="914" y="251"/>
                    <a:pt x="890" y="225"/>
                    <a:pt x="863" y="203"/>
                  </a:cubicBezTo>
                  <a:close/>
                  <a:moveTo>
                    <a:pt x="877" y="495"/>
                  </a:moveTo>
                  <a:cubicBezTo>
                    <a:pt x="898" y="415"/>
                    <a:pt x="866" y="394"/>
                    <a:pt x="863" y="352"/>
                  </a:cubicBezTo>
                  <a:cubicBezTo>
                    <a:pt x="834" y="428"/>
                    <a:pt x="874" y="455"/>
                    <a:pt x="850" y="534"/>
                  </a:cubicBezTo>
                  <a:cubicBezTo>
                    <a:pt x="879" y="500"/>
                    <a:pt x="983" y="481"/>
                    <a:pt x="983" y="357"/>
                  </a:cubicBezTo>
                  <a:cubicBezTo>
                    <a:pt x="967" y="402"/>
                    <a:pt x="911" y="428"/>
                    <a:pt x="877" y="495"/>
                  </a:cubicBezTo>
                  <a:close/>
                  <a:moveTo>
                    <a:pt x="903" y="434"/>
                  </a:moveTo>
                  <a:cubicBezTo>
                    <a:pt x="924" y="383"/>
                    <a:pt x="1004" y="368"/>
                    <a:pt x="975" y="248"/>
                  </a:cubicBezTo>
                  <a:cubicBezTo>
                    <a:pt x="975" y="293"/>
                    <a:pt x="932" y="323"/>
                    <a:pt x="914" y="394"/>
                  </a:cubicBezTo>
                  <a:cubicBezTo>
                    <a:pt x="916" y="315"/>
                    <a:pt x="882" y="304"/>
                    <a:pt x="861" y="264"/>
                  </a:cubicBezTo>
                  <a:cubicBezTo>
                    <a:pt x="856" y="346"/>
                    <a:pt x="906" y="362"/>
                    <a:pt x="903" y="434"/>
                  </a:cubicBezTo>
                  <a:close/>
                  <a:moveTo>
                    <a:pt x="252" y="10"/>
                  </a:moveTo>
                  <a:cubicBezTo>
                    <a:pt x="194" y="23"/>
                    <a:pt x="143" y="74"/>
                    <a:pt x="127" y="137"/>
                  </a:cubicBezTo>
                  <a:cubicBezTo>
                    <a:pt x="149" y="116"/>
                    <a:pt x="180" y="103"/>
                    <a:pt x="199" y="82"/>
                  </a:cubicBezTo>
                  <a:cubicBezTo>
                    <a:pt x="217" y="60"/>
                    <a:pt x="223" y="31"/>
                    <a:pt x="252" y="10"/>
                  </a:cubicBezTo>
                  <a:close/>
                  <a:moveTo>
                    <a:pt x="914" y="240"/>
                  </a:moveTo>
                  <a:cubicBezTo>
                    <a:pt x="908" y="211"/>
                    <a:pt x="943" y="119"/>
                    <a:pt x="863" y="63"/>
                  </a:cubicBezTo>
                  <a:cubicBezTo>
                    <a:pt x="890" y="95"/>
                    <a:pt x="882" y="153"/>
                    <a:pt x="898" y="190"/>
                  </a:cubicBezTo>
                  <a:cubicBezTo>
                    <a:pt x="869" y="127"/>
                    <a:pt x="800" y="116"/>
                    <a:pt x="787" y="92"/>
                  </a:cubicBezTo>
                  <a:cubicBezTo>
                    <a:pt x="813" y="174"/>
                    <a:pt x="874" y="156"/>
                    <a:pt x="914" y="240"/>
                  </a:cubicBezTo>
                  <a:close/>
                  <a:moveTo>
                    <a:pt x="532" y="124"/>
                  </a:moveTo>
                  <a:lnTo>
                    <a:pt x="532" y="135"/>
                  </a:lnTo>
                  <a:cubicBezTo>
                    <a:pt x="548" y="137"/>
                    <a:pt x="564" y="140"/>
                    <a:pt x="577" y="145"/>
                  </a:cubicBezTo>
                  <a:cubicBezTo>
                    <a:pt x="577" y="145"/>
                    <a:pt x="577" y="140"/>
                    <a:pt x="580" y="137"/>
                  </a:cubicBezTo>
                  <a:cubicBezTo>
                    <a:pt x="564" y="132"/>
                    <a:pt x="548" y="127"/>
                    <a:pt x="532" y="124"/>
                  </a:cubicBezTo>
                  <a:close/>
                  <a:moveTo>
                    <a:pt x="567" y="37"/>
                  </a:moveTo>
                  <a:lnTo>
                    <a:pt x="570" y="34"/>
                  </a:lnTo>
                  <a:lnTo>
                    <a:pt x="564" y="31"/>
                  </a:lnTo>
                  <a:lnTo>
                    <a:pt x="548" y="31"/>
                  </a:lnTo>
                  <a:lnTo>
                    <a:pt x="543" y="34"/>
                  </a:lnTo>
                  <a:lnTo>
                    <a:pt x="532" y="34"/>
                  </a:lnTo>
                  <a:lnTo>
                    <a:pt x="532" y="37"/>
                  </a:lnTo>
                  <a:cubicBezTo>
                    <a:pt x="538" y="37"/>
                    <a:pt x="546" y="37"/>
                    <a:pt x="548" y="39"/>
                  </a:cubicBezTo>
                  <a:lnTo>
                    <a:pt x="556" y="39"/>
                  </a:lnTo>
                  <a:lnTo>
                    <a:pt x="567" y="37"/>
                  </a:lnTo>
                  <a:close/>
                  <a:moveTo>
                    <a:pt x="527" y="368"/>
                  </a:moveTo>
                  <a:lnTo>
                    <a:pt x="527" y="386"/>
                  </a:lnTo>
                  <a:cubicBezTo>
                    <a:pt x="532" y="383"/>
                    <a:pt x="535" y="378"/>
                    <a:pt x="535" y="376"/>
                  </a:cubicBezTo>
                  <a:cubicBezTo>
                    <a:pt x="535" y="373"/>
                    <a:pt x="532" y="370"/>
                    <a:pt x="527" y="368"/>
                  </a:cubicBezTo>
                  <a:close/>
                  <a:moveTo>
                    <a:pt x="347" y="174"/>
                  </a:moveTo>
                  <a:cubicBezTo>
                    <a:pt x="347" y="172"/>
                    <a:pt x="347" y="172"/>
                    <a:pt x="350" y="169"/>
                  </a:cubicBezTo>
                  <a:lnTo>
                    <a:pt x="342" y="169"/>
                  </a:lnTo>
                  <a:lnTo>
                    <a:pt x="347" y="174"/>
                  </a:lnTo>
                  <a:close/>
                  <a:moveTo>
                    <a:pt x="837" y="317"/>
                  </a:moveTo>
                  <a:cubicBezTo>
                    <a:pt x="837" y="150"/>
                    <a:pt x="705" y="15"/>
                    <a:pt x="538" y="0"/>
                  </a:cubicBezTo>
                  <a:lnTo>
                    <a:pt x="538" y="2"/>
                  </a:lnTo>
                  <a:cubicBezTo>
                    <a:pt x="538" y="5"/>
                    <a:pt x="538" y="7"/>
                    <a:pt x="535" y="10"/>
                  </a:cubicBezTo>
                  <a:cubicBezTo>
                    <a:pt x="609" y="18"/>
                    <a:pt x="678" y="50"/>
                    <a:pt x="728" y="97"/>
                  </a:cubicBezTo>
                  <a:lnTo>
                    <a:pt x="691" y="132"/>
                  </a:lnTo>
                  <a:lnTo>
                    <a:pt x="694" y="127"/>
                  </a:lnTo>
                  <a:lnTo>
                    <a:pt x="689" y="124"/>
                  </a:lnTo>
                  <a:lnTo>
                    <a:pt x="681" y="124"/>
                  </a:lnTo>
                  <a:lnTo>
                    <a:pt x="683" y="119"/>
                  </a:lnTo>
                  <a:lnTo>
                    <a:pt x="678" y="105"/>
                  </a:lnTo>
                  <a:lnTo>
                    <a:pt x="670" y="95"/>
                  </a:lnTo>
                  <a:lnTo>
                    <a:pt x="641" y="79"/>
                  </a:lnTo>
                  <a:lnTo>
                    <a:pt x="638" y="82"/>
                  </a:lnTo>
                  <a:lnTo>
                    <a:pt x="633" y="84"/>
                  </a:lnTo>
                  <a:cubicBezTo>
                    <a:pt x="644" y="97"/>
                    <a:pt x="649" y="113"/>
                    <a:pt x="649" y="132"/>
                  </a:cubicBezTo>
                  <a:lnTo>
                    <a:pt x="649" y="137"/>
                  </a:lnTo>
                  <a:lnTo>
                    <a:pt x="662" y="156"/>
                  </a:lnTo>
                  <a:lnTo>
                    <a:pt x="654" y="158"/>
                  </a:lnTo>
                  <a:lnTo>
                    <a:pt x="660" y="164"/>
                  </a:lnTo>
                  <a:lnTo>
                    <a:pt x="646" y="177"/>
                  </a:lnTo>
                  <a:lnTo>
                    <a:pt x="641" y="169"/>
                  </a:lnTo>
                  <a:cubicBezTo>
                    <a:pt x="638" y="174"/>
                    <a:pt x="636" y="182"/>
                    <a:pt x="630" y="188"/>
                  </a:cubicBezTo>
                  <a:lnTo>
                    <a:pt x="633" y="190"/>
                  </a:lnTo>
                  <a:lnTo>
                    <a:pt x="593" y="227"/>
                  </a:lnTo>
                  <a:cubicBezTo>
                    <a:pt x="591" y="225"/>
                    <a:pt x="588" y="222"/>
                    <a:pt x="585" y="222"/>
                  </a:cubicBezTo>
                  <a:cubicBezTo>
                    <a:pt x="583" y="225"/>
                    <a:pt x="577" y="225"/>
                    <a:pt x="575" y="227"/>
                  </a:cubicBezTo>
                  <a:lnTo>
                    <a:pt x="577" y="230"/>
                  </a:lnTo>
                  <a:lnTo>
                    <a:pt x="580" y="233"/>
                  </a:lnTo>
                  <a:lnTo>
                    <a:pt x="564" y="248"/>
                  </a:lnTo>
                  <a:lnTo>
                    <a:pt x="564" y="246"/>
                  </a:lnTo>
                  <a:lnTo>
                    <a:pt x="548" y="248"/>
                  </a:lnTo>
                  <a:lnTo>
                    <a:pt x="546" y="251"/>
                  </a:lnTo>
                  <a:lnTo>
                    <a:pt x="543" y="251"/>
                  </a:lnTo>
                  <a:lnTo>
                    <a:pt x="554" y="243"/>
                  </a:lnTo>
                  <a:lnTo>
                    <a:pt x="551" y="240"/>
                  </a:lnTo>
                  <a:lnTo>
                    <a:pt x="540" y="254"/>
                  </a:lnTo>
                  <a:lnTo>
                    <a:pt x="543" y="254"/>
                  </a:lnTo>
                  <a:lnTo>
                    <a:pt x="543" y="259"/>
                  </a:lnTo>
                  <a:lnTo>
                    <a:pt x="546" y="259"/>
                  </a:lnTo>
                  <a:lnTo>
                    <a:pt x="546" y="264"/>
                  </a:lnTo>
                  <a:lnTo>
                    <a:pt x="540" y="264"/>
                  </a:lnTo>
                  <a:lnTo>
                    <a:pt x="535" y="264"/>
                  </a:lnTo>
                  <a:lnTo>
                    <a:pt x="522" y="256"/>
                  </a:lnTo>
                  <a:lnTo>
                    <a:pt x="522" y="312"/>
                  </a:lnTo>
                  <a:cubicBezTo>
                    <a:pt x="556" y="323"/>
                    <a:pt x="591" y="338"/>
                    <a:pt x="591" y="378"/>
                  </a:cubicBezTo>
                  <a:cubicBezTo>
                    <a:pt x="591" y="397"/>
                    <a:pt x="583" y="410"/>
                    <a:pt x="567" y="421"/>
                  </a:cubicBezTo>
                  <a:cubicBezTo>
                    <a:pt x="554" y="428"/>
                    <a:pt x="535" y="434"/>
                    <a:pt x="522" y="439"/>
                  </a:cubicBezTo>
                  <a:lnTo>
                    <a:pt x="522" y="468"/>
                  </a:lnTo>
                  <a:cubicBezTo>
                    <a:pt x="546" y="479"/>
                    <a:pt x="575" y="497"/>
                    <a:pt x="572" y="542"/>
                  </a:cubicBezTo>
                  <a:cubicBezTo>
                    <a:pt x="572" y="553"/>
                    <a:pt x="567" y="558"/>
                    <a:pt x="564" y="558"/>
                  </a:cubicBezTo>
                  <a:cubicBezTo>
                    <a:pt x="551" y="561"/>
                    <a:pt x="535" y="564"/>
                    <a:pt x="522" y="564"/>
                  </a:cubicBezTo>
                  <a:lnTo>
                    <a:pt x="522" y="574"/>
                  </a:lnTo>
                  <a:cubicBezTo>
                    <a:pt x="585" y="569"/>
                    <a:pt x="644" y="545"/>
                    <a:pt x="689" y="503"/>
                  </a:cubicBezTo>
                  <a:lnTo>
                    <a:pt x="728" y="540"/>
                  </a:lnTo>
                  <a:cubicBezTo>
                    <a:pt x="670" y="593"/>
                    <a:pt x="591" y="627"/>
                    <a:pt x="506" y="627"/>
                  </a:cubicBezTo>
                  <a:cubicBezTo>
                    <a:pt x="419" y="627"/>
                    <a:pt x="342" y="595"/>
                    <a:pt x="284" y="542"/>
                  </a:cubicBezTo>
                  <a:lnTo>
                    <a:pt x="323" y="505"/>
                  </a:lnTo>
                  <a:cubicBezTo>
                    <a:pt x="366" y="545"/>
                    <a:pt x="424" y="571"/>
                    <a:pt x="487" y="574"/>
                  </a:cubicBezTo>
                  <a:lnTo>
                    <a:pt x="487" y="564"/>
                  </a:lnTo>
                  <a:cubicBezTo>
                    <a:pt x="427" y="558"/>
                    <a:pt x="374" y="534"/>
                    <a:pt x="331" y="497"/>
                  </a:cubicBezTo>
                  <a:lnTo>
                    <a:pt x="342" y="487"/>
                  </a:lnTo>
                  <a:lnTo>
                    <a:pt x="355" y="489"/>
                  </a:lnTo>
                  <a:lnTo>
                    <a:pt x="363" y="481"/>
                  </a:lnTo>
                  <a:lnTo>
                    <a:pt x="382" y="481"/>
                  </a:lnTo>
                  <a:lnTo>
                    <a:pt x="384" y="476"/>
                  </a:lnTo>
                  <a:lnTo>
                    <a:pt x="384" y="474"/>
                  </a:lnTo>
                  <a:cubicBezTo>
                    <a:pt x="413" y="495"/>
                    <a:pt x="448" y="508"/>
                    <a:pt x="485" y="511"/>
                  </a:cubicBezTo>
                  <a:lnTo>
                    <a:pt x="485" y="500"/>
                  </a:lnTo>
                  <a:cubicBezTo>
                    <a:pt x="442" y="495"/>
                    <a:pt x="405" y="479"/>
                    <a:pt x="376" y="452"/>
                  </a:cubicBezTo>
                  <a:lnTo>
                    <a:pt x="416" y="415"/>
                  </a:lnTo>
                  <a:cubicBezTo>
                    <a:pt x="427" y="423"/>
                    <a:pt x="437" y="431"/>
                    <a:pt x="448" y="436"/>
                  </a:cubicBezTo>
                  <a:cubicBezTo>
                    <a:pt x="448" y="434"/>
                    <a:pt x="450" y="428"/>
                    <a:pt x="450" y="426"/>
                  </a:cubicBezTo>
                  <a:cubicBezTo>
                    <a:pt x="440" y="421"/>
                    <a:pt x="432" y="415"/>
                    <a:pt x="424" y="407"/>
                  </a:cubicBezTo>
                  <a:lnTo>
                    <a:pt x="464" y="370"/>
                  </a:lnTo>
                  <a:cubicBezTo>
                    <a:pt x="469" y="376"/>
                    <a:pt x="477" y="378"/>
                    <a:pt x="485" y="381"/>
                  </a:cubicBezTo>
                  <a:lnTo>
                    <a:pt x="485" y="370"/>
                  </a:lnTo>
                  <a:cubicBezTo>
                    <a:pt x="480" y="368"/>
                    <a:pt x="477" y="365"/>
                    <a:pt x="472" y="362"/>
                  </a:cubicBezTo>
                  <a:lnTo>
                    <a:pt x="482" y="352"/>
                  </a:lnTo>
                  <a:cubicBezTo>
                    <a:pt x="480" y="352"/>
                    <a:pt x="474" y="349"/>
                    <a:pt x="472" y="349"/>
                  </a:cubicBezTo>
                  <a:lnTo>
                    <a:pt x="464" y="357"/>
                  </a:lnTo>
                  <a:cubicBezTo>
                    <a:pt x="461" y="352"/>
                    <a:pt x="456" y="349"/>
                    <a:pt x="453" y="344"/>
                  </a:cubicBezTo>
                  <a:cubicBezTo>
                    <a:pt x="445" y="341"/>
                    <a:pt x="440" y="338"/>
                    <a:pt x="434" y="333"/>
                  </a:cubicBezTo>
                  <a:cubicBezTo>
                    <a:pt x="411" y="317"/>
                    <a:pt x="397" y="296"/>
                    <a:pt x="397" y="270"/>
                  </a:cubicBezTo>
                  <a:cubicBezTo>
                    <a:pt x="397" y="248"/>
                    <a:pt x="403" y="233"/>
                    <a:pt x="413" y="222"/>
                  </a:cubicBezTo>
                  <a:lnTo>
                    <a:pt x="374" y="185"/>
                  </a:lnTo>
                  <a:cubicBezTo>
                    <a:pt x="403" y="158"/>
                    <a:pt x="437" y="143"/>
                    <a:pt x="477" y="137"/>
                  </a:cubicBezTo>
                  <a:lnTo>
                    <a:pt x="477" y="127"/>
                  </a:lnTo>
                  <a:cubicBezTo>
                    <a:pt x="434" y="132"/>
                    <a:pt x="395" y="150"/>
                    <a:pt x="366" y="180"/>
                  </a:cubicBezTo>
                  <a:lnTo>
                    <a:pt x="360" y="174"/>
                  </a:lnTo>
                  <a:cubicBezTo>
                    <a:pt x="358" y="177"/>
                    <a:pt x="358" y="180"/>
                    <a:pt x="355" y="185"/>
                  </a:cubicBezTo>
                  <a:lnTo>
                    <a:pt x="360" y="188"/>
                  </a:lnTo>
                  <a:cubicBezTo>
                    <a:pt x="326" y="222"/>
                    <a:pt x="307" y="267"/>
                    <a:pt x="305" y="317"/>
                  </a:cubicBezTo>
                  <a:lnTo>
                    <a:pt x="249" y="317"/>
                  </a:lnTo>
                  <a:cubicBezTo>
                    <a:pt x="249" y="254"/>
                    <a:pt x="276" y="193"/>
                    <a:pt x="321" y="150"/>
                  </a:cubicBezTo>
                  <a:lnTo>
                    <a:pt x="339" y="166"/>
                  </a:lnTo>
                  <a:lnTo>
                    <a:pt x="342" y="166"/>
                  </a:lnTo>
                  <a:cubicBezTo>
                    <a:pt x="344" y="166"/>
                    <a:pt x="347" y="166"/>
                    <a:pt x="352" y="164"/>
                  </a:cubicBezTo>
                  <a:lnTo>
                    <a:pt x="331" y="143"/>
                  </a:lnTo>
                  <a:cubicBezTo>
                    <a:pt x="342" y="132"/>
                    <a:pt x="355" y="121"/>
                    <a:pt x="368" y="113"/>
                  </a:cubicBezTo>
                  <a:cubicBezTo>
                    <a:pt x="368" y="111"/>
                    <a:pt x="371" y="105"/>
                    <a:pt x="371" y="105"/>
                  </a:cubicBezTo>
                  <a:cubicBezTo>
                    <a:pt x="371" y="105"/>
                    <a:pt x="376" y="100"/>
                    <a:pt x="379" y="95"/>
                  </a:cubicBezTo>
                  <a:cubicBezTo>
                    <a:pt x="358" y="105"/>
                    <a:pt x="339" y="119"/>
                    <a:pt x="323" y="135"/>
                  </a:cubicBezTo>
                  <a:lnTo>
                    <a:pt x="284" y="97"/>
                  </a:lnTo>
                  <a:cubicBezTo>
                    <a:pt x="334" y="50"/>
                    <a:pt x="400" y="18"/>
                    <a:pt x="477" y="10"/>
                  </a:cubicBezTo>
                  <a:lnTo>
                    <a:pt x="477" y="7"/>
                  </a:lnTo>
                  <a:cubicBezTo>
                    <a:pt x="477" y="5"/>
                    <a:pt x="477" y="2"/>
                    <a:pt x="474" y="0"/>
                  </a:cubicBezTo>
                  <a:cubicBezTo>
                    <a:pt x="307" y="15"/>
                    <a:pt x="175" y="153"/>
                    <a:pt x="175" y="317"/>
                  </a:cubicBezTo>
                  <a:cubicBezTo>
                    <a:pt x="170" y="495"/>
                    <a:pt x="318" y="638"/>
                    <a:pt x="503" y="638"/>
                  </a:cubicBezTo>
                  <a:cubicBezTo>
                    <a:pt x="686" y="638"/>
                    <a:pt x="837" y="495"/>
                    <a:pt x="837" y="317"/>
                  </a:cubicBezTo>
                  <a:close/>
                  <a:moveTo>
                    <a:pt x="575" y="233"/>
                  </a:moveTo>
                  <a:lnTo>
                    <a:pt x="570" y="235"/>
                  </a:lnTo>
                  <a:lnTo>
                    <a:pt x="567" y="240"/>
                  </a:lnTo>
                  <a:lnTo>
                    <a:pt x="567" y="238"/>
                  </a:lnTo>
                  <a:lnTo>
                    <a:pt x="570" y="235"/>
                  </a:lnTo>
                  <a:lnTo>
                    <a:pt x="570" y="233"/>
                  </a:lnTo>
                  <a:lnTo>
                    <a:pt x="575" y="230"/>
                  </a:lnTo>
                  <a:lnTo>
                    <a:pt x="577" y="230"/>
                  </a:lnTo>
                  <a:lnTo>
                    <a:pt x="575" y="233"/>
                  </a:lnTo>
                  <a:close/>
                  <a:moveTo>
                    <a:pt x="564" y="238"/>
                  </a:moveTo>
                  <a:lnTo>
                    <a:pt x="556" y="240"/>
                  </a:lnTo>
                  <a:lnTo>
                    <a:pt x="559" y="243"/>
                  </a:lnTo>
                  <a:lnTo>
                    <a:pt x="564" y="240"/>
                  </a:lnTo>
                  <a:lnTo>
                    <a:pt x="567" y="240"/>
                  </a:lnTo>
                  <a:lnTo>
                    <a:pt x="564" y="238"/>
                  </a:lnTo>
                  <a:close/>
                  <a:moveTo>
                    <a:pt x="736" y="103"/>
                  </a:moveTo>
                  <a:cubicBezTo>
                    <a:pt x="792" y="158"/>
                    <a:pt x="824" y="233"/>
                    <a:pt x="826" y="312"/>
                  </a:cubicBezTo>
                  <a:lnTo>
                    <a:pt x="771" y="312"/>
                  </a:lnTo>
                  <a:cubicBezTo>
                    <a:pt x="771" y="272"/>
                    <a:pt x="760" y="233"/>
                    <a:pt x="742" y="201"/>
                  </a:cubicBezTo>
                  <a:lnTo>
                    <a:pt x="744" y="203"/>
                  </a:lnTo>
                  <a:lnTo>
                    <a:pt x="744" y="201"/>
                  </a:lnTo>
                  <a:lnTo>
                    <a:pt x="734" y="185"/>
                  </a:lnTo>
                  <a:lnTo>
                    <a:pt x="723" y="169"/>
                  </a:lnTo>
                  <a:lnTo>
                    <a:pt x="710" y="158"/>
                  </a:lnTo>
                  <a:lnTo>
                    <a:pt x="694" y="143"/>
                  </a:lnTo>
                  <a:lnTo>
                    <a:pt x="736" y="103"/>
                  </a:lnTo>
                  <a:close/>
                  <a:moveTo>
                    <a:pt x="665" y="172"/>
                  </a:moveTo>
                  <a:lnTo>
                    <a:pt x="678" y="172"/>
                  </a:lnTo>
                  <a:lnTo>
                    <a:pt x="681" y="174"/>
                  </a:lnTo>
                  <a:lnTo>
                    <a:pt x="678" y="180"/>
                  </a:lnTo>
                  <a:lnTo>
                    <a:pt x="697" y="190"/>
                  </a:lnTo>
                  <a:lnTo>
                    <a:pt x="699" y="190"/>
                  </a:lnTo>
                  <a:lnTo>
                    <a:pt x="723" y="217"/>
                  </a:lnTo>
                  <a:lnTo>
                    <a:pt x="734" y="214"/>
                  </a:lnTo>
                  <a:cubicBezTo>
                    <a:pt x="750" y="246"/>
                    <a:pt x="758" y="278"/>
                    <a:pt x="758" y="315"/>
                  </a:cubicBezTo>
                  <a:lnTo>
                    <a:pt x="702" y="315"/>
                  </a:lnTo>
                  <a:cubicBezTo>
                    <a:pt x="702" y="301"/>
                    <a:pt x="699" y="288"/>
                    <a:pt x="697" y="275"/>
                  </a:cubicBezTo>
                  <a:lnTo>
                    <a:pt x="699" y="272"/>
                  </a:lnTo>
                  <a:lnTo>
                    <a:pt x="702" y="256"/>
                  </a:lnTo>
                  <a:lnTo>
                    <a:pt x="699" y="238"/>
                  </a:lnTo>
                  <a:lnTo>
                    <a:pt x="694" y="217"/>
                  </a:lnTo>
                  <a:lnTo>
                    <a:pt x="678" y="195"/>
                  </a:lnTo>
                  <a:lnTo>
                    <a:pt x="681" y="198"/>
                  </a:lnTo>
                  <a:lnTo>
                    <a:pt x="683" y="195"/>
                  </a:lnTo>
                  <a:lnTo>
                    <a:pt x="670" y="188"/>
                  </a:lnTo>
                  <a:lnTo>
                    <a:pt x="670" y="190"/>
                  </a:lnTo>
                  <a:lnTo>
                    <a:pt x="683" y="206"/>
                  </a:lnTo>
                  <a:lnTo>
                    <a:pt x="691" y="219"/>
                  </a:lnTo>
                  <a:lnTo>
                    <a:pt x="697" y="233"/>
                  </a:lnTo>
                  <a:lnTo>
                    <a:pt x="699" y="240"/>
                  </a:lnTo>
                  <a:lnTo>
                    <a:pt x="702" y="256"/>
                  </a:lnTo>
                  <a:lnTo>
                    <a:pt x="697" y="256"/>
                  </a:lnTo>
                  <a:cubicBezTo>
                    <a:pt x="697" y="256"/>
                    <a:pt x="691" y="246"/>
                    <a:pt x="689" y="243"/>
                  </a:cubicBezTo>
                  <a:lnTo>
                    <a:pt x="691" y="240"/>
                  </a:lnTo>
                  <a:lnTo>
                    <a:pt x="686" y="235"/>
                  </a:lnTo>
                  <a:lnTo>
                    <a:pt x="686" y="230"/>
                  </a:lnTo>
                  <a:lnTo>
                    <a:pt x="683" y="225"/>
                  </a:lnTo>
                  <a:lnTo>
                    <a:pt x="678" y="225"/>
                  </a:lnTo>
                  <a:cubicBezTo>
                    <a:pt x="675" y="222"/>
                    <a:pt x="675" y="219"/>
                    <a:pt x="673" y="217"/>
                  </a:cubicBezTo>
                  <a:lnTo>
                    <a:pt x="675" y="214"/>
                  </a:lnTo>
                  <a:lnTo>
                    <a:pt x="673" y="211"/>
                  </a:lnTo>
                  <a:lnTo>
                    <a:pt x="668" y="214"/>
                  </a:lnTo>
                  <a:lnTo>
                    <a:pt x="670" y="206"/>
                  </a:lnTo>
                  <a:lnTo>
                    <a:pt x="668" y="203"/>
                  </a:lnTo>
                  <a:lnTo>
                    <a:pt x="665" y="209"/>
                  </a:lnTo>
                  <a:cubicBezTo>
                    <a:pt x="660" y="201"/>
                    <a:pt x="652" y="193"/>
                    <a:pt x="644" y="185"/>
                  </a:cubicBezTo>
                  <a:lnTo>
                    <a:pt x="665" y="172"/>
                  </a:lnTo>
                  <a:close/>
                  <a:moveTo>
                    <a:pt x="654" y="293"/>
                  </a:moveTo>
                  <a:lnTo>
                    <a:pt x="665" y="288"/>
                  </a:lnTo>
                  <a:lnTo>
                    <a:pt x="675" y="285"/>
                  </a:lnTo>
                  <a:lnTo>
                    <a:pt x="678" y="280"/>
                  </a:lnTo>
                  <a:lnTo>
                    <a:pt x="683" y="278"/>
                  </a:lnTo>
                  <a:lnTo>
                    <a:pt x="686" y="272"/>
                  </a:lnTo>
                  <a:lnTo>
                    <a:pt x="689" y="264"/>
                  </a:lnTo>
                  <a:cubicBezTo>
                    <a:pt x="689" y="267"/>
                    <a:pt x="691" y="270"/>
                    <a:pt x="691" y="272"/>
                  </a:cubicBezTo>
                  <a:lnTo>
                    <a:pt x="686" y="288"/>
                  </a:lnTo>
                  <a:lnTo>
                    <a:pt x="686" y="293"/>
                  </a:lnTo>
                  <a:lnTo>
                    <a:pt x="694" y="283"/>
                  </a:lnTo>
                  <a:cubicBezTo>
                    <a:pt x="697" y="291"/>
                    <a:pt x="697" y="301"/>
                    <a:pt x="697" y="309"/>
                  </a:cubicBezTo>
                  <a:lnTo>
                    <a:pt x="649" y="309"/>
                  </a:lnTo>
                  <a:lnTo>
                    <a:pt x="649" y="304"/>
                  </a:lnTo>
                  <a:lnTo>
                    <a:pt x="654" y="299"/>
                  </a:lnTo>
                  <a:lnTo>
                    <a:pt x="654" y="296"/>
                  </a:lnTo>
                  <a:lnTo>
                    <a:pt x="657" y="293"/>
                  </a:lnTo>
                  <a:lnTo>
                    <a:pt x="662" y="293"/>
                  </a:lnTo>
                  <a:lnTo>
                    <a:pt x="662" y="291"/>
                  </a:lnTo>
                  <a:lnTo>
                    <a:pt x="654" y="293"/>
                  </a:lnTo>
                  <a:close/>
                  <a:moveTo>
                    <a:pt x="588" y="259"/>
                  </a:moveTo>
                  <a:lnTo>
                    <a:pt x="593" y="259"/>
                  </a:lnTo>
                  <a:lnTo>
                    <a:pt x="588" y="256"/>
                  </a:lnTo>
                  <a:lnTo>
                    <a:pt x="591" y="246"/>
                  </a:lnTo>
                  <a:lnTo>
                    <a:pt x="596" y="240"/>
                  </a:lnTo>
                  <a:cubicBezTo>
                    <a:pt x="599" y="243"/>
                    <a:pt x="604" y="248"/>
                    <a:pt x="607" y="254"/>
                  </a:cubicBezTo>
                  <a:lnTo>
                    <a:pt x="604" y="259"/>
                  </a:lnTo>
                  <a:lnTo>
                    <a:pt x="599" y="256"/>
                  </a:lnTo>
                  <a:lnTo>
                    <a:pt x="593" y="256"/>
                  </a:lnTo>
                  <a:lnTo>
                    <a:pt x="596" y="259"/>
                  </a:lnTo>
                  <a:lnTo>
                    <a:pt x="599" y="259"/>
                  </a:lnTo>
                  <a:lnTo>
                    <a:pt x="596" y="264"/>
                  </a:lnTo>
                  <a:lnTo>
                    <a:pt x="593" y="262"/>
                  </a:lnTo>
                  <a:lnTo>
                    <a:pt x="588" y="259"/>
                  </a:lnTo>
                  <a:close/>
                  <a:moveTo>
                    <a:pt x="609" y="434"/>
                  </a:moveTo>
                  <a:lnTo>
                    <a:pt x="599" y="431"/>
                  </a:lnTo>
                  <a:lnTo>
                    <a:pt x="596" y="431"/>
                  </a:lnTo>
                  <a:lnTo>
                    <a:pt x="588" y="426"/>
                  </a:lnTo>
                  <a:lnTo>
                    <a:pt x="583" y="423"/>
                  </a:lnTo>
                  <a:lnTo>
                    <a:pt x="591" y="415"/>
                  </a:lnTo>
                  <a:lnTo>
                    <a:pt x="601" y="421"/>
                  </a:lnTo>
                  <a:lnTo>
                    <a:pt x="609" y="423"/>
                  </a:lnTo>
                  <a:lnTo>
                    <a:pt x="609" y="434"/>
                  </a:lnTo>
                  <a:close/>
                  <a:moveTo>
                    <a:pt x="644" y="193"/>
                  </a:moveTo>
                  <a:cubicBezTo>
                    <a:pt x="652" y="203"/>
                    <a:pt x="660" y="211"/>
                    <a:pt x="668" y="225"/>
                  </a:cubicBezTo>
                  <a:lnTo>
                    <a:pt x="662" y="225"/>
                  </a:lnTo>
                  <a:lnTo>
                    <a:pt x="662" y="233"/>
                  </a:lnTo>
                  <a:lnTo>
                    <a:pt x="675" y="240"/>
                  </a:lnTo>
                  <a:lnTo>
                    <a:pt x="683" y="264"/>
                  </a:lnTo>
                  <a:lnTo>
                    <a:pt x="681" y="267"/>
                  </a:lnTo>
                  <a:lnTo>
                    <a:pt x="675" y="270"/>
                  </a:lnTo>
                  <a:lnTo>
                    <a:pt x="675" y="278"/>
                  </a:lnTo>
                  <a:lnTo>
                    <a:pt x="673" y="280"/>
                  </a:lnTo>
                  <a:lnTo>
                    <a:pt x="670" y="283"/>
                  </a:lnTo>
                  <a:lnTo>
                    <a:pt x="668" y="283"/>
                  </a:lnTo>
                  <a:lnTo>
                    <a:pt x="662" y="283"/>
                  </a:lnTo>
                  <a:lnTo>
                    <a:pt x="665" y="278"/>
                  </a:lnTo>
                  <a:lnTo>
                    <a:pt x="668" y="267"/>
                  </a:lnTo>
                  <a:lnTo>
                    <a:pt x="670" y="264"/>
                  </a:lnTo>
                  <a:lnTo>
                    <a:pt x="660" y="254"/>
                  </a:lnTo>
                  <a:lnTo>
                    <a:pt x="652" y="256"/>
                  </a:lnTo>
                  <a:lnTo>
                    <a:pt x="649" y="264"/>
                  </a:lnTo>
                  <a:lnTo>
                    <a:pt x="644" y="270"/>
                  </a:lnTo>
                  <a:lnTo>
                    <a:pt x="638" y="264"/>
                  </a:lnTo>
                  <a:lnTo>
                    <a:pt x="636" y="259"/>
                  </a:lnTo>
                  <a:lnTo>
                    <a:pt x="638" y="256"/>
                  </a:lnTo>
                  <a:lnTo>
                    <a:pt x="641" y="259"/>
                  </a:lnTo>
                  <a:lnTo>
                    <a:pt x="644" y="259"/>
                  </a:lnTo>
                  <a:lnTo>
                    <a:pt x="644" y="254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38" y="256"/>
                  </a:lnTo>
                  <a:lnTo>
                    <a:pt x="625" y="243"/>
                  </a:lnTo>
                  <a:lnTo>
                    <a:pt x="620" y="240"/>
                  </a:lnTo>
                  <a:lnTo>
                    <a:pt x="622" y="238"/>
                  </a:lnTo>
                  <a:lnTo>
                    <a:pt x="617" y="238"/>
                  </a:lnTo>
                  <a:lnTo>
                    <a:pt x="620" y="240"/>
                  </a:lnTo>
                  <a:lnTo>
                    <a:pt x="615" y="240"/>
                  </a:lnTo>
                  <a:cubicBezTo>
                    <a:pt x="612" y="240"/>
                    <a:pt x="609" y="235"/>
                    <a:pt x="604" y="230"/>
                  </a:cubicBezTo>
                  <a:lnTo>
                    <a:pt x="644" y="193"/>
                  </a:lnTo>
                  <a:close/>
                  <a:moveTo>
                    <a:pt x="625" y="428"/>
                  </a:moveTo>
                  <a:lnTo>
                    <a:pt x="620" y="423"/>
                  </a:lnTo>
                  <a:lnTo>
                    <a:pt x="625" y="418"/>
                  </a:lnTo>
                  <a:lnTo>
                    <a:pt x="630" y="407"/>
                  </a:lnTo>
                  <a:lnTo>
                    <a:pt x="628" y="405"/>
                  </a:lnTo>
                  <a:lnTo>
                    <a:pt x="630" y="397"/>
                  </a:lnTo>
                  <a:lnTo>
                    <a:pt x="630" y="391"/>
                  </a:lnTo>
                  <a:lnTo>
                    <a:pt x="628" y="383"/>
                  </a:lnTo>
                  <a:lnTo>
                    <a:pt x="622" y="381"/>
                  </a:lnTo>
                  <a:lnTo>
                    <a:pt x="620" y="383"/>
                  </a:lnTo>
                  <a:lnTo>
                    <a:pt x="617" y="383"/>
                  </a:lnTo>
                  <a:cubicBezTo>
                    <a:pt x="622" y="378"/>
                    <a:pt x="625" y="370"/>
                    <a:pt x="628" y="365"/>
                  </a:cubicBezTo>
                  <a:lnTo>
                    <a:pt x="633" y="362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1" y="360"/>
                  </a:lnTo>
                  <a:lnTo>
                    <a:pt x="638" y="357"/>
                  </a:lnTo>
                  <a:lnTo>
                    <a:pt x="641" y="357"/>
                  </a:lnTo>
                  <a:lnTo>
                    <a:pt x="646" y="360"/>
                  </a:lnTo>
                  <a:lnTo>
                    <a:pt x="654" y="360"/>
                  </a:lnTo>
                  <a:lnTo>
                    <a:pt x="660" y="357"/>
                  </a:lnTo>
                  <a:lnTo>
                    <a:pt x="673" y="354"/>
                  </a:lnTo>
                  <a:lnTo>
                    <a:pt x="670" y="349"/>
                  </a:lnTo>
                  <a:lnTo>
                    <a:pt x="670" y="344"/>
                  </a:lnTo>
                  <a:lnTo>
                    <a:pt x="678" y="346"/>
                  </a:lnTo>
                  <a:lnTo>
                    <a:pt x="681" y="344"/>
                  </a:lnTo>
                  <a:lnTo>
                    <a:pt x="678" y="338"/>
                  </a:lnTo>
                  <a:lnTo>
                    <a:pt x="670" y="341"/>
                  </a:lnTo>
                  <a:lnTo>
                    <a:pt x="660" y="338"/>
                  </a:lnTo>
                  <a:lnTo>
                    <a:pt x="652" y="325"/>
                  </a:lnTo>
                  <a:lnTo>
                    <a:pt x="694" y="325"/>
                  </a:lnTo>
                  <a:cubicBezTo>
                    <a:pt x="691" y="370"/>
                    <a:pt x="673" y="413"/>
                    <a:pt x="641" y="444"/>
                  </a:cubicBezTo>
                  <a:lnTo>
                    <a:pt x="636" y="439"/>
                  </a:lnTo>
                  <a:lnTo>
                    <a:pt x="638" y="431"/>
                  </a:lnTo>
                  <a:lnTo>
                    <a:pt x="633" y="415"/>
                  </a:lnTo>
                  <a:lnTo>
                    <a:pt x="625" y="428"/>
                  </a:lnTo>
                  <a:close/>
                  <a:moveTo>
                    <a:pt x="636" y="521"/>
                  </a:moveTo>
                  <a:lnTo>
                    <a:pt x="633" y="516"/>
                  </a:lnTo>
                  <a:lnTo>
                    <a:pt x="641" y="511"/>
                  </a:lnTo>
                  <a:lnTo>
                    <a:pt x="641" y="508"/>
                  </a:lnTo>
                  <a:lnTo>
                    <a:pt x="636" y="505"/>
                  </a:lnTo>
                  <a:lnTo>
                    <a:pt x="641" y="495"/>
                  </a:lnTo>
                  <a:lnTo>
                    <a:pt x="649" y="484"/>
                  </a:lnTo>
                  <a:lnTo>
                    <a:pt x="641" y="476"/>
                  </a:lnTo>
                  <a:lnTo>
                    <a:pt x="636" y="476"/>
                  </a:lnTo>
                  <a:lnTo>
                    <a:pt x="633" y="471"/>
                  </a:lnTo>
                  <a:cubicBezTo>
                    <a:pt x="636" y="468"/>
                    <a:pt x="638" y="466"/>
                    <a:pt x="644" y="463"/>
                  </a:cubicBezTo>
                  <a:lnTo>
                    <a:pt x="683" y="500"/>
                  </a:lnTo>
                  <a:cubicBezTo>
                    <a:pt x="665" y="508"/>
                    <a:pt x="649" y="521"/>
                    <a:pt x="630" y="532"/>
                  </a:cubicBezTo>
                  <a:lnTo>
                    <a:pt x="636" y="521"/>
                  </a:lnTo>
                  <a:close/>
                  <a:moveTo>
                    <a:pt x="681" y="481"/>
                  </a:moveTo>
                  <a:lnTo>
                    <a:pt x="686" y="476"/>
                  </a:lnTo>
                  <a:lnTo>
                    <a:pt x="681" y="455"/>
                  </a:lnTo>
                  <a:lnTo>
                    <a:pt x="678" y="455"/>
                  </a:lnTo>
                  <a:lnTo>
                    <a:pt x="681" y="452"/>
                  </a:lnTo>
                  <a:lnTo>
                    <a:pt x="673" y="450"/>
                  </a:lnTo>
                  <a:lnTo>
                    <a:pt x="670" y="458"/>
                  </a:lnTo>
                  <a:lnTo>
                    <a:pt x="670" y="466"/>
                  </a:lnTo>
                  <a:lnTo>
                    <a:pt x="668" y="468"/>
                  </a:lnTo>
                  <a:lnTo>
                    <a:pt x="652" y="452"/>
                  </a:lnTo>
                  <a:cubicBezTo>
                    <a:pt x="686" y="418"/>
                    <a:pt x="705" y="376"/>
                    <a:pt x="707" y="325"/>
                  </a:cubicBezTo>
                  <a:lnTo>
                    <a:pt x="763" y="325"/>
                  </a:lnTo>
                  <a:cubicBezTo>
                    <a:pt x="760" y="389"/>
                    <a:pt x="734" y="447"/>
                    <a:pt x="691" y="489"/>
                  </a:cubicBezTo>
                  <a:lnTo>
                    <a:pt x="681" y="481"/>
                  </a:lnTo>
                  <a:close/>
                  <a:moveTo>
                    <a:pt x="694" y="495"/>
                  </a:moveTo>
                  <a:cubicBezTo>
                    <a:pt x="739" y="450"/>
                    <a:pt x="768" y="389"/>
                    <a:pt x="768" y="323"/>
                  </a:cubicBezTo>
                  <a:lnTo>
                    <a:pt x="824" y="323"/>
                  </a:lnTo>
                  <a:cubicBezTo>
                    <a:pt x="821" y="405"/>
                    <a:pt x="787" y="476"/>
                    <a:pt x="731" y="532"/>
                  </a:cubicBezTo>
                  <a:lnTo>
                    <a:pt x="694" y="495"/>
                  </a:lnTo>
                  <a:close/>
                  <a:moveTo>
                    <a:pt x="366" y="444"/>
                  </a:moveTo>
                  <a:cubicBezTo>
                    <a:pt x="363" y="442"/>
                    <a:pt x="358" y="436"/>
                    <a:pt x="355" y="431"/>
                  </a:cubicBezTo>
                  <a:lnTo>
                    <a:pt x="358" y="418"/>
                  </a:lnTo>
                  <a:lnTo>
                    <a:pt x="352" y="405"/>
                  </a:lnTo>
                  <a:lnTo>
                    <a:pt x="350" y="383"/>
                  </a:lnTo>
                  <a:lnTo>
                    <a:pt x="344" y="370"/>
                  </a:lnTo>
                  <a:lnTo>
                    <a:pt x="347" y="362"/>
                  </a:lnTo>
                  <a:lnTo>
                    <a:pt x="339" y="349"/>
                  </a:lnTo>
                  <a:lnTo>
                    <a:pt x="331" y="346"/>
                  </a:lnTo>
                  <a:lnTo>
                    <a:pt x="334" y="338"/>
                  </a:lnTo>
                  <a:lnTo>
                    <a:pt x="331" y="333"/>
                  </a:lnTo>
                  <a:lnTo>
                    <a:pt x="334" y="325"/>
                  </a:lnTo>
                  <a:lnTo>
                    <a:pt x="342" y="325"/>
                  </a:lnTo>
                  <a:lnTo>
                    <a:pt x="344" y="320"/>
                  </a:lnTo>
                  <a:lnTo>
                    <a:pt x="358" y="320"/>
                  </a:lnTo>
                  <a:lnTo>
                    <a:pt x="360" y="323"/>
                  </a:lnTo>
                  <a:lnTo>
                    <a:pt x="358" y="336"/>
                  </a:lnTo>
                  <a:lnTo>
                    <a:pt x="355" y="338"/>
                  </a:lnTo>
                  <a:lnTo>
                    <a:pt x="360" y="349"/>
                  </a:lnTo>
                  <a:lnTo>
                    <a:pt x="358" y="352"/>
                  </a:lnTo>
                  <a:lnTo>
                    <a:pt x="355" y="349"/>
                  </a:lnTo>
                  <a:lnTo>
                    <a:pt x="358" y="354"/>
                  </a:lnTo>
                  <a:lnTo>
                    <a:pt x="360" y="362"/>
                  </a:lnTo>
                  <a:lnTo>
                    <a:pt x="363" y="362"/>
                  </a:lnTo>
                  <a:lnTo>
                    <a:pt x="363" y="357"/>
                  </a:lnTo>
                  <a:lnTo>
                    <a:pt x="360" y="354"/>
                  </a:lnTo>
                  <a:lnTo>
                    <a:pt x="360" y="349"/>
                  </a:lnTo>
                  <a:lnTo>
                    <a:pt x="360" y="341"/>
                  </a:lnTo>
                  <a:lnTo>
                    <a:pt x="363" y="325"/>
                  </a:lnTo>
                  <a:lnTo>
                    <a:pt x="360" y="320"/>
                  </a:lnTo>
                  <a:lnTo>
                    <a:pt x="368" y="320"/>
                  </a:lnTo>
                  <a:cubicBezTo>
                    <a:pt x="371" y="352"/>
                    <a:pt x="384" y="381"/>
                    <a:pt x="405" y="405"/>
                  </a:cubicBezTo>
                  <a:lnTo>
                    <a:pt x="366" y="444"/>
                  </a:lnTo>
                  <a:close/>
                  <a:moveTo>
                    <a:pt x="329" y="341"/>
                  </a:moveTo>
                  <a:lnTo>
                    <a:pt x="323" y="349"/>
                  </a:lnTo>
                  <a:lnTo>
                    <a:pt x="315" y="349"/>
                  </a:lnTo>
                  <a:cubicBezTo>
                    <a:pt x="313" y="341"/>
                    <a:pt x="313" y="333"/>
                    <a:pt x="313" y="325"/>
                  </a:cubicBezTo>
                  <a:lnTo>
                    <a:pt x="329" y="325"/>
                  </a:lnTo>
                  <a:lnTo>
                    <a:pt x="326" y="338"/>
                  </a:lnTo>
                  <a:lnTo>
                    <a:pt x="329" y="341"/>
                  </a:lnTo>
                  <a:close/>
                  <a:moveTo>
                    <a:pt x="347" y="307"/>
                  </a:moveTo>
                  <a:lnTo>
                    <a:pt x="347" y="296"/>
                  </a:lnTo>
                  <a:lnTo>
                    <a:pt x="352" y="293"/>
                  </a:lnTo>
                  <a:lnTo>
                    <a:pt x="363" y="296"/>
                  </a:lnTo>
                  <a:lnTo>
                    <a:pt x="366" y="299"/>
                  </a:lnTo>
                  <a:cubicBezTo>
                    <a:pt x="366" y="304"/>
                    <a:pt x="363" y="312"/>
                    <a:pt x="363" y="317"/>
                  </a:cubicBezTo>
                  <a:lnTo>
                    <a:pt x="350" y="317"/>
                  </a:lnTo>
                  <a:lnTo>
                    <a:pt x="347" y="307"/>
                  </a:lnTo>
                  <a:close/>
                  <a:moveTo>
                    <a:pt x="403" y="346"/>
                  </a:moveTo>
                  <a:lnTo>
                    <a:pt x="405" y="346"/>
                  </a:lnTo>
                  <a:lnTo>
                    <a:pt x="413" y="352"/>
                  </a:lnTo>
                  <a:lnTo>
                    <a:pt x="411" y="354"/>
                  </a:lnTo>
                  <a:lnTo>
                    <a:pt x="419" y="360"/>
                  </a:lnTo>
                  <a:lnTo>
                    <a:pt x="419" y="354"/>
                  </a:lnTo>
                  <a:lnTo>
                    <a:pt x="424" y="346"/>
                  </a:lnTo>
                  <a:lnTo>
                    <a:pt x="429" y="352"/>
                  </a:lnTo>
                  <a:lnTo>
                    <a:pt x="434" y="357"/>
                  </a:lnTo>
                  <a:lnTo>
                    <a:pt x="427" y="360"/>
                  </a:lnTo>
                  <a:lnTo>
                    <a:pt x="429" y="368"/>
                  </a:lnTo>
                  <a:lnTo>
                    <a:pt x="434" y="365"/>
                  </a:lnTo>
                  <a:lnTo>
                    <a:pt x="434" y="362"/>
                  </a:lnTo>
                  <a:lnTo>
                    <a:pt x="440" y="360"/>
                  </a:lnTo>
                  <a:lnTo>
                    <a:pt x="442" y="349"/>
                  </a:lnTo>
                  <a:cubicBezTo>
                    <a:pt x="445" y="357"/>
                    <a:pt x="450" y="362"/>
                    <a:pt x="456" y="368"/>
                  </a:cubicBezTo>
                  <a:lnTo>
                    <a:pt x="416" y="405"/>
                  </a:lnTo>
                  <a:cubicBezTo>
                    <a:pt x="397" y="386"/>
                    <a:pt x="384" y="362"/>
                    <a:pt x="382" y="336"/>
                  </a:cubicBezTo>
                  <a:lnTo>
                    <a:pt x="389" y="344"/>
                  </a:lnTo>
                  <a:lnTo>
                    <a:pt x="397" y="344"/>
                  </a:lnTo>
                  <a:lnTo>
                    <a:pt x="403" y="346"/>
                  </a:lnTo>
                  <a:close/>
                  <a:moveTo>
                    <a:pt x="403" y="230"/>
                  </a:moveTo>
                  <a:cubicBezTo>
                    <a:pt x="395" y="238"/>
                    <a:pt x="387" y="248"/>
                    <a:pt x="382" y="259"/>
                  </a:cubicBezTo>
                  <a:lnTo>
                    <a:pt x="379" y="259"/>
                  </a:lnTo>
                  <a:lnTo>
                    <a:pt x="374" y="262"/>
                  </a:lnTo>
                  <a:lnTo>
                    <a:pt x="371" y="262"/>
                  </a:lnTo>
                  <a:lnTo>
                    <a:pt x="366" y="267"/>
                  </a:lnTo>
                  <a:lnTo>
                    <a:pt x="374" y="267"/>
                  </a:lnTo>
                  <a:lnTo>
                    <a:pt x="379" y="264"/>
                  </a:lnTo>
                  <a:lnTo>
                    <a:pt x="379" y="267"/>
                  </a:lnTo>
                  <a:lnTo>
                    <a:pt x="374" y="270"/>
                  </a:lnTo>
                  <a:lnTo>
                    <a:pt x="371" y="270"/>
                  </a:lnTo>
                  <a:lnTo>
                    <a:pt x="363" y="275"/>
                  </a:lnTo>
                  <a:lnTo>
                    <a:pt x="355" y="275"/>
                  </a:lnTo>
                  <a:lnTo>
                    <a:pt x="342" y="296"/>
                  </a:lnTo>
                  <a:lnTo>
                    <a:pt x="344" y="301"/>
                  </a:lnTo>
                  <a:lnTo>
                    <a:pt x="339" y="309"/>
                  </a:lnTo>
                  <a:lnTo>
                    <a:pt x="339" y="317"/>
                  </a:lnTo>
                  <a:lnTo>
                    <a:pt x="315" y="317"/>
                  </a:lnTo>
                  <a:cubicBezTo>
                    <a:pt x="313" y="267"/>
                    <a:pt x="331" y="225"/>
                    <a:pt x="363" y="193"/>
                  </a:cubicBezTo>
                  <a:lnTo>
                    <a:pt x="403" y="230"/>
                  </a:lnTo>
                  <a:close/>
                  <a:moveTo>
                    <a:pt x="313" y="474"/>
                  </a:moveTo>
                  <a:lnTo>
                    <a:pt x="326" y="481"/>
                  </a:lnTo>
                  <a:lnTo>
                    <a:pt x="329" y="484"/>
                  </a:lnTo>
                  <a:lnTo>
                    <a:pt x="321" y="492"/>
                  </a:lnTo>
                  <a:lnTo>
                    <a:pt x="307" y="479"/>
                  </a:lnTo>
                  <a:lnTo>
                    <a:pt x="313" y="474"/>
                  </a:lnTo>
                  <a:close/>
                  <a:moveTo>
                    <a:pt x="299" y="325"/>
                  </a:moveTo>
                  <a:lnTo>
                    <a:pt x="299" y="341"/>
                  </a:lnTo>
                  <a:lnTo>
                    <a:pt x="292" y="344"/>
                  </a:lnTo>
                  <a:lnTo>
                    <a:pt x="289" y="349"/>
                  </a:lnTo>
                  <a:lnTo>
                    <a:pt x="276" y="365"/>
                  </a:lnTo>
                  <a:lnTo>
                    <a:pt x="276" y="389"/>
                  </a:lnTo>
                  <a:lnTo>
                    <a:pt x="262" y="394"/>
                  </a:lnTo>
                  <a:lnTo>
                    <a:pt x="254" y="394"/>
                  </a:lnTo>
                  <a:cubicBezTo>
                    <a:pt x="246" y="373"/>
                    <a:pt x="244" y="349"/>
                    <a:pt x="241" y="325"/>
                  </a:cubicBezTo>
                  <a:lnTo>
                    <a:pt x="299" y="325"/>
                  </a:lnTo>
                  <a:close/>
                  <a:moveTo>
                    <a:pt x="244" y="391"/>
                  </a:moveTo>
                  <a:lnTo>
                    <a:pt x="241" y="389"/>
                  </a:lnTo>
                  <a:lnTo>
                    <a:pt x="225" y="386"/>
                  </a:lnTo>
                  <a:lnTo>
                    <a:pt x="231" y="391"/>
                  </a:lnTo>
                  <a:lnTo>
                    <a:pt x="217" y="389"/>
                  </a:lnTo>
                  <a:lnTo>
                    <a:pt x="220" y="386"/>
                  </a:lnTo>
                  <a:lnTo>
                    <a:pt x="217" y="383"/>
                  </a:lnTo>
                  <a:lnTo>
                    <a:pt x="207" y="389"/>
                  </a:lnTo>
                  <a:lnTo>
                    <a:pt x="204" y="394"/>
                  </a:lnTo>
                  <a:lnTo>
                    <a:pt x="207" y="410"/>
                  </a:lnTo>
                  <a:lnTo>
                    <a:pt x="217" y="436"/>
                  </a:lnTo>
                  <a:lnTo>
                    <a:pt x="223" y="444"/>
                  </a:lnTo>
                  <a:lnTo>
                    <a:pt x="225" y="444"/>
                  </a:lnTo>
                  <a:lnTo>
                    <a:pt x="217" y="428"/>
                  </a:lnTo>
                  <a:lnTo>
                    <a:pt x="215" y="421"/>
                  </a:lnTo>
                  <a:lnTo>
                    <a:pt x="217" y="418"/>
                  </a:lnTo>
                  <a:lnTo>
                    <a:pt x="217" y="413"/>
                  </a:lnTo>
                  <a:lnTo>
                    <a:pt x="223" y="413"/>
                  </a:lnTo>
                  <a:lnTo>
                    <a:pt x="231" y="426"/>
                  </a:lnTo>
                  <a:lnTo>
                    <a:pt x="233" y="426"/>
                  </a:lnTo>
                  <a:lnTo>
                    <a:pt x="233" y="418"/>
                  </a:lnTo>
                  <a:lnTo>
                    <a:pt x="236" y="421"/>
                  </a:lnTo>
                  <a:lnTo>
                    <a:pt x="236" y="426"/>
                  </a:lnTo>
                  <a:lnTo>
                    <a:pt x="244" y="428"/>
                  </a:lnTo>
                  <a:lnTo>
                    <a:pt x="246" y="426"/>
                  </a:lnTo>
                  <a:lnTo>
                    <a:pt x="246" y="431"/>
                  </a:lnTo>
                  <a:lnTo>
                    <a:pt x="249" y="436"/>
                  </a:lnTo>
                  <a:lnTo>
                    <a:pt x="254" y="436"/>
                  </a:lnTo>
                  <a:lnTo>
                    <a:pt x="265" y="452"/>
                  </a:lnTo>
                  <a:lnTo>
                    <a:pt x="270" y="455"/>
                  </a:lnTo>
                  <a:lnTo>
                    <a:pt x="273" y="447"/>
                  </a:lnTo>
                  <a:cubicBezTo>
                    <a:pt x="284" y="463"/>
                    <a:pt x="297" y="479"/>
                    <a:pt x="310" y="495"/>
                  </a:cubicBezTo>
                  <a:lnTo>
                    <a:pt x="270" y="532"/>
                  </a:lnTo>
                  <a:cubicBezTo>
                    <a:pt x="215" y="476"/>
                    <a:pt x="180" y="405"/>
                    <a:pt x="178" y="323"/>
                  </a:cubicBezTo>
                  <a:lnTo>
                    <a:pt x="233" y="323"/>
                  </a:lnTo>
                  <a:cubicBezTo>
                    <a:pt x="236" y="349"/>
                    <a:pt x="239" y="370"/>
                    <a:pt x="246" y="391"/>
                  </a:cubicBezTo>
                  <a:lnTo>
                    <a:pt x="244" y="391"/>
                  </a:lnTo>
                  <a:close/>
                  <a:moveTo>
                    <a:pt x="310" y="140"/>
                  </a:moveTo>
                  <a:cubicBezTo>
                    <a:pt x="265" y="185"/>
                    <a:pt x="236" y="246"/>
                    <a:pt x="236" y="315"/>
                  </a:cubicBezTo>
                  <a:lnTo>
                    <a:pt x="180" y="315"/>
                  </a:lnTo>
                  <a:cubicBezTo>
                    <a:pt x="180" y="233"/>
                    <a:pt x="215" y="158"/>
                    <a:pt x="270" y="103"/>
                  </a:cubicBezTo>
                  <a:lnTo>
                    <a:pt x="310" y="140"/>
                  </a:lnTo>
                  <a:close/>
                  <a:moveTo>
                    <a:pt x="668" y="84"/>
                  </a:moveTo>
                  <a:lnTo>
                    <a:pt x="665" y="79"/>
                  </a:lnTo>
                  <a:lnTo>
                    <a:pt x="657" y="76"/>
                  </a:lnTo>
                  <a:lnTo>
                    <a:pt x="652" y="82"/>
                  </a:lnTo>
                  <a:lnTo>
                    <a:pt x="660" y="84"/>
                  </a:lnTo>
                  <a:lnTo>
                    <a:pt x="668" y="90"/>
                  </a:lnTo>
                  <a:lnTo>
                    <a:pt x="668" y="84"/>
                  </a:lnTo>
                  <a:close/>
                  <a:moveTo>
                    <a:pt x="633" y="233"/>
                  </a:moveTo>
                  <a:lnTo>
                    <a:pt x="633" y="238"/>
                  </a:lnTo>
                  <a:lnTo>
                    <a:pt x="644" y="235"/>
                  </a:lnTo>
                  <a:lnTo>
                    <a:pt x="646" y="230"/>
                  </a:lnTo>
                  <a:lnTo>
                    <a:pt x="641" y="222"/>
                  </a:lnTo>
                  <a:lnTo>
                    <a:pt x="644" y="217"/>
                  </a:lnTo>
                  <a:lnTo>
                    <a:pt x="652" y="222"/>
                  </a:lnTo>
                  <a:lnTo>
                    <a:pt x="649" y="219"/>
                  </a:lnTo>
                  <a:lnTo>
                    <a:pt x="652" y="217"/>
                  </a:lnTo>
                  <a:lnTo>
                    <a:pt x="649" y="211"/>
                  </a:lnTo>
                  <a:lnTo>
                    <a:pt x="641" y="217"/>
                  </a:lnTo>
                  <a:lnTo>
                    <a:pt x="638" y="222"/>
                  </a:lnTo>
                  <a:lnTo>
                    <a:pt x="636" y="227"/>
                  </a:lnTo>
                  <a:lnTo>
                    <a:pt x="638" y="233"/>
                  </a:lnTo>
                  <a:lnTo>
                    <a:pt x="638" y="235"/>
                  </a:lnTo>
                  <a:lnTo>
                    <a:pt x="633" y="233"/>
                  </a:lnTo>
                  <a:close/>
                  <a:moveTo>
                    <a:pt x="236" y="468"/>
                  </a:moveTo>
                  <a:lnTo>
                    <a:pt x="231" y="455"/>
                  </a:lnTo>
                  <a:lnTo>
                    <a:pt x="225" y="452"/>
                  </a:lnTo>
                  <a:lnTo>
                    <a:pt x="236" y="468"/>
                  </a:lnTo>
                  <a:close/>
                  <a:moveTo>
                    <a:pt x="477" y="291"/>
                  </a:moveTo>
                  <a:lnTo>
                    <a:pt x="477" y="288"/>
                  </a:lnTo>
                  <a:lnTo>
                    <a:pt x="472" y="283"/>
                  </a:lnTo>
                  <a:lnTo>
                    <a:pt x="474" y="278"/>
                  </a:lnTo>
                  <a:lnTo>
                    <a:pt x="477" y="278"/>
                  </a:lnTo>
                  <a:lnTo>
                    <a:pt x="477" y="254"/>
                  </a:lnTo>
                  <a:cubicBezTo>
                    <a:pt x="466" y="256"/>
                    <a:pt x="461" y="262"/>
                    <a:pt x="461" y="270"/>
                  </a:cubicBezTo>
                  <a:cubicBezTo>
                    <a:pt x="461" y="278"/>
                    <a:pt x="466" y="285"/>
                    <a:pt x="477" y="2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Freeform 393">
              <a:extLst>
                <a:ext uri="{FF2B5EF4-FFF2-40B4-BE49-F238E27FC236}">
                  <a16:creationId xmlns="" xmlns:a16="http://schemas.microsoft.com/office/drawing/2014/main" id="{0DE8F6EF-8203-114E-B838-14B4DED05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9663" y="3390900"/>
              <a:ext cx="15875" cy="23813"/>
            </a:xfrm>
            <a:custGeom>
              <a:avLst/>
              <a:gdLst>
                <a:gd name="T0" fmla="*/ 14767 w 43"/>
                <a:gd name="T1" fmla="*/ 23447 h 65"/>
                <a:gd name="T2" fmla="*/ 0 w 43"/>
                <a:gd name="T3" fmla="*/ 0 h 65"/>
                <a:gd name="T4" fmla="*/ 0 w 43"/>
                <a:gd name="T5" fmla="*/ 7693 h 65"/>
                <a:gd name="T6" fmla="*/ 14767 w 43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65">
                  <a:moveTo>
                    <a:pt x="40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3"/>
                    <a:pt x="40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Freeform 394">
              <a:extLst>
                <a:ext uri="{FF2B5EF4-FFF2-40B4-BE49-F238E27FC236}">
                  <a16:creationId xmlns="" xmlns:a16="http://schemas.microsoft.com/office/drawing/2014/main" id="{D47F79BA-39C9-C640-A1A4-79BEFE1B5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8388" y="3235325"/>
              <a:ext cx="84137" cy="106363"/>
            </a:xfrm>
            <a:custGeom>
              <a:avLst/>
              <a:gdLst>
                <a:gd name="T0" fmla="*/ 52948 w 232"/>
                <a:gd name="T1" fmla="*/ 716 h 297"/>
                <a:gd name="T2" fmla="*/ 46058 w 232"/>
                <a:gd name="T3" fmla="*/ 0 h 297"/>
                <a:gd name="T4" fmla="*/ 46058 w 232"/>
                <a:gd name="T5" fmla="*/ 5372 h 297"/>
                <a:gd name="T6" fmla="*/ 46058 w 232"/>
                <a:gd name="T7" fmla="*/ 12176 h 297"/>
                <a:gd name="T8" fmla="*/ 50047 w 232"/>
                <a:gd name="T9" fmla="*/ 13251 h 297"/>
                <a:gd name="T10" fmla="*/ 67455 w 232"/>
                <a:gd name="T11" fmla="*/ 30082 h 297"/>
                <a:gd name="T12" fmla="*/ 45332 w 232"/>
                <a:gd name="T13" fmla="*/ 49063 h 297"/>
                <a:gd name="T14" fmla="*/ 41343 w 232"/>
                <a:gd name="T15" fmla="*/ 50137 h 297"/>
                <a:gd name="T16" fmla="*/ 29738 w 232"/>
                <a:gd name="T17" fmla="*/ 53002 h 297"/>
                <a:gd name="T18" fmla="*/ 26111 w 232"/>
                <a:gd name="T19" fmla="*/ 53719 h 297"/>
                <a:gd name="T20" fmla="*/ 0 w 232"/>
                <a:gd name="T21" fmla="*/ 80578 h 297"/>
                <a:gd name="T22" fmla="*/ 27199 w 232"/>
                <a:gd name="T23" fmla="*/ 106005 h 297"/>
                <a:gd name="T24" fmla="*/ 27199 w 232"/>
                <a:gd name="T25" fmla="*/ 91680 h 297"/>
                <a:gd name="T26" fmla="*/ 17408 w 232"/>
                <a:gd name="T27" fmla="*/ 80578 h 297"/>
                <a:gd name="T28" fmla="*/ 27199 w 232"/>
                <a:gd name="T29" fmla="*/ 69118 h 297"/>
                <a:gd name="T30" fmla="*/ 30826 w 232"/>
                <a:gd name="T31" fmla="*/ 67327 h 297"/>
                <a:gd name="T32" fmla="*/ 41343 w 232"/>
                <a:gd name="T33" fmla="*/ 64462 h 297"/>
                <a:gd name="T34" fmla="*/ 45332 w 232"/>
                <a:gd name="T35" fmla="*/ 63388 h 297"/>
                <a:gd name="T36" fmla="*/ 83774 w 232"/>
                <a:gd name="T37" fmla="*/ 30082 h 297"/>
                <a:gd name="T38" fmla="*/ 52948 w 232"/>
                <a:gd name="T39" fmla="*/ 716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2" h="297">
                  <a:moveTo>
                    <a:pt x="146" y="2"/>
                  </a:moveTo>
                  <a:cubicBezTo>
                    <a:pt x="141" y="2"/>
                    <a:pt x="135" y="0"/>
                    <a:pt x="127" y="0"/>
                  </a:cubicBezTo>
                  <a:lnTo>
                    <a:pt x="127" y="15"/>
                  </a:lnTo>
                  <a:lnTo>
                    <a:pt x="127" y="34"/>
                  </a:lnTo>
                  <a:cubicBezTo>
                    <a:pt x="133" y="34"/>
                    <a:pt x="138" y="34"/>
                    <a:pt x="138" y="37"/>
                  </a:cubicBezTo>
                  <a:cubicBezTo>
                    <a:pt x="172" y="45"/>
                    <a:pt x="186" y="63"/>
                    <a:pt x="186" y="84"/>
                  </a:cubicBezTo>
                  <a:cubicBezTo>
                    <a:pt x="186" y="116"/>
                    <a:pt x="157" y="127"/>
                    <a:pt x="125" y="137"/>
                  </a:cubicBezTo>
                  <a:cubicBezTo>
                    <a:pt x="122" y="137"/>
                    <a:pt x="117" y="140"/>
                    <a:pt x="114" y="140"/>
                  </a:cubicBezTo>
                  <a:lnTo>
                    <a:pt x="82" y="148"/>
                  </a:lnTo>
                  <a:cubicBezTo>
                    <a:pt x="80" y="148"/>
                    <a:pt x="75" y="150"/>
                    <a:pt x="72" y="150"/>
                  </a:cubicBezTo>
                  <a:cubicBezTo>
                    <a:pt x="35" y="161"/>
                    <a:pt x="0" y="180"/>
                    <a:pt x="0" y="225"/>
                  </a:cubicBezTo>
                  <a:cubicBezTo>
                    <a:pt x="0" y="270"/>
                    <a:pt x="37" y="286"/>
                    <a:pt x="75" y="296"/>
                  </a:cubicBezTo>
                  <a:lnTo>
                    <a:pt x="75" y="256"/>
                  </a:lnTo>
                  <a:cubicBezTo>
                    <a:pt x="59" y="248"/>
                    <a:pt x="48" y="240"/>
                    <a:pt x="48" y="225"/>
                  </a:cubicBezTo>
                  <a:cubicBezTo>
                    <a:pt x="48" y="209"/>
                    <a:pt x="59" y="201"/>
                    <a:pt x="75" y="193"/>
                  </a:cubicBezTo>
                  <a:cubicBezTo>
                    <a:pt x="77" y="190"/>
                    <a:pt x="82" y="190"/>
                    <a:pt x="85" y="188"/>
                  </a:cubicBezTo>
                  <a:cubicBezTo>
                    <a:pt x="93" y="185"/>
                    <a:pt x="104" y="182"/>
                    <a:pt x="114" y="180"/>
                  </a:cubicBezTo>
                  <a:cubicBezTo>
                    <a:pt x="117" y="180"/>
                    <a:pt x="122" y="177"/>
                    <a:pt x="125" y="177"/>
                  </a:cubicBezTo>
                  <a:cubicBezTo>
                    <a:pt x="175" y="166"/>
                    <a:pt x="231" y="150"/>
                    <a:pt x="231" y="84"/>
                  </a:cubicBezTo>
                  <a:cubicBezTo>
                    <a:pt x="231" y="52"/>
                    <a:pt x="207" y="15"/>
                    <a:pt x="146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Freeform 395">
              <a:extLst>
                <a:ext uri="{FF2B5EF4-FFF2-40B4-BE49-F238E27FC236}">
                  <a16:creationId xmlns="" xmlns:a16="http://schemas.microsoft.com/office/drawing/2014/main" id="{90410AD0-A07F-8744-B7FA-9321F01EB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3335338"/>
              <a:ext cx="47625" cy="57150"/>
            </a:xfrm>
            <a:custGeom>
              <a:avLst/>
              <a:gdLst>
                <a:gd name="T0" fmla="*/ 9816 w 131"/>
                <a:gd name="T1" fmla="*/ 56793 h 160"/>
                <a:gd name="T2" fmla="*/ 9816 w 131"/>
                <a:gd name="T3" fmla="*/ 45363 h 160"/>
                <a:gd name="T4" fmla="*/ 13451 w 131"/>
                <a:gd name="T5" fmla="*/ 41434 h 160"/>
                <a:gd name="T6" fmla="*/ 21086 w 131"/>
                <a:gd name="T7" fmla="*/ 38576 h 160"/>
                <a:gd name="T8" fmla="*/ 25085 w 131"/>
                <a:gd name="T9" fmla="*/ 37862 h 160"/>
                <a:gd name="T10" fmla="*/ 47261 w 131"/>
                <a:gd name="T11" fmla="*/ 20003 h 160"/>
                <a:gd name="T12" fmla="*/ 26176 w 131"/>
                <a:gd name="T13" fmla="*/ 0 h 160"/>
                <a:gd name="T14" fmla="*/ 26176 w 131"/>
                <a:gd name="T15" fmla="*/ 13216 h 160"/>
                <a:gd name="T16" fmla="*/ 33810 w 131"/>
                <a:gd name="T17" fmla="*/ 20717 h 160"/>
                <a:gd name="T18" fmla="*/ 26176 w 131"/>
                <a:gd name="T19" fmla="*/ 28218 h 160"/>
                <a:gd name="T20" fmla="*/ 22177 w 131"/>
                <a:gd name="T21" fmla="*/ 29289 h 160"/>
                <a:gd name="T22" fmla="*/ 13451 w 131"/>
                <a:gd name="T23" fmla="*/ 32147 h 160"/>
                <a:gd name="T24" fmla="*/ 9816 w 131"/>
                <a:gd name="T25" fmla="*/ 33933 h 160"/>
                <a:gd name="T26" fmla="*/ 0 w 131"/>
                <a:gd name="T27" fmla="*/ 44291 h 160"/>
                <a:gd name="T28" fmla="*/ 9816 w 131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5" y="114"/>
                    <a:pt x="50" y="111"/>
                    <a:pt x="58" y="108"/>
                  </a:cubicBezTo>
                  <a:cubicBezTo>
                    <a:pt x="64" y="106"/>
                    <a:pt x="66" y="106"/>
                    <a:pt x="69" y="106"/>
                  </a:cubicBezTo>
                  <a:cubicBezTo>
                    <a:pt x="95" y="98"/>
                    <a:pt x="130" y="87"/>
                    <a:pt x="130" y="56"/>
                  </a:cubicBezTo>
                  <a:cubicBezTo>
                    <a:pt x="130" y="24"/>
                    <a:pt x="103" y="11"/>
                    <a:pt x="72" y="0"/>
                  </a:cubicBezTo>
                  <a:lnTo>
                    <a:pt x="72" y="37"/>
                  </a:lnTo>
                  <a:cubicBezTo>
                    <a:pt x="85" y="42"/>
                    <a:pt x="93" y="48"/>
                    <a:pt x="93" y="58"/>
                  </a:cubicBezTo>
                  <a:cubicBezTo>
                    <a:pt x="93" y="69"/>
                    <a:pt x="79" y="77"/>
                    <a:pt x="72" y="79"/>
                  </a:cubicBezTo>
                  <a:cubicBezTo>
                    <a:pt x="69" y="82"/>
                    <a:pt x="61" y="82"/>
                    <a:pt x="61" y="82"/>
                  </a:cubicBezTo>
                  <a:lnTo>
                    <a:pt x="37" y="90"/>
                  </a:lnTo>
                  <a:cubicBezTo>
                    <a:pt x="34" y="93"/>
                    <a:pt x="29" y="93"/>
                    <a:pt x="27" y="95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4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Freeform 396">
              <a:extLst>
                <a:ext uri="{FF2B5EF4-FFF2-40B4-BE49-F238E27FC236}">
                  <a16:creationId xmlns="" xmlns:a16="http://schemas.microsoft.com/office/drawing/2014/main" id="{3B09995A-ECFD-2745-91AC-2694BD3F0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400" y="3236913"/>
              <a:ext cx="50800" cy="46037"/>
            </a:xfrm>
            <a:custGeom>
              <a:avLst/>
              <a:gdLst>
                <a:gd name="T0" fmla="*/ 37921 w 142"/>
                <a:gd name="T1" fmla="*/ 4676 h 128"/>
                <a:gd name="T2" fmla="*/ 21823 w 142"/>
                <a:gd name="T3" fmla="*/ 13308 h 128"/>
                <a:gd name="T4" fmla="*/ 16099 w 142"/>
                <a:gd name="T5" fmla="*/ 19782 h 128"/>
                <a:gd name="T6" fmla="*/ 12521 w 142"/>
                <a:gd name="T7" fmla="*/ 29492 h 128"/>
                <a:gd name="T8" fmla="*/ 10375 w 142"/>
                <a:gd name="T9" fmla="*/ 34168 h 128"/>
                <a:gd name="T10" fmla="*/ 8586 w 142"/>
                <a:gd name="T11" fmla="*/ 38124 h 128"/>
                <a:gd name="T12" fmla="*/ 3935 w 142"/>
                <a:gd name="T13" fmla="*/ 41002 h 128"/>
                <a:gd name="T14" fmla="*/ 6797 w 142"/>
                <a:gd name="T15" fmla="*/ 39923 h 128"/>
                <a:gd name="T16" fmla="*/ 4651 w 142"/>
                <a:gd name="T17" fmla="*/ 45677 h 128"/>
                <a:gd name="T18" fmla="*/ 11448 w 142"/>
                <a:gd name="T19" fmla="*/ 35247 h 128"/>
                <a:gd name="T20" fmla="*/ 20749 w 142"/>
                <a:gd name="T21" fmla="*/ 32370 h 128"/>
                <a:gd name="T22" fmla="*/ 37921 w 142"/>
                <a:gd name="T23" fmla="*/ 19782 h 128"/>
                <a:gd name="T24" fmla="*/ 48296 w 142"/>
                <a:gd name="T25" fmla="*/ 12229 h 128"/>
                <a:gd name="T26" fmla="*/ 50442 w 142"/>
                <a:gd name="T27" fmla="*/ 0 h 128"/>
                <a:gd name="T28" fmla="*/ 37921 w 142"/>
                <a:gd name="T29" fmla="*/ 4676 h 128"/>
                <a:gd name="T30" fmla="*/ 2504 w 142"/>
                <a:gd name="T31" fmla="*/ 41002 h 128"/>
                <a:gd name="T32" fmla="*/ 3935 w 142"/>
                <a:gd name="T33" fmla="*/ 41002 h 128"/>
                <a:gd name="T34" fmla="*/ 2504 w 142"/>
                <a:gd name="T35" fmla="*/ 41002 h 128"/>
                <a:gd name="T36" fmla="*/ 0 w 142"/>
                <a:gd name="T37" fmla="*/ 41002 h 128"/>
                <a:gd name="T38" fmla="*/ 2504 w 142"/>
                <a:gd name="T39" fmla="*/ 41002 h 128"/>
                <a:gd name="T40" fmla="*/ 0 w 142"/>
                <a:gd name="T41" fmla="*/ 41002 h 128"/>
                <a:gd name="T42" fmla="*/ 25758 w 142"/>
                <a:gd name="T43" fmla="*/ 21940 h 128"/>
                <a:gd name="T44" fmla="*/ 22896 w 142"/>
                <a:gd name="T45" fmla="*/ 22659 h 128"/>
                <a:gd name="T46" fmla="*/ 26473 w 142"/>
                <a:gd name="T47" fmla="*/ 16904 h 128"/>
                <a:gd name="T48" fmla="*/ 31482 w 142"/>
                <a:gd name="T49" fmla="*/ 16904 h 128"/>
                <a:gd name="T50" fmla="*/ 25758 w 142"/>
                <a:gd name="T51" fmla="*/ 21940 h 12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2" h="128">
                  <a:moveTo>
                    <a:pt x="106" y="13"/>
                  </a:moveTo>
                  <a:cubicBezTo>
                    <a:pt x="93" y="16"/>
                    <a:pt x="77" y="18"/>
                    <a:pt x="61" y="37"/>
                  </a:cubicBezTo>
                  <a:cubicBezTo>
                    <a:pt x="58" y="40"/>
                    <a:pt x="51" y="50"/>
                    <a:pt x="45" y="55"/>
                  </a:cubicBezTo>
                  <a:cubicBezTo>
                    <a:pt x="40" y="63"/>
                    <a:pt x="41" y="74"/>
                    <a:pt x="35" y="82"/>
                  </a:cubicBezTo>
                  <a:cubicBezTo>
                    <a:pt x="30" y="90"/>
                    <a:pt x="29" y="95"/>
                    <a:pt x="29" y="95"/>
                  </a:cubicBezTo>
                  <a:cubicBezTo>
                    <a:pt x="29" y="95"/>
                    <a:pt x="30" y="100"/>
                    <a:pt x="24" y="106"/>
                  </a:cubicBezTo>
                  <a:cubicBezTo>
                    <a:pt x="22" y="109"/>
                    <a:pt x="17" y="112"/>
                    <a:pt x="11" y="114"/>
                  </a:cubicBezTo>
                  <a:cubicBezTo>
                    <a:pt x="16" y="113"/>
                    <a:pt x="19" y="111"/>
                    <a:pt x="19" y="111"/>
                  </a:cubicBezTo>
                  <a:cubicBezTo>
                    <a:pt x="19" y="111"/>
                    <a:pt x="16" y="116"/>
                    <a:pt x="13" y="127"/>
                  </a:cubicBezTo>
                  <a:cubicBezTo>
                    <a:pt x="21" y="108"/>
                    <a:pt x="29" y="100"/>
                    <a:pt x="32" y="98"/>
                  </a:cubicBezTo>
                  <a:cubicBezTo>
                    <a:pt x="35" y="98"/>
                    <a:pt x="43" y="98"/>
                    <a:pt x="58" y="90"/>
                  </a:cubicBezTo>
                  <a:cubicBezTo>
                    <a:pt x="74" y="82"/>
                    <a:pt x="101" y="66"/>
                    <a:pt x="106" y="55"/>
                  </a:cubicBezTo>
                  <a:cubicBezTo>
                    <a:pt x="114" y="45"/>
                    <a:pt x="125" y="40"/>
                    <a:pt x="135" y="34"/>
                  </a:cubicBezTo>
                  <a:cubicBezTo>
                    <a:pt x="141" y="24"/>
                    <a:pt x="141" y="10"/>
                    <a:pt x="141" y="0"/>
                  </a:cubicBezTo>
                  <a:cubicBezTo>
                    <a:pt x="122" y="5"/>
                    <a:pt x="111" y="10"/>
                    <a:pt x="106" y="13"/>
                  </a:cubicBezTo>
                  <a:close/>
                  <a:moveTo>
                    <a:pt x="7" y="114"/>
                  </a:moveTo>
                  <a:cubicBezTo>
                    <a:pt x="8" y="114"/>
                    <a:pt x="10" y="114"/>
                    <a:pt x="11" y="114"/>
                  </a:cubicBezTo>
                  <a:cubicBezTo>
                    <a:pt x="10" y="114"/>
                    <a:pt x="8" y="114"/>
                    <a:pt x="7" y="114"/>
                  </a:cubicBezTo>
                  <a:close/>
                  <a:moveTo>
                    <a:pt x="0" y="114"/>
                  </a:moveTo>
                  <a:cubicBezTo>
                    <a:pt x="2" y="114"/>
                    <a:pt x="5" y="115"/>
                    <a:pt x="7" y="114"/>
                  </a:cubicBezTo>
                  <a:cubicBezTo>
                    <a:pt x="5" y="114"/>
                    <a:pt x="3" y="114"/>
                    <a:pt x="0" y="114"/>
                  </a:cubicBezTo>
                  <a:close/>
                  <a:moveTo>
                    <a:pt x="72" y="61"/>
                  </a:moveTo>
                  <a:lnTo>
                    <a:pt x="64" y="63"/>
                  </a:lnTo>
                  <a:lnTo>
                    <a:pt x="74" y="47"/>
                  </a:lnTo>
                  <a:lnTo>
                    <a:pt x="88" y="47"/>
                  </a:lnTo>
                  <a:lnTo>
                    <a:pt x="72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Freeform 397">
              <a:extLst>
                <a:ext uri="{FF2B5EF4-FFF2-40B4-BE49-F238E27FC236}">
                  <a16:creationId xmlns="" xmlns:a16="http://schemas.microsoft.com/office/drawing/2014/main" id="{812C3F0D-E58F-2941-8DE7-0885E1FEA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378200"/>
              <a:ext cx="7937" cy="65088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722 w 22"/>
                <a:gd name="T5" fmla="*/ 54300 h 181"/>
                <a:gd name="T6" fmla="*/ 6494 w 22"/>
                <a:gd name="T7" fmla="*/ 54300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2" y="5"/>
                    <a:pt x="0" y="8"/>
                    <a:pt x="0" y="8"/>
                  </a:cubicBezTo>
                  <a:cubicBezTo>
                    <a:pt x="0" y="8"/>
                    <a:pt x="2" y="148"/>
                    <a:pt x="2" y="151"/>
                  </a:cubicBezTo>
                  <a:cubicBezTo>
                    <a:pt x="2" y="180"/>
                    <a:pt x="18" y="180"/>
                    <a:pt x="18" y="151"/>
                  </a:cubicBezTo>
                  <a:cubicBezTo>
                    <a:pt x="18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0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Freeform 398">
              <a:extLst>
                <a:ext uri="{FF2B5EF4-FFF2-40B4-BE49-F238E27FC236}">
                  <a16:creationId xmlns="" xmlns:a16="http://schemas.microsoft.com/office/drawing/2014/main" id="{CB9DF1F2-9C11-754E-9D19-5F32AFCEC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3305175"/>
              <a:ext cx="11112" cy="57150"/>
            </a:xfrm>
            <a:custGeom>
              <a:avLst/>
              <a:gdLst>
                <a:gd name="T0" fmla="*/ 6667 w 30"/>
                <a:gd name="T1" fmla="*/ 54650 h 160"/>
                <a:gd name="T2" fmla="*/ 9630 w 30"/>
                <a:gd name="T3" fmla="*/ 53935 h 160"/>
                <a:gd name="T4" fmla="*/ 10742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7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5" y="145"/>
                    <a:pt x="5" y="159"/>
                  </a:cubicBezTo>
                  <a:cubicBezTo>
                    <a:pt x="10" y="156"/>
                    <a:pt x="16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Freeform 399">
              <a:extLst>
                <a:ext uri="{FF2B5EF4-FFF2-40B4-BE49-F238E27FC236}">
                  <a16:creationId xmlns="" xmlns:a16="http://schemas.microsoft.com/office/drawing/2014/main" id="{05D92D8C-E412-884D-91BC-B833E1409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025" y="3194050"/>
              <a:ext cx="31750" cy="90488"/>
            </a:xfrm>
            <a:custGeom>
              <a:avLst/>
              <a:gdLst>
                <a:gd name="T0" fmla="*/ 7753 w 86"/>
                <a:gd name="T1" fmla="*/ 28594 h 250"/>
                <a:gd name="T2" fmla="*/ 9599 w 86"/>
                <a:gd name="T3" fmla="*/ 90126 h 250"/>
                <a:gd name="T4" fmla="*/ 16613 w 86"/>
                <a:gd name="T5" fmla="*/ 87954 h 250"/>
                <a:gd name="T6" fmla="*/ 21413 w 86"/>
                <a:gd name="T7" fmla="*/ 87230 h 250"/>
                <a:gd name="T8" fmla="*/ 22520 w 86"/>
                <a:gd name="T9" fmla="*/ 28594 h 250"/>
                <a:gd name="T10" fmla="*/ 15506 w 86"/>
                <a:gd name="T11" fmla="*/ 0 h 250"/>
                <a:gd name="T12" fmla="*/ 7753 w 86"/>
                <a:gd name="T13" fmla="*/ 28594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250">
                  <a:moveTo>
                    <a:pt x="21" y="79"/>
                  </a:moveTo>
                  <a:cubicBezTo>
                    <a:pt x="21" y="79"/>
                    <a:pt x="24" y="217"/>
                    <a:pt x="26" y="249"/>
                  </a:cubicBezTo>
                  <a:cubicBezTo>
                    <a:pt x="32" y="246"/>
                    <a:pt x="40" y="246"/>
                    <a:pt x="45" y="243"/>
                  </a:cubicBezTo>
                  <a:cubicBezTo>
                    <a:pt x="50" y="243"/>
                    <a:pt x="53" y="241"/>
                    <a:pt x="58" y="241"/>
                  </a:cubicBezTo>
                  <a:cubicBezTo>
                    <a:pt x="58" y="212"/>
                    <a:pt x="61" y="79"/>
                    <a:pt x="61" y="79"/>
                  </a:cubicBezTo>
                  <a:cubicBezTo>
                    <a:pt x="64" y="61"/>
                    <a:pt x="85" y="0"/>
                    <a:pt x="42" y="0"/>
                  </a:cubicBezTo>
                  <a:cubicBezTo>
                    <a:pt x="0" y="0"/>
                    <a:pt x="19" y="61"/>
                    <a:pt x="21" y="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Freeform 400">
              <a:extLst>
                <a:ext uri="{FF2B5EF4-FFF2-40B4-BE49-F238E27FC236}">
                  <a16:creationId xmlns="" xmlns:a16="http://schemas.microsoft.com/office/drawing/2014/main" id="{ECEA1EC9-6994-104A-B7DE-0FFDB9CBA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0163" y="3251200"/>
              <a:ext cx="55562" cy="82550"/>
            </a:xfrm>
            <a:custGeom>
              <a:avLst/>
              <a:gdLst>
                <a:gd name="T0" fmla="*/ 55204 w 155"/>
                <a:gd name="T1" fmla="*/ 41095 h 229"/>
                <a:gd name="T2" fmla="*/ 27602 w 155"/>
                <a:gd name="T3" fmla="*/ 82190 h 229"/>
                <a:gd name="T4" fmla="*/ 0 w 155"/>
                <a:gd name="T5" fmla="*/ 41095 h 229"/>
                <a:gd name="T6" fmla="*/ 27602 w 155"/>
                <a:gd name="T7" fmla="*/ 0 h 229"/>
                <a:gd name="T8" fmla="*/ 55204 w 155"/>
                <a:gd name="T9" fmla="*/ 41095 h 229"/>
                <a:gd name="T10" fmla="*/ 41940 w 155"/>
                <a:gd name="T11" fmla="*/ 41095 h 229"/>
                <a:gd name="T12" fmla="*/ 27602 w 155"/>
                <a:gd name="T13" fmla="*/ 11535 h 229"/>
                <a:gd name="T14" fmla="*/ 13622 w 155"/>
                <a:gd name="T15" fmla="*/ 41095 h 229"/>
                <a:gd name="T16" fmla="*/ 27602 w 155"/>
                <a:gd name="T17" fmla="*/ 70654 h 229"/>
                <a:gd name="T18" fmla="*/ 41940 w 155"/>
                <a:gd name="T19" fmla="*/ 41095 h 2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5" h="229">
                  <a:moveTo>
                    <a:pt x="154" y="114"/>
                  </a:moveTo>
                  <a:cubicBezTo>
                    <a:pt x="154" y="193"/>
                    <a:pt x="117" y="228"/>
                    <a:pt x="77" y="228"/>
                  </a:cubicBezTo>
                  <a:cubicBezTo>
                    <a:pt x="38" y="228"/>
                    <a:pt x="0" y="193"/>
                    <a:pt x="0" y="114"/>
                  </a:cubicBezTo>
                  <a:cubicBezTo>
                    <a:pt x="0" y="34"/>
                    <a:pt x="38" y="0"/>
                    <a:pt x="77" y="0"/>
                  </a:cubicBezTo>
                  <a:cubicBezTo>
                    <a:pt x="117" y="0"/>
                    <a:pt x="154" y="34"/>
                    <a:pt x="154" y="114"/>
                  </a:cubicBezTo>
                  <a:close/>
                  <a:moveTo>
                    <a:pt x="117" y="114"/>
                  </a:moveTo>
                  <a:cubicBezTo>
                    <a:pt x="117" y="53"/>
                    <a:pt x="98" y="32"/>
                    <a:pt x="77" y="32"/>
                  </a:cubicBezTo>
                  <a:cubicBezTo>
                    <a:pt x="53" y="32"/>
                    <a:pt x="38" y="53"/>
                    <a:pt x="38" y="114"/>
                  </a:cubicBezTo>
                  <a:cubicBezTo>
                    <a:pt x="38" y="172"/>
                    <a:pt x="56" y="196"/>
                    <a:pt x="77" y="196"/>
                  </a:cubicBezTo>
                  <a:cubicBezTo>
                    <a:pt x="101" y="196"/>
                    <a:pt x="117" y="175"/>
                    <a:pt x="117" y="11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Freeform 401">
              <a:extLst>
                <a:ext uri="{FF2B5EF4-FFF2-40B4-BE49-F238E27FC236}">
                  <a16:creationId xmlns="" xmlns:a16="http://schemas.microsoft.com/office/drawing/2014/main" id="{2FA5F365-AD1E-D640-B0A0-79C0EACDF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250" y="3271838"/>
              <a:ext cx="26988" cy="58737"/>
            </a:xfrm>
            <a:custGeom>
              <a:avLst/>
              <a:gdLst>
                <a:gd name="T0" fmla="*/ 0 w 75"/>
                <a:gd name="T1" fmla="*/ 10323 h 165"/>
                <a:gd name="T2" fmla="*/ 0 w 75"/>
                <a:gd name="T3" fmla="*/ 1068 h 165"/>
                <a:gd name="T4" fmla="*/ 11155 w 75"/>
                <a:gd name="T5" fmla="*/ 1068 h 165"/>
                <a:gd name="T6" fmla="*/ 11155 w 75"/>
                <a:gd name="T7" fmla="*/ 11391 h 165"/>
                <a:gd name="T8" fmla="*/ 11155 w 75"/>
                <a:gd name="T9" fmla="*/ 11391 h 165"/>
                <a:gd name="T10" fmla="*/ 24469 w 75"/>
                <a:gd name="T11" fmla="*/ 0 h 165"/>
                <a:gd name="T12" fmla="*/ 26628 w 75"/>
                <a:gd name="T13" fmla="*/ 0 h 165"/>
                <a:gd name="T14" fmla="*/ 26628 w 75"/>
                <a:gd name="T15" fmla="*/ 13171 h 165"/>
                <a:gd name="T16" fmla="*/ 22670 w 75"/>
                <a:gd name="T17" fmla="*/ 12459 h 165"/>
                <a:gd name="T18" fmla="*/ 12235 w 75"/>
                <a:gd name="T19" fmla="*/ 26343 h 165"/>
                <a:gd name="T20" fmla="*/ 12235 w 75"/>
                <a:gd name="T21" fmla="*/ 58381 h 165"/>
                <a:gd name="T22" fmla="*/ 0 w 75"/>
                <a:gd name="T23" fmla="*/ 58381 h 165"/>
                <a:gd name="T24" fmla="*/ 0 w 75"/>
                <a:gd name="T25" fmla="*/ 10323 h 1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1" y="3"/>
                  </a:lnTo>
                  <a:cubicBezTo>
                    <a:pt x="31" y="13"/>
                    <a:pt x="31" y="24"/>
                    <a:pt x="31" y="32"/>
                  </a:cubicBezTo>
                  <a:cubicBezTo>
                    <a:pt x="37" y="19"/>
                    <a:pt x="47" y="0"/>
                    <a:pt x="68" y="0"/>
                  </a:cubicBezTo>
                  <a:cubicBezTo>
                    <a:pt x="71" y="0"/>
                    <a:pt x="71" y="0"/>
                    <a:pt x="74" y="0"/>
                  </a:cubicBezTo>
                  <a:lnTo>
                    <a:pt x="74" y="37"/>
                  </a:lnTo>
                  <a:cubicBezTo>
                    <a:pt x="71" y="37"/>
                    <a:pt x="68" y="35"/>
                    <a:pt x="63" y="35"/>
                  </a:cubicBezTo>
                  <a:cubicBezTo>
                    <a:pt x="50" y="35"/>
                    <a:pt x="34" y="45"/>
                    <a:pt x="34" y="74"/>
                  </a:cubicBezTo>
                  <a:lnTo>
                    <a:pt x="34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Freeform 402">
              <a:extLst>
                <a:ext uri="{FF2B5EF4-FFF2-40B4-BE49-F238E27FC236}">
                  <a16:creationId xmlns="" xmlns:a16="http://schemas.microsoft.com/office/drawing/2014/main" id="{A0BFD475-A2A5-9B4D-A171-5FDFBEC0F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5413" y="3270250"/>
              <a:ext cx="44450" cy="84138"/>
            </a:xfrm>
            <a:custGeom>
              <a:avLst/>
              <a:gdLst>
                <a:gd name="T0" fmla="*/ 2891 w 123"/>
                <a:gd name="T1" fmla="*/ 68317 h 234"/>
                <a:gd name="T2" fmla="*/ 18430 w 123"/>
                <a:gd name="T3" fmla="*/ 72992 h 234"/>
                <a:gd name="T4" fmla="*/ 31802 w 123"/>
                <a:gd name="T5" fmla="*/ 55013 h 234"/>
                <a:gd name="T6" fmla="*/ 31802 w 123"/>
                <a:gd name="T7" fmla="*/ 49260 h 234"/>
                <a:gd name="T8" fmla="*/ 18430 w 123"/>
                <a:gd name="T9" fmla="*/ 58969 h 234"/>
                <a:gd name="T10" fmla="*/ 0 w 123"/>
                <a:gd name="T11" fmla="*/ 30203 h 234"/>
                <a:gd name="T12" fmla="*/ 19153 w 123"/>
                <a:gd name="T13" fmla="*/ 0 h 234"/>
                <a:gd name="T14" fmla="*/ 32524 w 123"/>
                <a:gd name="T15" fmla="*/ 9349 h 234"/>
                <a:gd name="T16" fmla="*/ 32524 w 123"/>
                <a:gd name="T17" fmla="*/ 0 h 234"/>
                <a:gd name="T18" fmla="*/ 44089 w 123"/>
                <a:gd name="T19" fmla="*/ 0 h 234"/>
                <a:gd name="T20" fmla="*/ 44089 w 123"/>
                <a:gd name="T21" fmla="*/ 9349 h 234"/>
                <a:gd name="T22" fmla="*/ 44089 w 123"/>
                <a:gd name="T23" fmla="*/ 52137 h 234"/>
                <a:gd name="T24" fmla="*/ 20237 w 123"/>
                <a:gd name="T25" fmla="*/ 83778 h 234"/>
                <a:gd name="T26" fmla="*/ 2168 w 123"/>
                <a:gd name="T27" fmla="*/ 79823 h 234"/>
                <a:gd name="T28" fmla="*/ 2891 w 123"/>
                <a:gd name="T29" fmla="*/ 68317 h 234"/>
                <a:gd name="T30" fmla="*/ 32524 w 123"/>
                <a:gd name="T31" fmla="*/ 29484 h 234"/>
                <a:gd name="T32" fmla="*/ 22044 w 123"/>
                <a:gd name="T33" fmla="*/ 10427 h 234"/>
                <a:gd name="T34" fmla="*/ 12648 w 123"/>
                <a:gd name="T35" fmla="*/ 29484 h 234"/>
                <a:gd name="T36" fmla="*/ 21322 w 123"/>
                <a:gd name="T37" fmla="*/ 49260 h 234"/>
                <a:gd name="T38" fmla="*/ 32524 w 123"/>
                <a:gd name="T39" fmla="*/ 29484 h 2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3" h="234">
                  <a:moveTo>
                    <a:pt x="8" y="190"/>
                  </a:moveTo>
                  <a:cubicBezTo>
                    <a:pt x="16" y="195"/>
                    <a:pt x="32" y="203"/>
                    <a:pt x="51" y="203"/>
                  </a:cubicBezTo>
                  <a:cubicBezTo>
                    <a:pt x="82" y="203"/>
                    <a:pt x="88" y="177"/>
                    <a:pt x="88" y="153"/>
                  </a:cubicBezTo>
                  <a:lnTo>
                    <a:pt x="88" y="137"/>
                  </a:lnTo>
                  <a:cubicBezTo>
                    <a:pt x="82" y="150"/>
                    <a:pt x="72" y="164"/>
                    <a:pt x="51" y="164"/>
                  </a:cubicBezTo>
                  <a:cubicBezTo>
                    <a:pt x="29" y="164"/>
                    <a:pt x="0" y="148"/>
                    <a:pt x="0" y="84"/>
                  </a:cubicBezTo>
                  <a:cubicBezTo>
                    <a:pt x="0" y="39"/>
                    <a:pt x="14" y="0"/>
                    <a:pt x="53" y="0"/>
                  </a:cubicBezTo>
                  <a:cubicBezTo>
                    <a:pt x="74" y="0"/>
                    <a:pt x="85" y="13"/>
                    <a:pt x="90" y="26"/>
                  </a:cubicBezTo>
                  <a:lnTo>
                    <a:pt x="90" y="0"/>
                  </a:lnTo>
                  <a:lnTo>
                    <a:pt x="122" y="0"/>
                  </a:lnTo>
                  <a:lnTo>
                    <a:pt x="122" y="26"/>
                  </a:lnTo>
                  <a:lnTo>
                    <a:pt x="122" y="145"/>
                  </a:lnTo>
                  <a:cubicBezTo>
                    <a:pt x="122" y="195"/>
                    <a:pt x="109" y="233"/>
                    <a:pt x="56" y="233"/>
                  </a:cubicBezTo>
                  <a:cubicBezTo>
                    <a:pt x="32" y="233"/>
                    <a:pt x="14" y="227"/>
                    <a:pt x="6" y="222"/>
                  </a:cubicBezTo>
                  <a:lnTo>
                    <a:pt x="8" y="190"/>
                  </a:lnTo>
                  <a:close/>
                  <a:moveTo>
                    <a:pt x="90" y="82"/>
                  </a:moveTo>
                  <a:cubicBezTo>
                    <a:pt x="90" y="47"/>
                    <a:pt x="80" y="29"/>
                    <a:pt x="61" y="29"/>
                  </a:cubicBezTo>
                  <a:cubicBezTo>
                    <a:pt x="43" y="29"/>
                    <a:pt x="35" y="47"/>
                    <a:pt x="35" y="82"/>
                  </a:cubicBezTo>
                  <a:cubicBezTo>
                    <a:pt x="35" y="121"/>
                    <a:pt x="48" y="137"/>
                    <a:pt x="59" y="137"/>
                  </a:cubicBezTo>
                  <a:cubicBezTo>
                    <a:pt x="80" y="137"/>
                    <a:pt x="90" y="119"/>
                    <a:pt x="90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Freeform 403">
              <a:extLst>
                <a:ext uri="{FF2B5EF4-FFF2-40B4-BE49-F238E27FC236}">
                  <a16:creationId xmlns="" xmlns:a16="http://schemas.microsoft.com/office/drawing/2014/main" id="{B36EEC42-9513-4844-A0AE-13CD650D0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432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620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432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9060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9" y="0"/>
                  </a:cubicBezTo>
                  <a:cubicBezTo>
                    <a:pt x="104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5" y="169"/>
                    <a:pt x="43" y="169"/>
                  </a:cubicBezTo>
                  <a:cubicBezTo>
                    <a:pt x="22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8" y="29"/>
                    <a:pt x="59" y="29"/>
                  </a:cubicBezTo>
                  <a:cubicBezTo>
                    <a:pt x="41" y="29"/>
                    <a:pt x="27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80" y="87"/>
                  </a:lnTo>
                  <a:cubicBezTo>
                    <a:pt x="51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Freeform 404">
              <a:extLst>
                <a:ext uri="{FF2B5EF4-FFF2-40B4-BE49-F238E27FC236}">
                  <a16:creationId xmlns="" xmlns:a16="http://schemas.microsoft.com/office/drawing/2014/main" id="{217C4677-9907-814C-9B46-15A4795F5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327183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0817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7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3"/>
                    <a:pt x="74" y="32"/>
                    <a:pt x="58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Freeform 405">
              <a:extLst>
                <a:ext uri="{FF2B5EF4-FFF2-40B4-BE49-F238E27FC236}">
                  <a16:creationId xmlns="" xmlns:a16="http://schemas.microsoft.com/office/drawing/2014/main" id="{5ACF16DD-469E-A34A-A80A-FD5422179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0988" y="3248025"/>
              <a:ext cx="14287" cy="82550"/>
            </a:xfrm>
            <a:custGeom>
              <a:avLst/>
              <a:gdLst>
                <a:gd name="T0" fmla="*/ 0 w 38"/>
                <a:gd name="T1" fmla="*/ 0 h 231"/>
                <a:gd name="T2" fmla="*/ 13911 w 38"/>
                <a:gd name="T3" fmla="*/ 0 h 231"/>
                <a:gd name="T4" fmla="*/ 13911 w 38"/>
                <a:gd name="T5" fmla="*/ 14294 h 231"/>
                <a:gd name="T6" fmla="*/ 0 w 38"/>
                <a:gd name="T7" fmla="*/ 14294 h 231"/>
                <a:gd name="T8" fmla="*/ 0 w 38"/>
                <a:gd name="T9" fmla="*/ 0 h 231"/>
                <a:gd name="T10" fmla="*/ 0 w 38"/>
                <a:gd name="T11" fmla="*/ 24658 h 231"/>
                <a:gd name="T12" fmla="*/ 13159 w 38"/>
                <a:gd name="T13" fmla="*/ 24658 h 231"/>
                <a:gd name="T14" fmla="*/ 13159 w 38"/>
                <a:gd name="T15" fmla="*/ 82193 h 231"/>
                <a:gd name="T16" fmla="*/ 0 w 38"/>
                <a:gd name="T17" fmla="*/ 82193 h 231"/>
                <a:gd name="T18" fmla="*/ 0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69"/>
                  </a:moveTo>
                  <a:lnTo>
                    <a:pt x="35" y="69"/>
                  </a:lnTo>
                  <a:lnTo>
                    <a:pt x="35" y="230"/>
                  </a:lnTo>
                  <a:lnTo>
                    <a:pt x="0" y="23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Freeform 406">
              <a:extLst>
                <a:ext uri="{FF2B5EF4-FFF2-40B4-BE49-F238E27FC236}">
                  <a16:creationId xmlns="" xmlns:a16="http://schemas.microsoft.com/office/drawing/2014/main" id="{A3281574-E964-2F46-80CF-C6A26C4F6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3213" y="3273425"/>
              <a:ext cx="34925" cy="58738"/>
            </a:xfrm>
            <a:custGeom>
              <a:avLst/>
              <a:gdLst>
                <a:gd name="T0" fmla="*/ 0 w 99"/>
                <a:gd name="T1" fmla="*/ 46048 h 162"/>
                <a:gd name="T2" fmla="*/ 21519 w 99"/>
                <a:gd name="T3" fmla="*/ 10515 h 162"/>
                <a:gd name="T4" fmla="*/ 1058 w 99"/>
                <a:gd name="T5" fmla="*/ 10515 h 162"/>
                <a:gd name="T6" fmla="*/ 1058 w 99"/>
                <a:gd name="T7" fmla="*/ 0 h 162"/>
                <a:gd name="T8" fmla="*/ 34572 w 99"/>
                <a:gd name="T9" fmla="*/ 0 h 162"/>
                <a:gd name="T10" fmla="*/ 34572 w 99"/>
                <a:gd name="T11" fmla="*/ 11603 h 162"/>
                <a:gd name="T12" fmla="*/ 13053 w 99"/>
                <a:gd name="T13" fmla="*/ 47861 h 162"/>
                <a:gd name="T14" fmla="*/ 34572 w 99"/>
                <a:gd name="T15" fmla="*/ 47861 h 162"/>
                <a:gd name="T16" fmla="*/ 34572 w 99"/>
                <a:gd name="T17" fmla="*/ 58375 h 162"/>
                <a:gd name="T18" fmla="*/ 0 w 99"/>
                <a:gd name="T19" fmla="*/ 58375 h 162"/>
                <a:gd name="T20" fmla="*/ 0 w 99"/>
                <a:gd name="T21" fmla="*/ 46048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9" h="162">
                  <a:moveTo>
                    <a:pt x="0" y="127"/>
                  </a:moveTo>
                  <a:lnTo>
                    <a:pt x="61" y="29"/>
                  </a:lnTo>
                  <a:lnTo>
                    <a:pt x="3" y="29"/>
                  </a:lnTo>
                  <a:lnTo>
                    <a:pt x="3" y="0"/>
                  </a:lnTo>
                  <a:lnTo>
                    <a:pt x="98" y="0"/>
                  </a:lnTo>
                  <a:lnTo>
                    <a:pt x="98" y="32"/>
                  </a:lnTo>
                  <a:lnTo>
                    <a:pt x="37" y="132"/>
                  </a:lnTo>
                  <a:lnTo>
                    <a:pt x="98" y="132"/>
                  </a:lnTo>
                  <a:lnTo>
                    <a:pt x="98" y="161"/>
                  </a:lnTo>
                  <a:lnTo>
                    <a:pt x="0" y="161"/>
                  </a:lnTo>
                  <a:lnTo>
                    <a:pt x="0" y="1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Freeform 407">
              <a:extLst>
                <a:ext uri="{FF2B5EF4-FFF2-40B4-BE49-F238E27FC236}">
                  <a16:creationId xmlns="" xmlns:a16="http://schemas.microsoft.com/office/drawing/2014/main" id="{6A87B54D-F2E5-2C4D-AAD6-D869FDEA6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3270250"/>
              <a:ext cx="42863" cy="61913"/>
            </a:xfrm>
            <a:custGeom>
              <a:avLst/>
              <a:gdLst>
                <a:gd name="T0" fmla="*/ 4722 w 118"/>
                <a:gd name="T1" fmla="*/ 4735 h 170"/>
                <a:gd name="T2" fmla="*/ 21068 w 118"/>
                <a:gd name="T3" fmla="*/ 0 h 170"/>
                <a:gd name="T4" fmla="*/ 41410 w 118"/>
                <a:gd name="T5" fmla="*/ 24037 h 170"/>
                <a:gd name="T6" fmla="*/ 41410 w 118"/>
                <a:gd name="T7" fmla="*/ 49895 h 170"/>
                <a:gd name="T8" fmla="*/ 42500 w 118"/>
                <a:gd name="T9" fmla="*/ 60456 h 170"/>
                <a:gd name="T10" fmla="*/ 30876 w 118"/>
                <a:gd name="T11" fmla="*/ 60456 h 170"/>
                <a:gd name="T12" fmla="*/ 29786 w 118"/>
                <a:gd name="T13" fmla="*/ 52808 h 170"/>
                <a:gd name="T14" fmla="*/ 29786 w 118"/>
                <a:gd name="T15" fmla="*/ 52808 h 170"/>
                <a:gd name="T16" fmla="*/ 15256 w 118"/>
                <a:gd name="T17" fmla="*/ 61549 h 170"/>
                <a:gd name="T18" fmla="*/ 0 w 118"/>
                <a:gd name="T19" fmla="*/ 44067 h 170"/>
                <a:gd name="T20" fmla="*/ 27970 w 118"/>
                <a:gd name="T21" fmla="*/ 24037 h 170"/>
                <a:gd name="T22" fmla="*/ 30876 w 118"/>
                <a:gd name="T23" fmla="*/ 24037 h 170"/>
                <a:gd name="T24" fmla="*/ 30876 w 118"/>
                <a:gd name="T25" fmla="*/ 21852 h 170"/>
                <a:gd name="T26" fmla="*/ 21068 w 118"/>
                <a:gd name="T27" fmla="*/ 10562 h 170"/>
                <a:gd name="T28" fmla="*/ 6902 w 118"/>
                <a:gd name="T29" fmla="*/ 16389 h 170"/>
                <a:gd name="T30" fmla="*/ 4722 w 118"/>
                <a:gd name="T31" fmla="*/ 4735 h 170"/>
                <a:gd name="T32" fmla="*/ 29786 w 118"/>
                <a:gd name="T33" fmla="*/ 31685 h 170"/>
                <a:gd name="T34" fmla="*/ 28696 w 118"/>
                <a:gd name="T35" fmla="*/ 31685 h 170"/>
                <a:gd name="T36" fmla="*/ 11624 w 118"/>
                <a:gd name="T37" fmla="*/ 43339 h 170"/>
                <a:gd name="T38" fmla="*/ 19252 w 118"/>
                <a:gd name="T39" fmla="*/ 51716 h 170"/>
                <a:gd name="T40" fmla="*/ 29786 w 118"/>
                <a:gd name="T41" fmla="*/ 35327 h 170"/>
                <a:gd name="T42" fmla="*/ 29786 w 118"/>
                <a:gd name="T43" fmla="*/ 31685 h 17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0">
                  <a:moveTo>
                    <a:pt x="13" y="13"/>
                  </a:moveTo>
                  <a:cubicBezTo>
                    <a:pt x="24" y="7"/>
                    <a:pt x="37" y="0"/>
                    <a:pt x="58" y="0"/>
                  </a:cubicBezTo>
                  <a:cubicBezTo>
                    <a:pt x="103" y="0"/>
                    <a:pt x="114" y="23"/>
                    <a:pt x="114" y="66"/>
                  </a:cubicBezTo>
                  <a:lnTo>
                    <a:pt x="114" y="137"/>
                  </a:lnTo>
                  <a:cubicBezTo>
                    <a:pt x="114" y="148"/>
                    <a:pt x="114" y="158"/>
                    <a:pt x="117" y="166"/>
                  </a:cubicBezTo>
                  <a:lnTo>
                    <a:pt x="85" y="166"/>
                  </a:lnTo>
                  <a:cubicBezTo>
                    <a:pt x="82" y="161"/>
                    <a:pt x="82" y="153"/>
                    <a:pt x="82" y="145"/>
                  </a:cubicBezTo>
                  <a:cubicBezTo>
                    <a:pt x="74" y="158"/>
                    <a:pt x="64" y="169"/>
                    <a:pt x="42" y="169"/>
                  </a:cubicBezTo>
                  <a:cubicBezTo>
                    <a:pt x="21" y="169"/>
                    <a:pt x="0" y="150"/>
                    <a:pt x="0" y="121"/>
                  </a:cubicBezTo>
                  <a:cubicBezTo>
                    <a:pt x="0" y="76"/>
                    <a:pt x="32" y="66"/>
                    <a:pt x="77" y="66"/>
                  </a:cubicBezTo>
                  <a:lnTo>
                    <a:pt x="85" y="66"/>
                  </a:lnTo>
                  <a:lnTo>
                    <a:pt x="85" y="60"/>
                  </a:lnTo>
                  <a:cubicBezTo>
                    <a:pt x="85" y="45"/>
                    <a:pt x="77" y="29"/>
                    <a:pt x="58" y="29"/>
                  </a:cubicBezTo>
                  <a:cubicBezTo>
                    <a:pt x="40" y="29"/>
                    <a:pt x="26" y="39"/>
                    <a:pt x="19" y="45"/>
                  </a:cubicBezTo>
                  <a:lnTo>
                    <a:pt x="13" y="13"/>
                  </a:lnTo>
                  <a:close/>
                  <a:moveTo>
                    <a:pt x="82" y="87"/>
                  </a:moveTo>
                  <a:lnTo>
                    <a:pt x="79" y="87"/>
                  </a:lnTo>
                  <a:cubicBezTo>
                    <a:pt x="50" y="87"/>
                    <a:pt x="32" y="95"/>
                    <a:pt x="32" y="119"/>
                  </a:cubicBezTo>
                  <a:cubicBezTo>
                    <a:pt x="32" y="135"/>
                    <a:pt x="40" y="142"/>
                    <a:pt x="53" y="142"/>
                  </a:cubicBezTo>
                  <a:cubicBezTo>
                    <a:pt x="74" y="142"/>
                    <a:pt x="82" y="124"/>
                    <a:pt x="82" y="97"/>
                  </a:cubicBezTo>
                  <a:lnTo>
                    <a:pt x="82" y="8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Freeform 408">
              <a:extLst>
                <a:ext uri="{FF2B5EF4-FFF2-40B4-BE49-F238E27FC236}">
                  <a16:creationId xmlns="" xmlns:a16="http://schemas.microsoft.com/office/drawing/2014/main" id="{FC3B9D16-0843-7343-ADBB-63846AE3A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3270250"/>
              <a:ext cx="38100" cy="84138"/>
            </a:xfrm>
            <a:custGeom>
              <a:avLst/>
              <a:gdLst>
                <a:gd name="T0" fmla="*/ 37737 w 105"/>
                <a:gd name="T1" fmla="*/ 57890 h 234"/>
                <a:gd name="T2" fmla="*/ 25037 w 105"/>
                <a:gd name="T3" fmla="*/ 59688 h 234"/>
                <a:gd name="T4" fmla="*/ 24311 w 105"/>
                <a:gd name="T5" fmla="*/ 59688 h 234"/>
                <a:gd name="T6" fmla="*/ 22134 w 105"/>
                <a:gd name="T7" fmla="*/ 65441 h 234"/>
                <a:gd name="T8" fmla="*/ 26126 w 105"/>
                <a:gd name="T9" fmla="*/ 64722 h 234"/>
                <a:gd name="T10" fmla="*/ 34834 w 105"/>
                <a:gd name="T11" fmla="*/ 72992 h 234"/>
                <a:gd name="T12" fmla="*/ 23223 w 105"/>
                <a:gd name="T13" fmla="*/ 83778 h 234"/>
                <a:gd name="T14" fmla="*/ 12700 w 105"/>
                <a:gd name="T15" fmla="*/ 81621 h 234"/>
                <a:gd name="T16" fmla="*/ 14514 w 105"/>
                <a:gd name="T17" fmla="*/ 76947 h 234"/>
                <a:gd name="T18" fmla="*/ 21409 w 105"/>
                <a:gd name="T19" fmla="*/ 78745 h 234"/>
                <a:gd name="T20" fmla="*/ 27214 w 105"/>
                <a:gd name="T21" fmla="*/ 74070 h 234"/>
                <a:gd name="T22" fmla="*/ 22134 w 105"/>
                <a:gd name="T23" fmla="*/ 70115 h 234"/>
                <a:gd name="T24" fmla="*/ 18506 w 105"/>
                <a:gd name="T25" fmla="*/ 71194 h 234"/>
                <a:gd name="T26" fmla="*/ 16329 w 105"/>
                <a:gd name="T27" fmla="*/ 69396 h 234"/>
                <a:gd name="T28" fmla="*/ 19231 w 105"/>
                <a:gd name="T29" fmla="*/ 59688 h 234"/>
                <a:gd name="T30" fmla="*/ 0 w 105"/>
                <a:gd name="T31" fmla="*/ 30203 h 234"/>
                <a:gd name="T32" fmla="*/ 25037 w 105"/>
                <a:gd name="T33" fmla="*/ 0 h 234"/>
                <a:gd name="T34" fmla="*/ 35560 w 105"/>
                <a:gd name="T35" fmla="*/ 1798 h 234"/>
                <a:gd name="T36" fmla="*/ 34834 w 105"/>
                <a:gd name="T37" fmla="*/ 13304 h 234"/>
                <a:gd name="T38" fmla="*/ 26126 w 105"/>
                <a:gd name="T39" fmla="*/ 10427 h 234"/>
                <a:gd name="T40" fmla="*/ 12700 w 105"/>
                <a:gd name="T41" fmla="*/ 30203 h 234"/>
                <a:gd name="T42" fmla="*/ 27214 w 105"/>
                <a:gd name="T43" fmla="*/ 49260 h 234"/>
                <a:gd name="T44" fmla="*/ 35560 w 105"/>
                <a:gd name="T45" fmla="*/ 46384 h 234"/>
                <a:gd name="T46" fmla="*/ 37737 w 105"/>
                <a:gd name="T47" fmla="*/ 57890 h 2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5" h="234">
                  <a:moveTo>
                    <a:pt x="104" y="161"/>
                  </a:moveTo>
                  <a:cubicBezTo>
                    <a:pt x="96" y="164"/>
                    <a:pt x="82" y="166"/>
                    <a:pt x="69" y="166"/>
                  </a:cubicBezTo>
                  <a:lnTo>
                    <a:pt x="67" y="166"/>
                  </a:lnTo>
                  <a:lnTo>
                    <a:pt x="61" y="182"/>
                  </a:lnTo>
                  <a:cubicBezTo>
                    <a:pt x="64" y="182"/>
                    <a:pt x="67" y="180"/>
                    <a:pt x="72" y="180"/>
                  </a:cubicBezTo>
                  <a:cubicBezTo>
                    <a:pt x="88" y="180"/>
                    <a:pt x="96" y="190"/>
                    <a:pt x="96" y="203"/>
                  </a:cubicBezTo>
                  <a:cubicBezTo>
                    <a:pt x="96" y="222"/>
                    <a:pt x="77" y="233"/>
                    <a:pt x="64" y="233"/>
                  </a:cubicBezTo>
                  <a:cubicBezTo>
                    <a:pt x="53" y="233"/>
                    <a:pt x="40" y="230"/>
                    <a:pt x="35" y="227"/>
                  </a:cubicBezTo>
                  <a:lnTo>
                    <a:pt x="40" y="214"/>
                  </a:lnTo>
                  <a:cubicBezTo>
                    <a:pt x="45" y="217"/>
                    <a:pt x="51" y="219"/>
                    <a:pt x="59" y="219"/>
                  </a:cubicBezTo>
                  <a:cubicBezTo>
                    <a:pt x="69" y="219"/>
                    <a:pt x="75" y="214"/>
                    <a:pt x="75" y="206"/>
                  </a:cubicBezTo>
                  <a:cubicBezTo>
                    <a:pt x="75" y="198"/>
                    <a:pt x="69" y="195"/>
                    <a:pt x="61" y="195"/>
                  </a:cubicBezTo>
                  <a:cubicBezTo>
                    <a:pt x="56" y="195"/>
                    <a:pt x="53" y="195"/>
                    <a:pt x="51" y="198"/>
                  </a:cubicBezTo>
                  <a:lnTo>
                    <a:pt x="45" y="193"/>
                  </a:lnTo>
                  <a:lnTo>
                    <a:pt x="53" y="166"/>
                  </a:lnTo>
                  <a:cubicBezTo>
                    <a:pt x="16" y="158"/>
                    <a:pt x="0" y="124"/>
                    <a:pt x="0" y="84"/>
                  </a:cubicBezTo>
                  <a:cubicBezTo>
                    <a:pt x="0" y="39"/>
                    <a:pt x="22" y="0"/>
                    <a:pt x="69" y="0"/>
                  </a:cubicBezTo>
                  <a:cubicBezTo>
                    <a:pt x="80" y="0"/>
                    <a:pt x="93" y="2"/>
                    <a:pt x="98" y="5"/>
                  </a:cubicBezTo>
                  <a:lnTo>
                    <a:pt x="96" y="37"/>
                  </a:lnTo>
                  <a:cubicBezTo>
                    <a:pt x="90" y="34"/>
                    <a:pt x="80" y="29"/>
                    <a:pt x="72" y="29"/>
                  </a:cubicBezTo>
                  <a:cubicBezTo>
                    <a:pt x="45" y="29"/>
                    <a:pt x="35" y="47"/>
                    <a:pt x="35" y="84"/>
                  </a:cubicBezTo>
                  <a:cubicBezTo>
                    <a:pt x="35" y="113"/>
                    <a:pt x="48" y="137"/>
                    <a:pt x="75" y="137"/>
                  </a:cubicBezTo>
                  <a:cubicBezTo>
                    <a:pt x="82" y="137"/>
                    <a:pt x="96" y="132"/>
                    <a:pt x="98" y="129"/>
                  </a:cubicBezTo>
                  <a:lnTo>
                    <a:pt x="104" y="1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Freeform 409">
              <a:extLst>
                <a:ext uri="{FF2B5EF4-FFF2-40B4-BE49-F238E27FC236}">
                  <a16:creationId xmlns="" xmlns:a16="http://schemas.microsoft.com/office/drawing/2014/main" id="{4FEA7FF1-27E1-BE4C-81D6-F4010F66C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4975" y="3251200"/>
              <a:ext cx="42863" cy="80963"/>
            </a:xfrm>
            <a:custGeom>
              <a:avLst/>
              <a:gdLst>
                <a:gd name="T0" fmla="*/ 4763 w 117"/>
                <a:gd name="T1" fmla="*/ 24719 h 226"/>
                <a:gd name="T2" fmla="*/ 21248 w 117"/>
                <a:gd name="T3" fmla="*/ 20062 h 226"/>
                <a:gd name="T4" fmla="*/ 41398 w 117"/>
                <a:gd name="T5" fmla="*/ 43706 h 226"/>
                <a:gd name="T6" fmla="*/ 41398 w 117"/>
                <a:gd name="T7" fmla="*/ 69141 h 226"/>
                <a:gd name="T8" fmla="*/ 42497 w 117"/>
                <a:gd name="T9" fmla="*/ 79530 h 226"/>
                <a:gd name="T10" fmla="*/ 30773 w 117"/>
                <a:gd name="T11" fmla="*/ 79530 h 226"/>
                <a:gd name="T12" fmla="*/ 30041 w 117"/>
                <a:gd name="T13" fmla="*/ 72007 h 226"/>
                <a:gd name="T14" fmla="*/ 30041 w 117"/>
                <a:gd name="T15" fmla="*/ 72007 h 226"/>
                <a:gd name="T16" fmla="*/ 15387 w 117"/>
                <a:gd name="T17" fmla="*/ 80605 h 226"/>
                <a:gd name="T18" fmla="*/ 0 w 117"/>
                <a:gd name="T19" fmla="*/ 63409 h 226"/>
                <a:gd name="T20" fmla="*/ 27843 w 117"/>
                <a:gd name="T21" fmla="*/ 43706 h 226"/>
                <a:gd name="T22" fmla="*/ 30773 w 117"/>
                <a:gd name="T23" fmla="*/ 43706 h 226"/>
                <a:gd name="T24" fmla="*/ 30773 w 117"/>
                <a:gd name="T25" fmla="*/ 41556 h 226"/>
                <a:gd name="T26" fmla="*/ 21248 w 117"/>
                <a:gd name="T27" fmla="*/ 30451 h 226"/>
                <a:gd name="T28" fmla="*/ 6594 w 117"/>
                <a:gd name="T29" fmla="*/ 36183 h 226"/>
                <a:gd name="T30" fmla="*/ 4763 w 117"/>
                <a:gd name="T31" fmla="*/ 24719 h 226"/>
                <a:gd name="T32" fmla="*/ 6594 w 117"/>
                <a:gd name="T33" fmla="*/ 14330 h 226"/>
                <a:gd name="T34" fmla="*/ 16486 w 117"/>
                <a:gd name="T35" fmla="*/ 1075 h 226"/>
                <a:gd name="T36" fmla="*/ 27843 w 117"/>
                <a:gd name="T37" fmla="*/ 4657 h 226"/>
                <a:gd name="T38" fmla="*/ 30773 w 117"/>
                <a:gd name="T39" fmla="*/ 0 h 226"/>
                <a:gd name="T40" fmla="*/ 37734 w 117"/>
                <a:gd name="T41" fmla="*/ 0 h 226"/>
                <a:gd name="T42" fmla="*/ 27843 w 117"/>
                <a:gd name="T43" fmla="*/ 13255 h 226"/>
                <a:gd name="T44" fmla="*/ 16486 w 117"/>
                <a:gd name="T45" fmla="*/ 9314 h 226"/>
                <a:gd name="T46" fmla="*/ 12456 w 117"/>
                <a:gd name="T47" fmla="*/ 14330 h 226"/>
                <a:gd name="T48" fmla="*/ 6594 w 117"/>
                <a:gd name="T49" fmla="*/ 14330 h 226"/>
                <a:gd name="T50" fmla="*/ 30041 w 117"/>
                <a:gd name="T51" fmla="*/ 51229 h 226"/>
                <a:gd name="T52" fmla="*/ 28942 w 117"/>
                <a:gd name="T53" fmla="*/ 51229 h 226"/>
                <a:gd name="T54" fmla="*/ 11357 w 117"/>
                <a:gd name="T55" fmla="*/ 62693 h 226"/>
                <a:gd name="T56" fmla="*/ 19417 w 117"/>
                <a:gd name="T57" fmla="*/ 70932 h 226"/>
                <a:gd name="T58" fmla="*/ 30041 w 117"/>
                <a:gd name="T59" fmla="*/ 54811 h 226"/>
                <a:gd name="T60" fmla="*/ 30041 w 117"/>
                <a:gd name="T61" fmla="*/ 51229 h 22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7" h="226">
                  <a:moveTo>
                    <a:pt x="13" y="69"/>
                  </a:moveTo>
                  <a:cubicBezTo>
                    <a:pt x="23" y="63"/>
                    <a:pt x="37" y="56"/>
                    <a:pt x="58" y="56"/>
                  </a:cubicBezTo>
                  <a:cubicBezTo>
                    <a:pt x="103" y="56"/>
                    <a:pt x="113" y="79"/>
                    <a:pt x="113" y="122"/>
                  </a:cubicBezTo>
                  <a:lnTo>
                    <a:pt x="113" y="193"/>
                  </a:lnTo>
                  <a:cubicBezTo>
                    <a:pt x="113" y="204"/>
                    <a:pt x="113" y="214"/>
                    <a:pt x="116" y="222"/>
                  </a:cubicBezTo>
                  <a:lnTo>
                    <a:pt x="84" y="222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4"/>
                    <a:pt x="63" y="225"/>
                    <a:pt x="42" y="225"/>
                  </a:cubicBezTo>
                  <a:cubicBezTo>
                    <a:pt x="21" y="225"/>
                    <a:pt x="0" y="206"/>
                    <a:pt x="0" y="177"/>
                  </a:cubicBezTo>
                  <a:cubicBezTo>
                    <a:pt x="0" y="132"/>
                    <a:pt x="31" y="122"/>
                    <a:pt x="76" y="122"/>
                  </a:cubicBezTo>
                  <a:lnTo>
                    <a:pt x="84" y="122"/>
                  </a:lnTo>
                  <a:lnTo>
                    <a:pt x="84" y="116"/>
                  </a:lnTo>
                  <a:cubicBezTo>
                    <a:pt x="84" y="101"/>
                    <a:pt x="77" y="85"/>
                    <a:pt x="58" y="85"/>
                  </a:cubicBezTo>
                  <a:cubicBezTo>
                    <a:pt x="40" y="85"/>
                    <a:pt x="26" y="95"/>
                    <a:pt x="18" y="101"/>
                  </a:cubicBezTo>
                  <a:lnTo>
                    <a:pt x="13" y="69"/>
                  </a:lnTo>
                  <a:close/>
                  <a:moveTo>
                    <a:pt x="18" y="40"/>
                  </a:moveTo>
                  <a:cubicBezTo>
                    <a:pt x="18" y="29"/>
                    <a:pt x="23" y="3"/>
                    <a:pt x="45" y="3"/>
                  </a:cubicBezTo>
                  <a:cubicBezTo>
                    <a:pt x="58" y="3"/>
                    <a:pt x="68" y="13"/>
                    <a:pt x="76" y="13"/>
                  </a:cubicBezTo>
                  <a:cubicBezTo>
                    <a:pt x="82" y="13"/>
                    <a:pt x="84" y="8"/>
                    <a:pt x="84" y="0"/>
                  </a:cubicBezTo>
                  <a:lnTo>
                    <a:pt x="103" y="0"/>
                  </a:lnTo>
                  <a:cubicBezTo>
                    <a:pt x="103" y="8"/>
                    <a:pt x="98" y="37"/>
                    <a:pt x="76" y="37"/>
                  </a:cubicBezTo>
                  <a:cubicBezTo>
                    <a:pt x="66" y="37"/>
                    <a:pt x="55" y="26"/>
                    <a:pt x="45" y="26"/>
                  </a:cubicBezTo>
                  <a:cubicBezTo>
                    <a:pt x="37" y="26"/>
                    <a:pt x="34" y="32"/>
                    <a:pt x="34" y="40"/>
                  </a:cubicBezTo>
                  <a:lnTo>
                    <a:pt x="18" y="40"/>
                  </a:lnTo>
                  <a:close/>
                  <a:moveTo>
                    <a:pt x="82" y="143"/>
                  </a:moveTo>
                  <a:lnTo>
                    <a:pt x="79" y="143"/>
                  </a:lnTo>
                  <a:cubicBezTo>
                    <a:pt x="50" y="143"/>
                    <a:pt x="31" y="151"/>
                    <a:pt x="31" y="175"/>
                  </a:cubicBezTo>
                  <a:cubicBezTo>
                    <a:pt x="31" y="191"/>
                    <a:pt x="39" y="198"/>
                    <a:pt x="53" y="198"/>
                  </a:cubicBezTo>
                  <a:cubicBezTo>
                    <a:pt x="74" y="198"/>
                    <a:pt x="82" y="180"/>
                    <a:pt x="82" y="153"/>
                  </a:cubicBezTo>
                  <a:lnTo>
                    <a:pt x="82" y="14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2" name="Freeform 410">
              <a:extLst>
                <a:ext uri="{FF2B5EF4-FFF2-40B4-BE49-F238E27FC236}">
                  <a16:creationId xmlns="" xmlns:a16="http://schemas.microsoft.com/office/drawing/2014/main" id="{CAE7F897-EE1A-444D-99EE-025CDFD26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4188" y="3271838"/>
              <a:ext cx="47625" cy="61912"/>
            </a:xfrm>
            <a:custGeom>
              <a:avLst/>
              <a:gdLst>
                <a:gd name="T0" fmla="*/ 47261 w 131"/>
                <a:gd name="T1" fmla="*/ 30775 h 171"/>
                <a:gd name="T2" fmla="*/ 23994 w 131"/>
                <a:gd name="T3" fmla="*/ 61550 h 171"/>
                <a:gd name="T4" fmla="*/ 1091 w 131"/>
                <a:gd name="T5" fmla="*/ 30775 h 171"/>
                <a:gd name="T6" fmla="*/ 23994 w 131"/>
                <a:gd name="T7" fmla="*/ 0 h 171"/>
                <a:gd name="T8" fmla="*/ 47261 w 131"/>
                <a:gd name="T9" fmla="*/ 30775 h 171"/>
                <a:gd name="T10" fmla="*/ 33810 w 131"/>
                <a:gd name="T11" fmla="*/ 29689 h 171"/>
                <a:gd name="T12" fmla="*/ 23994 w 131"/>
                <a:gd name="T13" fmla="*/ 9776 h 171"/>
                <a:gd name="T14" fmla="*/ 14542 w 131"/>
                <a:gd name="T15" fmla="*/ 29689 h 171"/>
                <a:gd name="T16" fmla="*/ 23994 w 131"/>
                <a:gd name="T17" fmla="*/ 49964 h 171"/>
                <a:gd name="T18" fmla="*/ 33810 w 131"/>
                <a:gd name="T19" fmla="*/ 29689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1" h="171">
                  <a:moveTo>
                    <a:pt x="130" y="85"/>
                  </a:moveTo>
                  <a:cubicBezTo>
                    <a:pt x="130" y="154"/>
                    <a:pt x="96" y="170"/>
                    <a:pt x="66" y="170"/>
                  </a:cubicBezTo>
                  <a:cubicBezTo>
                    <a:pt x="37" y="170"/>
                    <a:pt x="3" y="154"/>
                    <a:pt x="3" y="85"/>
                  </a:cubicBezTo>
                  <a:cubicBezTo>
                    <a:pt x="0" y="16"/>
                    <a:pt x="35" y="0"/>
                    <a:pt x="66" y="0"/>
                  </a:cubicBezTo>
                  <a:cubicBezTo>
                    <a:pt x="96" y="0"/>
                    <a:pt x="130" y="19"/>
                    <a:pt x="130" y="85"/>
                  </a:cubicBezTo>
                  <a:close/>
                  <a:moveTo>
                    <a:pt x="93" y="82"/>
                  </a:moveTo>
                  <a:cubicBezTo>
                    <a:pt x="93" y="55"/>
                    <a:pt x="88" y="27"/>
                    <a:pt x="66" y="27"/>
                  </a:cubicBezTo>
                  <a:cubicBezTo>
                    <a:pt x="45" y="27"/>
                    <a:pt x="40" y="55"/>
                    <a:pt x="40" y="82"/>
                  </a:cubicBezTo>
                  <a:cubicBezTo>
                    <a:pt x="40" y="108"/>
                    <a:pt x="43" y="138"/>
                    <a:pt x="66" y="138"/>
                  </a:cubicBezTo>
                  <a:cubicBezTo>
                    <a:pt x="88" y="138"/>
                    <a:pt x="93" y="108"/>
                    <a:pt x="93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Freeform 411">
              <a:extLst>
                <a:ext uri="{FF2B5EF4-FFF2-40B4-BE49-F238E27FC236}">
                  <a16:creationId xmlns="" xmlns:a16="http://schemas.microsoft.com/office/drawing/2014/main" id="{2073143D-3C7C-184E-B370-C477DFE27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6513" y="3360738"/>
              <a:ext cx="68262" cy="79375"/>
            </a:xfrm>
            <a:custGeom>
              <a:avLst/>
              <a:gdLst>
                <a:gd name="T0" fmla="*/ 56704 w 189"/>
                <a:gd name="T1" fmla="*/ 13289 h 221"/>
                <a:gd name="T2" fmla="*/ 56704 w 189"/>
                <a:gd name="T3" fmla="*/ 13289 h 221"/>
                <a:gd name="T4" fmla="*/ 38285 w 189"/>
                <a:gd name="T5" fmla="*/ 79016 h 221"/>
                <a:gd name="T6" fmla="*/ 28894 w 189"/>
                <a:gd name="T7" fmla="*/ 79016 h 221"/>
                <a:gd name="T8" fmla="*/ 12641 w 189"/>
                <a:gd name="T9" fmla="*/ 13289 h 221"/>
                <a:gd name="T10" fmla="*/ 11558 w 189"/>
                <a:gd name="T11" fmla="*/ 13289 h 221"/>
                <a:gd name="T12" fmla="*/ 11558 w 189"/>
                <a:gd name="T13" fmla="*/ 79016 h 221"/>
                <a:gd name="T14" fmla="*/ 0 w 189"/>
                <a:gd name="T15" fmla="*/ 79016 h 221"/>
                <a:gd name="T16" fmla="*/ 0 w 189"/>
                <a:gd name="T17" fmla="*/ 0 h 221"/>
                <a:gd name="T18" fmla="*/ 19142 w 189"/>
                <a:gd name="T19" fmla="*/ 0 h 221"/>
                <a:gd name="T20" fmla="*/ 34673 w 189"/>
                <a:gd name="T21" fmla="*/ 59262 h 221"/>
                <a:gd name="T22" fmla="*/ 34673 w 189"/>
                <a:gd name="T23" fmla="*/ 59262 h 221"/>
                <a:gd name="T24" fmla="*/ 48759 w 189"/>
                <a:gd name="T25" fmla="*/ 0 h 221"/>
                <a:gd name="T26" fmla="*/ 67901 w 189"/>
                <a:gd name="T27" fmla="*/ 0 h 221"/>
                <a:gd name="T28" fmla="*/ 67901 w 189"/>
                <a:gd name="T29" fmla="*/ 79016 h 221"/>
                <a:gd name="T30" fmla="*/ 56704 w 189"/>
                <a:gd name="T31" fmla="*/ 79016 h 221"/>
                <a:gd name="T32" fmla="*/ 56704 w 189"/>
                <a:gd name="T33" fmla="*/ 13289 h 2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89" h="221">
                  <a:moveTo>
                    <a:pt x="157" y="37"/>
                  </a:moveTo>
                  <a:lnTo>
                    <a:pt x="157" y="37"/>
                  </a:lnTo>
                  <a:lnTo>
                    <a:pt x="106" y="220"/>
                  </a:lnTo>
                  <a:lnTo>
                    <a:pt x="80" y="220"/>
                  </a:lnTo>
                  <a:lnTo>
                    <a:pt x="35" y="37"/>
                  </a:lnTo>
                  <a:lnTo>
                    <a:pt x="32" y="37"/>
                  </a:lnTo>
                  <a:lnTo>
                    <a:pt x="32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96" y="165"/>
                  </a:lnTo>
                  <a:lnTo>
                    <a:pt x="135" y="0"/>
                  </a:lnTo>
                  <a:lnTo>
                    <a:pt x="188" y="0"/>
                  </a:lnTo>
                  <a:lnTo>
                    <a:pt x="188" y="220"/>
                  </a:lnTo>
                  <a:lnTo>
                    <a:pt x="157" y="220"/>
                  </a:lnTo>
                  <a:lnTo>
                    <a:pt x="157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Freeform 412">
              <a:extLst>
                <a:ext uri="{FF2B5EF4-FFF2-40B4-BE49-F238E27FC236}">
                  <a16:creationId xmlns="" xmlns:a16="http://schemas.microsoft.com/office/drawing/2014/main" id="{5F39E610-EA5D-D543-82E6-5FB97D841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00" y="3381375"/>
              <a:ext cx="41275" cy="58738"/>
            </a:xfrm>
            <a:custGeom>
              <a:avLst/>
              <a:gdLst>
                <a:gd name="T0" fmla="*/ 40916 w 115"/>
                <a:gd name="T1" fmla="*/ 48058 h 165"/>
                <a:gd name="T2" fmla="*/ 40916 w 115"/>
                <a:gd name="T3" fmla="*/ 57314 h 165"/>
                <a:gd name="T4" fmla="*/ 29790 w 115"/>
                <a:gd name="T5" fmla="*/ 57314 h 165"/>
                <a:gd name="T6" fmla="*/ 29790 w 115"/>
                <a:gd name="T7" fmla="*/ 48770 h 165"/>
                <a:gd name="T8" fmla="*/ 29790 w 115"/>
                <a:gd name="T9" fmla="*/ 48770 h 165"/>
                <a:gd name="T10" fmla="*/ 29790 w 115"/>
                <a:gd name="T11" fmla="*/ 48770 h 165"/>
                <a:gd name="T12" fmla="*/ 15433 w 115"/>
                <a:gd name="T13" fmla="*/ 58382 h 165"/>
                <a:gd name="T14" fmla="*/ 0 w 115"/>
                <a:gd name="T15" fmla="*/ 36667 h 165"/>
                <a:gd name="T16" fmla="*/ 0 w 115"/>
                <a:gd name="T17" fmla="*/ 0 h 165"/>
                <a:gd name="T18" fmla="*/ 12562 w 115"/>
                <a:gd name="T19" fmla="*/ 0 h 165"/>
                <a:gd name="T20" fmla="*/ 12562 w 115"/>
                <a:gd name="T21" fmla="*/ 34887 h 165"/>
                <a:gd name="T22" fmla="*/ 20099 w 115"/>
                <a:gd name="T23" fmla="*/ 46990 h 165"/>
                <a:gd name="T24" fmla="*/ 28713 w 115"/>
                <a:gd name="T25" fmla="*/ 32751 h 165"/>
                <a:gd name="T26" fmla="*/ 28713 w 115"/>
                <a:gd name="T27" fmla="*/ 0 h 165"/>
                <a:gd name="T28" fmla="*/ 40916 w 115"/>
                <a:gd name="T29" fmla="*/ 0 h 165"/>
                <a:gd name="T30" fmla="*/ 40916 w 115"/>
                <a:gd name="T31" fmla="*/ 48058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114" y="135"/>
                  </a:moveTo>
                  <a:cubicBezTo>
                    <a:pt x="114" y="145"/>
                    <a:pt x="114" y="153"/>
                    <a:pt x="114" y="161"/>
                  </a:cubicBezTo>
                  <a:lnTo>
                    <a:pt x="83" y="161"/>
                  </a:lnTo>
                  <a:cubicBezTo>
                    <a:pt x="83" y="153"/>
                    <a:pt x="83" y="145"/>
                    <a:pt x="83" y="137"/>
                  </a:cubicBezTo>
                  <a:cubicBezTo>
                    <a:pt x="75" y="151"/>
                    <a:pt x="67" y="164"/>
                    <a:pt x="43" y="164"/>
                  </a:cubicBezTo>
                  <a:cubicBezTo>
                    <a:pt x="11" y="164"/>
                    <a:pt x="0" y="137"/>
                    <a:pt x="0" y="103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98"/>
                  </a:lnTo>
                  <a:cubicBezTo>
                    <a:pt x="35" y="121"/>
                    <a:pt x="40" y="132"/>
                    <a:pt x="56" y="132"/>
                  </a:cubicBezTo>
                  <a:cubicBezTo>
                    <a:pt x="75" y="132"/>
                    <a:pt x="80" y="114"/>
                    <a:pt x="80" y="92"/>
                  </a:cubicBezTo>
                  <a:lnTo>
                    <a:pt x="80" y="0"/>
                  </a:lnTo>
                  <a:lnTo>
                    <a:pt x="114" y="0"/>
                  </a:lnTo>
                  <a:lnTo>
                    <a:pt x="114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Freeform 413">
              <a:extLst>
                <a:ext uri="{FF2B5EF4-FFF2-40B4-BE49-F238E27FC236}">
                  <a16:creationId xmlns="" xmlns:a16="http://schemas.microsoft.com/office/drawing/2014/main" id="{94C8C206-80FF-EB49-8455-54EF634A2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6688" y="3379788"/>
              <a:ext cx="41275" cy="58737"/>
            </a:xfrm>
            <a:custGeom>
              <a:avLst/>
              <a:gdLst>
                <a:gd name="T0" fmla="*/ 0 w 115"/>
                <a:gd name="T1" fmla="*/ 10323 h 165"/>
                <a:gd name="T2" fmla="*/ 0 w 115"/>
                <a:gd name="T3" fmla="*/ 1068 h 165"/>
                <a:gd name="T4" fmla="*/ 11485 w 115"/>
                <a:gd name="T5" fmla="*/ 1068 h 165"/>
                <a:gd name="T6" fmla="*/ 11485 w 115"/>
                <a:gd name="T7" fmla="*/ 9612 h 165"/>
                <a:gd name="T8" fmla="*/ 11485 w 115"/>
                <a:gd name="T9" fmla="*/ 9612 h 165"/>
                <a:gd name="T10" fmla="*/ 11485 w 115"/>
                <a:gd name="T11" fmla="*/ 9612 h 165"/>
                <a:gd name="T12" fmla="*/ 25842 w 115"/>
                <a:gd name="T13" fmla="*/ 0 h 165"/>
                <a:gd name="T14" fmla="*/ 40916 w 115"/>
                <a:gd name="T15" fmla="*/ 21715 h 165"/>
                <a:gd name="T16" fmla="*/ 40916 w 115"/>
                <a:gd name="T17" fmla="*/ 58381 h 165"/>
                <a:gd name="T18" fmla="*/ 28713 w 115"/>
                <a:gd name="T19" fmla="*/ 58381 h 165"/>
                <a:gd name="T20" fmla="*/ 28713 w 115"/>
                <a:gd name="T21" fmla="*/ 23495 h 165"/>
                <a:gd name="T22" fmla="*/ 21176 w 115"/>
                <a:gd name="T23" fmla="*/ 11391 h 165"/>
                <a:gd name="T24" fmla="*/ 12562 w 115"/>
                <a:gd name="T25" fmla="*/ 24563 h 165"/>
                <a:gd name="T26" fmla="*/ 12562 w 115"/>
                <a:gd name="T27" fmla="*/ 58381 h 165"/>
                <a:gd name="T28" fmla="*/ 0 w 115"/>
                <a:gd name="T29" fmla="*/ 58381 h 165"/>
                <a:gd name="T30" fmla="*/ 0 w 115"/>
                <a:gd name="T31" fmla="*/ 10323 h 16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5" h="165">
                  <a:moveTo>
                    <a:pt x="0" y="29"/>
                  </a:moveTo>
                  <a:cubicBezTo>
                    <a:pt x="0" y="19"/>
                    <a:pt x="0" y="11"/>
                    <a:pt x="0" y="3"/>
                  </a:cubicBezTo>
                  <a:lnTo>
                    <a:pt x="32" y="3"/>
                  </a:lnTo>
                  <a:cubicBezTo>
                    <a:pt x="32" y="11"/>
                    <a:pt x="32" y="19"/>
                    <a:pt x="32" y="27"/>
                  </a:cubicBezTo>
                  <a:cubicBezTo>
                    <a:pt x="38" y="16"/>
                    <a:pt x="48" y="0"/>
                    <a:pt x="72" y="0"/>
                  </a:cubicBezTo>
                  <a:cubicBezTo>
                    <a:pt x="104" y="0"/>
                    <a:pt x="114" y="27"/>
                    <a:pt x="114" y="61"/>
                  </a:cubicBezTo>
                  <a:lnTo>
                    <a:pt x="114" y="164"/>
                  </a:lnTo>
                  <a:lnTo>
                    <a:pt x="80" y="164"/>
                  </a:lnTo>
                  <a:lnTo>
                    <a:pt x="80" y="66"/>
                  </a:lnTo>
                  <a:cubicBezTo>
                    <a:pt x="80" y="42"/>
                    <a:pt x="75" y="32"/>
                    <a:pt x="59" y="32"/>
                  </a:cubicBezTo>
                  <a:cubicBezTo>
                    <a:pt x="40" y="32"/>
                    <a:pt x="35" y="50"/>
                    <a:pt x="35" y="69"/>
                  </a:cubicBezTo>
                  <a:lnTo>
                    <a:pt x="35" y="164"/>
                  </a:lnTo>
                  <a:lnTo>
                    <a:pt x="0" y="164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6" name="Freeform 414">
              <a:extLst>
                <a:ext uri="{FF2B5EF4-FFF2-40B4-BE49-F238E27FC236}">
                  <a16:creationId xmlns="" xmlns:a16="http://schemas.microsoft.com/office/drawing/2014/main" id="{EAEE1E2F-E71C-8748-B103-B5BF7CDB9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069 w 123"/>
                <a:gd name="T11" fmla="*/ 85366 h 239"/>
                <a:gd name="T12" fmla="*/ 0 w 123"/>
                <a:gd name="T13" fmla="*/ 55954 h 239"/>
                <a:gd name="T14" fmla="*/ 18069 w 123"/>
                <a:gd name="T15" fmla="*/ 25466 h 239"/>
                <a:gd name="T16" fmla="*/ 31440 w 123"/>
                <a:gd name="T17" fmla="*/ 35151 h 239"/>
                <a:gd name="T18" fmla="*/ 31440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0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8" y="71"/>
                    <a:pt x="50" y="71"/>
                  </a:cubicBezTo>
                  <a:cubicBezTo>
                    <a:pt x="71" y="71"/>
                    <a:pt x="82" y="85"/>
                    <a:pt x="87" y="98"/>
                  </a:cubicBezTo>
                  <a:lnTo>
                    <a:pt x="87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4" y="193"/>
                    <a:pt x="40" y="212"/>
                    <a:pt x="58" y="212"/>
                  </a:cubicBezTo>
                  <a:cubicBezTo>
                    <a:pt x="79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7" name="Freeform 415">
              <a:extLst>
                <a:ext uri="{FF2B5EF4-FFF2-40B4-BE49-F238E27FC236}">
                  <a16:creationId xmlns="" xmlns:a16="http://schemas.microsoft.com/office/drawing/2014/main" id="{C0D54BCB-81F6-F641-A1FF-B6268DAC0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9875" y="3355975"/>
              <a:ext cx="14288" cy="82550"/>
            </a:xfrm>
            <a:custGeom>
              <a:avLst/>
              <a:gdLst>
                <a:gd name="T0" fmla="*/ 0 w 38"/>
                <a:gd name="T1" fmla="*/ 0 h 231"/>
                <a:gd name="T2" fmla="*/ 13912 w 38"/>
                <a:gd name="T3" fmla="*/ 0 h 231"/>
                <a:gd name="T4" fmla="*/ 13912 w 38"/>
                <a:gd name="T5" fmla="*/ 13222 h 231"/>
                <a:gd name="T6" fmla="*/ 0 w 38"/>
                <a:gd name="T7" fmla="*/ 13222 h 231"/>
                <a:gd name="T8" fmla="*/ 0 w 38"/>
                <a:gd name="T9" fmla="*/ 0 h 231"/>
                <a:gd name="T10" fmla="*/ 1128 w 38"/>
                <a:gd name="T11" fmla="*/ 24658 h 231"/>
                <a:gd name="T12" fmla="*/ 13912 w 38"/>
                <a:gd name="T13" fmla="*/ 24658 h 231"/>
                <a:gd name="T14" fmla="*/ 13912 w 38"/>
                <a:gd name="T15" fmla="*/ 82193 h 231"/>
                <a:gd name="T16" fmla="*/ 1128 w 38"/>
                <a:gd name="T17" fmla="*/ 82193 h 231"/>
                <a:gd name="T18" fmla="*/ 1128 w 38"/>
                <a:gd name="T19" fmla="*/ 24658 h 2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31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3" y="69"/>
                  </a:moveTo>
                  <a:lnTo>
                    <a:pt x="37" y="69"/>
                  </a:lnTo>
                  <a:lnTo>
                    <a:pt x="37" y="230"/>
                  </a:lnTo>
                  <a:lnTo>
                    <a:pt x="3" y="230"/>
                  </a:lnTo>
                  <a:lnTo>
                    <a:pt x="3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" name="Freeform 416">
              <a:extLst>
                <a:ext uri="{FF2B5EF4-FFF2-40B4-BE49-F238E27FC236}">
                  <a16:creationId xmlns="" xmlns:a16="http://schemas.microsoft.com/office/drawing/2014/main" id="{8F1A552F-64B7-B24D-90ED-A412C1CA9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36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763 w 117"/>
                <a:gd name="T5" fmla="*/ 24258 h 171"/>
                <a:gd name="T6" fmla="*/ 41763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28941 w 117"/>
                <a:gd name="T33" fmla="*/ 31861 h 171"/>
                <a:gd name="T34" fmla="*/ 27842 w 117"/>
                <a:gd name="T35" fmla="*/ 31861 h 171"/>
                <a:gd name="T36" fmla="*/ 10624 w 117"/>
                <a:gd name="T37" fmla="*/ 43447 h 171"/>
                <a:gd name="T38" fmla="*/ 18317 w 117"/>
                <a:gd name="T39" fmla="*/ 51774 h 171"/>
                <a:gd name="T40" fmla="*/ 28941 w 117"/>
                <a:gd name="T41" fmla="*/ 35482 h 171"/>
                <a:gd name="T42" fmla="*/ 28941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79" y="88"/>
                  </a:moveTo>
                  <a:lnTo>
                    <a:pt x="76" y="88"/>
                  </a:lnTo>
                  <a:cubicBezTo>
                    <a:pt x="47" y="88"/>
                    <a:pt x="29" y="96"/>
                    <a:pt x="29" y="120"/>
                  </a:cubicBezTo>
                  <a:cubicBezTo>
                    <a:pt x="29" y="135"/>
                    <a:pt x="37" y="143"/>
                    <a:pt x="50" y="143"/>
                  </a:cubicBezTo>
                  <a:cubicBezTo>
                    <a:pt x="71" y="143"/>
                    <a:pt x="79" y="125"/>
                    <a:pt x="79" y="98"/>
                  </a:cubicBezTo>
                  <a:lnTo>
                    <a:pt x="79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" name="Freeform 417">
              <a:extLst>
                <a:ext uri="{FF2B5EF4-FFF2-40B4-BE49-F238E27FC236}">
                  <a16:creationId xmlns="" xmlns:a16="http://schemas.microsoft.com/office/drawing/2014/main" id="{7C8088DF-0C58-1B4E-9EA0-8ECC91A8D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4488" y="3354388"/>
              <a:ext cx="12700" cy="85725"/>
            </a:xfrm>
            <a:custGeom>
              <a:avLst/>
              <a:gdLst>
                <a:gd name="T0" fmla="*/ 6350 w 36"/>
                <a:gd name="T1" fmla="*/ 85362 h 236"/>
                <a:gd name="T2" fmla="*/ 0 w 36"/>
                <a:gd name="T3" fmla="*/ 85362 h 236"/>
                <a:gd name="T4" fmla="*/ 0 w 36"/>
                <a:gd name="T5" fmla="*/ 0 h 236"/>
                <a:gd name="T6" fmla="*/ 12347 w 36"/>
                <a:gd name="T7" fmla="*/ 0 h 236"/>
                <a:gd name="T8" fmla="*/ 12347 w 36"/>
                <a:gd name="T9" fmla="*/ 85362 h 236"/>
                <a:gd name="T10" fmla="*/ 6350 w 36"/>
                <a:gd name="T11" fmla="*/ 85362 h 2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36">
                  <a:moveTo>
                    <a:pt x="18" y="235"/>
                  </a:moveTo>
                  <a:lnTo>
                    <a:pt x="0" y="235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235"/>
                  </a:lnTo>
                  <a:lnTo>
                    <a:pt x="18" y="2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Freeform 418">
              <a:extLst>
                <a:ext uri="{FF2B5EF4-FFF2-40B4-BE49-F238E27FC236}">
                  <a16:creationId xmlns="" xmlns:a16="http://schemas.microsoft.com/office/drawing/2014/main" id="{68DD388D-443F-D841-8EAC-C97CDE3ED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6875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1322 w 123"/>
                <a:gd name="T25" fmla="*/ 36227 h 239"/>
                <a:gd name="T26" fmla="*/ 11564 w 123"/>
                <a:gd name="T27" fmla="*/ 54878 h 239"/>
                <a:gd name="T28" fmla="*/ 21322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4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8" y="101"/>
                    <a:pt x="59" y="101"/>
                  </a:cubicBezTo>
                  <a:cubicBezTo>
                    <a:pt x="41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9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Freeform 419">
              <a:extLst>
                <a:ext uri="{FF2B5EF4-FFF2-40B4-BE49-F238E27FC236}">
                  <a16:creationId xmlns="" xmlns:a16="http://schemas.microsoft.com/office/drawing/2014/main" id="{08F5414E-6593-414E-B6BB-38CD57F39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7675" y="3379788"/>
              <a:ext cx="42863" cy="61912"/>
            </a:xfrm>
            <a:custGeom>
              <a:avLst/>
              <a:gdLst>
                <a:gd name="T0" fmla="*/ 5085 w 118"/>
                <a:gd name="T1" fmla="*/ 5069 h 171"/>
                <a:gd name="T2" fmla="*/ 21432 w 118"/>
                <a:gd name="T3" fmla="*/ 0 h 171"/>
                <a:gd name="T4" fmla="*/ 41410 w 118"/>
                <a:gd name="T5" fmla="*/ 24258 h 171"/>
                <a:gd name="T6" fmla="*/ 41410 w 118"/>
                <a:gd name="T7" fmla="*/ 49964 h 171"/>
                <a:gd name="T8" fmla="*/ 42500 w 118"/>
                <a:gd name="T9" fmla="*/ 60464 h 171"/>
                <a:gd name="T10" fmla="*/ 30876 w 118"/>
                <a:gd name="T11" fmla="*/ 60464 h 171"/>
                <a:gd name="T12" fmla="*/ 29786 w 118"/>
                <a:gd name="T13" fmla="*/ 52861 h 171"/>
                <a:gd name="T14" fmla="*/ 29786 w 118"/>
                <a:gd name="T15" fmla="*/ 52861 h 171"/>
                <a:gd name="T16" fmla="*/ 15620 w 118"/>
                <a:gd name="T17" fmla="*/ 61550 h 171"/>
                <a:gd name="T18" fmla="*/ 0 w 118"/>
                <a:gd name="T19" fmla="*/ 44171 h 171"/>
                <a:gd name="T20" fmla="*/ 27970 w 118"/>
                <a:gd name="T21" fmla="*/ 24258 h 171"/>
                <a:gd name="T22" fmla="*/ 30876 w 118"/>
                <a:gd name="T23" fmla="*/ 24258 h 171"/>
                <a:gd name="T24" fmla="*/ 30876 w 118"/>
                <a:gd name="T25" fmla="*/ 22086 h 171"/>
                <a:gd name="T26" fmla="*/ 21432 w 118"/>
                <a:gd name="T27" fmla="*/ 10862 h 171"/>
                <a:gd name="T28" fmla="*/ 6902 w 118"/>
                <a:gd name="T29" fmla="*/ 16293 h 171"/>
                <a:gd name="T30" fmla="*/ 5085 w 118"/>
                <a:gd name="T31" fmla="*/ 5069 h 171"/>
                <a:gd name="T32" fmla="*/ 29786 w 118"/>
                <a:gd name="T33" fmla="*/ 31861 h 171"/>
                <a:gd name="T34" fmla="*/ 29060 w 118"/>
                <a:gd name="T35" fmla="*/ 31861 h 171"/>
                <a:gd name="T36" fmla="*/ 11624 w 118"/>
                <a:gd name="T37" fmla="*/ 43447 h 171"/>
                <a:gd name="T38" fmla="*/ 19252 w 118"/>
                <a:gd name="T39" fmla="*/ 51774 h 171"/>
                <a:gd name="T40" fmla="*/ 29786 w 118"/>
                <a:gd name="T41" fmla="*/ 35482 h 171"/>
                <a:gd name="T42" fmla="*/ 29786 w 118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8" h="171">
                  <a:moveTo>
                    <a:pt x="14" y="14"/>
                  </a:moveTo>
                  <a:cubicBezTo>
                    <a:pt x="24" y="8"/>
                    <a:pt x="37" y="0"/>
                    <a:pt x="59" y="0"/>
                  </a:cubicBezTo>
                  <a:cubicBezTo>
                    <a:pt x="104" y="0"/>
                    <a:pt x="114" y="24"/>
                    <a:pt x="114" y="67"/>
                  </a:cubicBezTo>
                  <a:lnTo>
                    <a:pt x="114" y="138"/>
                  </a:lnTo>
                  <a:cubicBezTo>
                    <a:pt x="114" y="149"/>
                    <a:pt x="114" y="159"/>
                    <a:pt x="117" y="167"/>
                  </a:cubicBezTo>
                  <a:lnTo>
                    <a:pt x="85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5" y="170"/>
                    <a:pt x="43" y="170"/>
                  </a:cubicBezTo>
                  <a:cubicBezTo>
                    <a:pt x="22" y="170"/>
                    <a:pt x="0" y="151"/>
                    <a:pt x="0" y="122"/>
                  </a:cubicBezTo>
                  <a:cubicBezTo>
                    <a:pt x="0" y="77"/>
                    <a:pt x="32" y="67"/>
                    <a:pt x="77" y="67"/>
                  </a:cubicBezTo>
                  <a:lnTo>
                    <a:pt x="85" y="67"/>
                  </a:lnTo>
                  <a:lnTo>
                    <a:pt x="85" y="61"/>
                  </a:lnTo>
                  <a:cubicBezTo>
                    <a:pt x="85" y="45"/>
                    <a:pt x="78" y="30"/>
                    <a:pt x="59" y="30"/>
                  </a:cubicBezTo>
                  <a:cubicBezTo>
                    <a:pt x="41" y="30"/>
                    <a:pt x="27" y="40"/>
                    <a:pt x="19" y="45"/>
                  </a:cubicBezTo>
                  <a:lnTo>
                    <a:pt x="14" y="14"/>
                  </a:lnTo>
                  <a:close/>
                  <a:moveTo>
                    <a:pt x="82" y="88"/>
                  </a:moveTo>
                  <a:lnTo>
                    <a:pt x="80" y="88"/>
                  </a:lnTo>
                  <a:cubicBezTo>
                    <a:pt x="51" y="88"/>
                    <a:pt x="32" y="96"/>
                    <a:pt x="32" y="120"/>
                  </a:cubicBezTo>
                  <a:cubicBezTo>
                    <a:pt x="32" y="135"/>
                    <a:pt x="40" y="143"/>
                    <a:pt x="53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Freeform 420">
              <a:extLst>
                <a:ext uri="{FF2B5EF4-FFF2-40B4-BE49-F238E27FC236}">
                  <a16:creationId xmlns="" xmlns:a16="http://schemas.microsoft.com/office/drawing/2014/main" id="{DFED8913-CC16-8B4E-BA3F-00BD4C46F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875" y="3359150"/>
              <a:ext cx="39688" cy="80963"/>
            </a:xfrm>
            <a:custGeom>
              <a:avLst/>
              <a:gdLst>
                <a:gd name="T0" fmla="*/ 1772 w 112"/>
                <a:gd name="T1" fmla="*/ 65559 h 226"/>
                <a:gd name="T2" fmla="*/ 17009 w 112"/>
                <a:gd name="T3" fmla="*/ 70216 h 226"/>
                <a:gd name="T4" fmla="*/ 27285 w 112"/>
                <a:gd name="T5" fmla="*/ 58752 h 226"/>
                <a:gd name="T6" fmla="*/ 17718 w 112"/>
                <a:gd name="T7" fmla="*/ 46572 h 226"/>
                <a:gd name="T8" fmla="*/ 11339 w 112"/>
                <a:gd name="T9" fmla="*/ 42631 h 226"/>
                <a:gd name="T10" fmla="*/ 0 w 112"/>
                <a:gd name="T11" fmla="*/ 21853 h 226"/>
                <a:gd name="T12" fmla="*/ 21616 w 112"/>
                <a:gd name="T13" fmla="*/ 0 h 226"/>
                <a:gd name="T14" fmla="*/ 35790 w 112"/>
                <a:gd name="T15" fmla="*/ 2866 h 226"/>
                <a:gd name="T16" fmla="*/ 34727 w 112"/>
                <a:gd name="T17" fmla="*/ 15046 h 226"/>
                <a:gd name="T18" fmla="*/ 21616 w 112"/>
                <a:gd name="T19" fmla="*/ 11464 h 226"/>
                <a:gd name="T20" fmla="*/ 12403 w 112"/>
                <a:gd name="T21" fmla="*/ 20778 h 226"/>
                <a:gd name="T22" fmla="*/ 19844 w 112"/>
                <a:gd name="T23" fmla="*/ 31525 h 226"/>
                <a:gd name="T24" fmla="*/ 27285 w 112"/>
                <a:gd name="T25" fmla="*/ 36183 h 226"/>
                <a:gd name="T26" fmla="*/ 39334 w 112"/>
                <a:gd name="T27" fmla="*/ 56961 h 226"/>
                <a:gd name="T28" fmla="*/ 15946 w 112"/>
                <a:gd name="T29" fmla="*/ 80605 h 226"/>
                <a:gd name="T30" fmla="*/ 0 w 112"/>
                <a:gd name="T31" fmla="*/ 77022 h 226"/>
                <a:gd name="T32" fmla="*/ 1772 w 112"/>
                <a:gd name="T33" fmla="*/ 65559 h 2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2" h="226">
                  <a:moveTo>
                    <a:pt x="5" y="183"/>
                  </a:moveTo>
                  <a:cubicBezTo>
                    <a:pt x="13" y="188"/>
                    <a:pt x="27" y="196"/>
                    <a:pt x="48" y="196"/>
                  </a:cubicBezTo>
                  <a:cubicBezTo>
                    <a:pt x="64" y="196"/>
                    <a:pt x="77" y="185"/>
                    <a:pt x="77" y="164"/>
                  </a:cubicBezTo>
                  <a:cubicBezTo>
                    <a:pt x="77" y="148"/>
                    <a:pt x="69" y="140"/>
                    <a:pt x="50" y="130"/>
                  </a:cubicBezTo>
                  <a:lnTo>
                    <a:pt x="32" y="119"/>
                  </a:lnTo>
                  <a:cubicBezTo>
                    <a:pt x="13" y="106"/>
                    <a:pt x="0" y="90"/>
                    <a:pt x="0" y="61"/>
                  </a:cubicBezTo>
                  <a:cubicBezTo>
                    <a:pt x="0" y="21"/>
                    <a:pt x="29" y="0"/>
                    <a:pt x="61" y="0"/>
                  </a:cubicBezTo>
                  <a:cubicBezTo>
                    <a:pt x="82" y="0"/>
                    <a:pt x="95" y="5"/>
                    <a:pt x="101" y="8"/>
                  </a:cubicBezTo>
                  <a:lnTo>
                    <a:pt x="98" y="42"/>
                  </a:lnTo>
                  <a:cubicBezTo>
                    <a:pt x="90" y="40"/>
                    <a:pt x="77" y="32"/>
                    <a:pt x="61" y="32"/>
                  </a:cubicBezTo>
                  <a:cubicBezTo>
                    <a:pt x="42" y="32"/>
                    <a:pt x="35" y="42"/>
                    <a:pt x="35" y="58"/>
                  </a:cubicBezTo>
                  <a:cubicBezTo>
                    <a:pt x="35" y="74"/>
                    <a:pt x="45" y="82"/>
                    <a:pt x="56" y="88"/>
                  </a:cubicBezTo>
                  <a:lnTo>
                    <a:pt x="77" y="101"/>
                  </a:lnTo>
                  <a:cubicBezTo>
                    <a:pt x="101" y="114"/>
                    <a:pt x="111" y="130"/>
                    <a:pt x="111" y="159"/>
                  </a:cubicBezTo>
                  <a:cubicBezTo>
                    <a:pt x="111" y="204"/>
                    <a:pt x="82" y="225"/>
                    <a:pt x="45" y="225"/>
                  </a:cubicBezTo>
                  <a:cubicBezTo>
                    <a:pt x="27" y="225"/>
                    <a:pt x="11" y="223"/>
                    <a:pt x="0" y="215"/>
                  </a:cubicBezTo>
                  <a:lnTo>
                    <a:pt x="5" y="1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" name="Freeform 421">
              <a:extLst>
                <a:ext uri="{FF2B5EF4-FFF2-40B4-BE49-F238E27FC236}">
                  <a16:creationId xmlns="" xmlns:a16="http://schemas.microsoft.com/office/drawing/2014/main" id="{126D2CE1-2EA8-6D42-9A26-D4556BF34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3088" y="3379788"/>
              <a:ext cx="42862" cy="61912"/>
            </a:xfrm>
            <a:custGeom>
              <a:avLst/>
              <a:gdLst>
                <a:gd name="T0" fmla="*/ 4762 w 117"/>
                <a:gd name="T1" fmla="*/ 5069 h 171"/>
                <a:gd name="T2" fmla="*/ 21248 w 117"/>
                <a:gd name="T3" fmla="*/ 0 h 171"/>
                <a:gd name="T4" fmla="*/ 41397 w 117"/>
                <a:gd name="T5" fmla="*/ 24258 h 171"/>
                <a:gd name="T6" fmla="*/ 41397 w 117"/>
                <a:gd name="T7" fmla="*/ 49964 h 171"/>
                <a:gd name="T8" fmla="*/ 42496 w 117"/>
                <a:gd name="T9" fmla="*/ 60464 h 171"/>
                <a:gd name="T10" fmla="*/ 30773 w 117"/>
                <a:gd name="T11" fmla="*/ 60464 h 171"/>
                <a:gd name="T12" fmla="*/ 30040 w 117"/>
                <a:gd name="T13" fmla="*/ 52861 h 171"/>
                <a:gd name="T14" fmla="*/ 30040 w 117"/>
                <a:gd name="T15" fmla="*/ 52861 h 171"/>
                <a:gd name="T16" fmla="*/ 15386 w 117"/>
                <a:gd name="T17" fmla="*/ 61550 h 171"/>
                <a:gd name="T18" fmla="*/ 0 w 117"/>
                <a:gd name="T19" fmla="*/ 44171 h 171"/>
                <a:gd name="T20" fmla="*/ 27842 w 117"/>
                <a:gd name="T21" fmla="*/ 24258 h 171"/>
                <a:gd name="T22" fmla="*/ 30773 w 117"/>
                <a:gd name="T23" fmla="*/ 24258 h 171"/>
                <a:gd name="T24" fmla="*/ 30773 w 117"/>
                <a:gd name="T25" fmla="*/ 22086 h 171"/>
                <a:gd name="T26" fmla="*/ 21248 w 117"/>
                <a:gd name="T27" fmla="*/ 10862 h 171"/>
                <a:gd name="T28" fmla="*/ 6594 w 117"/>
                <a:gd name="T29" fmla="*/ 16293 h 171"/>
                <a:gd name="T30" fmla="*/ 4762 w 117"/>
                <a:gd name="T31" fmla="*/ 5069 h 171"/>
                <a:gd name="T32" fmla="*/ 30040 w 117"/>
                <a:gd name="T33" fmla="*/ 31861 h 171"/>
                <a:gd name="T34" fmla="*/ 28941 w 117"/>
                <a:gd name="T35" fmla="*/ 31861 h 171"/>
                <a:gd name="T36" fmla="*/ 11357 w 117"/>
                <a:gd name="T37" fmla="*/ 43447 h 171"/>
                <a:gd name="T38" fmla="*/ 19050 w 117"/>
                <a:gd name="T39" fmla="*/ 51774 h 171"/>
                <a:gd name="T40" fmla="*/ 30040 w 117"/>
                <a:gd name="T41" fmla="*/ 35482 h 171"/>
                <a:gd name="T42" fmla="*/ 30040 w 117"/>
                <a:gd name="T43" fmla="*/ 31861 h 1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7" h="171">
                  <a:moveTo>
                    <a:pt x="13" y="14"/>
                  </a:moveTo>
                  <a:cubicBezTo>
                    <a:pt x="23" y="8"/>
                    <a:pt x="37" y="0"/>
                    <a:pt x="58" y="0"/>
                  </a:cubicBezTo>
                  <a:cubicBezTo>
                    <a:pt x="103" y="0"/>
                    <a:pt x="113" y="24"/>
                    <a:pt x="113" y="67"/>
                  </a:cubicBezTo>
                  <a:lnTo>
                    <a:pt x="113" y="138"/>
                  </a:lnTo>
                  <a:cubicBezTo>
                    <a:pt x="113" y="149"/>
                    <a:pt x="113" y="159"/>
                    <a:pt x="116" y="167"/>
                  </a:cubicBezTo>
                  <a:lnTo>
                    <a:pt x="84" y="167"/>
                  </a:lnTo>
                  <a:cubicBezTo>
                    <a:pt x="82" y="162"/>
                    <a:pt x="82" y="154"/>
                    <a:pt x="82" y="146"/>
                  </a:cubicBezTo>
                  <a:cubicBezTo>
                    <a:pt x="74" y="159"/>
                    <a:pt x="63" y="170"/>
                    <a:pt x="42" y="170"/>
                  </a:cubicBezTo>
                  <a:cubicBezTo>
                    <a:pt x="21" y="170"/>
                    <a:pt x="0" y="151"/>
                    <a:pt x="0" y="122"/>
                  </a:cubicBezTo>
                  <a:cubicBezTo>
                    <a:pt x="0" y="77"/>
                    <a:pt x="31" y="67"/>
                    <a:pt x="76" y="67"/>
                  </a:cubicBezTo>
                  <a:lnTo>
                    <a:pt x="84" y="67"/>
                  </a:lnTo>
                  <a:lnTo>
                    <a:pt x="84" y="61"/>
                  </a:lnTo>
                  <a:cubicBezTo>
                    <a:pt x="84" y="45"/>
                    <a:pt x="77" y="30"/>
                    <a:pt x="58" y="30"/>
                  </a:cubicBezTo>
                  <a:cubicBezTo>
                    <a:pt x="40" y="30"/>
                    <a:pt x="26" y="40"/>
                    <a:pt x="18" y="45"/>
                  </a:cubicBezTo>
                  <a:lnTo>
                    <a:pt x="13" y="14"/>
                  </a:lnTo>
                  <a:close/>
                  <a:moveTo>
                    <a:pt x="82" y="88"/>
                  </a:moveTo>
                  <a:lnTo>
                    <a:pt x="79" y="88"/>
                  </a:lnTo>
                  <a:cubicBezTo>
                    <a:pt x="50" y="88"/>
                    <a:pt x="31" y="96"/>
                    <a:pt x="31" y="120"/>
                  </a:cubicBezTo>
                  <a:cubicBezTo>
                    <a:pt x="31" y="135"/>
                    <a:pt x="39" y="143"/>
                    <a:pt x="52" y="143"/>
                  </a:cubicBezTo>
                  <a:cubicBezTo>
                    <a:pt x="74" y="143"/>
                    <a:pt x="82" y="125"/>
                    <a:pt x="82" y="98"/>
                  </a:cubicBezTo>
                  <a:lnTo>
                    <a:pt x="82" y="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" name="Freeform 422">
              <a:extLst>
                <a:ext uri="{FF2B5EF4-FFF2-40B4-BE49-F238E27FC236}">
                  <a16:creationId xmlns="" xmlns:a16="http://schemas.microsoft.com/office/drawing/2014/main" id="{EC31A099-5F0A-1C43-91E8-1251BEB44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2300" y="3359150"/>
              <a:ext cx="41275" cy="82550"/>
            </a:xfrm>
            <a:custGeom>
              <a:avLst/>
              <a:gdLst>
                <a:gd name="T0" fmla="*/ 40916 w 115"/>
                <a:gd name="T1" fmla="*/ 71736 h 229"/>
                <a:gd name="T2" fmla="*/ 40916 w 115"/>
                <a:gd name="T3" fmla="*/ 81108 h 229"/>
                <a:gd name="T4" fmla="*/ 29431 w 115"/>
                <a:gd name="T5" fmla="*/ 81108 h 229"/>
                <a:gd name="T6" fmla="*/ 29431 w 115"/>
                <a:gd name="T7" fmla="*/ 72457 h 229"/>
                <a:gd name="T8" fmla="*/ 29431 w 115"/>
                <a:gd name="T9" fmla="*/ 72457 h 229"/>
                <a:gd name="T10" fmla="*/ 29431 w 115"/>
                <a:gd name="T11" fmla="*/ 72457 h 229"/>
                <a:gd name="T12" fmla="*/ 15074 w 115"/>
                <a:gd name="T13" fmla="*/ 82190 h 229"/>
                <a:gd name="T14" fmla="*/ 0 w 115"/>
                <a:gd name="T15" fmla="*/ 60200 h 229"/>
                <a:gd name="T16" fmla="*/ 0 w 115"/>
                <a:gd name="T17" fmla="*/ 23071 h 229"/>
                <a:gd name="T18" fmla="*/ 12203 w 115"/>
                <a:gd name="T19" fmla="*/ 23071 h 229"/>
                <a:gd name="T20" fmla="*/ 12203 w 115"/>
                <a:gd name="T21" fmla="*/ 58398 h 229"/>
                <a:gd name="T22" fmla="*/ 19740 w 115"/>
                <a:gd name="T23" fmla="*/ 70654 h 229"/>
                <a:gd name="T24" fmla="*/ 28354 w 115"/>
                <a:gd name="T25" fmla="*/ 56235 h 229"/>
                <a:gd name="T26" fmla="*/ 28354 w 115"/>
                <a:gd name="T27" fmla="*/ 23071 h 229"/>
                <a:gd name="T28" fmla="*/ 40916 w 115"/>
                <a:gd name="T29" fmla="*/ 23071 h 229"/>
                <a:gd name="T30" fmla="*/ 40916 w 115"/>
                <a:gd name="T31" fmla="*/ 71736 h 229"/>
                <a:gd name="T32" fmla="*/ 20817 w 115"/>
                <a:gd name="T33" fmla="*/ 0 h 229"/>
                <a:gd name="T34" fmla="*/ 32302 w 115"/>
                <a:gd name="T35" fmla="*/ 0 h 229"/>
                <a:gd name="T36" fmla="*/ 21894 w 115"/>
                <a:gd name="T37" fmla="*/ 16222 h 229"/>
                <a:gd name="T38" fmla="*/ 14357 w 115"/>
                <a:gd name="T39" fmla="*/ 16222 h 229"/>
                <a:gd name="T40" fmla="*/ 20817 w 115"/>
                <a:gd name="T41" fmla="*/ 0 h 2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5" h="229">
                  <a:moveTo>
                    <a:pt x="114" y="199"/>
                  </a:moveTo>
                  <a:cubicBezTo>
                    <a:pt x="114" y="209"/>
                    <a:pt x="114" y="217"/>
                    <a:pt x="114" y="225"/>
                  </a:cubicBezTo>
                  <a:lnTo>
                    <a:pt x="82" y="225"/>
                  </a:lnTo>
                  <a:cubicBezTo>
                    <a:pt x="82" y="217"/>
                    <a:pt x="82" y="209"/>
                    <a:pt x="82" y="201"/>
                  </a:cubicBezTo>
                  <a:cubicBezTo>
                    <a:pt x="74" y="215"/>
                    <a:pt x="66" y="228"/>
                    <a:pt x="42" y="228"/>
                  </a:cubicBezTo>
                  <a:cubicBezTo>
                    <a:pt x="10" y="228"/>
                    <a:pt x="0" y="201"/>
                    <a:pt x="0" y="167"/>
                  </a:cubicBezTo>
                  <a:lnTo>
                    <a:pt x="0" y="64"/>
                  </a:lnTo>
                  <a:lnTo>
                    <a:pt x="34" y="64"/>
                  </a:lnTo>
                  <a:lnTo>
                    <a:pt x="34" y="162"/>
                  </a:lnTo>
                  <a:cubicBezTo>
                    <a:pt x="34" y="185"/>
                    <a:pt x="40" y="196"/>
                    <a:pt x="55" y="196"/>
                  </a:cubicBezTo>
                  <a:cubicBezTo>
                    <a:pt x="74" y="196"/>
                    <a:pt x="79" y="178"/>
                    <a:pt x="79" y="156"/>
                  </a:cubicBezTo>
                  <a:lnTo>
                    <a:pt x="79" y="64"/>
                  </a:lnTo>
                  <a:lnTo>
                    <a:pt x="114" y="64"/>
                  </a:lnTo>
                  <a:lnTo>
                    <a:pt x="114" y="199"/>
                  </a:lnTo>
                  <a:close/>
                  <a:moveTo>
                    <a:pt x="58" y="0"/>
                  </a:moveTo>
                  <a:lnTo>
                    <a:pt x="90" y="0"/>
                  </a:lnTo>
                  <a:lnTo>
                    <a:pt x="61" y="45"/>
                  </a:lnTo>
                  <a:lnTo>
                    <a:pt x="40" y="45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5" name="Freeform 423">
              <a:extLst>
                <a:ext uri="{FF2B5EF4-FFF2-40B4-BE49-F238E27FC236}">
                  <a16:creationId xmlns="" xmlns:a16="http://schemas.microsoft.com/office/drawing/2014/main" id="{D35C0863-E6C9-A84C-BF78-8A42748A9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3100" y="3354388"/>
              <a:ext cx="44450" cy="85725"/>
            </a:xfrm>
            <a:custGeom>
              <a:avLst/>
              <a:gdLst>
                <a:gd name="T0" fmla="*/ 44089 w 123"/>
                <a:gd name="T1" fmla="*/ 1076 h 239"/>
                <a:gd name="T2" fmla="*/ 44089 w 123"/>
                <a:gd name="T3" fmla="*/ 76041 h 239"/>
                <a:gd name="T4" fmla="*/ 44089 w 123"/>
                <a:gd name="T5" fmla="*/ 85366 h 239"/>
                <a:gd name="T6" fmla="*/ 32524 w 123"/>
                <a:gd name="T7" fmla="*/ 85366 h 239"/>
                <a:gd name="T8" fmla="*/ 32524 w 123"/>
                <a:gd name="T9" fmla="*/ 76041 h 239"/>
                <a:gd name="T10" fmla="*/ 18430 w 123"/>
                <a:gd name="T11" fmla="*/ 85366 h 239"/>
                <a:gd name="T12" fmla="*/ 0 w 123"/>
                <a:gd name="T13" fmla="*/ 55954 h 239"/>
                <a:gd name="T14" fmla="*/ 18430 w 123"/>
                <a:gd name="T15" fmla="*/ 25466 h 239"/>
                <a:gd name="T16" fmla="*/ 31802 w 123"/>
                <a:gd name="T17" fmla="*/ 35151 h 239"/>
                <a:gd name="T18" fmla="*/ 31802 w 123"/>
                <a:gd name="T19" fmla="*/ 0 h 239"/>
                <a:gd name="T20" fmla="*/ 44089 w 123"/>
                <a:gd name="T21" fmla="*/ 1076 h 239"/>
                <a:gd name="T22" fmla="*/ 30717 w 123"/>
                <a:gd name="T23" fmla="*/ 55954 h 239"/>
                <a:gd name="T24" fmla="*/ 20960 w 123"/>
                <a:gd name="T25" fmla="*/ 36227 h 239"/>
                <a:gd name="T26" fmla="*/ 11564 w 123"/>
                <a:gd name="T27" fmla="*/ 54878 h 239"/>
                <a:gd name="T28" fmla="*/ 20960 w 123"/>
                <a:gd name="T29" fmla="*/ 76041 h 239"/>
                <a:gd name="T30" fmla="*/ 30717 w 123"/>
                <a:gd name="T31" fmla="*/ 55954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" h="239">
                  <a:moveTo>
                    <a:pt x="122" y="3"/>
                  </a:moveTo>
                  <a:lnTo>
                    <a:pt x="122" y="212"/>
                  </a:lnTo>
                  <a:lnTo>
                    <a:pt x="122" y="238"/>
                  </a:lnTo>
                  <a:lnTo>
                    <a:pt x="90" y="238"/>
                  </a:lnTo>
                  <a:lnTo>
                    <a:pt x="90" y="212"/>
                  </a:lnTo>
                  <a:cubicBezTo>
                    <a:pt x="85" y="225"/>
                    <a:pt x="74" y="238"/>
                    <a:pt x="51" y="238"/>
                  </a:cubicBezTo>
                  <a:cubicBezTo>
                    <a:pt x="13" y="238"/>
                    <a:pt x="0" y="201"/>
                    <a:pt x="0" y="156"/>
                  </a:cubicBezTo>
                  <a:cubicBezTo>
                    <a:pt x="0" y="103"/>
                    <a:pt x="19" y="71"/>
                    <a:pt x="51" y="71"/>
                  </a:cubicBezTo>
                  <a:cubicBezTo>
                    <a:pt x="72" y="71"/>
                    <a:pt x="82" y="85"/>
                    <a:pt x="88" y="98"/>
                  </a:cubicBezTo>
                  <a:lnTo>
                    <a:pt x="88" y="0"/>
                  </a:lnTo>
                  <a:lnTo>
                    <a:pt x="122" y="3"/>
                  </a:lnTo>
                  <a:close/>
                  <a:moveTo>
                    <a:pt x="85" y="156"/>
                  </a:moveTo>
                  <a:cubicBezTo>
                    <a:pt x="85" y="124"/>
                    <a:pt x="77" y="101"/>
                    <a:pt x="58" y="101"/>
                  </a:cubicBezTo>
                  <a:cubicBezTo>
                    <a:pt x="40" y="101"/>
                    <a:pt x="32" y="122"/>
                    <a:pt x="32" y="153"/>
                  </a:cubicBezTo>
                  <a:cubicBezTo>
                    <a:pt x="35" y="193"/>
                    <a:pt x="40" y="212"/>
                    <a:pt x="58" y="212"/>
                  </a:cubicBezTo>
                  <a:cubicBezTo>
                    <a:pt x="80" y="212"/>
                    <a:pt x="85" y="188"/>
                    <a:pt x="85" y="15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" name="Freeform 424">
              <a:extLst>
                <a:ext uri="{FF2B5EF4-FFF2-40B4-BE49-F238E27FC236}">
                  <a16:creationId xmlns="" xmlns:a16="http://schemas.microsoft.com/office/drawing/2014/main" id="{CE6EFEBF-033D-184D-A337-4AA78E925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488" y="3379788"/>
              <a:ext cx="42862" cy="60325"/>
            </a:xfrm>
            <a:custGeom>
              <a:avLst/>
              <a:gdLst>
                <a:gd name="T0" fmla="*/ 39565 w 117"/>
                <a:gd name="T1" fmla="*/ 56016 h 168"/>
                <a:gd name="T2" fmla="*/ 24179 w 117"/>
                <a:gd name="T3" fmla="*/ 59966 h 168"/>
                <a:gd name="T4" fmla="*/ 0 w 117"/>
                <a:gd name="T5" fmla="*/ 30522 h 168"/>
                <a:gd name="T6" fmla="*/ 21248 w 117"/>
                <a:gd name="T7" fmla="*/ 0 h 168"/>
                <a:gd name="T8" fmla="*/ 42496 w 117"/>
                <a:gd name="T9" fmla="*/ 31240 h 168"/>
                <a:gd name="T10" fmla="*/ 42496 w 117"/>
                <a:gd name="T11" fmla="*/ 34112 h 168"/>
                <a:gd name="T12" fmla="*/ 11723 w 117"/>
                <a:gd name="T13" fmla="*/ 34112 h 168"/>
                <a:gd name="T14" fmla="*/ 25278 w 117"/>
                <a:gd name="T15" fmla="*/ 50271 h 168"/>
                <a:gd name="T16" fmla="*/ 38832 w 117"/>
                <a:gd name="T17" fmla="*/ 45603 h 168"/>
                <a:gd name="T18" fmla="*/ 39565 w 117"/>
                <a:gd name="T19" fmla="*/ 56016 h 168"/>
                <a:gd name="T20" fmla="*/ 30040 w 117"/>
                <a:gd name="T21" fmla="*/ 24776 h 168"/>
                <a:gd name="T22" fmla="*/ 21248 w 117"/>
                <a:gd name="T23" fmla="*/ 9695 h 168"/>
                <a:gd name="T24" fmla="*/ 11723 w 117"/>
                <a:gd name="T25" fmla="*/ 24776 h 168"/>
                <a:gd name="T26" fmla="*/ 30040 w 117"/>
                <a:gd name="T27" fmla="*/ 24776 h 1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7" h="168">
                  <a:moveTo>
                    <a:pt x="108" y="156"/>
                  </a:moveTo>
                  <a:cubicBezTo>
                    <a:pt x="100" y="159"/>
                    <a:pt x="87" y="167"/>
                    <a:pt x="66" y="167"/>
                  </a:cubicBezTo>
                  <a:cubicBezTo>
                    <a:pt x="18" y="167"/>
                    <a:pt x="0" y="130"/>
                    <a:pt x="0" y="85"/>
                  </a:cubicBezTo>
                  <a:cubicBezTo>
                    <a:pt x="0" y="37"/>
                    <a:pt x="24" y="0"/>
                    <a:pt x="58" y="0"/>
                  </a:cubicBezTo>
                  <a:cubicBezTo>
                    <a:pt x="90" y="0"/>
                    <a:pt x="116" y="21"/>
                    <a:pt x="116" y="87"/>
                  </a:cubicBezTo>
                  <a:lnTo>
                    <a:pt x="116" y="95"/>
                  </a:lnTo>
                  <a:lnTo>
                    <a:pt x="32" y="95"/>
                  </a:lnTo>
                  <a:cubicBezTo>
                    <a:pt x="32" y="122"/>
                    <a:pt x="42" y="140"/>
                    <a:pt x="69" y="140"/>
                  </a:cubicBezTo>
                  <a:cubicBezTo>
                    <a:pt x="90" y="140"/>
                    <a:pt x="100" y="132"/>
                    <a:pt x="106" y="127"/>
                  </a:cubicBezTo>
                  <a:lnTo>
                    <a:pt x="108" y="156"/>
                  </a:lnTo>
                  <a:close/>
                  <a:moveTo>
                    <a:pt x="82" y="69"/>
                  </a:moveTo>
                  <a:cubicBezTo>
                    <a:pt x="82" y="40"/>
                    <a:pt x="74" y="27"/>
                    <a:pt x="58" y="27"/>
                  </a:cubicBezTo>
                  <a:cubicBezTo>
                    <a:pt x="40" y="27"/>
                    <a:pt x="32" y="48"/>
                    <a:pt x="32" y="69"/>
                  </a:cubicBezTo>
                  <a:lnTo>
                    <a:pt x="82" y="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" name="Freeform 425">
              <a:extLst>
                <a:ext uri="{FF2B5EF4-FFF2-40B4-BE49-F238E27FC236}">
                  <a16:creationId xmlns="" xmlns:a16="http://schemas.microsoft.com/office/drawing/2014/main" id="{A44F178A-F318-5540-86EE-A9AF3B937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536950"/>
              <a:ext cx="14288" cy="31750"/>
            </a:xfrm>
            <a:custGeom>
              <a:avLst/>
              <a:gdLst>
                <a:gd name="T0" fmla="*/ 0 w 39"/>
                <a:gd name="T1" fmla="*/ 0 h 86"/>
                <a:gd name="T2" fmla="*/ 13922 w 39"/>
                <a:gd name="T3" fmla="*/ 0 h 86"/>
                <a:gd name="T4" fmla="*/ 13922 w 39"/>
                <a:gd name="T5" fmla="*/ 5169 h 86"/>
                <a:gd name="T6" fmla="*/ 5129 w 39"/>
                <a:gd name="T7" fmla="*/ 5169 h 86"/>
                <a:gd name="T8" fmla="*/ 5129 w 39"/>
                <a:gd name="T9" fmla="*/ 12922 h 86"/>
                <a:gd name="T10" fmla="*/ 12823 w 39"/>
                <a:gd name="T11" fmla="*/ 12922 h 86"/>
                <a:gd name="T12" fmla="*/ 12823 w 39"/>
                <a:gd name="T13" fmla="*/ 17721 h 86"/>
                <a:gd name="T14" fmla="*/ 5129 w 39"/>
                <a:gd name="T15" fmla="*/ 17721 h 86"/>
                <a:gd name="T16" fmla="*/ 5129 w 39"/>
                <a:gd name="T17" fmla="*/ 26581 h 86"/>
                <a:gd name="T18" fmla="*/ 13922 w 39"/>
                <a:gd name="T19" fmla="*/ 26581 h 86"/>
                <a:gd name="T20" fmla="*/ 13922 w 39"/>
                <a:gd name="T21" fmla="*/ 31381 h 86"/>
                <a:gd name="T22" fmla="*/ 0 w 39"/>
                <a:gd name="T23" fmla="*/ 31381 h 86"/>
                <a:gd name="T24" fmla="*/ 0 w 3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8" y="72"/>
                  </a:lnTo>
                  <a:lnTo>
                    <a:pt x="38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" name="Freeform 426">
              <a:extLst>
                <a:ext uri="{FF2B5EF4-FFF2-40B4-BE49-F238E27FC236}">
                  <a16:creationId xmlns="" xmlns:a16="http://schemas.microsoft.com/office/drawing/2014/main" id="{1BAA359E-2F8D-BC43-93E3-52465C1F0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563" y="3535363"/>
              <a:ext cx="15875" cy="31750"/>
            </a:xfrm>
            <a:custGeom>
              <a:avLst/>
              <a:gdLst>
                <a:gd name="T0" fmla="*/ 0 w 43"/>
                <a:gd name="T1" fmla="*/ 26581 h 86"/>
                <a:gd name="T2" fmla="*/ 5907 w 43"/>
                <a:gd name="T3" fmla="*/ 28427 h 86"/>
                <a:gd name="T4" fmla="*/ 9968 w 43"/>
                <a:gd name="T5" fmla="*/ 23628 h 86"/>
                <a:gd name="T6" fmla="*/ 7015 w 43"/>
                <a:gd name="T7" fmla="*/ 18459 h 86"/>
                <a:gd name="T8" fmla="*/ 4799 w 43"/>
                <a:gd name="T9" fmla="*/ 16613 h 86"/>
                <a:gd name="T10" fmla="*/ 1108 w 43"/>
                <a:gd name="T11" fmla="*/ 8860 h 86"/>
                <a:gd name="T12" fmla="*/ 8860 w 43"/>
                <a:gd name="T13" fmla="*/ 0 h 86"/>
                <a:gd name="T14" fmla="*/ 13660 w 43"/>
                <a:gd name="T15" fmla="*/ 1108 h 86"/>
                <a:gd name="T16" fmla="*/ 13660 w 43"/>
                <a:gd name="T17" fmla="*/ 5907 h 86"/>
                <a:gd name="T18" fmla="*/ 8860 w 43"/>
                <a:gd name="T19" fmla="*/ 4799 h 86"/>
                <a:gd name="T20" fmla="*/ 4799 w 43"/>
                <a:gd name="T21" fmla="*/ 8860 h 86"/>
                <a:gd name="T22" fmla="*/ 7753 w 43"/>
                <a:gd name="T23" fmla="*/ 12552 h 86"/>
                <a:gd name="T24" fmla="*/ 10706 w 43"/>
                <a:gd name="T25" fmla="*/ 14767 h 86"/>
                <a:gd name="T26" fmla="*/ 15506 w 43"/>
                <a:gd name="T27" fmla="*/ 22520 h 86"/>
                <a:gd name="T28" fmla="*/ 7015 w 43"/>
                <a:gd name="T29" fmla="*/ 31381 h 86"/>
                <a:gd name="T30" fmla="*/ 1108 w 43"/>
                <a:gd name="T31" fmla="*/ 30273 h 86"/>
                <a:gd name="T32" fmla="*/ 0 w 43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5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2" y="50"/>
                    <a:pt x="42" y="61"/>
                  </a:cubicBezTo>
                  <a:cubicBezTo>
                    <a:pt x="42" y="77"/>
                    <a:pt x="32" y="85"/>
                    <a:pt x="19" y="85"/>
                  </a:cubicBezTo>
                  <a:cubicBezTo>
                    <a:pt x="11" y="85"/>
                    <a:pt x="5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9" name="Freeform 427">
              <a:extLst>
                <a:ext uri="{FF2B5EF4-FFF2-40B4-BE49-F238E27FC236}">
                  <a16:creationId xmlns="" xmlns:a16="http://schemas.microsoft.com/office/drawing/2014/main" id="{FD840B5E-4CBD-E04E-9D8B-832CF2980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3536950"/>
              <a:ext cx="17463" cy="31750"/>
            </a:xfrm>
            <a:custGeom>
              <a:avLst/>
              <a:gdLst>
                <a:gd name="T0" fmla="*/ 17107 w 49"/>
                <a:gd name="T1" fmla="*/ 30273 h 86"/>
                <a:gd name="T2" fmla="*/ 11404 w 49"/>
                <a:gd name="T3" fmla="*/ 31381 h 86"/>
                <a:gd name="T4" fmla="*/ 0 w 49"/>
                <a:gd name="T5" fmla="*/ 15875 h 86"/>
                <a:gd name="T6" fmla="*/ 11404 w 49"/>
                <a:gd name="T7" fmla="*/ 0 h 86"/>
                <a:gd name="T8" fmla="*/ 17107 w 49"/>
                <a:gd name="T9" fmla="*/ 1108 h 86"/>
                <a:gd name="T10" fmla="*/ 17107 w 49"/>
                <a:gd name="T11" fmla="*/ 5907 h 86"/>
                <a:gd name="T12" fmla="*/ 12474 w 49"/>
                <a:gd name="T13" fmla="*/ 4061 h 86"/>
                <a:gd name="T14" fmla="*/ 5702 w 49"/>
                <a:gd name="T15" fmla="*/ 14767 h 86"/>
                <a:gd name="T16" fmla="*/ 12474 w 49"/>
                <a:gd name="T17" fmla="*/ 25474 h 86"/>
                <a:gd name="T18" fmla="*/ 17107 w 49"/>
                <a:gd name="T19" fmla="*/ 23628 h 86"/>
                <a:gd name="T20" fmla="*/ 17107 w 49"/>
                <a:gd name="T21" fmla="*/ 30273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6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6" y="3"/>
                    <a:pt x="48" y="3"/>
                  </a:cubicBezTo>
                  <a:lnTo>
                    <a:pt x="48" y="16"/>
                  </a:lnTo>
                  <a:cubicBezTo>
                    <a:pt x="46" y="14"/>
                    <a:pt x="40" y="11"/>
                    <a:pt x="35" y="11"/>
                  </a:cubicBezTo>
                  <a:cubicBezTo>
                    <a:pt x="24" y="11"/>
                    <a:pt x="16" y="19"/>
                    <a:pt x="16" y="40"/>
                  </a:cubicBezTo>
                  <a:cubicBezTo>
                    <a:pt x="16" y="61"/>
                    <a:pt x="24" y="69"/>
                    <a:pt x="35" y="69"/>
                  </a:cubicBezTo>
                  <a:cubicBezTo>
                    <a:pt x="40" y="69"/>
                    <a:pt x="46" y="67"/>
                    <a:pt x="48" y="64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" name="Freeform 428">
              <a:extLst>
                <a:ext uri="{FF2B5EF4-FFF2-40B4-BE49-F238E27FC236}">
                  <a16:creationId xmlns="" xmlns:a16="http://schemas.microsoft.com/office/drawing/2014/main" id="{64E2E404-8A68-8146-904B-D09D88407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9488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633 w 49"/>
                <a:gd name="T37" fmla="*/ 4061 h 86"/>
                <a:gd name="T38" fmla="*/ 4633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" name="Freeform 429">
              <a:extLst>
                <a:ext uri="{FF2B5EF4-FFF2-40B4-BE49-F238E27FC236}">
                  <a16:creationId xmlns="" xmlns:a16="http://schemas.microsoft.com/office/drawing/2014/main" id="{C5B2F528-AF48-1A42-8A29-5585EE6D1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2" name="Freeform 430">
              <a:extLst>
                <a:ext uri="{FF2B5EF4-FFF2-40B4-BE49-F238E27FC236}">
                  <a16:creationId xmlns="" xmlns:a16="http://schemas.microsoft.com/office/drawing/2014/main" id="{2907C4D5-9AAF-6543-96B2-F8EE691D5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535363"/>
              <a:ext cx="15875" cy="30162"/>
            </a:xfrm>
            <a:custGeom>
              <a:avLst/>
              <a:gdLst>
                <a:gd name="T0" fmla="*/ 0 w 44"/>
                <a:gd name="T1" fmla="*/ 4613 h 85"/>
                <a:gd name="T2" fmla="*/ 0 w 44"/>
                <a:gd name="T3" fmla="*/ 0 h 85"/>
                <a:gd name="T4" fmla="*/ 15514 w 44"/>
                <a:gd name="T5" fmla="*/ 0 h 85"/>
                <a:gd name="T6" fmla="*/ 15514 w 44"/>
                <a:gd name="T7" fmla="*/ 4613 h 85"/>
                <a:gd name="T8" fmla="*/ 9741 w 44"/>
                <a:gd name="T9" fmla="*/ 4613 h 85"/>
                <a:gd name="T10" fmla="*/ 9741 w 44"/>
                <a:gd name="T11" fmla="*/ 29807 h 85"/>
                <a:gd name="T12" fmla="*/ 4690 w 44"/>
                <a:gd name="T13" fmla="*/ 29807 h 85"/>
                <a:gd name="T14" fmla="*/ 4690 w 44"/>
                <a:gd name="T15" fmla="*/ 4613 h 85"/>
                <a:gd name="T16" fmla="*/ 0 w 44"/>
                <a:gd name="T17" fmla="*/ 4613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85">
                  <a:moveTo>
                    <a:pt x="0" y="13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27" y="13"/>
                  </a:lnTo>
                  <a:lnTo>
                    <a:pt x="27" y="84"/>
                  </a:lnTo>
                  <a:lnTo>
                    <a:pt x="13" y="84"/>
                  </a:lnTo>
                  <a:lnTo>
                    <a:pt x="13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" name="Freeform 431">
              <a:extLst>
                <a:ext uri="{FF2B5EF4-FFF2-40B4-BE49-F238E27FC236}">
                  <a16:creationId xmlns="" xmlns:a16="http://schemas.microsoft.com/office/drawing/2014/main" id="{AF4FE2E9-789A-7F44-9769-4852620BF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350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4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4" name="Freeform 432">
              <a:extLst>
                <a:ext uri="{FF2B5EF4-FFF2-40B4-BE49-F238E27FC236}">
                  <a16:creationId xmlns="" xmlns:a16="http://schemas.microsoft.com/office/drawing/2014/main" id="{833BE5C8-F546-4843-A538-F64A54533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4575" y="3536950"/>
              <a:ext cx="17463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6 w 49"/>
                <a:gd name="T11" fmla="*/ 18828 h 86"/>
                <a:gd name="T12" fmla="*/ 17107 w 49"/>
                <a:gd name="T13" fmla="*/ 30273 h 86"/>
                <a:gd name="T14" fmla="*/ 12474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633 w 49"/>
                <a:gd name="T21" fmla="*/ 17721 h 86"/>
                <a:gd name="T22" fmla="*/ 4633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7484 w 49"/>
                <a:gd name="T31" fmla="*/ 13660 h 86"/>
                <a:gd name="T32" fmla="*/ 11404 w 49"/>
                <a:gd name="T33" fmla="*/ 8860 h 86"/>
                <a:gd name="T34" fmla="*/ 7484 w 49"/>
                <a:gd name="T35" fmla="*/ 4061 h 86"/>
                <a:gd name="T36" fmla="*/ 5702 w 49"/>
                <a:gd name="T37" fmla="*/ 4061 h 86"/>
                <a:gd name="T38" fmla="*/ 5702 w 49"/>
                <a:gd name="T39" fmla="*/ 12922 h 86"/>
                <a:gd name="T40" fmla="*/ 7484 w 49"/>
                <a:gd name="T41" fmla="*/ 12922 h 86"/>
                <a:gd name="T42" fmla="*/ 7484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1" y="48"/>
                    <a:pt x="16" y="48"/>
                  </a:cubicBez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4"/>
                    <a:pt x="27" y="11"/>
                    <a:pt x="21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1" y="35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5" name="Freeform 433">
              <a:extLst>
                <a:ext uri="{FF2B5EF4-FFF2-40B4-BE49-F238E27FC236}">
                  <a16:creationId xmlns="" xmlns:a16="http://schemas.microsoft.com/office/drawing/2014/main" id="{B39FCF06-4EEC-DF4F-A7F2-A88CBCCE4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5213" y="3536950"/>
              <a:ext cx="4762" cy="30163"/>
            </a:xfrm>
            <a:custGeom>
              <a:avLst/>
              <a:gdLst>
                <a:gd name="T0" fmla="*/ 0 w 14"/>
                <a:gd name="T1" fmla="*/ 0 h 83"/>
                <a:gd name="T2" fmla="*/ 4422 w 14"/>
                <a:gd name="T3" fmla="*/ 0 h 83"/>
                <a:gd name="T4" fmla="*/ 4422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6" name="Freeform 434">
              <a:extLst>
                <a:ext uri="{FF2B5EF4-FFF2-40B4-BE49-F238E27FC236}">
                  <a16:creationId xmlns="" xmlns:a16="http://schemas.microsoft.com/office/drawing/2014/main" id="{6AD05014-8E4A-EF46-9825-EF43ADB57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150" y="3535363"/>
              <a:ext cx="19050" cy="30162"/>
            </a:xfrm>
            <a:custGeom>
              <a:avLst/>
              <a:gdLst>
                <a:gd name="T0" fmla="*/ 9172 w 54"/>
                <a:gd name="T1" fmla="*/ 0 h 85"/>
                <a:gd name="T2" fmla="*/ 18697 w 54"/>
                <a:gd name="T3" fmla="*/ 14904 h 85"/>
                <a:gd name="T4" fmla="*/ 9172 w 54"/>
                <a:gd name="T5" fmla="*/ 29807 h 85"/>
                <a:gd name="T6" fmla="*/ 0 w 54"/>
                <a:gd name="T7" fmla="*/ 14904 h 85"/>
                <a:gd name="T8" fmla="*/ 9172 w 54"/>
                <a:gd name="T9" fmla="*/ 0 h 85"/>
                <a:gd name="T10" fmla="*/ 9172 w 54"/>
                <a:gd name="T11" fmla="*/ 26259 h 85"/>
                <a:gd name="T12" fmla="*/ 13758 w 54"/>
                <a:gd name="T13" fmla="*/ 14904 h 85"/>
                <a:gd name="T14" fmla="*/ 9172 w 54"/>
                <a:gd name="T15" fmla="*/ 3548 h 85"/>
                <a:gd name="T16" fmla="*/ 4586 w 54"/>
                <a:gd name="T17" fmla="*/ 14904 h 85"/>
                <a:gd name="T18" fmla="*/ 9172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6" y="0"/>
                  </a:moveTo>
                  <a:cubicBezTo>
                    <a:pt x="39" y="0"/>
                    <a:pt x="53" y="13"/>
                    <a:pt x="53" y="42"/>
                  </a:cubicBezTo>
                  <a:cubicBezTo>
                    <a:pt x="53" y="71"/>
                    <a:pt x="39" y="84"/>
                    <a:pt x="26" y="84"/>
                  </a:cubicBezTo>
                  <a:cubicBezTo>
                    <a:pt x="13" y="84"/>
                    <a:pt x="0" y="71"/>
                    <a:pt x="0" y="42"/>
                  </a:cubicBezTo>
                  <a:cubicBezTo>
                    <a:pt x="0" y="13"/>
                    <a:pt x="13" y="0"/>
                    <a:pt x="26" y="0"/>
                  </a:cubicBezTo>
                  <a:close/>
                  <a:moveTo>
                    <a:pt x="26" y="74"/>
                  </a:moveTo>
                  <a:cubicBezTo>
                    <a:pt x="34" y="74"/>
                    <a:pt x="39" y="66"/>
                    <a:pt x="39" y="42"/>
                  </a:cubicBezTo>
                  <a:cubicBezTo>
                    <a:pt x="39" y="18"/>
                    <a:pt x="34" y="10"/>
                    <a:pt x="26" y="10"/>
                  </a:cubicBezTo>
                  <a:cubicBezTo>
                    <a:pt x="18" y="10"/>
                    <a:pt x="13" y="18"/>
                    <a:pt x="13" y="42"/>
                  </a:cubicBezTo>
                  <a:cubicBezTo>
                    <a:pt x="13" y="66"/>
                    <a:pt x="18" y="74"/>
                    <a:pt x="26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7" name="Freeform 435">
              <a:extLst>
                <a:ext uri="{FF2B5EF4-FFF2-40B4-BE49-F238E27FC236}">
                  <a16:creationId xmlns="" xmlns:a16="http://schemas.microsoft.com/office/drawing/2014/main" id="{763902C4-D7C0-0F41-84BF-5FE9FED7B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3313" y="3536950"/>
              <a:ext cx="17462" cy="31750"/>
            </a:xfrm>
            <a:custGeom>
              <a:avLst/>
              <a:gdLst>
                <a:gd name="T0" fmla="*/ 1069 w 49"/>
                <a:gd name="T1" fmla="*/ 0 h 86"/>
                <a:gd name="T2" fmla="*/ 8553 w 49"/>
                <a:gd name="T3" fmla="*/ 0 h 86"/>
                <a:gd name="T4" fmla="*/ 16037 w 49"/>
                <a:gd name="T5" fmla="*/ 7753 h 86"/>
                <a:gd name="T6" fmla="*/ 11404 w 49"/>
                <a:gd name="T7" fmla="*/ 14767 h 86"/>
                <a:gd name="T8" fmla="*/ 11404 w 49"/>
                <a:gd name="T9" fmla="*/ 14767 h 86"/>
                <a:gd name="T10" fmla="*/ 14255 w 49"/>
                <a:gd name="T11" fmla="*/ 18828 h 86"/>
                <a:gd name="T12" fmla="*/ 17106 w 49"/>
                <a:gd name="T13" fmla="*/ 30273 h 86"/>
                <a:gd name="T14" fmla="*/ 12473 w 49"/>
                <a:gd name="T15" fmla="*/ 30273 h 86"/>
                <a:gd name="T16" fmla="*/ 9622 w 49"/>
                <a:gd name="T17" fmla="*/ 20674 h 86"/>
                <a:gd name="T18" fmla="*/ 5702 w 49"/>
                <a:gd name="T19" fmla="*/ 17721 h 86"/>
                <a:gd name="T20" fmla="*/ 4989 w 49"/>
                <a:gd name="T21" fmla="*/ 17721 h 86"/>
                <a:gd name="T22" fmla="*/ 4989 w 49"/>
                <a:gd name="T23" fmla="*/ 31381 h 86"/>
                <a:gd name="T24" fmla="*/ 0 w 49"/>
                <a:gd name="T25" fmla="*/ 31381 h 86"/>
                <a:gd name="T26" fmla="*/ 0 w 49"/>
                <a:gd name="T27" fmla="*/ 0 h 86"/>
                <a:gd name="T28" fmla="*/ 1069 w 49"/>
                <a:gd name="T29" fmla="*/ 0 h 86"/>
                <a:gd name="T30" fmla="*/ 6771 w 49"/>
                <a:gd name="T31" fmla="*/ 13660 h 86"/>
                <a:gd name="T32" fmla="*/ 10335 w 49"/>
                <a:gd name="T33" fmla="*/ 8860 h 86"/>
                <a:gd name="T34" fmla="*/ 6771 w 49"/>
                <a:gd name="T35" fmla="*/ 4061 h 86"/>
                <a:gd name="T36" fmla="*/ 4989 w 49"/>
                <a:gd name="T37" fmla="*/ 4061 h 86"/>
                <a:gd name="T38" fmla="*/ 4989 w 49"/>
                <a:gd name="T39" fmla="*/ 12922 h 86"/>
                <a:gd name="T40" fmla="*/ 6771 w 49"/>
                <a:gd name="T41" fmla="*/ 12922 h 86"/>
                <a:gd name="T42" fmla="*/ 6771 w 49"/>
                <a:gd name="T43" fmla="*/ 13660 h 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" h="86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1"/>
                  </a:cubicBezTo>
                  <a:cubicBezTo>
                    <a:pt x="45" y="32"/>
                    <a:pt x="40" y="40"/>
                    <a:pt x="32" y="40"/>
                  </a:cubicBezTo>
                  <a:cubicBezTo>
                    <a:pt x="35" y="40"/>
                    <a:pt x="37" y="43"/>
                    <a:pt x="40" y="51"/>
                  </a:cubicBezTo>
                  <a:lnTo>
                    <a:pt x="48" y="82"/>
                  </a:lnTo>
                  <a:lnTo>
                    <a:pt x="35" y="82"/>
                  </a:lnTo>
                  <a:lnTo>
                    <a:pt x="27" y="56"/>
                  </a:lnTo>
                  <a:cubicBezTo>
                    <a:pt x="24" y="51"/>
                    <a:pt x="22" y="48"/>
                    <a:pt x="16" y="48"/>
                  </a:cubicBez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8" name="Freeform 436">
              <a:extLst>
                <a:ext uri="{FF2B5EF4-FFF2-40B4-BE49-F238E27FC236}">
                  <a16:creationId xmlns="" xmlns:a16="http://schemas.microsoft.com/office/drawing/2014/main" id="{C104BA1F-34EF-5D4D-BF31-29579AE4B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536950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13912 w 38"/>
                <a:gd name="T3" fmla="*/ 0 h 86"/>
                <a:gd name="T4" fmla="*/ 13912 w 38"/>
                <a:gd name="T5" fmla="*/ 5169 h 86"/>
                <a:gd name="T6" fmla="*/ 4888 w 38"/>
                <a:gd name="T7" fmla="*/ 5169 h 86"/>
                <a:gd name="T8" fmla="*/ 4888 w 38"/>
                <a:gd name="T9" fmla="*/ 12922 h 86"/>
                <a:gd name="T10" fmla="*/ 12784 w 38"/>
                <a:gd name="T11" fmla="*/ 12922 h 86"/>
                <a:gd name="T12" fmla="*/ 12784 w 38"/>
                <a:gd name="T13" fmla="*/ 17721 h 86"/>
                <a:gd name="T14" fmla="*/ 4888 w 38"/>
                <a:gd name="T15" fmla="*/ 17721 h 86"/>
                <a:gd name="T16" fmla="*/ 4888 w 38"/>
                <a:gd name="T17" fmla="*/ 26581 h 86"/>
                <a:gd name="T18" fmla="*/ 13912 w 38"/>
                <a:gd name="T19" fmla="*/ 26581 h 86"/>
                <a:gd name="T20" fmla="*/ 13912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9" name="Freeform 437">
              <a:extLst>
                <a:ext uri="{FF2B5EF4-FFF2-40B4-BE49-F238E27FC236}">
                  <a16:creationId xmlns="" xmlns:a16="http://schemas.microsoft.com/office/drawing/2014/main" id="{40B0887A-E03E-3046-8736-51EB163ED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3536950"/>
              <a:ext cx="19050" cy="31750"/>
            </a:xfrm>
            <a:custGeom>
              <a:avLst/>
              <a:gdLst>
                <a:gd name="T0" fmla="*/ 18697 w 54"/>
                <a:gd name="T1" fmla="*/ 13660 h 86"/>
                <a:gd name="T2" fmla="*/ 18697 w 54"/>
                <a:gd name="T3" fmla="*/ 29535 h 86"/>
                <a:gd name="T4" fmla="*/ 12347 w 54"/>
                <a:gd name="T5" fmla="*/ 31381 h 86"/>
                <a:gd name="T6" fmla="*/ 0 w 54"/>
                <a:gd name="T7" fmla="*/ 15875 h 86"/>
                <a:gd name="T8" fmla="*/ 12347 w 54"/>
                <a:gd name="T9" fmla="*/ 0 h 86"/>
                <a:gd name="T10" fmla="*/ 17992 w 54"/>
                <a:gd name="T11" fmla="*/ 1108 h 86"/>
                <a:gd name="T12" fmla="*/ 17992 w 54"/>
                <a:gd name="T13" fmla="*/ 5907 h 86"/>
                <a:gd name="T14" fmla="*/ 12347 w 54"/>
                <a:gd name="T15" fmla="*/ 4061 h 86"/>
                <a:gd name="T16" fmla="*/ 4939 w 54"/>
                <a:gd name="T17" fmla="*/ 15875 h 86"/>
                <a:gd name="T18" fmla="*/ 12347 w 54"/>
                <a:gd name="T19" fmla="*/ 27320 h 86"/>
                <a:gd name="T20" fmla="*/ 15169 w 54"/>
                <a:gd name="T21" fmla="*/ 26581 h 86"/>
                <a:gd name="T22" fmla="*/ 15169 w 54"/>
                <a:gd name="T23" fmla="*/ 18828 h 86"/>
                <a:gd name="T24" fmla="*/ 11289 w 54"/>
                <a:gd name="T25" fmla="*/ 18828 h 86"/>
                <a:gd name="T26" fmla="*/ 11289 w 54"/>
                <a:gd name="T27" fmla="*/ 13660 h 86"/>
                <a:gd name="T28" fmla="*/ 18697 w 54"/>
                <a:gd name="T29" fmla="*/ 1366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" h="86">
                  <a:moveTo>
                    <a:pt x="53" y="37"/>
                  </a:moveTo>
                  <a:lnTo>
                    <a:pt x="53" y="80"/>
                  </a:lnTo>
                  <a:cubicBezTo>
                    <a:pt x="51" y="82"/>
                    <a:pt x="43" y="85"/>
                    <a:pt x="35" y="85"/>
                  </a:cubicBezTo>
                  <a:cubicBezTo>
                    <a:pt x="14" y="85"/>
                    <a:pt x="0" y="67"/>
                    <a:pt x="0" y="43"/>
                  </a:cubicBezTo>
                  <a:cubicBezTo>
                    <a:pt x="0" y="19"/>
                    <a:pt x="11" y="0"/>
                    <a:pt x="35" y="0"/>
                  </a:cubicBezTo>
                  <a:cubicBezTo>
                    <a:pt x="43" y="0"/>
                    <a:pt x="48" y="3"/>
                    <a:pt x="51" y="3"/>
                  </a:cubicBezTo>
                  <a:lnTo>
                    <a:pt x="51" y="16"/>
                  </a:lnTo>
                  <a:cubicBezTo>
                    <a:pt x="45" y="14"/>
                    <a:pt x="40" y="11"/>
                    <a:pt x="35" y="11"/>
                  </a:cubicBezTo>
                  <a:cubicBezTo>
                    <a:pt x="21" y="11"/>
                    <a:pt x="14" y="24"/>
                    <a:pt x="14" y="43"/>
                  </a:cubicBezTo>
                  <a:cubicBezTo>
                    <a:pt x="14" y="61"/>
                    <a:pt x="21" y="74"/>
                    <a:pt x="35" y="74"/>
                  </a:cubicBezTo>
                  <a:cubicBezTo>
                    <a:pt x="37" y="74"/>
                    <a:pt x="40" y="74"/>
                    <a:pt x="43" y="72"/>
                  </a:cubicBezTo>
                  <a:lnTo>
                    <a:pt x="43" y="51"/>
                  </a:lnTo>
                  <a:lnTo>
                    <a:pt x="32" y="51"/>
                  </a:lnTo>
                  <a:lnTo>
                    <a:pt x="32" y="37"/>
                  </a:lnTo>
                  <a:lnTo>
                    <a:pt x="53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" name="Freeform 438">
              <a:extLst>
                <a:ext uri="{FF2B5EF4-FFF2-40B4-BE49-F238E27FC236}">
                  <a16:creationId xmlns="" xmlns:a16="http://schemas.microsoft.com/office/drawing/2014/main" id="{69BEF193-F2B6-9F41-B96B-D22ED3D8C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3536950"/>
              <a:ext cx="4763" cy="30163"/>
            </a:xfrm>
            <a:custGeom>
              <a:avLst/>
              <a:gdLst>
                <a:gd name="T0" fmla="*/ 0 w 14"/>
                <a:gd name="T1" fmla="*/ 0 h 83"/>
                <a:gd name="T2" fmla="*/ 4423 w 14"/>
                <a:gd name="T3" fmla="*/ 0 h 83"/>
                <a:gd name="T4" fmla="*/ 4423 w 14"/>
                <a:gd name="T5" fmla="*/ 29800 h 83"/>
                <a:gd name="T6" fmla="*/ 0 w 14"/>
                <a:gd name="T7" fmla="*/ 29800 h 83"/>
                <a:gd name="T8" fmla="*/ 0 w 14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3">
                  <a:moveTo>
                    <a:pt x="0" y="0"/>
                  </a:moveTo>
                  <a:lnTo>
                    <a:pt x="13" y="0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" name="Freeform 439">
              <a:extLst>
                <a:ext uri="{FF2B5EF4-FFF2-40B4-BE49-F238E27FC236}">
                  <a16:creationId xmlns="" xmlns:a16="http://schemas.microsoft.com/office/drawing/2014/main" id="{98BA4D84-BBCC-A04E-BB12-F4607C7CF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1575" y="3535363"/>
              <a:ext cx="19050" cy="30162"/>
            </a:xfrm>
            <a:custGeom>
              <a:avLst/>
              <a:gdLst>
                <a:gd name="T0" fmla="*/ 9525 w 54"/>
                <a:gd name="T1" fmla="*/ 0 h 85"/>
                <a:gd name="T2" fmla="*/ 18697 w 54"/>
                <a:gd name="T3" fmla="*/ 14904 h 85"/>
                <a:gd name="T4" fmla="*/ 9525 w 54"/>
                <a:gd name="T5" fmla="*/ 29807 h 85"/>
                <a:gd name="T6" fmla="*/ 0 w 54"/>
                <a:gd name="T7" fmla="*/ 14904 h 85"/>
                <a:gd name="T8" fmla="*/ 9525 w 54"/>
                <a:gd name="T9" fmla="*/ 0 h 85"/>
                <a:gd name="T10" fmla="*/ 9525 w 54"/>
                <a:gd name="T11" fmla="*/ 26259 h 85"/>
                <a:gd name="T12" fmla="*/ 14111 w 54"/>
                <a:gd name="T13" fmla="*/ 14904 h 85"/>
                <a:gd name="T14" fmla="*/ 9525 w 54"/>
                <a:gd name="T15" fmla="*/ 3548 h 85"/>
                <a:gd name="T16" fmla="*/ 4939 w 54"/>
                <a:gd name="T17" fmla="*/ 14904 h 85"/>
                <a:gd name="T18" fmla="*/ 9525 w 54"/>
                <a:gd name="T19" fmla="*/ 26259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85">
                  <a:moveTo>
                    <a:pt x="27" y="0"/>
                  </a:moveTo>
                  <a:cubicBezTo>
                    <a:pt x="40" y="0"/>
                    <a:pt x="53" y="13"/>
                    <a:pt x="53" y="42"/>
                  </a:cubicBezTo>
                  <a:cubicBezTo>
                    <a:pt x="53" y="71"/>
                    <a:pt x="40" y="84"/>
                    <a:pt x="27" y="84"/>
                  </a:cubicBezTo>
                  <a:cubicBezTo>
                    <a:pt x="14" y="84"/>
                    <a:pt x="0" y="71"/>
                    <a:pt x="0" y="42"/>
                  </a:cubicBezTo>
                  <a:cubicBezTo>
                    <a:pt x="0" y="13"/>
                    <a:pt x="11" y="0"/>
                    <a:pt x="27" y="0"/>
                  </a:cubicBezTo>
                  <a:close/>
                  <a:moveTo>
                    <a:pt x="27" y="74"/>
                  </a:moveTo>
                  <a:cubicBezTo>
                    <a:pt x="35" y="74"/>
                    <a:pt x="40" y="66"/>
                    <a:pt x="40" y="42"/>
                  </a:cubicBezTo>
                  <a:cubicBezTo>
                    <a:pt x="40" y="18"/>
                    <a:pt x="35" y="10"/>
                    <a:pt x="27" y="10"/>
                  </a:cubicBezTo>
                  <a:cubicBezTo>
                    <a:pt x="19" y="10"/>
                    <a:pt x="14" y="18"/>
                    <a:pt x="14" y="42"/>
                  </a:cubicBezTo>
                  <a:cubicBezTo>
                    <a:pt x="14" y="66"/>
                    <a:pt x="19" y="74"/>
                    <a:pt x="27" y="7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2" name="Freeform 440">
              <a:extLst>
                <a:ext uri="{FF2B5EF4-FFF2-40B4-BE49-F238E27FC236}">
                  <a16:creationId xmlns="" xmlns:a16="http://schemas.microsoft.com/office/drawing/2014/main" id="{8E7301B1-F7A0-FC4D-A55E-06EE8E818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800" y="3536950"/>
              <a:ext cx="19050" cy="30163"/>
            </a:xfrm>
            <a:custGeom>
              <a:avLst/>
              <a:gdLst>
                <a:gd name="T0" fmla="*/ 0 w 51"/>
                <a:gd name="T1" fmla="*/ 0 h 83"/>
                <a:gd name="T2" fmla="*/ 5976 w 51"/>
                <a:gd name="T3" fmla="*/ 0 h 83"/>
                <a:gd name="T4" fmla="*/ 14941 w 51"/>
                <a:gd name="T5" fmla="*/ 24348 h 83"/>
                <a:gd name="T6" fmla="*/ 14941 w 51"/>
                <a:gd name="T7" fmla="*/ 24348 h 83"/>
                <a:gd name="T8" fmla="*/ 14941 w 51"/>
                <a:gd name="T9" fmla="*/ 0 h 83"/>
                <a:gd name="T10" fmla="*/ 18676 w 51"/>
                <a:gd name="T11" fmla="*/ 0 h 83"/>
                <a:gd name="T12" fmla="*/ 18676 w 51"/>
                <a:gd name="T13" fmla="*/ 29800 h 83"/>
                <a:gd name="T14" fmla="*/ 12700 w 51"/>
                <a:gd name="T15" fmla="*/ 29800 h 83"/>
                <a:gd name="T16" fmla="*/ 3735 w 51"/>
                <a:gd name="T17" fmla="*/ 5815 h 83"/>
                <a:gd name="T18" fmla="*/ 3735 w 51"/>
                <a:gd name="T19" fmla="*/ 5815 h 83"/>
                <a:gd name="T20" fmla="*/ 3735 w 51"/>
                <a:gd name="T21" fmla="*/ 29800 h 83"/>
                <a:gd name="T22" fmla="*/ 0 w 51"/>
                <a:gd name="T23" fmla="*/ 29800 h 83"/>
                <a:gd name="T24" fmla="*/ 0 w 51"/>
                <a:gd name="T25" fmla="*/ 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3">
                  <a:moveTo>
                    <a:pt x="0" y="0"/>
                  </a:moveTo>
                  <a:lnTo>
                    <a:pt x="16" y="0"/>
                  </a:lnTo>
                  <a:lnTo>
                    <a:pt x="40" y="67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2"/>
                  </a:lnTo>
                  <a:lnTo>
                    <a:pt x="34" y="82"/>
                  </a:lnTo>
                  <a:lnTo>
                    <a:pt x="10" y="16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3" name="Freeform 441">
              <a:extLst>
                <a:ext uri="{FF2B5EF4-FFF2-40B4-BE49-F238E27FC236}">
                  <a16:creationId xmlns="" xmlns:a16="http://schemas.microsoft.com/office/drawing/2014/main" id="{F8B47F99-BD95-154B-9C84-A44C0476C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850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992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6 w 59"/>
                <a:gd name="T25" fmla="*/ 17444 h 83"/>
                <a:gd name="T26" fmla="*/ 1399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4" name="Freeform 442">
              <a:extLst>
                <a:ext uri="{FF2B5EF4-FFF2-40B4-BE49-F238E27FC236}">
                  <a16:creationId xmlns="" xmlns:a16="http://schemas.microsoft.com/office/drawing/2014/main" id="{00646D44-8A4B-ED47-BB6B-18DB2E7B5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250" y="3536950"/>
              <a:ext cx="12700" cy="31750"/>
            </a:xfrm>
            <a:custGeom>
              <a:avLst/>
              <a:gdLst>
                <a:gd name="T0" fmla="*/ 3629 w 35"/>
                <a:gd name="T1" fmla="*/ 0 h 86"/>
                <a:gd name="T2" fmla="*/ 3629 w 35"/>
                <a:gd name="T3" fmla="*/ 26581 h 86"/>
                <a:gd name="T4" fmla="*/ 12337 w 35"/>
                <a:gd name="T5" fmla="*/ 26581 h 86"/>
                <a:gd name="T6" fmla="*/ 12337 w 35"/>
                <a:gd name="T7" fmla="*/ 31381 h 86"/>
                <a:gd name="T8" fmla="*/ 0 w 35"/>
                <a:gd name="T9" fmla="*/ 31381 h 86"/>
                <a:gd name="T10" fmla="*/ 0 w 35"/>
                <a:gd name="T11" fmla="*/ 0 h 86"/>
                <a:gd name="T12" fmla="*/ 3629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10" y="0"/>
                  </a:moveTo>
                  <a:lnTo>
                    <a:pt x="10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5" name="Freeform 443">
              <a:extLst>
                <a:ext uri="{FF2B5EF4-FFF2-40B4-BE49-F238E27FC236}">
                  <a16:creationId xmlns="" xmlns:a16="http://schemas.microsoft.com/office/drawing/2014/main" id="{5EB68D64-1706-584E-8267-787FD9828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0475" y="3536950"/>
              <a:ext cx="15875" cy="31750"/>
            </a:xfrm>
            <a:custGeom>
              <a:avLst/>
              <a:gdLst>
                <a:gd name="T0" fmla="*/ 0 w 44"/>
                <a:gd name="T1" fmla="*/ 0 h 86"/>
                <a:gd name="T2" fmla="*/ 7577 w 44"/>
                <a:gd name="T3" fmla="*/ 0 h 86"/>
                <a:gd name="T4" fmla="*/ 15514 w 44"/>
                <a:gd name="T5" fmla="*/ 9968 h 86"/>
                <a:gd name="T6" fmla="*/ 7577 w 44"/>
                <a:gd name="T7" fmla="*/ 19567 h 86"/>
                <a:gd name="T8" fmla="*/ 4690 w 44"/>
                <a:gd name="T9" fmla="*/ 19567 h 86"/>
                <a:gd name="T10" fmla="*/ 4690 w 44"/>
                <a:gd name="T11" fmla="*/ 31381 h 86"/>
                <a:gd name="T12" fmla="*/ 0 w 44"/>
                <a:gd name="T13" fmla="*/ 31381 h 86"/>
                <a:gd name="T14" fmla="*/ 0 w 44"/>
                <a:gd name="T15" fmla="*/ 0 h 86"/>
                <a:gd name="T16" fmla="*/ 5773 w 44"/>
                <a:gd name="T17" fmla="*/ 14767 h 86"/>
                <a:gd name="T18" fmla="*/ 9741 w 44"/>
                <a:gd name="T19" fmla="*/ 9968 h 86"/>
                <a:gd name="T20" fmla="*/ 5773 w 44"/>
                <a:gd name="T21" fmla="*/ 5169 h 86"/>
                <a:gd name="T22" fmla="*/ 3969 w 44"/>
                <a:gd name="T23" fmla="*/ 5169 h 86"/>
                <a:gd name="T24" fmla="*/ 3969 w 44"/>
                <a:gd name="T25" fmla="*/ 14767 h 86"/>
                <a:gd name="T26" fmla="*/ 5773 w 44"/>
                <a:gd name="T27" fmla="*/ 1476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11"/>
                    <a:pt x="43" y="27"/>
                  </a:cubicBezTo>
                  <a:cubicBezTo>
                    <a:pt x="43" y="43"/>
                    <a:pt x="35" y="53"/>
                    <a:pt x="21" y="53"/>
                  </a:cubicBezTo>
                  <a:lnTo>
                    <a:pt x="13" y="5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6" y="40"/>
                  </a:moveTo>
                  <a:cubicBezTo>
                    <a:pt x="24" y="40"/>
                    <a:pt x="27" y="35"/>
                    <a:pt x="27" y="27"/>
                  </a:cubicBezTo>
                  <a:cubicBezTo>
                    <a:pt x="27" y="19"/>
                    <a:pt x="24" y="14"/>
                    <a:pt x="16" y="14"/>
                  </a:cubicBezTo>
                  <a:lnTo>
                    <a:pt x="11" y="14"/>
                  </a:lnTo>
                  <a:lnTo>
                    <a:pt x="11" y="40"/>
                  </a:lnTo>
                  <a:lnTo>
                    <a:pt x="1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" name="Freeform 444">
              <a:extLst>
                <a:ext uri="{FF2B5EF4-FFF2-40B4-BE49-F238E27FC236}">
                  <a16:creationId xmlns="" xmlns:a16="http://schemas.microsoft.com/office/drawing/2014/main" id="{13CA11E8-7C34-C34F-8963-BD1F347D7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175" y="3536950"/>
              <a:ext cx="20638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8 w 59"/>
                <a:gd name="T13" fmla="*/ 29800 h 83"/>
                <a:gd name="T14" fmla="*/ 15741 w 59"/>
                <a:gd name="T15" fmla="*/ 29800 h 83"/>
                <a:gd name="T16" fmla="*/ 14691 w 59"/>
                <a:gd name="T17" fmla="*/ 22168 h 83"/>
                <a:gd name="T18" fmla="*/ 13642 w 59"/>
                <a:gd name="T19" fmla="*/ 17444 h 83"/>
                <a:gd name="T20" fmla="*/ 10844 w 59"/>
                <a:gd name="T21" fmla="*/ 2907 h 83"/>
                <a:gd name="T22" fmla="*/ 10844 w 59"/>
                <a:gd name="T23" fmla="*/ 2907 h 83"/>
                <a:gd name="T24" fmla="*/ 7346 w 59"/>
                <a:gd name="T25" fmla="*/ 17444 h 83"/>
                <a:gd name="T26" fmla="*/ 13642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7" name="Freeform 445">
              <a:extLst>
                <a:ext uri="{FF2B5EF4-FFF2-40B4-BE49-F238E27FC236}">
                  <a16:creationId xmlns="" xmlns:a16="http://schemas.microsoft.com/office/drawing/2014/main" id="{F0CEC788-B51D-0745-BB6D-2F4484905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400" y="3536950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7247 w 46"/>
                <a:gd name="T3" fmla="*/ 0 h 86"/>
                <a:gd name="T4" fmla="*/ 14840 w 46"/>
                <a:gd name="T5" fmla="*/ 7753 h 86"/>
                <a:gd name="T6" fmla="*/ 10008 w 46"/>
                <a:gd name="T7" fmla="*/ 14767 h 86"/>
                <a:gd name="T8" fmla="*/ 10008 w 46"/>
                <a:gd name="T9" fmla="*/ 14767 h 86"/>
                <a:gd name="T10" fmla="*/ 12769 w 46"/>
                <a:gd name="T11" fmla="*/ 18828 h 86"/>
                <a:gd name="T12" fmla="*/ 15530 w 46"/>
                <a:gd name="T13" fmla="*/ 30273 h 86"/>
                <a:gd name="T14" fmla="*/ 11043 w 46"/>
                <a:gd name="T15" fmla="*/ 30273 h 86"/>
                <a:gd name="T16" fmla="*/ 8283 w 46"/>
                <a:gd name="T17" fmla="*/ 20674 h 86"/>
                <a:gd name="T18" fmla="*/ 4486 w 46"/>
                <a:gd name="T19" fmla="*/ 17721 h 86"/>
                <a:gd name="T20" fmla="*/ 3796 w 46"/>
                <a:gd name="T21" fmla="*/ 17721 h 86"/>
                <a:gd name="T22" fmla="*/ 3796 w 46"/>
                <a:gd name="T23" fmla="*/ 31381 h 86"/>
                <a:gd name="T24" fmla="*/ 0 w 46"/>
                <a:gd name="T25" fmla="*/ 31381 h 86"/>
                <a:gd name="T26" fmla="*/ 0 w 46"/>
                <a:gd name="T27" fmla="*/ 0 h 86"/>
                <a:gd name="T28" fmla="*/ 6557 w 46"/>
                <a:gd name="T29" fmla="*/ 13660 h 86"/>
                <a:gd name="T30" fmla="*/ 10008 w 46"/>
                <a:gd name="T31" fmla="*/ 8860 h 86"/>
                <a:gd name="T32" fmla="*/ 6557 w 46"/>
                <a:gd name="T33" fmla="*/ 4061 h 86"/>
                <a:gd name="T34" fmla="*/ 4486 w 46"/>
                <a:gd name="T35" fmla="*/ 4061 h 86"/>
                <a:gd name="T36" fmla="*/ 4486 w 46"/>
                <a:gd name="T37" fmla="*/ 12922 h 86"/>
                <a:gd name="T38" fmla="*/ 6557 w 46"/>
                <a:gd name="T39" fmla="*/ 12922 h 86"/>
                <a:gd name="T40" fmla="*/ 6557 w 46"/>
                <a:gd name="T41" fmla="*/ 1366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21" y="0"/>
                  </a:lnTo>
                  <a:cubicBezTo>
                    <a:pt x="35" y="0"/>
                    <a:pt x="43" y="8"/>
                    <a:pt x="43" y="21"/>
                  </a:cubicBezTo>
                  <a:cubicBezTo>
                    <a:pt x="43" y="32"/>
                    <a:pt x="37" y="40"/>
                    <a:pt x="29" y="40"/>
                  </a:cubicBezTo>
                  <a:cubicBezTo>
                    <a:pt x="32" y="40"/>
                    <a:pt x="35" y="43"/>
                    <a:pt x="37" y="51"/>
                  </a:cubicBezTo>
                  <a:lnTo>
                    <a:pt x="45" y="82"/>
                  </a:lnTo>
                  <a:lnTo>
                    <a:pt x="32" y="82"/>
                  </a:lnTo>
                  <a:lnTo>
                    <a:pt x="24" y="56"/>
                  </a:lnTo>
                  <a:cubicBezTo>
                    <a:pt x="21" y="51"/>
                    <a:pt x="19" y="48"/>
                    <a:pt x="13" y="48"/>
                  </a:cubicBez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19" y="37"/>
                  </a:moveTo>
                  <a:cubicBezTo>
                    <a:pt x="27" y="37"/>
                    <a:pt x="29" y="32"/>
                    <a:pt x="29" y="24"/>
                  </a:cubicBezTo>
                  <a:cubicBezTo>
                    <a:pt x="29" y="14"/>
                    <a:pt x="24" y="11"/>
                    <a:pt x="19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9" y="35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8" name="Freeform 446">
              <a:extLst>
                <a:ext uri="{FF2B5EF4-FFF2-40B4-BE49-F238E27FC236}">
                  <a16:creationId xmlns="" xmlns:a16="http://schemas.microsoft.com/office/drawing/2014/main" id="{0FC04C00-02B8-4542-867A-A193C320D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2863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991 w 59"/>
                <a:gd name="T19" fmla="*/ 17444 h 83"/>
                <a:gd name="T20" fmla="*/ 11193 w 59"/>
                <a:gd name="T21" fmla="*/ 2907 h 83"/>
                <a:gd name="T22" fmla="*/ 11193 w 59"/>
                <a:gd name="T23" fmla="*/ 2907 h 83"/>
                <a:gd name="T24" fmla="*/ 7345 w 59"/>
                <a:gd name="T25" fmla="*/ 17444 h 83"/>
                <a:gd name="T26" fmla="*/ 1399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40" y="48"/>
                  </a:moveTo>
                  <a:lnTo>
                    <a:pt x="32" y="8"/>
                  </a:lnTo>
                  <a:lnTo>
                    <a:pt x="21" y="48"/>
                  </a:ln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9" name="Freeform 447">
              <a:extLst>
                <a:ext uri="{FF2B5EF4-FFF2-40B4-BE49-F238E27FC236}">
                  <a16:creationId xmlns="" xmlns:a16="http://schemas.microsoft.com/office/drawing/2014/main" id="{75996E95-BDD1-4F49-BC4F-A2E493D9E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3536950"/>
              <a:ext cx="20637" cy="30163"/>
            </a:xfrm>
            <a:custGeom>
              <a:avLst/>
              <a:gdLst>
                <a:gd name="T0" fmla="*/ 14691 w 59"/>
                <a:gd name="T1" fmla="*/ 22168 h 83"/>
                <a:gd name="T2" fmla="*/ 6296 w 59"/>
                <a:gd name="T3" fmla="*/ 22168 h 83"/>
                <a:gd name="T4" fmla="*/ 4547 w 59"/>
                <a:gd name="T5" fmla="*/ 29800 h 83"/>
                <a:gd name="T6" fmla="*/ 0 w 59"/>
                <a:gd name="T7" fmla="*/ 29800 h 83"/>
                <a:gd name="T8" fmla="*/ 8395 w 59"/>
                <a:gd name="T9" fmla="*/ 0 h 83"/>
                <a:gd name="T10" fmla="*/ 12942 w 59"/>
                <a:gd name="T11" fmla="*/ 0 h 83"/>
                <a:gd name="T12" fmla="*/ 20287 w 59"/>
                <a:gd name="T13" fmla="*/ 29800 h 83"/>
                <a:gd name="T14" fmla="*/ 15740 w 59"/>
                <a:gd name="T15" fmla="*/ 29800 h 83"/>
                <a:gd name="T16" fmla="*/ 14691 w 59"/>
                <a:gd name="T17" fmla="*/ 22168 h 83"/>
                <a:gd name="T18" fmla="*/ 13641 w 59"/>
                <a:gd name="T19" fmla="*/ 17444 h 83"/>
                <a:gd name="T20" fmla="*/ 10843 w 59"/>
                <a:gd name="T21" fmla="*/ 2907 h 83"/>
                <a:gd name="T22" fmla="*/ 10843 w 59"/>
                <a:gd name="T23" fmla="*/ 2907 h 83"/>
                <a:gd name="T24" fmla="*/ 7345 w 59"/>
                <a:gd name="T25" fmla="*/ 17444 h 83"/>
                <a:gd name="T26" fmla="*/ 13641 w 59"/>
                <a:gd name="T27" fmla="*/ 17444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3">
                  <a:moveTo>
                    <a:pt x="42" y="61"/>
                  </a:moveTo>
                  <a:lnTo>
                    <a:pt x="18" y="61"/>
                  </a:lnTo>
                  <a:lnTo>
                    <a:pt x="13" y="82"/>
                  </a:lnTo>
                  <a:lnTo>
                    <a:pt x="0" y="82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2"/>
                  </a:lnTo>
                  <a:lnTo>
                    <a:pt x="45" y="82"/>
                  </a:lnTo>
                  <a:lnTo>
                    <a:pt x="42" y="61"/>
                  </a:lnTo>
                  <a:close/>
                  <a:moveTo>
                    <a:pt x="39" y="48"/>
                  </a:moveTo>
                  <a:lnTo>
                    <a:pt x="31" y="8"/>
                  </a:lnTo>
                  <a:lnTo>
                    <a:pt x="21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0" name="Freeform 448">
              <a:extLst>
                <a:ext uri="{FF2B5EF4-FFF2-40B4-BE49-F238E27FC236}">
                  <a16:creationId xmlns="" xmlns:a16="http://schemas.microsoft.com/office/drawing/2014/main" id="{7FDA8A97-A13B-7744-B053-F91636E2C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663" y="3535363"/>
              <a:ext cx="15875" cy="31750"/>
            </a:xfrm>
            <a:custGeom>
              <a:avLst/>
              <a:gdLst>
                <a:gd name="T0" fmla="*/ 0 w 44"/>
                <a:gd name="T1" fmla="*/ 26581 h 86"/>
                <a:gd name="T2" fmla="*/ 5773 w 44"/>
                <a:gd name="T3" fmla="*/ 28427 h 86"/>
                <a:gd name="T4" fmla="*/ 9741 w 44"/>
                <a:gd name="T5" fmla="*/ 23628 h 86"/>
                <a:gd name="T6" fmla="*/ 6855 w 44"/>
                <a:gd name="T7" fmla="*/ 18459 h 86"/>
                <a:gd name="T8" fmla="*/ 4690 w 44"/>
                <a:gd name="T9" fmla="*/ 16613 h 86"/>
                <a:gd name="T10" fmla="*/ 1082 w 44"/>
                <a:gd name="T11" fmla="*/ 8860 h 86"/>
                <a:gd name="T12" fmla="*/ 8659 w 44"/>
                <a:gd name="T13" fmla="*/ 0 h 86"/>
                <a:gd name="T14" fmla="*/ 13349 w 44"/>
                <a:gd name="T15" fmla="*/ 1108 h 86"/>
                <a:gd name="T16" fmla="*/ 13349 w 44"/>
                <a:gd name="T17" fmla="*/ 5907 h 86"/>
                <a:gd name="T18" fmla="*/ 8659 w 44"/>
                <a:gd name="T19" fmla="*/ 4799 h 86"/>
                <a:gd name="T20" fmla="*/ 4690 w 44"/>
                <a:gd name="T21" fmla="*/ 8860 h 86"/>
                <a:gd name="T22" fmla="*/ 7577 w 44"/>
                <a:gd name="T23" fmla="*/ 12552 h 86"/>
                <a:gd name="T24" fmla="*/ 10463 w 44"/>
                <a:gd name="T25" fmla="*/ 14767 h 86"/>
                <a:gd name="T26" fmla="*/ 15514 w 44"/>
                <a:gd name="T27" fmla="*/ 22520 h 86"/>
                <a:gd name="T28" fmla="*/ 6855 w 44"/>
                <a:gd name="T29" fmla="*/ 31381 h 86"/>
                <a:gd name="T30" fmla="*/ 1082 w 44"/>
                <a:gd name="T31" fmla="*/ 30273 h 86"/>
                <a:gd name="T32" fmla="*/ 0 w 44"/>
                <a:gd name="T33" fmla="*/ 2658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6">
                  <a:moveTo>
                    <a:pt x="0" y="72"/>
                  </a:moveTo>
                  <a:cubicBezTo>
                    <a:pt x="3" y="74"/>
                    <a:pt x="8" y="77"/>
                    <a:pt x="16" y="77"/>
                  </a:cubicBezTo>
                  <a:cubicBezTo>
                    <a:pt x="21" y="77"/>
                    <a:pt x="27" y="74"/>
                    <a:pt x="27" y="64"/>
                  </a:cubicBezTo>
                  <a:cubicBezTo>
                    <a:pt x="27" y="58"/>
                    <a:pt x="24" y="56"/>
                    <a:pt x="19" y="50"/>
                  </a:cubicBezTo>
                  <a:lnTo>
                    <a:pt x="13" y="45"/>
                  </a:lnTo>
                  <a:cubicBezTo>
                    <a:pt x="6" y="40"/>
                    <a:pt x="3" y="34"/>
                    <a:pt x="3" y="24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3"/>
                    <a:pt x="37" y="3"/>
                  </a:cubicBezTo>
                  <a:lnTo>
                    <a:pt x="37" y="16"/>
                  </a:lnTo>
                  <a:cubicBezTo>
                    <a:pt x="35" y="13"/>
                    <a:pt x="29" y="13"/>
                    <a:pt x="24" y="13"/>
                  </a:cubicBezTo>
                  <a:cubicBezTo>
                    <a:pt x="19" y="13"/>
                    <a:pt x="13" y="19"/>
                    <a:pt x="13" y="24"/>
                  </a:cubicBezTo>
                  <a:cubicBezTo>
                    <a:pt x="13" y="29"/>
                    <a:pt x="16" y="32"/>
                    <a:pt x="21" y="34"/>
                  </a:cubicBezTo>
                  <a:lnTo>
                    <a:pt x="29" y="40"/>
                  </a:lnTo>
                  <a:cubicBezTo>
                    <a:pt x="37" y="45"/>
                    <a:pt x="43" y="50"/>
                    <a:pt x="43" y="61"/>
                  </a:cubicBezTo>
                  <a:cubicBezTo>
                    <a:pt x="43" y="77"/>
                    <a:pt x="32" y="85"/>
                    <a:pt x="19" y="85"/>
                  </a:cubicBezTo>
                  <a:cubicBezTo>
                    <a:pt x="11" y="85"/>
                    <a:pt x="6" y="85"/>
                    <a:pt x="3" y="82"/>
                  </a:cubicBezTo>
                  <a:lnTo>
                    <a:pt x="0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" name="Freeform 449">
              <a:extLst>
                <a:ext uri="{FF2B5EF4-FFF2-40B4-BE49-F238E27FC236}">
                  <a16:creationId xmlns="" xmlns:a16="http://schemas.microsoft.com/office/drawing/2014/main" id="{1F5127D9-C8EF-C745-955B-B03CB4860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288" y="34925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761 w 54"/>
                <a:gd name="T3" fmla="*/ 0 h 52"/>
                <a:gd name="T4" fmla="*/ 18697 w 54"/>
                <a:gd name="T5" fmla="*/ 0 h 52"/>
                <a:gd name="T6" fmla="*/ 7761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2" y="0"/>
                  </a:lnTo>
                  <a:lnTo>
                    <a:pt x="53" y="0"/>
                  </a:lnTo>
                  <a:lnTo>
                    <a:pt x="22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2" name="Freeform 450">
              <a:extLst>
                <a:ext uri="{FF2B5EF4-FFF2-40B4-BE49-F238E27FC236}">
                  <a16:creationId xmlns="" xmlns:a16="http://schemas.microsoft.com/office/drawing/2014/main" id="{02C2D574-BC3C-6847-8C07-31CD712D8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0288" y="3525838"/>
              <a:ext cx="9525" cy="7937"/>
            </a:xfrm>
            <a:custGeom>
              <a:avLst/>
              <a:gdLst>
                <a:gd name="T0" fmla="*/ 0 w 28"/>
                <a:gd name="T1" fmla="*/ 7606 h 24"/>
                <a:gd name="T2" fmla="*/ 3742 w 28"/>
                <a:gd name="T3" fmla="*/ 0 h 24"/>
                <a:gd name="T4" fmla="*/ 9185 w 28"/>
                <a:gd name="T5" fmla="*/ 0 h 24"/>
                <a:gd name="T6" fmla="*/ 3742 w 28"/>
                <a:gd name="T7" fmla="*/ 7606 h 24"/>
                <a:gd name="T8" fmla="*/ 0 w 28"/>
                <a:gd name="T9" fmla="*/ 760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0" y="23"/>
                  </a:moveTo>
                  <a:lnTo>
                    <a:pt x="11" y="0"/>
                  </a:lnTo>
                  <a:lnTo>
                    <a:pt x="27" y="0"/>
                  </a:lnTo>
                  <a:lnTo>
                    <a:pt x="11" y="23"/>
                  </a:lnTo>
                  <a:lnTo>
                    <a:pt x="0" y="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" name="Freeform 451">
              <a:extLst>
                <a:ext uri="{FF2B5EF4-FFF2-40B4-BE49-F238E27FC236}">
                  <a16:creationId xmlns="" xmlns:a16="http://schemas.microsoft.com/office/drawing/2014/main" id="{9750F271-6B3F-7C43-B642-CECA9C065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214688"/>
              <a:ext cx="65088" cy="85725"/>
            </a:xfrm>
            <a:custGeom>
              <a:avLst/>
              <a:gdLst>
                <a:gd name="T0" fmla="*/ 64728 w 181"/>
                <a:gd name="T1" fmla="*/ 42505 h 240"/>
                <a:gd name="T2" fmla="*/ 32364 w 181"/>
                <a:gd name="T3" fmla="*/ 85368 h 240"/>
                <a:gd name="T4" fmla="*/ 0 w 181"/>
                <a:gd name="T5" fmla="*/ 42505 h 240"/>
                <a:gd name="T6" fmla="*/ 32364 w 181"/>
                <a:gd name="T7" fmla="*/ 0 h 240"/>
                <a:gd name="T8" fmla="*/ 64728 w 181"/>
                <a:gd name="T9" fmla="*/ 42505 h 240"/>
                <a:gd name="T10" fmla="*/ 49625 w 181"/>
                <a:gd name="T11" fmla="*/ 42505 h 240"/>
                <a:gd name="T12" fmla="*/ 32364 w 181"/>
                <a:gd name="T13" fmla="*/ 11430 h 240"/>
                <a:gd name="T14" fmla="*/ 15463 w 181"/>
                <a:gd name="T15" fmla="*/ 42505 h 240"/>
                <a:gd name="T16" fmla="*/ 32364 w 181"/>
                <a:gd name="T17" fmla="*/ 73938 h 240"/>
                <a:gd name="T18" fmla="*/ 49625 w 181"/>
                <a:gd name="T19" fmla="*/ 42505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1" h="240">
                  <a:moveTo>
                    <a:pt x="180" y="119"/>
                  </a:moveTo>
                  <a:cubicBezTo>
                    <a:pt x="180" y="204"/>
                    <a:pt x="138" y="239"/>
                    <a:pt x="90" y="239"/>
                  </a:cubicBezTo>
                  <a:cubicBezTo>
                    <a:pt x="43" y="239"/>
                    <a:pt x="0" y="201"/>
                    <a:pt x="0" y="119"/>
                  </a:cubicBezTo>
                  <a:cubicBezTo>
                    <a:pt x="0" y="36"/>
                    <a:pt x="43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19"/>
                  </a:moveTo>
                  <a:cubicBezTo>
                    <a:pt x="138" y="56"/>
                    <a:pt x="117" y="32"/>
                    <a:pt x="90" y="32"/>
                  </a:cubicBezTo>
                  <a:cubicBezTo>
                    <a:pt x="64" y="32"/>
                    <a:pt x="43" y="56"/>
                    <a:pt x="43" y="119"/>
                  </a:cubicBezTo>
                  <a:cubicBezTo>
                    <a:pt x="43" y="186"/>
                    <a:pt x="64" y="207"/>
                    <a:pt x="90" y="207"/>
                  </a:cubicBezTo>
                  <a:cubicBezTo>
                    <a:pt x="117" y="207"/>
                    <a:pt x="138" y="183"/>
                    <a:pt x="138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4" name="Freeform 452">
              <a:extLst>
                <a:ext uri="{FF2B5EF4-FFF2-40B4-BE49-F238E27FC236}">
                  <a16:creationId xmlns="" xmlns:a16="http://schemas.microsoft.com/office/drawing/2014/main" id="{237B9783-195C-DB48-9912-20C94EFF5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063" y="3236913"/>
              <a:ext cx="31750" cy="63500"/>
            </a:xfrm>
            <a:custGeom>
              <a:avLst/>
              <a:gdLst>
                <a:gd name="T0" fmla="*/ 0 w 88"/>
                <a:gd name="T1" fmla="*/ 11545 h 176"/>
                <a:gd name="T2" fmla="*/ 0 w 88"/>
                <a:gd name="T3" fmla="*/ 1082 h 176"/>
                <a:gd name="T4" fmla="*/ 13349 w 88"/>
                <a:gd name="T5" fmla="*/ 1082 h 176"/>
                <a:gd name="T6" fmla="*/ 13349 w 88"/>
                <a:gd name="T7" fmla="*/ 12628 h 176"/>
                <a:gd name="T8" fmla="*/ 13349 w 88"/>
                <a:gd name="T9" fmla="*/ 12628 h 176"/>
                <a:gd name="T10" fmla="*/ 28503 w 88"/>
                <a:gd name="T11" fmla="*/ 0 h 176"/>
                <a:gd name="T12" fmla="*/ 31389 w 88"/>
                <a:gd name="T13" fmla="*/ 0 h 176"/>
                <a:gd name="T14" fmla="*/ 31389 w 88"/>
                <a:gd name="T15" fmla="*/ 14432 h 176"/>
                <a:gd name="T16" fmla="*/ 27781 w 88"/>
                <a:gd name="T17" fmla="*/ 13349 h 176"/>
                <a:gd name="T18" fmla="*/ 15153 w 88"/>
                <a:gd name="T19" fmla="*/ 28864 h 176"/>
                <a:gd name="T20" fmla="*/ 15153 w 88"/>
                <a:gd name="T21" fmla="*/ 63139 h 176"/>
                <a:gd name="T22" fmla="*/ 722 w 88"/>
                <a:gd name="T23" fmla="*/ 63139 h 176"/>
                <a:gd name="T24" fmla="*/ 0 w 88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" name="Freeform 453">
              <a:extLst>
                <a:ext uri="{FF2B5EF4-FFF2-40B4-BE49-F238E27FC236}">
                  <a16:creationId xmlns="" xmlns:a16="http://schemas.microsoft.com/office/drawing/2014/main" id="{AEC1F4BE-6396-874B-8BE4-D9897784F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2575" y="3236913"/>
              <a:ext cx="52388" cy="90487"/>
            </a:xfrm>
            <a:custGeom>
              <a:avLst/>
              <a:gdLst>
                <a:gd name="T0" fmla="*/ 4002 w 144"/>
                <a:gd name="T1" fmla="*/ 72752 h 250"/>
                <a:gd name="T2" fmla="*/ 21465 w 144"/>
                <a:gd name="T3" fmla="*/ 78543 h 250"/>
                <a:gd name="T4" fmla="*/ 37836 w 144"/>
                <a:gd name="T5" fmla="*/ 58274 h 250"/>
                <a:gd name="T6" fmla="*/ 37836 w 144"/>
                <a:gd name="T7" fmla="*/ 52482 h 250"/>
                <a:gd name="T8" fmla="*/ 21465 w 144"/>
                <a:gd name="T9" fmla="*/ 63341 h 250"/>
                <a:gd name="T10" fmla="*/ 0 w 144"/>
                <a:gd name="T11" fmla="*/ 32575 h 250"/>
                <a:gd name="T12" fmla="*/ 22192 w 144"/>
                <a:gd name="T13" fmla="*/ 0 h 250"/>
                <a:gd name="T14" fmla="*/ 38563 w 144"/>
                <a:gd name="T15" fmla="*/ 10496 h 250"/>
                <a:gd name="T16" fmla="*/ 38563 w 144"/>
                <a:gd name="T17" fmla="*/ 724 h 250"/>
                <a:gd name="T18" fmla="*/ 52024 w 144"/>
                <a:gd name="T19" fmla="*/ 724 h 250"/>
                <a:gd name="T20" fmla="*/ 52024 w 144"/>
                <a:gd name="T21" fmla="*/ 10496 h 250"/>
                <a:gd name="T22" fmla="*/ 52024 w 144"/>
                <a:gd name="T23" fmla="*/ 56464 h 250"/>
                <a:gd name="T24" fmla="*/ 24375 w 144"/>
                <a:gd name="T25" fmla="*/ 90125 h 250"/>
                <a:gd name="T26" fmla="*/ 2910 w 144"/>
                <a:gd name="T27" fmla="*/ 86144 h 250"/>
                <a:gd name="T28" fmla="*/ 4002 w 144"/>
                <a:gd name="T29" fmla="*/ 72752 h 250"/>
                <a:gd name="T30" fmla="*/ 36744 w 144"/>
                <a:gd name="T31" fmla="*/ 30766 h 250"/>
                <a:gd name="T32" fmla="*/ 25103 w 144"/>
                <a:gd name="T33" fmla="*/ 10496 h 250"/>
                <a:gd name="T34" fmla="*/ 14552 w 144"/>
                <a:gd name="T35" fmla="*/ 30766 h 250"/>
                <a:gd name="T36" fmla="*/ 24375 w 144"/>
                <a:gd name="T37" fmla="*/ 51759 h 250"/>
                <a:gd name="T38" fmla="*/ 36744 w 144"/>
                <a:gd name="T39" fmla="*/ 30766 h 2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44" h="250">
                  <a:moveTo>
                    <a:pt x="11" y="201"/>
                  </a:moveTo>
                  <a:cubicBezTo>
                    <a:pt x="22" y="206"/>
                    <a:pt x="40" y="217"/>
                    <a:pt x="59" y="217"/>
                  </a:cubicBezTo>
                  <a:cubicBezTo>
                    <a:pt x="96" y="217"/>
                    <a:pt x="104" y="190"/>
                    <a:pt x="104" y="161"/>
                  </a:cubicBezTo>
                  <a:lnTo>
                    <a:pt x="104" y="145"/>
                  </a:lnTo>
                  <a:cubicBezTo>
                    <a:pt x="98" y="159"/>
                    <a:pt x="85" y="175"/>
                    <a:pt x="59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5" y="0"/>
                    <a:pt x="96" y="13"/>
                    <a:pt x="106" y="29"/>
                  </a:cubicBezTo>
                  <a:lnTo>
                    <a:pt x="106" y="2"/>
                  </a:lnTo>
                  <a:lnTo>
                    <a:pt x="143" y="2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8" y="249"/>
                    <a:pt x="67" y="249"/>
                  </a:cubicBezTo>
                  <a:cubicBezTo>
                    <a:pt x="40" y="249"/>
                    <a:pt x="19" y="241"/>
                    <a:pt x="8" y="238"/>
                  </a:cubicBezTo>
                  <a:lnTo>
                    <a:pt x="11" y="201"/>
                  </a:lnTo>
                  <a:close/>
                  <a:moveTo>
                    <a:pt x="101" y="85"/>
                  </a:moveTo>
                  <a:cubicBezTo>
                    <a:pt x="101" y="47"/>
                    <a:pt x="88" y="29"/>
                    <a:pt x="69" y="29"/>
                  </a:cubicBezTo>
                  <a:cubicBezTo>
                    <a:pt x="48" y="29"/>
                    <a:pt x="40" y="50"/>
                    <a:pt x="40" y="85"/>
                  </a:cubicBezTo>
                  <a:cubicBezTo>
                    <a:pt x="43" y="127"/>
                    <a:pt x="53" y="143"/>
                    <a:pt x="67" y="143"/>
                  </a:cubicBezTo>
                  <a:cubicBezTo>
                    <a:pt x="90" y="143"/>
                    <a:pt x="101" y="124"/>
                    <a:pt x="101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6" name="Freeform 454">
              <a:extLst>
                <a:ext uri="{FF2B5EF4-FFF2-40B4-BE49-F238E27FC236}">
                  <a16:creationId xmlns="" xmlns:a16="http://schemas.microsoft.com/office/drawing/2014/main" id="{A3BC6D30-8E1B-DF44-ADFA-F78B913EE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4719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4719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3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7" name="Freeform 455">
              <a:extLst>
                <a:ext uri="{FF2B5EF4-FFF2-40B4-BE49-F238E27FC236}">
                  <a16:creationId xmlns="" xmlns:a16="http://schemas.microsoft.com/office/drawing/2014/main" id="{5CBF5B6F-5BB2-BE42-BF61-399F5A8A8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3236913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" name="Freeform 456">
              <a:extLst>
                <a:ext uri="{FF2B5EF4-FFF2-40B4-BE49-F238E27FC236}">
                  <a16:creationId xmlns="" xmlns:a16="http://schemas.microsoft.com/office/drawing/2014/main" id="{9B59AC67-A6DD-4544-8252-A244F26F7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3211513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9" name="Freeform 457">
              <a:extLst>
                <a:ext uri="{FF2B5EF4-FFF2-40B4-BE49-F238E27FC236}">
                  <a16:creationId xmlns="" xmlns:a16="http://schemas.microsoft.com/office/drawing/2014/main" id="{F39C951E-8671-294F-858F-D7BD51F33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3236913"/>
              <a:ext cx="39687" cy="63500"/>
            </a:xfrm>
            <a:custGeom>
              <a:avLst/>
              <a:gdLst>
                <a:gd name="T0" fmla="*/ 0 w 112"/>
                <a:gd name="T1" fmla="*/ 49790 h 176"/>
                <a:gd name="T2" fmla="*/ 25159 w 112"/>
                <a:gd name="T3" fmla="*/ 11545 h 176"/>
                <a:gd name="T4" fmla="*/ 709 w 112"/>
                <a:gd name="T5" fmla="*/ 11545 h 176"/>
                <a:gd name="T6" fmla="*/ 709 w 112"/>
                <a:gd name="T7" fmla="*/ 0 h 176"/>
                <a:gd name="T8" fmla="*/ 39333 w 112"/>
                <a:gd name="T9" fmla="*/ 0 h 176"/>
                <a:gd name="T10" fmla="*/ 39333 w 112"/>
                <a:gd name="T11" fmla="*/ 13349 h 176"/>
                <a:gd name="T12" fmla="*/ 14174 w 112"/>
                <a:gd name="T13" fmla="*/ 51594 h 176"/>
                <a:gd name="T14" fmla="*/ 39333 w 112"/>
                <a:gd name="T15" fmla="*/ 51594 h 176"/>
                <a:gd name="T16" fmla="*/ 39333 w 112"/>
                <a:gd name="T17" fmla="*/ 63139 h 176"/>
                <a:gd name="T18" fmla="*/ 0 w 112"/>
                <a:gd name="T19" fmla="*/ 63139 h 176"/>
                <a:gd name="T20" fmla="*/ 0 w 112"/>
                <a:gd name="T21" fmla="*/ 49790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6">
                  <a:moveTo>
                    <a:pt x="0" y="138"/>
                  </a:moveTo>
                  <a:lnTo>
                    <a:pt x="71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7"/>
                  </a:lnTo>
                  <a:lnTo>
                    <a:pt x="40" y="143"/>
                  </a:lnTo>
                  <a:lnTo>
                    <a:pt x="111" y="143"/>
                  </a:lnTo>
                  <a:lnTo>
                    <a:pt x="111" y="175"/>
                  </a:lnTo>
                  <a:lnTo>
                    <a:pt x="0" y="175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0" name="Freeform 458">
              <a:extLst>
                <a:ext uri="{FF2B5EF4-FFF2-40B4-BE49-F238E27FC236}">
                  <a16:creationId xmlns="" xmlns:a16="http://schemas.microsoft.com/office/drawing/2014/main" id="{ECF5F10C-006D-364C-90FF-8439CAF15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236913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121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" name="Freeform 459">
              <a:extLst>
                <a:ext uri="{FF2B5EF4-FFF2-40B4-BE49-F238E27FC236}">
                  <a16:creationId xmlns="" xmlns:a16="http://schemas.microsoft.com/office/drawing/2014/main" id="{3F697718-21A5-BF42-929F-51C44D99F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236913"/>
              <a:ext cx="41275" cy="90487"/>
            </a:xfrm>
            <a:custGeom>
              <a:avLst/>
              <a:gdLst>
                <a:gd name="T0" fmla="*/ 40916 w 115"/>
                <a:gd name="T1" fmla="*/ 61517 h 253"/>
                <a:gd name="T2" fmla="*/ 26918 w 115"/>
                <a:gd name="T3" fmla="*/ 64378 h 253"/>
                <a:gd name="T4" fmla="*/ 25842 w 115"/>
                <a:gd name="T5" fmla="*/ 64378 h 253"/>
                <a:gd name="T6" fmla="*/ 24047 w 115"/>
                <a:gd name="T7" fmla="*/ 71174 h 253"/>
                <a:gd name="T8" fmla="*/ 28713 w 115"/>
                <a:gd name="T9" fmla="*/ 70101 h 253"/>
                <a:gd name="T10" fmla="*/ 39122 w 115"/>
                <a:gd name="T11" fmla="*/ 78684 h 253"/>
                <a:gd name="T12" fmla="*/ 26918 w 115"/>
                <a:gd name="T13" fmla="*/ 90129 h 253"/>
                <a:gd name="T14" fmla="*/ 14357 w 115"/>
                <a:gd name="T15" fmla="*/ 87268 h 253"/>
                <a:gd name="T16" fmla="*/ 16151 w 115"/>
                <a:gd name="T17" fmla="*/ 82619 h 253"/>
                <a:gd name="T18" fmla="*/ 24765 w 115"/>
                <a:gd name="T19" fmla="*/ 84407 h 253"/>
                <a:gd name="T20" fmla="*/ 30508 w 115"/>
                <a:gd name="T21" fmla="*/ 79757 h 253"/>
                <a:gd name="T22" fmla="*/ 24765 w 115"/>
                <a:gd name="T23" fmla="*/ 74750 h 253"/>
                <a:gd name="T24" fmla="*/ 20099 w 115"/>
                <a:gd name="T25" fmla="*/ 75823 h 253"/>
                <a:gd name="T26" fmla="*/ 18305 w 115"/>
                <a:gd name="T27" fmla="*/ 74035 h 253"/>
                <a:gd name="T28" fmla="*/ 21894 w 115"/>
                <a:gd name="T29" fmla="*/ 63663 h 253"/>
                <a:gd name="T30" fmla="*/ 0 w 115"/>
                <a:gd name="T31" fmla="*/ 32189 h 253"/>
                <a:gd name="T32" fmla="*/ 28713 w 115"/>
                <a:gd name="T33" fmla="*/ 0 h 253"/>
                <a:gd name="T34" fmla="*/ 40916 w 115"/>
                <a:gd name="T35" fmla="*/ 2861 h 253"/>
                <a:gd name="T36" fmla="*/ 40198 w 115"/>
                <a:gd name="T37" fmla="*/ 14306 h 253"/>
                <a:gd name="T38" fmla="*/ 29790 w 115"/>
                <a:gd name="T39" fmla="*/ 11445 h 253"/>
                <a:gd name="T40" fmla="*/ 14357 w 115"/>
                <a:gd name="T41" fmla="*/ 32189 h 253"/>
                <a:gd name="T42" fmla="*/ 30508 w 115"/>
                <a:gd name="T43" fmla="*/ 52933 h 253"/>
                <a:gd name="T44" fmla="*/ 40916 w 115"/>
                <a:gd name="T45" fmla="*/ 50430 h 253"/>
                <a:gd name="T46" fmla="*/ 40916 w 115"/>
                <a:gd name="T47" fmla="*/ 61517 h 25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5" h="253">
                  <a:moveTo>
                    <a:pt x="114" y="172"/>
                  </a:moveTo>
                  <a:cubicBezTo>
                    <a:pt x="104" y="175"/>
                    <a:pt x="90" y="180"/>
                    <a:pt x="75" y="180"/>
                  </a:cubicBezTo>
                  <a:lnTo>
                    <a:pt x="72" y="180"/>
                  </a:lnTo>
                  <a:lnTo>
                    <a:pt x="67" y="199"/>
                  </a:lnTo>
                  <a:cubicBezTo>
                    <a:pt x="69" y="199"/>
                    <a:pt x="75" y="196"/>
                    <a:pt x="80" y="196"/>
                  </a:cubicBezTo>
                  <a:cubicBezTo>
                    <a:pt x="98" y="196"/>
                    <a:pt x="109" y="207"/>
                    <a:pt x="109" y="220"/>
                  </a:cubicBezTo>
                  <a:cubicBezTo>
                    <a:pt x="109" y="241"/>
                    <a:pt x="89" y="252"/>
                    <a:pt x="75" y="252"/>
                  </a:cubicBezTo>
                  <a:cubicBezTo>
                    <a:pt x="62" y="252"/>
                    <a:pt x="48" y="249"/>
                    <a:pt x="40" y="244"/>
                  </a:cubicBezTo>
                  <a:lnTo>
                    <a:pt x="45" y="231"/>
                  </a:lnTo>
                  <a:cubicBezTo>
                    <a:pt x="51" y="233"/>
                    <a:pt x="59" y="236"/>
                    <a:pt x="69" y="236"/>
                  </a:cubicBezTo>
                  <a:cubicBezTo>
                    <a:pt x="80" y="236"/>
                    <a:pt x="85" y="231"/>
                    <a:pt x="85" y="223"/>
                  </a:cubicBezTo>
                  <a:cubicBezTo>
                    <a:pt x="85" y="215"/>
                    <a:pt x="80" y="209"/>
                    <a:pt x="69" y="209"/>
                  </a:cubicBezTo>
                  <a:cubicBezTo>
                    <a:pt x="64" y="209"/>
                    <a:pt x="59" y="209"/>
                    <a:pt x="56" y="212"/>
                  </a:cubicBezTo>
                  <a:lnTo>
                    <a:pt x="51" y="207"/>
                  </a:lnTo>
                  <a:lnTo>
                    <a:pt x="61" y="178"/>
                  </a:lnTo>
                  <a:cubicBezTo>
                    <a:pt x="16" y="170"/>
                    <a:pt x="0" y="133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2" y="40"/>
                  </a:lnTo>
                  <a:cubicBezTo>
                    <a:pt x="104" y="37"/>
                    <a:pt x="96" y="32"/>
                    <a:pt x="83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6" y="148"/>
                    <a:pt x="109" y="143"/>
                    <a:pt x="114" y="141"/>
                  </a:cubicBezTo>
                  <a:lnTo>
                    <a:pt x="114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2" name="Freeform 460">
              <a:extLst>
                <a:ext uri="{FF2B5EF4-FFF2-40B4-BE49-F238E27FC236}">
                  <a16:creationId xmlns="" xmlns:a16="http://schemas.microsoft.com/office/drawing/2014/main" id="{0DC44F89-6747-9E47-8C8C-8B49E1851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3214688"/>
              <a:ext cx="50800" cy="85725"/>
            </a:xfrm>
            <a:custGeom>
              <a:avLst/>
              <a:gdLst>
                <a:gd name="T0" fmla="*/ 6578 w 139"/>
                <a:gd name="T1" fmla="*/ 26432 h 240"/>
                <a:gd name="T2" fmla="*/ 25948 w 139"/>
                <a:gd name="T3" fmla="*/ 21788 h 240"/>
                <a:gd name="T4" fmla="*/ 49338 w 139"/>
                <a:gd name="T5" fmla="*/ 46434 h 240"/>
                <a:gd name="T6" fmla="*/ 49338 w 139"/>
                <a:gd name="T7" fmla="*/ 72866 h 240"/>
                <a:gd name="T8" fmla="*/ 50435 w 139"/>
                <a:gd name="T9" fmla="*/ 84296 h 240"/>
                <a:gd name="T10" fmla="*/ 36912 w 139"/>
                <a:gd name="T11" fmla="*/ 84296 h 240"/>
                <a:gd name="T12" fmla="*/ 35816 w 139"/>
                <a:gd name="T13" fmla="*/ 75724 h 240"/>
                <a:gd name="T14" fmla="*/ 18273 w 139"/>
                <a:gd name="T15" fmla="*/ 85368 h 240"/>
                <a:gd name="T16" fmla="*/ 0 w 139"/>
                <a:gd name="T17" fmla="*/ 67151 h 240"/>
                <a:gd name="T18" fmla="*/ 31796 w 139"/>
                <a:gd name="T19" fmla="*/ 46434 h 240"/>
                <a:gd name="T20" fmla="*/ 34719 w 139"/>
                <a:gd name="T21" fmla="*/ 46434 h 240"/>
                <a:gd name="T22" fmla="*/ 34719 w 139"/>
                <a:gd name="T23" fmla="*/ 44648 h 240"/>
                <a:gd name="T24" fmla="*/ 23024 w 139"/>
                <a:gd name="T25" fmla="*/ 33218 h 240"/>
                <a:gd name="T26" fmla="*/ 6578 w 139"/>
                <a:gd name="T27" fmla="*/ 38933 h 240"/>
                <a:gd name="T28" fmla="*/ 6578 w 139"/>
                <a:gd name="T29" fmla="*/ 26432 h 240"/>
                <a:gd name="T30" fmla="*/ 8771 w 139"/>
                <a:gd name="T31" fmla="*/ 15359 h 240"/>
                <a:gd name="T32" fmla="*/ 19370 w 139"/>
                <a:gd name="T33" fmla="*/ 1072 h 240"/>
                <a:gd name="T34" fmla="*/ 32892 w 139"/>
                <a:gd name="T35" fmla="*/ 5001 h 240"/>
                <a:gd name="T36" fmla="*/ 36912 w 139"/>
                <a:gd name="T37" fmla="*/ 0 h 240"/>
                <a:gd name="T38" fmla="*/ 44587 w 139"/>
                <a:gd name="T39" fmla="*/ 0 h 240"/>
                <a:gd name="T40" fmla="*/ 33988 w 139"/>
                <a:gd name="T41" fmla="*/ 14288 h 240"/>
                <a:gd name="T42" fmla="*/ 20466 w 139"/>
                <a:gd name="T43" fmla="*/ 10358 h 240"/>
                <a:gd name="T44" fmla="*/ 16446 w 139"/>
                <a:gd name="T45" fmla="*/ 15359 h 240"/>
                <a:gd name="T46" fmla="*/ 8771 w 139"/>
                <a:gd name="T47" fmla="*/ 15359 h 240"/>
                <a:gd name="T48" fmla="*/ 33988 w 139"/>
                <a:gd name="T49" fmla="*/ 55007 h 240"/>
                <a:gd name="T50" fmla="*/ 13522 w 139"/>
                <a:gd name="T51" fmla="*/ 66437 h 240"/>
                <a:gd name="T52" fmla="*/ 23024 w 139"/>
                <a:gd name="T53" fmla="*/ 75724 h 240"/>
                <a:gd name="T54" fmla="*/ 34719 w 139"/>
                <a:gd name="T55" fmla="*/ 57864 h 240"/>
                <a:gd name="T56" fmla="*/ 34719 w 139"/>
                <a:gd name="T57" fmla="*/ 55007 h 240"/>
                <a:gd name="T58" fmla="*/ 33988 w 139"/>
                <a:gd name="T59" fmla="*/ 55007 h 2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39" h="240">
                  <a:moveTo>
                    <a:pt x="18" y="74"/>
                  </a:moveTo>
                  <a:cubicBezTo>
                    <a:pt x="29" y="69"/>
                    <a:pt x="45" y="61"/>
                    <a:pt x="71" y="61"/>
                  </a:cubicBezTo>
                  <a:cubicBezTo>
                    <a:pt x="122" y="61"/>
                    <a:pt x="135" y="88"/>
                    <a:pt x="135" y="130"/>
                  </a:cubicBezTo>
                  <a:lnTo>
                    <a:pt x="135" y="204"/>
                  </a:lnTo>
                  <a:cubicBezTo>
                    <a:pt x="135" y="217"/>
                    <a:pt x="135" y="228"/>
                    <a:pt x="138" y="236"/>
                  </a:cubicBezTo>
                  <a:lnTo>
                    <a:pt x="101" y="236"/>
                  </a:lnTo>
                  <a:cubicBezTo>
                    <a:pt x="98" y="228"/>
                    <a:pt x="98" y="220"/>
                    <a:pt x="98" y="212"/>
                  </a:cubicBezTo>
                  <a:cubicBezTo>
                    <a:pt x="87" y="225"/>
                    <a:pt x="74" y="239"/>
                    <a:pt x="50" y="239"/>
                  </a:cubicBezTo>
                  <a:cubicBezTo>
                    <a:pt x="24" y="239"/>
                    <a:pt x="0" y="220"/>
                    <a:pt x="0" y="188"/>
                  </a:cubicBezTo>
                  <a:cubicBezTo>
                    <a:pt x="0" y="141"/>
                    <a:pt x="37" y="130"/>
                    <a:pt x="87" y="130"/>
                  </a:cubicBezTo>
                  <a:lnTo>
                    <a:pt x="95" y="130"/>
                  </a:lnTo>
                  <a:lnTo>
                    <a:pt x="95" y="125"/>
                  </a:lnTo>
                  <a:cubicBezTo>
                    <a:pt x="95" y="109"/>
                    <a:pt x="87" y="93"/>
                    <a:pt x="63" y="93"/>
                  </a:cubicBezTo>
                  <a:cubicBezTo>
                    <a:pt x="42" y="93"/>
                    <a:pt x="26" y="104"/>
                    <a:pt x="18" y="109"/>
                  </a:cubicBezTo>
                  <a:lnTo>
                    <a:pt x="18" y="74"/>
                  </a:lnTo>
                  <a:close/>
                  <a:moveTo>
                    <a:pt x="24" y="43"/>
                  </a:moveTo>
                  <a:cubicBezTo>
                    <a:pt x="24" y="32"/>
                    <a:pt x="29" y="3"/>
                    <a:pt x="53" y="3"/>
                  </a:cubicBezTo>
                  <a:cubicBezTo>
                    <a:pt x="69" y="3"/>
                    <a:pt x="79" y="14"/>
                    <a:pt x="90" y="14"/>
                  </a:cubicBezTo>
                  <a:cubicBezTo>
                    <a:pt x="95" y="14"/>
                    <a:pt x="101" y="8"/>
                    <a:pt x="101" y="0"/>
                  </a:cubicBezTo>
                  <a:lnTo>
                    <a:pt x="122" y="0"/>
                  </a:lnTo>
                  <a:cubicBezTo>
                    <a:pt x="122" y="11"/>
                    <a:pt x="116" y="40"/>
                    <a:pt x="93" y="40"/>
                  </a:cubicBezTo>
                  <a:cubicBezTo>
                    <a:pt x="79" y="40"/>
                    <a:pt x="69" y="29"/>
                    <a:pt x="56" y="29"/>
                  </a:cubicBezTo>
                  <a:cubicBezTo>
                    <a:pt x="48" y="29"/>
                    <a:pt x="45" y="35"/>
                    <a:pt x="45" y="43"/>
                  </a:cubicBezTo>
                  <a:lnTo>
                    <a:pt x="24" y="43"/>
                  </a:lnTo>
                  <a:close/>
                  <a:moveTo>
                    <a:pt x="93" y="154"/>
                  </a:moveTo>
                  <a:cubicBezTo>
                    <a:pt x="58" y="154"/>
                    <a:pt x="37" y="162"/>
                    <a:pt x="37" y="186"/>
                  </a:cubicBezTo>
                  <a:cubicBezTo>
                    <a:pt x="37" y="202"/>
                    <a:pt x="48" y="212"/>
                    <a:pt x="63" y="212"/>
                  </a:cubicBezTo>
                  <a:cubicBezTo>
                    <a:pt x="87" y="212"/>
                    <a:pt x="95" y="194"/>
                    <a:pt x="95" y="162"/>
                  </a:cubicBezTo>
                  <a:lnTo>
                    <a:pt x="95" y="154"/>
                  </a:lnTo>
                  <a:lnTo>
                    <a:pt x="93" y="1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3" name="Freeform 461">
              <a:extLst>
                <a:ext uri="{FF2B5EF4-FFF2-40B4-BE49-F238E27FC236}">
                  <a16:creationId xmlns="" xmlns:a16="http://schemas.microsoft.com/office/drawing/2014/main" id="{47FB4CD0-933D-174D-814D-D4B9E8EB9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150" y="3236913"/>
              <a:ext cx="52388" cy="65087"/>
            </a:xfrm>
            <a:custGeom>
              <a:avLst/>
              <a:gdLst>
                <a:gd name="T0" fmla="*/ 52032 w 147"/>
                <a:gd name="T1" fmla="*/ 32364 h 181"/>
                <a:gd name="T2" fmla="*/ 26729 w 147"/>
                <a:gd name="T3" fmla="*/ 64727 h 181"/>
                <a:gd name="T4" fmla="*/ 0 w 147"/>
                <a:gd name="T5" fmla="*/ 32364 h 181"/>
                <a:gd name="T6" fmla="*/ 26729 w 147"/>
                <a:gd name="T7" fmla="*/ 0 h 181"/>
                <a:gd name="T8" fmla="*/ 52032 w 147"/>
                <a:gd name="T9" fmla="*/ 32364 h 181"/>
                <a:gd name="T10" fmla="*/ 37776 w 147"/>
                <a:gd name="T11" fmla="*/ 31645 h 181"/>
                <a:gd name="T12" fmla="*/ 26729 w 147"/>
                <a:gd name="T13" fmla="*/ 10428 h 181"/>
                <a:gd name="T14" fmla="*/ 15324 w 147"/>
                <a:gd name="T15" fmla="*/ 31645 h 181"/>
                <a:gd name="T16" fmla="*/ 26729 w 147"/>
                <a:gd name="T17" fmla="*/ 53220 h 181"/>
                <a:gd name="T18" fmla="*/ 37776 w 147"/>
                <a:gd name="T19" fmla="*/ 31645 h 1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7" h="181">
                  <a:moveTo>
                    <a:pt x="146" y="90"/>
                  </a:moveTo>
                  <a:cubicBezTo>
                    <a:pt x="146" y="161"/>
                    <a:pt x="106" y="180"/>
                    <a:pt x="75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9"/>
                    <a:pt x="40" y="0"/>
                    <a:pt x="75" y="0"/>
                  </a:cubicBezTo>
                  <a:cubicBezTo>
                    <a:pt x="109" y="0"/>
                    <a:pt x="146" y="18"/>
                    <a:pt x="146" y="90"/>
                  </a:cubicBezTo>
                  <a:close/>
                  <a:moveTo>
                    <a:pt x="106" y="88"/>
                  </a:moveTo>
                  <a:cubicBezTo>
                    <a:pt x="106" y="58"/>
                    <a:pt x="102" y="29"/>
                    <a:pt x="75" y="29"/>
                  </a:cubicBezTo>
                  <a:cubicBezTo>
                    <a:pt x="49" y="29"/>
                    <a:pt x="43" y="61"/>
                    <a:pt x="43" y="88"/>
                  </a:cubicBezTo>
                  <a:cubicBezTo>
                    <a:pt x="43" y="119"/>
                    <a:pt x="49" y="148"/>
                    <a:pt x="75" y="148"/>
                  </a:cubicBezTo>
                  <a:cubicBezTo>
                    <a:pt x="102" y="148"/>
                    <a:pt x="106" y="117"/>
                    <a:pt x="106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4" name="Freeform 462">
              <a:extLst>
                <a:ext uri="{FF2B5EF4-FFF2-40B4-BE49-F238E27FC236}">
                  <a16:creationId xmlns="" xmlns:a16="http://schemas.microsoft.com/office/drawing/2014/main" id="{781A9F5E-10E2-2C4B-AC3A-DF5443643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3038" y="3321050"/>
              <a:ext cx="50800" cy="85725"/>
            </a:xfrm>
            <a:custGeom>
              <a:avLst/>
              <a:gdLst>
                <a:gd name="T0" fmla="*/ 1096 w 139"/>
                <a:gd name="T1" fmla="*/ 0 h 237"/>
                <a:gd name="T2" fmla="*/ 24121 w 139"/>
                <a:gd name="T3" fmla="*/ 0 h 237"/>
                <a:gd name="T4" fmla="*/ 50435 w 139"/>
                <a:gd name="T5" fmla="*/ 25681 h 237"/>
                <a:gd name="T6" fmla="*/ 24121 w 139"/>
                <a:gd name="T7" fmla="*/ 51724 h 237"/>
                <a:gd name="T8" fmla="*/ 15350 w 139"/>
                <a:gd name="T9" fmla="*/ 51724 h 237"/>
                <a:gd name="T10" fmla="*/ 15350 w 139"/>
                <a:gd name="T11" fmla="*/ 85363 h 237"/>
                <a:gd name="T12" fmla="*/ 0 w 139"/>
                <a:gd name="T13" fmla="*/ 85363 h 237"/>
                <a:gd name="T14" fmla="*/ 1096 w 139"/>
                <a:gd name="T15" fmla="*/ 0 h 237"/>
                <a:gd name="T16" fmla="*/ 22294 w 139"/>
                <a:gd name="T17" fmla="*/ 40150 h 237"/>
                <a:gd name="T18" fmla="*/ 35816 w 139"/>
                <a:gd name="T19" fmla="*/ 25681 h 237"/>
                <a:gd name="T20" fmla="*/ 22294 w 139"/>
                <a:gd name="T21" fmla="*/ 12298 h 237"/>
                <a:gd name="T22" fmla="*/ 16446 w 139"/>
                <a:gd name="T23" fmla="*/ 12298 h 237"/>
                <a:gd name="T24" fmla="*/ 16446 w 139"/>
                <a:gd name="T25" fmla="*/ 40150 h 237"/>
                <a:gd name="T26" fmla="*/ 22294 w 139"/>
                <a:gd name="T27" fmla="*/ 40150 h 2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9" h="237">
                  <a:moveTo>
                    <a:pt x="3" y="0"/>
                  </a:moveTo>
                  <a:lnTo>
                    <a:pt x="66" y="0"/>
                  </a:lnTo>
                  <a:cubicBezTo>
                    <a:pt x="114" y="0"/>
                    <a:pt x="138" y="26"/>
                    <a:pt x="138" y="71"/>
                  </a:cubicBezTo>
                  <a:cubicBezTo>
                    <a:pt x="138" y="116"/>
                    <a:pt x="114" y="143"/>
                    <a:pt x="66" y="143"/>
                  </a:cubicBezTo>
                  <a:lnTo>
                    <a:pt x="42" y="143"/>
                  </a:lnTo>
                  <a:lnTo>
                    <a:pt x="42" y="236"/>
                  </a:lnTo>
                  <a:lnTo>
                    <a:pt x="0" y="236"/>
                  </a:lnTo>
                  <a:lnTo>
                    <a:pt x="3" y="0"/>
                  </a:lnTo>
                  <a:close/>
                  <a:moveTo>
                    <a:pt x="61" y="111"/>
                  </a:moveTo>
                  <a:cubicBezTo>
                    <a:pt x="87" y="111"/>
                    <a:pt x="98" y="97"/>
                    <a:pt x="98" y="71"/>
                  </a:cubicBezTo>
                  <a:cubicBezTo>
                    <a:pt x="98" y="44"/>
                    <a:pt x="87" y="34"/>
                    <a:pt x="61" y="34"/>
                  </a:cubicBezTo>
                  <a:lnTo>
                    <a:pt x="45" y="34"/>
                  </a:lnTo>
                  <a:lnTo>
                    <a:pt x="45" y="111"/>
                  </a:lnTo>
                  <a:lnTo>
                    <a:pt x="61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5" name="Freeform 463">
              <a:extLst>
                <a:ext uri="{FF2B5EF4-FFF2-40B4-BE49-F238E27FC236}">
                  <a16:creationId xmlns="" xmlns:a16="http://schemas.microsoft.com/office/drawing/2014/main" id="{786CD732-390E-7A41-9983-8E62BB678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25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5948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273 w 139"/>
                <a:gd name="T15" fmla="*/ 64723 h 179"/>
                <a:gd name="T16" fmla="*/ 0 w 139"/>
                <a:gd name="T17" fmla="*/ 46179 h 179"/>
                <a:gd name="T18" fmla="*/ 31796 w 139"/>
                <a:gd name="T19" fmla="*/ 25089 h 179"/>
                <a:gd name="T20" fmla="*/ 34719 w 139"/>
                <a:gd name="T21" fmla="*/ 25089 h 179"/>
                <a:gd name="T22" fmla="*/ 34719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3988 w 139"/>
                <a:gd name="T31" fmla="*/ 33816 h 179"/>
                <a:gd name="T32" fmla="*/ 13522 w 139"/>
                <a:gd name="T33" fmla="*/ 45452 h 179"/>
                <a:gd name="T34" fmla="*/ 23390 w 139"/>
                <a:gd name="T35" fmla="*/ 54906 h 179"/>
                <a:gd name="T36" fmla="*/ 34719 w 139"/>
                <a:gd name="T37" fmla="*/ 36725 h 179"/>
                <a:gd name="T38" fmla="*/ 34719 w 139"/>
                <a:gd name="T39" fmla="*/ 33816 h 179"/>
                <a:gd name="T40" fmla="*/ 33988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6" y="42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0"/>
                    <a:pt x="48" y="151"/>
                    <a:pt x="64" y="151"/>
                  </a:cubicBezTo>
                  <a:cubicBezTo>
                    <a:pt x="87" y="151"/>
                    <a:pt x="95" y="133"/>
                    <a:pt x="95" y="101"/>
                  </a:cubicBezTo>
                  <a:lnTo>
                    <a:pt x="95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6" name="Freeform 464">
              <a:extLst>
                <a:ext uri="{FF2B5EF4-FFF2-40B4-BE49-F238E27FC236}">
                  <a16:creationId xmlns="" xmlns:a16="http://schemas.microsoft.com/office/drawing/2014/main" id="{8585DA6B-C64C-9042-956F-1D01BB15B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88" y="3341688"/>
              <a:ext cx="47625" cy="63500"/>
            </a:xfrm>
            <a:custGeom>
              <a:avLst/>
              <a:gdLst>
                <a:gd name="T0" fmla="*/ 1066 w 134"/>
                <a:gd name="T1" fmla="*/ 11545 h 176"/>
                <a:gd name="T2" fmla="*/ 1066 w 134"/>
                <a:gd name="T3" fmla="*/ 1082 h 176"/>
                <a:gd name="T4" fmla="*/ 14216 w 134"/>
                <a:gd name="T5" fmla="*/ 1082 h 176"/>
                <a:gd name="T6" fmla="*/ 14216 w 134"/>
                <a:gd name="T7" fmla="*/ 10463 h 176"/>
                <a:gd name="T8" fmla="*/ 14216 w 134"/>
                <a:gd name="T9" fmla="*/ 10463 h 176"/>
                <a:gd name="T10" fmla="*/ 14216 w 134"/>
                <a:gd name="T11" fmla="*/ 10463 h 176"/>
                <a:gd name="T12" fmla="*/ 30210 w 134"/>
                <a:gd name="T13" fmla="*/ 0 h 176"/>
                <a:gd name="T14" fmla="*/ 47270 w 134"/>
                <a:gd name="T15" fmla="*/ 23091 h 176"/>
                <a:gd name="T16" fmla="*/ 47270 w 134"/>
                <a:gd name="T17" fmla="*/ 63139 h 176"/>
                <a:gd name="T18" fmla="*/ 33053 w 134"/>
                <a:gd name="T19" fmla="*/ 63139 h 176"/>
                <a:gd name="T20" fmla="*/ 33053 w 134"/>
                <a:gd name="T21" fmla="*/ 25977 h 176"/>
                <a:gd name="T22" fmla="*/ 24523 w 134"/>
                <a:gd name="T23" fmla="*/ 12628 h 176"/>
                <a:gd name="T24" fmla="*/ 14216 w 134"/>
                <a:gd name="T25" fmla="*/ 26699 h 176"/>
                <a:gd name="T26" fmla="*/ 14216 w 134"/>
                <a:gd name="T27" fmla="*/ 63139 h 176"/>
                <a:gd name="T28" fmla="*/ 0 w 134"/>
                <a:gd name="T29" fmla="*/ 63139 h 176"/>
                <a:gd name="T30" fmla="*/ 1066 w 134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4" h="176">
                  <a:moveTo>
                    <a:pt x="3" y="32"/>
                  </a:moveTo>
                  <a:cubicBezTo>
                    <a:pt x="3" y="21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9"/>
                    <a:pt x="56" y="0"/>
                    <a:pt x="85" y="0"/>
                  </a:cubicBezTo>
                  <a:cubicBezTo>
                    <a:pt x="122" y="0"/>
                    <a:pt x="133" y="29"/>
                    <a:pt x="133" y="64"/>
                  </a:cubicBezTo>
                  <a:lnTo>
                    <a:pt x="133" y="175"/>
                  </a:lnTo>
                  <a:lnTo>
                    <a:pt x="93" y="175"/>
                  </a:lnTo>
                  <a:lnTo>
                    <a:pt x="93" y="72"/>
                  </a:lnTo>
                  <a:cubicBezTo>
                    <a:pt x="93" y="45"/>
                    <a:pt x="88" y="35"/>
                    <a:pt x="69" y="35"/>
                  </a:cubicBezTo>
                  <a:cubicBezTo>
                    <a:pt x="48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7" name="Freeform 465">
              <a:extLst>
                <a:ext uri="{FF2B5EF4-FFF2-40B4-BE49-F238E27FC236}">
                  <a16:creationId xmlns="" xmlns:a16="http://schemas.microsoft.com/office/drawing/2014/main" id="{54A7205C-780E-5E45-BD63-C3E18DA97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138" y="3365500"/>
              <a:ext cx="26987" cy="12700"/>
            </a:xfrm>
            <a:custGeom>
              <a:avLst/>
              <a:gdLst>
                <a:gd name="T0" fmla="*/ 13314 w 75"/>
                <a:gd name="T1" fmla="*/ 12337 h 35"/>
                <a:gd name="T2" fmla="*/ 0 w 75"/>
                <a:gd name="T3" fmla="*/ 12337 h 35"/>
                <a:gd name="T4" fmla="*/ 0 w 75"/>
                <a:gd name="T5" fmla="*/ 0 h 35"/>
                <a:gd name="T6" fmla="*/ 26627 w 75"/>
                <a:gd name="T7" fmla="*/ 0 h 35"/>
                <a:gd name="T8" fmla="*/ 26627 w 75"/>
                <a:gd name="T9" fmla="*/ 12337 h 35"/>
                <a:gd name="T10" fmla="*/ 13314 w 75"/>
                <a:gd name="T11" fmla="*/ 12337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35">
                  <a:moveTo>
                    <a:pt x="37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34"/>
                  </a:lnTo>
                  <a:lnTo>
                    <a:pt x="37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8" name="Freeform 466">
              <a:extLst>
                <a:ext uri="{FF2B5EF4-FFF2-40B4-BE49-F238E27FC236}">
                  <a16:creationId xmlns="" xmlns:a16="http://schemas.microsoft.com/office/drawing/2014/main" id="{BECBE1C2-96EA-FC4A-AED2-DFA40E8C8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3321050"/>
              <a:ext cx="68263" cy="84138"/>
            </a:xfrm>
            <a:custGeom>
              <a:avLst/>
              <a:gdLst>
                <a:gd name="T0" fmla="*/ 48249 w 191"/>
                <a:gd name="T1" fmla="*/ 63643 h 234"/>
                <a:gd name="T2" fmla="*/ 20729 w 191"/>
                <a:gd name="T3" fmla="*/ 63643 h 234"/>
                <a:gd name="T4" fmla="*/ 15011 w 191"/>
                <a:gd name="T5" fmla="*/ 83778 h 234"/>
                <a:gd name="T6" fmla="*/ 0 w 191"/>
                <a:gd name="T7" fmla="*/ 83778 h 234"/>
                <a:gd name="T8" fmla="*/ 26447 w 191"/>
                <a:gd name="T9" fmla="*/ 0 h 234"/>
                <a:gd name="T10" fmla="*/ 42530 w 191"/>
                <a:gd name="T11" fmla="*/ 0 h 234"/>
                <a:gd name="T12" fmla="*/ 67906 w 191"/>
                <a:gd name="T13" fmla="*/ 83778 h 234"/>
                <a:gd name="T14" fmla="*/ 52895 w 191"/>
                <a:gd name="T15" fmla="*/ 83778 h 234"/>
                <a:gd name="T16" fmla="*/ 48249 w 191"/>
                <a:gd name="T17" fmla="*/ 63643 h 234"/>
                <a:gd name="T18" fmla="*/ 45390 w 191"/>
                <a:gd name="T19" fmla="*/ 52137 h 234"/>
                <a:gd name="T20" fmla="*/ 35025 w 191"/>
                <a:gd name="T21" fmla="*/ 13304 h 234"/>
                <a:gd name="T22" fmla="*/ 35025 w 191"/>
                <a:gd name="T23" fmla="*/ 13304 h 234"/>
                <a:gd name="T24" fmla="*/ 23588 w 191"/>
                <a:gd name="T25" fmla="*/ 52137 h 234"/>
                <a:gd name="T26" fmla="*/ 45390 w 191"/>
                <a:gd name="T27" fmla="*/ 52137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" h="234">
                  <a:moveTo>
                    <a:pt x="135" y="177"/>
                  </a:moveTo>
                  <a:lnTo>
                    <a:pt x="58" y="177"/>
                  </a:lnTo>
                  <a:lnTo>
                    <a:pt x="42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9" y="0"/>
                  </a:lnTo>
                  <a:lnTo>
                    <a:pt x="190" y="233"/>
                  </a:lnTo>
                  <a:lnTo>
                    <a:pt x="148" y="233"/>
                  </a:lnTo>
                  <a:lnTo>
                    <a:pt x="135" y="177"/>
                  </a:lnTo>
                  <a:close/>
                  <a:moveTo>
                    <a:pt x="127" y="145"/>
                  </a:moveTo>
                  <a:lnTo>
                    <a:pt x="98" y="37"/>
                  </a:lnTo>
                  <a:lnTo>
                    <a:pt x="66" y="145"/>
                  </a:lnTo>
                  <a:lnTo>
                    <a:pt x="127" y="14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" name="Freeform 467">
              <a:extLst>
                <a:ext uri="{FF2B5EF4-FFF2-40B4-BE49-F238E27FC236}">
                  <a16:creationId xmlns="" xmlns:a16="http://schemas.microsoft.com/office/drawing/2014/main" id="{23938863-B5F3-A345-B30E-CEE41DFC0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341688"/>
              <a:ext cx="77787" cy="63500"/>
            </a:xfrm>
            <a:custGeom>
              <a:avLst/>
              <a:gdLst>
                <a:gd name="T0" fmla="*/ 0 w 218"/>
                <a:gd name="T1" fmla="*/ 11545 h 176"/>
                <a:gd name="T2" fmla="*/ 0 w 218"/>
                <a:gd name="T3" fmla="*/ 1082 h 176"/>
                <a:gd name="T4" fmla="*/ 14273 w 218"/>
                <a:gd name="T5" fmla="*/ 1082 h 176"/>
                <a:gd name="T6" fmla="*/ 14273 w 218"/>
                <a:gd name="T7" fmla="*/ 10463 h 176"/>
                <a:gd name="T8" fmla="*/ 14273 w 218"/>
                <a:gd name="T9" fmla="*/ 10463 h 176"/>
                <a:gd name="T10" fmla="*/ 29259 w 218"/>
                <a:gd name="T11" fmla="*/ 0 h 176"/>
                <a:gd name="T12" fmla="*/ 44603 w 218"/>
                <a:gd name="T13" fmla="*/ 9741 h 176"/>
                <a:gd name="T14" fmla="*/ 60660 w 218"/>
                <a:gd name="T15" fmla="*/ 0 h 176"/>
                <a:gd name="T16" fmla="*/ 77430 w 218"/>
                <a:gd name="T17" fmla="*/ 24895 h 176"/>
                <a:gd name="T18" fmla="*/ 77430 w 218"/>
                <a:gd name="T19" fmla="*/ 63139 h 176"/>
                <a:gd name="T20" fmla="*/ 63514 w 218"/>
                <a:gd name="T21" fmla="*/ 63139 h 176"/>
                <a:gd name="T22" fmla="*/ 63514 w 218"/>
                <a:gd name="T23" fmla="*/ 23813 h 176"/>
                <a:gd name="T24" fmla="*/ 56021 w 218"/>
                <a:gd name="T25" fmla="*/ 12628 h 176"/>
                <a:gd name="T26" fmla="*/ 46387 w 218"/>
                <a:gd name="T27" fmla="*/ 25977 h 176"/>
                <a:gd name="T28" fmla="*/ 46387 w 218"/>
                <a:gd name="T29" fmla="*/ 63139 h 176"/>
                <a:gd name="T30" fmla="*/ 32114 w 218"/>
                <a:gd name="T31" fmla="*/ 63139 h 176"/>
                <a:gd name="T32" fmla="*/ 32114 w 218"/>
                <a:gd name="T33" fmla="*/ 23813 h 176"/>
                <a:gd name="T34" fmla="*/ 24621 w 218"/>
                <a:gd name="T35" fmla="*/ 12628 h 176"/>
                <a:gd name="T36" fmla="*/ 15343 w 218"/>
                <a:gd name="T37" fmla="*/ 25977 h 176"/>
                <a:gd name="T38" fmla="*/ 15343 w 218"/>
                <a:gd name="T39" fmla="*/ 63139 h 176"/>
                <a:gd name="T40" fmla="*/ 1070 w 218"/>
                <a:gd name="T41" fmla="*/ 63139 h 176"/>
                <a:gd name="T42" fmla="*/ 0 w 218"/>
                <a:gd name="T43" fmla="*/ 11545 h 1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8" h="176">
                  <a:moveTo>
                    <a:pt x="0" y="32"/>
                  </a:moveTo>
                  <a:cubicBezTo>
                    <a:pt x="0" y="19"/>
                    <a:pt x="0" y="11"/>
                    <a:pt x="0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9" y="0"/>
                    <a:pt x="82" y="0"/>
                  </a:cubicBezTo>
                  <a:cubicBezTo>
                    <a:pt x="112" y="0"/>
                    <a:pt x="119" y="19"/>
                    <a:pt x="125" y="27"/>
                  </a:cubicBezTo>
                  <a:cubicBezTo>
                    <a:pt x="133" y="13"/>
                    <a:pt x="146" y="0"/>
                    <a:pt x="170" y="0"/>
                  </a:cubicBezTo>
                  <a:cubicBezTo>
                    <a:pt x="207" y="0"/>
                    <a:pt x="217" y="27"/>
                    <a:pt x="217" y="69"/>
                  </a:cubicBezTo>
                  <a:lnTo>
                    <a:pt x="217" y="175"/>
                  </a:lnTo>
                  <a:lnTo>
                    <a:pt x="178" y="175"/>
                  </a:lnTo>
                  <a:lnTo>
                    <a:pt x="178" y="66"/>
                  </a:lnTo>
                  <a:cubicBezTo>
                    <a:pt x="178" y="45"/>
                    <a:pt x="172" y="35"/>
                    <a:pt x="157" y="35"/>
                  </a:cubicBezTo>
                  <a:cubicBezTo>
                    <a:pt x="138" y="35"/>
                    <a:pt x="130" y="53"/>
                    <a:pt x="130" y="72"/>
                  </a:cubicBezTo>
                  <a:lnTo>
                    <a:pt x="130" y="175"/>
                  </a:lnTo>
                  <a:lnTo>
                    <a:pt x="90" y="175"/>
                  </a:lnTo>
                  <a:lnTo>
                    <a:pt x="90" y="66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51" y="35"/>
                    <a:pt x="43" y="53"/>
                    <a:pt x="43" y="72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0" name="Freeform 468">
              <a:extLst>
                <a:ext uri="{FF2B5EF4-FFF2-40B4-BE49-F238E27FC236}">
                  <a16:creationId xmlns="" xmlns:a16="http://schemas.microsoft.com/office/drawing/2014/main" id="{B281A7E6-DBFD-184F-8AA4-3AD951F9D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341688"/>
              <a:ext cx="49213" cy="65087"/>
            </a:xfrm>
            <a:custGeom>
              <a:avLst/>
              <a:gdLst>
                <a:gd name="T0" fmla="*/ 45956 w 136"/>
                <a:gd name="T1" fmla="*/ 60796 h 182"/>
                <a:gd name="T2" fmla="*/ 27863 w 136"/>
                <a:gd name="T3" fmla="*/ 64729 h 182"/>
                <a:gd name="T4" fmla="*/ 0 w 136"/>
                <a:gd name="T5" fmla="*/ 33259 h 182"/>
                <a:gd name="T6" fmla="*/ 24968 w 136"/>
                <a:gd name="T7" fmla="*/ 0 h 182"/>
                <a:gd name="T8" fmla="*/ 48851 w 136"/>
                <a:gd name="T9" fmla="*/ 33259 h 182"/>
                <a:gd name="T10" fmla="*/ 48851 w 136"/>
                <a:gd name="T11" fmla="*/ 36120 h 182"/>
                <a:gd name="T12" fmla="*/ 14474 w 136"/>
                <a:gd name="T13" fmla="*/ 36120 h 182"/>
                <a:gd name="T14" fmla="*/ 29673 w 136"/>
                <a:gd name="T15" fmla="*/ 53286 h 182"/>
                <a:gd name="T16" fmla="*/ 45233 w 136"/>
                <a:gd name="T17" fmla="*/ 48636 h 182"/>
                <a:gd name="T18" fmla="*/ 45956 w 136"/>
                <a:gd name="T19" fmla="*/ 60796 h 182"/>
                <a:gd name="T20" fmla="*/ 35462 w 136"/>
                <a:gd name="T21" fmla="*/ 27537 h 182"/>
                <a:gd name="T22" fmla="*/ 26054 w 136"/>
                <a:gd name="T23" fmla="*/ 11444 h 182"/>
                <a:gd name="T24" fmla="*/ 15560 w 136"/>
                <a:gd name="T25" fmla="*/ 27537 h 182"/>
                <a:gd name="T26" fmla="*/ 35462 w 136"/>
                <a:gd name="T27" fmla="*/ 27537 h 1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2">
                  <a:moveTo>
                    <a:pt x="127" y="170"/>
                  </a:moveTo>
                  <a:cubicBezTo>
                    <a:pt x="119" y="173"/>
                    <a:pt x="101" y="181"/>
                    <a:pt x="77" y="181"/>
                  </a:cubicBezTo>
                  <a:cubicBezTo>
                    <a:pt x="24" y="181"/>
                    <a:pt x="0" y="141"/>
                    <a:pt x="0" y="93"/>
                  </a:cubicBezTo>
                  <a:cubicBezTo>
                    <a:pt x="0" y="43"/>
                    <a:pt x="27" y="0"/>
                    <a:pt x="69" y="0"/>
                  </a:cubicBezTo>
                  <a:cubicBezTo>
                    <a:pt x="104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40" y="101"/>
                  </a:lnTo>
                  <a:cubicBezTo>
                    <a:pt x="40" y="130"/>
                    <a:pt x="51" y="149"/>
                    <a:pt x="82" y="149"/>
                  </a:cubicBezTo>
                  <a:cubicBezTo>
                    <a:pt x="106" y="149"/>
                    <a:pt x="119" y="141"/>
                    <a:pt x="125" y="136"/>
                  </a:cubicBezTo>
                  <a:lnTo>
                    <a:pt x="127" y="170"/>
                  </a:lnTo>
                  <a:close/>
                  <a:moveTo>
                    <a:pt x="98" y="77"/>
                  </a:moveTo>
                  <a:cubicBezTo>
                    <a:pt x="98" y="45"/>
                    <a:pt x="88" y="32"/>
                    <a:pt x="72" y="32"/>
                  </a:cubicBezTo>
                  <a:cubicBezTo>
                    <a:pt x="51" y="32"/>
                    <a:pt x="43" y="56"/>
                    <a:pt x="43" y="77"/>
                  </a:cubicBezTo>
                  <a:lnTo>
                    <a:pt x="98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" name="Freeform 469">
              <a:extLst>
                <a:ext uri="{FF2B5EF4-FFF2-40B4-BE49-F238E27FC236}">
                  <a16:creationId xmlns="" xmlns:a16="http://schemas.microsoft.com/office/drawing/2014/main" id="{8B6BDCC6-0B92-6246-B792-3B51D1E44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3341688"/>
              <a:ext cx="31750" cy="63500"/>
            </a:xfrm>
            <a:custGeom>
              <a:avLst/>
              <a:gdLst>
                <a:gd name="T0" fmla="*/ 0 w 89"/>
                <a:gd name="T1" fmla="*/ 11545 h 176"/>
                <a:gd name="T2" fmla="*/ 0 w 89"/>
                <a:gd name="T3" fmla="*/ 1082 h 176"/>
                <a:gd name="T4" fmla="*/ 13556 w 89"/>
                <a:gd name="T5" fmla="*/ 1082 h 176"/>
                <a:gd name="T6" fmla="*/ 13556 w 89"/>
                <a:gd name="T7" fmla="*/ 12628 h 176"/>
                <a:gd name="T8" fmla="*/ 13556 w 89"/>
                <a:gd name="T9" fmla="*/ 12628 h 176"/>
                <a:gd name="T10" fmla="*/ 28539 w 89"/>
                <a:gd name="T11" fmla="*/ 0 h 176"/>
                <a:gd name="T12" fmla="*/ 31393 w 89"/>
                <a:gd name="T13" fmla="*/ 0 h 176"/>
                <a:gd name="T14" fmla="*/ 31393 w 89"/>
                <a:gd name="T15" fmla="*/ 14432 h 176"/>
                <a:gd name="T16" fmla="*/ 27469 w 89"/>
                <a:gd name="T17" fmla="*/ 13349 h 176"/>
                <a:gd name="T18" fmla="*/ 15340 w 89"/>
                <a:gd name="T19" fmla="*/ 28864 h 176"/>
                <a:gd name="T20" fmla="*/ 15340 w 89"/>
                <a:gd name="T21" fmla="*/ 63139 h 176"/>
                <a:gd name="T22" fmla="*/ 1070 w 89"/>
                <a:gd name="T23" fmla="*/ 63139 h 176"/>
                <a:gd name="T24" fmla="*/ 0 w 89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8" y="3"/>
                  </a:lnTo>
                  <a:cubicBezTo>
                    <a:pt x="38" y="13"/>
                    <a:pt x="38" y="24"/>
                    <a:pt x="38" y="35"/>
                  </a:cubicBezTo>
                  <a:cubicBezTo>
                    <a:pt x="43" y="21"/>
                    <a:pt x="56" y="0"/>
                    <a:pt x="80" y="0"/>
                  </a:cubicBezTo>
                  <a:cubicBezTo>
                    <a:pt x="83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7"/>
                    <a:pt x="77" y="37"/>
                  </a:cubicBezTo>
                  <a:cubicBezTo>
                    <a:pt x="61" y="37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" name="Freeform 470">
              <a:extLst>
                <a:ext uri="{FF2B5EF4-FFF2-40B4-BE49-F238E27FC236}">
                  <a16:creationId xmlns="" xmlns:a16="http://schemas.microsoft.com/office/drawing/2014/main" id="{7C3F9FAA-10E6-2743-8661-2A80D6077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3317875"/>
              <a:ext cx="15875" cy="88900"/>
            </a:xfrm>
            <a:custGeom>
              <a:avLst/>
              <a:gdLst>
                <a:gd name="T0" fmla="*/ 0 w 43"/>
                <a:gd name="T1" fmla="*/ 0 h 245"/>
                <a:gd name="T2" fmla="*/ 15506 w 43"/>
                <a:gd name="T3" fmla="*/ 0 h 245"/>
                <a:gd name="T4" fmla="*/ 15506 w 43"/>
                <a:gd name="T5" fmla="*/ 14514 h 245"/>
                <a:gd name="T6" fmla="*/ 0 w 43"/>
                <a:gd name="T7" fmla="*/ 14514 h 245"/>
                <a:gd name="T8" fmla="*/ 0 w 43"/>
                <a:gd name="T9" fmla="*/ 0 h 245"/>
                <a:gd name="T10" fmla="*/ 0 w 43"/>
                <a:gd name="T11" fmla="*/ 26126 h 245"/>
                <a:gd name="T12" fmla="*/ 14398 w 43"/>
                <a:gd name="T13" fmla="*/ 26126 h 245"/>
                <a:gd name="T14" fmla="*/ 14398 w 43"/>
                <a:gd name="T15" fmla="*/ 88537 h 245"/>
                <a:gd name="T16" fmla="*/ 0 w 43"/>
                <a:gd name="T17" fmla="*/ 88537 h 245"/>
                <a:gd name="T18" fmla="*/ 0 w 43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3" h="245">
                  <a:moveTo>
                    <a:pt x="0" y="0"/>
                  </a:moveTo>
                  <a:lnTo>
                    <a:pt x="42" y="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9" y="72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3" name="Freeform 471">
              <a:extLst>
                <a:ext uri="{FF2B5EF4-FFF2-40B4-BE49-F238E27FC236}">
                  <a16:creationId xmlns="" xmlns:a16="http://schemas.microsoft.com/office/drawing/2014/main" id="{5E127844-B29F-1641-BDCD-D862D1556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4050" y="3341688"/>
              <a:ext cx="42863" cy="65087"/>
            </a:xfrm>
            <a:custGeom>
              <a:avLst/>
              <a:gdLst>
                <a:gd name="T0" fmla="*/ 42500 w 118"/>
                <a:gd name="T1" fmla="*/ 61851 h 181"/>
                <a:gd name="T2" fmla="*/ 27970 w 118"/>
                <a:gd name="T3" fmla="*/ 64727 h 181"/>
                <a:gd name="T4" fmla="*/ 0 w 118"/>
                <a:gd name="T5" fmla="*/ 32364 h 181"/>
                <a:gd name="T6" fmla="*/ 29060 w 118"/>
                <a:gd name="T7" fmla="*/ 0 h 181"/>
                <a:gd name="T8" fmla="*/ 41410 w 118"/>
                <a:gd name="T9" fmla="*/ 2877 h 181"/>
                <a:gd name="T10" fmla="*/ 40320 w 118"/>
                <a:gd name="T11" fmla="*/ 14384 h 181"/>
                <a:gd name="T12" fmla="*/ 29786 w 118"/>
                <a:gd name="T13" fmla="*/ 11507 h 181"/>
                <a:gd name="T14" fmla="*/ 14530 w 118"/>
                <a:gd name="T15" fmla="*/ 32364 h 181"/>
                <a:gd name="T16" fmla="*/ 30876 w 118"/>
                <a:gd name="T17" fmla="*/ 53220 h 181"/>
                <a:gd name="T18" fmla="*/ 41410 w 118"/>
                <a:gd name="T19" fmla="*/ 50344 h 181"/>
                <a:gd name="T20" fmla="*/ 42500 w 118"/>
                <a:gd name="T21" fmla="*/ 61851 h 1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" h="181">
                  <a:moveTo>
                    <a:pt x="117" y="172"/>
                  </a:moveTo>
                  <a:cubicBezTo>
                    <a:pt x="106" y="175"/>
                    <a:pt x="93" y="180"/>
                    <a:pt x="77" y="180"/>
                  </a:cubicBezTo>
                  <a:cubicBezTo>
                    <a:pt x="21" y="180"/>
                    <a:pt x="0" y="140"/>
                    <a:pt x="0" y="90"/>
                  </a:cubicBezTo>
                  <a:cubicBezTo>
                    <a:pt x="0" y="40"/>
                    <a:pt x="24" y="0"/>
                    <a:pt x="80" y="0"/>
                  </a:cubicBezTo>
                  <a:cubicBezTo>
                    <a:pt x="93" y="0"/>
                    <a:pt x="106" y="5"/>
                    <a:pt x="114" y="8"/>
                  </a:cubicBezTo>
                  <a:lnTo>
                    <a:pt x="111" y="40"/>
                  </a:lnTo>
                  <a:cubicBezTo>
                    <a:pt x="103" y="37"/>
                    <a:pt x="95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6" y="148"/>
                    <a:pt x="85" y="148"/>
                  </a:cubicBezTo>
                  <a:cubicBezTo>
                    <a:pt x="95" y="148"/>
                    <a:pt x="109" y="143"/>
                    <a:pt x="114" y="140"/>
                  </a:cubicBezTo>
                  <a:lnTo>
                    <a:pt x="117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4" name="Freeform 472">
              <a:extLst>
                <a:ext uri="{FF2B5EF4-FFF2-40B4-BE49-F238E27FC236}">
                  <a16:creationId xmlns="" xmlns:a16="http://schemas.microsoft.com/office/drawing/2014/main" id="{2D8769A9-610C-1345-B5EE-D370BD1A2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0088" y="3341688"/>
              <a:ext cx="49212" cy="65087"/>
            </a:xfrm>
            <a:custGeom>
              <a:avLst/>
              <a:gdLst>
                <a:gd name="T0" fmla="*/ 6419 w 138"/>
                <a:gd name="T1" fmla="*/ 4727 h 179"/>
                <a:gd name="T2" fmla="*/ 25319 w 138"/>
                <a:gd name="T3" fmla="*/ 0 h 179"/>
                <a:gd name="T4" fmla="*/ 48142 w 138"/>
                <a:gd name="T5" fmla="*/ 25089 h 179"/>
                <a:gd name="T6" fmla="*/ 48142 w 138"/>
                <a:gd name="T7" fmla="*/ 51997 h 179"/>
                <a:gd name="T8" fmla="*/ 48855 w 138"/>
                <a:gd name="T9" fmla="*/ 63633 h 179"/>
                <a:gd name="T10" fmla="*/ 35661 w 138"/>
                <a:gd name="T11" fmla="*/ 63633 h 179"/>
                <a:gd name="T12" fmla="*/ 34948 w 138"/>
                <a:gd name="T13" fmla="*/ 54906 h 179"/>
                <a:gd name="T14" fmla="*/ 17830 w 138"/>
                <a:gd name="T15" fmla="*/ 64723 h 179"/>
                <a:gd name="T16" fmla="*/ 0 w 138"/>
                <a:gd name="T17" fmla="*/ 46179 h 179"/>
                <a:gd name="T18" fmla="*/ 31025 w 138"/>
                <a:gd name="T19" fmla="*/ 25089 h 179"/>
                <a:gd name="T20" fmla="*/ 33878 w 138"/>
                <a:gd name="T21" fmla="*/ 25089 h 179"/>
                <a:gd name="T22" fmla="*/ 33878 w 138"/>
                <a:gd name="T23" fmla="*/ 23271 h 179"/>
                <a:gd name="T24" fmla="*/ 22466 w 138"/>
                <a:gd name="T25" fmla="*/ 11636 h 179"/>
                <a:gd name="T26" fmla="*/ 6419 w 138"/>
                <a:gd name="T27" fmla="*/ 17453 h 179"/>
                <a:gd name="T28" fmla="*/ 6419 w 138"/>
                <a:gd name="T29" fmla="*/ 4727 h 179"/>
                <a:gd name="T30" fmla="*/ 33878 w 138"/>
                <a:gd name="T31" fmla="*/ 33816 h 179"/>
                <a:gd name="T32" fmla="*/ 13908 w 138"/>
                <a:gd name="T33" fmla="*/ 45452 h 179"/>
                <a:gd name="T34" fmla="*/ 23536 w 138"/>
                <a:gd name="T35" fmla="*/ 54906 h 179"/>
                <a:gd name="T36" fmla="*/ 34948 w 138"/>
                <a:gd name="T37" fmla="*/ 36725 h 179"/>
                <a:gd name="T38" fmla="*/ 34948 w 138"/>
                <a:gd name="T39" fmla="*/ 33816 h 179"/>
                <a:gd name="T40" fmla="*/ 33878 w 138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" h="179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1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7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8"/>
                    <a:pt x="50" y="178"/>
                  </a:cubicBezTo>
                  <a:cubicBezTo>
                    <a:pt x="23" y="178"/>
                    <a:pt x="0" y="159"/>
                    <a:pt x="0" y="127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5" y="93"/>
                  </a:moveTo>
                  <a:cubicBezTo>
                    <a:pt x="61" y="93"/>
                    <a:pt x="39" y="101"/>
                    <a:pt x="39" y="125"/>
                  </a:cubicBezTo>
                  <a:cubicBezTo>
                    <a:pt x="39" y="140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5" name="Freeform 473">
              <a:extLst>
                <a:ext uri="{FF2B5EF4-FFF2-40B4-BE49-F238E27FC236}">
                  <a16:creationId xmlns="" xmlns:a16="http://schemas.microsoft.com/office/drawing/2014/main" id="{1CF6ABB2-378C-3144-A678-4A65F829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3341688"/>
              <a:ext cx="47625" cy="63500"/>
            </a:xfrm>
            <a:custGeom>
              <a:avLst/>
              <a:gdLst>
                <a:gd name="T0" fmla="*/ 716 w 133"/>
                <a:gd name="T1" fmla="*/ 11545 h 176"/>
                <a:gd name="T2" fmla="*/ 716 w 133"/>
                <a:gd name="T3" fmla="*/ 1082 h 176"/>
                <a:gd name="T4" fmla="*/ 13965 w 133"/>
                <a:gd name="T5" fmla="*/ 1082 h 176"/>
                <a:gd name="T6" fmla="*/ 13965 w 133"/>
                <a:gd name="T7" fmla="*/ 10463 h 176"/>
                <a:gd name="T8" fmla="*/ 13965 w 133"/>
                <a:gd name="T9" fmla="*/ 10463 h 176"/>
                <a:gd name="T10" fmla="*/ 13965 w 133"/>
                <a:gd name="T11" fmla="*/ 10463 h 176"/>
                <a:gd name="T12" fmla="*/ 30437 w 133"/>
                <a:gd name="T13" fmla="*/ 0 h 176"/>
                <a:gd name="T14" fmla="*/ 47267 w 133"/>
                <a:gd name="T15" fmla="*/ 23091 h 176"/>
                <a:gd name="T16" fmla="*/ 47267 w 133"/>
                <a:gd name="T17" fmla="*/ 63139 h 176"/>
                <a:gd name="T18" fmla="*/ 32944 w 133"/>
                <a:gd name="T19" fmla="*/ 63139 h 176"/>
                <a:gd name="T20" fmla="*/ 32944 w 133"/>
                <a:gd name="T21" fmla="*/ 25977 h 176"/>
                <a:gd name="T22" fmla="*/ 24708 w 133"/>
                <a:gd name="T23" fmla="*/ 12628 h 176"/>
                <a:gd name="T24" fmla="*/ 13965 w 133"/>
                <a:gd name="T25" fmla="*/ 26699 h 176"/>
                <a:gd name="T26" fmla="*/ 13965 w 133"/>
                <a:gd name="T27" fmla="*/ 63139 h 176"/>
                <a:gd name="T28" fmla="*/ 0 w 133"/>
                <a:gd name="T29" fmla="*/ 63139 h 176"/>
                <a:gd name="T30" fmla="*/ 716 w 133"/>
                <a:gd name="T31" fmla="*/ 11545 h 1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3" h="176">
                  <a:moveTo>
                    <a:pt x="2" y="32"/>
                  </a:moveTo>
                  <a:cubicBezTo>
                    <a:pt x="2" y="21"/>
                    <a:pt x="2" y="11"/>
                    <a:pt x="2" y="3"/>
                  </a:cubicBezTo>
                  <a:lnTo>
                    <a:pt x="39" y="3"/>
                  </a:lnTo>
                  <a:cubicBezTo>
                    <a:pt x="39" y="11"/>
                    <a:pt x="39" y="21"/>
                    <a:pt x="39" y="29"/>
                  </a:cubicBezTo>
                  <a:cubicBezTo>
                    <a:pt x="45" y="19"/>
                    <a:pt x="55" y="0"/>
                    <a:pt x="85" y="0"/>
                  </a:cubicBezTo>
                  <a:cubicBezTo>
                    <a:pt x="122" y="0"/>
                    <a:pt x="132" y="29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6" name="Freeform 474">
              <a:extLst>
                <a:ext uri="{FF2B5EF4-FFF2-40B4-BE49-F238E27FC236}">
                  <a16:creationId xmlns="" xmlns:a16="http://schemas.microsoft.com/office/drawing/2014/main" id="{50AB8F9E-2A53-5A49-A8DF-A5F94E4BF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3341688"/>
              <a:ext cx="50800" cy="65087"/>
            </a:xfrm>
            <a:custGeom>
              <a:avLst/>
              <a:gdLst>
                <a:gd name="T0" fmla="*/ 6944 w 139"/>
                <a:gd name="T1" fmla="*/ 4727 h 179"/>
                <a:gd name="T2" fmla="*/ 26314 w 139"/>
                <a:gd name="T3" fmla="*/ 0 h 179"/>
                <a:gd name="T4" fmla="*/ 49338 w 139"/>
                <a:gd name="T5" fmla="*/ 25089 h 179"/>
                <a:gd name="T6" fmla="*/ 49338 w 139"/>
                <a:gd name="T7" fmla="*/ 51997 h 179"/>
                <a:gd name="T8" fmla="*/ 50435 w 139"/>
                <a:gd name="T9" fmla="*/ 63633 h 179"/>
                <a:gd name="T10" fmla="*/ 36912 w 139"/>
                <a:gd name="T11" fmla="*/ 63633 h 179"/>
                <a:gd name="T12" fmla="*/ 35816 w 139"/>
                <a:gd name="T13" fmla="*/ 54906 h 179"/>
                <a:gd name="T14" fmla="*/ 18639 w 139"/>
                <a:gd name="T15" fmla="*/ 64723 h 179"/>
                <a:gd name="T16" fmla="*/ 0 w 139"/>
                <a:gd name="T17" fmla="*/ 46179 h 179"/>
                <a:gd name="T18" fmla="*/ 32161 w 139"/>
                <a:gd name="T19" fmla="*/ 25089 h 179"/>
                <a:gd name="T20" fmla="*/ 35085 w 139"/>
                <a:gd name="T21" fmla="*/ 25089 h 179"/>
                <a:gd name="T22" fmla="*/ 35085 w 139"/>
                <a:gd name="T23" fmla="*/ 23271 h 179"/>
                <a:gd name="T24" fmla="*/ 23390 w 139"/>
                <a:gd name="T25" fmla="*/ 11636 h 179"/>
                <a:gd name="T26" fmla="*/ 6944 w 139"/>
                <a:gd name="T27" fmla="*/ 17453 h 179"/>
                <a:gd name="T28" fmla="*/ 6944 w 139"/>
                <a:gd name="T29" fmla="*/ 4727 h 179"/>
                <a:gd name="T30" fmla="*/ 35085 w 139"/>
                <a:gd name="T31" fmla="*/ 33816 h 179"/>
                <a:gd name="T32" fmla="*/ 14619 w 139"/>
                <a:gd name="T33" fmla="*/ 45452 h 179"/>
                <a:gd name="T34" fmla="*/ 24486 w 139"/>
                <a:gd name="T35" fmla="*/ 54906 h 179"/>
                <a:gd name="T36" fmla="*/ 35816 w 139"/>
                <a:gd name="T37" fmla="*/ 36725 h 179"/>
                <a:gd name="T38" fmla="*/ 35816 w 139"/>
                <a:gd name="T39" fmla="*/ 33816 h 179"/>
                <a:gd name="T40" fmla="*/ 35085 w 139"/>
                <a:gd name="T41" fmla="*/ 3381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5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0"/>
                    <a:pt x="51" y="151"/>
                    <a:pt x="67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7" name="Freeform 475">
              <a:extLst>
                <a:ext uri="{FF2B5EF4-FFF2-40B4-BE49-F238E27FC236}">
                  <a16:creationId xmlns="" xmlns:a16="http://schemas.microsoft.com/office/drawing/2014/main" id="{532D84F9-D215-604C-B775-F1228775F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3421063"/>
              <a:ext cx="50800" cy="93662"/>
            </a:xfrm>
            <a:custGeom>
              <a:avLst/>
              <a:gdLst>
                <a:gd name="T0" fmla="*/ 50435 w 139"/>
                <a:gd name="T1" fmla="*/ 1089 h 258"/>
                <a:gd name="T2" fmla="*/ 50435 w 139"/>
                <a:gd name="T3" fmla="*/ 81682 h 258"/>
                <a:gd name="T4" fmla="*/ 50435 w 139"/>
                <a:gd name="T5" fmla="*/ 92210 h 258"/>
                <a:gd name="T6" fmla="*/ 38009 w 139"/>
                <a:gd name="T7" fmla="*/ 92210 h 258"/>
                <a:gd name="T8" fmla="*/ 38009 w 139"/>
                <a:gd name="T9" fmla="*/ 82771 h 258"/>
                <a:gd name="T10" fmla="*/ 21563 w 139"/>
                <a:gd name="T11" fmla="*/ 93299 h 258"/>
                <a:gd name="T12" fmla="*/ 0 w 139"/>
                <a:gd name="T13" fmla="*/ 60626 h 258"/>
                <a:gd name="T14" fmla="*/ 21563 w 139"/>
                <a:gd name="T15" fmla="*/ 27953 h 258"/>
                <a:gd name="T16" fmla="*/ 36912 w 139"/>
                <a:gd name="T17" fmla="*/ 37755 h 258"/>
                <a:gd name="T18" fmla="*/ 36912 w 139"/>
                <a:gd name="T19" fmla="*/ 0 h 258"/>
                <a:gd name="T20" fmla="*/ 50435 w 139"/>
                <a:gd name="T21" fmla="*/ 1089 h 258"/>
                <a:gd name="T22" fmla="*/ 35816 w 139"/>
                <a:gd name="T23" fmla="*/ 60626 h 258"/>
                <a:gd name="T24" fmla="*/ 24121 w 139"/>
                <a:gd name="T25" fmla="*/ 39570 h 258"/>
                <a:gd name="T26" fmla="*/ 13522 w 139"/>
                <a:gd name="T27" fmla="*/ 60626 h 258"/>
                <a:gd name="T28" fmla="*/ 24121 w 139"/>
                <a:gd name="T29" fmla="*/ 81682 h 258"/>
                <a:gd name="T30" fmla="*/ 35816 w 139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9" h="258">
                  <a:moveTo>
                    <a:pt x="138" y="3"/>
                  </a:moveTo>
                  <a:lnTo>
                    <a:pt x="138" y="225"/>
                  </a:lnTo>
                  <a:lnTo>
                    <a:pt x="138" y="254"/>
                  </a:lnTo>
                  <a:lnTo>
                    <a:pt x="104" y="254"/>
                  </a:lnTo>
                  <a:lnTo>
                    <a:pt x="104" y="228"/>
                  </a:lnTo>
                  <a:cubicBezTo>
                    <a:pt x="98" y="244"/>
                    <a:pt x="85" y="257"/>
                    <a:pt x="59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9" y="77"/>
                  </a:cubicBezTo>
                  <a:cubicBezTo>
                    <a:pt x="82" y="77"/>
                    <a:pt x="96" y="90"/>
                    <a:pt x="101" y="104"/>
                  </a:cubicBezTo>
                  <a:lnTo>
                    <a:pt x="101" y="0"/>
                  </a:lnTo>
                  <a:lnTo>
                    <a:pt x="138" y="3"/>
                  </a:lnTo>
                  <a:close/>
                  <a:moveTo>
                    <a:pt x="98" y="167"/>
                  </a:moveTo>
                  <a:cubicBezTo>
                    <a:pt x="98" y="133"/>
                    <a:pt x="90" y="109"/>
                    <a:pt x="66" y="109"/>
                  </a:cubicBezTo>
                  <a:cubicBezTo>
                    <a:pt x="45" y="109"/>
                    <a:pt x="37" y="130"/>
                    <a:pt x="37" y="167"/>
                  </a:cubicBezTo>
                  <a:cubicBezTo>
                    <a:pt x="37" y="204"/>
                    <a:pt x="45" y="225"/>
                    <a:pt x="66" y="225"/>
                  </a:cubicBezTo>
                  <a:cubicBezTo>
                    <a:pt x="90" y="225"/>
                    <a:pt x="98" y="199"/>
                    <a:pt x="98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8" name="Freeform 476">
              <a:extLst>
                <a:ext uri="{FF2B5EF4-FFF2-40B4-BE49-F238E27FC236}">
                  <a16:creationId xmlns="" xmlns:a16="http://schemas.microsoft.com/office/drawing/2014/main" id="{74AF90AD-02CE-1D4D-AB13-36780001E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188" y="3448050"/>
              <a:ext cx="50800" cy="63500"/>
            </a:xfrm>
            <a:custGeom>
              <a:avLst/>
              <a:gdLst>
                <a:gd name="T0" fmla="*/ 6578 w 139"/>
                <a:gd name="T1" fmla="*/ 4638 h 178"/>
                <a:gd name="T2" fmla="*/ 25948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547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024 w 139"/>
                <a:gd name="T25" fmla="*/ 11416 h 178"/>
                <a:gd name="T26" fmla="*/ 6578 w 139"/>
                <a:gd name="T27" fmla="*/ 17124 h 178"/>
                <a:gd name="T28" fmla="*/ 6578 w 139"/>
                <a:gd name="T29" fmla="*/ 4638 h 178"/>
                <a:gd name="T30" fmla="*/ 33623 w 139"/>
                <a:gd name="T31" fmla="*/ 33177 h 178"/>
                <a:gd name="T32" fmla="*/ 13522 w 139"/>
                <a:gd name="T33" fmla="*/ 44236 h 178"/>
                <a:gd name="T34" fmla="*/ 23024 w 139"/>
                <a:gd name="T35" fmla="*/ 53868 h 178"/>
                <a:gd name="T36" fmla="*/ 34719 w 139"/>
                <a:gd name="T37" fmla="*/ 36031 h 178"/>
                <a:gd name="T38" fmla="*/ 34719 w 139"/>
                <a:gd name="T39" fmla="*/ 33177 h 178"/>
                <a:gd name="T40" fmla="*/ 33623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8" y="13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2"/>
                    <a:pt x="18" y="48"/>
                  </a:cubicBezTo>
                  <a:lnTo>
                    <a:pt x="18" y="13"/>
                  </a:lnTo>
                  <a:close/>
                  <a:moveTo>
                    <a:pt x="92" y="93"/>
                  </a:moveTo>
                  <a:cubicBezTo>
                    <a:pt x="58" y="93"/>
                    <a:pt x="37" y="101"/>
                    <a:pt x="37" y="124"/>
                  </a:cubicBezTo>
                  <a:cubicBezTo>
                    <a:pt x="37" y="140"/>
                    <a:pt x="47" y="151"/>
                    <a:pt x="63" y="151"/>
                  </a:cubicBezTo>
                  <a:cubicBezTo>
                    <a:pt x="87" y="151"/>
                    <a:pt x="95" y="132"/>
                    <a:pt x="95" y="101"/>
                  </a:cubicBezTo>
                  <a:lnTo>
                    <a:pt x="95" y="93"/>
                  </a:lnTo>
                  <a:lnTo>
                    <a:pt x="92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9" name="Freeform 477">
              <a:extLst>
                <a:ext uri="{FF2B5EF4-FFF2-40B4-BE49-F238E27FC236}">
                  <a16:creationId xmlns="" xmlns:a16="http://schemas.microsoft.com/office/drawing/2014/main" id="{A354AC14-72CE-784D-9A6F-CBEDF459C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0" y="3425825"/>
              <a:ext cx="47625" cy="87313"/>
            </a:xfrm>
            <a:custGeom>
              <a:avLst/>
              <a:gdLst>
                <a:gd name="T0" fmla="*/ 1818 w 131"/>
                <a:gd name="T1" fmla="*/ 69995 h 242"/>
                <a:gd name="T2" fmla="*/ 19268 w 131"/>
                <a:gd name="T3" fmla="*/ 74685 h 242"/>
                <a:gd name="T4" fmla="*/ 31629 w 131"/>
                <a:gd name="T5" fmla="*/ 62418 h 242"/>
                <a:gd name="T6" fmla="*/ 21086 w 131"/>
                <a:gd name="T7" fmla="*/ 49790 h 242"/>
                <a:gd name="T8" fmla="*/ 13451 w 131"/>
                <a:gd name="T9" fmla="*/ 45100 h 242"/>
                <a:gd name="T10" fmla="*/ 0 w 131"/>
                <a:gd name="T11" fmla="*/ 23091 h 242"/>
                <a:gd name="T12" fmla="*/ 25812 w 131"/>
                <a:gd name="T13" fmla="*/ 0 h 242"/>
                <a:gd name="T14" fmla="*/ 43262 w 131"/>
                <a:gd name="T15" fmla="*/ 2886 h 242"/>
                <a:gd name="T16" fmla="*/ 42172 w 131"/>
                <a:gd name="T17" fmla="*/ 16597 h 242"/>
                <a:gd name="T18" fmla="*/ 26903 w 131"/>
                <a:gd name="T19" fmla="*/ 12628 h 242"/>
                <a:gd name="T20" fmla="*/ 15269 w 131"/>
                <a:gd name="T21" fmla="*/ 22009 h 242"/>
                <a:gd name="T22" fmla="*/ 23994 w 131"/>
                <a:gd name="T23" fmla="*/ 33554 h 242"/>
                <a:gd name="T24" fmla="*/ 32719 w 131"/>
                <a:gd name="T25" fmla="*/ 38245 h 242"/>
                <a:gd name="T26" fmla="*/ 47261 w 131"/>
                <a:gd name="T27" fmla="*/ 61336 h 242"/>
                <a:gd name="T28" fmla="*/ 19995 w 131"/>
                <a:gd name="T29" fmla="*/ 86952 h 242"/>
                <a:gd name="T30" fmla="*/ 1818 w 131"/>
                <a:gd name="T31" fmla="*/ 83344 h 242"/>
                <a:gd name="T32" fmla="*/ 1818 w 131"/>
                <a:gd name="T33" fmla="*/ 69995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1" h="242">
                  <a:moveTo>
                    <a:pt x="5" y="194"/>
                  </a:moveTo>
                  <a:cubicBezTo>
                    <a:pt x="13" y="199"/>
                    <a:pt x="32" y="207"/>
                    <a:pt x="53" y="207"/>
                  </a:cubicBezTo>
                  <a:cubicBezTo>
                    <a:pt x="71" y="207"/>
                    <a:pt x="87" y="196"/>
                    <a:pt x="87" y="173"/>
                  </a:cubicBezTo>
                  <a:cubicBezTo>
                    <a:pt x="87" y="157"/>
                    <a:pt x="77" y="149"/>
                    <a:pt x="58" y="138"/>
                  </a:cubicBezTo>
                  <a:lnTo>
                    <a:pt x="37" y="125"/>
                  </a:lnTo>
                  <a:cubicBezTo>
                    <a:pt x="16" y="112"/>
                    <a:pt x="0" y="93"/>
                    <a:pt x="0" y="64"/>
                  </a:cubicBezTo>
                  <a:cubicBezTo>
                    <a:pt x="0" y="22"/>
                    <a:pt x="34" y="0"/>
                    <a:pt x="71" y="0"/>
                  </a:cubicBezTo>
                  <a:cubicBezTo>
                    <a:pt x="95" y="0"/>
                    <a:pt x="111" y="6"/>
                    <a:pt x="119" y="8"/>
                  </a:cubicBezTo>
                  <a:lnTo>
                    <a:pt x="116" y="46"/>
                  </a:lnTo>
                  <a:cubicBezTo>
                    <a:pt x="106" y="40"/>
                    <a:pt x="92" y="35"/>
                    <a:pt x="74" y="35"/>
                  </a:cubicBezTo>
                  <a:cubicBezTo>
                    <a:pt x="53" y="35"/>
                    <a:pt x="42" y="46"/>
                    <a:pt x="42" y="61"/>
                  </a:cubicBezTo>
                  <a:cubicBezTo>
                    <a:pt x="42" y="80"/>
                    <a:pt x="53" y="85"/>
                    <a:pt x="66" y="93"/>
                  </a:cubicBezTo>
                  <a:lnTo>
                    <a:pt x="90" y="106"/>
                  </a:lnTo>
                  <a:cubicBezTo>
                    <a:pt x="116" y="122"/>
                    <a:pt x="130" y="136"/>
                    <a:pt x="130" y="170"/>
                  </a:cubicBezTo>
                  <a:cubicBezTo>
                    <a:pt x="130" y="218"/>
                    <a:pt x="98" y="241"/>
                    <a:pt x="55" y="241"/>
                  </a:cubicBezTo>
                  <a:cubicBezTo>
                    <a:pt x="32" y="241"/>
                    <a:pt x="16" y="239"/>
                    <a:pt x="5" y="231"/>
                  </a:cubicBezTo>
                  <a:lnTo>
                    <a:pt x="5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0" name="Freeform 478">
              <a:extLst>
                <a:ext uri="{FF2B5EF4-FFF2-40B4-BE49-F238E27FC236}">
                  <a16:creationId xmlns="" xmlns:a16="http://schemas.microsoft.com/office/drawing/2014/main" id="{036183AC-1345-684D-875A-71F34E909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3448050"/>
              <a:ext cx="50800" cy="63500"/>
            </a:xfrm>
            <a:custGeom>
              <a:avLst/>
              <a:gdLst>
                <a:gd name="T0" fmla="*/ 6944 w 139"/>
                <a:gd name="T1" fmla="*/ 4638 h 178"/>
                <a:gd name="T2" fmla="*/ 26314 w 139"/>
                <a:gd name="T3" fmla="*/ 0 h 178"/>
                <a:gd name="T4" fmla="*/ 49338 w 139"/>
                <a:gd name="T5" fmla="*/ 24615 h 178"/>
                <a:gd name="T6" fmla="*/ 49338 w 139"/>
                <a:gd name="T7" fmla="*/ 51014 h 178"/>
                <a:gd name="T8" fmla="*/ 50435 w 139"/>
                <a:gd name="T9" fmla="*/ 62430 h 178"/>
                <a:gd name="T10" fmla="*/ 36912 w 139"/>
                <a:gd name="T11" fmla="*/ 62430 h 178"/>
                <a:gd name="T12" fmla="*/ 35816 w 139"/>
                <a:gd name="T13" fmla="*/ 53868 h 178"/>
                <a:gd name="T14" fmla="*/ 18273 w 139"/>
                <a:gd name="T15" fmla="*/ 63143 h 178"/>
                <a:gd name="T16" fmla="*/ 0 w 139"/>
                <a:gd name="T17" fmla="*/ 45306 h 178"/>
                <a:gd name="T18" fmla="*/ 31796 w 139"/>
                <a:gd name="T19" fmla="*/ 24615 h 178"/>
                <a:gd name="T20" fmla="*/ 34719 w 139"/>
                <a:gd name="T21" fmla="*/ 24615 h 178"/>
                <a:gd name="T22" fmla="*/ 34719 w 139"/>
                <a:gd name="T23" fmla="*/ 22831 h 178"/>
                <a:gd name="T24" fmla="*/ 23390 w 139"/>
                <a:gd name="T25" fmla="*/ 11416 h 178"/>
                <a:gd name="T26" fmla="*/ 6944 w 139"/>
                <a:gd name="T27" fmla="*/ 17124 h 178"/>
                <a:gd name="T28" fmla="*/ 6944 w 139"/>
                <a:gd name="T29" fmla="*/ 4638 h 178"/>
                <a:gd name="T30" fmla="*/ 34719 w 139"/>
                <a:gd name="T31" fmla="*/ 33177 h 178"/>
                <a:gd name="T32" fmla="*/ 14619 w 139"/>
                <a:gd name="T33" fmla="*/ 44236 h 178"/>
                <a:gd name="T34" fmla="*/ 24121 w 139"/>
                <a:gd name="T35" fmla="*/ 53868 h 178"/>
                <a:gd name="T36" fmla="*/ 35816 w 139"/>
                <a:gd name="T37" fmla="*/ 36031 h 178"/>
                <a:gd name="T38" fmla="*/ 35816 w 139"/>
                <a:gd name="T39" fmla="*/ 33177 h 178"/>
                <a:gd name="T40" fmla="*/ 34719 w 139"/>
                <a:gd name="T41" fmla="*/ 33177 h 17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9" h="178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4"/>
                    <a:pt x="74" y="177"/>
                    <a:pt x="50" y="177"/>
                  </a:cubicBezTo>
                  <a:cubicBezTo>
                    <a:pt x="24" y="177"/>
                    <a:pt x="0" y="159"/>
                    <a:pt x="0" y="127"/>
                  </a:cubicBezTo>
                  <a:cubicBezTo>
                    <a:pt x="0" y="79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4" y="32"/>
                  </a:cubicBezTo>
                  <a:cubicBezTo>
                    <a:pt x="42" y="32"/>
                    <a:pt x="27" y="42"/>
                    <a:pt x="19" y="48"/>
                  </a:cubicBezTo>
                  <a:lnTo>
                    <a:pt x="19" y="13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4"/>
                  </a:cubicBezTo>
                  <a:cubicBezTo>
                    <a:pt x="40" y="140"/>
                    <a:pt x="50" y="151"/>
                    <a:pt x="66" y="151"/>
                  </a:cubicBezTo>
                  <a:cubicBezTo>
                    <a:pt x="90" y="151"/>
                    <a:pt x="98" y="132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1" name="Freeform 479">
              <a:extLst>
                <a:ext uri="{FF2B5EF4-FFF2-40B4-BE49-F238E27FC236}">
                  <a16:creationId xmlns="" xmlns:a16="http://schemas.microsoft.com/office/drawing/2014/main" id="{595F39C2-0EEE-5D4E-B613-D57F54F16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1800" y="3425825"/>
              <a:ext cx="46038" cy="88900"/>
            </a:xfrm>
            <a:custGeom>
              <a:avLst/>
              <a:gdLst>
                <a:gd name="T0" fmla="*/ 45684 w 130"/>
                <a:gd name="T1" fmla="*/ 76926 h 245"/>
                <a:gd name="T2" fmla="*/ 45684 w 130"/>
                <a:gd name="T3" fmla="*/ 87449 h 245"/>
                <a:gd name="T4" fmla="*/ 32581 w 130"/>
                <a:gd name="T5" fmla="*/ 87449 h 245"/>
                <a:gd name="T6" fmla="*/ 32581 w 130"/>
                <a:gd name="T7" fmla="*/ 78014 h 245"/>
                <a:gd name="T8" fmla="*/ 32581 w 130"/>
                <a:gd name="T9" fmla="*/ 78014 h 245"/>
                <a:gd name="T10" fmla="*/ 32581 w 130"/>
                <a:gd name="T11" fmla="*/ 78014 h 245"/>
                <a:gd name="T12" fmla="*/ 16645 w 130"/>
                <a:gd name="T13" fmla="*/ 88537 h 245"/>
                <a:gd name="T14" fmla="*/ 0 w 130"/>
                <a:gd name="T15" fmla="*/ 65677 h 245"/>
                <a:gd name="T16" fmla="*/ 0 w 130"/>
                <a:gd name="T17" fmla="*/ 25037 h 245"/>
                <a:gd name="T18" fmla="*/ 13811 w 130"/>
                <a:gd name="T19" fmla="*/ 25037 h 245"/>
                <a:gd name="T20" fmla="*/ 13811 w 130"/>
                <a:gd name="T21" fmla="*/ 62774 h 245"/>
                <a:gd name="T22" fmla="*/ 22311 w 130"/>
                <a:gd name="T23" fmla="*/ 76200 h 245"/>
                <a:gd name="T24" fmla="*/ 31872 w 130"/>
                <a:gd name="T25" fmla="*/ 60597 h 245"/>
                <a:gd name="T26" fmla="*/ 31872 w 130"/>
                <a:gd name="T27" fmla="*/ 25037 h 245"/>
                <a:gd name="T28" fmla="*/ 45684 w 130"/>
                <a:gd name="T29" fmla="*/ 25037 h 245"/>
                <a:gd name="T30" fmla="*/ 45684 w 130"/>
                <a:gd name="T31" fmla="*/ 76926 h 245"/>
                <a:gd name="T32" fmla="*/ 23373 w 130"/>
                <a:gd name="T33" fmla="*/ 0 h 245"/>
                <a:gd name="T34" fmla="*/ 36476 w 130"/>
                <a:gd name="T35" fmla="*/ 0 h 245"/>
                <a:gd name="T36" fmla="*/ 25144 w 130"/>
                <a:gd name="T37" fmla="*/ 17417 h 245"/>
                <a:gd name="T38" fmla="*/ 15936 w 130"/>
                <a:gd name="T39" fmla="*/ 17417 h 245"/>
                <a:gd name="T40" fmla="*/ 23373 w 130"/>
                <a:gd name="T41" fmla="*/ 0 h 2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245">
                  <a:moveTo>
                    <a:pt x="129" y="212"/>
                  </a:moveTo>
                  <a:cubicBezTo>
                    <a:pt x="129" y="223"/>
                    <a:pt x="129" y="234"/>
                    <a:pt x="129" y="241"/>
                  </a:cubicBezTo>
                  <a:lnTo>
                    <a:pt x="92" y="241"/>
                  </a:lnTo>
                  <a:cubicBezTo>
                    <a:pt x="92" y="234"/>
                    <a:pt x="92" y="223"/>
                    <a:pt x="92" y="215"/>
                  </a:cubicBezTo>
                  <a:cubicBezTo>
                    <a:pt x="84" y="228"/>
                    <a:pt x="74" y="244"/>
                    <a:pt x="47" y="244"/>
                  </a:cubicBezTo>
                  <a:cubicBezTo>
                    <a:pt x="10" y="244"/>
                    <a:pt x="0" y="215"/>
                    <a:pt x="0" y="181"/>
                  </a:cubicBezTo>
                  <a:lnTo>
                    <a:pt x="0" y="69"/>
                  </a:lnTo>
                  <a:lnTo>
                    <a:pt x="39" y="69"/>
                  </a:lnTo>
                  <a:lnTo>
                    <a:pt x="39" y="173"/>
                  </a:lnTo>
                  <a:cubicBezTo>
                    <a:pt x="39" y="199"/>
                    <a:pt x="47" y="210"/>
                    <a:pt x="63" y="210"/>
                  </a:cubicBezTo>
                  <a:cubicBezTo>
                    <a:pt x="84" y="210"/>
                    <a:pt x="90" y="188"/>
                    <a:pt x="90" y="167"/>
                  </a:cubicBezTo>
                  <a:lnTo>
                    <a:pt x="90" y="69"/>
                  </a:lnTo>
                  <a:lnTo>
                    <a:pt x="129" y="69"/>
                  </a:lnTo>
                  <a:lnTo>
                    <a:pt x="129" y="212"/>
                  </a:lnTo>
                  <a:close/>
                  <a:moveTo>
                    <a:pt x="66" y="0"/>
                  </a:moveTo>
                  <a:lnTo>
                    <a:pt x="103" y="0"/>
                  </a:lnTo>
                  <a:lnTo>
                    <a:pt x="71" y="48"/>
                  </a:lnTo>
                  <a:lnTo>
                    <a:pt x="45" y="48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" name="Freeform 480">
              <a:extLst>
                <a:ext uri="{FF2B5EF4-FFF2-40B4-BE49-F238E27FC236}">
                  <a16:creationId xmlns="" xmlns:a16="http://schemas.microsoft.com/office/drawing/2014/main" id="{AB30E162-C3B1-9F44-9266-F041F9E62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7363" y="3421063"/>
              <a:ext cx="50800" cy="93662"/>
            </a:xfrm>
            <a:custGeom>
              <a:avLst/>
              <a:gdLst>
                <a:gd name="T0" fmla="*/ 50440 w 141"/>
                <a:gd name="T1" fmla="*/ 1089 h 258"/>
                <a:gd name="T2" fmla="*/ 50440 w 141"/>
                <a:gd name="T3" fmla="*/ 81682 h 258"/>
                <a:gd name="T4" fmla="*/ 50440 w 141"/>
                <a:gd name="T5" fmla="*/ 92210 h 258"/>
                <a:gd name="T6" fmla="*/ 37109 w 141"/>
                <a:gd name="T7" fmla="*/ 92210 h 258"/>
                <a:gd name="T8" fmla="*/ 37109 w 141"/>
                <a:gd name="T9" fmla="*/ 82771 h 258"/>
                <a:gd name="T10" fmla="*/ 20896 w 141"/>
                <a:gd name="T11" fmla="*/ 93299 h 258"/>
                <a:gd name="T12" fmla="*/ 0 w 141"/>
                <a:gd name="T13" fmla="*/ 60626 h 258"/>
                <a:gd name="T14" fmla="*/ 20896 w 141"/>
                <a:gd name="T15" fmla="*/ 27953 h 258"/>
                <a:gd name="T16" fmla="*/ 36028 w 141"/>
                <a:gd name="T17" fmla="*/ 37755 h 258"/>
                <a:gd name="T18" fmla="*/ 36028 w 141"/>
                <a:gd name="T19" fmla="*/ 0 h 258"/>
                <a:gd name="T20" fmla="*/ 50440 w 141"/>
                <a:gd name="T21" fmla="*/ 1089 h 258"/>
                <a:gd name="T22" fmla="*/ 36028 w 141"/>
                <a:gd name="T23" fmla="*/ 60626 h 258"/>
                <a:gd name="T24" fmla="*/ 24860 w 141"/>
                <a:gd name="T25" fmla="*/ 39570 h 258"/>
                <a:gd name="T26" fmla="*/ 14051 w 141"/>
                <a:gd name="T27" fmla="*/ 60626 h 258"/>
                <a:gd name="T28" fmla="*/ 24860 w 141"/>
                <a:gd name="T29" fmla="*/ 81682 h 258"/>
                <a:gd name="T30" fmla="*/ 36028 w 141"/>
                <a:gd name="T31" fmla="*/ 60626 h 2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1" h="258">
                  <a:moveTo>
                    <a:pt x="140" y="3"/>
                  </a:moveTo>
                  <a:lnTo>
                    <a:pt x="140" y="225"/>
                  </a:lnTo>
                  <a:lnTo>
                    <a:pt x="140" y="254"/>
                  </a:lnTo>
                  <a:lnTo>
                    <a:pt x="103" y="254"/>
                  </a:lnTo>
                  <a:lnTo>
                    <a:pt x="103" y="228"/>
                  </a:lnTo>
                  <a:cubicBezTo>
                    <a:pt x="98" y="244"/>
                    <a:pt x="84" y="257"/>
                    <a:pt x="58" y="257"/>
                  </a:cubicBezTo>
                  <a:cubicBezTo>
                    <a:pt x="16" y="257"/>
                    <a:pt x="0" y="217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5" y="90"/>
                    <a:pt x="100" y="104"/>
                  </a:cubicBezTo>
                  <a:lnTo>
                    <a:pt x="100" y="0"/>
                  </a:lnTo>
                  <a:lnTo>
                    <a:pt x="140" y="3"/>
                  </a:lnTo>
                  <a:close/>
                  <a:moveTo>
                    <a:pt x="100" y="167"/>
                  </a:moveTo>
                  <a:cubicBezTo>
                    <a:pt x="100" y="133"/>
                    <a:pt x="92" y="109"/>
                    <a:pt x="69" y="109"/>
                  </a:cubicBezTo>
                  <a:cubicBezTo>
                    <a:pt x="47" y="109"/>
                    <a:pt x="39" y="130"/>
                    <a:pt x="39" y="167"/>
                  </a:cubicBezTo>
                  <a:cubicBezTo>
                    <a:pt x="39" y="204"/>
                    <a:pt x="45" y="225"/>
                    <a:pt x="69" y="225"/>
                  </a:cubicBezTo>
                  <a:cubicBezTo>
                    <a:pt x="92" y="225"/>
                    <a:pt x="100" y="199"/>
                    <a:pt x="100" y="1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" name="Freeform 481">
              <a:extLst>
                <a:ext uri="{FF2B5EF4-FFF2-40B4-BE49-F238E27FC236}">
                  <a16:creationId xmlns="" xmlns:a16="http://schemas.microsoft.com/office/drawing/2014/main" id="{E6040B3E-24D6-8F49-A4B9-2A59A2F7F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3446463"/>
              <a:ext cx="49212" cy="65087"/>
            </a:xfrm>
            <a:custGeom>
              <a:avLst/>
              <a:gdLst>
                <a:gd name="T0" fmla="*/ 45955 w 136"/>
                <a:gd name="T1" fmla="*/ 61131 h 181"/>
                <a:gd name="T2" fmla="*/ 27501 w 136"/>
                <a:gd name="T3" fmla="*/ 64727 h 181"/>
                <a:gd name="T4" fmla="*/ 0 w 136"/>
                <a:gd name="T5" fmla="*/ 33442 h 181"/>
                <a:gd name="T6" fmla="*/ 24606 w 136"/>
                <a:gd name="T7" fmla="*/ 0 h 181"/>
                <a:gd name="T8" fmla="*/ 48850 w 136"/>
                <a:gd name="T9" fmla="*/ 33442 h 181"/>
                <a:gd name="T10" fmla="*/ 48850 w 136"/>
                <a:gd name="T11" fmla="*/ 36319 h 181"/>
                <a:gd name="T12" fmla="*/ 14112 w 136"/>
                <a:gd name="T13" fmla="*/ 36319 h 181"/>
                <a:gd name="T14" fmla="*/ 29672 w 136"/>
                <a:gd name="T15" fmla="*/ 53580 h 181"/>
                <a:gd name="T16" fmla="*/ 44870 w 136"/>
                <a:gd name="T17" fmla="*/ 48546 h 181"/>
                <a:gd name="T18" fmla="*/ 45955 w 136"/>
                <a:gd name="T19" fmla="*/ 61131 h 181"/>
                <a:gd name="T20" fmla="*/ 34376 w 136"/>
                <a:gd name="T21" fmla="*/ 27689 h 181"/>
                <a:gd name="T22" fmla="*/ 24606 w 136"/>
                <a:gd name="T23" fmla="*/ 11507 h 181"/>
                <a:gd name="T24" fmla="*/ 14112 w 136"/>
                <a:gd name="T25" fmla="*/ 27689 h 181"/>
                <a:gd name="T26" fmla="*/ 34376 w 136"/>
                <a:gd name="T27" fmla="*/ 27689 h 18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3"/>
                    <a:pt x="100" y="180"/>
                    <a:pt x="76" y="180"/>
                  </a:cubicBezTo>
                  <a:cubicBezTo>
                    <a:pt x="23" y="180"/>
                    <a:pt x="0" y="141"/>
                    <a:pt x="0" y="93"/>
                  </a:cubicBezTo>
                  <a:cubicBezTo>
                    <a:pt x="0" y="43"/>
                    <a:pt x="26" y="0"/>
                    <a:pt x="68" y="0"/>
                  </a:cubicBezTo>
                  <a:cubicBezTo>
                    <a:pt x="103" y="0"/>
                    <a:pt x="135" y="22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5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5" y="77"/>
                  </a:moveTo>
                  <a:cubicBezTo>
                    <a:pt x="95" y="45"/>
                    <a:pt x="84" y="32"/>
                    <a:pt x="68" y="32"/>
                  </a:cubicBezTo>
                  <a:cubicBezTo>
                    <a:pt x="47" y="32"/>
                    <a:pt x="39" y="56"/>
                    <a:pt x="39" y="77"/>
                  </a:cubicBezTo>
                  <a:lnTo>
                    <a:pt x="95" y="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" name="Freeform 482">
              <a:extLst>
                <a:ext uri="{FF2B5EF4-FFF2-40B4-BE49-F238E27FC236}">
                  <a16:creationId xmlns="" xmlns:a16="http://schemas.microsoft.com/office/drawing/2014/main" id="{21A27471-5F16-184C-A7B3-86C44008E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2038" y="3195638"/>
              <a:ext cx="350837" cy="336550"/>
            </a:xfrm>
            <a:custGeom>
              <a:avLst/>
              <a:gdLst>
                <a:gd name="T0" fmla="*/ 0 w 974"/>
                <a:gd name="T1" fmla="*/ 168095 h 933"/>
                <a:gd name="T2" fmla="*/ 175419 w 974"/>
                <a:gd name="T3" fmla="*/ 0 h 933"/>
                <a:gd name="T4" fmla="*/ 350477 w 974"/>
                <a:gd name="T5" fmla="*/ 168095 h 933"/>
                <a:gd name="T6" fmla="*/ 175419 w 974"/>
                <a:gd name="T7" fmla="*/ 336189 h 933"/>
                <a:gd name="T8" fmla="*/ 0 w 974"/>
                <a:gd name="T9" fmla="*/ 168095 h 933"/>
                <a:gd name="T10" fmla="*/ 8645 w 974"/>
                <a:gd name="T11" fmla="*/ 168095 h 933"/>
                <a:gd name="T12" fmla="*/ 175419 w 974"/>
                <a:gd name="T13" fmla="*/ 328614 h 933"/>
                <a:gd name="T14" fmla="*/ 341832 w 974"/>
                <a:gd name="T15" fmla="*/ 168095 h 933"/>
                <a:gd name="T16" fmla="*/ 175419 w 974"/>
                <a:gd name="T17" fmla="*/ 7575 h 933"/>
                <a:gd name="T18" fmla="*/ 8645 w 974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74" h="933">
                  <a:moveTo>
                    <a:pt x="0" y="466"/>
                  </a:moveTo>
                  <a:cubicBezTo>
                    <a:pt x="0" y="210"/>
                    <a:pt x="217" y="0"/>
                    <a:pt x="487" y="0"/>
                  </a:cubicBezTo>
                  <a:cubicBezTo>
                    <a:pt x="753" y="0"/>
                    <a:pt x="973" y="210"/>
                    <a:pt x="973" y="466"/>
                  </a:cubicBezTo>
                  <a:cubicBezTo>
                    <a:pt x="971" y="723"/>
                    <a:pt x="753" y="932"/>
                    <a:pt x="487" y="932"/>
                  </a:cubicBezTo>
                  <a:cubicBezTo>
                    <a:pt x="220" y="932"/>
                    <a:pt x="0" y="723"/>
                    <a:pt x="0" y="466"/>
                  </a:cubicBezTo>
                  <a:close/>
                  <a:moveTo>
                    <a:pt x="24" y="466"/>
                  </a:moveTo>
                  <a:cubicBezTo>
                    <a:pt x="24" y="712"/>
                    <a:pt x="233" y="911"/>
                    <a:pt x="487" y="911"/>
                  </a:cubicBezTo>
                  <a:cubicBezTo>
                    <a:pt x="743" y="911"/>
                    <a:pt x="949" y="712"/>
                    <a:pt x="949" y="466"/>
                  </a:cubicBezTo>
                  <a:cubicBezTo>
                    <a:pt x="949" y="219"/>
                    <a:pt x="740" y="21"/>
                    <a:pt x="487" y="21"/>
                  </a:cubicBezTo>
                  <a:cubicBezTo>
                    <a:pt x="230" y="21"/>
                    <a:pt x="24" y="219"/>
                    <a:pt x="24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" name="Freeform 483">
              <a:extLst>
                <a:ext uri="{FF2B5EF4-FFF2-40B4-BE49-F238E27FC236}">
                  <a16:creationId xmlns="" xmlns:a16="http://schemas.microsoft.com/office/drawing/2014/main" id="{77D602EE-A6EF-D140-A130-D8DAC22C2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3241675"/>
              <a:ext cx="261937" cy="244475"/>
            </a:xfrm>
            <a:custGeom>
              <a:avLst/>
              <a:gdLst>
                <a:gd name="T0" fmla="*/ 0 w 726"/>
                <a:gd name="T1" fmla="*/ 122057 h 679"/>
                <a:gd name="T2" fmla="*/ 130969 w 726"/>
                <a:gd name="T3" fmla="*/ 0 h 679"/>
                <a:gd name="T4" fmla="*/ 261576 w 726"/>
                <a:gd name="T5" fmla="*/ 122057 h 679"/>
                <a:gd name="T6" fmla="*/ 130969 w 726"/>
                <a:gd name="T7" fmla="*/ 244115 h 679"/>
                <a:gd name="T8" fmla="*/ 0 w 726"/>
                <a:gd name="T9" fmla="*/ 122057 h 679"/>
                <a:gd name="T10" fmla="*/ 9741 w 726"/>
                <a:gd name="T11" fmla="*/ 122057 h 679"/>
                <a:gd name="T12" fmla="*/ 130969 w 726"/>
                <a:gd name="T13" fmla="*/ 235474 h 679"/>
                <a:gd name="T14" fmla="*/ 251835 w 726"/>
                <a:gd name="T15" fmla="*/ 122057 h 679"/>
                <a:gd name="T16" fmla="*/ 130969 w 726"/>
                <a:gd name="T17" fmla="*/ 8641 h 679"/>
                <a:gd name="T18" fmla="*/ 9741 w 726"/>
                <a:gd name="T19" fmla="*/ 122057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26" h="679">
                  <a:moveTo>
                    <a:pt x="0" y="339"/>
                  </a:moveTo>
                  <a:cubicBezTo>
                    <a:pt x="0" y="154"/>
                    <a:pt x="162" y="0"/>
                    <a:pt x="363" y="0"/>
                  </a:cubicBezTo>
                  <a:cubicBezTo>
                    <a:pt x="561" y="0"/>
                    <a:pt x="725" y="151"/>
                    <a:pt x="725" y="339"/>
                  </a:cubicBezTo>
                  <a:cubicBezTo>
                    <a:pt x="722" y="525"/>
                    <a:pt x="561" y="678"/>
                    <a:pt x="363" y="678"/>
                  </a:cubicBezTo>
                  <a:cubicBezTo>
                    <a:pt x="164" y="678"/>
                    <a:pt x="0" y="527"/>
                    <a:pt x="0" y="339"/>
                  </a:cubicBezTo>
                  <a:close/>
                  <a:moveTo>
                    <a:pt x="27" y="339"/>
                  </a:moveTo>
                  <a:cubicBezTo>
                    <a:pt x="27" y="514"/>
                    <a:pt x="178" y="654"/>
                    <a:pt x="363" y="654"/>
                  </a:cubicBezTo>
                  <a:cubicBezTo>
                    <a:pt x="547" y="654"/>
                    <a:pt x="698" y="513"/>
                    <a:pt x="698" y="339"/>
                  </a:cubicBezTo>
                  <a:cubicBezTo>
                    <a:pt x="698" y="164"/>
                    <a:pt x="547" y="24"/>
                    <a:pt x="363" y="24"/>
                  </a:cubicBezTo>
                  <a:cubicBezTo>
                    <a:pt x="178" y="24"/>
                    <a:pt x="27" y="165"/>
                    <a:pt x="27" y="33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" name="Freeform 484">
              <a:extLst>
                <a:ext uri="{FF2B5EF4-FFF2-40B4-BE49-F238E27FC236}">
                  <a16:creationId xmlns="" xmlns:a16="http://schemas.microsoft.com/office/drawing/2014/main" id="{560CCBB4-360E-A547-B8A5-049006427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7438" y="3303588"/>
              <a:ext cx="23812" cy="20637"/>
            </a:xfrm>
            <a:custGeom>
              <a:avLst/>
              <a:gdLst>
                <a:gd name="T0" fmla="*/ 12650 w 64"/>
                <a:gd name="T1" fmla="*/ 0 h 59"/>
                <a:gd name="T2" fmla="*/ 14510 w 64"/>
                <a:gd name="T3" fmla="*/ 8395 h 59"/>
                <a:gd name="T4" fmla="*/ 23440 w 64"/>
                <a:gd name="T5" fmla="*/ 8395 h 59"/>
                <a:gd name="T6" fmla="*/ 16743 w 64"/>
                <a:gd name="T7" fmla="*/ 12942 h 59"/>
                <a:gd name="T8" fmla="*/ 19719 w 64"/>
                <a:gd name="T9" fmla="*/ 19588 h 59"/>
                <a:gd name="T10" fmla="*/ 11534 w 64"/>
                <a:gd name="T11" fmla="*/ 13991 h 59"/>
                <a:gd name="T12" fmla="*/ 4837 w 64"/>
                <a:gd name="T13" fmla="*/ 20287 h 59"/>
                <a:gd name="T14" fmla="*/ 7813 w 64"/>
                <a:gd name="T15" fmla="*/ 12942 h 59"/>
                <a:gd name="T16" fmla="*/ 0 w 64"/>
                <a:gd name="T17" fmla="*/ 8395 h 59"/>
                <a:gd name="T18" fmla="*/ 8557 w 64"/>
                <a:gd name="T19" fmla="*/ 8395 h 59"/>
                <a:gd name="T20" fmla="*/ 12650 w 64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4" h="59">
                  <a:moveTo>
                    <a:pt x="34" y="0"/>
                  </a:moveTo>
                  <a:lnTo>
                    <a:pt x="39" y="24"/>
                  </a:lnTo>
                  <a:lnTo>
                    <a:pt x="63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1" y="40"/>
                  </a:lnTo>
                  <a:lnTo>
                    <a:pt x="13" y="58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3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" name="Freeform 485">
              <a:extLst>
                <a:ext uri="{FF2B5EF4-FFF2-40B4-BE49-F238E27FC236}">
                  <a16:creationId xmlns="" xmlns:a16="http://schemas.microsoft.com/office/drawing/2014/main" id="{65DBB0CB-8888-E141-B482-4AA9D14DB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4263" y="3303588"/>
              <a:ext cx="26987" cy="23812"/>
            </a:xfrm>
            <a:custGeom>
              <a:avLst/>
              <a:gdLst>
                <a:gd name="T0" fmla="*/ 22551 w 73"/>
                <a:gd name="T1" fmla="*/ 23440 h 64"/>
                <a:gd name="T2" fmla="*/ 13678 w 73"/>
                <a:gd name="T3" fmla="*/ 16743 h 64"/>
                <a:gd name="T4" fmla="*/ 14787 w 73"/>
                <a:gd name="T5" fmla="*/ 15627 h 64"/>
                <a:gd name="T6" fmla="*/ 21811 w 73"/>
                <a:gd name="T7" fmla="*/ 20463 h 64"/>
                <a:gd name="T8" fmla="*/ 19593 w 73"/>
                <a:gd name="T9" fmla="*/ 14510 h 64"/>
                <a:gd name="T10" fmla="*/ 25508 w 73"/>
                <a:gd name="T11" fmla="*/ 10790 h 64"/>
                <a:gd name="T12" fmla="*/ 25139 w 73"/>
                <a:gd name="T13" fmla="*/ 10790 h 64"/>
                <a:gd name="T14" fmla="*/ 19593 w 73"/>
                <a:gd name="T15" fmla="*/ 14510 h 64"/>
                <a:gd name="T16" fmla="*/ 22551 w 73"/>
                <a:gd name="T17" fmla="*/ 23440 h 64"/>
                <a:gd name="T18" fmla="*/ 9242 w 73"/>
                <a:gd name="T19" fmla="*/ 20463 h 64"/>
                <a:gd name="T20" fmla="*/ 8872 w 73"/>
                <a:gd name="T21" fmla="*/ 21580 h 64"/>
                <a:gd name="T22" fmla="*/ 13678 w 73"/>
                <a:gd name="T23" fmla="*/ 16743 h 64"/>
                <a:gd name="T24" fmla="*/ 9242 w 73"/>
                <a:gd name="T25" fmla="*/ 20463 h 64"/>
                <a:gd name="T26" fmla="*/ 7024 w 73"/>
                <a:gd name="T27" fmla="*/ 22324 h 64"/>
                <a:gd name="T28" fmla="*/ 5915 w 73"/>
                <a:gd name="T29" fmla="*/ 22324 h 64"/>
                <a:gd name="T30" fmla="*/ 8872 w 73"/>
                <a:gd name="T31" fmla="*/ 14510 h 64"/>
                <a:gd name="T32" fmla="*/ 0 w 73"/>
                <a:gd name="T33" fmla="*/ 9674 h 64"/>
                <a:gd name="T34" fmla="*/ 9981 w 73"/>
                <a:gd name="T35" fmla="*/ 9674 h 64"/>
                <a:gd name="T36" fmla="*/ 13678 w 73"/>
                <a:gd name="T37" fmla="*/ 0 h 64"/>
                <a:gd name="T38" fmla="*/ 15157 w 73"/>
                <a:gd name="T39" fmla="*/ 4465 h 64"/>
                <a:gd name="T40" fmla="*/ 12939 w 73"/>
                <a:gd name="T41" fmla="*/ 10790 h 64"/>
                <a:gd name="T42" fmla="*/ 4067 w 73"/>
                <a:gd name="T43" fmla="*/ 10790 h 64"/>
                <a:gd name="T44" fmla="*/ 10721 w 73"/>
                <a:gd name="T45" fmla="*/ 14510 h 64"/>
                <a:gd name="T46" fmla="*/ 9242 w 73"/>
                <a:gd name="T47" fmla="*/ 20463 h 64"/>
                <a:gd name="T48" fmla="*/ 7024 w 73"/>
                <a:gd name="T49" fmla="*/ 22324 h 64"/>
                <a:gd name="T50" fmla="*/ 16636 w 73"/>
                <a:gd name="T51" fmla="*/ 9674 h 64"/>
                <a:gd name="T52" fmla="*/ 17375 w 73"/>
                <a:gd name="T53" fmla="*/ 9674 h 64"/>
                <a:gd name="T54" fmla="*/ 15896 w 73"/>
                <a:gd name="T55" fmla="*/ 2604 h 64"/>
                <a:gd name="T56" fmla="*/ 15157 w 73"/>
                <a:gd name="T57" fmla="*/ 4465 h 64"/>
                <a:gd name="T58" fmla="*/ 16636 w 73"/>
                <a:gd name="T59" fmla="*/ 9674 h 64"/>
                <a:gd name="T60" fmla="*/ 26617 w 73"/>
                <a:gd name="T61" fmla="*/ 9674 h 64"/>
                <a:gd name="T62" fmla="*/ 25139 w 73"/>
                <a:gd name="T63" fmla="*/ 10790 h 64"/>
                <a:gd name="T64" fmla="*/ 17745 w 73"/>
                <a:gd name="T65" fmla="*/ 10790 h 64"/>
                <a:gd name="T66" fmla="*/ 17375 w 73"/>
                <a:gd name="T67" fmla="*/ 9674 h 64"/>
                <a:gd name="T68" fmla="*/ 26617 w 73"/>
                <a:gd name="T69" fmla="*/ 9674 h 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3" h="64">
                  <a:moveTo>
                    <a:pt x="61" y="63"/>
                  </a:moveTo>
                  <a:lnTo>
                    <a:pt x="37" y="45"/>
                  </a:lnTo>
                  <a:lnTo>
                    <a:pt x="40" y="42"/>
                  </a:lnTo>
                  <a:lnTo>
                    <a:pt x="59" y="55"/>
                  </a:lnTo>
                  <a:lnTo>
                    <a:pt x="53" y="39"/>
                  </a:lnTo>
                  <a:lnTo>
                    <a:pt x="69" y="29"/>
                  </a:lnTo>
                  <a:lnTo>
                    <a:pt x="68" y="29"/>
                  </a:lnTo>
                  <a:lnTo>
                    <a:pt x="53" y="39"/>
                  </a:lnTo>
                  <a:lnTo>
                    <a:pt x="61" y="63"/>
                  </a:lnTo>
                  <a:close/>
                  <a:moveTo>
                    <a:pt x="25" y="55"/>
                  </a:moveTo>
                  <a:lnTo>
                    <a:pt x="24" y="58"/>
                  </a:lnTo>
                  <a:lnTo>
                    <a:pt x="37" y="45"/>
                  </a:lnTo>
                  <a:lnTo>
                    <a:pt x="25" y="55"/>
                  </a:lnTo>
                  <a:close/>
                  <a:moveTo>
                    <a:pt x="19" y="60"/>
                  </a:moveTo>
                  <a:lnTo>
                    <a:pt x="16" y="60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1" y="12"/>
                  </a:lnTo>
                  <a:lnTo>
                    <a:pt x="35" y="29"/>
                  </a:lnTo>
                  <a:lnTo>
                    <a:pt x="11" y="29"/>
                  </a:lnTo>
                  <a:lnTo>
                    <a:pt x="29" y="39"/>
                  </a:lnTo>
                  <a:lnTo>
                    <a:pt x="25" y="55"/>
                  </a:lnTo>
                  <a:lnTo>
                    <a:pt x="19" y="60"/>
                  </a:lnTo>
                  <a:close/>
                  <a:moveTo>
                    <a:pt x="45" y="26"/>
                  </a:moveTo>
                  <a:lnTo>
                    <a:pt x="47" y="26"/>
                  </a:lnTo>
                  <a:lnTo>
                    <a:pt x="43" y="7"/>
                  </a:lnTo>
                  <a:lnTo>
                    <a:pt x="41" y="12"/>
                  </a:lnTo>
                  <a:lnTo>
                    <a:pt x="45" y="26"/>
                  </a:lnTo>
                  <a:close/>
                  <a:moveTo>
                    <a:pt x="72" y="26"/>
                  </a:moveTo>
                  <a:lnTo>
                    <a:pt x="68" y="29"/>
                  </a:lnTo>
                  <a:lnTo>
                    <a:pt x="48" y="29"/>
                  </a:lnTo>
                  <a:lnTo>
                    <a:pt x="47" y="26"/>
                  </a:lnTo>
                  <a:lnTo>
                    <a:pt x="72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" name="Freeform 486">
              <a:extLst>
                <a:ext uri="{FF2B5EF4-FFF2-40B4-BE49-F238E27FC236}">
                  <a16:creationId xmlns="" xmlns:a16="http://schemas.microsoft.com/office/drawing/2014/main" id="{05CE5E6C-3096-614E-8A40-B9D607FAD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3421063"/>
              <a:ext cx="23812" cy="20637"/>
            </a:xfrm>
            <a:custGeom>
              <a:avLst/>
              <a:gdLst>
                <a:gd name="T0" fmla="*/ 12456 w 65"/>
                <a:gd name="T1" fmla="*/ 0 h 57"/>
                <a:gd name="T2" fmla="*/ 14654 w 65"/>
                <a:gd name="T3" fmla="*/ 7603 h 57"/>
                <a:gd name="T4" fmla="*/ 23446 w 65"/>
                <a:gd name="T5" fmla="*/ 7603 h 57"/>
                <a:gd name="T6" fmla="*/ 16485 w 65"/>
                <a:gd name="T7" fmla="*/ 12310 h 57"/>
                <a:gd name="T8" fmla="*/ 19416 w 65"/>
                <a:gd name="T9" fmla="*/ 20275 h 57"/>
                <a:gd name="T10" fmla="*/ 11723 w 65"/>
                <a:gd name="T11" fmla="*/ 14482 h 57"/>
                <a:gd name="T12" fmla="*/ 4762 w 65"/>
                <a:gd name="T13" fmla="*/ 20275 h 57"/>
                <a:gd name="T14" fmla="*/ 7693 w 65"/>
                <a:gd name="T15" fmla="*/ 12310 h 57"/>
                <a:gd name="T16" fmla="*/ 0 w 65"/>
                <a:gd name="T17" fmla="*/ 7603 h 57"/>
                <a:gd name="T18" fmla="*/ 8792 w 65"/>
                <a:gd name="T19" fmla="*/ 8689 h 57"/>
                <a:gd name="T20" fmla="*/ 12456 w 65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57">
                  <a:moveTo>
                    <a:pt x="34" y="0"/>
                  </a:moveTo>
                  <a:lnTo>
                    <a:pt x="40" y="21"/>
                  </a:lnTo>
                  <a:lnTo>
                    <a:pt x="64" y="21"/>
                  </a:lnTo>
                  <a:lnTo>
                    <a:pt x="45" y="34"/>
                  </a:lnTo>
                  <a:lnTo>
                    <a:pt x="53" y="56"/>
                  </a:lnTo>
                  <a:lnTo>
                    <a:pt x="32" y="40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" name="Freeform 487">
              <a:extLst>
                <a:ext uri="{FF2B5EF4-FFF2-40B4-BE49-F238E27FC236}">
                  <a16:creationId xmlns="" xmlns:a16="http://schemas.microsoft.com/office/drawing/2014/main" id="{D7192CDA-9D6D-F249-8701-01DC2E0C4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3419475"/>
              <a:ext cx="26988" cy="23813"/>
            </a:xfrm>
            <a:custGeom>
              <a:avLst/>
              <a:gdLst>
                <a:gd name="T0" fmla="*/ 21812 w 73"/>
                <a:gd name="T1" fmla="*/ 23441 h 64"/>
                <a:gd name="T2" fmla="*/ 13679 w 73"/>
                <a:gd name="T3" fmla="*/ 16744 h 64"/>
                <a:gd name="T4" fmla="*/ 7024 w 73"/>
                <a:gd name="T5" fmla="*/ 22697 h 64"/>
                <a:gd name="T6" fmla="*/ 5915 w 73"/>
                <a:gd name="T7" fmla="*/ 22697 h 64"/>
                <a:gd name="T8" fmla="*/ 8873 w 73"/>
                <a:gd name="T9" fmla="*/ 14511 h 64"/>
                <a:gd name="T10" fmla="*/ 0 w 73"/>
                <a:gd name="T11" fmla="*/ 9674 h 64"/>
                <a:gd name="T12" fmla="*/ 9982 w 73"/>
                <a:gd name="T13" fmla="*/ 9674 h 64"/>
                <a:gd name="T14" fmla="*/ 13679 w 73"/>
                <a:gd name="T15" fmla="*/ 0 h 64"/>
                <a:gd name="T16" fmla="*/ 14788 w 73"/>
                <a:gd name="T17" fmla="*/ 2977 h 64"/>
                <a:gd name="T18" fmla="*/ 11830 w 73"/>
                <a:gd name="T19" fmla="*/ 10790 h 64"/>
                <a:gd name="T20" fmla="*/ 2958 w 73"/>
                <a:gd name="T21" fmla="*/ 10790 h 64"/>
                <a:gd name="T22" fmla="*/ 9982 w 73"/>
                <a:gd name="T23" fmla="*/ 14511 h 64"/>
                <a:gd name="T24" fmla="*/ 8133 w 73"/>
                <a:gd name="T25" fmla="*/ 21581 h 64"/>
                <a:gd name="T26" fmla="*/ 13679 w 73"/>
                <a:gd name="T27" fmla="*/ 15627 h 64"/>
                <a:gd name="T28" fmla="*/ 20703 w 73"/>
                <a:gd name="T29" fmla="*/ 20464 h 64"/>
                <a:gd name="T30" fmla="*/ 18855 w 73"/>
                <a:gd name="T31" fmla="*/ 14511 h 64"/>
                <a:gd name="T32" fmla="*/ 24770 w 73"/>
                <a:gd name="T33" fmla="*/ 10790 h 64"/>
                <a:gd name="T34" fmla="*/ 16636 w 73"/>
                <a:gd name="T35" fmla="*/ 10790 h 64"/>
                <a:gd name="T36" fmla="*/ 15158 w 73"/>
                <a:gd name="T37" fmla="*/ 4837 h 64"/>
                <a:gd name="T38" fmla="*/ 16636 w 73"/>
                <a:gd name="T39" fmla="*/ 9674 h 64"/>
                <a:gd name="T40" fmla="*/ 26618 w 73"/>
                <a:gd name="T41" fmla="*/ 9674 h 64"/>
                <a:gd name="T42" fmla="*/ 19594 w 73"/>
                <a:gd name="T43" fmla="*/ 14511 h 64"/>
                <a:gd name="T44" fmla="*/ 21812 w 73"/>
                <a:gd name="T45" fmla="*/ 23441 h 64"/>
                <a:gd name="T46" fmla="*/ 15158 w 73"/>
                <a:gd name="T47" fmla="*/ 4837 h 64"/>
                <a:gd name="T48" fmla="*/ 14788 w 73"/>
                <a:gd name="T49" fmla="*/ 2977 h 64"/>
                <a:gd name="T50" fmla="*/ 14788 w 73"/>
                <a:gd name="T51" fmla="*/ 2977 h 64"/>
                <a:gd name="T52" fmla="*/ 15158 w 73"/>
                <a:gd name="T53" fmla="*/ 4837 h 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3" h="64">
                  <a:moveTo>
                    <a:pt x="59" y="63"/>
                  </a:moveTo>
                  <a:lnTo>
                    <a:pt x="37" y="45"/>
                  </a:lnTo>
                  <a:lnTo>
                    <a:pt x="19" y="61"/>
                  </a:lnTo>
                  <a:lnTo>
                    <a:pt x="16" y="61"/>
                  </a:lnTo>
                  <a:lnTo>
                    <a:pt x="24" y="39"/>
                  </a:lnTo>
                  <a:lnTo>
                    <a:pt x="0" y="26"/>
                  </a:lnTo>
                  <a:lnTo>
                    <a:pt x="27" y="26"/>
                  </a:lnTo>
                  <a:lnTo>
                    <a:pt x="37" y="0"/>
                  </a:lnTo>
                  <a:lnTo>
                    <a:pt x="40" y="8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7" y="39"/>
                  </a:lnTo>
                  <a:lnTo>
                    <a:pt x="22" y="58"/>
                  </a:lnTo>
                  <a:lnTo>
                    <a:pt x="37" y="42"/>
                  </a:lnTo>
                  <a:lnTo>
                    <a:pt x="56" y="55"/>
                  </a:lnTo>
                  <a:lnTo>
                    <a:pt x="51" y="39"/>
                  </a:lnTo>
                  <a:lnTo>
                    <a:pt x="67" y="29"/>
                  </a:lnTo>
                  <a:lnTo>
                    <a:pt x="45" y="29"/>
                  </a:lnTo>
                  <a:lnTo>
                    <a:pt x="41" y="13"/>
                  </a:lnTo>
                  <a:lnTo>
                    <a:pt x="45" y="26"/>
                  </a:lnTo>
                  <a:lnTo>
                    <a:pt x="72" y="26"/>
                  </a:lnTo>
                  <a:lnTo>
                    <a:pt x="53" y="39"/>
                  </a:lnTo>
                  <a:lnTo>
                    <a:pt x="59" y="63"/>
                  </a:lnTo>
                  <a:close/>
                  <a:moveTo>
                    <a:pt x="41" y="13"/>
                  </a:moveTo>
                  <a:lnTo>
                    <a:pt x="40" y="8"/>
                  </a:lnTo>
                  <a:lnTo>
                    <a:pt x="41" y="1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" name="Freeform 488">
              <a:extLst>
                <a:ext uri="{FF2B5EF4-FFF2-40B4-BE49-F238E27FC236}">
                  <a16:creationId xmlns="" xmlns:a16="http://schemas.microsoft.com/office/drawing/2014/main" id="{8EB9AF18-3C2A-3849-BF80-2693D8B7F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419475"/>
              <a:ext cx="22225" cy="20638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7923 w 62"/>
                <a:gd name="T9" fmla="*/ 20269 h 56"/>
                <a:gd name="T10" fmla="*/ 11471 w 62"/>
                <a:gd name="T11" fmla="*/ 14373 h 56"/>
                <a:gd name="T12" fmla="*/ 3943 w 62"/>
                <a:gd name="T13" fmla="*/ 20269 h 56"/>
                <a:gd name="T14" fmla="*/ 6811 w 62"/>
                <a:gd name="T15" fmla="*/ 12530 h 56"/>
                <a:gd name="T16" fmla="*/ 0 w 62"/>
                <a:gd name="T17" fmla="*/ 7739 h 56"/>
                <a:gd name="T18" fmla="*/ 7528 w 62"/>
                <a:gd name="T19" fmla="*/ 8476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5"/>
                  </a:lnTo>
                  <a:lnTo>
                    <a:pt x="32" y="39"/>
                  </a:lnTo>
                  <a:lnTo>
                    <a:pt x="11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1" y="23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Freeform 489">
              <a:extLst>
                <a:ext uri="{FF2B5EF4-FFF2-40B4-BE49-F238E27FC236}">
                  <a16:creationId xmlns="" xmlns:a16="http://schemas.microsoft.com/office/drawing/2014/main" id="{B5F61852-CEF0-E845-8511-B28032100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375" y="3417888"/>
              <a:ext cx="25400" cy="23812"/>
            </a:xfrm>
            <a:custGeom>
              <a:avLst/>
              <a:gdLst>
                <a:gd name="T0" fmla="*/ 20461 w 72"/>
                <a:gd name="T1" fmla="*/ 23446 h 65"/>
                <a:gd name="T2" fmla="*/ 13053 w 72"/>
                <a:gd name="T3" fmla="*/ 16485 h 65"/>
                <a:gd name="T4" fmla="*/ 6350 w 72"/>
                <a:gd name="T5" fmla="*/ 22347 h 65"/>
                <a:gd name="T6" fmla="*/ 5644 w 72"/>
                <a:gd name="T7" fmla="*/ 22347 h 65"/>
                <a:gd name="T8" fmla="*/ 8467 w 72"/>
                <a:gd name="T9" fmla="*/ 14654 h 65"/>
                <a:gd name="T10" fmla="*/ 0 w 72"/>
                <a:gd name="T11" fmla="*/ 9891 h 65"/>
                <a:gd name="T12" fmla="*/ 9172 w 72"/>
                <a:gd name="T13" fmla="*/ 9891 h 65"/>
                <a:gd name="T14" fmla="*/ 13053 w 72"/>
                <a:gd name="T15" fmla="*/ 0 h 65"/>
                <a:gd name="T16" fmla="*/ 13758 w 72"/>
                <a:gd name="T17" fmla="*/ 3297 h 65"/>
                <a:gd name="T18" fmla="*/ 11289 w 72"/>
                <a:gd name="T19" fmla="*/ 10624 h 65"/>
                <a:gd name="T20" fmla="*/ 2822 w 72"/>
                <a:gd name="T21" fmla="*/ 10624 h 65"/>
                <a:gd name="T22" fmla="*/ 9172 w 72"/>
                <a:gd name="T23" fmla="*/ 14654 h 65"/>
                <a:gd name="T24" fmla="*/ 7408 w 72"/>
                <a:gd name="T25" fmla="*/ 21614 h 65"/>
                <a:gd name="T26" fmla="*/ 13053 w 72"/>
                <a:gd name="T27" fmla="*/ 15753 h 65"/>
                <a:gd name="T28" fmla="*/ 19403 w 72"/>
                <a:gd name="T29" fmla="*/ 20515 h 65"/>
                <a:gd name="T30" fmla="*/ 17639 w 72"/>
                <a:gd name="T31" fmla="*/ 14654 h 65"/>
                <a:gd name="T32" fmla="*/ 23283 w 72"/>
                <a:gd name="T33" fmla="*/ 10624 h 65"/>
                <a:gd name="T34" fmla="*/ 15875 w 72"/>
                <a:gd name="T35" fmla="*/ 10624 h 65"/>
                <a:gd name="T36" fmla="*/ 14464 w 72"/>
                <a:gd name="T37" fmla="*/ 5129 h 65"/>
                <a:gd name="T38" fmla="*/ 15875 w 72"/>
                <a:gd name="T39" fmla="*/ 9891 h 65"/>
                <a:gd name="T40" fmla="*/ 25047 w 72"/>
                <a:gd name="T41" fmla="*/ 9891 h 65"/>
                <a:gd name="T42" fmla="*/ 18697 w 72"/>
                <a:gd name="T43" fmla="*/ 14654 h 65"/>
                <a:gd name="T44" fmla="*/ 20461 w 72"/>
                <a:gd name="T45" fmla="*/ 23446 h 65"/>
                <a:gd name="T46" fmla="*/ 14464 w 72"/>
                <a:gd name="T47" fmla="*/ 5129 h 65"/>
                <a:gd name="T48" fmla="*/ 13758 w 72"/>
                <a:gd name="T49" fmla="*/ 2931 h 65"/>
                <a:gd name="T50" fmla="*/ 13758 w 72"/>
                <a:gd name="T51" fmla="*/ 3297 h 65"/>
                <a:gd name="T52" fmla="*/ 14464 w 72"/>
                <a:gd name="T53" fmla="*/ 5129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2" h="65">
                  <a:moveTo>
                    <a:pt x="58" y="64"/>
                  </a:moveTo>
                  <a:lnTo>
                    <a:pt x="37" y="45"/>
                  </a:lnTo>
                  <a:lnTo>
                    <a:pt x="18" y="61"/>
                  </a:lnTo>
                  <a:lnTo>
                    <a:pt x="16" y="61"/>
                  </a:lnTo>
                  <a:lnTo>
                    <a:pt x="24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39" y="9"/>
                  </a:lnTo>
                  <a:lnTo>
                    <a:pt x="32" y="29"/>
                  </a:lnTo>
                  <a:lnTo>
                    <a:pt x="8" y="29"/>
                  </a:lnTo>
                  <a:lnTo>
                    <a:pt x="26" y="40"/>
                  </a:lnTo>
                  <a:lnTo>
                    <a:pt x="21" y="59"/>
                  </a:lnTo>
                  <a:lnTo>
                    <a:pt x="37" y="43"/>
                  </a:lnTo>
                  <a:lnTo>
                    <a:pt x="55" y="56"/>
                  </a:lnTo>
                  <a:lnTo>
                    <a:pt x="50" y="40"/>
                  </a:lnTo>
                  <a:lnTo>
                    <a:pt x="66" y="29"/>
                  </a:lnTo>
                  <a:lnTo>
                    <a:pt x="45" y="29"/>
                  </a:lnTo>
                  <a:lnTo>
                    <a:pt x="41" y="14"/>
                  </a:lnTo>
                  <a:lnTo>
                    <a:pt x="45" y="27"/>
                  </a:lnTo>
                  <a:lnTo>
                    <a:pt x="71" y="27"/>
                  </a:lnTo>
                  <a:lnTo>
                    <a:pt x="53" y="40"/>
                  </a:lnTo>
                  <a:lnTo>
                    <a:pt x="58" y="64"/>
                  </a:lnTo>
                  <a:close/>
                  <a:moveTo>
                    <a:pt x="41" y="14"/>
                  </a:moveTo>
                  <a:lnTo>
                    <a:pt x="39" y="8"/>
                  </a:lnTo>
                  <a:lnTo>
                    <a:pt x="39" y="9"/>
                  </a:lnTo>
                  <a:lnTo>
                    <a:pt x="41" y="1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Freeform 490">
              <a:extLst>
                <a:ext uri="{FF2B5EF4-FFF2-40B4-BE49-F238E27FC236}">
                  <a16:creationId xmlns="" xmlns:a16="http://schemas.microsoft.com/office/drawing/2014/main" id="{CD1C214A-DE13-B74D-AE57-37DA9E38B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3812" cy="22225"/>
            </a:xfrm>
            <a:custGeom>
              <a:avLst/>
              <a:gdLst>
                <a:gd name="T0" fmla="*/ 12822 w 65"/>
                <a:gd name="T1" fmla="*/ 0 h 60"/>
                <a:gd name="T2" fmla="*/ 15753 w 65"/>
                <a:gd name="T3" fmla="*/ 8890 h 60"/>
                <a:gd name="T4" fmla="*/ 23446 w 65"/>
                <a:gd name="T5" fmla="*/ 8890 h 60"/>
                <a:gd name="T6" fmla="*/ 16485 w 65"/>
                <a:gd name="T7" fmla="*/ 13705 h 60"/>
                <a:gd name="T8" fmla="*/ 19416 w 65"/>
                <a:gd name="T9" fmla="*/ 20743 h 60"/>
                <a:gd name="T10" fmla="*/ 12822 w 65"/>
                <a:gd name="T11" fmla="*/ 14817 h 60"/>
                <a:gd name="T12" fmla="*/ 4762 w 65"/>
                <a:gd name="T13" fmla="*/ 21855 h 60"/>
                <a:gd name="T14" fmla="*/ 7693 w 65"/>
                <a:gd name="T15" fmla="*/ 13705 h 60"/>
                <a:gd name="T16" fmla="*/ 0 w 65"/>
                <a:gd name="T17" fmla="*/ 8890 h 60"/>
                <a:gd name="T18" fmla="*/ 8792 w 65"/>
                <a:gd name="T19" fmla="*/ 8890 h 60"/>
                <a:gd name="T20" fmla="*/ 12822 w 65"/>
                <a:gd name="T21" fmla="*/ 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5" h="60">
                  <a:moveTo>
                    <a:pt x="35" y="0"/>
                  </a:moveTo>
                  <a:lnTo>
                    <a:pt x="43" y="24"/>
                  </a:lnTo>
                  <a:lnTo>
                    <a:pt x="64" y="24"/>
                  </a:lnTo>
                  <a:lnTo>
                    <a:pt x="45" y="37"/>
                  </a:lnTo>
                  <a:lnTo>
                    <a:pt x="53" y="56"/>
                  </a:lnTo>
                  <a:lnTo>
                    <a:pt x="35" y="40"/>
                  </a:lnTo>
                  <a:lnTo>
                    <a:pt x="13" y="59"/>
                  </a:lnTo>
                  <a:lnTo>
                    <a:pt x="21" y="37"/>
                  </a:lnTo>
                  <a:lnTo>
                    <a:pt x="0" y="24"/>
                  </a:lnTo>
                  <a:lnTo>
                    <a:pt x="24" y="24"/>
                  </a:lnTo>
                  <a:lnTo>
                    <a:pt x="3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Freeform 491">
              <a:extLst>
                <a:ext uri="{FF2B5EF4-FFF2-40B4-BE49-F238E27FC236}">
                  <a16:creationId xmlns="" xmlns:a16="http://schemas.microsoft.com/office/drawing/2014/main" id="{11B10E01-DD5B-B34B-8E58-9E7A0105E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3663" y="3298825"/>
              <a:ext cx="25400" cy="22225"/>
            </a:xfrm>
            <a:custGeom>
              <a:avLst/>
              <a:gdLst>
                <a:gd name="T0" fmla="*/ 20461 w 72"/>
                <a:gd name="T1" fmla="*/ 21867 h 62"/>
                <a:gd name="T2" fmla="*/ 13053 w 72"/>
                <a:gd name="T3" fmla="*/ 15414 h 62"/>
                <a:gd name="T4" fmla="*/ 6350 w 72"/>
                <a:gd name="T5" fmla="*/ 21867 h 62"/>
                <a:gd name="T6" fmla="*/ 5292 w 72"/>
                <a:gd name="T7" fmla="*/ 21867 h 62"/>
                <a:gd name="T8" fmla="*/ 8114 w 72"/>
                <a:gd name="T9" fmla="*/ 14339 h 62"/>
                <a:gd name="T10" fmla="*/ 0 w 72"/>
                <a:gd name="T11" fmla="*/ 9679 h 62"/>
                <a:gd name="T12" fmla="*/ 4233 w 72"/>
                <a:gd name="T13" fmla="*/ 9679 h 62"/>
                <a:gd name="T14" fmla="*/ 9172 w 72"/>
                <a:gd name="T15" fmla="*/ 12546 h 62"/>
                <a:gd name="T16" fmla="*/ 7408 w 72"/>
                <a:gd name="T17" fmla="*/ 18999 h 62"/>
                <a:gd name="T18" fmla="*/ 13758 w 72"/>
                <a:gd name="T19" fmla="*/ 13263 h 62"/>
                <a:gd name="T20" fmla="*/ 19403 w 72"/>
                <a:gd name="T21" fmla="*/ 18999 h 62"/>
                <a:gd name="T22" fmla="*/ 17639 w 72"/>
                <a:gd name="T23" fmla="*/ 13263 h 62"/>
                <a:gd name="T24" fmla="*/ 23283 w 72"/>
                <a:gd name="T25" fmla="*/ 9679 h 62"/>
                <a:gd name="T26" fmla="*/ 16581 w 72"/>
                <a:gd name="T27" fmla="*/ 9679 h 62"/>
                <a:gd name="T28" fmla="*/ 14464 w 72"/>
                <a:gd name="T29" fmla="*/ 3585 h 62"/>
                <a:gd name="T30" fmla="*/ 16581 w 72"/>
                <a:gd name="T31" fmla="*/ 8603 h 62"/>
                <a:gd name="T32" fmla="*/ 25047 w 72"/>
                <a:gd name="T33" fmla="*/ 8603 h 62"/>
                <a:gd name="T34" fmla="*/ 18344 w 72"/>
                <a:gd name="T35" fmla="*/ 13263 h 62"/>
                <a:gd name="T36" fmla="*/ 20461 w 72"/>
                <a:gd name="T37" fmla="*/ 21867 h 62"/>
                <a:gd name="T38" fmla="*/ 9172 w 72"/>
                <a:gd name="T39" fmla="*/ 9679 h 62"/>
                <a:gd name="T40" fmla="*/ 9172 w 72"/>
                <a:gd name="T41" fmla="*/ 9320 h 62"/>
                <a:gd name="T42" fmla="*/ 2469 w 72"/>
                <a:gd name="T43" fmla="*/ 8603 h 62"/>
                <a:gd name="T44" fmla="*/ 4233 w 72"/>
                <a:gd name="T45" fmla="*/ 9679 h 62"/>
                <a:gd name="T46" fmla="*/ 9172 w 72"/>
                <a:gd name="T47" fmla="*/ 9679 h 62"/>
                <a:gd name="T48" fmla="*/ 13053 w 72"/>
                <a:gd name="T49" fmla="*/ 0 h 62"/>
                <a:gd name="T50" fmla="*/ 13758 w 72"/>
                <a:gd name="T51" fmla="*/ 2151 h 62"/>
                <a:gd name="T52" fmla="*/ 10936 w 72"/>
                <a:gd name="T53" fmla="*/ 9679 h 62"/>
                <a:gd name="T54" fmla="*/ 9172 w 72"/>
                <a:gd name="T55" fmla="*/ 9320 h 62"/>
                <a:gd name="T56" fmla="*/ 13053 w 72"/>
                <a:gd name="T57" fmla="*/ 0 h 62"/>
                <a:gd name="T58" fmla="*/ 14464 w 72"/>
                <a:gd name="T59" fmla="*/ 3585 h 62"/>
                <a:gd name="T60" fmla="*/ 13758 w 72"/>
                <a:gd name="T61" fmla="*/ 2151 h 62"/>
                <a:gd name="T62" fmla="*/ 13758 w 72"/>
                <a:gd name="T63" fmla="*/ 2151 h 62"/>
                <a:gd name="T64" fmla="*/ 14464 w 72"/>
                <a:gd name="T65" fmla="*/ 3585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62">
                  <a:moveTo>
                    <a:pt x="58" y="61"/>
                  </a:moveTo>
                  <a:lnTo>
                    <a:pt x="37" y="43"/>
                  </a:lnTo>
                  <a:lnTo>
                    <a:pt x="18" y="61"/>
                  </a:lnTo>
                  <a:lnTo>
                    <a:pt x="15" y="61"/>
                  </a:lnTo>
                  <a:lnTo>
                    <a:pt x="23" y="40"/>
                  </a:lnTo>
                  <a:lnTo>
                    <a:pt x="0" y="27"/>
                  </a:lnTo>
                  <a:lnTo>
                    <a:pt x="12" y="27"/>
                  </a:lnTo>
                  <a:lnTo>
                    <a:pt x="26" y="35"/>
                  </a:lnTo>
                  <a:lnTo>
                    <a:pt x="21" y="53"/>
                  </a:lnTo>
                  <a:lnTo>
                    <a:pt x="39" y="37"/>
                  </a:lnTo>
                  <a:lnTo>
                    <a:pt x="55" y="53"/>
                  </a:lnTo>
                  <a:lnTo>
                    <a:pt x="50" y="37"/>
                  </a:lnTo>
                  <a:lnTo>
                    <a:pt x="66" y="27"/>
                  </a:lnTo>
                  <a:lnTo>
                    <a:pt x="47" y="27"/>
                  </a:lnTo>
                  <a:lnTo>
                    <a:pt x="41" y="10"/>
                  </a:lnTo>
                  <a:lnTo>
                    <a:pt x="47" y="24"/>
                  </a:lnTo>
                  <a:lnTo>
                    <a:pt x="71" y="24"/>
                  </a:lnTo>
                  <a:lnTo>
                    <a:pt x="52" y="37"/>
                  </a:lnTo>
                  <a:lnTo>
                    <a:pt x="58" y="61"/>
                  </a:lnTo>
                  <a:close/>
                  <a:moveTo>
                    <a:pt x="26" y="27"/>
                  </a:moveTo>
                  <a:lnTo>
                    <a:pt x="26" y="26"/>
                  </a:lnTo>
                  <a:lnTo>
                    <a:pt x="7" y="24"/>
                  </a:lnTo>
                  <a:lnTo>
                    <a:pt x="12" y="27"/>
                  </a:lnTo>
                  <a:lnTo>
                    <a:pt x="26" y="27"/>
                  </a:lnTo>
                  <a:close/>
                  <a:moveTo>
                    <a:pt x="37" y="0"/>
                  </a:moveTo>
                  <a:lnTo>
                    <a:pt x="39" y="6"/>
                  </a:lnTo>
                  <a:lnTo>
                    <a:pt x="31" y="27"/>
                  </a:lnTo>
                  <a:lnTo>
                    <a:pt x="26" y="26"/>
                  </a:lnTo>
                  <a:lnTo>
                    <a:pt x="37" y="0"/>
                  </a:lnTo>
                  <a:close/>
                  <a:moveTo>
                    <a:pt x="41" y="10"/>
                  </a:moveTo>
                  <a:lnTo>
                    <a:pt x="39" y="6"/>
                  </a:lnTo>
                  <a:lnTo>
                    <a:pt x="41" y="1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Freeform 492">
              <a:extLst>
                <a:ext uri="{FF2B5EF4-FFF2-40B4-BE49-F238E27FC236}">
                  <a16:creationId xmlns="" xmlns:a16="http://schemas.microsoft.com/office/drawing/2014/main" id="{731EAC68-3BD9-1444-9985-1C8754242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448050"/>
              <a:ext cx="33337" cy="31750"/>
            </a:xfrm>
            <a:custGeom>
              <a:avLst/>
              <a:gdLst>
                <a:gd name="T0" fmla="*/ 30040 w 91"/>
                <a:gd name="T1" fmla="*/ 10463 h 88"/>
                <a:gd name="T2" fmla="*/ 32971 w 91"/>
                <a:gd name="T3" fmla="*/ 13349 h 88"/>
                <a:gd name="T4" fmla="*/ 15386 w 91"/>
                <a:gd name="T5" fmla="*/ 31389 h 88"/>
                <a:gd name="T6" fmla="*/ 11357 w 91"/>
                <a:gd name="T7" fmla="*/ 28503 h 88"/>
                <a:gd name="T8" fmla="*/ 16485 w 91"/>
                <a:gd name="T9" fmla="*/ 8659 h 88"/>
                <a:gd name="T10" fmla="*/ 16485 w 91"/>
                <a:gd name="T11" fmla="*/ 8659 h 88"/>
                <a:gd name="T12" fmla="*/ 3663 w 91"/>
                <a:gd name="T13" fmla="*/ 20926 h 88"/>
                <a:gd name="T14" fmla="*/ 0 w 91"/>
                <a:gd name="T15" fmla="*/ 18040 h 88"/>
                <a:gd name="T16" fmla="*/ 17218 w 91"/>
                <a:gd name="T17" fmla="*/ 0 h 88"/>
                <a:gd name="T18" fmla="*/ 22347 w 91"/>
                <a:gd name="T19" fmla="*/ 3969 h 88"/>
                <a:gd name="T20" fmla="*/ 17218 w 91"/>
                <a:gd name="T21" fmla="*/ 23091 h 88"/>
                <a:gd name="T22" fmla="*/ 17218 w 91"/>
                <a:gd name="T23" fmla="*/ 23091 h 88"/>
                <a:gd name="T24" fmla="*/ 30040 w 91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8">
                  <a:moveTo>
                    <a:pt x="82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9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61" y="11"/>
                  </a:lnTo>
                  <a:lnTo>
                    <a:pt x="47" y="64"/>
                  </a:lnTo>
                  <a:lnTo>
                    <a:pt x="82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Freeform 493">
              <a:extLst>
                <a:ext uri="{FF2B5EF4-FFF2-40B4-BE49-F238E27FC236}">
                  <a16:creationId xmlns="" xmlns:a16="http://schemas.microsoft.com/office/drawing/2014/main" id="{1312AD37-30C4-1247-A150-C1754534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3209925"/>
              <a:ext cx="25400" cy="26988"/>
            </a:xfrm>
            <a:custGeom>
              <a:avLst/>
              <a:gdLst>
                <a:gd name="T0" fmla="*/ 5806 w 70"/>
                <a:gd name="T1" fmla="*/ 25509 h 73"/>
                <a:gd name="T2" fmla="*/ 0 w 70"/>
                <a:gd name="T3" fmla="*/ 24400 h 73"/>
                <a:gd name="T4" fmla="*/ 11611 w 70"/>
                <a:gd name="T5" fmla="*/ 0 h 73"/>
                <a:gd name="T6" fmla="*/ 18143 w 70"/>
                <a:gd name="T7" fmla="*/ 1109 h 73"/>
                <a:gd name="T8" fmla="*/ 25037 w 70"/>
                <a:gd name="T9" fmla="*/ 26618 h 73"/>
                <a:gd name="T10" fmla="*/ 19231 w 70"/>
                <a:gd name="T11" fmla="*/ 25509 h 73"/>
                <a:gd name="T12" fmla="*/ 18143 w 70"/>
                <a:gd name="T13" fmla="*/ 20703 h 73"/>
                <a:gd name="T14" fmla="*/ 8709 w 70"/>
                <a:gd name="T15" fmla="*/ 19594 h 73"/>
                <a:gd name="T16" fmla="*/ 5806 w 70"/>
                <a:gd name="T17" fmla="*/ 25509 h 73"/>
                <a:gd name="T18" fmla="*/ 10523 w 70"/>
                <a:gd name="T19" fmla="*/ 15527 h 73"/>
                <a:gd name="T20" fmla="*/ 17417 w 70"/>
                <a:gd name="T21" fmla="*/ 16636 h 73"/>
                <a:gd name="T22" fmla="*/ 15240 w 70"/>
                <a:gd name="T23" fmla="*/ 7024 h 73"/>
                <a:gd name="T24" fmla="*/ 15240 w 70"/>
                <a:gd name="T25" fmla="*/ 7024 h 73"/>
                <a:gd name="T26" fmla="*/ 10523 w 70"/>
                <a:gd name="T27" fmla="*/ 15527 h 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73">
                  <a:moveTo>
                    <a:pt x="16" y="69"/>
                  </a:moveTo>
                  <a:lnTo>
                    <a:pt x="0" y="66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69" y="72"/>
                  </a:lnTo>
                  <a:lnTo>
                    <a:pt x="53" y="69"/>
                  </a:lnTo>
                  <a:lnTo>
                    <a:pt x="50" y="56"/>
                  </a:lnTo>
                  <a:lnTo>
                    <a:pt x="24" y="53"/>
                  </a:lnTo>
                  <a:lnTo>
                    <a:pt x="16" y="69"/>
                  </a:lnTo>
                  <a:close/>
                  <a:moveTo>
                    <a:pt x="29" y="42"/>
                  </a:moveTo>
                  <a:lnTo>
                    <a:pt x="48" y="45"/>
                  </a:lnTo>
                  <a:lnTo>
                    <a:pt x="42" y="19"/>
                  </a:lnTo>
                  <a:lnTo>
                    <a:pt x="29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Freeform 494">
              <a:extLst>
                <a:ext uri="{FF2B5EF4-FFF2-40B4-BE49-F238E27FC236}">
                  <a16:creationId xmlns="" xmlns:a16="http://schemas.microsoft.com/office/drawing/2014/main" id="{6A509D43-22E6-4749-B41C-3FC7E6455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1588" y="3216275"/>
              <a:ext cx="19050" cy="28575"/>
            </a:xfrm>
            <a:custGeom>
              <a:avLst/>
              <a:gdLst>
                <a:gd name="T0" fmla="*/ 6703 w 54"/>
                <a:gd name="T1" fmla="*/ 20515 h 78"/>
                <a:gd name="T2" fmla="*/ 18697 w 54"/>
                <a:gd name="T3" fmla="*/ 24179 h 78"/>
                <a:gd name="T4" fmla="*/ 16933 w 54"/>
                <a:gd name="T5" fmla="*/ 28209 h 78"/>
                <a:gd name="T6" fmla="*/ 0 w 54"/>
                <a:gd name="T7" fmla="*/ 23080 h 78"/>
                <a:gd name="T8" fmla="*/ 8467 w 54"/>
                <a:gd name="T9" fmla="*/ 0 h 78"/>
                <a:gd name="T10" fmla="*/ 13053 w 54"/>
                <a:gd name="T11" fmla="*/ 1099 h 78"/>
                <a:gd name="T12" fmla="*/ 6703 w 54"/>
                <a:gd name="T13" fmla="*/ 2051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78">
                  <a:moveTo>
                    <a:pt x="19" y="56"/>
                  </a:moveTo>
                  <a:lnTo>
                    <a:pt x="53" y="66"/>
                  </a:lnTo>
                  <a:lnTo>
                    <a:pt x="48" y="77"/>
                  </a:lnTo>
                  <a:lnTo>
                    <a:pt x="0" y="63"/>
                  </a:lnTo>
                  <a:lnTo>
                    <a:pt x="24" y="0"/>
                  </a:lnTo>
                  <a:lnTo>
                    <a:pt x="37" y="3"/>
                  </a:lnTo>
                  <a:lnTo>
                    <a:pt x="19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" name="Freeform 495">
              <a:extLst>
                <a:ext uri="{FF2B5EF4-FFF2-40B4-BE49-F238E27FC236}">
                  <a16:creationId xmlns="" xmlns:a16="http://schemas.microsoft.com/office/drawing/2014/main" id="{74B9D6CA-7575-7E49-AB1A-0A4A1F096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3227388"/>
              <a:ext cx="28575" cy="30162"/>
            </a:xfrm>
            <a:custGeom>
              <a:avLst/>
              <a:gdLst>
                <a:gd name="T0" fmla="*/ 18697 w 81"/>
                <a:gd name="T1" fmla="*/ 23984 h 83"/>
                <a:gd name="T2" fmla="*/ 4939 w 81"/>
                <a:gd name="T3" fmla="*/ 25801 h 83"/>
                <a:gd name="T4" fmla="*/ 0 w 81"/>
                <a:gd name="T5" fmla="*/ 19260 h 83"/>
                <a:gd name="T6" fmla="*/ 2117 w 81"/>
                <a:gd name="T7" fmla="*/ 13446 h 83"/>
                <a:gd name="T8" fmla="*/ 11289 w 81"/>
                <a:gd name="T9" fmla="*/ 0 h 83"/>
                <a:gd name="T10" fmla="*/ 15875 w 81"/>
                <a:gd name="T11" fmla="*/ 2907 h 83"/>
                <a:gd name="T12" fmla="*/ 6703 w 81"/>
                <a:gd name="T13" fmla="*/ 16353 h 83"/>
                <a:gd name="T14" fmla="*/ 7761 w 81"/>
                <a:gd name="T15" fmla="*/ 22894 h 83"/>
                <a:gd name="T16" fmla="*/ 14111 w 81"/>
                <a:gd name="T17" fmla="*/ 22167 h 83"/>
                <a:gd name="T18" fmla="*/ 23636 w 81"/>
                <a:gd name="T19" fmla="*/ 8722 h 83"/>
                <a:gd name="T20" fmla="*/ 28222 w 81"/>
                <a:gd name="T21" fmla="*/ 11265 h 83"/>
                <a:gd name="T22" fmla="*/ 18697 w 81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1" h="83">
                  <a:moveTo>
                    <a:pt x="53" y="66"/>
                  </a:moveTo>
                  <a:cubicBezTo>
                    <a:pt x="43" y="82"/>
                    <a:pt x="30" y="82"/>
                    <a:pt x="14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6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19" y="45"/>
                  </a:lnTo>
                  <a:cubicBezTo>
                    <a:pt x="14" y="53"/>
                    <a:pt x="16" y="58"/>
                    <a:pt x="22" y="63"/>
                  </a:cubicBezTo>
                  <a:cubicBezTo>
                    <a:pt x="30" y="69"/>
                    <a:pt x="38" y="66"/>
                    <a:pt x="40" y="61"/>
                  </a:cubicBezTo>
                  <a:lnTo>
                    <a:pt x="67" y="24"/>
                  </a:lnTo>
                  <a:lnTo>
                    <a:pt x="80" y="31"/>
                  </a:lnTo>
                  <a:lnTo>
                    <a:pt x="53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Freeform 496">
              <a:extLst>
                <a:ext uri="{FF2B5EF4-FFF2-40B4-BE49-F238E27FC236}">
                  <a16:creationId xmlns="" xmlns:a16="http://schemas.microsoft.com/office/drawing/2014/main" id="{D10E57C2-4EE1-7D47-B850-E5C646B5B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43263"/>
              <a:ext cx="26987" cy="26987"/>
            </a:xfrm>
            <a:custGeom>
              <a:avLst/>
              <a:gdLst>
                <a:gd name="T0" fmla="*/ 4556 w 77"/>
                <a:gd name="T1" fmla="*/ 26627 h 75"/>
                <a:gd name="T2" fmla="*/ 0 w 77"/>
                <a:gd name="T3" fmla="*/ 23749 h 75"/>
                <a:gd name="T4" fmla="*/ 13669 w 77"/>
                <a:gd name="T5" fmla="*/ 7556 h 75"/>
                <a:gd name="T6" fmla="*/ 7360 w 77"/>
                <a:gd name="T7" fmla="*/ 3598 h 75"/>
                <a:gd name="T8" fmla="*/ 10865 w 77"/>
                <a:gd name="T9" fmla="*/ 0 h 75"/>
                <a:gd name="T10" fmla="*/ 26637 w 77"/>
                <a:gd name="T11" fmla="*/ 12234 h 75"/>
                <a:gd name="T12" fmla="*/ 23833 w 77"/>
                <a:gd name="T13" fmla="*/ 16192 h 75"/>
                <a:gd name="T14" fmla="*/ 17524 w 77"/>
                <a:gd name="T15" fmla="*/ 11155 h 75"/>
                <a:gd name="T16" fmla="*/ 4556 w 77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" h="75">
                  <a:moveTo>
                    <a:pt x="13" y="74"/>
                  </a:moveTo>
                  <a:lnTo>
                    <a:pt x="0" y="66"/>
                  </a:lnTo>
                  <a:lnTo>
                    <a:pt x="39" y="21"/>
                  </a:lnTo>
                  <a:lnTo>
                    <a:pt x="21" y="10"/>
                  </a:lnTo>
                  <a:lnTo>
                    <a:pt x="31" y="0"/>
                  </a:lnTo>
                  <a:lnTo>
                    <a:pt x="76" y="34"/>
                  </a:lnTo>
                  <a:lnTo>
                    <a:pt x="68" y="45"/>
                  </a:lnTo>
                  <a:lnTo>
                    <a:pt x="50" y="31"/>
                  </a:lnTo>
                  <a:lnTo>
                    <a:pt x="13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Freeform 497">
              <a:extLst>
                <a:ext uri="{FF2B5EF4-FFF2-40B4-BE49-F238E27FC236}">
                  <a16:creationId xmlns="" xmlns:a16="http://schemas.microsoft.com/office/drawing/2014/main" id="{6829BFEC-47F4-4C40-8585-21E6384A8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088" y="3211513"/>
              <a:ext cx="23812" cy="28575"/>
            </a:xfrm>
            <a:custGeom>
              <a:avLst/>
              <a:gdLst>
                <a:gd name="T0" fmla="*/ 6397 w 67"/>
                <a:gd name="T1" fmla="*/ 17859 h 80"/>
                <a:gd name="T2" fmla="*/ 12084 w 67"/>
                <a:gd name="T3" fmla="*/ 20717 h 80"/>
                <a:gd name="T4" fmla="*/ 17059 w 67"/>
                <a:gd name="T5" fmla="*/ 16788 h 80"/>
                <a:gd name="T6" fmla="*/ 12084 w 67"/>
                <a:gd name="T7" fmla="*/ 15002 h 80"/>
                <a:gd name="T8" fmla="*/ 9240 w 67"/>
                <a:gd name="T9" fmla="*/ 15002 h 80"/>
                <a:gd name="T10" fmla="*/ 0 w 67"/>
                <a:gd name="T11" fmla="*/ 9287 h 80"/>
                <a:gd name="T12" fmla="*/ 8530 w 67"/>
                <a:gd name="T13" fmla="*/ 714 h 80"/>
                <a:gd name="T14" fmla="*/ 19547 w 67"/>
                <a:gd name="T15" fmla="*/ 7501 h 80"/>
                <a:gd name="T16" fmla="*/ 14927 w 67"/>
                <a:gd name="T17" fmla="*/ 8573 h 80"/>
                <a:gd name="T18" fmla="*/ 9240 w 67"/>
                <a:gd name="T19" fmla="*/ 5715 h 80"/>
                <a:gd name="T20" fmla="*/ 5686 w 67"/>
                <a:gd name="T21" fmla="*/ 9287 h 80"/>
                <a:gd name="T22" fmla="*/ 8530 w 67"/>
                <a:gd name="T23" fmla="*/ 11073 h 80"/>
                <a:gd name="T24" fmla="*/ 14927 w 67"/>
                <a:gd name="T25" fmla="*/ 12144 h 80"/>
                <a:gd name="T26" fmla="*/ 22390 w 67"/>
                <a:gd name="T27" fmla="*/ 17859 h 80"/>
                <a:gd name="T28" fmla="*/ 14216 w 67"/>
                <a:gd name="T29" fmla="*/ 27146 h 80"/>
                <a:gd name="T30" fmla="*/ 1777 w 67"/>
                <a:gd name="T31" fmla="*/ 20717 h 80"/>
                <a:gd name="T32" fmla="*/ 6397 w 67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80">
                  <a:moveTo>
                    <a:pt x="18" y="50"/>
                  </a:moveTo>
                  <a:cubicBezTo>
                    <a:pt x="18" y="53"/>
                    <a:pt x="21" y="61"/>
                    <a:pt x="34" y="58"/>
                  </a:cubicBezTo>
                  <a:cubicBezTo>
                    <a:pt x="42" y="58"/>
                    <a:pt x="50" y="55"/>
                    <a:pt x="48" y="47"/>
                  </a:cubicBezTo>
                  <a:cubicBezTo>
                    <a:pt x="48" y="42"/>
                    <a:pt x="42" y="42"/>
                    <a:pt x="34" y="42"/>
                  </a:cubicBezTo>
                  <a:lnTo>
                    <a:pt x="26" y="42"/>
                  </a:lnTo>
                  <a:cubicBezTo>
                    <a:pt x="16" y="42"/>
                    <a:pt x="3" y="39"/>
                    <a:pt x="0" y="26"/>
                  </a:cubicBezTo>
                  <a:cubicBezTo>
                    <a:pt x="0" y="18"/>
                    <a:pt x="0" y="5"/>
                    <a:pt x="24" y="2"/>
                  </a:cubicBezTo>
                  <a:cubicBezTo>
                    <a:pt x="45" y="0"/>
                    <a:pt x="53" y="13"/>
                    <a:pt x="55" y="21"/>
                  </a:cubicBezTo>
                  <a:lnTo>
                    <a:pt x="42" y="24"/>
                  </a:lnTo>
                  <a:cubicBezTo>
                    <a:pt x="42" y="21"/>
                    <a:pt x="40" y="13"/>
                    <a:pt x="26" y="16"/>
                  </a:cubicBezTo>
                  <a:cubicBezTo>
                    <a:pt x="21" y="16"/>
                    <a:pt x="13" y="18"/>
                    <a:pt x="16" y="26"/>
                  </a:cubicBezTo>
                  <a:cubicBezTo>
                    <a:pt x="16" y="31"/>
                    <a:pt x="21" y="31"/>
                    <a:pt x="24" y="31"/>
                  </a:cubicBezTo>
                  <a:lnTo>
                    <a:pt x="42" y="34"/>
                  </a:lnTo>
                  <a:cubicBezTo>
                    <a:pt x="53" y="34"/>
                    <a:pt x="61" y="37"/>
                    <a:pt x="63" y="50"/>
                  </a:cubicBezTo>
                  <a:cubicBezTo>
                    <a:pt x="66" y="71"/>
                    <a:pt x="45" y="74"/>
                    <a:pt x="40" y="76"/>
                  </a:cubicBezTo>
                  <a:cubicBezTo>
                    <a:pt x="13" y="79"/>
                    <a:pt x="8" y="66"/>
                    <a:pt x="5" y="58"/>
                  </a:cubicBezTo>
                  <a:lnTo>
                    <a:pt x="18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Freeform 498">
              <a:extLst>
                <a:ext uri="{FF2B5EF4-FFF2-40B4-BE49-F238E27FC236}">
                  <a16:creationId xmlns="" xmlns:a16="http://schemas.microsoft.com/office/drawing/2014/main" id="{80CE33BD-7BE0-394B-B1E5-F6C8016E6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3225800"/>
              <a:ext cx="33338" cy="31750"/>
            </a:xfrm>
            <a:custGeom>
              <a:avLst/>
              <a:gdLst>
                <a:gd name="T0" fmla="*/ 27602 w 93"/>
                <a:gd name="T1" fmla="*/ 9968 h 86"/>
                <a:gd name="T2" fmla="*/ 22584 w 93"/>
                <a:gd name="T3" fmla="*/ 27320 h 86"/>
                <a:gd name="T4" fmla="*/ 5736 w 93"/>
                <a:gd name="T5" fmla="*/ 21413 h 86"/>
                <a:gd name="T6" fmla="*/ 10396 w 93"/>
                <a:gd name="T7" fmla="*/ 4061 h 86"/>
                <a:gd name="T8" fmla="*/ 27602 w 93"/>
                <a:gd name="T9" fmla="*/ 9968 h 86"/>
                <a:gd name="T10" fmla="*/ 22584 w 93"/>
                <a:gd name="T11" fmla="*/ 11814 h 86"/>
                <a:gd name="T12" fmla="*/ 12188 w 93"/>
                <a:gd name="T13" fmla="*/ 7015 h 86"/>
                <a:gd name="T14" fmla="*/ 10396 w 93"/>
                <a:gd name="T15" fmla="*/ 17721 h 86"/>
                <a:gd name="T16" fmla="*/ 20791 w 93"/>
                <a:gd name="T17" fmla="*/ 22520 h 86"/>
                <a:gd name="T18" fmla="*/ 22584 w 93"/>
                <a:gd name="T19" fmla="*/ 11814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" h="86">
                  <a:moveTo>
                    <a:pt x="77" y="27"/>
                  </a:moveTo>
                  <a:cubicBezTo>
                    <a:pt x="92" y="56"/>
                    <a:pt x="71" y="69"/>
                    <a:pt x="63" y="74"/>
                  </a:cubicBezTo>
                  <a:cubicBezTo>
                    <a:pt x="55" y="79"/>
                    <a:pt x="32" y="85"/>
                    <a:pt x="16" y="58"/>
                  </a:cubicBezTo>
                  <a:cubicBezTo>
                    <a:pt x="0" y="29"/>
                    <a:pt x="21" y="13"/>
                    <a:pt x="29" y="11"/>
                  </a:cubicBezTo>
                  <a:cubicBezTo>
                    <a:pt x="37" y="5"/>
                    <a:pt x="61" y="0"/>
                    <a:pt x="77" y="27"/>
                  </a:cubicBezTo>
                  <a:close/>
                  <a:moveTo>
                    <a:pt x="63" y="32"/>
                  </a:moveTo>
                  <a:cubicBezTo>
                    <a:pt x="53" y="16"/>
                    <a:pt x="42" y="16"/>
                    <a:pt x="34" y="19"/>
                  </a:cubicBezTo>
                  <a:cubicBezTo>
                    <a:pt x="26" y="21"/>
                    <a:pt x="18" y="32"/>
                    <a:pt x="29" y="48"/>
                  </a:cubicBezTo>
                  <a:cubicBezTo>
                    <a:pt x="37" y="66"/>
                    <a:pt x="50" y="66"/>
                    <a:pt x="58" y="61"/>
                  </a:cubicBezTo>
                  <a:cubicBezTo>
                    <a:pt x="66" y="58"/>
                    <a:pt x="74" y="48"/>
                    <a:pt x="63" y="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Freeform 499">
              <a:extLst>
                <a:ext uri="{FF2B5EF4-FFF2-40B4-BE49-F238E27FC236}">
                  <a16:creationId xmlns="" xmlns:a16="http://schemas.microsoft.com/office/drawing/2014/main" id="{1CF619B6-BD54-554B-9BC2-648B0AE17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3244850"/>
              <a:ext cx="33337" cy="31750"/>
            </a:xfrm>
            <a:custGeom>
              <a:avLst/>
              <a:gdLst>
                <a:gd name="T0" fmla="*/ 0 w 93"/>
                <a:gd name="T1" fmla="*/ 13660 h 86"/>
                <a:gd name="T2" fmla="*/ 8245 w 93"/>
                <a:gd name="T3" fmla="*/ 4799 h 86"/>
                <a:gd name="T4" fmla="*/ 18999 w 93"/>
                <a:gd name="T5" fmla="*/ 4061 h 86"/>
                <a:gd name="T6" fmla="*/ 20791 w 93"/>
                <a:gd name="T7" fmla="*/ 10706 h 86"/>
                <a:gd name="T8" fmla="*/ 27243 w 93"/>
                <a:gd name="T9" fmla="*/ 12552 h 86"/>
                <a:gd name="T10" fmla="*/ 32262 w 93"/>
                <a:gd name="T11" fmla="*/ 15506 h 86"/>
                <a:gd name="T12" fmla="*/ 32979 w 93"/>
                <a:gd name="T13" fmla="*/ 15506 h 86"/>
                <a:gd name="T14" fmla="*/ 29394 w 93"/>
                <a:gd name="T15" fmla="*/ 19567 h 86"/>
                <a:gd name="T16" fmla="*/ 25451 w 93"/>
                <a:gd name="T17" fmla="*/ 16613 h 86"/>
                <a:gd name="T18" fmla="*/ 18999 w 93"/>
                <a:gd name="T19" fmla="*/ 16613 h 86"/>
                <a:gd name="T20" fmla="*/ 15055 w 93"/>
                <a:gd name="T21" fmla="*/ 20674 h 86"/>
                <a:gd name="T22" fmla="*/ 22583 w 93"/>
                <a:gd name="T23" fmla="*/ 27320 h 86"/>
                <a:gd name="T24" fmla="*/ 18999 w 93"/>
                <a:gd name="T25" fmla="*/ 31381 h 86"/>
                <a:gd name="T26" fmla="*/ 0 w 93"/>
                <a:gd name="T27" fmla="*/ 13660 h 86"/>
                <a:gd name="T28" fmla="*/ 16131 w 93"/>
                <a:gd name="T29" fmla="*/ 13660 h 86"/>
                <a:gd name="T30" fmla="*/ 16131 w 93"/>
                <a:gd name="T31" fmla="*/ 8860 h 86"/>
                <a:gd name="T32" fmla="*/ 11112 w 93"/>
                <a:gd name="T33" fmla="*/ 8860 h 86"/>
                <a:gd name="T34" fmla="*/ 6452 w 93"/>
                <a:gd name="T35" fmla="*/ 13660 h 86"/>
                <a:gd name="T36" fmla="*/ 11112 w 93"/>
                <a:gd name="T37" fmla="*/ 18459 h 86"/>
                <a:gd name="T38" fmla="*/ 16131 w 93"/>
                <a:gd name="T39" fmla="*/ 13660 h 8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86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50" y="8"/>
                    <a:pt x="53" y="11"/>
                  </a:cubicBezTo>
                  <a:cubicBezTo>
                    <a:pt x="58" y="16"/>
                    <a:pt x="61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7" y="42"/>
                    <a:pt x="90" y="42"/>
                  </a:cubicBezTo>
                  <a:lnTo>
                    <a:pt x="92" y="42"/>
                  </a:lnTo>
                  <a:lnTo>
                    <a:pt x="82" y="53"/>
                  </a:lnTo>
                  <a:cubicBezTo>
                    <a:pt x="79" y="50"/>
                    <a:pt x="76" y="50"/>
                    <a:pt x="71" y="45"/>
                  </a:cubicBezTo>
                  <a:cubicBezTo>
                    <a:pt x="63" y="40"/>
                    <a:pt x="61" y="37"/>
                    <a:pt x="53" y="45"/>
                  </a:cubicBezTo>
                  <a:lnTo>
                    <a:pt x="42" y="56"/>
                  </a:lnTo>
                  <a:lnTo>
                    <a:pt x="63" y="74"/>
                  </a:lnTo>
                  <a:lnTo>
                    <a:pt x="53" y="85"/>
                  </a:lnTo>
                  <a:lnTo>
                    <a:pt x="0" y="37"/>
                  </a:lnTo>
                  <a:close/>
                  <a:moveTo>
                    <a:pt x="45" y="37"/>
                  </a:moveTo>
                  <a:cubicBezTo>
                    <a:pt x="50" y="32"/>
                    <a:pt x="50" y="26"/>
                    <a:pt x="45" y="24"/>
                  </a:cubicBezTo>
                  <a:cubicBezTo>
                    <a:pt x="42" y="21"/>
                    <a:pt x="37" y="19"/>
                    <a:pt x="31" y="24"/>
                  </a:cubicBezTo>
                  <a:lnTo>
                    <a:pt x="18" y="37"/>
                  </a:lnTo>
                  <a:lnTo>
                    <a:pt x="31" y="50"/>
                  </a:lnTo>
                  <a:lnTo>
                    <a:pt x="45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Freeform 500">
              <a:extLst>
                <a:ext uri="{FF2B5EF4-FFF2-40B4-BE49-F238E27FC236}">
                  <a16:creationId xmlns="" xmlns:a16="http://schemas.microsoft.com/office/drawing/2014/main" id="{64433876-1161-9646-A75F-551E9B67D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3471863"/>
              <a:ext cx="31750" cy="30162"/>
            </a:xfrm>
            <a:custGeom>
              <a:avLst/>
              <a:gdLst>
                <a:gd name="T0" fmla="*/ 13660 w 86"/>
                <a:gd name="T1" fmla="*/ 1774 h 85"/>
                <a:gd name="T2" fmla="*/ 18828 w 86"/>
                <a:gd name="T3" fmla="*/ 0 h 85"/>
                <a:gd name="T4" fmla="*/ 31381 w 86"/>
                <a:gd name="T5" fmla="*/ 20581 h 85"/>
                <a:gd name="T6" fmla="*/ 26581 w 86"/>
                <a:gd name="T7" fmla="*/ 22355 h 85"/>
                <a:gd name="T8" fmla="*/ 7753 w 86"/>
                <a:gd name="T9" fmla="*/ 13129 h 85"/>
                <a:gd name="T10" fmla="*/ 7753 w 86"/>
                <a:gd name="T11" fmla="*/ 13129 h 85"/>
                <a:gd name="T12" fmla="*/ 16613 w 86"/>
                <a:gd name="T13" fmla="*/ 26968 h 85"/>
                <a:gd name="T14" fmla="*/ 12922 w 86"/>
                <a:gd name="T15" fmla="*/ 29807 h 85"/>
                <a:gd name="T16" fmla="*/ 0 w 86"/>
                <a:gd name="T17" fmla="*/ 9226 h 85"/>
                <a:gd name="T18" fmla="*/ 4799 w 86"/>
                <a:gd name="T19" fmla="*/ 6387 h 85"/>
                <a:gd name="T20" fmla="*/ 22520 w 86"/>
                <a:gd name="T21" fmla="*/ 15968 h 85"/>
                <a:gd name="T22" fmla="*/ 22520 w 86"/>
                <a:gd name="T23" fmla="*/ 15968 h 85"/>
                <a:gd name="T24" fmla="*/ 13660 w 86"/>
                <a:gd name="T25" fmla="*/ 1774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5">
                  <a:moveTo>
                    <a:pt x="37" y="5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3"/>
                  </a:lnTo>
                  <a:lnTo>
                    <a:pt x="21" y="37"/>
                  </a:lnTo>
                  <a:lnTo>
                    <a:pt x="45" y="76"/>
                  </a:lnTo>
                  <a:lnTo>
                    <a:pt x="35" y="84"/>
                  </a:lnTo>
                  <a:lnTo>
                    <a:pt x="0" y="26"/>
                  </a:lnTo>
                  <a:lnTo>
                    <a:pt x="13" y="18"/>
                  </a:lnTo>
                  <a:lnTo>
                    <a:pt x="61" y="45"/>
                  </a:lnTo>
                  <a:lnTo>
                    <a:pt x="3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Freeform 501">
              <a:extLst>
                <a:ext uri="{FF2B5EF4-FFF2-40B4-BE49-F238E27FC236}">
                  <a16:creationId xmlns="" xmlns:a16="http://schemas.microsoft.com/office/drawing/2014/main" id="{695B6D8A-2FCC-8244-AA31-1BB9376F9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3454400"/>
              <a:ext cx="31750" cy="30163"/>
            </a:xfrm>
            <a:custGeom>
              <a:avLst/>
              <a:gdLst>
                <a:gd name="T0" fmla="*/ 0 w 88"/>
                <a:gd name="T1" fmla="*/ 11001 h 85"/>
                <a:gd name="T2" fmla="*/ 8659 w 88"/>
                <a:gd name="T3" fmla="*/ 4613 h 85"/>
                <a:gd name="T4" fmla="*/ 24895 w 88"/>
                <a:gd name="T5" fmla="*/ 7452 h 85"/>
                <a:gd name="T6" fmla="*/ 24895 w 88"/>
                <a:gd name="T7" fmla="*/ 23421 h 85"/>
                <a:gd name="T8" fmla="*/ 16236 w 88"/>
                <a:gd name="T9" fmla="*/ 29808 h 85"/>
                <a:gd name="T10" fmla="*/ 0 w 88"/>
                <a:gd name="T11" fmla="*/ 11001 h 85"/>
                <a:gd name="T12" fmla="*/ 16957 w 88"/>
                <a:gd name="T13" fmla="*/ 23421 h 85"/>
                <a:gd name="T14" fmla="*/ 20926 w 88"/>
                <a:gd name="T15" fmla="*/ 20582 h 85"/>
                <a:gd name="T16" fmla="*/ 19844 w 88"/>
                <a:gd name="T17" fmla="*/ 11001 h 85"/>
                <a:gd name="T18" fmla="*/ 10463 w 88"/>
                <a:gd name="T19" fmla="*/ 8162 h 85"/>
                <a:gd name="T20" fmla="*/ 6494 w 88"/>
                <a:gd name="T21" fmla="*/ 11001 h 85"/>
                <a:gd name="T22" fmla="*/ 16957 w 88"/>
                <a:gd name="T23" fmla="*/ 23421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8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9" y="21"/>
                  </a:cubicBezTo>
                  <a:cubicBezTo>
                    <a:pt x="79" y="31"/>
                    <a:pt x="87" y="53"/>
                    <a:pt x="69" y="66"/>
                  </a:cubicBezTo>
                  <a:lnTo>
                    <a:pt x="45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5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Freeform 502">
              <a:extLst>
                <a:ext uri="{FF2B5EF4-FFF2-40B4-BE49-F238E27FC236}">
                  <a16:creationId xmlns="" xmlns:a16="http://schemas.microsoft.com/office/drawing/2014/main" id="{115A2477-5F5C-5A43-834E-885ED74AE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3446463"/>
              <a:ext cx="23813" cy="20637"/>
            </a:xfrm>
            <a:custGeom>
              <a:avLst/>
              <a:gdLst>
                <a:gd name="T0" fmla="*/ 23447 w 65"/>
                <a:gd name="T1" fmla="*/ 16583 h 56"/>
                <a:gd name="T2" fmla="*/ 20516 w 65"/>
                <a:gd name="T3" fmla="*/ 20268 h 56"/>
                <a:gd name="T4" fmla="*/ 0 w 65"/>
                <a:gd name="T5" fmla="*/ 3685 h 56"/>
                <a:gd name="T6" fmla="*/ 4030 w 65"/>
                <a:gd name="T7" fmla="*/ 0 h 56"/>
                <a:gd name="T8" fmla="*/ 23447 w 65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6">
                  <a:moveTo>
                    <a:pt x="64" y="45"/>
                  </a:moveTo>
                  <a:lnTo>
                    <a:pt x="56" y="55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64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Freeform 503">
              <a:extLst>
                <a:ext uri="{FF2B5EF4-FFF2-40B4-BE49-F238E27FC236}">
                  <a16:creationId xmlns="" xmlns:a16="http://schemas.microsoft.com/office/drawing/2014/main" id="{C9E8388D-F5A4-5441-B826-B70AE715A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50" y="3265488"/>
              <a:ext cx="33338" cy="30162"/>
            </a:xfrm>
            <a:custGeom>
              <a:avLst/>
              <a:gdLst>
                <a:gd name="T0" fmla="*/ 29308 w 91"/>
                <a:gd name="T1" fmla="*/ 17080 h 83"/>
                <a:gd name="T2" fmla="*/ 20516 w 91"/>
                <a:gd name="T3" fmla="*/ 6541 h 83"/>
                <a:gd name="T4" fmla="*/ 16486 w 91"/>
                <a:gd name="T5" fmla="*/ 9448 h 83"/>
                <a:gd name="T6" fmla="*/ 24546 w 91"/>
                <a:gd name="T7" fmla="*/ 19260 h 83"/>
                <a:gd name="T8" fmla="*/ 20516 w 91"/>
                <a:gd name="T9" fmla="*/ 22167 h 83"/>
                <a:gd name="T10" fmla="*/ 12822 w 91"/>
                <a:gd name="T11" fmla="*/ 12356 h 83"/>
                <a:gd name="T12" fmla="*/ 6961 w 91"/>
                <a:gd name="T13" fmla="*/ 16353 h 83"/>
                <a:gd name="T14" fmla="*/ 16486 w 91"/>
                <a:gd name="T15" fmla="*/ 26891 h 83"/>
                <a:gd name="T16" fmla="*/ 12822 w 91"/>
                <a:gd name="T17" fmla="*/ 29799 h 83"/>
                <a:gd name="T18" fmla="*/ 0 w 91"/>
                <a:gd name="T19" fmla="*/ 14173 h 83"/>
                <a:gd name="T20" fmla="*/ 21615 w 91"/>
                <a:gd name="T21" fmla="*/ 0 h 83"/>
                <a:gd name="T22" fmla="*/ 32972 w 91"/>
                <a:gd name="T23" fmla="*/ 14173 h 83"/>
                <a:gd name="T24" fmla="*/ 29308 w 91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83">
                  <a:moveTo>
                    <a:pt x="80" y="47"/>
                  </a:moveTo>
                  <a:lnTo>
                    <a:pt x="56" y="18"/>
                  </a:lnTo>
                  <a:lnTo>
                    <a:pt x="45" y="26"/>
                  </a:lnTo>
                  <a:lnTo>
                    <a:pt x="67" y="53"/>
                  </a:lnTo>
                  <a:lnTo>
                    <a:pt x="56" y="61"/>
                  </a:lnTo>
                  <a:lnTo>
                    <a:pt x="35" y="34"/>
                  </a:lnTo>
                  <a:lnTo>
                    <a:pt x="19" y="45"/>
                  </a:lnTo>
                  <a:lnTo>
                    <a:pt x="45" y="74"/>
                  </a:lnTo>
                  <a:lnTo>
                    <a:pt x="35" y="82"/>
                  </a:lnTo>
                  <a:lnTo>
                    <a:pt x="0" y="39"/>
                  </a:lnTo>
                  <a:lnTo>
                    <a:pt x="59" y="0"/>
                  </a:lnTo>
                  <a:lnTo>
                    <a:pt x="90" y="39"/>
                  </a:lnTo>
                  <a:lnTo>
                    <a:pt x="80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Freeform 504">
              <a:extLst>
                <a:ext uri="{FF2B5EF4-FFF2-40B4-BE49-F238E27FC236}">
                  <a16:creationId xmlns="" xmlns:a16="http://schemas.microsoft.com/office/drawing/2014/main" id="{CC672191-B29D-9F4B-BD11-36EACC5A1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3465513"/>
              <a:ext cx="34925" cy="31750"/>
            </a:xfrm>
            <a:custGeom>
              <a:avLst/>
              <a:gdLst>
                <a:gd name="T0" fmla="*/ 27940 w 95"/>
                <a:gd name="T1" fmla="*/ 22225 h 90"/>
                <a:gd name="T2" fmla="*/ 9558 w 95"/>
                <a:gd name="T3" fmla="*/ 26106 h 90"/>
                <a:gd name="T4" fmla="*/ 6617 w 95"/>
                <a:gd name="T5" fmla="*/ 9172 h 90"/>
                <a:gd name="T6" fmla="*/ 24999 w 95"/>
                <a:gd name="T7" fmla="*/ 5644 h 90"/>
                <a:gd name="T8" fmla="*/ 27940 w 95"/>
                <a:gd name="T9" fmla="*/ 22225 h 90"/>
                <a:gd name="T10" fmla="*/ 22058 w 95"/>
                <a:gd name="T11" fmla="*/ 19403 h 90"/>
                <a:gd name="T12" fmla="*/ 21323 w 95"/>
                <a:gd name="T13" fmla="*/ 9172 h 90"/>
                <a:gd name="T14" fmla="*/ 10661 w 95"/>
                <a:gd name="T15" fmla="*/ 11994 h 90"/>
                <a:gd name="T16" fmla="*/ 11397 w 95"/>
                <a:gd name="T17" fmla="*/ 22225 h 90"/>
                <a:gd name="T18" fmla="*/ 22058 w 95"/>
                <a:gd name="T19" fmla="*/ 19403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" h="90">
                  <a:moveTo>
                    <a:pt x="76" y="63"/>
                  </a:moveTo>
                  <a:cubicBezTo>
                    <a:pt x="57" y="89"/>
                    <a:pt x="34" y="79"/>
                    <a:pt x="26" y="74"/>
                  </a:cubicBezTo>
                  <a:cubicBezTo>
                    <a:pt x="18" y="69"/>
                    <a:pt x="0" y="53"/>
                    <a:pt x="18" y="26"/>
                  </a:cubicBezTo>
                  <a:cubicBezTo>
                    <a:pt x="37" y="0"/>
                    <a:pt x="60" y="10"/>
                    <a:pt x="68" y="16"/>
                  </a:cubicBezTo>
                  <a:cubicBezTo>
                    <a:pt x="76" y="21"/>
                    <a:pt x="94" y="36"/>
                    <a:pt x="76" y="63"/>
                  </a:cubicBezTo>
                  <a:close/>
                  <a:moveTo>
                    <a:pt x="60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0" y="21"/>
                    <a:pt x="39" y="18"/>
                    <a:pt x="29" y="34"/>
                  </a:cubicBezTo>
                  <a:cubicBezTo>
                    <a:pt x="18" y="50"/>
                    <a:pt x="26" y="61"/>
                    <a:pt x="31" y="63"/>
                  </a:cubicBezTo>
                  <a:cubicBezTo>
                    <a:pt x="37" y="69"/>
                    <a:pt x="50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Freeform 505">
              <a:extLst>
                <a:ext uri="{FF2B5EF4-FFF2-40B4-BE49-F238E27FC236}">
                  <a16:creationId xmlns="" xmlns:a16="http://schemas.microsoft.com/office/drawing/2014/main" id="{EEB5617E-AE11-0745-9F9F-CE34A05A9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478213"/>
              <a:ext cx="23812" cy="28575"/>
            </a:xfrm>
            <a:custGeom>
              <a:avLst/>
              <a:gdLst>
                <a:gd name="T0" fmla="*/ 17859 w 64"/>
                <a:gd name="T1" fmla="*/ 5862 h 78"/>
                <a:gd name="T2" fmla="*/ 23440 w 64"/>
                <a:gd name="T3" fmla="*/ 7693 h 78"/>
                <a:gd name="T4" fmla="*/ 4837 w 64"/>
                <a:gd name="T5" fmla="*/ 28209 h 78"/>
                <a:gd name="T6" fmla="*/ 0 w 64"/>
                <a:gd name="T7" fmla="*/ 26011 h 78"/>
                <a:gd name="T8" fmla="*/ 1860 w 64"/>
                <a:gd name="T9" fmla="*/ 0 h 78"/>
                <a:gd name="T10" fmla="*/ 6697 w 64"/>
                <a:gd name="T11" fmla="*/ 1832 h 78"/>
                <a:gd name="T12" fmla="*/ 4837 w 64"/>
                <a:gd name="T13" fmla="*/ 21248 h 78"/>
                <a:gd name="T14" fmla="*/ 4837 w 64"/>
                <a:gd name="T15" fmla="*/ 21248 h 78"/>
                <a:gd name="T16" fmla="*/ 17859 w 64"/>
                <a:gd name="T17" fmla="*/ 5862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" h="78">
                  <a:moveTo>
                    <a:pt x="48" y="16"/>
                  </a:moveTo>
                  <a:lnTo>
                    <a:pt x="63" y="21"/>
                  </a:lnTo>
                  <a:lnTo>
                    <a:pt x="13" y="77"/>
                  </a:lnTo>
                  <a:lnTo>
                    <a:pt x="0" y="71"/>
                  </a:lnTo>
                  <a:lnTo>
                    <a:pt x="5" y="0"/>
                  </a:lnTo>
                  <a:lnTo>
                    <a:pt x="18" y="5"/>
                  </a:lnTo>
                  <a:lnTo>
                    <a:pt x="13" y="58"/>
                  </a:lnTo>
                  <a:lnTo>
                    <a:pt x="48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Freeform 506">
              <a:extLst>
                <a:ext uri="{FF2B5EF4-FFF2-40B4-BE49-F238E27FC236}">
                  <a16:creationId xmlns="" xmlns:a16="http://schemas.microsoft.com/office/drawing/2014/main" id="{769B1283-F746-DA4D-852E-842DF779D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348773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4296 h 69"/>
                <a:gd name="T4" fmla="*/ 639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6"/>
                  </a:lnTo>
                  <a:lnTo>
                    <a:pt x="19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Freeform 507">
              <a:extLst>
                <a:ext uri="{FF2B5EF4-FFF2-40B4-BE49-F238E27FC236}">
                  <a16:creationId xmlns="" xmlns:a16="http://schemas.microsoft.com/office/drawing/2014/main" id="{09E9B2C1-A295-8249-A7FD-7425937DE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75" y="3489325"/>
              <a:ext cx="26988" cy="26988"/>
            </a:xfrm>
            <a:custGeom>
              <a:avLst/>
              <a:gdLst>
                <a:gd name="T0" fmla="*/ 26638 w 77"/>
                <a:gd name="T1" fmla="*/ 24829 h 75"/>
                <a:gd name="T2" fmla="*/ 21380 w 77"/>
                <a:gd name="T3" fmla="*/ 24829 h 75"/>
                <a:gd name="T4" fmla="*/ 20329 w 77"/>
                <a:gd name="T5" fmla="*/ 4678 h 75"/>
                <a:gd name="T6" fmla="*/ 20329 w 77"/>
                <a:gd name="T7" fmla="*/ 4678 h 75"/>
                <a:gd name="T8" fmla="*/ 16473 w 77"/>
                <a:gd name="T9" fmla="*/ 25549 h 75"/>
                <a:gd name="T10" fmla="*/ 11917 w 77"/>
                <a:gd name="T11" fmla="*/ 25549 h 75"/>
                <a:gd name="T12" fmla="*/ 5608 w 77"/>
                <a:gd name="T13" fmla="*/ 5757 h 75"/>
                <a:gd name="T14" fmla="*/ 5608 w 77"/>
                <a:gd name="T15" fmla="*/ 5757 h 75"/>
                <a:gd name="T16" fmla="*/ 7360 w 77"/>
                <a:gd name="T17" fmla="*/ 25549 h 75"/>
                <a:gd name="T18" fmla="*/ 1752 w 77"/>
                <a:gd name="T19" fmla="*/ 26628 h 75"/>
                <a:gd name="T20" fmla="*/ 0 w 77"/>
                <a:gd name="T21" fmla="*/ 1799 h 75"/>
                <a:gd name="T22" fmla="*/ 8412 w 77"/>
                <a:gd name="T23" fmla="*/ 1799 h 75"/>
                <a:gd name="T24" fmla="*/ 13669 w 77"/>
                <a:gd name="T25" fmla="*/ 20151 h 75"/>
                <a:gd name="T26" fmla="*/ 13669 w 77"/>
                <a:gd name="T27" fmla="*/ 20151 h 75"/>
                <a:gd name="T28" fmla="*/ 17525 w 77"/>
                <a:gd name="T29" fmla="*/ 1080 h 75"/>
                <a:gd name="T30" fmla="*/ 24885 w 77"/>
                <a:gd name="T31" fmla="*/ 0 h 75"/>
                <a:gd name="T32" fmla="*/ 26638 w 77"/>
                <a:gd name="T33" fmla="*/ 248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" h="75">
                  <a:moveTo>
                    <a:pt x="76" y="69"/>
                  </a:moveTo>
                  <a:lnTo>
                    <a:pt x="61" y="69"/>
                  </a:lnTo>
                  <a:lnTo>
                    <a:pt x="58" y="13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16" y="16"/>
                  </a:lnTo>
                  <a:lnTo>
                    <a:pt x="21" y="71"/>
                  </a:lnTo>
                  <a:lnTo>
                    <a:pt x="5" y="74"/>
                  </a:lnTo>
                  <a:lnTo>
                    <a:pt x="0" y="5"/>
                  </a:lnTo>
                  <a:lnTo>
                    <a:pt x="24" y="5"/>
                  </a:lnTo>
                  <a:lnTo>
                    <a:pt x="39" y="56"/>
                  </a:lnTo>
                  <a:lnTo>
                    <a:pt x="50" y="3"/>
                  </a:lnTo>
                  <a:lnTo>
                    <a:pt x="71" y="0"/>
                  </a:lnTo>
                  <a:lnTo>
                    <a:pt x="76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Freeform 508">
              <a:extLst>
                <a:ext uri="{FF2B5EF4-FFF2-40B4-BE49-F238E27FC236}">
                  <a16:creationId xmlns="" xmlns:a16="http://schemas.microsoft.com/office/drawing/2014/main" id="{1403123A-A23E-AD45-8AA9-A1167852C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3484563"/>
              <a:ext cx="26987" cy="26987"/>
            </a:xfrm>
            <a:custGeom>
              <a:avLst/>
              <a:gdLst>
                <a:gd name="T0" fmla="*/ 24799 w 74"/>
                <a:gd name="T1" fmla="*/ 14033 h 75"/>
                <a:gd name="T2" fmla="*/ 16776 w 74"/>
                <a:gd name="T3" fmla="*/ 25548 h 75"/>
                <a:gd name="T4" fmla="*/ 8388 w 74"/>
                <a:gd name="T5" fmla="*/ 24828 h 75"/>
                <a:gd name="T6" fmla="*/ 4376 w 74"/>
                <a:gd name="T7" fmla="*/ 19071 h 75"/>
                <a:gd name="T8" fmla="*/ 0 w 74"/>
                <a:gd name="T9" fmla="*/ 3598 h 75"/>
                <a:gd name="T10" fmla="*/ 5470 w 74"/>
                <a:gd name="T11" fmla="*/ 2879 h 75"/>
                <a:gd name="T12" fmla="*/ 9117 w 74"/>
                <a:gd name="T13" fmla="*/ 17991 h 75"/>
                <a:gd name="T14" fmla="*/ 14952 w 74"/>
                <a:gd name="T15" fmla="*/ 21949 h 75"/>
                <a:gd name="T16" fmla="*/ 18964 w 74"/>
                <a:gd name="T17" fmla="*/ 16192 h 75"/>
                <a:gd name="T18" fmla="*/ 14952 w 74"/>
                <a:gd name="T19" fmla="*/ 720 h 75"/>
                <a:gd name="T20" fmla="*/ 20787 w 74"/>
                <a:gd name="T21" fmla="*/ 0 h 75"/>
                <a:gd name="T22" fmla="*/ 24799 w 74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" h="75">
                  <a:moveTo>
                    <a:pt x="68" y="39"/>
                  </a:moveTo>
                  <a:cubicBezTo>
                    <a:pt x="73" y="58"/>
                    <a:pt x="62" y="66"/>
                    <a:pt x="46" y="71"/>
                  </a:cubicBezTo>
                  <a:cubicBezTo>
                    <a:pt x="41" y="74"/>
                    <a:pt x="30" y="74"/>
                    <a:pt x="23" y="69"/>
                  </a:cubicBezTo>
                  <a:cubicBezTo>
                    <a:pt x="17" y="66"/>
                    <a:pt x="15" y="61"/>
                    <a:pt x="12" y="53"/>
                  </a:cubicBezTo>
                  <a:lnTo>
                    <a:pt x="0" y="10"/>
                  </a:lnTo>
                  <a:lnTo>
                    <a:pt x="15" y="8"/>
                  </a:lnTo>
                  <a:lnTo>
                    <a:pt x="25" y="50"/>
                  </a:lnTo>
                  <a:cubicBezTo>
                    <a:pt x="28" y="58"/>
                    <a:pt x="33" y="61"/>
                    <a:pt x="41" y="61"/>
                  </a:cubicBezTo>
                  <a:cubicBezTo>
                    <a:pt x="52" y="58"/>
                    <a:pt x="54" y="53"/>
                    <a:pt x="52" y="45"/>
                  </a:cubicBezTo>
                  <a:lnTo>
                    <a:pt x="41" y="2"/>
                  </a:lnTo>
                  <a:lnTo>
                    <a:pt x="57" y="0"/>
                  </a:lnTo>
                  <a:lnTo>
                    <a:pt x="68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Freeform 509">
              <a:extLst>
                <a:ext uri="{FF2B5EF4-FFF2-40B4-BE49-F238E27FC236}">
                  <a16:creationId xmlns="" xmlns:a16="http://schemas.microsoft.com/office/drawing/2014/main" id="{84ECB002-9AC3-D44E-AAC2-9C6DAA935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963" y="3270250"/>
              <a:ext cx="23812" cy="26988"/>
            </a:xfrm>
            <a:custGeom>
              <a:avLst/>
              <a:gdLst>
                <a:gd name="T0" fmla="*/ 23457 w 67"/>
                <a:gd name="T1" fmla="*/ 23133 h 77"/>
                <a:gd name="T2" fmla="*/ 20613 w 67"/>
                <a:gd name="T3" fmla="*/ 26638 h 77"/>
                <a:gd name="T4" fmla="*/ 0 w 67"/>
                <a:gd name="T5" fmla="*/ 13669 h 77"/>
                <a:gd name="T6" fmla="*/ 6397 w 67"/>
                <a:gd name="T7" fmla="*/ 4556 h 77"/>
                <a:gd name="T8" fmla="*/ 17770 w 67"/>
                <a:gd name="T9" fmla="*/ 2453 h 77"/>
                <a:gd name="T10" fmla="*/ 19547 w 67"/>
                <a:gd name="T11" fmla="*/ 12968 h 77"/>
                <a:gd name="T12" fmla="*/ 15993 w 67"/>
                <a:gd name="T13" fmla="*/ 17525 h 77"/>
                <a:gd name="T14" fmla="*/ 23457 w 67"/>
                <a:gd name="T15" fmla="*/ 23133 h 77"/>
                <a:gd name="T16" fmla="*/ 14927 w 67"/>
                <a:gd name="T17" fmla="*/ 11917 h 77"/>
                <a:gd name="T18" fmla="*/ 13861 w 67"/>
                <a:gd name="T19" fmla="*/ 6309 h 77"/>
                <a:gd name="T20" fmla="*/ 8530 w 67"/>
                <a:gd name="T21" fmla="*/ 8061 h 77"/>
                <a:gd name="T22" fmla="*/ 5686 w 67"/>
                <a:gd name="T23" fmla="*/ 11917 h 77"/>
                <a:gd name="T24" fmla="*/ 12084 w 67"/>
                <a:gd name="T25" fmla="*/ 15772 h 77"/>
                <a:gd name="T26" fmla="*/ 14927 w 67"/>
                <a:gd name="T27" fmla="*/ 11917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8" y="76"/>
                  </a:lnTo>
                  <a:lnTo>
                    <a:pt x="0" y="39"/>
                  </a:lnTo>
                  <a:lnTo>
                    <a:pt x="18" y="13"/>
                  </a:lnTo>
                  <a:cubicBezTo>
                    <a:pt x="26" y="2"/>
                    <a:pt x="39" y="0"/>
                    <a:pt x="50" y="7"/>
                  </a:cubicBezTo>
                  <a:cubicBezTo>
                    <a:pt x="55" y="10"/>
                    <a:pt x="66" y="23"/>
                    <a:pt x="55" y="37"/>
                  </a:cubicBezTo>
                  <a:lnTo>
                    <a:pt x="45" y="50"/>
                  </a:lnTo>
                  <a:lnTo>
                    <a:pt x="66" y="66"/>
                  </a:lnTo>
                  <a:close/>
                  <a:moveTo>
                    <a:pt x="42" y="34"/>
                  </a:moveTo>
                  <a:cubicBezTo>
                    <a:pt x="47" y="26"/>
                    <a:pt x="42" y="21"/>
                    <a:pt x="39" y="18"/>
                  </a:cubicBezTo>
                  <a:cubicBezTo>
                    <a:pt x="34" y="15"/>
                    <a:pt x="29" y="15"/>
                    <a:pt x="24" y="23"/>
                  </a:cubicBezTo>
                  <a:lnTo>
                    <a:pt x="16" y="34"/>
                  </a:lnTo>
                  <a:lnTo>
                    <a:pt x="34" y="45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Freeform 510">
              <a:extLst>
                <a:ext uri="{FF2B5EF4-FFF2-40B4-BE49-F238E27FC236}">
                  <a16:creationId xmlns="" xmlns:a16="http://schemas.microsoft.com/office/drawing/2014/main" id="{5D6FC7D5-0EB7-3D45-B321-4861C5C41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3455988"/>
              <a:ext cx="9525" cy="6350"/>
            </a:xfrm>
            <a:custGeom>
              <a:avLst/>
              <a:gdLst>
                <a:gd name="T0" fmla="*/ 2286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2286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6" y="18"/>
                  </a:moveTo>
                  <a:lnTo>
                    <a:pt x="0" y="18"/>
                  </a:lnTo>
                  <a:cubicBezTo>
                    <a:pt x="3" y="13"/>
                    <a:pt x="11" y="0"/>
                    <a:pt x="19" y="5"/>
                  </a:cubicBezTo>
                  <a:cubicBezTo>
                    <a:pt x="24" y="16"/>
                    <a:pt x="11" y="13"/>
                    <a:pt x="6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Freeform 511">
              <a:extLst>
                <a:ext uri="{FF2B5EF4-FFF2-40B4-BE49-F238E27FC236}">
                  <a16:creationId xmlns="" xmlns:a16="http://schemas.microsoft.com/office/drawing/2014/main" id="{E0D8EE37-7A90-A340-A14E-816C0ABF3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138" y="3382963"/>
              <a:ext cx="7937" cy="4762"/>
            </a:xfrm>
            <a:custGeom>
              <a:avLst/>
              <a:gdLst>
                <a:gd name="T0" fmla="*/ 7540 w 20"/>
                <a:gd name="T1" fmla="*/ 4365 h 12"/>
                <a:gd name="T2" fmla="*/ 0 w 20"/>
                <a:gd name="T3" fmla="*/ 4365 h 12"/>
                <a:gd name="T4" fmla="*/ 7540 w 20"/>
                <a:gd name="T5" fmla="*/ 2381 h 12"/>
                <a:gd name="T6" fmla="*/ 7540 w 20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12">
                  <a:moveTo>
                    <a:pt x="19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9" y="6"/>
                  </a:cubicBezTo>
                  <a:lnTo>
                    <a:pt x="19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Freeform 512">
              <a:extLst>
                <a:ext uri="{FF2B5EF4-FFF2-40B4-BE49-F238E27FC236}">
                  <a16:creationId xmlns="" xmlns:a16="http://schemas.microsoft.com/office/drawing/2014/main" id="{70CCF422-214D-DD4C-950A-BF00C4706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3336925"/>
              <a:ext cx="15875" cy="6350"/>
            </a:xfrm>
            <a:custGeom>
              <a:avLst/>
              <a:gdLst>
                <a:gd name="T0" fmla="*/ 0 w 46"/>
                <a:gd name="T1" fmla="*/ 5976 h 17"/>
                <a:gd name="T2" fmla="*/ 3451 w 46"/>
                <a:gd name="T3" fmla="*/ 2241 h 17"/>
                <a:gd name="T4" fmla="*/ 11734 w 46"/>
                <a:gd name="T5" fmla="*/ 1121 h 17"/>
                <a:gd name="T6" fmla="*/ 15530 w 46"/>
                <a:gd name="T7" fmla="*/ 0 h 17"/>
                <a:gd name="T8" fmla="*/ 13804 w 46"/>
                <a:gd name="T9" fmla="*/ 4109 h 17"/>
                <a:gd name="T10" fmla="*/ 8973 w 46"/>
                <a:gd name="T11" fmla="*/ 5976 h 17"/>
                <a:gd name="T12" fmla="*/ 10008 w 46"/>
                <a:gd name="T13" fmla="*/ 4109 h 17"/>
                <a:gd name="T14" fmla="*/ 4486 w 46"/>
                <a:gd name="T15" fmla="*/ 4109 h 17"/>
                <a:gd name="T16" fmla="*/ 1726 w 46"/>
                <a:gd name="T17" fmla="*/ 5976 h 17"/>
                <a:gd name="T18" fmla="*/ 0 w 46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7">
                  <a:moveTo>
                    <a:pt x="0" y="16"/>
                  </a:moveTo>
                  <a:lnTo>
                    <a:pt x="10" y="6"/>
                  </a:lnTo>
                  <a:lnTo>
                    <a:pt x="34" y="3"/>
                  </a:lnTo>
                  <a:lnTo>
                    <a:pt x="45" y="0"/>
                  </a:lnTo>
                  <a:lnTo>
                    <a:pt x="40" y="11"/>
                  </a:lnTo>
                  <a:lnTo>
                    <a:pt x="26" y="16"/>
                  </a:lnTo>
                  <a:lnTo>
                    <a:pt x="29" y="11"/>
                  </a:lnTo>
                  <a:lnTo>
                    <a:pt x="13" y="11"/>
                  </a:lnTo>
                  <a:lnTo>
                    <a:pt x="5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Freeform 513">
              <a:extLst>
                <a:ext uri="{FF2B5EF4-FFF2-40B4-BE49-F238E27FC236}">
                  <a16:creationId xmlns="" xmlns:a16="http://schemas.microsoft.com/office/drawing/2014/main" id="{EE143318-CB9A-CF4D-B2E6-3EF87E1B3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063" y="3336925"/>
              <a:ext cx="11112" cy="6350"/>
            </a:xfrm>
            <a:custGeom>
              <a:avLst/>
              <a:gdLst>
                <a:gd name="T0" fmla="*/ 4514 w 32"/>
                <a:gd name="T1" fmla="*/ 1121 h 17"/>
                <a:gd name="T2" fmla="*/ 7292 w 32"/>
                <a:gd name="T3" fmla="*/ 0 h 17"/>
                <a:gd name="T4" fmla="*/ 10765 w 32"/>
                <a:gd name="T5" fmla="*/ 2241 h 17"/>
                <a:gd name="T6" fmla="*/ 8681 w 32"/>
                <a:gd name="T7" fmla="*/ 4109 h 17"/>
                <a:gd name="T8" fmla="*/ 5556 w 32"/>
                <a:gd name="T9" fmla="*/ 4856 h 17"/>
                <a:gd name="T10" fmla="*/ 4514 w 32"/>
                <a:gd name="T11" fmla="*/ 5976 h 17"/>
                <a:gd name="T12" fmla="*/ 2778 w 32"/>
                <a:gd name="T13" fmla="*/ 4856 h 17"/>
                <a:gd name="T14" fmla="*/ 0 w 32"/>
                <a:gd name="T15" fmla="*/ 5976 h 17"/>
                <a:gd name="T16" fmla="*/ 0 w 32"/>
                <a:gd name="T17" fmla="*/ 4109 h 17"/>
                <a:gd name="T18" fmla="*/ 1736 w 32"/>
                <a:gd name="T19" fmla="*/ 4109 h 17"/>
                <a:gd name="T20" fmla="*/ 695 w 32"/>
                <a:gd name="T21" fmla="*/ 2241 h 17"/>
                <a:gd name="T22" fmla="*/ 1736 w 32"/>
                <a:gd name="T23" fmla="*/ 1121 h 17"/>
                <a:gd name="T24" fmla="*/ 4514 w 32"/>
                <a:gd name="T25" fmla="*/ 1121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2" h="17">
                  <a:moveTo>
                    <a:pt x="13" y="3"/>
                  </a:moveTo>
                  <a:lnTo>
                    <a:pt x="21" y="0"/>
                  </a:lnTo>
                  <a:lnTo>
                    <a:pt x="31" y="6"/>
                  </a:lnTo>
                  <a:lnTo>
                    <a:pt x="25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6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Freeform 514">
              <a:extLst>
                <a:ext uri="{FF2B5EF4-FFF2-40B4-BE49-F238E27FC236}">
                  <a16:creationId xmlns="" xmlns:a16="http://schemas.microsoft.com/office/drawing/2014/main" id="{C935FDB8-3A91-6842-948E-FE03FA125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0100"/>
              <a:ext cx="6350" cy="3175"/>
            </a:xfrm>
            <a:custGeom>
              <a:avLst/>
              <a:gdLst>
                <a:gd name="T0" fmla="*/ 0 w 17"/>
                <a:gd name="T1" fmla="*/ 1058 h 9"/>
                <a:gd name="T2" fmla="*/ 186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0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0" y="3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Freeform 515">
              <a:extLst>
                <a:ext uri="{FF2B5EF4-FFF2-40B4-BE49-F238E27FC236}">
                  <a16:creationId xmlns="" xmlns:a16="http://schemas.microsoft.com/office/drawing/2014/main" id="{449EF1E0-FEED-434F-A723-D077C6E84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363" y="3343275"/>
              <a:ext cx="4762" cy="3175"/>
            </a:xfrm>
            <a:custGeom>
              <a:avLst/>
              <a:gdLst>
                <a:gd name="T0" fmla="*/ 952 w 15"/>
                <a:gd name="T1" fmla="*/ 0 h 7"/>
                <a:gd name="T2" fmla="*/ 4445 w 15"/>
                <a:gd name="T3" fmla="*/ 0 h 7"/>
                <a:gd name="T4" fmla="*/ 3492 w 15"/>
                <a:gd name="T5" fmla="*/ 2721 h 7"/>
                <a:gd name="T6" fmla="*/ 0 w 15"/>
                <a:gd name="T7" fmla="*/ 2721 h 7"/>
                <a:gd name="T8" fmla="*/ 952 w 15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3" y="0"/>
                  </a:moveTo>
                  <a:lnTo>
                    <a:pt x="14" y="0"/>
                  </a:lnTo>
                  <a:lnTo>
                    <a:pt x="11" y="6"/>
                  </a:lnTo>
                  <a:lnTo>
                    <a:pt x="0" y="6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Freeform 516">
              <a:extLst>
                <a:ext uri="{FF2B5EF4-FFF2-40B4-BE49-F238E27FC236}">
                  <a16:creationId xmlns="" xmlns:a16="http://schemas.microsoft.com/office/drawing/2014/main" id="{684D292D-DC1E-404D-BFED-CFE51251A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3341688"/>
              <a:ext cx="4762" cy="1587"/>
            </a:xfrm>
            <a:custGeom>
              <a:avLst/>
              <a:gdLst>
                <a:gd name="T0" fmla="*/ 0 w 12"/>
                <a:gd name="T1" fmla="*/ 1323 h 6"/>
                <a:gd name="T2" fmla="*/ 3175 w 12"/>
                <a:gd name="T3" fmla="*/ 0 h 6"/>
                <a:gd name="T4" fmla="*/ 4365 w 12"/>
                <a:gd name="T5" fmla="*/ 794 h 6"/>
                <a:gd name="T6" fmla="*/ 2381 w 12"/>
                <a:gd name="T7" fmla="*/ 1323 h 6"/>
                <a:gd name="T8" fmla="*/ 0 w 12"/>
                <a:gd name="T9" fmla="*/ 132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lnTo>
                    <a:pt x="8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Freeform 517">
              <a:extLst>
                <a:ext uri="{FF2B5EF4-FFF2-40B4-BE49-F238E27FC236}">
                  <a16:creationId xmlns="" xmlns:a16="http://schemas.microsoft.com/office/drawing/2014/main" id="{3B3F99DD-BDA1-684C-8DF2-4BF4212A7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34486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706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2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Freeform 518">
              <a:extLst>
                <a:ext uri="{FF2B5EF4-FFF2-40B4-BE49-F238E27FC236}">
                  <a16:creationId xmlns="" xmlns:a16="http://schemas.microsoft.com/office/drawing/2014/main" id="{43071186-47A4-4A48-B7BE-B80C82EDD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3344863"/>
              <a:ext cx="3175" cy="4762"/>
            </a:xfrm>
            <a:custGeom>
              <a:avLst/>
              <a:gdLst>
                <a:gd name="T0" fmla="*/ 1764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1764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5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" name="Freeform 519">
              <a:extLst>
                <a:ext uri="{FF2B5EF4-FFF2-40B4-BE49-F238E27FC236}">
                  <a16:creationId xmlns="" xmlns:a16="http://schemas.microsoft.com/office/drawing/2014/main" id="{52292B6E-C2ED-0B4E-9A1B-F03F18318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3346450"/>
              <a:ext cx="3175" cy="6350"/>
            </a:xfrm>
            <a:custGeom>
              <a:avLst/>
              <a:gdLst>
                <a:gd name="T0" fmla="*/ 1361 w 7"/>
                <a:gd name="T1" fmla="*/ 0 h 17"/>
                <a:gd name="T2" fmla="*/ 2721 w 7"/>
                <a:gd name="T3" fmla="*/ 0 h 17"/>
                <a:gd name="T4" fmla="*/ 2721 w 7"/>
                <a:gd name="T5" fmla="*/ 5976 h 17"/>
                <a:gd name="T6" fmla="*/ 0 w 7"/>
                <a:gd name="T7" fmla="*/ 1121 h 17"/>
                <a:gd name="T8" fmla="*/ 1361 w 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7">
                  <a:moveTo>
                    <a:pt x="3" y="0"/>
                  </a:moveTo>
                  <a:lnTo>
                    <a:pt x="6" y="0"/>
                  </a:lnTo>
                  <a:lnTo>
                    <a:pt x="6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2" name="Freeform 520">
              <a:extLst>
                <a:ext uri="{FF2B5EF4-FFF2-40B4-BE49-F238E27FC236}">
                  <a16:creationId xmlns="" xmlns:a16="http://schemas.microsoft.com/office/drawing/2014/main" id="{44900A59-B34D-5244-B317-0C865FDB6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3257550"/>
              <a:ext cx="174625" cy="211138"/>
            </a:xfrm>
            <a:custGeom>
              <a:avLst/>
              <a:gdLst>
                <a:gd name="T0" fmla="*/ 74225 w 487"/>
                <a:gd name="T1" fmla="*/ 5036 h 587"/>
                <a:gd name="T2" fmla="*/ 76017 w 487"/>
                <a:gd name="T3" fmla="*/ 12589 h 587"/>
                <a:gd name="T4" fmla="*/ 81755 w 487"/>
                <a:gd name="T5" fmla="*/ 24819 h 587"/>
                <a:gd name="T6" fmla="*/ 77810 w 487"/>
                <a:gd name="T7" fmla="*/ 21941 h 587"/>
                <a:gd name="T8" fmla="*/ 79603 w 487"/>
                <a:gd name="T9" fmla="*/ 24099 h 587"/>
                <a:gd name="T10" fmla="*/ 74942 w 487"/>
                <a:gd name="T11" fmla="*/ 30574 h 587"/>
                <a:gd name="T12" fmla="*/ 79603 w 487"/>
                <a:gd name="T13" fmla="*/ 33451 h 587"/>
                <a:gd name="T14" fmla="*/ 87492 w 487"/>
                <a:gd name="T15" fmla="*/ 31653 h 587"/>
                <a:gd name="T16" fmla="*/ 89285 w 487"/>
                <a:gd name="T17" fmla="*/ 19064 h 587"/>
                <a:gd name="T18" fmla="*/ 89285 w 487"/>
                <a:gd name="T19" fmla="*/ 19064 h 587"/>
                <a:gd name="T20" fmla="*/ 88209 w 487"/>
                <a:gd name="T21" fmla="*/ 14388 h 587"/>
                <a:gd name="T22" fmla="*/ 87850 w 487"/>
                <a:gd name="T23" fmla="*/ 21941 h 587"/>
                <a:gd name="T24" fmla="*/ 114743 w 487"/>
                <a:gd name="T25" fmla="*/ 101073 h 587"/>
                <a:gd name="T26" fmla="*/ 125142 w 487"/>
                <a:gd name="T27" fmla="*/ 105749 h 587"/>
                <a:gd name="T28" fmla="*/ 130521 w 487"/>
                <a:gd name="T29" fmla="*/ 105749 h 587"/>
                <a:gd name="T30" fmla="*/ 144863 w 487"/>
                <a:gd name="T31" fmla="*/ 121216 h 587"/>
                <a:gd name="T32" fmla="*/ 153469 w 487"/>
                <a:gd name="T33" fmla="*/ 156465 h 587"/>
                <a:gd name="T34" fmla="*/ 124066 w 487"/>
                <a:gd name="T35" fmla="*/ 179126 h 587"/>
                <a:gd name="T36" fmla="*/ 96815 w 487"/>
                <a:gd name="T37" fmla="*/ 205743 h 587"/>
                <a:gd name="T38" fmla="*/ 88209 w 487"/>
                <a:gd name="T39" fmla="*/ 201067 h 587"/>
                <a:gd name="T40" fmla="*/ 95022 w 487"/>
                <a:gd name="T41" fmla="*/ 124093 h 587"/>
                <a:gd name="T42" fmla="*/ 98608 w 487"/>
                <a:gd name="T43" fmla="*/ 108626 h 587"/>
                <a:gd name="T44" fmla="*/ 87492 w 487"/>
                <a:gd name="T45" fmla="*/ 105749 h 587"/>
                <a:gd name="T46" fmla="*/ 60599 w 487"/>
                <a:gd name="T47" fmla="*/ 93519 h 587"/>
                <a:gd name="T48" fmla="*/ 49483 w 487"/>
                <a:gd name="T49" fmla="*/ 85966 h 587"/>
                <a:gd name="T50" fmla="*/ 38009 w 487"/>
                <a:gd name="T51" fmla="*/ 53594 h 587"/>
                <a:gd name="T52" fmla="*/ 0 w 487"/>
                <a:gd name="T53" fmla="*/ 47839 h 587"/>
                <a:gd name="T54" fmla="*/ 8606 w 487"/>
                <a:gd name="T55" fmla="*/ 37408 h 587"/>
                <a:gd name="T56" fmla="*/ 8606 w 487"/>
                <a:gd name="T57" fmla="*/ 33451 h 587"/>
                <a:gd name="T58" fmla="*/ 8606 w 487"/>
                <a:gd name="T59" fmla="*/ 28775 h 587"/>
                <a:gd name="T60" fmla="*/ 58089 w 487"/>
                <a:gd name="T61" fmla="*/ 15467 h 587"/>
                <a:gd name="T62" fmla="*/ 61675 w 487"/>
                <a:gd name="T63" fmla="*/ 7913 h 587"/>
                <a:gd name="T64" fmla="*/ 76735 w 487"/>
                <a:gd name="T65" fmla="*/ 1079 h 587"/>
                <a:gd name="T66" fmla="*/ 81755 w 487"/>
                <a:gd name="T67" fmla="*/ 3957 h 587"/>
                <a:gd name="T68" fmla="*/ 85340 w 487"/>
                <a:gd name="T69" fmla="*/ 3957 h 587"/>
                <a:gd name="T70" fmla="*/ 107213 w 487"/>
                <a:gd name="T71" fmla="*/ 20143 h 587"/>
                <a:gd name="T72" fmla="*/ 109365 w 487"/>
                <a:gd name="T73" fmla="*/ 28775 h 587"/>
                <a:gd name="T74" fmla="*/ 126935 w 487"/>
                <a:gd name="T75" fmla="*/ 43163 h 587"/>
                <a:gd name="T76" fmla="*/ 99683 w 487"/>
                <a:gd name="T77" fmla="*/ 80211 h 587"/>
                <a:gd name="T78" fmla="*/ 93946 w 487"/>
                <a:gd name="T79" fmla="*/ 75535 h 587"/>
                <a:gd name="T80" fmla="*/ 77810 w 487"/>
                <a:gd name="T81" fmla="*/ 91721 h 587"/>
                <a:gd name="T82" fmla="*/ 86416 w 487"/>
                <a:gd name="T83" fmla="*/ 84887 h 587"/>
                <a:gd name="T84" fmla="*/ 95739 w 487"/>
                <a:gd name="T85" fmla="*/ 98195 h 587"/>
                <a:gd name="T86" fmla="*/ 97890 w 487"/>
                <a:gd name="T87" fmla="*/ 105749 h 587"/>
                <a:gd name="T88" fmla="*/ 103628 w 487"/>
                <a:gd name="T89" fmla="*/ 105749 h 587"/>
                <a:gd name="T90" fmla="*/ 104345 w 487"/>
                <a:gd name="T91" fmla="*/ 105749 h 5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" h="587">
                  <a:moveTo>
                    <a:pt x="212" y="35"/>
                  </a:moveTo>
                  <a:cubicBezTo>
                    <a:pt x="214" y="32"/>
                    <a:pt x="212" y="16"/>
                    <a:pt x="207" y="14"/>
                  </a:cubicBezTo>
                  <a:cubicBezTo>
                    <a:pt x="201" y="24"/>
                    <a:pt x="220" y="27"/>
                    <a:pt x="207" y="35"/>
                  </a:cubicBezTo>
                  <a:lnTo>
                    <a:pt x="212" y="35"/>
                  </a:lnTo>
                  <a:close/>
                  <a:moveTo>
                    <a:pt x="244" y="66"/>
                  </a:moveTo>
                  <a:cubicBezTo>
                    <a:pt x="241" y="68"/>
                    <a:pt x="237" y="69"/>
                    <a:pt x="228" y="69"/>
                  </a:cubicBezTo>
                  <a:cubicBezTo>
                    <a:pt x="225" y="67"/>
                    <a:pt x="222" y="64"/>
                    <a:pt x="222" y="61"/>
                  </a:cubicBezTo>
                  <a:lnTo>
                    <a:pt x="217" y="61"/>
                  </a:lnTo>
                  <a:lnTo>
                    <a:pt x="217" y="67"/>
                  </a:lnTo>
                  <a:lnTo>
                    <a:pt x="222" y="67"/>
                  </a:lnTo>
                  <a:cubicBezTo>
                    <a:pt x="220" y="69"/>
                    <a:pt x="217" y="72"/>
                    <a:pt x="214" y="72"/>
                  </a:cubicBezTo>
                  <a:cubicBezTo>
                    <a:pt x="214" y="77"/>
                    <a:pt x="214" y="83"/>
                    <a:pt x="209" y="85"/>
                  </a:cubicBezTo>
                  <a:lnTo>
                    <a:pt x="217" y="85"/>
                  </a:lnTo>
                  <a:cubicBezTo>
                    <a:pt x="220" y="88"/>
                    <a:pt x="222" y="90"/>
                    <a:pt x="222" y="93"/>
                  </a:cubicBezTo>
                  <a:cubicBezTo>
                    <a:pt x="227" y="95"/>
                    <a:pt x="235" y="92"/>
                    <a:pt x="239" y="95"/>
                  </a:cubicBezTo>
                  <a:cubicBezTo>
                    <a:pt x="238" y="92"/>
                    <a:pt x="242" y="90"/>
                    <a:pt x="244" y="88"/>
                  </a:cubicBezTo>
                  <a:cubicBezTo>
                    <a:pt x="244" y="83"/>
                    <a:pt x="243" y="74"/>
                    <a:pt x="244" y="66"/>
                  </a:cubicBezTo>
                  <a:close/>
                  <a:moveTo>
                    <a:pt x="249" y="53"/>
                  </a:moveTo>
                  <a:lnTo>
                    <a:pt x="254" y="48"/>
                  </a:lnTo>
                  <a:cubicBezTo>
                    <a:pt x="252" y="48"/>
                    <a:pt x="252" y="51"/>
                    <a:pt x="249" y="53"/>
                  </a:cubicBezTo>
                  <a:lnTo>
                    <a:pt x="241" y="45"/>
                  </a:lnTo>
                  <a:lnTo>
                    <a:pt x="246" y="40"/>
                  </a:lnTo>
                  <a:cubicBezTo>
                    <a:pt x="241" y="43"/>
                    <a:pt x="238" y="35"/>
                    <a:pt x="233" y="32"/>
                  </a:cubicBezTo>
                  <a:cubicBezTo>
                    <a:pt x="230" y="42"/>
                    <a:pt x="243" y="53"/>
                    <a:pt x="245" y="61"/>
                  </a:cubicBezTo>
                  <a:cubicBezTo>
                    <a:pt x="246" y="58"/>
                    <a:pt x="247" y="56"/>
                    <a:pt x="249" y="53"/>
                  </a:cubicBezTo>
                  <a:close/>
                  <a:moveTo>
                    <a:pt x="320" y="281"/>
                  </a:moveTo>
                  <a:cubicBezTo>
                    <a:pt x="318" y="286"/>
                    <a:pt x="323" y="286"/>
                    <a:pt x="326" y="289"/>
                  </a:cubicBezTo>
                  <a:cubicBezTo>
                    <a:pt x="335" y="278"/>
                    <a:pt x="341" y="286"/>
                    <a:pt x="349" y="294"/>
                  </a:cubicBezTo>
                  <a:cubicBezTo>
                    <a:pt x="351" y="297"/>
                    <a:pt x="356" y="300"/>
                    <a:pt x="362" y="300"/>
                  </a:cubicBezTo>
                  <a:cubicBezTo>
                    <a:pt x="362" y="297"/>
                    <a:pt x="362" y="297"/>
                    <a:pt x="364" y="294"/>
                  </a:cubicBezTo>
                  <a:lnTo>
                    <a:pt x="370" y="294"/>
                  </a:lnTo>
                  <a:cubicBezTo>
                    <a:pt x="378" y="310"/>
                    <a:pt x="401" y="321"/>
                    <a:pt x="404" y="337"/>
                  </a:cubicBezTo>
                  <a:cubicBezTo>
                    <a:pt x="420" y="345"/>
                    <a:pt x="441" y="337"/>
                    <a:pt x="454" y="353"/>
                  </a:cubicBezTo>
                  <a:cubicBezTo>
                    <a:pt x="486" y="387"/>
                    <a:pt x="415" y="400"/>
                    <a:pt x="428" y="435"/>
                  </a:cubicBezTo>
                  <a:cubicBezTo>
                    <a:pt x="423" y="459"/>
                    <a:pt x="404" y="461"/>
                    <a:pt x="383" y="464"/>
                  </a:cubicBezTo>
                  <a:cubicBezTo>
                    <a:pt x="375" y="482"/>
                    <a:pt x="362" y="488"/>
                    <a:pt x="346" y="498"/>
                  </a:cubicBezTo>
                  <a:cubicBezTo>
                    <a:pt x="323" y="498"/>
                    <a:pt x="320" y="514"/>
                    <a:pt x="302" y="519"/>
                  </a:cubicBezTo>
                  <a:cubicBezTo>
                    <a:pt x="294" y="541"/>
                    <a:pt x="275" y="549"/>
                    <a:pt x="270" y="572"/>
                  </a:cubicBezTo>
                  <a:cubicBezTo>
                    <a:pt x="273" y="580"/>
                    <a:pt x="286" y="575"/>
                    <a:pt x="283" y="586"/>
                  </a:cubicBezTo>
                  <a:cubicBezTo>
                    <a:pt x="267" y="586"/>
                    <a:pt x="246" y="578"/>
                    <a:pt x="246" y="559"/>
                  </a:cubicBezTo>
                  <a:cubicBezTo>
                    <a:pt x="252" y="512"/>
                    <a:pt x="289" y="474"/>
                    <a:pt x="291" y="427"/>
                  </a:cubicBezTo>
                  <a:cubicBezTo>
                    <a:pt x="267" y="408"/>
                    <a:pt x="262" y="376"/>
                    <a:pt x="265" y="345"/>
                  </a:cubicBezTo>
                  <a:cubicBezTo>
                    <a:pt x="281" y="337"/>
                    <a:pt x="278" y="321"/>
                    <a:pt x="283" y="310"/>
                  </a:cubicBezTo>
                  <a:lnTo>
                    <a:pt x="275" y="302"/>
                  </a:lnTo>
                  <a:cubicBezTo>
                    <a:pt x="267" y="316"/>
                    <a:pt x="260" y="297"/>
                    <a:pt x="249" y="302"/>
                  </a:cubicBezTo>
                  <a:cubicBezTo>
                    <a:pt x="249" y="300"/>
                    <a:pt x="246" y="297"/>
                    <a:pt x="244" y="294"/>
                  </a:cubicBezTo>
                  <a:cubicBezTo>
                    <a:pt x="238" y="289"/>
                    <a:pt x="230" y="284"/>
                    <a:pt x="225" y="276"/>
                  </a:cubicBezTo>
                  <a:cubicBezTo>
                    <a:pt x="207" y="271"/>
                    <a:pt x="188" y="271"/>
                    <a:pt x="169" y="260"/>
                  </a:cubicBezTo>
                  <a:cubicBezTo>
                    <a:pt x="148" y="257"/>
                    <a:pt x="162" y="236"/>
                    <a:pt x="143" y="231"/>
                  </a:cubicBezTo>
                  <a:cubicBezTo>
                    <a:pt x="140" y="233"/>
                    <a:pt x="138" y="236"/>
                    <a:pt x="138" y="239"/>
                  </a:cubicBezTo>
                  <a:cubicBezTo>
                    <a:pt x="109" y="231"/>
                    <a:pt x="119" y="199"/>
                    <a:pt x="106" y="183"/>
                  </a:cubicBezTo>
                  <a:cubicBezTo>
                    <a:pt x="109" y="170"/>
                    <a:pt x="109" y="159"/>
                    <a:pt x="106" y="149"/>
                  </a:cubicBezTo>
                  <a:cubicBezTo>
                    <a:pt x="103" y="141"/>
                    <a:pt x="101" y="135"/>
                    <a:pt x="95" y="128"/>
                  </a:cubicBezTo>
                  <a:cubicBezTo>
                    <a:pt x="66" y="96"/>
                    <a:pt x="34" y="149"/>
                    <a:pt x="0" y="133"/>
                  </a:cubicBezTo>
                  <a:cubicBezTo>
                    <a:pt x="13" y="133"/>
                    <a:pt x="24" y="125"/>
                    <a:pt x="32" y="117"/>
                  </a:cubicBezTo>
                  <a:cubicBezTo>
                    <a:pt x="29" y="112"/>
                    <a:pt x="21" y="109"/>
                    <a:pt x="24" y="104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8"/>
                  </a:lnTo>
                  <a:cubicBezTo>
                    <a:pt x="26" y="85"/>
                    <a:pt x="24" y="83"/>
                    <a:pt x="24" y="80"/>
                  </a:cubicBezTo>
                  <a:cubicBezTo>
                    <a:pt x="40" y="67"/>
                    <a:pt x="64" y="48"/>
                    <a:pt x="93" y="51"/>
                  </a:cubicBezTo>
                  <a:cubicBezTo>
                    <a:pt x="114" y="43"/>
                    <a:pt x="143" y="67"/>
                    <a:pt x="162" y="43"/>
                  </a:cubicBezTo>
                  <a:cubicBezTo>
                    <a:pt x="151" y="43"/>
                    <a:pt x="143" y="30"/>
                    <a:pt x="154" y="22"/>
                  </a:cubicBezTo>
                  <a:cubicBezTo>
                    <a:pt x="159" y="22"/>
                    <a:pt x="167" y="11"/>
                    <a:pt x="172" y="22"/>
                  </a:cubicBezTo>
                  <a:cubicBezTo>
                    <a:pt x="177" y="19"/>
                    <a:pt x="177" y="14"/>
                    <a:pt x="177" y="8"/>
                  </a:cubicBezTo>
                  <a:cubicBezTo>
                    <a:pt x="193" y="0"/>
                    <a:pt x="209" y="24"/>
                    <a:pt x="214" y="3"/>
                  </a:cubicBezTo>
                  <a:lnTo>
                    <a:pt x="222" y="3"/>
                  </a:lnTo>
                  <a:cubicBezTo>
                    <a:pt x="222" y="8"/>
                    <a:pt x="225" y="8"/>
                    <a:pt x="228" y="11"/>
                  </a:cubicBezTo>
                  <a:lnTo>
                    <a:pt x="233" y="6"/>
                  </a:lnTo>
                  <a:lnTo>
                    <a:pt x="238" y="11"/>
                  </a:lnTo>
                  <a:cubicBezTo>
                    <a:pt x="252" y="0"/>
                    <a:pt x="260" y="24"/>
                    <a:pt x="275" y="16"/>
                  </a:cubicBezTo>
                  <a:cubicBezTo>
                    <a:pt x="289" y="24"/>
                    <a:pt x="294" y="40"/>
                    <a:pt x="299" y="56"/>
                  </a:cubicBezTo>
                  <a:cubicBezTo>
                    <a:pt x="294" y="56"/>
                    <a:pt x="289" y="56"/>
                    <a:pt x="286" y="61"/>
                  </a:cubicBezTo>
                  <a:lnTo>
                    <a:pt x="305" y="80"/>
                  </a:lnTo>
                  <a:cubicBezTo>
                    <a:pt x="310" y="77"/>
                    <a:pt x="310" y="72"/>
                    <a:pt x="310" y="67"/>
                  </a:cubicBezTo>
                  <a:cubicBezTo>
                    <a:pt x="331" y="77"/>
                    <a:pt x="343" y="98"/>
                    <a:pt x="354" y="120"/>
                  </a:cubicBezTo>
                  <a:cubicBezTo>
                    <a:pt x="331" y="122"/>
                    <a:pt x="310" y="133"/>
                    <a:pt x="297" y="154"/>
                  </a:cubicBezTo>
                  <a:cubicBezTo>
                    <a:pt x="310" y="188"/>
                    <a:pt x="249" y="188"/>
                    <a:pt x="278" y="223"/>
                  </a:cubicBezTo>
                  <a:lnTo>
                    <a:pt x="270" y="231"/>
                  </a:lnTo>
                  <a:cubicBezTo>
                    <a:pt x="270" y="223"/>
                    <a:pt x="267" y="215"/>
                    <a:pt x="262" y="210"/>
                  </a:cubicBezTo>
                  <a:cubicBezTo>
                    <a:pt x="238" y="223"/>
                    <a:pt x="196" y="196"/>
                    <a:pt x="204" y="239"/>
                  </a:cubicBezTo>
                  <a:cubicBezTo>
                    <a:pt x="209" y="244"/>
                    <a:pt x="209" y="252"/>
                    <a:pt x="217" y="255"/>
                  </a:cubicBezTo>
                  <a:cubicBezTo>
                    <a:pt x="228" y="260"/>
                    <a:pt x="233" y="247"/>
                    <a:pt x="241" y="241"/>
                  </a:cubicBezTo>
                  <a:lnTo>
                    <a:pt x="241" y="236"/>
                  </a:lnTo>
                  <a:lnTo>
                    <a:pt x="260" y="236"/>
                  </a:lnTo>
                  <a:cubicBezTo>
                    <a:pt x="270" y="252"/>
                    <a:pt x="238" y="271"/>
                    <a:pt x="267" y="273"/>
                  </a:cubicBezTo>
                  <a:cubicBezTo>
                    <a:pt x="267" y="278"/>
                    <a:pt x="270" y="284"/>
                    <a:pt x="262" y="286"/>
                  </a:cubicBezTo>
                  <a:cubicBezTo>
                    <a:pt x="265" y="292"/>
                    <a:pt x="267" y="294"/>
                    <a:pt x="273" y="294"/>
                  </a:cubicBezTo>
                  <a:lnTo>
                    <a:pt x="283" y="294"/>
                  </a:lnTo>
                  <a:lnTo>
                    <a:pt x="289" y="294"/>
                  </a:lnTo>
                  <a:cubicBezTo>
                    <a:pt x="289" y="294"/>
                    <a:pt x="290" y="294"/>
                    <a:pt x="291" y="294"/>
                  </a:cubicBezTo>
                  <a:cubicBezTo>
                    <a:pt x="302" y="289"/>
                    <a:pt x="307" y="284"/>
                    <a:pt x="320" y="28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" name="Freeform 521">
              <a:extLst>
                <a:ext uri="{FF2B5EF4-FFF2-40B4-BE49-F238E27FC236}">
                  <a16:creationId xmlns="" xmlns:a16="http://schemas.microsoft.com/office/drawing/2014/main" id="{EE7B0708-A334-A749-AEB5-98980EB00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3332163"/>
              <a:ext cx="14287" cy="15875"/>
            </a:xfrm>
            <a:custGeom>
              <a:avLst/>
              <a:gdLst>
                <a:gd name="T0" fmla="*/ 0 w 38"/>
                <a:gd name="T1" fmla="*/ 0 h 46"/>
                <a:gd name="T2" fmla="*/ 5640 w 38"/>
                <a:gd name="T3" fmla="*/ 0 h 46"/>
                <a:gd name="T4" fmla="*/ 11655 w 38"/>
                <a:gd name="T5" fmla="*/ 690 h 46"/>
                <a:gd name="T6" fmla="*/ 13911 w 38"/>
                <a:gd name="T7" fmla="*/ 4486 h 46"/>
                <a:gd name="T8" fmla="*/ 11655 w 38"/>
                <a:gd name="T9" fmla="*/ 7938 h 46"/>
                <a:gd name="T10" fmla="*/ 5640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6212 h 46"/>
                <a:gd name="T22" fmla="*/ 5640 w 38"/>
                <a:gd name="T23" fmla="*/ 6212 h 46"/>
                <a:gd name="T24" fmla="*/ 8647 w 38"/>
                <a:gd name="T25" fmla="*/ 4486 h 46"/>
                <a:gd name="T26" fmla="*/ 5640 w 38"/>
                <a:gd name="T27" fmla="*/ 2761 h 46"/>
                <a:gd name="T28" fmla="*/ 4888 w 38"/>
                <a:gd name="T29" fmla="*/ 2761 h 46"/>
                <a:gd name="T30" fmla="*/ 4888 w 38"/>
                <a:gd name="T31" fmla="*/ 6212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2" y="0"/>
                    <a:pt x="8" y="0"/>
                    <a:pt x="15" y="0"/>
                  </a:cubicBezTo>
                  <a:cubicBezTo>
                    <a:pt x="23" y="0"/>
                    <a:pt x="26" y="0"/>
                    <a:pt x="31" y="2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0"/>
                    <a:pt x="31" y="23"/>
                  </a:cubicBezTo>
                  <a:cubicBezTo>
                    <a:pt x="29" y="25"/>
                    <a:pt x="21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18"/>
                  </a:moveTo>
                  <a:lnTo>
                    <a:pt x="15" y="18"/>
                  </a:lnTo>
                  <a:cubicBezTo>
                    <a:pt x="21" y="18"/>
                    <a:pt x="23" y="16"/>
                    <a:pt x="23" y="13"/>
                  </a:cubicBezTo>
                  <a:cubicBezTo>
                    <a:pt x="23" y="10"/>
                    <a:pt x="21" y="8"/>
                    <a:pt x="15" y="8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13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" name="Freeform 522">
              <a:extLst>
                <a:ext uri="{FF2B5EF4-FFF2-40B4-BE49-F238E27FC236}">
                  <a16:creationId xmlns="" xmlns:a16="http://schemas.microsoft.com/office/drawing/2014/main" id="{38893C8B-2443-4A4D-AE21-B05F87406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3354388"/>
              <a:ext cx="15875" cy="15875"/>
            </a:xfrm>
            <a:custGeom>
              <a:avLst/>
              <a:gdLst>
                <a:gd name="T0" fmla="*/ 5907 w 43"/>
                <a:gd name="T1" fmla="*/ 11734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1734 h 46"/>
                <a:gd name="T16" fmla="*/ 5907 w 43"/>
                <a:gd name="T17" fmla="*/ 11734 h 46"/>
                <a:gd name="T18" fmla="*/ 8860 w 43"/>
                <a:gd name="T19" fmla="*/ 8973 h 46"/>
                <a:gd name="T20" fmla="*/ 7753 w 43"/>
                <a:gd name="T21" fmla="*/ 6212 h 46"/>
                <a:gd name="T22" fmla="*/ 6645 w 43"/>
                <a:gd name="T23" fmla="*/ 3451 h 46"/>
                <a:gd name="T24" fmla="*/ 6645 w 43"/>
                <a:gd name="T25" fmla="*/ 3451 h 46"/>
                <a:gd name="T26" fmla="*/ 5907 w 43"/>
                <a:gd name="T27" fmla="*/ 6212 h 46"/>
                <a:gd name="T28" fmla="*/ 4799 w 43"/>
                <a:gd name="T29" fmla="*/ 8973 h 46"/>
                <a:gd name="T30" fmla="*/ 8860 w 43"/>
                <a:gd name="T31" fmla="*/ 897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4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4"/>
                  </a:lnTo>
                  <a:lnTo>
                    <a:pt x="16" y="34"/>
                  </a:lnTo>
                  <a:close/>
                  <a:moveTo>
                    <a:pt x="24" y="26"/>
                  </a:moveTo>
                  <a:lnTo>
                    <a:pt x="21" y="18"/>
                  </a:lnTo>
                  <a:cubicBezTo>
                    <a:pt x="21" y="15"/>
                    <a:pt x="18" y="13"/>
                    <a:pt x="18" y="10"/>
                  </a:cubicBezTo>
                  <a:cubicBezTo>
                    <a:pt x="18" y="13"/>
                    <a:pt x="16" y="15"/>
                    <a:pt x="16" y="18"/>
                  </a:cubicBezTo>
                  <a:lnTo>
                    <a:pt x="13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" name="Freeform 523">
              <a:extLst>
                <a:ext uri="{FF2B5EF4-FFF2-40B4-BE49-F238E27FC236}">
                  <a16:creationId xmlns="" xmlns:a16="http://schemas.microsoft.com/office/drawing/2014/main" id="{80150D0B-A03C-354B-AEDD-46FA415E0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3378200"/>
              <a:ext cx="14288" cy="17463"/>
            </a:xfrm>
            <a:custGeom>
              <a:avLst/>
              <a:gdLst>
                <a:gd name="T0" fmla="*/ 4530 w 41"/>
                <a:gd name="T1" fmla="*/ 0 h 49"/>
                <a:gd name="T2" fmla="*/ 4530 w 41"/>
                <a:gd name="T3" fmla="*/ 6771 h 49"/>
                <a:gd name="T4" fmla="*/ 9061 w 41"/>
                <a:gd name="T5" fmla="*/ 6771 h 49"/>
                <a:gd name="T6" fmla="*/ 9061 w 41"/>
                <a:gd name="T7" fmla="*/ 0 h 49"/>
                <a:gd name="T8" fmla="*/ 13940 w 41"/>
                <a:gd name="T9" fmla="*/ 0 h 49"/>
                <a:gd name="T10" fmla="*/ 13940 w 41"/>
                <a:gd name="T11" fmla="*/ 17107 h 49"/>
                <a:gd name="T12" fmla="*/ 9061 w 41"/>
                <a:gd name="T13" fmla="*/ 17107 h 49"/>
                <a:gd name="T14" fmla="*/ 9061 w 41"/>
                <a:gd name="T15" fmla="*/ 10335 h 49"/>
                <a:gd name="T16" fmla="*/ 4530 w 41"/>
                <a:gd name="T17" fmla="*/ 10335 h 49"/>
                <a:gd name="T18" fmla="*/ 4530 w 41"/>
                <a:gd name="T19" fmla="*/ 17107 h 49"/>
                <a:gd name="T20" fmla="*/ 0 w 41"/>
                <a:gd name="T21" fmla="*/ 17107 h 49"/>
                <a:gd name="T22" fmla="*/ 0 w 41"/>
                <a:gd name="T23" fmla="*/ 0 h 49"/>
                <a:gd name="T24" fmla="*/ 4530 w 4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9">
                  <a:moveTo>
                    <a:pt x="13" y="0"/>
                  </a:moveTo>
                  <a:lnTo>
                    <a:pt x="13" y="19"/>
                  </a:lnTo>
                  <a:lnTo>
                    <a:pt x="26" y="19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40" y="48"/>
                  </a:lnTo>
                  <a:lnTo>
                    <a:pt x="26" y="48"/>
                  </a:lnTo>
                  <a:lnTo>
                    <a:pt x="26" y="29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0" y="48"/>
                  </a:lnTo>
                  <a:lnTo>
                    <a:pt x="0" y="0"/>
                  </a:lnTo>
                  <a:lnTo>
                    <a:pt x="1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Freeform 524">
              <a:extLst>
                <a:ext uri="{FF2B5EF4-FFF2-40B4-BE49-F238E27FC236}">
                  <a16:creationId xmlns="" xmlns:a16="http://schemas.microsoft.com/office/drawing/2014/main" id="{19A793A2-34C0-3B45-BFB7-79752062E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3400425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368 h 48"/>
                <a:gd name="T4" fmla="*/ 8553 w 49"/>
                <a:gd name="T5" fmla="*/ 0 h 48"/>
                <a:gd name="T6" fmla="*/ 17107 w 49"/>
                <a:gd name="T7" fmla="*/ 8368 h 48"/>
                <a:gd name="T8" fmla="*/ 8553 w 49"/>
                <a:gd name="T9" fmla="*/ 17099 h 48"/>
                <a:gd name="T10" fmla="*/ 9622 w 49"/>
                <a:gd name="T11" fmla="*/ 13461 h 48"/>
                <a:gd name="T12" fmla="*/ 13186 w 49"/>
                <a:gd name="T13" fmla="*/ 8368 h 48"/>
                <a:gd name="T14" fmla="*/ 9622 w 49"/>
                <a:gd name="T15" fmla="*/ 3638 h 48"/>
                <a:gd name="T16" fmla="*/ 5702 w 49"/>
                <a:gd name="T17" fmla="*/ 8368 h 48"/>
                <a:gd name="T18" fmla="*/ 9622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6"/>
                    <a:pt x="0" y="23"/>
                  </a:cubicBezTo>
                  <a:cubicBezTo>
                    <a:pt x="0" y="9"/>
                    <a:pt x="8" y="0"/>
                    <a:pt x="24" y="0"/>
                  </a:cubicBezTo>
                  <a:cubicBezTo>
                    <a:pt x="40" y="0"/>
                    <a:pt x="48" y="9"/>
                    <a:pt x="48" y="23"/>
                  </a:cubicBezTo>
                  <a:cubicBezTo>
                    <a:pt x="48" y="36"/>
                    <a:pt x="40" y="47"/>
                    <a:pt x="24" y="47"/>
                  </a:cubicBezTo>
                  <a:close/>
                  <a:moveTo>
                    <a:pt x="27" y="37"/>
                  </a:moveTo>
                  <a:cubicBezTo>
                    <a:pt x="32" y="37"/>
                    <a:pt x="37" y="30"/>
                    <a:pt x="37" y="23"/>
                  </a:cubicBezTo>
                  <a:cubicBezTo>
                    <a:pt x="37" y="15"/>
                    <a:pt x="35" y="10"/>
                    <a:pt x="27" y="10"/>
                  </a:cubicBezTo>
                  <a:cubicBezTo>
                    <a:pt x="19" y="10"/>
                    <a:pt x="16" y="16"/>
                    <a:pt x="16" y="23"/>
                  </a:cubicBezTo>
                  <a:cubicBezTo>
                    <a:pt x="16" y="31"/>
                    <a:pt x="19" y="37"/>
                    <a:pt x="27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" name="Freeform 525">
              <a:extLst>
                <a:ext uri="{FF2B5EF4-FFF2-40B4-BE49-F238E27FC236}">
                  <a16:creationId xmlns="" xmlns:a16="http://schemas.microsoft.com/office/drawing/2014/main" id="{12B661F0-A93D-DF41-900B-E523442B3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40100"/>
              <a:ext cx="17463" cy="17463"/>
            </a:xfrm>
            <a:custGeom>
              <a:avLst/>
              <a:gdLst>
                <a:gd name="T0" fmla="*/ 8553 w 49"/>
                <a:gd name="T1" fmla="*/ 17099 h 48"/>
                <a:gd name="T2" fmla="*/ 0 w 49"/>
                <a:gd name="T3" fmla="*/ 8732 h 48"/>
                <a:gd name="T4" fmla="*/ 8553 w 49"/>
                <a:gd name="T5" fmla="*/ 0 h 48"/>
                <a:gd name="T6" fmla="*/ 17107 w 49"/>
                <a:gd name="T7" fmla="*/ 8732 h 48"/>
                <a:gd name="T8" fmla="*/ 8553 w 49"/>
                <a:gd name="T9" fmla="*/ 17099 h 48"/>
                <a:gd name="T10" fmla="*/ 8553 w 49"/>
                <a:gd name="T11" fmla="*/ 13461 h 48"/>
                <a:gd name="T12" fmla="*/ 12117 w 49"/>
                <a:gd name="T13" fmla="*/ 8732 h 48"/>
                <a:gd name="T14" fmla="*/ 8553 w 49"/>
                <a:gd name="T15" fmla="*/ 3638 h 48"/>
                <a:gd name="T16" fmla="*/ 4633 w 49"/>
                <a:gd name="T17" fmla="*/ 8732 h 48"/>
                <a:gd name="T18" fmla="*/ 8553 w 49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24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40" y="0"/>
                    <a:pt x="48" y="10"/>
                    <a:pt x="48" y="24"/>
                  </a:cubicBezTo>
                  <a:cubicBezTo>
                    <a:pt x="48" y="40"/>
                    <a:pt x="40" y="47"/>
                    <a:pt x="24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2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9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" name="Freeform 526">
              <a:extLst>
                <a:ext uri="{FF2B5EF4-FFF2-40B4-BE49-F238E27FC236}">
                  <a16:creationId xmlns="" xmlns:a16="http://schemas.microsoft.com/office/drawing/2014/main" id="{3CAFCC04-10DA-E64C-A1C2-7D3343CFE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75" y="3367088"/>
              <a:ext cx="14288" cy="15875"/>
            </a:xfrm>
            <a:custGeom>
              <a:avLst/>
              <a:gdLst>
                <a:gd name="T0" fmla="*/ 0 w 38"/>
                <a:gd name="T1" fmla="*/ 0 h 46"/>
                <a:gd name="T2" fmla="*/ 6016 w 38"/>
                <a:gd name="T3" fmla="*/ 0 h 46"/>
                <a:gd name="T4" fmla="*/ 12032 w 38"/>
                <a:gd name="T5" fmla="*/ 1035 h 46"/>
                <a:gd name="T6" fmla="*/ 13912 w 38"/>
                <a:gd name="T7" fmla="*/ 4486 h 46"/>
                <a:gd name="T8" fmla="*/ 12032 w 38"/>
                <a:gd name="T9" fmla="*/ 8283 h 46"/>
                <a:gd name="T10" fmla="*/ 6016 w 38"/>
                <a:gd name="T11" fmla="*/ 10008 h 46"/>
                <a:gd name="T12" fmla="*/ 4888 w 38"/>
                <a:gd name="T13" fmla="*/ 10008 h 46"/>
                <a:gd name="T14" fmla="*/ 4888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4888 w 38"/>
                <a:gd name="T21" fmla="*/ 7247 h 46"/>
                <a:gd name="T22" fmla="*/ 6016 w 38"/>
                <a:gd name="T23" fmla="*/ 7247 h 46"/>
                <a:gd name="T24" fmla="*/ 9024 w 38"/>
                <a:gd name="T25" fmla="*/ 5522 h 46"/>
                <a:gd name="T26" fmla="*/ 6016 w 38"/>
                <a:gd name="T27" fmla="*/ 3796 h 46"/>
                <a:gd name="T28" fmla="*/ 4888 w 38"/>
                <a:gd name="T29" fmla="*/ 3796 h 46"/>
                <a:gd name="T30" fmla="*/ 4888 w 38"/>
                <a:gd name="T31" fmla="*/ 7247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3" y="0"/>
                    <a:pt x="8" y="0"/>
                    <a:pt x="16" y="0"/>
                  </a:cubicBezTo>
                  <a:cubicBezTo>
                    <a:pt x="24" y="0"/>
                    <a:pt x="26" y="0"/>
                    <a:pt x="32" y="3"/>
                  </a:cubicBezTo>
                  <a:cubicBezTo>
                    <a:pt x="34" y="5"/>
                    <a:pt x="37" y="8"/>
                    <a:pt x="37" y="13"/>
                  </a:cubicBezTo>
                  <a:cubicBezTo>
                    <a:pt x="37" y="18"/>
                    <a:pt x="34" y="21"/>
                    <a:pt x="32" y="24"/>
                  </a:cubicBezTo>
                  <a:cubicBezTo>
                    <a:pt x="29" y="26"/>
                    <a:pt x="21" y="29"/>
                    <a:pt x="16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0" y="0"/>
                  </a:lnTo>
                  <a:close/>
                  <a:moveTo>
                    <a:pt x="13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" name="Freeform 527">
              <a:extLst>
                <a:ext uri="{FF2B5EF4-FFF2-40B4-BE49-F238E27FC236}">
                  <a16:creationId xmlns="" xmlns:a16="http://schemas.microsoft.com/office/drawing/2014/main" id="{D1E60ED6-ACA9-534E-9E3D-D6CFECA55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0613" y="3390900"/>
              <a:ext cx="12700" cy="15875"/>
            </a:xfrm>
            <a:custGeom>
              <a:avLst/>
              <a:gdLst>
                <a:gd name="T0" fmla="*/ 726 w 35"/>
                <a:gd name="T1" fmla="*/ 10698 h 46"/>
                <a:gd name="T2" fmla="*/ 5443 w 35"/>
                <a:gd name="T3" fmla="*/ 11734 h 46"/>
                <a:gd name="T4" fmla="*/ 7620 w 35"/>
                <a:gd name="T5" fmla="*/ 10698 h 46"/>
                <a:gd name="T6" fmla="*/ 4717 w 35"/>
                <a:gd name="T7" fmla="*/ 8973 h 46"/>
                <a:gd name="T8" fmla="*/ 0 w 35"/>
                <a:gd name="T9" fmla="*/ 4486 h 46"/>
                <a:gd name="T10" fmla="*/ 6531 w 35"/>
                <a:gd name="T11" fmla="*/ 0 h 46"/>
                <a:gd name="T12" fmla="*/ 11249 w 35"/>
                <a:gd name="T13" fmla="*/ 690 h 46"/>
                <a:gd name="T14" fmla="*/ 10523 w 35"/>
                <a:gd name="T15" fmla="*/ 4486 h 46"/>
                <a:gd name="T16" fmla="*/ 6531 w 35"/>
                <a:gd name="T17" fmla="*/ 3451 h 46"/>
                <a:gd name="T18" fmla="*/ 4717 w 35"/>
                <a:gd name="T19" fmla="*/ 4486 h 46"/>
                <a:gd name="T20" fmla="*/ 7620 w 35"/>
                <a:gd name="T21" fmla="*/ 6212 h 46"/>
                <a:gd name="T22" fmla="*/ 12337 w 35"/>
                <a:gd name="T23" fmla="*/ 10698 h 46"/>
                <a:gd name="T24" fmla="*/ 4717 w 35"/>
                <a:gd name="T25" fmla="*/ 15530 h 46"/>
                <a:gd name="T26" fmla="*/ 0 w 35"/>
                <a:gd name="T27" fmla="*/ 14495 h 46"/>
                <a:gd name="T28" fmla="*/ 726 w 35"/>
                <a:gd name="T29" fmla="*/ 10698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5" h="46">
                  <a:moveTo>
                    <a:pt x="2" y="31"/>
                  </a:moveTo>
                  <a:cubicBezTo>
                    <a:pt x="5" y="34"/>
                    <a:pt x="9" y="34"/>
                    <a:pt x="15" y="34"/>
                  </a:cubicBezTo>
                  <a:cubicBezTo>
                    <a:pt x="20" y="34"/>
                    <a:pt x="21" y="31"/>
                    <a:pt x="21" y="31"/>
                  </a:cubicBezTo>
                  <a:cubicBezTo>
                    <a:pt x="21" y="29"/>
                    <a:pt x="18" y="29"/>
                    <a:pt x="13" y="26"/>
                  </a:cubicBezTo>
                  <a:cubicBezTo>
                    <a:pt x="5" y="23"/>
                    <a:pt x="0" y="18"/>
                    <a:pt x="0" y="13"/>
                  </a:cubicBezTo>
                  <a:cubicBezTo>
                    <a:pt x="0" y="5"/>
                    <a:pt x="7" y="0"/>
                    <a:pt x="18" y="0"/>
                  </a:cubicBezTo>
                  <a:cubicBezTo>
                    <a:pt x="23" y="0"/>
                    <a:pt x="29" y="0"/>
                    <a:pt x="31" y="2"/>
                  </a:cubicBezTo>
                  <a:lnTo>
                    <a:pt x="29" y="13"/>
                  </a:lnTo>
                  <a:cubicBezTo>
                    <a:pt x="26" y="13"/>
                    <a:pt x="23" y="10"/>
                    <a:pt x="18" y="10"/>
                  </a:cubicBezTo>
                  <a:cubicBezTo>
                    <a:pt x="15" y="10"/>
                    <a:pt x="13" y="13"/>
                    <a:pt x="13" y="13"/>
                  </a:cubicBezTo>
                  <a:cubicBezTo>
                    <a:pt x="13" y="15"/>
                    <a:pt x="15" y="15"/>
                    <a:pt x="21" y="18"/>
                  </a:cubicBezTo>
                  <a:cubicBezTo>
                    <a:pt x="29" y="21"/>
                    <a:pt x="34" y="26"/>
                    <a:pt x="34" y="31"/>
                  </a:cubicBezTo>
                  <a:cubicBezTo>
                    <a:pt x="34" y="39"/>
                    <a:pt x="29" y="45"/>
                    <a:pt x="13" y="45"/>
                  </a:cubicBezTo>
                  <a:cubicBezTo>
                    <a:pt x="7" y="45"/>
                    <a:pt x="2" y="42"/>
                    <a:pt x="0" y="42"/>
                  </a:cubicBezTo>
                  <a:lnTo>
                    <a:pt x="2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" name="Freeform 528">
              <a:extLst>
                <a:ext uri="{FF2B5EF4-FFF2-40B4-BE49-F238E27FC236}">
                  <a16:creationId xmlns="" xmlns:a16="http://schemas.microsoft.com/office/drawing/2014/main" id="{141ED497-7180-B94F-B260-8DC6A397C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3195638"/>
              <a:ext cx="484188" cy="400050"/>
            </a:xfrm>
            <a:custGeom>
              <a:avLst/>
              <a:gdLst>
                <a:gd name="T0" fmla="*/ 240472 w 1343"/>
                <a:gd name="T1" fmla="*/ 399691 h 1113"/>
                <a:gd name="T2" fmla="*/ 0 w 1343"/>
                <a:gd name="T3" fmla="*/ 199845 h 1113"/>
                <a:gd name="T4" fmla="*/ 240472 w 1343"/>
                <a:gd name="T5" fmla="*/ 0 h 1113"/>
                <a:gd name="T6" fmla="*/ 483106 w 1343"/>
                <a:gd name="T7" fmla="*/ 199845 h 1113"/>
                <a:gd name="T8" fmla="*/ 240472 w 1343"/>
                <a:gd name="T9" fmla="*/ 399691 h 1113"/>
                <a:gd name="T10" fmla="*/ 240472 w 1343"/>
                <a:gd name="T11" fmla="*/ 306597 h 1113"/>
                <a:gd name="T12" fmla="*/ 309332 w 1343"/>
                <a:gd name="T13" fmla="*/ 199845 h 1113"/>
                <a:gd name="T14" fmla="*/ 240472 w 1343"/>
                <a:gd name="T15" fmla="*/ 93453 h 1113"/>
                <a:gd name="T16" fmla="*/ 173774 w 1343"/>
                <a:gd name="T17" fmla="*/ 199845 h 1113"/>
                <a:gd name="T18" fmla="*/ 240472 w 1343"/>
                <a:gd name="T19" fmla="*/ 306597 h 11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3" h="1113">
                  <a:moveTo>
                    <a:pt x="667" y="1112"/>
                  </a:moveTo>
                  <a:cubicBezTo>
                    <a:pt x="246" y="1112"/>
                    <a:pt x="0" y="922"/>
                    <a:pt x="0" y="556"/>
                  </a:cubicBezTo>
                  <a:cubicBezTo>
                    <a:pt x="0" y="196"/>
                    <a:pt x="246" y="0"/>
                    <a:pt x="667" y="0"/>
                  </a:cubicBezTo>
                  <a:cubicBezTo>
                    <a:pt x="1088" y="0"/>
                    <a:pt x="1340" y="196"/>
                    <a:pt x="1340" y="556"/>
                  </a:cubicBezTo>
                  <a:cubicBezTo>
                    <a:pt x="1342" y="922"/>
                    <a:pt x="1091" y="1112"/>
                    <a:pt x="667" y="1112"/>
                  </a:cubicBezTo>
                  <a:close/>
                  <a:moveTo>
                    <a:pt x="667" y="853"/>
                  </a:moveTo>
                  <a:cubicBezTo>
                    <a:pt x="850" y="853"/>
                    <a:pt x="855" y="670"/>
                    <a:pt x="858" y="556"/>
                  </a:cubicBezTo>
                  <a:cubicBezTo>
                    <a:pt x="855" y="456"/>
                    <a:pt x="844" y="260"/>
                    <a:pt x="667" y="260"/>
                  </a:cubicBezTo>
                  <a:cubicBezTo>
                    <a:pt x="495" y="260"/>
                    <a:pt x="482" y="458"/>
                    <a:pt x="482" y="556"/>
                  </a:cubicBezTo>
                  <a:cubicBezTo>
                    <a:pt x="484" y="670"/>
                    <a:pt x="503" y="853"/>
                    <a:pt x="667" y="85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" name="Freeform 529">
              <a:extLst>
                <a:ext uri="{FF2B5EF4-FFF2-40B4-BE49-F238E27FC236}">
                  <a16:creationId xmlns="" xmlns:a16="http://schemas.microsoft.com/office/drawing/2014/main" id="{8CC00D7E-CE03-3B4E-B1CF-E8CE8D7F0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163" y="3200400"/>
              <a:ext cx="446087" cy="388938"/>
            </a:xfrm>
            <a:custGeom>
              <a:avLst/>
              <a:gdLst>
                <a:gd name="T0" fmla="*/ 0 w 1241"/>
                <a:gd name="T1" fmla="*/ 0 h 1079"/>
                <a:gd name="T2" fmla="*/ 286847 w 1241"/>
                <a:gd name="T3" fmla="*/ 0 h 1079"/>
                <a:gd name="T4" fmla="*/ 445728 w 1241"/>
                <a:gd name="T5" fmla="*/ 133731 h 1079"/>
                <a:gd name="T6" fmla="*/ 285769 w 1241"/>
                <a:gd name="T7" fmla="*/ 276834 h 1079"/>
                <a:gd name="T8" fmla="*/ 166788 w 1241"/>
                <a:gd name="T9" fmla="*/ 276834 h 1079"/>
                <a:gd name="T10" fmla="*/ 166788 w 1241"/>
                <a:gd name="T11" fmla="*/ 388578 h 1079"/>
                <a:gd name="T12" fmla="*/ 0 w 1241"/>
                <a:gd name="T13" fmla="*/ 388578 h 1079"/>
                <a:gd name="T14" fmla="*/ 0 w 1241"/>
                <a:gd name="T15" fmla="*/ 0 h 1079"/>
                <a:gd name="T16" fmla="*/ 162115 w 1241"/>
                <a:gd name="T17" fmla="*/ 187080 h 1079"/>
                <a:gd name="T18" fmla="*/ 198061 w 1241"/>
                <a:gd name="T19" fmla="*/ 187080 h 1079"/>
                <a:gd name="T20" fmla="*/ 278220 w 1241"/>
                <a:gd name="T21" fmla="*/ 137696 h 1079"/>
                <a:gd name="T22" fmla="*/ 197342 w 1241"/>
                <a:gd name="T23" fmla="*/ 91557 h 1079"/>
                <a:gd name="T24" fmla="*/ 162115 w 1241"/>
                <a:gd name="T25" fmla="*/ 91557 h 1079"/>
                <a:gd name="T26" fmla="*/ 162115 w 1241"/>
                <a:gd name="T27" fmla="*/ 18708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1" h="1079">
                  <a:moveTo>
                    <a:pt x="0" y="0"/>
                  </a:moveTo>
                  <a:lnTo>
                    <a:pt x="798" y="0"/>
                  </a:lnTo>
                  <a:cubicBezTo>
                    <a:pt x="986" y="0"/>
                    <a:pt x="1240" y="80"/>
                    <a:pt x="1240" y="371"/>
                  </a:cubicBezTo>
                  <a:cubicBezTo>
                    <a:pt x="1240" y="652"/>
                    <a:pt x="1038" y="768"/>
                    <a:pt x="795" y="768"/>
                  </a:cubicBezTo>
                  <a:lnTo>
                    <a:pt x="464" y="768"/>
                  </a:lnTo>
                  <a:lnTo>
                    <a:pt x="464" y="1078"/>
                  </a:lnTo>
                  <a:lnTo>
                    <a:pt x="0" y="1078"/>
                  </a:lnTo>
                  <a:lnTo>
                    <a:pt x="0" y="0"/>
                  </a:lnTo>
                  <a:close/>
                  <a:moveTo>
                    <a:pt x="451" y="519"/>
                  </a:moveTo>
                  <a:lnTo>
                    <a:pt x="551" y="519"/>
                  </a:lnTo>
                  <a:cubicBezTo>
                    <a:pt x="662" y="519"/>
                    <a:pt x="774" y="501"/>
                    <a:pt x="774" y="382"/>
                  </a:cubicBezTo>
                  <a:cubicBezTo>
                    <a:pt x="774" y="268"/>
                    <a:pt x="662" y="254"/>
                    <a:pt x="549" y="254"/>
                  </a:cubicBezTo>
                  <a:lnTo>
                    <a:pt x="451" y="254"/>
                  </a:lnTo>
                  <a:lnTo>
                    <a:pt x="451" y="51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" name="Freeform 530">
              <a:extLst>
                <a:ext uri="{FF2B5EF4-FFF2-40B4-BE49-F238E27FC236}">
                  <a16:creationId xmlns="" xmlns:a16="http://schemas.microsoft.com/office/drawing/2014/main" id="{462DF09D-D641-004F-A907-DA2869CD4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8738" y="3200400"/>
              <a:ext cx="536575" cy="388938"/>
            </a:xfrm>
            <a:custGeom>
              <a:avLst/>
              <a:gdLst>
                <a:gd name="T0" fmla="*/ 151609 w 1490"/>
                <a:gd name="T1" fmla="*/ 0 h 1079"/>
                <a:gd name="T2" fmla="*/ 381724 w 1490"/>
                <a:gd name="T3" fmla="*/ 0 h 1079"/>
                <a:gd name="T4" fmla="*/ 536215 w 1490"/>
                <a:gd name="T5" fmla="*/ 388578 h 1079"/>
                <a:gd name="T6" fmla="*/ 361558 w 1490"/>
                <a:gd name="T7" fmla="*/ 388578 h 1079"/>
                <a:gd name="T8" fmla="*/ 333109 w 1490"/>
                <a:gd name="T9" fmla="*/ 304590 h 1079"/>
                <a:gd name="T10" fmla="*/ 192663 w 1490"/>
                <a:gd name="T11" fmla="*/ 304590 h 1079"/>
                <a:gd name="T12" fmla="*/ 166014 w 1490"/>
                <a:gd name="T13" fmla="*/ 388578 h 1079"/>
                <a:gd name="T14" fmla="*/ 0 w 1490"/>
                <a:gd name="T15" fmla="*/ 388578 h 1079"/>
                <a:gd name="T16" fmla="*/ 151609 w 1490"/>
                <a:gd name="T17" fmla="*/ 0 h 1079"/>
                <a:gd name="T18" fmla="*/ 215710 w 1490"/>
                <a:gd name="T19" fmla="*/ 210870 h 1079"/>
                <a:gd name="T20" fmla="*/ 311862 w 1490"/>
                <a:gd name="T21" fmla="*/ 210870 h 1079"/>
                <a:gd name="T22" fmla="*/ 264326 w 1490"/>
                <a:gd name="T23" fmla="*/ 83988 h 1079"/>
                <a:gd name="T24" fmla="*/ 263246 w 1490"/>
                <a:gd name="T25" fmla="*/ 83988 h 1079"/>
                <a:gd name="T26" fmla="*/ 215710 w 1490"/>
                <a:gd name="T27" fmla="*/ 210870 h 10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90" h="1079">
                  <a:moveTo>
                    <a:pt x="421" y="0"/>
                  </a:moveTo>
                  <a:lnTo>
                    <a:pt x="1060" y="0"/>
                  </a:lnTo>
                  <a:lnTo>
                    <a:pt x="1489" y="1078"/>
                  </a:lnTo>
                  <a:lnTo>
                    <a:pt x="1004" y="1078"/>
                  </a:lnTo>
                  <a:lnTo>
                    <a:pt x="925" y="845"/>
                  </a:lnTo>
                  <a:lnTo>
                    <a:pt x="535" y="845"/>
                  </a:lnTo>
                  <a:lnTo>
                    <a:pt x="461" y="1078"/>
                  </a:lnTo>
                  <a:lnTo>
                    <a:pt x="0" y="1078"/>
                  </a:lnTo>
                  <a:lnTo>
                    <a:pt x="421" y="0"/>
                  </a:lnTo>
                  <a:close/>
                  <a:moveTo>
                    <a:pt x="599" y="585"/>
                  </a:moveTo>
                  <a:lnTo>
                    <a:pt x="866" y="585"/>
                  </a:lnTo>
                  <a:lnTo>
                    <a:pt x="734" y="233"/>
                  </a:lnTo>
                  <a:lnTo>
                    <a:pt x="731" y="233"/>
                  </a:lnTo>
                  <a:lnTo>
                    <a:pt x="599" y="58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" name="Freeform 531">
              <a:extLst>
                <a:ext uri="{FF2B5EF4-FFF2-40B4-BE49-F238E27FC236}">
                  <a16:creationId xmlns="" xmlns:a16="http://schemas.microsoft.com/office/drawing/2014/main" id="{77ADA677-0E11-514D-BAC7-53BB427A9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3197225"/>
              <a:ext cx="395288" cy="400050"/>
            </a:xfrm>
            <a:custGeom>
              <a:avLst/>
              <a:gdLst>
                <a:gd name="T0" fmla="*/ 367542 w 1097"/>
                <a:gd name="T1" fmla="*/ 111425 h 1113"/>
                <a:gd name="T2" fmla="*/ 238542 w 1097"/>
                <a:gd name="T3" fmla="*/ 92375 h 1113"/>
                <a:gd name="T4" fmla="*/ 167196 w 1097"/>
                <a:gd name="T5" fmla="*/ 117894 h 1113"/>
                <a:gd name="T6" fmla="*/ 394928 w 1097"/>
                <a:gd name="T7" fmla="*/ 270294 h 1113"/>
                <a:gd name="T8" fmla="*/ 183411 w 1097"/>
                <a:gd name="T9" fmla="*/ 399691 h 1113"/>
                <a:gd name="T10" fmla="*/ 3964 w 1097"/>
                <a:gd name="T11" fmla="*/ 381719 h 1113"/>
                <a:gd name="T12" fmla="*/ 3964 w 1097"/>
                <a:gd name="T13" fmla="*/ 281796 h 1113"/>
                <a:gd name="T14" fmla="*/ 153503 w 1097"/>
                <a:gd name="T15" fmla="*/ 307316 h 1113"/>
                <a:gd name="T16" fmla="*/ 228092 w 1097"/>
                <a:gd name="T17" fmla="*/ 280718 h 1113"/>
                <a:gd name="T18" fmla="*/ 0 w 1097"/>
                <a:gd name="T19" fmla="*/ 125442 h 1113"/>
                <a:gd name="T20" fmla="*/ 223408 w 1097"/>
                <a:gd name="T21" fmla="*/ 0 h 1113"/>
                <a:gd name="T22" fmla="*/ 367542 w 1097"/>
                <a:gd name="T23" fmla="*/ 13299 h 1113"/>
                <a:gd name="T24" fmla="*/ 367542 w 1097"/>
                <a:gd name="T25" fmla="*/ 111425 h 1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97" h="1113">
                  <a:moveTo>
                    <a:pt x="1020" y="310"/>
                  </a:moveTo>
                  <a:cubicBezTo>
                    <a:pt x="916" y="278"/>
                    <a:pt x="795" y="257"/>
                    <a:pt x="662" y="257"/>
                  </a:cubicBezTo>
                  <a:cubicBezTo>
                    <a:pt x="591" y="257"/>
                    <a:pt x="464" y="259"/>
                    <a:pt x="464" y="328"/>
                  </a:cubicBezTo>
                  <a:cubicBezTo>
                    <a:pt x="464" y="469"/>
                    <a:pt x="1096" y="336"/>
                    <a:pt x="1096" y="752"/>
                  </a:cubicBezTo>
                  <a:cubicBezTo>
                    <a:pt x="1096" y="1041"/>
                    <a:pt x="776" y="1112"/>
                    <a:pt x="509" y="1112"/>
                  </a:cubicBezTo>
                  <a:cubicBezTo>
                    <a:pt x="331" y="1112"/>
                    <a:pt x="183" y="1096"/>
                    <a:pt x="11" y="1062"/>
                  </a:cubicBezTo>
                  <a:lnTo>
                    <a:pt x="11" y="784"/>
                  </a:lnTo>
                  <a:cubicBezTo>
                    <a:pt x="135" y="829"/>
                    <a:pt x="286" y="855"/>
                    <a:pt x="426" y="855"/>
                  </a:cubicBezTo>
                  <a:cubicBezTo>
                    <a:pt x="535" y="855"/>
                    <a:pt x="633" y="834"/>
                    <a:pt x="633" y="781"/>
                  </a:cubicBezTo>
                  <a:cubicBezTo>
                    <a:pt x="633" y="635"/>
                    <a:pt x="0" y="768"/>
                    <a:pt x="0" y="349"/>
                  </a:cubicBezTo>
                  <a:cubicBezTo>
                    <a:pt x="0" y="53"/>
                    <a:pt x="344" y="0"/>
                    <a:pt x="620" y="0"/>
                  </a:cubicBezTo>
                  <a:cubicBezTo>
                    <a:pt x="750" y="0"/>
                    <a:pt x="892" y="13"/>
                    <a:pt x="1020" y="37"/>
                  </a:cubicBezTo>
                  <a:lnTo>
                    <a:pt x="1020" y="3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95321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3"/>
          </p:nvPr>
        </p:nvSpPr>
        <p:spPr bwMode="auto">
          <a:xfrm>
            <a:off x="0" y="-1"/>
            <a:ext cx="12192000" cy="6951785"/>
          </a:xfrm>
          <a:custGeom>
            <a:avLst/>
            <a:gdLst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44700 w 2044700"/>
              <a:gd name="connsiteY2" fmla="*/ 5143500 h 5143500"/>
              <a:gd name="connsiteX3" fmla="*/ 0 w 2044700"/>
              <a:gd name="connsiteY3" fmla="*/ 5143500 h 5143500"/>
              <a:gd name="connsiteX4" fmla="*/ 0 w 2044700"/>
              <a:gd name="connsiteY4" fmla="*/ 0 h 5143500"/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32000 w 2044700"/>
              <a:gd name="connsiteY2" fmla="*/ 1143000 h 5143500"/>
              <a:gd name="connsiteX3" fmla="*/ 2044700 w 2044700"/>
              <a:gd name="connsiteY3" fmla="*/ 5143500 h 5143500"/>
              <a:gd name="connsiteX4" fmla="*/ 0 w 2044700"/>
              <a:gd name="connsiteY4" fmla="*/ 5143500 h 5143500"/>
              <a:gd name="connsiteX5" fmla="*/ 0 w 2044700"/>
              <a:gd name="connsiteY5" fmla="*/ 0 h 5143500"/>
              <a:gd name="connsiteX0" fmla="*/ 0 w 3479809"/>
              <a:gd name="connsiteY0" fmla="*/ 12700 h 5156200"/>
              <a:gd name="connsiteX1" fmla="*/ 2044700 w 3479809"/>
              <a:gd name="connsiteY1" fmla="*/ 12700 h 5156200"/>
              <a:gd name="connsiteX2" fmla="*/ 3479800 w 3479809"/>
              <a:gd name="connsiteY2" fmla="*/ 0 h 5156200"/>
              <a:gd name="connsiteX3" fmla="*/ 2044700 w 3479809"/>
              <a:gd name="connsiteY3" fmla="*/ 5156200 h 5156200"/>
              <a:gd name="connsiteX4" fmla="*/ 0 w 3479809"/>
              <a:gd name="connsiteY4" fmla="*/ 5156200 h 5156200"/>
              <a:gd name="connsiteX5" fmla="*/ 0 w 3479809"/>
              <a:gd name="connsiteY5" fmla="*/ 12700 h 5156200"/>
              <a:gd name="connsiteX0" fmla="*/ 0 w 3484485"/>
              <a:gd name="connsiteY0" fmla="*/ 12700 h 5156200"/>
              <a:gd name="connsiteX1" fmla="*/ 2044700 w 3484485"/>
              <a:gd name="connsiteY1" fmla="*/ 12700 h 5156200"/>
              <a:gd name="connsiteX2" fmla="*/ 3479800 w 3484485"/>
              <a:gd name="connsiteY2" fmla="*/ 0 h 5156200"/>
              <a:gd name="connsiteX3" fmla="*/ 2489200 w 3484485"/>
              <a:gd name="connsiteY3" fmla="*/ 3251200 h 5156200"/>
              <a:gd name="connsiteX4" fmla="*/ 2044700 w 3484485"/>
              <a:gd name="connsiteY4" fmla="*/ 5156200 h 5156200"/>
              <a:gd name="connsiteX5" fmla="*/ 0 w 3484485"/>
              <a:gd name="connsiteY5" fmla="*/ 5156200 h 5156200"/>
              <a:gd name="connsiteX6" fmla="*/ 0 w 3484485"/>
              <a:gd name="connsiteY6" fmla="*/ 12700 h 5156200"/>
              <a:gd name="connsiteX0" fmla="*/ 0 w 3519784"/>
              <a:gd name="connsiteY0" fmla="*/ 12700 h 5156200"/>
              <a:gd name="connsiteX1" fmla="*/ 2044700 w 3519784"/>
              <a:gd name="connsiteY1" fmla="*/ 12700 h 5156200"/>
              <a:gd name="connsiteX2" fmla="*/ 3479800 w 3519784"/>
              <a:gd name="connsiteY2" fmla="*/ 0 h 5156200"/>
              <a:gd name="connsiteX3" fmla="*/ 3302000 w 3519784"/>
              <a:gd name="connsiteY3" fmla="*/ 3860800 h 5156200"/>
              <a:gd name="connsiteX4" fmla="*/ 2044700 w 3519784"/>
              <a:gd name="connsiteY4" fmla="*/ 5156200 h 5156200"/>
              <a:gd name="connsiteX5" fmla="*/ 0 w 3519784"/>
              <a:gd name="connsiteY5" fmla="*/ 5156200 h 5156200"/>
              <a:gd name="connsiteX6" fmla="*/ 0 w 3519784"/>
              <a:gd name="connsiteY6" fmla="*/ 12700 h 5156200"/>
              <a:gd name="connsiteX0" fmla="*/ 0 w 3493347"/>
              <a:gd name="connsiteY0" fmla="*/ 12700 h 5156200"/>
              <a:gd name="connsiteX1" fmla="*/ 2044700 w 3493347"/>
              <a:gd name="connsiteY1" fmla="*/ 12700 h 5156200"/>
              <a:gd name="connsiteX2" fmla="*/ 3479800 w 3493347"/>
              <a:gd name="connsiteY2" fmla="*/ 0 h 5156200"/>
              <a:gd name="connsiteX3" fmla="*/ 3302000 w 3493347"/>
              <a:gd name="connsiteY3" fmla="*/ 3860800 h 5156200"/>
              <a:gd name="connsiteX4" fmla="*/ 2044700 w 3493347"/>
              <a:gd name="connsiteY4" fmla="*/ 5156200 h 5156200"/>
              <a:gd name="connsiteX5" fmla="*/ 0 w 3493347"/>
              <a:gd name="connsiteY5" fmla="*/ 5156200 h 5156200"/>
              <a:gd name="connsiteX6" fmla="*/ 0 w 3493347"/>
              <a:gd name="connsiteY6" fmla="*/ 12700 h 515620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1556 w 3481356"/>
              <a:gd name="connsiteY0" fmla="*/ 12770 h 5156270"/>
              <a:gd name="connsiteX1" fmla="*/ 2046256 w 3481356"/>
              <a:gd name="connsiteY1" fmla="*/ 12770 h 5156270"/>
              <a:gd name="connsiteX2" fmla="*/ 3481356 w 3481356"/>
              <a:gd name="connsiteY2" fmla="*/ 70 h 5156270"/>
              <a:gd name="connsiteX3" fmla="*/ 3303556 w 3481356"/>
              <a:gd name="connsiteY3" fmla="*/ 3860870 h 5156270"/>
              <a:gd name="connsiteX4" fmla="*/ 2046256 w 3481356"/>
              <a:gd name="connsiteY4" fmla="*/ 5156270 h 5156270"/>
              <a:gd name="connsiteX5" fmla="*/ 1556 w 3481356"/>
              <a:gd name="connsiteY5" fmla="*/ 5156270 h 5156270"/>
              <a:gd name="connsiteX6" fmla="*/ 1556 w 3481356"/>
              <a:gd name="connsiteY6" fmla="*/ 12770 h 5156270"/>
              <a:gd name="connsiteX0" fmla="*/ 25400 w 3479800"/>
              <a:gd name="connsiteY0" fmla="*/ 381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25400 w 3479800"/>
              <a:gd name="connsiteY6" fmla="*/ 38170 h 5156270"/>
              <a:gd name="connsiteX0" fmla="*/ 25400 w 3302000"/>
              <a:gd name="connsiteY0" fmla="*/ 25400 h 5143500"/>
              <a:gd name="connsiteX1" fmla="*/ 2044700 w 3302000"/>
              <a:gd name="connsiteY1" fmla="*/ 0 h 5143500"/>
              <a:gd name="connsiteX2" fmla="*/ 2590800 w 3302000"/>
              <a:gd name="connsiteY2" fmla="*/ 1460500 h 5143500"/>
              <a:gd name="connsiteX3" fmla="*/ 3302000 w 3302000"/>
              <a:gd name="connsiteY3" fmla="*/ 3848100 h 5143500"/>
              <a:gd name="connsiteX4" fmla="*/ 2044700 w 3302000"/>
              <a:gd name="connsiteY4" fmla="*/ 5143500 h 5143500"/>
              <a:gd name="connsiteX5" fmla="*/ 0 w 3302000"/>
              <a:gd name="connsiteY5" fmla="*/ 5143500 h 5143500"/>
              <a:gd name="connsiteX6" fmla="*/ 25400 w 3302000"/>
              <a:gd name="connsiteY6" fmla="*/ 25400 h 5143500"/>
              <a:gd name="connsiteX0" fmla="*/ 25400 w 3302000"/>
              <a:gd name="connsiteY0" fmla="*/ 137 h 5118237"/>
              <a:gd name="connsiteX1" fmla="*/ 1828800 w 3302000"/>
              <a:gd name="connsiteY1" fmla="*/ 863737 h 5118237"/>
              <a:gd name="connsiteX2" fmla="*/ 2590800 w 3302000"/>
              <a:gd name="connsiteY2" fmla="*/ 1435237 h 5118237"/>
              <a:gd name="connsiteX3" fmla="*/ 3302000 w 3302000"/>
              <a:gd name="connsiteY3" fmla="*/ 3822837 h 5118237"/>
              <a:gd name="connsiteX4" fmla="*/ 2044700 w 3302000"/>
              <a:gd name="connsiteY4" fmla="*/ 5118237 h 5118237"/>
              <a:gd name="connsiteX5" fmla="*/ 0 w 3302000"/>
              <a:gd name="connsiteY5" fmla="*/ 5118237 h 5118237"/>
              <a:gd name="connsiteX6" fmla="*/ 25400 w 3302000"/>
              <a:gd name="connsiteY6" fmla="*/ 137 h 5118237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2590800 w 3467100"/>
              <a:gd name="connsiteY2" fmla="*/ 1447800 h 5130800"/>
              <a:gd name="connsiteX3" fmla="*/ 3302000 w 3467100"/>
              <a:gd name="connsiteY3" fmla="*/ 3835400 h 5130800"/>
              <a:gd name="connsiteX4" fmla="*/ 2044700 w 3467100"/>
              <a:gd name="connsiteY4" fmla="*/ 5130800 h 5130800"/>
              <a:gd name="connsiteX5" fmla="*/ 0 w 3467100"/>
              <a:gd name="connsiteY5" fmla="*/ 5130800 h 5130800"/>
              <a:gd name="connsiteX6" fmla="*/ 25400 w 3467100"/>
              <a:gd name="connsiteY6" fmla="*/ 12700 h 5130800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3302000 w 3467100"/>
              <a:gd name="connsiteY2" fmla="*/ 3835400 h 5130800"/>
              <a:gd name="connsiteX3" fmla="*/ 2044700 w 3467100"/>
              <a:gd name="connsiteY3" fmla="*/ 5130800 h 5130800"/>
              <a:gd name="connsiteX4" fmla="*/ 0 w 3467100"/>
              <a:gd name="connsiteY4" fmla="*/ 5130800 h 5130800"/>
              <a:gd name="connsiteX5" fmla="*/ 25400 w 3467100"/>
              <a:gd name="connsiteY5" fmla="*/ 12700 h 5130800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12700 w 3467100"/>
              <a:gd name="connsiteY5" fmla="*/ 1135945 h 5123745"/>
              <a:gd name="connsiteX6" fmla="*/ 25400 w 3467100"/>
              <a:gd name="connsiteY6" fmla="*/ 5645 h 5123745"/>
              <a:gd name="connsiteX0" fmla="*/ 1485909 w 4927609"/>
              <a:gd name="connsiteY0" fmla="*/ 5645 h 5123745"/>
              <a:gd name="connsiteX1" fmla="*/ 4927609 w 4927609"/>
              <a:gd name="connsiteY1" fmla="*/ 5645 h 5123745"/>
              <a:gd name="connsiteX2" fmla="*/ 4762509 w 4927609"/>
              <a:gd name="connsiteY2" fmla="*/ 3828345 h 5123745"/>
              <a:gd name="connsiteX3" fmla="*/ 3505209 w 4927609"/>
              <a:gd name="connsiteY3" fmla="*/ 5123745 h 5123745"/>
              <a:gd name="connsiteX4" fmla="*/ 1460509 w 4927609"/>
              <a:gd name="connsiteY4" fmla="*/ 5123745 h 5123745"/>
              <a:gd name="connsiteX5" fmla="*/ 9 w 4927609"/>
              <a:gd name="connsiteY5" fmla="*/ 602545 h 5123745"/>
              <a:gd name="connsiteX6" fmla="*/ 1485909 w 4927609"/>
              <a:gd name="connsiteY6" fmla="*/ 5645 h 5123745"/>
              <a:gd name="connsiteX0" fmla="*/ 1512775 w 4954475"/>
              <a:gd name="connsiteY0" fmla="*/ 5645 h 5123745"/>
              <a:gd name="connsiteX1" fmla="*/ 4954475 w 4954475"/>
              <a:gd name="connsiteY1" fmla="*/ 5645 h 5123745"/>
              <a:gd name="connsiteX2" fmla="*/ 4789375 w 4954475"/>
              <a:gd name="connsiteY2" fmla="*/ 3828345 h 5123745"/>
              <a:gd name="connsiteX3" fmla="*/ 3532075 w 4954475"/>
              <a:gd name="connsiteY3" fmla="*/ 5123745 h 5123745"/>
              <a:gd name="connsiteX4" fmla="*/ 1487375 w 4954475"/>
              <a:gd name="connsiteY4" fmla="*/ 5123745 h 5123745"/>
              <a:gd name="connsiteX5" fmla="*/ 623776 w 4954475"/>
              <a:gd name="connsiteY5" fmla="*/ 2532945 h 5123745"/>
              <a:gd name="connsiteX6" fmla="*/ 26875 w 4954475"/>
              <a:gd name="connsiteY6" fmla="*/ 602545 h 5123745"/>
              <a:gd name="connsiteX7" fmla="*/ 1512775 w 4954475"/>
              <a:gd name="connsiteY7" fmla="*/ 5645 h 5123745"/>
              <a:gd name="connsiteX0" fmla="*/ 2062882 w 5504582"/>
              <a:gd name="connsiteY0" fmla="*/ 5645 h 5123745"/>
              <a:gd name="connsiteX1" fmla="*/ 5504582 w 5504582"/>
              <a:gd name="connsiteY1" fmla="*/ 5645 h 5123745"/>
              <a:gd name="connsiteX2" fmla="*/ 5339482 w 5504582"/>
              <a:gd name="connsiteY2" fmla="*/ 3828345 h 5123745"/>
              <a:gd name="connsiteX3" fmla="*/ 4082182 w 5504582"/>
              <a:gd name="connsiteY3" fmla="*/ 5123745 h 5123745"/>
              <a:gd name="connsiteX4" fmla="*/ 2037482 w 5504582"/>
              <a:gd name="connsiteY4" fmla="*/ 5123745 h 5123745"/>
              <a:gd name="connsiteX5" fmla="*/ 56283 w 5504582"/>
              <a:gd name="connsiteY5" fmla="*/ 1796345 h 5123745"/>
              <a:gd name="connsiteX6" fmla="*/ 576982 w 5504582"/>
              <a:gd name="connsiteY6" fmla="*/ 602545 h 5123745"/>
              <a:gd name="connsiteX7" fmla="*/ 2062882 w 5504582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21" h="5149145">
                <a:moveTo>
                  <a:pt x="2072521" y="5645"/>
                </a:moveTo>
                <a:cubicBezTo>
                  <a:pt x="2017488" y="-7055"/>
                  <a:pt x="4832654" y="5645"/>
                  <a:pt x="5514221" y="5645"/>
                </a:cubicBezTo>
                <a:lnTo>
                  <a:pt x="5349121" y="3828345"/>
                </a:lnTo>
                <a:cubicBezTo>
                  <a:pt x="5300438" y="5030612"/>
                  <a:pt x="4468588" y="5098345"/>
                  <a:pt x="4091821" y="5123745"/>
                </a:cubicBezTo>
                <a:lnTo>
                  <a:pt x="1869321" y="5149145"/>
                </a:lnTo>
                <a:cubicBezTo>
                  <a:pt x="1854505" y="5111045"/>
                  <a:pt x="131539" y="1902178"/>
                  <a:pt x="65922" y="1796345"/>
                </a:cubicBezTo>
                <a:cubicBezTo>
                  <a:pt x="-177495" y="1042812"/>
                  <a:pt x="311454" y="769762"/>
                  <a:pt x="586621" y="602545"/>
                </a:cubicBezTo>
                <a:lnTo>
                  <a:pt x="2072521" y="5645"/>
                </a:lnTo>
                <a:close/>
              </a:path>
            </a:pathLst>
          </a:custGeom>
          <a:pattFill prst="pct8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6065576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 bwMode="auto">
          <a:xfrm>
            <a:off x="0" y="-7526"/>
            <a:ext cx="12192000" cy="6865527"/>
          </a:xfrm>
          <a:custGeom>
            <a:avLst/>
            <a:gdLst>
              <a:gd name="connsiteX0" fmla="*/ 2325805 w 4572000"/>
              <a:gd name="connsiteY0" fmla="*/ 17 h 5149145"/>
              <a:gd name="connsiteX1" fmla="*/ 2853613 w 4572000"/>
              <a:gd name="connsiteY1" fmla="*/ 5645 h 5149145"/>
              <a:gd name="connsiteX2" fmla="*/ 4085616 w 4572000"/>
              <a:gd name="connsiteY2" fmla="*/ 602545 h 5149145"/>
              <a:gd name="connsiteX3" fmla="*/ 4517342 w 4572000"/>
              <a:gd name="connsiteY3" fmla="*/ 1796345 h 5149145"/>
              <a:gd name="connsiteX4" fmla="*/ 3022092 w 4572000"/>
              <a:gd name="connsiteY4" fmla="*/ 5149145 h 5149145"/>
              <a:gd name="connsiteX5" fmla="*/ 1179353 w 4572000"/>
              <a:gd name="connsiteY5" fmla="*/ 5123745 h 5149145"/>
              <a:gd name="connsiteX6" fmla="*/ 136889 w 4572000"/>
              <a:gd name="connsiteY6" fmla="*/ 3828345 h 5149145"/>
              <a:gd name="connsiteX7" fmla="*/ 0 w 4572000"/>
              <a:gd name="connsiteY7" fmla="*/ 5645 h 5149145"/>
              <a:gd name="connsiteX8" fmla="*/ 2325805 w 4572000"/>
              <a:gd name="connsiteY8" fmla="*/ 17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5149145">
                <a:moveTo>
                  <a:pt x="2325805" y="17"/>
                </a:moveTo>
                <a:cubicBezTo>
                  <a:pt x="2649733" y="188"/>
                  <a:pt x="2867872" y="1676"/>
                  <a:pt x="2853613" y="5645"/>
                </a:cubicBezTo>
                <a:lnTo>
                  <a:pt x="4085616" y="602545"/>
                </a:lnTo>
                <a:cubicBezTo>
                  <a:pt x="4313765" y="769762"/>
                  <a:pt x="4719166" y="1042812"/>
                  <a:pt x="4517342" y="1796345"/>
                </a:cubicBezTo>
                <a:cubicBezTo>
                  <a:pt x="4462937" y="1902178"/>
                  <a:pt x="3034376" y="5111045"/>
                  <a:pt x="3022092" y="5149145"/>
                </a:cubicBezTo>
                <a:lnTo>
                  <a:pt x="1179353" y="5123745"/>
                </a:lnTo>
                <a:cubicBezTo>
                  <a:pt x="866965" y="5098345"/>
                  <a:pt x="177254" y="5030612"/>
                  <a:pt x="136889" y="3828345"/>
                </a:cubicBezTo>
                <a:lnTo>
                  <a:pt x="0" y="5645"/>
                </a:lnTo>
                <a:cubicBezTo>
                  <a:pt x="388511" y="5645"/>
                  <a:pt x="1613165" y="-358"/>
                  <a:pt x="2325805" y="17"/>
                </a:cubicBez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44065559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8340914" y="2127720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118438" y="2127720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231975" y="2127720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128713" y="2038601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521149" y="2038601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979835" y="2038601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372271" y="2038601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748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199CB14-B95D-F542-8D18-3199FA8BA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r="12367" b="3702"/>
          <a:stretch/>
        </p:blipFill>
        <p:spPr>
          <a:xfrm>
            <a:off x="9238984" y="3775575"/>
            <a:ext cx="3212096" cy="32043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4D709893-D8C5-F54E-90F6-1BC31526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3" y="50580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="1" dirty="0">
              <a:solidFill>
                <a:srgbClr val="FC66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C581997A-FC97-E24C-8D17-88C122D2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3" y="1966301"/>
            <a:ext cx="10515600" cy="4023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C98C1D-FB70-7846-8235-01EB8B06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985" b="31978"/>
          <a:stretch/>
        </p:blipFill>
        <p:spPr>
          <a:xfrm>
            <a:off x="196265" y="6031936"/>
            <a:ext cx="2501215" cy="7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16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107086" y="1949479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375355" y="1949479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600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454258" y="1669852"/>
            <a:ext cx="4588605" cy="388895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5902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/>
          <p:cNvSpPr>
            <a:spLocks noGrp="1"/>
          </p:cNvSpPr>
          <p:nvPr>
            <p:ph type="pic" sz="quarter" idx="43"/>
          </p:nvPr>
        </p:nvSpPr>
        <p:spPr>
          <a:xfrm>
            <a:off x="2623792" y="3063472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44"/>
          </p:nvPr>
        </p:nvSpPr>
        <p:spPr>
          <a:xfrm>
            <a:off x="4140225" y="3063472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45"/>
          </p:nvPr>
        </p:nvSpPr>
        <p:spPr>
          <a:xfrm>
            <a:off x="1107359" y="3063472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46"/>
          </p:nvPr>
        </p:nvSpPr>
        <p:spPr>
          <a:xfrm>
            <a:off x="2623792" y="4452676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47"/>
          </p:nvPr>
        </p:nvSpPr>
        <p:spPr>
          <a:xfrm>
            <a:off x="4140225" y="4452676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48"/>
          </p:nvPr>
        </p:nvSpPr>
        <p:spPr>
          <a:xfrm>
            <a:off x="1107359" y="4452676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49"/>
          </p:nvPr>
        </p:nvSpPr>
        <p:spPr>
          <a:xfrm>
            <a:off x="2623792" y="1674270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4140225" y="1674270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3"/>
          <p:cNvSpPr>
            <a:spLocks noGrp="1"/>
          </p:cNvSpPr>
          <p:nvPr>
            <p:ph type="pic" sz="quarter" idx="51"/>
          </p:nvPr>
        </p:nvSpPr>
        <p:spPr>
          <a:xfrm>
            <a:off x="1107359" y="1674270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50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="" xmlns:a16="http://schemas.microsoft.com/office/drawing/2014/main" id="{70272FAD-DA49-F747-860F-075723A8B6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694" y="655532"/>
            <a:ext cx="10587038" cy="763139"/>
          </a:xfr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4F86B4B0-32BF-FE47-8D0E-EC690B5596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325" y="2269759"/>
            <a:ext cx="4992687" cy="3621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893210E5-3DE4-BF49-A9D9-4279D29C26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03579" y="2269759"/>
            <a:ext cx="4992687" cy="3621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55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CE5-60D3-403A-A379-A680D75F4C6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2D12-CC45-4F02-A52D-733CE0C3AD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2CE5-60D3-403A-A379-A680D75F4C6A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92D12-CC45-4F02-A52D-733CE0C3AD2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28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8" r="16117" b="25959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=""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="" xmlns:a16="http://schemas.microsoft.com/office/drawing/2014/main" id="{58AA2D69-F1D6-6643-A3AE-554CB2294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0F88BC2F-0635-8244-AA73-A4926B74C3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6246425"/>
            <a:ext cx="4980980" cy="3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696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63192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=""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=""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2877" y="664504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sp>
        <p:nvSpPr>
          <p:cNvPr id="15" name="Segnaposto immagine 6">
            <a:extLst>
              <a:ext uri="{FF2B5EF4-FFF2-40B4-BE49-F238E27FC236}">
                <a16:creationId xmlns="" xmlns:a16="http://schemas.microsoft.com/office/drawing/2014/main" id="{BE77DBE9-FCC8-FF43-AE24-C2131603A5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71279" y="2515474"/>
            <a:ext cx="3151366" cy="3152649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22" name="Immagine 21">
            <a:extLst>
              <a:ext uri="{FF2B5EF4-FFF2-40B4-BE49-F238E27FC236}">
                <a16:creationId xmlns="" xmlns:a16="http://schemas.microsoft.com/office/drawing/2014/main" id="{3735513F-150E-AA4E-AEAF-B1C8E04AD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95" y="2987142"/>
            <a:ext cx="800286" cy="78910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="" xmlns:a16="http://schemas.microsoft.com/office/drawing/2014/main" id="{90AC4DF9-3FA5-C545-877F-3911027657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0660" y="2833808"/>
            <a:ext cx="535432" cy="5279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="" xmlns:a16="http://schemas.microsoft.com/office/drawing/2014/main" id="{01A595A7-83C1-6142-A3B5-7587F7FB29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22963" y="3381696"/>
            <a:ext cx="2345453" cy="238139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CE73AEDB-BFDC-8645-9902-8A51B27BA3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2326" y="211171"/>
            <a:ext cx="886374" cy="89995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="" xmlns:a16="http://schemas.microsoft.com/office/drawing/2014/main" id="{C091584C-8D3D-1642-A808-EA7494A8CB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13383" y="3261791"/>
            <a:ext cx="2044585" cy="201602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55A94AB3-B4C7-6F43-A08D-3FD1575305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199" y="6246425"/>
            <a:ext cx="4980980" cy="3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4573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General Slide">
  <p:cSld name="20_General Slide">
    <p:bg>
      <p:bgPr>
        <a:solidFill>
          <a:srgbClr val="FFFFFF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2"/>
          <p:cNvSpPr/>
          <p:nvPr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Verdana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52"/>
          <p:cNvPicPr preferRelativeResize="0"/>
          <p:nvPr/>
        </p:nvPicPr>
        <p:blipFill rotWithShape="1">
          <a:blip r:embed="rId2">
            <a:alphaModFix/>
          </a:blip>
          <a:srcRect t="16326" r="16116" b="25959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2"/>
          <p:cNvSpPr txBox="1">
            <a:spLocks noGrp="1"/>
          </p:cNvSpPr>
          <p:nvPr>
            <p:ph type="sldNum" idx="12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33" name="Google Shape;33;p52"/>
          <p:cNvSpPr>
            <a:spLocks noGrp="1"/>
          </p:cNvSpPr>
          <p:nvPr>
            <p:ph type="chart" idx="2"/>
          </p:nvPr>
        </p:nvSpPr>
        <p:spPr>
          <a:xfrm>
            <a:off x="6172202" y="1825625"/>
            <a:ext cx="5181600" cy="410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2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005192" cy="3679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" name="Google Shape;35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99" y="6238106"/>
            <a:ext cx="5040000" cy="371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929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General Slide">
  <p:cSld name="13_General Slide">
    <p:bg>
      <p:bgPr>
        <a:solidFill>
          <a:srgbClr val="FFFFF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3"/>
          <p:cNvSpPr/>
          <p:nvPr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Verdana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10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10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" name="Google Shape;41;p53"/>
          <p:cNvPicPr preferRelativeResize="0"/>
          <p:nvPr/>
        </p:nvPicPr>
        <p:blipFill rotWithShape="1">
          <a:blip r:embed="rId2">
            <a:alphaModFix/>
          </a:blip>
          <a:srcRect t="16326" r="16116" b="25959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3"/>
          <p:cNvSpPr txBox="1">
            <a:spLocks noGrp="1"/>
          </p:cNvSpPr>
          <p:nvPr>
            <p:ph type="sldNum" idx="12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43" name="Google Shape;4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99" y="6238106"/>
            <a:ext cx="5040000" cy="3710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90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C0E975F-DFE6-DA40-8E83-8698F0F1BD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9900000">
            <a:off x="-1950171" y="12599"/>
            <a:ext cx="9317041" cy="84582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269917C7-BCC6-0645-860F-96A47A61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7756" y="457200"/>
            <a:ext cx="3932237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EC225266-CBC1-7D4B-AF00-09CD94C4E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755373" y="777240"/>
            <a:ext cx="6973294" cy="6781800"/>
          </a:xfrm>
          <a:prstGeom prst="ellipse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ED895D2A-880D-2A4C-A1C9-85F7AA61D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7756" y="2291860"/>
            <a:ext cx="4760119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47E155-EE18-D848-8A9D-44EE77A05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3091" b="34159"/>
          <a:stretch/>
        </p:blipFill>
        <p:spPr>
          <a:xfrm>
            <a:off x="9403080" y="5919170"/>
            <a:ext cx="2606040" cy="7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50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2D7A1BFD-AE24-3F40-BDAA-32A2162A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" y="740261"/>
            <a:ext cx="10086595" cy="1325563"/>
          </a:xfrm>
          <a:prstGeom prst="rect">
            <a:avLst/>
          </a:prstGeom>
        </p:spPr>
        <p:txBody>
          <a:bodyPr/>
          <a:lstStyle/>
          <a:p>
            <a:endParaRPr lang="en-US" b="1" dirty="0">
              <a:solidFill>
                <a:srgbClr val="FC66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81ACF0CF-3AFE-D84A-B218-3B7179A55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93" y="2056299"/>
            <a:ext cx="4730884" cy="82391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="" xmlns:a16="http://schemas.microsoft.com/office/drawing/2014/main" id="{2A8965E8-CB9D-5D46-98D4-D798C487C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193" y="2880212"/>
            <a:ext cx="4730884" cy="295788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25692E5E-64D9-3748-9A2A-35B049ECF8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62604" y="2056299"/>
            <a:ext cx="4754183" cy="823912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="" xmlns:a16="http://schemas.microsoft.com/office/drawing/2014/main" id="{A32125A0-F8B3-1D43-94BB-3C5CE3AB5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62604" y="2880212"/>
            <a:ext cx="4754183" cy="295788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168769F-2BF5-4044-BA78-55C9CF20D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823648" y="2056299"/>
            <a:ext cx="5970900" cy="5420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7EC334-8BEF-ED44-8EEE-DBE5202BE6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985" b="31978"/>
          <a:stretch/>
        </p:blipFill>
        <p:spPr>
          <a:xfrm>
            <a:off x="196265" y="6031936"/>
            <a:ext cx="2501215" cy="79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94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cbook Mock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="" xmlns:a16="http://schemas.microsoft.com/office/drawing/2014/main" id="{4D5F471B-7283-FE4D-BEF5-CF0363EA03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0" y="0"/>
            <a:ext cx="11290864" cy="5923723"/>
          </a:xfrm>
          <a:prstGeom prst="flowChartDelay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A56F8F-CB4E-7642-8F5B-0B8A289CD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3091" b="34159"/>
          <a:stretch/>
        </p:blipFill>
        <p:spPr>
          <a:xfrm>
            <a:off x="9403080" y="5919170"/>
            <a:ext cx="2606040" cy="7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7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458DD3DB-772C-1046-A968-DA9F9FF2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28" y="339970"/>
            <a:ext cx="4529381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49818C21-11FF-6545-A9FD-D0F805644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7078" y="0"/>
            <a:ext cx="6564922" cy="6858000"/>
          </a:xfrm>
          <a:prstGeom prst="rect">
            <a:avLst/>
          </a:prstGeom>
        </p:spPr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F7384052-6425-AF4F-8BF1-B1F7A1EB8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328" y="1940170"/>
            <a:ext cx="4529381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80B5F-4BEF-EF4F-8D80-95DB43157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3091" b="34159"/>
          <a:stretch/>
        </p:blipFill>
        <p:spPr>
          <a:xfrm>
            <a:off x="212219" y="5919170"/>
            <a:ext cx="2606040" cy="7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2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80775A-6730-0947-97A1-AFBFC2065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3091" b="34159"/>
          <a:stretch/>
        </p:blipFill>
        <p:spPr>
          <a:xfrm>
            <a:off x="212219" y="5919170"/>
            <a:ext cx="2606040" cy="77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4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40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937C701-9021-9B48-B6E2-EF064D2D7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53C139E-C1A2-974C-9251-5CB501243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48CEA-885D-5C4E-A5CD-C931F1E95D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1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rolinskia@paho.or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who.int/media/docs/default-source/decade-of-healthy-ageing/decade-proposal-final-apr2020rev-es.pdf?sfvrsn=b4b75ebc_25&amp;download=true" TargetMode="External"/><Relationship Id="rId2" Type="http://schemas.openxmlformats.org/officeDocument/2006/relationships/hyperlink" Target="https://www.who.int/es/initiatives/decade-of-healthy-ageing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sdgs.un.org/es/2030agenda" TargetMode="External"/><Relationship Id="rId5" Type="http://schemas.openxmlformats.org/officeDocument/2006/relationships/hyperlink" Target="https://www.un.org/esa/socdev/documents/ageing/MIPAA/political-declaration-sp.pdf" TargetMode="External"/><Relationship Id="rId4" Type="http://schemas.openxmlformats.org/officeDocument/2006/relationships/hyperlink" Target="https://apps.who.int/iris/bitstream/handle/10665/253189/A69_R3-sp.pdf?sequence=1&amp;isAllowed=y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pt/envelhecimento-saudave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xtranet.who.int/agefriendlyworld/who-network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b8lFNE_HWcg&#8211;" TargetMode="External"/><Relationship Id="rId5" Type="http://schemas.openxmlformats.org/officeDocument/2006/relationships/hyperlink" Target="https://www.youtube.com/watch?v=lNYVen2CeJQ" TargetMode="External"/><Relationship Id="rId4" Type="http://schemas.openxmlformats.org/officeDocument/2006/relationships/hyperlink" Target="https://www.youtube.com/watch?v=1KByAwv_k68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www.paho.org/pt/envelhecimento-saudavel" TargetMode="Externa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A0ED36-68B4-D645-803F-580BAAA00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264" y="432707"/>
            <a:ext cx="6478042" cy="317299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GLOBAL DE CIDADES E COMUNIDADES AMIGAS DA PESSOA IDOSA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Cidades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Amigas das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Idosas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OPAS/OMS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909789D-28A8-2E4C-927F-D00F0C69A34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540828" y="3761508"/>
            <a:ext cx="7317478" cy="288142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Ariel Karolinski</a:t>
            </a:r>
          </a:p>
          <a:p>
            <a:pPr marL="0" indent="0" algn="ctr">
              <a:buNone/>
            </a:pPr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Coordenador da Unidade de Família, Gênero e Curso de Vida (FGL) </a:t>
            </a:r>
          </a:p>
          <a:p>
            <a:pPr marL="0" indent="0" algn="ctr">
              <a:buNone/>
            </a:pPr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OPAS/OMS BRA </a:t>
            </a:r>
          </a:p>
          <a:p>
            <a:pPr marL="0" indent="0" algn="ctr">
              <a:buNone/>
            </a:pPr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karolinskia@paho.org</a:t>
            </a:r>
            <a:endParaRPr lang="pt-BR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Mª Cristina Hoffmann</a:t>
            </a:r>
          </a:p>
          <a:p>
            <a:pPr marL="0" indent="0" algn="ctr">
              <a:buNone/>
            </a:pPr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Consultora Nacional para o Envelhecimento Saudável </a:t>
            </a:r>
          </a:p>
          <a:p>
            <a:pPr marL="0" indent="0" algn="ctr">
              <a:buNone/>
            </a:pPr>
            <a:r>
              <a:rPr lang="pt-BR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OPAS/OMS BRA</a:t>
            </a:r>
          </a:p>
          <a:p>
            <a:pPr marL="0" indent="0" algn="ctr">
              <a:buNone/>
            </a:pPr>
            <a:r>
              <a:rPr lang="pt-BR" sz="21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hoffmanmar@paho.org</a:t>
            </a:r>
          </a:p>
          <a:p>
            <a:pPr marL="0" indent="0" algn="l">
              <a:buNone/>
            </a:pP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Brasília, 21 de junho de 2023.</a:t>
            </a:r>
          </a:p>
          <a:p>
            <a:pPr marL="0" indent="0" algn="l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306B616-C57A-4740-9A1A-D019433DB4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0840" y="1111334"/>
            <a:ext cx="3982514" cy="3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60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8E4B355E-6FA1-DFCA-F6A1-0066ACF3F8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163" y="218364"/>
            <a:ext cx="11024310" cy="55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389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9C63958-6E03-4974-725D-5784EF6F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9157"/>
          </a:xfrm>
        </p:spPr>
        <p:txBody>
          <a:bodyPr>
            <a:normAutofit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Diante deste cenário </a:t>
            </a:r>
            <a:br>
              <a:rPr lang="pt-BR" dirty="0"/>
            </a:br>
            <a:r>
              <a:rPr lang="pt-BR" dirty="0"/>
              <a:t>precisamos avançar na implementação de Políticas, Estratégias, Programas e Planos de Ações que promovam o Envelhecimento Saudável</a:t>
            </a:r>
          </a:p>
        </p:txBody>
      </p:sp>
    </p:spTree>
    <p:extLst>
      <p:ext uri="{BB962C8B-B14F-4D97-AF65-F5344CB8AC3E}">
        <p14:creationId xmlns:p14="http://schemas.microsoft.com/office/powerpoint/2010/main" val="11225644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401D2DC-8A56-0006-C23E-AD31D82F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685"/>
          </a:xfrm>
        </p:spPr>
        <p:txBody>
          <a:bodyPr>
            <a:normAutofit/>
          </a:bodyPr>
          <a:lstStyle/>
          <a:p>
            <a:r>
              <a:rPr lang="pt-BR" sz="3600" b="1" i="0" u="none" strike="noStrike" dirty="0">
                <a:solidFill>
                  <a:srgbClr val="337AB7"/>
                </a:solidFill>
                <a:effectLst/>
                <a:latin typeface="Roboto" panose="02000000000000000000" pitchFamily="2" charset="0"/>
                <a:hlinkClick r:id="rId2"/>
              </a:rPr>
              <a:t>Década do Envelhecimento Saudável 2021-2030</a:t>
            </a:r>
            <a:endParaRPr lang="pt-BR" sz="3600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BAE52D0D-805D-671B-4320-AA0C33EED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352809"/>
            <a:ext cx="10402957" cy="4332373"/>
          </a:xfrm>
        </p:spPr>
        <p:txBody>
          <a:bodyPr>
            <a:normAutofit lnSpcReduction="10000"/>
          </a:bodyPr>
          <a:lstStyle/>
          <a:p>
            <a:pPr marL="101600" indent="0">
              <a:buNone/>
            </a:pPr>
            <a:r>
              <a:rPr lang="pt-BR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Declarada pela Assembleia Geral das Nações Unidas em dezembro de 2020, é a </a:t>
            </a:r>
            <a:r>
              <a:rPr lang="pt-BR" b="1" i="0" u="none" strike="noStrike" dirty="0">
                <a:solidFill>
                  <a:srgbClr val="337AB7"/>
                </a:solidFill>
                <a:effectLst/>
                <a:latin typeface="Roboto" panose="02000000000000000000" pitchFamily="2" charset="0"/>
                <a:hlinkClick r:id="rId3"/>
              </a:rPr>
              <a:t>principal estratégia</a:t>
            </a:r>
            <a:r>
              <a:rPr lang="pt-BR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 para construir uma sociedade para todas as idades. </a:t>
            </a:r>
          </a:p>
          <a:p>
            <a:pPr marL="101600" indent="0">
              <a:buNone/>
            </a:pPr>
            <a:r>
              <a:rPr lang="pt-BR" dirty="0">
                <a:solidFill>
                  <a:srgbClr val="333333"/>
                </a:solidFill>
                <a:latin typeface="Roboto" panose="02000000000000000000" pitchFamily="2" charset="0"/>
              </a:rPr>
              <a:t>R</a:t>
            </a:r>
            <a:r>
              <a:rPr lang="pt-BR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eúne os esforços dos governos, da sociedade civil, das agências internacionais, das equipas profissionais, da academia, dos meios de comunicação social e do setor privado</a:t>
            </a:r>
          </a:p>
          <a:p>
            <a:pPr marL="101600" indent="0">
              <a:buNone/>
            </a:pPr>
            <a:r>
              <a:rPr lang="pt-BR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Objetivo:</a:t>
            </a:r>
            <a:r>
              <a:rPr lang="pt-BR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melhorar a vida das pessoas idosas, das suas famílias e das suas comunidades. </a:t>
            </a:r>
          </a:p>
          <a:p>
            <a:pPr marL="101600" indent="0">
              <a:buNone/>
            </a:pPr>
            <a:r>
              <a:rPr lang="pt-BR" dirty="0">
                <a:solidFill>
                  <a:srgbClr val="333333"/>
                </a:solidFill>
                <a:latin typeface="Roboto" panose="02000000000000000000" pitchFamily="2" charset="0"/>
              </a:rPr>
              <a:t>Bases:</a:t>
            </a:r>
          </a:p>
          <a:p>
            <a:r>
              <a:rPr lang="pt-BR" i="0" u="none" strike="noStrike" dirty="0">
                <a:solidFill>
                  <a:srgbClr val="337AB7"/>
                </a:solidFill>
                <a:effectLst/>
                <a:latin typeface="Roboto" panose="02000000000000000000" pitchFamily="2" charset="0"/>
                <a:hlinkClick r:id="rId4"/>
              </a:rPr>
              <a:t>Estratégia Global e o Plano de Ação da Organização Mundial da Saúde sobre Envelhecimento e Saúde 2016-2020</a:t>
            </a:r>
            <a:r>
              <a:rPr lang="pt-BR" u="none" strike="noStrike" dirty="0">
                <a:solidFill>
                  <a:srgbClr val="333333"/>
                </a:solidFill>
                <a:latin typeface="Roboto" panose="02000000000000000000" pitchFamily="2" charset="0"/>
              </a:rPr>
              <a:t>;</a:t>
            </a:r>
            <a:endParaRPr lang="pt-BR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pt-BR" i="0" u="none" strike="noStrike" dirty="0">
                <a:solidFill>
                  <a:srgbClr val="337AB7"/>
                </a:solidFill>
                <a:effectLst/>
                <a:latin typeface="Roboto" panose="02000000000000000000" pitchFamily="2" charset="0"/>
                <a:hlinkClick r:id="rId5"/>
              </a:rPr>
              <a:t>Declaração Política e o Plano de Ação das Nações Unidas de Madri sobre o Envelhecimento</a:t>
            </a:r>
            <a:r>
              <a:rPr lang="pt-BR" i="0" u="none" strike="noStrike" dirty="0">
                <a:solidFill>
                  <a:srgbClr val="337AB7"/>
                </a:solidFill>
                <a:effectLst/>
                <a:latin typeface="Roboto" panose="02000000000000000000" pitchFamily="2" charset="0"/>
              </a:rPr>
              <a:t> (2002)</a:t>
            </a:r>
            <a:r>
              <a:rPr lang="pt-BR" u="none" strike="noStrike" dirty="0">
                <a:solidFill>
                  <a:srgbClr val="333333"/>
                </a:solidFill>
                <a:latin typeface="Roboto" panose="02000000000000000000" pitchFamily="2" charset="0"/>
              </a:rPr>
              <a:t>, </a:t>
            </a:r>
            <a:r>
              <a:rPr lang="pt-BR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e; </a:t>
            </a:r>
          </a:p>
          <a:p>
            <a:r>
              <a:rPr lang="pt-BR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Objetivos de Desenvolvimento Sustentável da</a:t>
            </a:r>
            <a:r>
              <a:rPr lang="pt-BR" i="0" u="none" strike="noStrike" dirty="0">
                <a:solidFill>
                  <a:srgbClr val="337AB7"/>
                </a:solidFill>
                <a:effectLst/>
                <a:latin typeface="Roboto" panose="02000000000000000000" pitchFamily="2" charset="0"/>
                <a:hlinkClick r:id="rId6"/>
              </a:rPr>
              <a:t> Agenda 2030 das Nações Unidas para o Desenvolvimento Sustentável</a:t>
            </a:r>
            <a:r>
              <a:rPr lang="pt-BR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680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5005192" cy="3679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r>
              <a:rPr lang="en-US" b="1" dirty="0"/>
              <a:t>WHO’s Response</a:t>
            </a:r>
            <a:endParaRPr dirty="0"/>
          </a:p>
        </p:txBody>
      </p:sp>
      <p:grpSp>
        <p:nvGrpSpPr>
          <p:cNvPr id="210" name="Google Shape;210;p2"/>
          <p:cNvGrpSpPr/>
          <p:nvPr/>
        </p:nvGrpSpPr>
        <p:grpSpPr>
          <a:xfrm>
            <a:off x="1229740" y="70842"/>
            <a:ext cx="9336179" cy="5563792"/>
            <a:chOff x="0" y="0"/>
            <a:chExt cx="9336179" cy="5563792"/>
          </a:xfrm>
        </p:grpSpPr>
        <p:sp>
          <p:nvSpPr>
            <p:cNvPr id="211" name="Google Shape;211;p2"/>
            <p:cNvSpPr/>
            <p:nvPr/>
          </p:nvSpPr>
          <p:spPr>
            <a:xfrm>
              <a:off x="0" y="1918256"/>
              <a:ext cx="9336179" cy="1641170"/>
            </a:xfrm>
            <a:prstGeom prst="notched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EECD5"/>
                </a:gs>
                <a:gs pos="50000">
                  <a:srgbClr val="FFE8C7"/>
                </a:gs>
                <a:gs pos="100000">
                  <a:srgbClr val="E3CDA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903754" y="3151170"/>
              <a:ext cx="1024243" cy="10524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3" name="Google Shape;213;p2"/>
            <p:cNvSpPr txBox="1"/>
            <p:nvPr/>
          </p:nvSpPr>
          <p:spPr>
            <a:xfrm>
              <a:off x="334436" y="2973681"/>
              <a:ext cx="1119097" cy="10524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b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Resolução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sobre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Saúde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Envelhecimento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(CSP26.R20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Arial"/>
                <a:buNone/>
                <a:tabLst/>
                <a:defRPr/>
              </a:pP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645936" y="2532218"/>
              <a:ext cx="464130" cy="429803"/>
            </a:xfrm>
            <a:prstGeom prst="ellipse">
              <a:avLst/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955054" y="3262355"/>
              <a:ext cx="1100755" cy="2301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6" name="Google Shape;216;p2"/>
            <p:cNvSpPr txBox="1"/>
            <p:nvPr/>
          </p:nvSpPr>
          <p:spPr>
            <a:xfrm>
              <a:off x="1544547" y="3190905"/>
              <a:ext cx="1145409" cy="1052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Plano de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Ação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para a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saúde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das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pessoas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idosas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(CD49/8 e CD49.R15) 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Arial"/>
                <a:buNone/>
                <a:tabLst/>
                <a:defRPr/>
              </a:pP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802870" y="2501523"/>
              <a:ext cx="464130" cy="464130"/>
            </a:xfrm>
            <a:prstGeom prst="ellipse">
              <a:avLst/>
            </a:prstGeom>
            <a:gradFill>
              <a:gsLst>
                <a:gs pos="0">
                  <a:srgbClr val="CDFA48"/>
                </a:gs>
                <a:gs pos="50000">
                  <a:srgbClr val="CBFE02"/>
                </a:gs>
                <a:gs pos="100000">
                  <a:srgbClr val="BBE3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249832" y="3223887"/>
              <a:ext cx="1203764" cy="20511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9" name="Google Shape;219;p2"/>
            <p:cNvSpPr txBox="1"/>
            <p:nvPr/>
          </p:nvSpPr>
          <p:spPr>
            <a:xfrm>
              <a:off x="2921668" y="3148118"/>
              <a:ext cx="1203764" cy="1809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b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Convenção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Interamericana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para a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proteção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dos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direitos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das 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pessoas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idosas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217" rtl="0" eaLnBrk="1" fontAlgn="auto" latinLnBrk="0" hangingPunct="1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217" rtl="0" eaLnBrk="1" fontAlgn="auto" latinLnBrk="0" hangingPunct="1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Estrategia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plano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ação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sobre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demência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pessoa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idosa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  </a:t>
              </a:r>
            </a:p>
            <a:p>
              <a:pPr marL="0" marR="0" lvl="0" indent="0" algn="l" defTabSz="914217" rtl="0" eaLnBrk="1" fontAlgn="auto" latinLnBrk="0" hangingPunct="1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(CD54/8) 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139321" y="2501523"/>
              <a:ext cx="464130" cy="464130"/>
            </a:xfrm>
            <a:prstGeom prst="ellipse">
              <a:avLst/>
            </a:prstGeom>
            <a:gradFill>
              <a:gsLst>
                <a:gs pos="0">
                  <a:srgbClr val="76F24C"/>
                </a:gs>
                <a:gs pos="50000">
                  <a:srgbClr val="61F813"/>
                </a:gs>
                <a:gs pos="100000">
                  <a:srgbClr val="52E30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488529" y="1474586"/>
              <a:ext cx="1165853" cy="988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2" name="Google Shape;222;p2"/>
            <p:cNvSpPr txBox="1"/>
            <p:nvPr/>
          </p:nvSpPr>
          <p:spPr>
            <a:xfrm>
              <a:off x="4228893" y="1305485"/>
              <a:ext cx="1165853" cy="988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Aprovada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a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estratégia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Global 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plano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ação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Envelhecimento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e 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Saúde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               A69/17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500273" y="2511029"/>
              <a:ext cx="464130" cy="4276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671573" y="3888492"/>
              <a:ext cx="888523" cy="1220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5" name="Google Shape;225;p2"/>
            <p:cNvSpPr txBox="1"/>
            <p:nvPr/>
          </p:nvSpPr>
          <p:spPr>
            <a:xfrm>
              <a:off x="5426879" y="3140655"/>
              <a:ext cx="1221404" cy="1442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b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E6E6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Saúde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das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Américas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define o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envelhecimento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como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um dos  “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Direcionadores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” da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Saúde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Publica 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próxima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década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Região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prstClr val="black"/>
                </a:buClr>
                <a:buSzPts val="1000"/>
                <a:buFont typeface="Arial"/>
                <a:buNone/>
                <a:tabLst/>
                <a:defRPr/>
              </a:pP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801225" y="2462773"/>
              <a:ext cx="464130" cy="464130"/>
            </a:xfrm>
            <a:prstGeom prst="ellipse">
              <a:avLst/>
            </a:prstGeom>
            <a:gradFill>
              <a:gsLst>
                <a:gs pos="0">
                  <a:srgbClr val="5AE5A3"/>
                </a:gs>
                <a:gs pos="50000">
                  <a:srgbClr val="34E899"/>
                </a:gs>
                <a:gs pos="100000">
                  <a:srgbClr val="24D687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616694" y="3019670"/>
              <a:ext cx="340704" cy="2529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7026490" y="2474553"/>
              <a:ext cx="464130" cy="464130"/>
            </a:xfrm>
            <a:prstGeom prst="ellipse">
              <a:avLst/>
            </a:prstGeom>
            <a:gradFill>
              <a:gsLst>
                <a:gs pos="0">
                  <a:srgbClr val="64DCDE"/>
                </a:gs>
                <a:gs pos="50000">
                  <a:srgbClr val="43DDE1"/>
                </a:gs>
                <a:gs pos="100000">
                  <a:srgbClr val="33CAC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7024183" y="0"/>
              <a:ext cx="340704" cy="2529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1" name="Google Shape;231;p2"/>
            <p:cNvSpPr txBox="1"/>
            <p:nvPr/>
          </p:nvSpPr>
          <p:spPr>
            <a:xfrm>
              <a:off x="7024183" y="0"/>
              <a:ext cx="340704" cy="2529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2275" tIns="462275" rIns="462275" bIns="462275" anchor="b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6500"/>
                <a:buFont typeface="Arial"/>
                <a:buNone/>
                <a:tabLst/>
                <a:defRPr/>
              </a:pPr>
              <a:endParaRPr kumimoji="0" sz="6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8525789" y="2453092"/>
              <a:ext cx="523237" cy="516264"/>
            </a:xfrm>
            <a:prstGeom prst="ellipse">
              <a:avLst/>
            </a:prstGeom>
            <a:gradFill>
              <a:gsLst>
                <a:gs pos="0">
                  <a:srgbClr val="6EA3DA"/>
                </a:gs>
                <a:gs pos="50000">
                  <a:srgbClr val="5299DA"/>
                </a:gs>
                <a:gs pos="100000">
                  <a:srgbClr val="4186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33" name="Google Shape;233;p2"/>
          <p:cNvSpPr txBox="1"/>
          <p:nvPr/>
        </p:nvSpPr>
        <p:spPr>
          <a:xfrm>
            <a:off x="1820542" y="2647091"/>
            <a:ext cx="938213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2002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4" name="Google Shape;234;p2"/>
          <p:cNvSpPr txBox="1"/>
          <p:nvPr/>
        </p:nvSpPr>
        <p:spPr>
          <a:xfrm>
            <a:off x="2958578" y="2619666"/>
            <a:ext cx="735012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2009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5" name="Google Shape;235;p2"/>
          <p:cNvSpPr txBox="1"/>
          <p:nvPr/>
        </p:nvSpPr>
        <p:spPr>
          <a:xfrm>
            <a:off x="4295159" y="2601477"/>
            <a:ext cx="690563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2015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6" name="Google Shape;236;p2"/>
          <p:cNvSpPr txBox="1"/>
          <p:nvPr/>
        </p:nvSpPr>
        <p:spPr>
          <a:xfrm>
            <a:off x="5651030" y="2597899"/>
            <a:ext cx="812800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2016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7" name="Google Shape;237;p2"/>
          <p:cNvSpPr txBox="1"/>
          <p:nvPr/>
        </p:nvSpPr>
        <p:spPr>
          <a:xfrm>
            <a:off x="6962063" y="2589273"/>
            <a:ext cx="654050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2017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8" name="Google Shape;238;p2"/>
          <p:cNvSpPr txBox="1"/>
          <p:nvPr/>
        </p:nvSpPr>
        <p:spPr>
          <a:xfrm>
            <a:off x="5420103" y="3242910"/>
            <a:ext cx="111426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280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Graduados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Gerencia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Saúde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a Pessoa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idosa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Rede ALMA com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150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Professores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membros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Geriatría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4018513" y="1653359"/>
            <a:ext cx="118268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Publicação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Relatório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Mundial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Saúde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Envelhecimento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"/>
          <p:cNvSpPr txBox="1"/>
          <p:nvPr/>
        </p:nvSpPr>
        <p:spPr>
          <a:xfrm>
            <a:off x="9601087" y="2517018"/>
            <a:ext cx="8912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2021-2030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1" name="Google Shape;241;p2"/>
          <p:cNvSpPr txBox="1"/>
          <p:nvPr/>
        </p:nvSpPr>
        <p:spPr>
          <a:xfrm>
            <a:off x="9628771" y="1467201"/>
            <a:ext cx="129540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Década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Envelhecimento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Saúdavel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2" name="Google Shape;242;p2"/>
          <p:cNvSpPr txBox="1"/>
          <p:nvPr/>
        </p:nvSpPr>
        <p:spPr>
          <a:xfrm>
            <a:off x="7805670" y="1454188"/>
            <a:ext cx="136525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Aprovado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plano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ação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global para 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resposta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saúde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pública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a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demencia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3" name="Google Shape;243;p2"/>
          <p:cNvSpPr txBox="1"/>
          <p:nvPr/>
        </p:nvSpPr>
        <p:spPr>
          <a:xfrm>
            <a:off x="237447" y="4404407"/>
            <a:ext cx="3946525" cy="65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Resposta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Regional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4" name="Google Shape;244;p2"/>
          <p:cNvSpPr/>
          <p:nvPr/>
        </p:nvSpPr>
        <p:spPr>
          <a:xfrm>
            <a:off x="1607124" y="742951"/>
            <a:ext cx="3268090" cy="4987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"/>
          <p:cNvSpPr txBox="1"/>
          <p:nvPr/>
        </p:nvSpPr>
        <p:spPr>
          <a:xfrm>
            <a:off x="8196791" y="2583881"/>
            <a:ext cx="654050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6" name="Google Shape;246;p2"/>
          <p:cNvSpPr txBox="1"/>
          <p:nvPr/>
        </p:nvSpPr>
        <p:spPr>
          <a:xfrm>
            <a:off x="7949097" y="3303259"/>
            <a:ext cx="1679674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Curso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online ACAPEM &gt;60,000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participantes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menos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estudos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longitudinais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Centros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Colaboradores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OMS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envelhecimento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Região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com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mais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representantes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Rede Global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Cidades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Comunidades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Amigaveis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"/>
          <p:cNvSpPr txBox="1"/>
          <p:nvPr/>
        </p:nvSpPr>
        <p:spPr>
          <a:xfrm>
            <a:off x="9791208" y="3261747"/>
            <a:ext cx="12954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Década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Envelhecimento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Saludavel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Américas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8" name="Google Shape;248;p2"/>
          <p:cNvSpPr txBox="1">
            <a:spLocks noGrp="1"/>
          </p:cNvSpPr>
          <p:nvPr>
            <p:ph type="title"/>
          </p:nvPr>
        </p:nvSpPr>
        <p:spPr>
          <a:xfrm>
            <a:off x="838200" y="-62419"/>
            <a:ext cx="108091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 Black"/>
              <a:buNone/>
            </a:pPr>
            <a:r>
              <a:rPr lang="en-US" sz="3200" b="1" dirty="0">
                <a:solidFill>
                  <a:schemeClr val="accent5"/>
                </a:solidFill>
                <a:latin typeface="Arial Black"/>
                <a:ea typeface="Arial Black"/>
                <a:cs typeface="Arial Black"/>
                <a:sym typeface="Arial Black"/>
              </a:rPr>
              <a:t>AVANÇOS PARA ENVELHECIMENTO SAUDÁVEL</a:t>
            </a:r>
            <a:r>
              <a:rPr lang="en-US" sz="32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1" dirty="0">
                <a:solidFill>
                  <a:srgbClr val="EF7544"/>
                </a:solidFill>
                <a:latin typeface="Arial Black"/>
                <a:ea typeface="Arial Black"/>
                <a:cs typeface="Arial Black"/>
                <a:sym typeface="Arial Black"/>
              </a:rPr>
              <a:t>NAS AMÉRICAS</a:t>
            </a:r>
            <a:endParaRPr b="1" dirty="0">
              <a:solidFill>
                <a:srgbClr val="EF7544"/>
              </a:solidFill>
            </a:endParaRPr>
          </a:p>
        </p:txBody>
      </p:sp>
      <p:sp>
        <p:nvSpPr>
          <p:cNvPr id="249" name="Google Shape;249;p2"/>
          <p:cNvSpPr txBox="1"/>
          <p:nvPr/>
        </p:nvSpPr>
        <p:spPr>
          <a:xfrm>
            <a:off x="187501" y="1560118"/>
            <a:ext cx="3328737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Resposta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Global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2" descr="A close up of text on a white backgrou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51126" y="2522800"/>
            <a:ext cx="4046377" cy="2528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12"/>
          <p:cNvGrpSpPr/>
          <p:nvPr/>
        </p:nvGrpSpPr>
        <p:grpSpPr>
          <a:xfrm>
            <a:off x="3188199" y="364478"/>
            <a:ext cx="6030266" cy="5496901"/>
            <a:chOff x="1298471" y="-190213"/>
            <a:chExt cx="6030266" cy="5496901"/>
          </a:xfrm>
        </p:grpSpPr>
        <p:sp>
          <p:nvSpPr>
            <p:cNvPr id="379" name="Google Shape;379;p12"/>
            <p:cNvSpPr/>
            <p:nvPr/>
          </p:nvSpPr>
          <p:spPr>
            <a:xfrm>
              <a:off x="1298471" y="-190213"/>
              <a:ext cx="6030266" cy="5496901"/>
            </a:xfrm>
            <a:prstGeom prst="ellipse">
              <a:avLst/>
            </a:prstGeom>
            <a:noFill/>
            <a:ln w="12700" cap="flat" cmpd="sng">
              <a:solidFill>
                <a:srgbClr val="D5AE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0" name="Google Shape;380;p12"/>
            <p:cNvSpPr txBox="1"/>
            <p:nvPr/>
          </p:nvSpPr>
          <p:spPr>
            <a:xfrm>
              <a:off x="3259815" y="84631"/>
              <a:ext cx="2107578" cy="82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113775" rIns="113775" bIns="113775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 typeface="Arial"/>
                <a:buNone/>
                <a:tabLst/>
                <a:defRPr/>
              </a:pP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prstClr val="black"/>
                </a:buClr>
                <a:buSzPts val="1600"/>
                <a:buFont typeface="Arial"/>
                <a:buNone/>
                <a:tabLst/>
                <a:defRPr/>
              </a:pPr>
              <a:endParaRPr kumimoji="0" sz="1600" b="1" i="0" u="none" strike="noStrike" kern="120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81" name="Google Shape;381;p12"/>
            <p:cNvSpPr/>
            <p:nvPr/>
          </p:nvSpPr>
          <p:spPr>
            <a:xfrm>
              <a:off x="1377564" y="503921"/>
              <a:ext cx="5846821" cy="4534531"/>
            </a:xfrm>
            <a:prstGeom prst="ellipse">
              <a:avLst/>
            </a:prstGeom>
            <a:noFill/>
            <a:ln w="12700" cap="flat" cmpd="sng">
              <a:solidFill>
                <a:srgbClr val="D5AE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2" name="Google Shape;382;p12"/>
            <p:cNvSpPr txBox="1"/>
            <p:nvPr/>
          </p:nvSpPr>
          <p:spPr>
            <a:xfrm>
              <a:off x="2938666" y="787329"/>
              <a:ext cx="2724618" cy="850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199125" rIns="199125" bIns="199125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Arial"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83" name="Google Shape;383;p12"/>
            <p:cNvSpPr/>
            <p:nvPr/>
          </p:nvSpPr>
          <p:spPr>
            <a:xfrm>
              <a:off x="1888824" y="1227341"/>
              <a:ext cx="4683607" cy="3976541"/>
            </a:xfrm>
            <a:prstGeom prst="ellipse">
              <a:avLst/>
            </a:prstGeom>
            <a:noFill/>
            <a:ln w="12700" cap="flat" cmpd="sng">
              <a:solidFill>
                <a:srgbClr val="D5AE4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4" name="Google Shape;384;p12"/>
            <p:cNvSpPr txBox="1"/>
            <p:nvPr/>
          </p:nvSpPr>
          <p:spPr>
            <a:xfrm>
              <a:off x="2995965" y="2221476"/>
              <a:ext cx="3311810" cy="1988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5150" tIns="455150" rIns="455150" bIns="455150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6400"/>
                <a:buFont typeface="Arial"/>
                <a:buNone/>
                <a:tabLst/>
                <a:defRPr/>
              </a:pPr>
              <a:endParaRPr kumimoji="0" sz="6400" b="1" i="0" u="none" strike="noStrike" kern="120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385" name="Google Shape;385;p12"/>
          <p:cNvSpPr/>
          <p:nvPr/>
        </p:nvSpPr>
        <p:spPr>
          <a:xfrm rot="10800000">
            <a:off x="5348746" y="4529355"/>
            <a:ext cx="1333500" cy="914400"/>
          </a:xfrm>
          <a:prstGeom prst="blockArc">
            <a:avLst>
              <a:gd name="adj1" fmla="val 10888131"/>
              <a:gd name="adj2" fmla="val 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8B202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C35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6" name="Google Shape;386;p12"/>
          <p:cNvCxnSpPr>
            <a:cxnSpLocks/>
          </p:cNvCxnSpPr>
          <p:nvPr/>
        </p:nvCxnSpPr>
        <p:spPr>
          <a:xfrm flipH="1">
            <a:off x="7006975" y="2658174"/>
            <a:ext cx="3239380" cy="1712399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8" name="Google Shape;388;p12"/>
          <p:cNvCxnSpPr>
            <a:cxnSpLocks/>
          </p:cNvCxnSpPr>
          <p:nvPr/>
        </p:nvCxnSpPr>
        <p:spPr>
          <a:xfrm>
            <a:off x="2615338" y="2357370"/>
            <a:ext cx="1550087" cy="827619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9" name="Google Shape;389;p12"/>
          <p:cNvSpPr/>
          <p:nvPr/>
        </p:nvSpPr>
        <p:spPr>
          <a:xfrm>
            <a:off x="160459" y="2163468"/>
            <a:ext cx="3368941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2C2D"/>
              </a:buClr>
              <a:buSzPts val="1400"/>
              <a:buFont typeface="Verdan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 Narrow" panose="020B0606020202030204" pitchFamily="34" charset="0"/>
                <a:ea typeface="Verdana"/>
                <a:cs typeface="Verdana"/>
                <a:sym typeface="Verdana"/>
              </a:rPr>
              <a:t>HABILIDADE FUNCIONAL: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2C2D"/>
              </a:buClr>
              <a:buSzPts val="1400"/>
              <a:buFont typeface="Verdana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1400"/>
              <a:buFont typeface="Verdana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Relaciona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a CAPACIDADE INTRINSECA            e o AMBIENTE.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1400"/>
              <a:buFont typeface="Verdana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93D6C"/>
              </a:solidFill>
              <a:effectLst/>
              <a:uLnTx/>
              <a:uFillTx/>
              <a:latin typeface="Arial Narrow" panose="020B0606020202030204" pitchFamily="34" charset="0"/>
              <a:ea typeface="Verdana"/>
              <a:cs typeface="Verdana"/>
              <a:sym typeface="Verdana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1400"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 panose="020B0604020202020204" pitchFamily="34" charset="0"/>
              </a:rPr>
              <a:t>Atributos relacionados à saúde que permitem que as pessoas sejam o que querem e façam o que valorizam. 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1400"/>
              <a:buFont typeface="Verdana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0" name="Google Shape;390;p12"/>
          <p:cNvSpPr/>
          <p:nvPr/>
        </p:nvSpPr>
        <p:spPr>
          <a:xfrm>
            <a:off x="9212391" y="693762"/>
            <a:ext cx="2864147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2C2D"/>
              </a:buClr>
              <a:buSzPts val="1400"/>
              <a:buFont typeface="Verdan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 Narrow" panose="020B0606020202030204" pitchFamily="34" charset="0"/>
                <a:ea typeface="Verdana"/>
                <a:cs typeface="+mn-cs"/>
                <a:sym typeface="Verdana"/>
              </a:rPr>
              <a:t>AMBIENTE: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onde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pessoas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vivem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conduzem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suas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vidas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.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Modela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o que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pessoas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com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determinada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capacidade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intrinseca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podem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ser 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fazer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91" name="Google Shape;391;p12"/>
          <p:cNvSpPr/>
          <p:nvPr/>
        </p:nvSpPr>
        <p:spPr>
          <a:xfrm rot="10800000">
            <a:off x="8942630" y="668569"/>
            <a:ext cx="298768" cy="1457462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C35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2"/>
          <p:cNvSpPr txBox="1"/>
          <p:nvPr/>
        </p:nvSpPr>
        <p:spPr>
          <a:xfrm>
            <a:off x="5348746" y="667571"/>
            <a:ext cx="190660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2000"/>
              <a:buFont typeface="Verdana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3D6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SOCIEDADE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3" name="Google Shape;393;p12"/>
          <p:cNvSpPr txBox="1"/>
          <p:nvPr/>
        </p:nvSpPr>
        <p:spPr>
          <a:xfrm>
            <a:off x="5164401" y="1479385"/>
            <a:ext cx="226870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2000"/>
              <a:buFont typeface="Verdana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3D6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COMUNIDADE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4" name="Google Shape;394;p12"/>
          <p:cNvSpPr/>
          <p:nvPr/>
        </p:nvSpPr>
        <p:spPr>
          <a:xfrm>
            <a:off x="5562748" y="2163468"/>
            <a:ext cx="12250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2000"/>
              <a:buFont typeface="Verdana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3D6C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LAR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5" name="Google Shape;395;p12"/>
          <p:cNvSpPr txBox="1"/>
          <p:nvPr/>
        </p:nvSpPr>
        <p:spPr>
          <a:xfrm>
            <a:off x="833923" y="44658"/>
            <a:ext cx="1077410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1600"/>
              <a:buFont typeface="Verdana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 Black" panose="020B0A04020102020204"/>
                <a:ea typeface="Verdana"/>
                <a:cs typeface="Verdana"/>
                <a:sym typeface="Verdana"/>
              </a:rPr>
              <a:t>O ENVELHECIMENTO SAUDÁVEL É UM PROCESSO DINAMICO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F7544"/>
                </a:solidFill>
                <a:effectLst/>
                <a:uLnTx/>
                <a:uFillTx/>
                <a:latin typeface="Arial Black" panose="020B0A04020102020204"/>
                <a:ea typeface="Verdana"/>
                <a:cs typeface="Verdana"/>
                <a:sym typeface="Verdana"/>
              </a:rPr>
              <a:t>AO LONGO DO CURSO DE VIDA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F7544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E48AB77B-C933-500D-C360-9503BEA3C924}"/>
              </a:ext>
            </a:extLst>
          </p:cNvPr>
          <p:cNvSpPr txBox="1">
            <a:spLocks/>
          </p:cNvSpPr>
          <p:nvPr/>
        </p:nvSpPr>
        <p:spPr>
          <a:xfrm>
            <a:off x="522329" y="347315"/>
            <a:ext cx="3026658" cy="12334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7E6E6"/>
              </a:buClr>
              <a:buSzPts val="2800"/>
              <a:buFont typeface="Arial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Verdana"/>
                <a:cs typeface="Arial Narrow" panose="020B0604020202020204" pitchFamily="34" charset="0"/>
                <a:sym typeface="Verdana"/>
              </a:rPr>
              <a:t>processo de desenvolvimento e manutenção da habilidade funcional que permite o bem-estar em idade avançada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 Narrow" panose="020B0604020202020204" pitchFamily="34" charset="0"/>
              <a:ea typeface="Verdana"/>
              <a:cs typeface="Arial Narrow" panose="020B0604020202020204" pitchFamily="34" charset="0"/>
              <a:sym typeface="Verdana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8BAD4E1F-31B5-9E54-37CA-E10B148AB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764" y="3888221"/>
            <a:ext cx="3859107" cy="2086106"/>
          </a:xfrm>
          <a:prstGeom prst="rect">
            <a:avLst/>
          </a:prstGeom>
        </p:spPr>
      </p:pic>
      <p:sp>
        <p:nvSpPr>
          <p:cNvPr id="27" name="Rectangle 1">
            <a:extLst>
              <a:ext uri="{FF2B5EF4-FFF2-40B4-BE49-F238E27FC236}">
                <a16:creationId xmlns="" xmlns:a16="http://schemas.microsoft.com/office/drawing/2014/main" id="{B0A61501-545C-2967-6933-B79654CD1CDF}"/>
              </a:ext>
            </a:extLst>
          </p:cNvPr>
          <p:cNvSpPr/>
          <p:nvPr/>
        </p:nvSpPr>
        <p:spPr>
          <a:xfrm>
            <a:off x="8224760" y="5610040"/>
            <a:ext cx="141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 Narrow" panose="020B0604020202020204" pitchFamily="34" charset="0"/>
              </a:rPr>
              <a:t>(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 panose="020B0604020202020204" pitchFamily="34" charset="0"/>
              </a:rPr>
              <a:t>OMS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 Narrow" panose="020B0604020202020204" pitchFamily="34" charset="0"/>
              </a:rPr>
              <a:t>, 2015)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Google Shape;387;p12">
            <a:extLst>
              <a:ext uri="{FF2B5EF4-FFF2-40B4-BE49-F238E27FC236}">
                <a16:creationId xmlns="" xmlns:a16="http://schemas.microsoft.com/office/drawing/2014/main" id="{167390ED-39F7-6ED3-7D28-B9D5C6B8CF08}"/>
              </a:ext>
            </a:extLst>
          </p:cNvPr>
          <p:cNvSpPr txBox="1"/>
          <p:nvPr/>
        </p:nvSpPr>
        <p:spPr>
          <a:xfrm flipH="1">
            <a:off x="10253173" y="2235307"/>
            <a:ext cx="1880169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2C2D"/>
              </a:buClr>
              <a:buSzPts val="1400"/>
              <a:buFont typeface="Verdan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 Narrow" panose="020B0606020202030204" pitchFamily="34" charset="0"/>
                <a:ea typeface="Verdana"/>
                <a:cs typeface="+mn-cs"/>
                <a:sym typeface="Verdana"/>
              </a:rPr>
              <a:t>CAPACIDADE INTRINSECA: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 Narrow" panose="020B0606020202030204" pitchFamily="34" charset="0"/>
              <a:ea typeface="Verdan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1400"/>
              <a:buFont typeface="Verdana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3D6C"/>
                </a:solidFill>
                <a:effectLst/>
                <a:uLnTx/>
                <a:uFillTx/>
                <a:latin typeface="Arial Narrow" panose="020B0606020202030204" pitchFamily="34" charset="0"/>
                <a:ea typeface="Verdana"/>
                <a:cs typeface="Verdana"/>
                <a:sym typeface="Verdana"/>
              </a:rPr>
              <a:t>a soma das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capacidades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físicas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mentais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que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uma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pessoa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pode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Verdana"/>
              </a:rPr>
              <a:t>desenvolver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13" descr="Pincelada cor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181" y="-1098844"/>
            <a:ext cx="4947851" cy="359557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3"/>
          <p:cNvSpPr txBox="1">
            <a:spLocks noGrp="1"/>
          </p:cNvSpPr>
          <p:nvPr>
            <p:ph type="sldNum" idx="12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pic>
        <p:nvPicPr>
          <p:cNvPr id="403" name="Google Shape;4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5575" y="2430729"/>
            <a:ext cx="534630" cy="148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4160" y="2541046"/>
            <a:ext cx="681617" cy="1375988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3"/>
          <p:cNvSpPr txBox="1"/>
          <p:nvPr/>
        </p:nvSpPr>
        <p:spPr>
          <a:xfrm>
            <a:off x="3331138" y="1111531"/>
            <a:ext cx="423813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Satisfazer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necessidades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básicas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6" name="Google Shape;406;p13"/>
          <p:cNvSpPr txBox="1"/>
          <p:nvPr/>
        </p:nvSpPr>
        <p:spPr>
          <a:xfrm>
            <a:off x="3276415" y="1480589"/>
            <a:ext cx="445549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•	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Satisfazer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Segurança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financeira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pessoal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•	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Assegurar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moradia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alimentação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adequada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•	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Garantir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acesso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aos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serviços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saude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apoio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social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•	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Assegurar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meios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apoio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realizar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tarefas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básicas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 txBox="1"/>
          <p:nvPr/>
        </p:nvSpPr>
        <p:spPr>
          <a:xfrm>
            <a:off x="322888" y="2095866"/>
            <a:ext cx="26084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mobilidade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8" name="Google Shape;408;p13"/>
          <p:cNvSpPr txBox="1"/>
          <p:nvPr/>
        </p:nvSpPr>
        <p:spPr>
          <a:xfrm>
            <a:off x="142170" y="2502790"/>
            <a:ext cx="3564529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Fortalecer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capacidade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intrínseca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Disponibilizar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tecnología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ajudar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mobilidade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Reduzir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barreiras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no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entorno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construido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Desenhar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casas 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bairros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permitir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envelhecimento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no lar </a:t>
            </a: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Melhorar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disponibilidade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acessibilidade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do 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transporte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sustentavel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Criar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oportunidades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participação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 as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pessoas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idosas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3"/>
          <p:cNvSpPr txBox="1"/>
          <p:nvPr/>
        </p:nvSpPr>
        <p:spPr>
          <a:xfrm>
            <a:off x="9055409" y="3232280"/>
            <a:ext cx="27175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Aprender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crescer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tomar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decisões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 txBox="1"/>
          <p:nvPr/>
        </p:nvSpPr>
        <p:spPr>
          <a:xfrm>
            <a:off x="8502302" y="3850657"/>
            <a:ext cx="392642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Questionar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edadismo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criar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entornos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inclusivos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Melhorar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formação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pessoas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idosas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Investir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oportunidades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accesiveis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aprendizado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crescimento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longo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vida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Facilitar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posibilidade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escolher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exercer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controle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3"/>
          <p:cNvSpPr txBox="1"/>
          <p:nvPr/>
        </p:nvSpPr>
        <p:spPr>
          <a:xfrm>
            <a:off x="8580505" y="1553554"/>
            <a:ext cx="38523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Establecer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relações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3"/>
          <p:cNvSpPr txBox="1"/>
          <p:nvPr/>
        </p:nvSpPr>
        <p:spPr>
          <a:xfrm>
            <a:off x="8289957" y="1937016"/>
            <a:ext cx="3852338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Identificar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abordar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solidão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isolamento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social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Criar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oportunidades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as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funções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sociais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significativas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as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relações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recíprocas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6213" marR="0" lvl="0" indent="-1762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Melhorar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acesso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tecnología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la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informação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comunicação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3"/>
          <p:cNvSpPr txBox="1"/>
          <p:nvPr/>
        </p:nvSpPr>
        <p:spPr>
          <a:xfrm>
            <a:off x="3837663" y="4101149"/>
            <a:ext cx="365244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Capacidade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contribuir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 txBox="1"/>
          <p:nvPr/>
        </p:nvSpPr>
        <p:spPr>
          <a:xfrm>
            <a:off x="3214772" y="4532538"/>
            <a:ext cx="5131832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8288" marR="0" lvl="0" indent="-268288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Reformar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sistemas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penções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incentivam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aposentadoria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anticipada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penalizam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volta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trabalho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68288" marR="0" lvl="0" indent="-268288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Apoiar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opções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aposentadoria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gradual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acordo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trabalho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flexiveis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68288" marR="0" lvl="0" indent="-268288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Incentivos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reter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capacitar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contratar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proteger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recompensar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trabalhadores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idosos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68288" marR="0" lvl="0" indent="-268288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Ajudar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perssoas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idosas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planejar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para 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segunda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meta da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vida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68288" marR="0" lvl="0" indent="-268288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Investir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saude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funcionamento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sistema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sanitario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3"/>
          <p:cNvSpPr txBox="1"/>
          <p:nvPr/>
        </p:nvSpPr>
        <p:spPr>
          <a:xfrm>
            <a:off x="6790811" y="401502"/>
            <a:ext cx="46676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hoje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142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milhões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pessoas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60+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todo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mundo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não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podem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satisfazer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suas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necessidades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básicas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3"/>
          <p:cNvSpPr txBox="1"/>
          <p:nvPr/>
        </p:nvSpPr>
        <p:spPr>
          <a:xfrm>
            <a:off x="263783" y="-34789"/>
            <a:ext cx="631090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 CAMINHO ATÉ 2030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Domínios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capacidade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funcional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Balão de Fala: Retângulo com Cantos Arredondados 1">
            <a:extLst>
              <a:ext uri="{FF2B5EF4-FFF2-40B4-BE49-F238E27FC236}">
                <a16:creationId xmlns="" xmlns:a16="http://schemas.microsoft.com/office/drawing/2014/main" id="{29488A56-0B0C-6E1D-0CAA-03620EA914F4}"/>
              </a:ext>
            </a:extLst>
          </p:cNvPr>
          <p:cNvSpPr/>
          <p:nvPr/>
        </p:nvSpPr>
        <p:spPr>
          <a:xfrm>
            <a:off x="6935058" y="235740"/>
            <a:ext cx="4455490" cy="866570"/>
          </a:xfrm>
          <a:prstGeom prst="wedgeRoundRectCallout">
            <a:avLst>
              <a:gd name="adj1" fmla="val -48504"/>
              <a:gd name="adj2" fmla="val 767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 Rounded"/>
              <a:buNone/>
            </a:pPr>
            <a:r>
              <a:rPr lang="en-US" sz="3200" b="1" dirty="0">
                <a:solidFill>
                  <a:schemeClr val="accent5"/>
                </a:solidFill>
                <a:latin typeface="Arial Rounded"/>
                <a:ea typeface="Arial Rounded"/>
                <a:cs typeface="Arial Rounded"/>
                <a:sym typeface="Arial Rounded"/>
              </a:rPr>
              <a:t>ALINHAR OS SISTEMAS DE SAUDE ÀS </a:t>
            </a:r>
            <a:r>
              <a:rPr lang="en-US" sz="3200" b="1" dirty="0">
                <a:solidFill>
                  <a:schemeClr val="accent2"/>
                </a:solidFill>
                <a:latin typeface="Arial Rounded"/>
                <a:ea typeface="Arial Rounded"/>
                <a:cs typeface="Arial Rounded"/>
                <a:sym typeface="Arial Rounded"/>
              </a:rPr>
              <a:t>NECESSIDADES DAS PESSOAS IDOSAS </a:t>
            </a:r>
            <a:endParaRPr sz="3200" b="1" dirty="0">
              <a:solidFill>
                <a:schemeClr val="accent2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660" name="Google Shape;660;p35"/>
          <p:cNvCxnSpPr/>
          <p:nvPr/>
        </p:nvCxnSpPr>
        <p:spPr>
          <a:xfrm>
            <a:off x="1752601" y="1143000"/>
            <a:ext cx="8683625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2" name="Google Shape;662;p35"/>
          <p:cNvSpPr txBox="1"/>
          <p:nvPr/>
        </p:nvSpPr>
        <p:spPr>
          <a:xfrm>
            <a:off x="6172200" y="5453410"/>
            <a:ext cx="485569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D6C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Fonte: Informe Mundial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sobre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Envelhecimento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Saúde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OMS (2015)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63" name="Google Shape;663;p35"/>
          <p:cNvPicPr preferRelativeResize="0"/>
          <p:nvPr/>
        </p:nvPicPr>
        <p:blipFill rotWithShape="1">
          <a:blip r:embed="rId3">
            <a:alphaModFix/>
          </a:blip>
          <a:srcRect l="47530" t="18890" r="25020" b="16666"/>
          <a:stretch/>
        </p:blipFill>
        <p:spPr>
          <a:xfrm>
            <a:off x="8108251" y="1601811"/>
            <a:ext cx="2767239" cy="36543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C7F44E1-B433-9FE2-0262-293FF62F1B9F}"/>
              </a:ext>
            </a:extLst>
          </p:cNvPr>
          <p:cNvSpPr txBox="1"/>
          <p:nvPr/>
        </p:nvSpPr>
        <p:spPr>
          <a:xfrm>
            <a:off x="1316510" y="1703250"/>
            <a:ext cx="4855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Ajustar o sistema de Saúde ( mudança de paradigma - cuidado)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Atenção Integrada e Centrada nas Pessoas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Considerar as especificidades das pessoas idosas, a heterogeneidade do envelhecimento e a interseccionalidade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Potencializar as capacidades intrínsecas e a participação das pessoas idosas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8DC7016-9139-CA49-9CF4-86E3C9BC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69" y="462737"/>
            <a:ext cx="6258296" cy="240621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 Rounded MT Bold" panose="020F0704030504030204" pitchFamily="34" charset="77"/>
              </a:rPr>
              <a:t>DÉCADA DO ENVELHECIMENTO SAUDÁVEL (2020-2030)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B373FF9A-54C0-1741-9F24-E52C0E2D0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8CEA-885D-5C4E-A5CD-C931F1E95D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Segnaposto immagine 8">
            <a:extLst>
              <a:ext uri="{FF2B5EF4-FFF2-40B4-BE49-F238E27FC236}">
                <a16:creationId xmlns="" xmlns:a16="http://schemas.microsoft.com/office/drawing/2014/main" id="{64ECFCC7-D494-B84E-909A-8A7DE09E48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r="16742"/>
          <a:stretch/>
        </p:blipFill>
        <p:spPr>
          <a:xfrm>
            <a:off x="6558508" y="664503"/>
            <a:ext cx="3700435" cy="3701941"/>
          </a:xfrm>
        </p:spPr>
      </p:pic>
      <p:pic>
        <p:nvPicPr>
          <p:cNvPr id="7" name="Segnaposto immagine 6">
            <a:extLst>
              <a:ext uri="{FF2B5EF4-FFF2-40B4-BE49-F238E27FC236}">
                <a16:creationId xmlns="" xmlns:a16="http://schemas.microsoft.com/office/drawing/2014/main" id="{73CF44D6-0E43-3744-ABC5-C445393F67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r="24624"/>
          <a:stretch/>
        </p:blipFill>
        <p:spPr>
          <a:xfrm>
            <a:off x="3134417" y="2771335"/>
            <a:ext cx="3151366" cy="3152649"/>
          </a:xfrm>
        </p:spPr>
      </p:pic>
    </p:spTree>
    <p:extLst>
      <p:ext uri="{BB962C8B-B14F-4D97-AF65-F5344CB8AC3E}">
        <p14:creationId xmlns:p14="http://schemas.microsoft.com/office/powerpoint/2010/main" val="248660184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>
            <a:extLst>
              <a:ext uri="{FF2B5EF4-FFF2-40B4-BE49-F238E27FC236}">
                <a16:creationId xmlns="" xmlns:a16="http://schemas.microsoft.com/office/drawing/2014/main" id="{7FFA41D6-1054-FD4F-8195-D986D1ED6B51}"/>
              </a:ext>
            </a:extLst>
          </p:cNvPr>
          <p:cNvSpPr txBox="1"/>
          <p:nvPr/>
        </p:nvSpPr>
        <p:spPr>
          <a:xfrm>
            <a:off x="491197" y="1585364"/>
            <a:ext cx="100089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Dez anos de colaboração concertada, catalítica e sustentada,                                  ratificada pelas Nações Unidas, sob a liderança da OMS.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Pretende unir: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Os governos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Organizações internacionais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Os profissionais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Instituições acadêmicas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 mídia e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O setor privado e outros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Para melhorar a vida dos idosos, suas famílias e as comunidades em que vivem.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20575D06-95DB-054F-8269-5ABCCCA67366}"/>
              </a:ext>
            </a:extLst>
          </p:cNvPr>
          <p:cNvSpPr/>
          <p:nvPr/>
        </p:nvSpPr>
        <p:spPr>
          <a:xfrm>
            <a:off x="1792178" y="6211669"/>
            <a:ext cx="7587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https://www.paho.org/pt/decada-do-envelhecimento-saudavel-2020-2030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493CA3-E55B-4046-9F8F-B7D626A78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97" y="265517"/>
            <a:ext cx="10135121" cy="1403422"/>
          </a:xfrm>
          <a:prstGeom prst="rect">
            <a:avLst/>
          </a:prstGeom>
        </p:spPr>
      </p:pic>
      <p:pic>
        <p:nvPicPr>
          <p:cNvPr id="9" name="Graphic 8" descr="Arrow: Straight">
            <a:extLst>
              <a:ext uri="{FF2B5EF4-FFF2-40B4-BE49-F238E27FC236}">
                <a16:creationId xmlns="" xmlns:a16="http://schemas.microsoft.com/office/drawing/2014/main" id="{B2C49F5E-31AE-4D0A-877D-8E8800CDA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804814" y="5939135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6F36126-606A-D943-8C38-8611396B1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16" y="6063094"/>
            <a:ext cx="2677125" cy="666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DCCFEE7-4962-4BC7-AEBC-6832C2D042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54" t="22223" r="45208" b="17037"/>
          <a:stretch/>
        </p:blipFill>
        <p:spPr>
          <a:xfrm>
            <a:off x="8316853" y="1560895"/>
            <a:ext cx="3272205" cy="39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90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>
            <a:spLocks noGrp="1"/>
          </p:cNvSpPr>
          <p:nvPr>
            <p:ph type="sldNum" idx="12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6790267" y="5588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4"/>
          <p:cNvPicPr preferRelativeResize="0"/>
          <p:nvPr/>
        </p:nvPicPr>
        <p:blipFill rotWithShape="1">
          <a:blip r:embed="rId3">
            <a:alphaModFix/>
          </a:blip>
          <a:srcRect t="2536"/>
          <a:stretch/>
        </p:blipFill>
        <p:spPr>
          <a:xfrm>
            <a:off x="5314576" y="2846905"/>
            <a:ext cx="2324412" cy="64273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"/>
          <p:cNvSpPr txBox="1">
            <a:spLocks noGrp="1"/>
          </p:cNvSpPr>
          <p:nvPr>
            <p:ph type="title"/>
          </p:nvPr>
        </p:nvSpPr>
        <p:spPr>
          <a:xfrm>
            <a:off x="410218" y="-365798"/>
            <a:ext cx="117817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erdana"/>
              <a:buNone/>
            </a:pPr>
            <a:r>
              <a:rPr lang="en-US" sz="2800" dirty="0" err="1">
                <a:solidFill>
                  <a:schemeClr val="accent5"/>
                </a:solidFill>
              </a:rPr>
              <a:t>Envelhecimento</a:t>
            </a:r>
            <a:r>
              <a:rPr lang="en-US" sz="2800" dirty="0">
                <a:solidFill>
                  <a:schemeClr val="accent5"/>
                </a:solidFill>
              </a:rPr>
              <a:t> </a:t>
            </a:r>
            <a:r>
              <a:rPr lang="en-US" sz="2800" dirty="0" err="1">
                <a:solidFill>
                  <a:schemeClr val="accent5"/>
                </a:solidFill>
              </a:rPr>
              <a:t>populacional</a:t>
            </a:r>
            <a:r>
              <a:rPr lang="en-US" sz="2800" dirty="0">
                <a:solidFill>
                  <a:schemeClr val="accent5"/>
                </a:solidFill>
              </a:rPr>
              <a:t>:</a:t>
            </a:r>
            <a:r>
              <a:rPr lang="en-US" sz="2800" i="1" dirty="0">
                <a:solidFill>
                  <a:schemeClr val="accent5"/>
                </a:solidFill>
              </a:rPr>
              <a:t> </a:t>
            </a:r>
            <a:r>
              <a:rPr lang="en-US" sz="2800" i="1" dirty="0" err="1">
                <a:solidFill>
                  <a:srgbClr val="EF7544"/>
                </a:solidFill>
              </a:rPr>
              <a:t>principais</a:t>
            </a:r>
            <a:r>
              <a:rPr lang="en-US" sz="2800" i="1" dirty="0">
                <a:solidFill>
                  <a:srgbClr val="EF7544"/>
                </a:solidFill>
              </a:rPr>
              <a:t> </a:t>
            </a:r>
            <a:r>
              <a:rPr lang="en-US" sz="2800" i="1" dirty="0" err="1">
                <a:solidFill>
                  <a:srgbClr val="EF7544"/>
                </a:solidFill>
              </a:rPr>
              <a:t>desafios</a:t>
            </a:r>
            <a:endParaRPr dirty="0">
              <a:solidFill>
                <a:srgbClr val="EF7544"/>
              </a:solidFill>
            </a:endParaRPr>
          </a:p>
        </p:txBody>
      </p:sp>
      <p:grpSp>
        <p:nvGrpSpPr>
          <p:cNvPr id="268" name="Google Shape;268;p4"/>
          <p:cNvGrpSpPr/>
          <p:nvPr/>
        </p:nvGrpSpPr>
        <p:grpSpPr>
          <a:xfrm>
            <a:off x="3254428" y="359588"/>
            <a:ext cx="6100831" cy="5518703"/>
            <a:chOff x="1143406" y="3218"/>
            <a:chExt cx="6100831" cy="5518703"/>
          </a:xfrm>
        </p:grpSpPr>
        <p:sp>
          <p:nvSpPr>
            <p:cNvPr id="269" name="Google Shape;269;p4"/>
            <p:cNvSpPr/>
            <p:nvPr/>
          </p:nvSpPr>
          <p:spPr>
            <a:xfrm>
              <a:off x="3533418" y="3218"/>
              <a:ext cx="1320808" cy="8585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Google Shape;270;p4"/>
            <p:cNvSpPr txBox="1"/>
            <p:nvPr/>
          </p:nvSpPr>
          <p:spPr>
            <a:xfrm>
              <a:off x="3575328" y="45128"/>
              <a:ext cx="1236988" cy="774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Acelerada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transição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demográfica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e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epidemiológica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742347" y="432481"/>
              <a:ext cx="4902950" cy="4902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378" y="2278"/>
                  </a:moveTo>
                  <a:lnTo>
                    <a:pt x="76378" y="2278"/>
                  </a:lnTo>
                  <a:cubicBezTo>
                    <a:pt x="83433" y="4280"/>
                    <a:pt x="90062" y="7558"/>
                    <a:pt x="95935" y="11950"/>
                  </a:cubicBezTo>
                </a:path>
              </a:pathLst>
            </a:custGeom>
            <a:noFill/>
            <a:ln w="9525" cap="flat" cmpd="sng">
              <a:solidFill>
                <a:srgbClr val="BF29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450058" y="926224"/>
              <a:ext cx="1320808" cy="8585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3" name="Google Shape;273;p4"/>
            <p:cNvSpPr txBox="1"/>
            <p:nvPr/>
          </p:nvSpPr>
          <p:spPr>
            <a:xfrm>
              <a:off x="5491968" y="968134"/>
              <a:ext cx="1236988" cy="774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Edadismo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ou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etarismo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Direitos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das Pessoas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idodas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não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reconhecido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742347" y="432481"/>
              <a:ext cx="4902950" cy="4902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766" y="33369"/>
                  </a:moveTo>
                  <a:lnTo>
                    <a:pt x="113766" y="33369"/>
                  </a:lnTo>
                  <a:cubicBezTo>
                    <a:pt x="118248" y="42418"/>
                    <a:pt x="120374" y="52452"/>
                    <a:pt x="119946" y="62541"/>
                  </a:cubicBezTo>
                </a:path>
              </a:pathLst>
            </a:custGeom>
            <a:noFill/>
            <a:ln w="9525" cap="flat" cmpd="sng">
              <a:solidFill>
                <a:srgbClr val="BF29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923429" y="3000198"/>
              <a:ext cx="1320808" cy="8585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6" name="Google Shape;276;p4"/>
            <p:cNvSpPr txBox="1"/>
            <p:nvPr/>
          </p:nvSpPr>
          <p:spPr>
            <a:xfrm>
              <a:off x="5965339" y="3042108"/>
              <a:ext cx="1236988" cy="774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Baixa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prioridade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do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envelhecimento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nas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politicas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publicas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742347" y="432481"/>
              <a:ext cx="4902950" cy="4902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957" y="84078"/>
                  </a:moveTo>
                  <a:cubicBezTo>
                    <a:pt x="111774" y="91344"/>
                    <a:pt x="107181" y="97907"/>
                    <a:pt x="101445" y="103386"/>
                  </a:cubicBezTo>
                </a:path>
              </a:pathLst>
            </a:custGeom>
            <a:noFill/>
            <a:ln w="9525" cap="flat" cmpd="sng">
              <a:solidFill>
                <a:srgbClr val="BF29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4597073" y="4663396"/>
              <a:ext cx="1320808" cy="8585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9" name="Google Shape;279;p4"/>
            <p:cNvSpPr txBox="1"/>
            <p:nvPr/>
          </p:nvSpPr>
          <p:spPr>
            <a:xfrm>
              <a:off x="4638983" y="4705306"/>
              <a:ext cx="1236988" cy="774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Pessoas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idosas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–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principais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usuários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dos Sistema de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saude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e de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proteção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social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742347" y="432481"/>
              <a:ext cx="4902950" cy="4902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675" y="119215"/>
                  </a:moveTo>
                  <a:lnTo>
                    <a:pt x="69675" y="119215"/>
                  </a:lnTo>
                  <a:cubicBezTo>
                    <a:pt x="63268" y="120262"/>
                    <a:pt x="56733" y="120262"/>
                    <a:pt x="50325" y="119215"/>
                  </a:cubicBezTo>
                </a:path>
              </a:pathLst>
            </a:custGeom>
            <a:noFill/>
            <a:ln w="9525" cap="flat" cmpd="sng">
              <a:solidFill>
                <a:srgbClr val="BF29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469763" y="4663396"/>
              <a:ext cx="1320808" cy="8585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2" name="Google Shape;282;p4"/>
            <p:cNvSpPr txBox="1"/>
            <p:nvPr/>
          </p:nvSpPr>
          <p:spPr>
            <a:xfrm>
              <a:off x="2511673" y="4705306"/>
              <a:ext cx="1236988" cy="774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Ausencia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sistemas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cuidados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de largo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prazo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742347" y="432481"/>
              <a:ext cx="4902950" cy="4902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556" y="103386"/>
                  </a:moveTo>
                  <a:cubicBezTo>
                    <a:pt x="12820" y="97906"/>
                    <a:pt x="8227" y="91344"/>
                    <a:pt x="5044" y="84078"/>
                  </a:cubicBezTo>
                </a:path>
              </a:pathLst>
            </a:custGeom>
            <a:noFill/>
            <a:ln w="9525" cap="flat" cmpd="sng">
              <a:solidFill>
                <a:srgbClr val="BF29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143406" y="3000198"/>
              <a:ext cx="1320808" cy="8585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5" name="Google Shape;285;p4"/>
            <p:cNvSpPr txBox="1"/>
            <p:nvPr/>
          </p:nvSpPr>
          <p:spPr>
            <a:xfrm>
              <a:off x="1185316" y="3042108"/>
              <a:ext cx="1236988" cy="774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Sistemas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saúde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orientados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a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tratar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a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doença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742347" y="432481"/>
              <a:ext cx="4902950" cy="4902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4" y="62541"/>
                  </a:moveTo>
                  <a:lnTo>
                    <a:pt x="54" y="62541"/>
                  </a:lnTo>
                  <a:cubicBezTo>
                    <a:pt x="-374" y="52452"/>
                    <a:pt x="1752" y="42418"/>
                    <a:pt x="6234" y="33369"/>
                  </a:cubicBezTo>
                </a:path>
              </a:pathLst>
            </a:custGeom>
            <a:noFill/>
            <a:ln w="9525" cap="flat" cmpd="sng">
              <a:solidFill>
                <a:srgbClr val="BF29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616777" y="926224"/>
              <a:ext cx="1320808" cy="8585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8" name="Google Shape;288;p4"/>
            <p:cNvSpPr txBox="1"/>
            <p:nvPr/>
          </p:nvSpPr>
          <p:spPr>
            <a:xfrm>
              <a:off x="1658687" y="968134"/>
              <a:ext cx="1236988" cy="774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Falta de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informação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e dados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sobre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envelhecimento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e </a:t>
              </a:r>
              <a:r>
                <a:rPr kumimoji="0" lang="en-US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velhice</a:t>
              </a:r>
              <a:endPara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742347" y="432481"/>
              <a:ext cx="4902950" cy="4902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066" y="11951"/>
                  </a:moveTo>
                  <a:lnTo>
                    <a:pt x="24066" y="11951"/>
                  </a:lnTo>
                  <a:cubicBezTo>
                    <a:pt x="29939" y="7559"/>
                    <a:pt x="36567" y="4281"/>
                    <a:pt x="43623" y="2279"/>
                  </a:cubicBezTo>
                </a:path>
              </a:pathLst>
            </a:custGeom>
            <a:noFill/>
            <a:ln w="9525" cap="flat" cmpd="sng">
              <a:solidFill>
                <a:srgbClr val="BF29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736599" y="16846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erdana"/>
              <a:buNone/>
            </a:pPr>
            <a:r>
              <a:rPr lang="en-US" sz="3600" dirty="0" err="1">
                <a:solidFill>
                  <a:srgbClr val="0070C0"/>
                </a:solidFill>
              </a:rPr>
              <a:t>Tópicos</a:t>
            </a:r>
            <a:r>
              <a:rPr lang="en-US" sz="3600" dirty="0">
                <a:solidFill>
                  <a:srgbClr val="0070C0"/>
                </a:solidFill>
              </a:rPr>
              <a:t> da </a:t>
            </a:r>
            <a:r>
              <a:rPr lang="en-US" sz="3600" dirty="0" err="1">
                <a:solidFill>
                  <a:srgbClr val="0070C0"/>
                </a:solidFill>
              </a:rPr>
              <a:t>apresentação</a:t>
            </a:r>
            <a:endParaRPr dirty="0">
              <a:solidFill>
                <a:srgbClr val="EF7544"/>
              </a:solidFill>
            </a:endParaRPr>
          </a:p>
        </p:txBody>
      </p:sp>
      <p:sp>
        <p:nvSpPr>
          <p:cNvPr id="257" name="Google Shape;257;p3"/>
          <p:cNvSpPr txBox="1"/>
          <p:nvPr/>
        </p:nvSpPr>
        <p:spPr>
          <a:xfrm>
            <a:off x="1444659" y="1966148"/>
            <a:ext cx="980754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Breve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contexto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situação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da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população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idosa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 (Global e Brasil)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Década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do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Envelhecimento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Saudável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2021 – 2030</a:t>
            </a: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/>
              <a:ea typeface="+mn-ea"/>
              <a:cs typeface="+mn-cs"/>
              <a:sym typeface="Arial Narrow"/>
            </a:endParaRP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Cidade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 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Comunidade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 Amiga da Pessoa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Idosa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 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/>
              <a:ea typeface="+mn-ea"/>
              <a:cs typeface="+mn-cs"/>
              <a:sym typeface="Arial Narrow"/>
            </a:endParaRP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Adesão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 à Rede Global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Cidades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 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Comunidades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+mn-cs"/>
                <a:sym typeface="Arial Narrow"/>
              </a:rPr>
              <a:t> Amigas das Pessoas Idosas, da OPAS/OMS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442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587FECB-6FD9-374B-B617-454715A5ADCA}"/>
              </a:ext>
            </a:extLst>
          </p:cNvPr>
          <p:cNvSpPr/>
          <p:nvPr/>
        </p:nvSpPr>
        <p:spPr>
          <a:xfrm>
            <a:off x="343950" y="2409436"/>
            <a:ext cx="60057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Uma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vida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mais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 longa,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necessita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mais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saúde;</a:t>
            </a:r>
          </a:p>
          <a:p>
            <a:pPr marL="285750" marR="0" lvl="0" indent="-2857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Para que o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envelhecimento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seja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incorporado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na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agenda de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desenvolvimento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sustentável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(ODS);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marR="0" lvl="0" indent="-28575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Transformar o paradigma do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envelhecimento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visto como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um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problema em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uma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oportunidade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E7B839E8-EA85-7340-AB6A-7999F4229C77}"/>
              </a:ext>
            </a:extLst>
          </p:cNvPr>
          <p:cNvSpPr/>
          <p:nvPr/>
        </p:nvSpPr>
        <p:spPr>
          <a:xfrm>
            <a:off x="1073055" y="1685255"/>
            <a:ext cx="4982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POR QUE É NECESSÁRIA?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638472B-7548-4281-8F46-AF1DF5AAD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225" y="111935"/>
            <a:ext cx="10135121" cy="1403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0FDC14-BA39-41A7-B365-6031236F4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548" y="6294474"/>
            <a:ext cx="2044186" cy="514261"/>
          </a:xfrm>
          <a:prstGeom prst="rect">
            <a:avLst/>
          </a:prstGeom>
        </p:spPr>
      </p:pic>
      <p:pic>
        <p:nvPicPr>
          <p:cNvPr id="4098" name="Picture 2" descr="Objetivos para o desenvolvimento sustentável - ODS - ONU">
            <a:extLst>
              <a:ext uri="{FF2B5EF4-FFF2-40B4-BE49-F238E27FC236}">
                <a16:creationId xmlns="" xmlns:a16="http://schemas.microsoft.com/office/drawing/2014/main" id="{3D5069E5-E837-46AE-8B2A-32E4E2247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52" y="2122507"/>
            <a:ext cx="5787082" cy="355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96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E7B839E8-EA85-7340-AB6A-7999F4229C77}"/>
              </a:ext>
            </a:extLst>
          </p:cNvPr>
          <p:cNvSpPr/>
          <p:nvPr/>
        </p:nvSpPr>
        <p:spPr>
          <a:xfrm>
            <a:off x="1427298" y="1364838"/>
            <a:ext cx="4323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77"/>
                <a:ea typeface="Helvetica Neue Medium" panose="02000503000000020004" pitchFamily="2" charset="0"/>
                <a:cs typeface="Helvetica Neue Medium" panose="02000503000000020004" pitchFamily="2" charset="0"/>
              </a:rPr>
              <a:t>FUNCÕES HABILITADORAS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8E383E-9838-402E-8EB4-DC3934503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39" y="0"/>
            <a:ext cx="10135121" cy="140342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A32BA204-9E65-48CD-BCA3-0A0A1FFC4104}"/>
              </a:ext>
            </a:extLst>
          </p:cNvPr>
          <p:cNvGraphicFramePr/>
          <p:nvPr/>
        </p:nvGraphicFramePr>
        <p:xfrm>
          <a:off x="-773622" y="1842448"/>
          <a:ext cx="8648519" cy="4131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5" descr="Calendar&#10;&#10;Description automatically generated">
            <a:extLst>
              <a:ext uri="{FF2B5EF4-FFF2-40B4-BE49-F238E27FC236}">
                <a16:creationId xmlns="" xmlns:a16="http://schemas.microsoft.com/office/drawing/2014/main" id="{9A47851C-749F-DDA2-7DC7-0365D5ABE8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04" y="1130157"/>
            <a:ext cx="3967615" cy="486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723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0C39048-A433-426E-9FDB-92E1F7259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8CEA-885D-5C4E-A5CD-C931F1E95D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BFB97EA-B89D-43A3-8401-3A004F31169A}"/>
              </a:ext>
            </a:extLst>
          </p:cNvPr>
          <p:cNvSpPr txBox="1"/>
          <p:nvPr/>
        </p:nvSpPr>
        <p:spPr>
          <a:xfrm>
            <a:off x="3094343" y="5408227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https://www.paho.org/pt/envelhecimento-saudavel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4694C535-F012-4F0E-A3A5-DF097891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635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Página web </a:t>
            </a:r>
            <a:r>
              <a:rPr lang="pt-BR" sz="36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OPAS – Envelhecimento Saudável</a:t>
            </a:r>
            <a:endParaRPr lang="pt-BR" sz="3600" b="1" i="1" dirty="0">
              <a:solidFill>
                <a:schemeClr val="tx1"/>
              </a:solidFill>
              <a:latin typeface="+mj-lt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4CB627-EE85-4178-A021-D1F5406F98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75" t="25078" r="937" b="32582"/>
          <a:stretch/>
        </p:blipFill>
        <p:spPr>
          <a:xfrm>
            <a:off x="1667571" y="2924591"/>
            <a:ext cx="9338785" cy="2483636"/>
          </a:xfrm>
          <a:prstGeom prst="rect">
            <a:avLst/>
          </a:prstGeom>
        </p:spPr>
      </p:pic>
      <p:pic>
        <p:nvPicPr>
          <p:cNvPr id="6" name="Picture 2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5071C219-AD32-4E22-91BD-AD7C2182ED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89" y="145781"/>
            <a:ext cx="9432167" cy="18693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5505034-0EA2-1562-4119-AB26749B359A}"/>
              </a:ext>
            </a:extLst>
          </p:cNvPr>
          <p:cNvSpPr txBox="1"/>
          <p:nvPr/>
        </p:nvSpPr>
        <p:spPr>
          <a:xfrm>
            <a:off x="3288135" y="263539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https://www.paho.org/pt/envelhecimento-saudavel</a:t>
            </a:r>
          </a:p>
        </p:txBody>
      </p:sp>
    </p:spTree>
    <p:extLst>
      <p:ext uri="{BB962C8B-B14F-4D97-AF65-F5344CB8AC3E}">
        <p14:creationId xmlns:p14="http://schemas.microsoft.com/office/powerpoint/2010/main" val="157690187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BB11374B-9224-66FE-E93D-9B2CEE0C3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87" y="1081767"/>
            <a:ext cx="8956220" cy="486591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2BF80CC7-8B06-DC3C-9BDB-A375B7FC96C9}"/>
              </a:ext>
            </a:extLst>
          </p:cNvPr>
          <p:cNvSpPr txBox="1"/>
          <p:nvPr/>
        </p:nvSpPr>
        <p:spPr>
          <a:xfrm>
            <a:off x="1294040" y="338818"/>
            <a:ext cx="885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Rede Global de Cidades e Comunidades Amigas das Pessoas idosas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5EA94873-07B9-D8BD-0B35-36DEEB760556}"/>
              </a:ext>
            </a:extLst>
          </p:cNvPr>
          <p:cNvSpPr txBox="1"/>
          <p:nvPr/>
        </p:nvSpPr>
        <p:spPr>
          <a:xfrm>
            <a:off x="3857626" y="6044977"/>
            <a:ext cx="602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https://extranet.who.int/agefriendlyworld/who-network/: </a:t>
            </a:r>
          </a:p>
        </p:txBody>
      </p:sp>
    </p:spTree>
    <p:extLst>
      <p:ext uri="{BB962C8B-B14F-4D97-AF65-F5344CB8AC3E}">
        <p14:creationId xmlns:p14="http://schemas.microsoft.com/office/powerpoint/2010/main" val="160078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8F933-B98D-EE40-B049-8032D15A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3" y="505802"/>
            <a:ext cx="10515600" cy="8372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</a:t>
            </a:r>
            <a:r>
              <a:rPr lang="en-US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Mobilizadora</a:t>
            </a:r>
            <a:r>
              <a:rPr lang="en-US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Mudança</a:t>
            </a:r>
            <a:endParaRPr lang="en-US" b="1" dirty="0">
              <a:solidFill>
                <a:srgbClr val="FC66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913318-C734-0648-9EFC-9D21485B2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5833" y="1424668"/>
            <a:ext cx="10515600" cy="4565333"/>
          </a:xfrm>
          <a:prstGeom prst="rect">
            <a:avLst/>
          </a:prstGeom>
        </p:spPr>
        <p:txBody>
          <a:bodyPr/>
          <a:lstStyle/>
          <a:p>
            <a:endParaRPr lang="pt-BR" sz="2000" dirty="0"/>
          </a:p>
          <a:p>
            <a:r>
              <a:rPr lang="pt-BR" sz="2000" dirty="0"/>
              <a:t>A </a:t>
            </a:r>
            <a:r>
              <a:rPr lang="pt-BR" sz="2000" b="1" dirty="0"/>
              <a:t>Rede Global de Cidades e Comunidades Amigáveis às Pessoas Idosas, </a:t>
            </a:r>
            <a:r>
              <a:rPr lang="pt-BR" sz="2000" dirty="0"/>
              <a:t>visa contribuir para que cada vez mais as cidades e comunidades se esforcem para se tornarem cada vez mais amigas das pessoas idosas. Criada em 2010.</a:t>
            </a:r>
          </a:p>
          <a:p>
            <a:endParaRPr lang="pt-BR" sz="2000" dirty="0"/>
          </a:p>
          <a:p>
            <a:r>
              <a:rPr lang="pt-BR" sz="2000" b="1" dirty="0"/>
              <a:t>A criação </a:t>
            </a:r>
            <a:r>
              <a:rPr lang="pt-BR" sz="2000" dirty="0"/>
              <a:t>de </a:t>
            </a:r>
            <a:r>
              <a:rPr lang="pt-BR" sz="2000" b="1" dirty="0"/>
              <a:t>ambientes amigáveis às pessoas idosas </a:t>
            </a:r>
            <a:r>
              <a:rPr lang="pt-BR" sz="2000" dirty="0"/>
              <a:t>requer um processo desenvolvido ao longo do curso de vida que favoreça progressivamente a adequação entre as necessidades das pessoas e os ambientes em que vivem.</a:t>
            </a:r>
          </a:p>
          <a:p>
            <a:pPr marL="0" indent="0">
              <a:buNone/>
            </a:pPr>
            <a:r>
              <a:rPr lang="pt-BR" sz="2400" dirty="0"/>
              <a:t>            </a:t>
            </a:r>
            <a:r>
              <a:rPr lang="pt-BR" sz="1800" dirty="0"/>
              <a:t>- Implica em ações coordenadas entre muitas partes interessadas, diferentes setores  da sociedade e 	vários níveis de governo</a:t>
            </a:r>
          </a:p>
          <a:p>
            <a:pPr marL="0" indent="0">
              <a:buNone/>
            </a:pPr>
            <a:r>
              <a:rPr lang="pt-BR" sz="1800" dirty="0"/>
              <a:t>                - incentiva o envelhecimento saudável e ativo </a:t>
            </a:r>
          </a:p>
          <a:p>
            <a:pPr marL="0" indent="0">
              <a:buNone/>
            </a:pPr>
            <a:r>
              <a:rPr lang="pt-BR" sz="1800" dirty="0"/>
              <a:t>                - Tem as pessoas idosas como centro da Rede</a:t>
            </a:r>
          </a:p>
        </p:txBody>
      </p:sp>
    </p:spTree>
    <p:extLst>
      <p:ext uri="{BB962C8B-B14F-4D97-AF65-F5344CB8AC3E}">
        <p14:creationId xmlns:p14="http://schemas.microsoft.com/office/powerpoint/2010/main" val="262396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8F933-B98D-EE40-B049-8032D15A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3" y="505802"/>
            <a:ext cx="10515600" cy="8372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Rede Global</a:t>
            </a:r>
            <a:r>
              <a:rPr lang="pt-BR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Cidades e Comunidades Amigáveis às Pessoas Idosas </a:t>
            </a:r>
            <a:r>
              <a:rPr lang="pt-BR" sz="3200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procura contribuir:</a:t>
            </a:r>
            <a:br>
              <a:rPr lang="pt-BR" sz="3200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rgbClr val="FC66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913318-C734-0648-9EFC-9D21485B2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5833" y="1424668"/>
            <a:ext cx="10515600" cy="456533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1800" dirty="0"/>
              <a:t>1. inspirando mudanças, divulgando experiencias sobre o que pode ser feito e como pode ser feito,</a:t>
            </a:r>
          </a:p>
          <a:p>
            <a:pPr marL="0" indent="0">
              <a:buNone/>
            </a:pPr>
            <a:r>
              <a:rPr lang="pt-BR" sz="1800" dirty="0"/>
              <a:t> 2. conectando cidades e comunidades ao redor do mundo para facilitar a troca de informações, conhecimentos e experiências, e </a:t>
            </a:r>
          </a:p>
          <a:p>
            <a:pPr marL="0" indent="0">
              <a:buNone/>
            </a:pPr>
            <a:r>
              <a:rPr lang="pt-BR" sz="1800" dirty="0"/>
              <a:t> 3. apoiando cidades e comunidades para encontrar soluções inovadoras e baseadas em evidências apropriadas</a:t>
            </a:r>
            <a:endParaRPr lang="en-US" sz="1800" dirty="0"/>
          </a:p>
          <a:p>
            <a:pPr marL="0" indent="0">
              <a:buNone/>
            </a:pPr>
            <a:r>
              <a:rPr lang="pt-BR" sz="1800" b="1" dirty="0"/>
              <a:t>A OPAS, </a:t>
            </a:r>
            <a:r>
              <a:rPr lang="pt-BR" sz="1800" dirty="0"/>
              <a:t>como agência especializada em saúde do Sistema Interamericano e também como Escritório Regional para as Américas da Organização Mundial da Saúde (OMS), apoiou o desenvolvimento e a promoção da Rede Global na Região das Américas, que se tornou a região que mais cresce na Rede.</a:t>
            </a:r>
          </a:p>
          <a:p>
            <a:pPr marL="0" indent="0">
              <a:buNone/>
            </a:pPr>
            <a:r>
              <a:rPr lang="pt-BR" sz="1800" dirty="0"/>
              <a:t>De um total aproximado de mais de </a:t>
            </a:r>
            <a:r>
              <a:rPr lang="pt-BR" sz="1800" b="1" dirty="0"/>
              <a:t>1500 membros</a:t>
            </a:r>
            <a:r>
              <a:rPr lang="pt-BR" sz="1800" dirty="0"/>
              <a:t>, a maior parte das</a:t>
            </a:r>
            <a:r>
              <a:rPr lang="pt-BR" sz="1800" b="1" dirty="0"/>
              <a:t> </a:t>
            </a:r>
            <a:r>
              <a:rPr lang="pt-BR" sz="1800" dirty="0"/>
              <a:t>cidades estão nas Américas, distribuídos nos países:</a:t>
            </a:r>
          </a:p>
          <a:p>
            <a:pPr marL="0" indent="0">
              <a:buNone/>
            </a:pPr>
            <a:r>
              <a:rPr lang="pt-BR" sz="1800" dirty="0"/>
              <a:t>         Argentina, Bolívia, Brasil, Canadá, Chile, Colômbia, Costa Rica, Cuba, México, Peru, Porto Rico, Estados Unidos da América e Uruguai.</a:t>
            </a:r>
          </a:p>
        </p:txBody>
      </p:sp>
    </p:spTree>
    <p:extLst>
      <p:ext uri="{BB962C8B-B14F-4D97-AF65-F5344CB8AC3E}">
        <p14:creationId xmlns:p14="http://schemas.microsoft.com/office/powerpoint/2010/main" val="1790261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8F933-B98D-EE40-B049-8032D15A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06" y="508401"/>
            <a:ext cx="11250868" cy="83722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Brasil temos 32 municípios membros da Rede Global</a:t>
            </a:r>
            <a:r>
              <a:rPr lang="pt-BR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C66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913318-C734-0648-9EFC-9D21485B2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5833" y="1424668"/>
            <a:ext cx="10515600" cy="456533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1800" b="1" dirty="0"/>
              <a:t>Minas Gerais (01) </a:t>
            </a:r>
            <a:r>
              <a:rPr lang="pt-BR" sz="1800" dirty="0"/>
              <a:t>- Itabirinha</a:t>
            </a:r>
          </a:p>
          <a:p>
            <a:pPr marL="0" indent="0">
              <a:buNone/>
            </a:pPr>
            <a:endParaRPr lang="pt-BR" sz="1800" b="1" dirty="0"/>
          </a:p>
          <a:p>
            <a:pPr marL="0" indent="0">
              <a:buNone/>
            </a:pPr>
            <a:r>
              <a:rPr lang="pt-BR" sz="1800" b="1" dirty="0"/>
              <a:t>Paraná</a:t>
            </a:r>
            <a:r>
              <a:rPr lang="pt-BR" sz="1800" dirty="0"/>
              <a:t> </a:t>
            </a:r>
            <a:r>
              <a:rPr lang="pt-BR" sz="1800" b="1" dirty="0"/>
              <a:t>(24)- </a:t>
            </a:r>
            <a:r>
              <a:rPr lang="pt-BR" sz="1800" dirty="0"/>
              <a:t>Bom Sucesso do Sul, Chopinzinho, Dois Vizinhos, </a:t>
            </a:r>
            <a:r>
              <a:rPr lang="pt-BR" sz="1800" dirty="0" err="1"/>
              <a:t>Itapejara</a:t>
            </a:r>
            <a:r>
              <a:rPr lang="pt-BR" sz="1800" dirty="0"/>
              <a:t> D’Oeste, Nova Esperança do Sudoeste,</a:t>
            </a:r>
          </a:p>
          <a:p>
            <a:pPr marL="0" indent="0">
              <a:buNone/>
            </a:pPr>
            <a:r>
              <a:rPr lang="pt-BR" sz="1800" dirty="0"/>
              <a:t>Pato Branco, Pérola da Oeste, Realeza, Renascença, Santa Tereza do Oeste, Santo Antônio do Sudoeste, Sulina,</a:t>
            </a:r>
          </a:p>
          <a:p>
            <a:pPr marL="0" indent="0">
              <a:buNone/>
            </a:pPr>
            <a:r>
              <a:rPr lang="pt-BR" sz="1800" dirty="0"/>
              <a:t>Planalto, Salgado Filho, Barracão, Capanema, Capitão Leônidas Marques, Cascavel, Colombo, Enéas Marques,</a:t>
            </a:r>
          </a:p>
          <a:p>
            <a:pPr marL="0" indent="0">
              <a:buNone/>
            </a:pPr>
            <a:r>
              <a:rPr lang="pt-BR" sz="1800" dirty="0"/>
              <a:t>Irati, Prudentópolis, Vitorino, Curitiba</a:t>
            </a:r>
          </a:p>
          <a:p>
            <a:pPr marL="0" indent="0">
              <a:buNone/>
            </a:pPr>
            <a:endParaRPr lang="pt-BR" sz="1800" b="1" dirty="0"/>
          </a:p>
          <a:p>
            <a:pPr marL="0" indent="0">
              <a:buNone/>
            </a:pPr>
            <a:r>
              <a:rPr lang="pt-BR" sz="1800" b="1" dirty="0"/>
              <a:t>Rio Grande do Sul (04) </a:t>
            </a:r>
            <a:r>
              <a:rPr lang="pt-BR" sz="1800" dirty="0"/>
              <a:t>– Pelotas, Porto Alegre, Veranópolis, Esteio</a:t>
            </a:r>
          </a:p>
          <a:p>
            <a:pPr marL="0" indent="0">
              <a:buNone/>
            </a:pPr>
            <a:endParaRPr lang="pt-BR" sz="1800" b="1" dirty="0"/>
          </a:p>
          <a:p>
            <a:pPr marL="0" indent="0">
              <a:buNone/>
            </a:pPr>
            <a:r>
              <a:rPr lang="pt-BR" sz="1800" b="1" dirty="0"/>
              <a:t>Santa Catarina (01)</a:t>
            </a:r>
            <a:r>
              <a:rPr lang="pt-BR" sz="1800" dirty="0"/>
              <a:t>- Balneário Camboriú</a:t>
            </a:r>
          </a:p>
          <a:p>
            <a:pPr marL="0" indent="0">
              <a:buNone/>
            </a:pPr>
            <a:endParaRPr lang="pt-BR" sz="1800" b="1" dirty="0"/>
          </a:p>
          <a:p>
            <a:pPr marL="0" indent="0">
              <a:buNone/>
            </a:pPr>
            <a:r>
              <a:rPr lang="pt-BR" sz="1800" b="1" dirty="0"/>
              <a:t>São Paulo (02)</a:t>
            </a:r>
            <a:r>
              <a:rPr lang="pt-BR" sz="1800" dirty="0"/>
              <a:t>- São Jose do Rio Preto, Jaguariúna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6B84A4D1-751D-6453-318A-5BC57F905F88}"/>
              </a:ext>
            </a:extLst>
          </p:cNvPr>
          <p:cNvSpPr txBox="1"/>
          <p:nvPr/>
        </p:nvSpPr>
        <p:spPr>
          <a:xfrm>
            <a:off x="8523477" y="6560081"/>
            <a:ext cx="2202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OPAS/OMS -Junho/2023</a:t>
            </a:r>
          </a:p>
        </p:txBody>
      </p:sp>
    </p:spTree>
    <p:extLst>
      <p:ext uri="{BB962C8B-B14F-4D97-AF65-F5344CB8AC3E}">
        <p14:creationId xmlns:p14="http://schemas.microsoft.com/office/powerpoint/2010/main" val="306127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8F933-B98D-EE40-B049-8032D15A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3" y="505802"/>
            <a:ext cx="10515600" cy="83722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</a:t>
            </a:r>
            <a:r>
              <a:rPr lang="en-US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vantagens</a:t>
            </a:r>
            <a:r>
              <a:rPr lang="en-US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 </a:t>
            </a:r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membro</a:t>
            </a:r>
            <a:r>
              <a:rPr lang="en-US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Rede Global?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913318-C734-0648-9EFC-9D21485B2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5833" y="1902279"/>
            <a:ext cx="10515600" cy="4565333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2000" dirty="0"/>
              <a:t>Acesso para compartilhar informações com uma comunidade global 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000" dirty="0"/>
              <a:t>Apoio de uma rede global de afiliados, profissionais, pesquisadores, especialistas e defensores comprometidos com a promoção de ambientes amigáveis às pessoas idosas. </a:t>
            </a:r>
          </a:p>
          <a:p>
            <a:pPr>
              <a:buFont typeface="Wingdings" panose="05000000000000000000" pitchFamily="2" charset="2"/>
              <a:buChar char="ü"/>
            </a:pPr>
            <a:endParaRPr lang="pt-B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000" dirty="0"/>
              <a:t>Reconhecimento e visibilidade nas atividades da Rede e no site dedicado da OMS -Age-</a:t>
            </a:r>
            <a:r>
              <a:rPr lang="pt-BR" sz="2000" dirty="0" err="1"/>
              <a:t>friendly</a:t>
            </a:r>
            <a:r>
              <a:rPr lang="pt-BR" sz="2000" dirty="0"/>
              <a:t> World- onde os membros podem apresentar suas atividades, conquistas e links para seu próprio site e recursos</a:t>
            </a:r>
          </a:p>
          <a:p>
            <a:pPr marL="0" indent="0">
              <a:buNone/>
            </a:pPr>
            <a:endParaRPr lang="pt-B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sz="2000" dirty="0"/>
              <a:t> Oportunidades de colaboração, como projetos de pesquisa internacionais, publicações conjuntas, networking e compartilhamento entre os diferentes membros da Rede, etc.</a:t>
            </a:r>
          </a:p>
        </p:txBody>
      </p:sp>
    </p:spTree>
    <p:extLst>
      <p:ext uri="{BB962C8B-B14F-4D97-AF65-F5344CB8AC3E}">
        <p14:creationId xmlns:p14="http://schemas.microsoft.com/office/powerpoint/2010/main" val="1895807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18F933-B98D-EE40-B049-8032D15A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03" y="653144"/>
            <a:ext cx="10515600" cy="104094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</a:t>
            </a:r>
            <a:r>
              <a:rPr lang="en-US" b="1" dirty="0" err="1">
                <a:solidFill>
                  <a:srgbClr val="FC66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Úteis</a:t>
            </a:r>
            <a:endParaRPr lang="en-US" b="1" dirty="0">
              <a:solidFill>
                <a:srgbClr val="FC66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913318-C734-0648-9EFC-9D21485B21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2103" y="1694092"/>
            <a:ext cx="10921516" cy="534094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pt-BR" sz="1800" dirty="0"/>
              <a:t>• OMS GNAFCC </a:t>
            </a:r>
            <a:r>
              <a:rPr lang="pt-BR" sz="1800" dirty="0">
                <a:hlinkClick r:id="rId3"/>
              </a:rPr>
              <a:t>https://extranet.who.int/agefriendlyworld/who-network/</a:t>
            </a:r>
            <a:r>
              <a:rPr lang="pt-BR" sz="1800" dirty="0"/>
              <a:t>:  navegando pela rede global é possível ver o que as cidades estão fazendo e suas boas práticas. Uma vez que uma cidade/comunidade faz parte da rede, ela pode participar ativamente da plataforma. 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/>
              <a:t>Vídeo 1 – A abordagem do curso de vida para a saúde pública</a:t>
            </a:r>
          </a:p>
          <a:p>
            <a:pPr marL="0" indent="0">
              <a:buNone/>
            </a:pPr>
            <a:r>
              <a:rPr lang="pt-BR" sz="1800" dirty="0">
                <a:hlinkClick r:id="rId4"/>
              </a:rPr>
              <a:t>https://www.youtube.com/watch?v=1KByAwv_k68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Vídeo 2- O que é um ambiente amigável para pessoa idosa?</a:t>
            </a:r>
          </a:p>
          <a:p>
            <a:pPr marL="0" indent="0">
              <a:buNone/>
            </a:pPr>
            <a:r>
              <a:rPr lang="pt-BR" sz="1800" dirty="0">
                <a:hlinkClick r:id="rId5"/>
              </a:rPr>
              <a:t>https://www.youtube.com/watch?v=lNYVen2CeJQ</a:t>
            </a:r>
            <a:endParaRPr lang="pt-BR" sz="1800" dirty="0"/>
          </a:p>
          <a:p>
            <a:pPr marL="0" indent="0">
              <a:buNone/>
            </a:pPr>
            <a:r>
              <a:rPr lang="pt-BR" sz="1800" dirty="0"/>
              <a:t>Vídeo3 -Se tornando uma cidade ou comunidade amiga das pessoas idosas</a:t>
            </a:r>
          </a:p>
          <a:p>
            <a:pPr marL="0" indent="0">
              <a:buNone/>
            </a:pPr>
            <a:r>
              <a:rPr lang="pt-BR" sz="1800" dirty="0">
                <a:hlinkClick r:id="rId6"/>
              </a:rPr>
              <a:t>https://www.youtube.com/</a:t>
            </a:r>
            <a:r>
              <a:rPr lang="pt-BR" sz="1800" dirty="0" err="1">
                <a:hlinkClick r:id="rId6"/>
              </a:rPr>
              <a:t>watch?v</a:t>
            </a:r>
            <a:r>
              <a:rPr lang="pt-BR" sz="1800" dirty="0">
                <a:hlinkClick r:id="rId6"/>
              </a:rPr>
              <a:t>=b8lFNE_HWcg–</a:t>
            </a: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849391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C30F20-6469-2947-AD45-C5C4CBC8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546" y="2407261"/>
            <a:ext cx="5588454" cy="85277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b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2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6" y="2468515"/>
            <a:ext cx="6050559" cy="382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0273" y="933939"/>
            <a:ext cx="6342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F75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CRIANÇAS E IDOSOS NA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F75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POPULAÇÃO GLOBAL: 1950-2050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F754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0273" y="1715278"/>
            <a:ext cx="6050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Número de 65+ ultrapassaram aqueles com idade por &lt; 5 entorno de 2020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0273" y="6289153"/>
            <a:ext cx="885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Fonte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UN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729" y="164155"/>
            <a:ext cx="932272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MUDANÇA DEMOGRÁFICA MUNDIAL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8847" y="6289153"/>
            <a:ext cx="3337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 5                         65 +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999140" y="6455258"/>
            <a:ext cx="879181" cy="0"/>
          </a:xfrm>
          <a:prstGeom prst="line">
            <a:avLst/>
          </a:prstGeom>
          <a:ln w="22225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12560" y="6473819"/>
            <a:ext cx="879181" cy="0"/>
          </a:xfrm>
          <a:prstGeom prst="line">
            <a:avLst/>
          </a:prstGeom>
          <a:ln w="22225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A06C6E30-9842-494E-8D77-41E4C7237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983" y="1776513"/>
            <a:ext cx="3425509" cy="467874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9A652E16-B8E9-4DCB-A123-2FA7E296FE89}"/>
              </a:ext>
            </a:extLst>
          </p:cNvPr>
          <p:cNvSpPr txBox="1"/>
          <p:nvPr/>
        </p:nvSpPr>
        <p:spPr>
          <a:xfrm>
            <a:off x="7541703" y="853182"/>
            <a:ext cx="42627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Dados/ Estatísticas: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Envelhecimento saudável nas Américas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9F8341EF-D507-4D36-BFDD-7DB4F0082435}"/>
              </a:ext>
            </a:extLst>
          </p:cNvPr>
          <p:cNvSpPr txBox="1"/>
          <p:nvPr/>
        </p:nvSpPr>
        <p:spPr>
          <a:xfrm>
            <a:off x="7647343" y="6457890"/>
            <a:ext cx="40514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FONTE: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/>
              </a:rPr>
              <a:t>https://www.paho.org/pt/envelhecimento-saudavel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028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B66A59-6219-4614-B33E-DFCA2A12A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96" t="32430" r="14375" b="19631"/>
          <a:stretch/>
        </p:blipFill>
        <p:spPr>
          <a:xfrm>
            <a:off x="2320003" y="95249"/>
            <a:ext cx="7551994" cy="5381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E90B7A8-4D09-4E13-95AF-4B5250408700}"/>
              </a:ext>
            </a:extLst>
          </p:cNvPr>
          <p:cNvSpPr txBox="1"/>
          <p:nvPr/>
        </p:nvSpPr>
        <p:spPr>
          <a:xfrm>
            <a:off x="1609726" y="5562599"/>
            <a:ext cx="9886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Perfil dos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países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https://platform.who.int/data/maternal-newborn-child-adolescent-ageing/</a:t>
            </a:r>
          </a:p>
        </p:txBody>
      </p:sp>
    </p:spTree>
    <p:extLst>
      <p:ext uri="{BB962C8B-B14F-4D97-AF65-F5344CB8AC3E}">
        <p14:creationId xmlns:p14="http://schemas.microsoft.com/office/powerpoint/2010/main" val="28728021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736599" y="16846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erdana"/>
              <a:buNone/>
            </a:pPr>
            <a:r>
              <a:rPr lang="en-US" sz="3600" dirty="0">
                <a:solidFill>
                  <a:srgbClr val="0070C0"/>
                </a:solidFill>
              </a:rPr>
              <a:t>CORRIDA CONTRA O TEMPO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EF7544"/>
                </a:solidFill>
              </a:rPr>
              <a:t>INDICE DE ENVELHECIMENTO</a:t>
            </a:r>
            <a:endParaRPr dirty="0">
              <a:solidFill>
                <a:srgbClr val="EF7544"/>
              </a:solidFill>
            </a:endParaRPr>
          </a:p>
        </p:txBody>
      </p:sp>
      <p:sp>
        <p:nvSpPr>
          <p:cNvPr id="255" name="Google Shape;255;p3"/>
          <p:cNvSpPr txBox="1">
            <a:spLocks noGrp="1"/>
          </p:cNvSpPr>
          <p:nvPr>
            <p:ph type="sldNum" idx="12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Verdana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6" name="Google Shape;25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5962" y="2194488"/>
            <a:ext cx="8220075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"/>
          <p:cNvSpPr txBox="1"/>
          <p:nvPr/>
        </p:nvSpPr>
        <p:spPr>
          <a:xfrm>
            <a:off x="2510296" y="1848702"/>
            <a:ext cx="22878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 typeface="Arial Narrow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9435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Region de las Américas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8" name="Google Shape;258;p3"/>
          <p:cNvSpPr txBox="1"/>
          <p:nvPr/>
        </p:nvSpPr>
        <p:spPr>
          <a:xfrm>
            <a:off x="6572865" y="1848702"/>
            <a:ext cx="22878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350"/>
              </a:buClr>
              <a:buSzPts val="1800"/>
              <a:buFont typeface="Arial Narrow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94350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Global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01181D-0FAC-A647-BBFC-AC39D04DA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89" y="-174521"/>
            <a:ext cx="11061991" cy="1325563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Arial Black" panose="020B0A04020102020204" pitchFamily="34" charset="0"/>
              </a:rPr>
              <a:t>Brasil: A </a:t>
            </a:r>
            <a:r>
              <a:rPr lang="pt-BR" sz="2400" dirty="0">
                <a:solidFill>
                  <a:schemeClr val="accent5"/>
                </a:solidFill>
                <a:latin typeface="Arial Black" panose="020B0A04020102020204" pitchFamily="34" charset="0"/>
              </a:rPr>
              <a:t>DIFERENÇA AUMENTA ENTRE A EXPECTATIVA DE VIDA </a:t>
            </a:r>
            <a:br>
              <a:rPr lang="pt-BR" sz="2400" dirty="0">
                <a:solidFill>
                  <a:schemeClr val="accent5"/>
                </a:solidFill>
                <a:latin typeface="Arial Black" panose="020B0A04020102020204" pitchFamily="34" charset="0"/>
              </a:rPr>
            </a:br>
            <a:r>
              <a:rPr lang="pt-BR" sz="2400" dirty="0">
                <a:solidFill>
                  <a:srgbClr val="FF671B"/>
                </a:solidFill>
                <a:latin typeface="Arial Black" panose="020B0A04020102020204" pitchFamily="34" charset="0"/>
              </a:rPr>
              <a:t>E A EXPECTATIVA DE VIDA SAUDÁVEL</a:t>
            </a:r>
          </a:p>
        </p:txBody>
      </p:sp>
      <p:pic>
        <p:nvPicPr>
          <p:cNvPr id="5" name="Picture 4" descr="Graphical user interface, chart, line chart&#10;&#10;Description automatically generated">
            <a:extLst>
              <a:ext uri="{FF2B5EF4-FFF2-40B4-BE49-F238E27FC236}">
                <a16:creationId xmlns="" xmlns:a16="http://schemas.microsoft.com/office/drawing/2014/main" id="{8AF2D138-60AD-113E-F80F-DCF90DD25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30579"/>
            <a:ext cx="6814226" cy="545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123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91352" y="1309978"/>
            <a:ext cx="9819330" cy="2362500"/>
            <a:chOff x="277429" y="1122071"/>
            <a:chExt cx="11762782" cy="245116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429" y="1186921"/>
              <a:ext cx="3762778" cy="2386314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0082" y="1177295"/>
              <a:ext cx="3718885" cy="2350335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0926" y="1122071"/>
              <a:ext cx="3799285" cy="2415184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891352" y="3707405"/>
            <a:ext cx="9862335" cy="2427373"/>
            <a:chOff x="113233" y="4107540"/>
            <a:chExt cx="12059055" cy="2444978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33" y="4107541"/>
              <a:ext cx="3948729" cy="2444977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2708" y="4107540"/>
              <a:ext cx="3970843" cy="2444977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6066" y="4107540"/>
              <a:ext cx="3926222" cy="2379634"/>
            </a:xfrm>
            <a:prstGeom prst="rect">
              <a:avLst/>
            </a:prstGeom>
          </p:spPr>
        </p:pic>
      </p:grpSp>
      <p:sp>
        <p:nvSpPr>
          <p:cNvPr id="11" name="CaixaDeTexto 10"/>
          <p:cNvSpPr txBox="1"/>
          <p:nvPr/>
        </p:nvSpPr>
        <p:spPr>
          <a:xfrm>
            <a:off x="2018991" y="822944"/>
            <a:ext cx="77699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CENSOS E PROJEÇÕES DA PIRÂMIDE ETÁRIA NO BRASIL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573854" y="6119673"/>
            <a:ext cx="91798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Pessoas &gt; 65 anos passará de 9,2% para 20% em 2046, chegando a 25,5% em 2060 (IBGE, 2018)</a:t>
            </a:r>
          </a:p>
          <a:p>
            <a:pPr marL="214313" marR="0" lvl="0" indent="-2143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Expectativa de vida do brasileiro ao nascer é de 72,74 anos (homens) e 79,8 anos (mulheres); </a:t>
            </a:r>
          </a:p>
          <a:p>
            <a:pPr marL="214313" marR="0" lvl="0" indent="-214313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 2060 alcançará 77,9 anos (homens) e 84,23 anos (mulheres).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="" xmlns:a16="http://schemas.microsoft.com/office/drawing/2014/main" id="{44BBE9F3-C917-472D-8FAC-4F56FE9CDC80}"/>
              </a:ext>
            </a:extLst>
          </p:cNvPr>
          <p:cNvSpPr txBox="1"/>
          <p:nvPr/>
        </p:nvSpPr>
        <p:spPr>
          <a:xfrm>
            <a:off x="1216152" y="223485"/>
            <a:ext cx="937564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MUDANÇA DEMOGRÁFICA - BRASIL</a:t>
            </a:r>
          </a:p>
        </p:txBody>
      </p:sp>
    </p:spTree>
    <p:extLst>
      <p:ext uri="{BB962C8B-B14F-4D97-AF65-F5344CB8AC3E}">
        <p14:creationId xmlns:p14="http://schemas.microsoft.com/office/powerpoint/2010/main" val="158376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BAF261F3-9EA0-4F58-B3B3-4C43E4646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59" y="93787"/>
            <a:ext cx="6177617" cy="6299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EBC591C1-758C-4C47-BDB2-C4C479C31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879" y="2630401"/>
            <a:ext cx="1866632" cy="351856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44A8D077-CFB9-462F-A788-D6F76FA13AF1}"/>
              </a:ext>
            </a:extLst>
          </p:cNvPr>
          <p:cNvSpPr txBox="1"/>
          <p:nvPr/>
        </p:nvSpPr>
        <p:spPr>
          <a:xfrm>
            <a:off x="8451480" y="457200"/>
            <a:ext cx="24045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PROJEÇÕES DA POPULAÇÃO</a:t>
            </a: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EF754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IBGE 2018</a:t>
            </a:r>
          </a:p>
        </p:txBody>
      </p:sp>
    </p:spTree>
    <p:extLst>
      <p:ext uri="{BB962C8B-B14F-4D97-AF65-F5344CB8AC3E}">
        <p14:creationId xmlns:p14="http://schemas.microsoft.com/office/powerpoint/2010/main" val="251322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="" xmlns:a16="http://schemas.microsoft.com/office/drawing/2014/main" id="{5E39F38A-37FA-EE9D-CF19-5D87EB8563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57451" y="28056"/>
            <a:ext cx="5677393" cy="611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3172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HO_SlideMaster.potx" id="{4D86ECF3-808A-584D-BB03-8E1EA99BAF5A}" vid="{CDFCA2A7-F242-BC42-8EB4-1179C20D9AC2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2747</Words>
  <Application>Microsoft Office PowerPoint</Application>
  <PresentationFormat>Widescreen</PresentationFormat>
  <Paragraphs>300</Paragraphs>
  <Slides>29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46" baseType="lpstr">
      <vt:lpstr>arial</vt:lpstr>
      <vt:lpstr>arial</vt:lpstr>
      <vt:lpstr>Arial Black</vt:lpstr>
      <vt:lpstr>Arial Narrow</vt:lpstr>
      <vt:lpstr>Arial Rounded</vt:lpstr>
      <vt:lpstr>Arial Rounded MT Bold</vt:lpstr>
      <vt:lpstr>Calibri</vt:lpstr>
      <vt:lpstr>Calibri Light</vt:lpstr>
      <vt:lpstr>Calibri Regular</vt:lpstr>
      <vt:lpstr>Helvetica Neue</vt:lpstr>
      <vt:lpstr>Helvetica Neue Medium</vt:lpstr>
      <vt:lpstr>Roboto</vt:lpstr>
      <vt:lpstr>Times New Roman</vt:lpstr>
      <vt:lpstr>Verdana</vt:lpstr>
      <vt:lpstr>Wingdings</vt:lpstr>
      <vt:lpstr>Office Theme</vt:lpstr>
      <vt:lpstr>1_Office Theme</vt:lpstr>
      <vt:lpstr>REDE GLOBAL DE CIDADES E COMUNIDADES AMIGAS DA PESSOA IDOSA  Programa Cidades e Comunidades Amigas das Pessoas Idosas  OPAS/OMS    </vt:lpstr>
      <vt:lpstr>Tópicos da apresentação</vt:lpstr>
      <vt:lpstr>Apresentação do PowerPoint</vt:lpstr>
      <vt:lpstr>Apresentação do PowerPoint</vt:lpstr>
      <vt:lpstr>CORRIDA CONTRA O TEMPO INDICE DE ENVELHECIMENTO</vt:lpstr>
      <vt:lpstr>Brasil: A DIFERENÇA AUMENTA ENTRE A EXPECTATIVA DE VIDA  E A EXPECTATIVA DE VIDA SAUDÁVEL</vt:lpstr>
      <vt:lpstr>Apresentação do PowerPoint</vt:lpstr>
      <vt:lpstr>Apresentação do PowerPoint</vt:lpstr>
      <vt:lpstr>Apresentação do PowerPoint</vt:lpstr>
      <vt:lpstr>Apresentação do PowerPoint</vt:lpstr>
      <vt:lpstr> Diante deste cenário  precisamos avançar na implementação de Políticas, Estratégias, Programas e Planos de Ações que promovam o Envelhecimento Saudável</vt:lpstr>
      <vt:lpstr>Década do Envelhecimento Saudável 2021-2030</vt:lpstr>
      <vt:lpstr>AVANÇOS PARA ENVELHECIMENTO SAUDÁVEL NAS AMÉRICAS</vt:lpstr>
      <vt:lpstr>Apresentação do PowerPoint</vt:lpstr>
      <vt:lpstr>Apresentação do PowerPoint</vt:lpstr>
      <vt:lpstr>ALINHAR OS SISTEMAS DE SAUDE ÀS NECESSIDADES DAS PESSOAS IDOSAS </vt:lpstr>
      <vt:lpstr>DÉCADA DO ENVELHECIMENTO SAUDÁVEL (2020-2030)</vt:lpstr>
      <vt:lpstr>Apresentação do PowerPoint</vt:lpstr>
      <vt:lpstr>Envelhecimento populacional: principais desafios</vt:lpstr>
      <vt:lpstr>Apresentação do PowerPoint</vt:lpstr>
      <vt:lpstr>Apresentação do PowerPoint</vt:lpstr>
      <vt:lpstr>Página web OPAS – Envelhecimento Saudável</vt:lpstr>
      <vt:lpstr>Apresentação do PowerPoint</vt:lpstr>
      <vt:lpstr>Iniciativa Mobilizadora de Mudança</vt:lpstr>
      <vt:lpstr>Como a Rede Global de Cidades e Comunidades Amigáveis às Pessoas Idosas procura contribuir: </vt:lpstr>
      <vt:lpstr>No Brasil temos 32 municípios membros da Rede Global  </vt:lpstr>
      <vt:lpstr>Quais são as vantagens em ser membro da Rede Global?</vt:lpstr>
      <vt:lpstr>Links Úteis</vt:lpstr>
      <vt:lpstr>Obrigado!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 GLOBAL DE CIDADES E COMUNIDADES AMIGAS DA PESSOA IDOSA  Programa Cidades e Comunidades Amigas das Pessoas Idosas  OPAS/OMS</dc:title>
  <dc:creator>Karolinski, Dr. Ariel (BRA)</dc:creator>
  <cp:lastModifiedBy>Fernanda Rocha Zanette</cp:lastModifiedBy>
  <cp:revision>1</cp:revision>
  <dcterms:created xsi:type="dcterms:W3CDTF">2023-06-21T13:06:21Z</dcterms:created>
  <dcterms:modified xsi:type="dcterms:W3CDTF">2023-06-22T15:48:23Z</dcterms:modified>
</cp:coreProperties>
</file>