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69" r:id="rId6"/>
  </p:sldMasterIdLst>
  <p:sldIdLst>
    <p:sldId id="256" r:id="rId7"/>
    <p:sldId id="7812" r:id="rId8"/>
    <p:sldId id="7822" r:id="rId9"/>
    <p:sldId id="7823" r:id="rId10"/>
    <p:sldId id="7814" r:id="rId11"/>
    <p:sldId id="7788" r:id="rId12"/>
    <p:sldId id="7813" r:id="rId13"/>
    <p:sldId id="7815" r:id="rId14"/>
    <p:sldId id="7821" r:id="rId15"/>
    <p:sldId id="26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84AB"/>
    <a:srgbClr val="03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2E47D-4678-4B66-8645-B2C9919FEFAE}" v="136" dt="2023-11-06T17:12:57.649"/>
    <p1510:client id="{1F188BC5-FB08-4C14-8197-7FC1B8EFACF9}" v="375" dt="2023-11-06T14:48:24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José Justi Bego (STD)" userId="18e62b05-742d-4a6c-9020-2d77ce44932a" providerId="ADAL" clId="{1F188BC5-FB08-4C14-8197-7FC1B8EFACF9}"/>
    <pc:docChg chg="undo custSel addSld delSld modSld sldOrd">
      <pc:chgData name="Daniel José Justi Bego (STD)" userId="18e62b05-742d-4a6c-9020-2d77ce44932a" providerId="ADAL" clId="{1F188BC5-FB08-4C14-8197-7FC1B8EFACF9}" dt="2023-11-06T14:48:24.351" v="1876" actId="113"/>
      <pc:docMkLst>
        <pc:docMk/>
      </pc:docMkLst>
      <pc:sldChg chg="delSp mod">
        <pc:chgData name="Daniel José Justi Bego (STD)" userId="18e62b05-742d-4a6c-9020-2d77ce44932a" providerId="ADAL" clId="{1F188BC5-FB08-4C14-8197-7FC1B8EFACF9}" dt="2023-11-06T11:09:10.143" v="0" actId="478"/>
        <pc:sldMkLst>
          <pc:docMk/>
          <pc:sldMk cId="3208735183" sldId="256"/>
        </pc:sldMkLst>
        <pc:picChg chg="del">
          <ac:chgData name="Daniel José Justi Bego (STD)" userId="18e62b05-742d-4a6c-9020-2d77ce44932a" providerId="ADAL" clId="{1F188BC5-FB08-4C14-8197-7FC1B8EFACF9}" dt="2023-11-06T11:09:10.143" v="0" actId="478"/>
          <ac:picMkLst>
            <pc:docMk/>
            <pc:sldMk cId="3208735183" sldId="256"/>
            <ac:picMk id="13" creationId="{D63A5327-8264-103D-33A0-CF80A80C9A05}"/>
          </ac:picMkLst>
        </pc:picChg>
      </pc:sldChg>
      <pc:sldChg chg="del">
        <pc:chgData name="Daniel José Justi Bego (STD)" userId="18e62b05-742d-4a6c-9020-2d77ce44932a" providerId="ADAL" clId="{1F188BC5-FB08-4C14-8197-7FC1B8EFACF9}" dt="2023-11-06T11:09:23.431" v="1" actId="47"/>
        <pc:sldMkLst>
          <pc:docMk/>
          <pc:sldMk cId="713085169" sldId="259"/>
        </pc:sldMkLst>
      </pc:sldChg>
      <pc:sldChg chg="del">
        <pc:chgData name="Daniel José Justi Bego (STD)" userId="18e62b05-742d-4a6c-9020-2d77ce44932a" providerId="ADAL" clId="{1F188BC5-FB08-4C14-8197-7FC1B8EFACF9}" dt="2023-11-06T11:18:53.722" v="9" actId="47"/>
        <pc:sldMkLst>
          <pc:docMk/>
          <pc:sldMk cId="1286067063" sldId="271"/>
        </pc:sldMkLst>
      </pc:sldChg>
      <pc:sldChg chg="del">
        <pc:chgData name="Daniel José Justi Bego (STD)" userId="18e62b05-742d-4a6c-9020-2d77ce44932a" providerId="ADAL" clId="{1F188BC5-FB08-4C14-8197-7FC1B8EFACF9}" dt="2023-11-06T11:18:56.715" v="10" actId="47"/>
        <pc:sldMkLst>
          <pc:docMk/>
          <pc:sldMk cId="719668815" sldId="295"/>
        </pc:sldMkLst>
      </pc:sldChg>
      <pc:sldChg chg="modSp del mod">
        <pc:chgData name="Daniel José Justi Bego (STD)" userId="18e62b05-742d-4a6c-9020-2d77ce44932a" providerId="ADAL" clId="{1F188BC5-FB08-4C14-8197-7FC1B8EFACF9}" dt="2023-11-06T12:12:36.884" v="273" actId="47"/>
        <pc:sldMkLst>
          <pc:docMk/>
          <pc:sldMk cId="663774012" sldId="306"/>
        </pc:sldMkLst>
        <pc:spChg chg="mod">
          <ac:chgData name="Daniel José Justi Bego (STD)" userId="18e62b05-742d-4a6c-9020-2d77ce44932a" providerId="ADAL" clId="{1F188BC5-FB08-4C14-8197-7FC1B8EFACF9}" dt="2023-11-06T11:09:31.552" v="2" actId="115"/>
          <ac:spMkLst>
            <pc:docMk/>
            <pc:sldMk cId="663774012" sldId="306"/>
            <ac:spMk id="2" creationId="{BFDFCA89-A1ED-755B-3610-6EE3FA0BF537}"/>
          </ac:spMkLst>
        </pc:spChg>
      </pc:sldChg>
      <pc:sldChg chg="modSp mod modAnim">
        <pc:chgData name="Daniel José Justi Bego (STD)" userId="18e62b05-742d-4a6c-9020-2d77ce44932a" providerId="ADAL" clId="{1F188BC5-FB08-4C14-8197-7FC1B8EFACF9}" dt="2023-11-06T12:34:02.181" v="1514"/>
        <pc:sldMkLst>
          <pc:docMk/>
          <pc:sldMk cId="1887954617" sldId="7788"/>
        </pc:sldMkLst>
        <pc:spChg chg="mod">
          <ac:chgData name="Daniel José Justi Bego (STD)" userId="18e62b05-742d-4a6c-9020-2d77ce44932a" providerId="ADAL" clId="{1F188BC5-FB08-4C14-8197-7FC1B8EFACF9}" dt="2023-11-06T11:24:16.201" v="155" actId="20577"/>
          <ac:spMkLst>
            <pc:docMk/>
            <pc:sldMk cId="1887954617" sldId="7788"/>
            <ac:spMk id="2" creationId="{3CBE7EAE-CDC1-70F9-8B5E-59FC5F227DE6}"/>
          </ac:spMkLst>
        </pc:spChg>
        <pc:spChg chg="mod">
          <ac:chgData name="Daniel José Justi Bego (STD)" userId="18e62b05-742d-4a6c-9020-2d77ce44932a" providerId="ADAL" clId="{1F188BC5-FB08-4C14-8197-7FC1B8EFACF9}" dt="2023-11-06T11:24:05.115" v="128" actId="20577"/>
          <ac:spMkLst>
            <pc:docMk/>
            <pc:sldMk cId="1887954617" sldId="7788"/>
            <ac:spMk id="5" creationId="{E6288FC7-DB9F-4F5D-F098-1AE6FC3F018C}"/>
          </ac:spMkLst>
        </pc:spChg>
        <pc:spChg chg="mod">
          <ac:chgData name="Daniel José Justi Bego (STD)" userId="18e62b05-742d-4a6c-9020-2d77ce44932a" providerId="ADAL" clId="{1F188BC5-FB08-4C14-8197-7FC1B8EFACF9}" dt="2023-11-06T11:22:09.650" v="102" actId="20577"/>
          <ac:spMkLst>
            <pc:docMk/>
            <pc:sldMk cId="1887954617" sldId="7788"/>
            <ac:spMk id="7" creationId="{24F4629C-EF08-6944-85CC-CCF339A4D965}"/>
          </ac:spMkLst>
        </pc:spChg>
        <pc:spChg chg="mod">
          <ac:chgData name="Daniel José Justi Bego (STD)" userId="18e62b05-742d-4a6c-9020-2d77ce44932a" providerId="ADAL" clId="{1F188BC5-FB08-4C14-8197-7FC1B8EFACF9}" dt="2023-11-06T11:23:48.206" v="103"/>
          <ac:spMkLst>
            <pc:docMk/>
            <pc:sldMk cId="1887954617" sldId="7788"/>
            <ac:spMk id="9" creationId="{423C954B-4B7C-8535-9477-A059C173F833}"/>
          </ac:spMkLst>
        </pc:spChg>
        <pc:spChg chg="mod">
          <ac:chgData name="Daniel José Justi Bego (STD)" userId="18e62b05-742d-4a6c-9020-2d77ce44932a" providerId="ADAL" clId="{1F188BC5-FB08-4C14-8197-7FC1B8EFACF9}" dt="2023-11-06T11:24:28.549" v="162" actId="20577"/>
          <ac:spMkLst>
            <pc:docMk/>
            <pc:sldMk cId="1887954617" sldId="7788"/>
            <ac:spMk id="27" creationId="{51DAF0F3-1F49-44F4-8FD8-8FFA6B049ED5}"/>
          </ac:spMkLst>
        </pc:spChg>
        <pc:spChg chg="mod">
          <ac:chgData name="Daniel José Justi Bego (STD)" userId="18e62b05-742d-4a6c-9020-2d77ce44932a" providerId="ADAL" clId="{1F188BC5-FB08-4C14-8197-7FC1B8EFACF9}" dt="2023-11-06T11:24:38.761" v="167" actId="20577"/>
          <ac:spMkLst>
            <pc:docMk/>
            <pc:sldMk cId="1887954617" sldId="7788"/>
            <ac:spMk id="29" creationId="{FEE106BF-1426-4665-8D96-4D7167BDA8C4}"/>
          </ac:spMkLst>
        </pc:spChg>
      </pc:sldChg>
      <pc:sldChg chg="addSp modSp mod ord modAnim">
        <pc:chgData name="Daniel José Justi Bego (STD)" userId="18e62b05-742d-4a6c-9020-2d77ce44932a" providerId="ADAL" clId="{1F188BC5-FB08-4C14-8197-7FC1B8EFACF9}" dt="2023-11-06T13:10:16.785" v="1624" actId="14100"/>
        <pc:sldMkLst>
          <pc:docMk/>
          <pc:sldMk cId="1996069473" sldId="7812"/>
        </pc:sldMkLst>
        <pc:spChg chg="mod">
          <ac:chgData name="Daniel José Justi Bego (STD)" userId="18e62b05-742d-4a6c-9020-2d77ce44932a" providerId="ADAL" clId="{1F188BC5-FB08-4C14-8197-7FC1B8EFACF9}" dt="2023-11-06T12:32:19.097" v="1499" actId="1076"/>
          <ac:spMkLst>
            <pc:docMk/>
            <pc:sldMk cId="1996069473" sldId="7812"/>
            <ac:spMk id="3" creationId="{7B5A5FE8-9CD5-4A8B-BCED-F1807D6088BB}"/>
          </ac:spMkLst>
        </pc:spChg>
        <pc:spChg chg="mod">
          <ac:chgData name="Daniel José Justi Bego (STD)" userId="18e62b05-742d-4a6c-9020-2d77ce44932a" providerId="ADAL" clId="{1F188BC5-FB08-4C14-8197-7FC1B8EFACF9}" dt="2023-11-06T12:32:10.868" v="1498" actId="14100"/>
          <ac:spMkLst>
            <pc:docMk/>
            <pc:sldMk cId="1996069473" sldId="7812"/>
            <ac:spMk id="4" creationId="{284BB39E-67EF-9978-F182-2D93F4785A86}"/>
          </ac:spMkLst>
        </pc:spChg>
        <pc:spChg chg="mod">
          <ac:chgData name="Daniel José Justi Bego (STD)" userId="18e62b05-742d-4a6c-9020-2d77ce44932a" providerId="ADAL" clId="{1F188BC5-FB08-4C14-8197-7FC1B8EFACF9}" dt="2023-11-06T13:09:53.551" v="1612" actId="20577"/>
          <ac:spMkLst>
            <pc:docMk/>
            <pc:sldMk cId="1996069473" sldId="7812"/>
            <ac:spMk id="5" creationId="{E6288FC7-DB9F-4F5D-F098-1AE6FC3F018C}"/>
          </ac:spMkLst>
        </pc:spChg>
        <pc:spChg chg="add mod">
          <ac:chgData name="Daniel José Justi Bego (STD)" userId="18e62b05-742d-4a6c-9020-2d77ce44932a" providerId="ADAL" clId="{1F188BC5-FB08-4C14-8197-7FC1B8EFACF9}" dt="2023-11-06T11:25:14.762" v="174" actId="1076"/>
          <ac:spMkLst>
            <pc:docMk/>
            <pc:sldMk cId="1996069473" sldId="7812"/>
            <ac:spMk id="6" creationId="{0A4B96AD-0497-9505-D5F5-77C048C65F1C}"/>
          </ac:spMkLst>
        </pc:spChg>
        <pc:spChg chg="mod">
          <ac:chgData name="Daniel José Justi Bego (STD)" userId="18e62b05-742d-4a6c-9020-2d77ce44932a" providerId="ADAL" clId="{1F188BC5-FB08-4C14-8197-7FC1B8EFACF9}" dt="2023-11-06T13:10:16.785" v="1624" actId="14100"/>
          <ac:spMkLst>
            <pc:docMk/>
            <pc:sldMk cId="1996069473" sldId="7812"/>
            <ac:spMk id="8" creationId="{A165C0EF-23DD-422E-96C2-2B477E44B186}"/>
          </ac:spMkLst>
        </pc:spChg>
        <pc:spChg chg="mod">
          <ac:chgData name="Daniel José Justi Bego (STD)" userId="18e62b05-742d-4a6c-9020-2d77ce44932a" providerId="ADAL" clId="{1F188BC5-FB08-4C14-8197-7FC1B8EFACF9}" dt="2023-11-06T12:32:20.780" v="1500" actId="1076"/>
          <ac:spMkLst>
            <pc:docMk/>
            <pc:sldMk cId="1996069473" sldId="7812"/>
            <ac:spMk id="9" creationId="{C1ECC7C0-8C28-4892-B8D7-2DE48A10AABB}"/>
          </ac:spMkLst>
        </pc:spChg>
        <pc:spChg chg="mod">
          <ac:chgData name="Daniel José Justi Bego (STD)" userId="18e62b05-742d-4a6c-9020-2d77ce44932a" providerId="ADAL" clId="{1F188BC5-FB08-4C14-8197-7FC1B8EFACF9}" dt="2023-11-06T12:32:23.249" v="1501" actId="1076"/>
          <ac:spMkLst>
            <pc:docMk/>
            <pc:sldMk cId="1996069473" sldId="7812"/>
            <ac:spMk id="10" creationId="{EB98700B-24D8-4EFC-9B20-981FADDA93DE}"/>
          </ac:spMkLst>
        </pc:spChg>
      </pc:sldChg>
      <pc:sldChg chg="modSp mod modAnim">
        <pc:chgData name="Daniel José Justi Bego (STD)" userId="18e62b05-742d-4a6c-9020-2d77ce44932a" providerId="ADAL" clId="{1F188BC5-FB08-4C14-8197-7FC1B8EFACF9}" dt="2023-11-06T12:59:23.606" v="1588" actId="20577"/>
        <pc:sldMkLst>
          <pc:docMk/>
          <pc:sldMk cId="1695903499" sldId="7813"/>
        </pc:sldMkLst>
        <pc:spChg chg="mod">
          <ac:chgData name="Daniel José Justi Bego (STD)" userId="18e62b05-742d-4a6c-9020-2d77ce44932a" providerId="ADAL" clId="{1F188BC5-FB08-4C14-8197-7FC1B8EFACF9}" dt="2023-11-06T12:52:08.586" v="1518" actId="1076"/>
          <ac:spMkLst>
            <pc:docMk/>
            <pc:sldMk cId="1695903499" sldId="7813"/>
            <ac:spMk id="14" creationId="{C5C96EBB-8D7C-D915-2842-8BE4707F09D2}"/>
          </ac:spMkLst>
        </pc:spChg>
        <pc:spChg chg="mod">
          <ac:chgData name="Daniel José Justi Bego (STD)" userId="18e62b05-742d-4a6c-9020-2d77ce44932a" providerId="ADAL" clId="{1F188BC5-FB08-4C14-8197-7FC1B8EFACF9}" dt="2023-11-06T12:59:23.606" v="1588" actId="20577"/>
          <ac:spMkLst>
            <pc:docMk/>
            <pc:sldMk cId="1695903499" sldId="7813"/>
            <ac:spMk id="16" creationId="{A4BFF5FB-BFE9-1635-81FD-7576A9DEF044}"/>
          </ac:spMkLst>
        </pc:spChg>
        <pc:picChg chg="mod">
          <ac:chgData name="Daniel José Justi Bego (STD)" userId="18e62b05-742d-4a6c-9020-2d77ce44932a" providerId="ADAL" clId="{1F188BC5-FB08-4C14-8197-7FC1B8EFACF9}" dt="2023-11-06T12:52:02.689" v="1517" actId="1076"/>
          <ac:picMkLst>
            <pc:docMk/>
            <pc:sldMk cId="1695903499" sldId="7813"/>
            <ac:picMk id="13" creationId="{0064BED6-B5BE-77BA-9ED4-F755F0A4E515}"/>
          </ac:picMkLst>
        </pc:picChg>
      </pc:sldChg>
      <pc:sldChg chg="ord modAnim">
        <pc:chgData name="Daniel José Justi Bego (STD)" userId="18e62b05-742d-4a6c-9020-2d77ce44932a" providerId="ADAL" clId="{1F188BC5-FB08-4C14-8197-7FC1B8EFACF9}" dt="2023-11-06T12:33:45.180" v="1511"/>
        <pc:sldMkLst>
          <pc:docMk/>
          <pc:sldMk cId="2518224019" sldId="7814"/>
        </pc:sldMkLst>
      </pc:sldChg>
      <pc:sldChg chg="modSp mod modAnim">
        <pc:chgData name="Daniel José Justi Bego (STD)" userId="18e62b05-742d-4a6c-9020-2d77ce44932a" providerId="ADAL" clId="{1F188BC5-FB08-4C14-8197-7FC1B8EFACF9}" dt="2023-11-06T13:11:14.115" v="1626"/>
        <pc:sldMkLst>
          <pc:docMk/>
          <pc:sldMk cId="4036685342" sldId="7815"/>
        </pc:sldMkLst>
        <pc:spChg chg="mod">
          <ac:chgData name="Daniel José Justi Bego (STD)" userId="18e62b05-742d-4a6c-9020-2d77ce44932a" providerId="ADAL" clId="{1F188BC5-FB08-4C14-8197-7FC1B8EFACF9}" dt="2023-11-06T12:58:25.149" v="1553" actId="20577"/>
          <ac:spMkLst>
            <pc:docMk/>
            <pc:sldMk cId="4036685342" sldId="7815"/>
            <ac:spMk id="9" creationId="{594E70B0-F890-D6F5-8129-67241D796ADD}"/>
          </ac:spMkLst>
        </pc:spChg>
      </pc:sldChg>
      <pc:sldChg chg="del">
        <pc:chgData name="Daniel José Justi Bego (STD)" userId="18e62b05-742d-4a6c-9020-2d77ce44932a" providerId="ADAL" clId="{1F188BC5-FB08-4C14-8197-7FC1B8EFACF9}" dt="2023-11-06T12:19:43.527" v="873" actId="47"/>
        <pc:sldMkLst>
          <pc:docMk/>
          <pc:sldMk cId="3032180625" sldId="7816"/>
        </pc:sldMkLst>
      </pc:sldChg>
      <pc:sldChg chg="del">
        <pc:chgData name="Daniel José Justi Bego (STD)" userId="18e62b05-742d-4a6c-9020-2d77ce44932a" providerId="ADAL" clId="{1F188BC5-FB08-4C14-8197-7FC1B8EFACF9}" dt="2023-11-06T12:19:51.553" v="874" actId="47"/>
        <pc:sldMkLst>
          <pc:docMk/>
          <pc:sldMk cId="2187067066" sldId="7817"/>
        </pc:sldMkLst>
      </pc:sldChg>
      <pc:sldChg chg="del">
        <pc:chgData name="Daniel José Justi Bego (STD)" userId="18e62b05-742d-4a6c-9020-2d77ce44932a" providerId="ADAL" clId="{1F188BC5-FB08-4C14-8197-7FC1B8EFACF9}" dt="2023-11-06T12:19:54.254" v="875" actId="47"/>
        <pc:sldMkLst>
          <pc:docMk/>
          <pc:sldMk cId="2588261349" sldId="7818"/>
        </pc:sldMkLst>
      </pc:sldChg>
      <pc:sldChg chg="modSp del mod">
        <pc:chgData name="Daniel José Justi Bego (STD)" userId="18e62b05-742d-4a6c-9020-2d77ce44932a" providerId="ADAL" clId="{1F188BC5-FB08-4C14-8197-7FC1B8EFACF9}" dt="2023-11-06T12:28:00.123" v="1470" actId="47"/>
        <pc:sldMkLst>
          <pc:docMk/>
          <pc:sldMk cId="2700893441" sldId="7819"/>
        </pc:sldMkLst>
        <pc:spChg chg="mod">
          <ac:chgData name="Daniel José Justi Bego (STD)" userId="18e62b05-742d-4a6c-9020-2d77ce44932a" providerId="ADAL" clId="{1F188BC5-FB08-4C14-8197-7FC1B8EFACF9}" dt="2023-11-06T11:11:24.524" v="5" actId="6549"/>
          <ac:spMkLst>
            <pc:docMk/>
            <pc:sldMk cId="2700893441" sldId="7819"/>
            <ac:spMk id="3" creationId="{17186DD0-D46E-D462-632F-3BE71DEBD61B}"/>
          </ac:spMkLst>
        </pc:spChg>
      </pc:sldChg>
      <pc:sldChg chg="del">
        <pc:chgData name="Daniel José Justi Bego (STD)" userId="18e62b05-742d-4a6c-9020-2d77ce44932a" providerId="ADAL" clId="{1F188BC5-FB08-4C14-8197-7FC1B8EFACF9}" dt="2023-11-06T12:27:56.647" v="1469" actId="47"/>
        <pc:sldMkLst>
          <pc:docMk/>
          <pc:sldMk cId="1183184139" sldId="7820"/>
        </pc:sldMkLst>
      </pc:sldChg>
      <pc:sldChg chg="addSp modSp mod ord modAnim">
        <pc:chgData name="Daniel José Justi Bego (STD)" userId="18e62b05-742d-4a6c-9020-2d77ce44932a" providerId="ADAL" clId="{1F188BC5-FB08-4C14-8197-7FC1B8EFACF9}" dt="2023-11-06T14:48:24.351" v="1876" actId="113"/>
        <pc:sldMkLst>
          <pc:docMk/>
          <pc:sldMk cId="3962320168" sldId="7821"/>
        </pc:sldMkLst>
        <pc:spChg chg="mod">
          <ac:chgData name="Daniel José Justi Bego (STD)" userId="18e62b05-742d-4a6c-9020-2d77ce44932a" providerId="ADAL" clId="{1F188BC5-FB08-4C14-8197-7FC1B8EFACF9}" dt="2023-11-06T12:22:10.945" v="1164" actId="20577"/>
          <ac:spMkLst>
            <pc:docMk/>
            <pc:sldMk cId="3962320168" sldId="7821"/>
            <ac:spMk id="2" creationId="{3CBE7EAE-CDC1-70F9-8B5E-59FC5F227DE6}"/>
          </ac:spMkLst>
        </pc:spChg>
        <pc:spChg chg="add mod">
          <ac:chgData name="Daniel José Justi Bego (STD)" userId="18e62b05-742d-4a6c-9020-2d77ce44932a" providerId="ADAL" clId="{1F188BC5-FB08-4C14-8197-7FC1B8EFACF9}" dt="2023-11-06T14:48:24.351" v="1876" actId="113"/>
          <ac:spMkLst>
            <pc:docMk/>
            <pc:sldMk cId="3962320168" sldId="7821"/>
            <ac:spMk id="3" creationId="{2043EF1D-8E31-8533-E017-E5FA949C28E2}"/>
          </ac:spMkLst>
        </pc:spChg>
      </pc:sldChg>
      <pc:sldChg chg="addSp modSp add mod modAnim">
        <pc:chgData name="Daniel José Justi Bego (STD)" userId="18e62b05-742d-4a6c-9020-2d77ce44932a" providerId="ADAL" clId="{1F188BC5-FB08-4C14-8197-7FC1B8EFACF9}" dt="2023-11-06T14:43:25.262" v="1739"/>
        <pc:sldMkLst>
          <pc:docMk/>
          <pc:sldMk cId="4196298862" sldId="7822"/>
        </pc:sldMkLst>
        <pc:spChg chg="mod">
          <ac:chgData name="Daniel José Justi Bego (STD)" userId="18e62b05-742d-4a6c-9020-2d77ce44932a" providerId="ADAL" clId="{1F188BC5-FB08-4C14-8197-7FC1B8EFACF9}" dt="2023-11-06T11:19:44.051" v="14" actId="20577"/>
          <ac:spMkLst>
            <pc:docMk/>
            <pc:sldMk cId="4196298862" sldId="7822"/>
            <ac:spMk id="7" creationId="{89B829C7-D739-243E-62B0-07966357BFFA}"/>
          </ac:spMkLst>
        </pc:spChg>
        <pc:spChg chg="mod">
          <ac:chgData name="Daniel José Justi Bego (STD)" userId="18e62b05-742d-4a6c-9020-2d77ce44932a" providerId="ADAL" clId="{1F188BC5-FB08-4C14-8197-7FC1B8EFACF9}" dt="2023-11-06T11:26:51.537" v="202" actId="20577"/>
          <ac:spMkLst>
            <pc:docMk/>
            <pc:sldMk cId="4196298862" sldId="7822"/>
            <ac:spMk id="11" creationId="{3982EDCF-B983-E059-970D-CBAC2F57B775}"/>
          </ac:spMkLst>
        </pc:spChg>
        <pc:spChg chg="add mod">
          <ac:chgData name="Daniel José Justi Bego (STD)" userId="18e62b05-742d-4a6c-9020-2d77ce44932a" providerId="ADAL" clId="{1F188BC5-FB08-4C14-8197-7FC1B8EFACF9}" dt="2023-11-06T14:42:36.791" v="1729" actId="403"/>
          <ac:spMkLst>
            <pc:docMk/>
            <pc:sldMk cId="4196298862" sldId="7822"/>
            <ac:spMk id="13" creationId="{19E2FCE2-216C-F7A2-08E9-EA0C9CBC7390}"/>
          </ac:spMkLst>
        </pc:spChg>
        <pc:spChg chg="add mod">
          <ac:chgData name="Daniel José Justi Bego (STD)" userId="18e62b05-742d-4a6c-9020-2d77ce44932a" providerId="ADAL" clId="{1F188BC5-FB08-4C14-8197-7FC1B8EFACF9}" dt="2023-11-06T14:42:49.837" v="1733" actId="20577"/>
          <ac:spMkLst>
            <pc:docMk/>
            <pc:sldMk cId="4196298862" sldId="7822"/>
            <ac:spMk id="14" creationId="{90D1F5C8-077A-5797-2F0F-92AF2F40807C}"/>
          </ac:spMkLst>
        </pc:spChg>
        <pc:spChg chg="mod">
          <ac:chgData name="Daniel José Justi Bego (STD)" userId="18e62b05-742d-4a6c-9020-2d77ce44932a" providerId="ADAL" clId="{1F188BC5-FB08-4C14-8197-7FC1B8EFACF9}" dt="2023-11-06T11:20:01.741" v="18" actId="20577"/>
          <ac:spMkLst>
            <pc:docMk/>
            <pc:sldMk cId="4196298862" sldId="7822"/>
            <ac:spMk id="16" creationId="{D9153859-F9CB-6C72-514E-5BBCBC7282EC}"/>
          </ac:spMkLst>
        </pc:spChg>
      </pc:sldChg>
      <pc:sldChg chg="add">
        <pc:chgData name="Daniel José Justi Bego (STD)" userId="18e62b05-742d-4a6c-9020-2d77ce44932a" providerId="ADAL" clId="{1F188BC5-FB08-4C14-8197-7FC1B8EFACF9}" dt="2023-11-06T11:18:12.054" v="6"/>
        <pc:sldMkLst>
          <pc:docMk/>
          <pc:sldMk cId="3002404839" sldId="7823"/>
        </pc:sldMkLst>
      </pc:sldChg>
      <pc:sldChg chg="addSp delSp modSp add del mod">
        <pc:chgData name="Daniel José Justi Bego (STD)" userId="18e62b05-742d-4a6c-9020-2d77ce44932a" providerId="ADAL" clId="{1F188BC5-FB08-4C14-8197-7FC1B8EFACF9}" dt="2023-11-06T11:24:46.181" v="168" actId="47"/>
        <pc:sldMkLst>
          <pc:docMk/>
          <pc:sldMk cId="1523910248" sldId="7824"/>
        </pc:sldMkLst>
        <pc:spChg chg="add del">
          <ac:chgData name="Daniel José Justi Bego (STD)" userId="18e62b05-742d-4a6c-9020-2d77ce44932a" providerId="ADAL" clId="{1F188BC5-FB08-4C14-8197-7FC1B8EFACF9}" dt="2023-11-06T11:21:04.898" v="26" actId="478"/>
          <ac:spMkLst>
            <pc:docMk/>
            <pc:sldMk cId="1523910248" sldId="7824"/>
            <ac:spMk id="3" creationId="{05A54EC1-4812-CB03-F918-8750E967D613}"/>
          </ac:spMkLst>
        </pc:spChg>
        <pc:spChg chg="mod">
          <ac:chgData name="Daniel José Justi Bego (STD)" userId="18e62b05-742d-4a6c-9020-2d77ce44932a" providerId="ADAL" clId="{1F188BC5-FB08-4C14-8197-7FC1B8EFACF9}" dt="2023-11-06T11:21:16.828" v="83" actId="1035"/>
          <ac:spMkLst>
            <pc:docMk/>
            <pc:sldMk cId="1523910248" sldId="7824"/>
            <ac:spMk id="32" creationId="{0E51CA93-2F7E-4BA0-89E6-80B85D2CB743}"/>
          </ac:spMkLst>
        </pc:spChg>
        <pc:grpChg chg="mod">
          <ac:chgData name="Daniel José Justi Bego (STD)" userId="18e62b05-742d-4a6c-9020-2d77ce44932a" providerId="ADAL" clId="{1F188BC5-FB08-4C14-8197-7FC1B8EFACF9}" dt="2023-11-06T11:21:16.828" v="83" actId="1035"/>
          <ac:grpSpMkLst>
            <pc:docMk/>
            <pc:sldMk cId="1523910248" sldId="7824"/>
            <ac:grpSpMk id="24" creationId="{EE59522E-8B3C-45EA-88E8-63479925B8A2}"/>
          </ac:grpSpMkLst>
        </pc:grpChg>
        <pc:grpChg chg="mod">
          <ac:chgData name="Daniel José Justi Bego (STD)" userId="18e62b05-742d-4a6c-9020-2d77ce44932a" providerId="ADAL" clId="{1F188BC5-FB08-4C14-8197-7FC1B8EFACF9}" dt="2023-11-06T11:21:16.828" v="83" actId="1035"/>
          <ac:grpSpMkLst>
            <pc:docMk/>
            <pc:sldMk cId="1523910248" sldId="7824"/>
            <ac:grpSpMk id="25" creationId="{9F15E8E9-78DF-420E-9333-00029FD75124}"/>
          </ac:grpSpMkLst>
        </pc:grpChg>
      </pc:sldChg>
    </pc:docChg>
  </pc:docChgLst>
  <pc:docChgLst>
    <pc:chgData name="Daniel José Justi Bego (STD)" userId="18e62b05-742d-4a6c-9020-2d77ce44932a" providerId="ADAL" clId="{0B22E47D-4678-4B66-8645-B2C9919FEFAE}"/>
    <pc:docChg chg="modSld">
      <pc:chgData name="Daniel José Justi Bego (STD)" userId="18e62b05-742d-4a6c-9020-2d77ce44932a" providerId="ADAL" clId="{0B22E47D-4678-4B66-8645-B2C9919FEFAE}" dt="2023-11-06T17:12:57.649" v="169"/>
      <pc:docMkLst>
        <pc:docMk/>
      </pc:docMkLst>
      <pc:sldChg chg="modSp mod modAnim">
        <pc:chgData name="Daniel José Justi Bego (STD)" userId="18e62b05-742d-4a6c-9020-2d77ce44932a" providerId="ADAL" clId="{0B22E47D-4678-4B66-8645-B2C9919FEFAE}" dt="2023-11-06T17:11:07.925" v="148" actId="6549"/>
        <pc:sldMkLst>
          <pc:docMk/>
          <pc:sldMk cId="4036685342" sldId="7815"/>
        </pc:sldMkLst>
        <pc:spChg chg="mod">
          <ac:chgData name="Daniel José Justi Bego (STD)" userId="18e62b05-742d-4a6c-9020-2d77ce44932a" providerId="ADAL" clId="{0B22E47D-4678-4B66-8645-B2C9919FEFAE}" dt="2023-11-06T17:09:03.304" v="58" actId="1076"/>
          <ac:spMkLst>
            <pc:docMk/>
            <pc:sldMk cId="4036685342" sldId="7815"/>
            <ac:spMk id="8" creationId="{E3529790-2C57-ECDD-3606-1BDA1DDA7387}"/>
          </ac:spMkLst>
        </pc:spChg>
        <pc:spChg chg="mod">
          <ac:chgData name="Daniel José Justi Bego (STD)" userId="18e62b05-742d-4a6c-9020-2d77ce44932a" providerId="ADAL" clId="{0B22E47D-4678-4B66-8645-B2C9919FEFAE}" dt="2023-11-06T17:11:07.925" v="148" actId="6549"/>
          <ac:spMkLst>
            <pc:docMk/>
            <pc:sldMk cId="4036685342" sldId="7815"/>
            <ac:spMk id="9" creationId="{594E70B0-F890-D6F5-8129-67241D796ADD}"/>
          </ac:spMkLst>
        </pc:spChg>
        <pc:picChg chg="mod">
          <ac:chgData name="Daniel José Justi Bego (STD)" userId="18e62b05-742d-4a6c-9020-2d77ce44932a" providerId="ADAL" clId="{0B22E47D-4678-4B66-8645-B2C9919FEFAE}" dt="2023-11-06T17:09:09.898" v="63" actId="1038"/>
          <ac:picMkLst>
            <pc:docMk/>
            <pc:sldMk cId="4036685342" sldId="7815"/>
            <ac:picMk id="4" creationId="{669FB5E5-0F84-D718-679C-BA7E1F184981}"/>
          </ac:picMkLst>
        </pc:picChg>
      </pc:sldChg>
      <pc:sldChg chg="modSp modAnim">
        <pc:chgData name="Daniel José Justi Bego (STD)" userId="18e62b05-742d-4a6c-9020-2d77ce44932a" providerId="ADAL" clId="{0B22E47D-4678-4B66-8645-B2C9919FEFAE}" dt="2023-11-06T17:12:57.649" v="169"/>
        <pc:sldMkLst>
          <pc:docMk/>
          <pc:sldMk cId="3962320168" sldId="7821"/>
        </pc:sldMkLst>
        <pc:spChg chg="mod">
          <ac:chgData name="Daniel José Justi Bego (STD)" userId="18e62b05-742d-4a6c-9020-2d77ce44932a" providerId="ADAL" clId="{0B22E47D-4678-4B66-8645-B2C9919FEFAE}" dt="2023-11-06T17:12:37.712" v="168" actId="20577"/>
          <ac:spMkLst>
            <pc:docMk/>
            <pc:sldMk cId="3962320168" sldId="7821"/>
            <ac:spMk id="3" creationId="{2043EF1D-8E31-8533-E017-E5FA949C28E2}"/>
          </ac:spMkLst>
        </pc:spChg>
      </pc:sldChg>
      <pc:sldChg chg="modSp mod">
        <pc:chgData name="Daniel José Justi Bego (STD)" userId="18e62b05-742d-4a6c-9020-2d77ce44932a" providerId="ADAL" clId="{0B22E47D-4678-4B66-8645-B2C9919FEFAE}" dt="2023-11-06T17:07:00.550" v="52" actId="20577"/>
        <pc:sldMkLst>
          <pc:docMk/>
          <pc:sldMk cId="4196298862" sldId="7822"/>
        </pc:sldMkLst>
        <pc:spChg chg="mod">
          <ac:chgData name="Daniel José Justi Bego (STD)" userId="18e62b05-742d-4a6c-9020-2d77ce44932a" providerId="ADAL" clId="{0B22E47D-4678-4B66-8645-B2C9919FEFAE}" dt="2023-11-06T17:07:00.550" v="52" actId="20577"/>
          <ac:spMkLst>
            <pc:docMk/>
            <pc:sldMk cId="4196298862" sldId="7822"/>
            <ac:spMk id="10" creationId="{99166E34-F7CA-FAD4-2126-E06287DD3200}"/>
          </ac:spMkLst>
        </pc:spChg>
        <pc:spChg chg="mod">
          <ac:chgData name="Daniel José Justi Bego (STD)" userId="18e62b05-742d-4a6c-9020-2d77ce44932a" providerId="ADAL" clId="{0B22E47D-4678-4B66-8645-B2C9919FEFAE}" dt="2023-11-06T17:06:46.952" v="36" actId="1076"/>
          <ac:spMkLst>
            <pc:docMk/>
            <pc:sldMk cId="4196298862" sldId="7822"/>
            <ac:spMk id="11" creationId="{3982EDCF-B983-E059-970D-CBAC2F57B775}"/>
          </ac:spMkLst>
        </pc:spChg>
        <pc:spChg chg="mod">
          <ac:chgData name="Daniel José Justi Bego (STD)" userId="18e62b05-742d-4a6c-9020-2d77ce44932a" providerId="ADAL" clId="{0B22E47D-4678-4B66-8645-B2C9919FEFAE}" dt="2023-11-06T17:05:18.937" v="7" actId="1076"/>
          <ac:spMkLst>
            <pc:docMk/>
            <pc:sldMk cId="4196298862" sldId="7822"/>
            <ac:spMk id="13" creationId="{19E2FCE2-216C-F7A2-08E9-EA0C9CBC7390}"/>
          </ac:spMkLst>
        </pc:spChg>
        <pc:spChg chg="mod">
          <ac:chgData name="Daniel José Justi Bego (STD)" userId="18e62b05-742d-4a6c-9020-2d77ce44932a" providerId="ADAL" clId="{0B22E47D-4678-4B66-8645-B2C9919FEFAE}" dt="2023-11-06T17:05:33.376" v="20" actId="1076"/>
          <ac:spMkLst>
            <pc:docMk/>
            <pc:sldMk cId="4196298862" sldId="7822"/>
            <ac:spMk id="14" creationId="{90D1F5C8-077A-5797-2F0F-92AF2F4080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330AC14F-0411-FBB1-B3A7-063F8C944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401865" y="-148058"/>
            <a:ext cx="9266324" cy="4699057"/>
          </a:xfrm>
          <a:prstGeom prst="rect">
            <a:avLst/>
          </a:prstGeom>
        </p:spPr>
      </p:pic>
      <p:sp>
        <p:nvSpPr>
          <p:cNvPr id="8" name="Fluxograma: Dados 7">
            <a:extLst>
              <a:ext uri="{FF2B5EF4-FFF2-40B4-BE49-F238E27FC236}">
                <a16:creationId xmlns:a16="http://schemas.microsoft.com/office/drawing/2014/main" id="{5981792C-5CEC-EE66-A6E4-7E4B009C023F}"/>
              </a:ext>
            </a:extLst>
          </p:cNvPr>
          <p:cNvSpPr/>
          <p:nvPr userDrawn="1"/>
        </p:nvSpPr>
        <p:spPr>
          <a:xfrm>
            <a:off x="-10444288" y="-2799753"/>
            <a:ext cx="21586056" cy="72474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9" name="Imagem 8" descr="Mão segurando aparelho eletrônico&#10;&#10;Descrição gerada automaticamente com confiança média">
            <a:extLst>
              <a:ext uri="{FF2B5EF4-FFF2-40B4-BE49-F238E27FC236}">
                <a16:creationId xmlns:a16="http://schemas.microsoft.com/office/drawing/2014/main" id="{AFC7EFE4-EC00-3853-403C-4412C0C4D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375" y="3499297"/>
            <a:ext cx="7159397" cy="4181599"/>
          </a:xfrm>
          <a:prstGeom prst="rect">
            <a:avLst/>
          </a:prstGeom>
        </p:spPr>
      </p:pic>
      <p:sp>
        <p:nvSpPr>
          <p:cNvPr id="10" name="Fluxograma: Dados 7">
            <a:extLst>
              <a:ext uri="{FF2B5EF4-FFF2-40B4-BE49-F238E27FC236}">
                <a16:creationId xmlns:a16="http://schemas.microsoft.com/office/drawing/2014/main" id="{6370948E-6F5C-0680-6761-B81F2E796A36}"/>
              </a:ext>
            </a:extLst>
          </p:cNvPr>
          <p:cNvSpPr/>
          <p:nvPr userDrawn="1"/>
        </p:nvSpPr>
        <p:spPr>
          <a:xfrm>
            <a:off x="3012692" y="4832776"/>
            <a:ext cx="13995788" cy="469905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D830405-9E58-69F7-065C-6B72B88816D6}"/>
              </a:ext>
            </a:extLst>
          </p:cNvPr>
          <p:cNvSpPr/>
          <p:nvPr userDrawn="1"/>
        </p:nvSpPr>
        <p:spPr>
          <a:xfrm>
            <a:off x="-152400" y="-114300"/>
            <a:ext cx="12487275" cy="7058025"/>
          </a:xfrm>
          <a:custGeom>
            <a:avLst/>
            <a:gdLst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7275" h="7058025">
                <a:moveTo>
                  <a:pt x="9525" y="5219700"/>
                </a:moveTo>
                <a:lnTo>
                  <a:pt x="0" y="4543425"/>
                </a:lnTo>
                <a:lnTo>
                  <a:pt x="3990975" y="4543425"/>
                </a:lnTo>
                <a:cubicBezTo>
                  <a:pt x="4281488" y="4513262"/>
                  <a:pt x="4400550" y="4430712"/>
                  <a:pt x="4562475" y="4295775"/>
                </a:cubicBezTo>
                <a:lnTo>
                  <a:pt x="8829675" y="0"/>
                </a:lnTo>
                <a:lnTo>
                  <a:pt x="12487275" y="9525"/>
                </a:lnTo>
                <a:lnTo>
                  <a:pt x="12477750" y="5019675"/>
                </a:lnTo>
                <a:lnTo>
                  <a:pt x="7972425" y="5010150"/>
                </a:lnTo>
                <a:cubicBezTo>
                  <a:pt x="7770812" y="5018088"/>
                  <a:pt x="7664450" y="5021263"/>
                  <a:pt x="7524750" y="5191125"/>
                </a:cubicBezTo>
                <a:lnTo>
                  <a:pt x="5686425" y="7058025"/>
                </a:lnTo>
                <a:lnTo>
                  <a:pt x="28575" y="7048500"/>
                </a:lnTo>
                <a:lnTo>
                  <a:pt x="9525" y="5219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2325075-4F5F-2208-D822-CCA112D406F4}"/>
              </a:ext>
            </a:extLst>
          </p:cNvPr>
          <p:cNvSpPr/>
          <p:nvPr userDrawn="1"/>
        </p:nvSpPr>
        <p:spPr>
          <a:xfrm>
            <a:off x="-3777581" y="5368081"/>
            <a:ext cx="8113485" cy="512996"/>
          </a:xfrm>
          <a:prstGeom prst="roundRect">
            <a:avLst>
              <a:gd name="adj" fmla="val 13219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D770E1C-5A0F-647A-8AA1-02E30AD4C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</a:blip>
          <a:srcRect b="-5104"/>
          <a:stretch/>
        </p:blipFill>
        <p:spPr>
          <a:xfrm>
            <a:off x="577002" y="1249890"/>
            <a:ext cx="4552585" cy="1272355"/>
          </a:xfrm>
          <a:prstGeom prst="rect">
            <a:avLst/>
          </a:prstGeom>
        </p:spPr>
      </p:pic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A955612C-B9F5-48D1-FA2A-E280C43D0673}"/>
              </a:ext>
            </a:extLst>
          </p:cNvPr>
          <p:cNvSpPr/>
          <p:nvPr userDrawn="1"/>
        </p:nvSpPr>
        <p:spPr>
          <a:xfrm>
            <a:off x="-4826573" y="2759143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7F8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6D8355CE-2D73-BCD3-F557-F637550F9656}"/>
              </a:ext>
            </a:extLst>
          </p:cNvPr>
          <p:cNvSpPr/>
          <p:nvPr userDrawn="1"/>
        </p:nvSpPr>
        <p:spPr>
          <a:xfrm>
            <a:off x="-2818737" y="-992764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6" name="Fluxograma: Dados 7">
            <a:extLst>
              <a:ext uri="{FF2B5EF4-FFF2-40B4-BE49-F238E27FC236}">
                <a16:creationId xmlns:a16="http://schemas.microsoft.com/office/drawing/2014/main" id="{3B40D444-DAA3-087A-45E1-5680DB7DF594}"/>
              </a:ext>
            </a:extLst>
          </p:cNvPr>
          <p:cNvSpPr/>
          <p:nvPr userDrawn="1"/>
        </p:nvSpPr>
        <p:spPr>
          <a:xfrm>
            <a:off x="5906076" y="5217626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173546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guindaste, rua, sol&#10;&#10;Descrição gerada automaticamente">
            <a:extLst>
              <a:ext uri="{FF2B5EF4-FFF2-40B4-BE49-F238E27FC236}">
                <a16:creationId xmlns:a16="http://schemas.microsoft.com/office/drawing/2014/main" id="{C1DBBF7A-008A-012C-C227-C18A55705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232" y="1"/>
            <a:ext cx="11141768" cy="6858000"/>
          </a:xfrm>
          <a:prstGeom prst="rect">
            <a:avLst/>
          </a:prstGeom>
        </p:spPr>
      </p:pic>
      <p:sp>
        <p:nvSpPr>
          <p:cNvPr id="7" name="Fluxograma: Dados 7">
            <a:extLst>
              <a:ext uri="{FF2B5EF4-FFF2-40B4-BE49-F238E27FC236}">
                <a16:creationId xmlns:a16="http://schemas.microsoft.com/office/drawing/2014/main" id="{2193A113-E90F-FD49-EEAE-94D7CA430C8E}"/>
              </a:ext>
            </a:extLst>
          </p:cNvPr>
          <p:cNvSpPr/>
          <p:nvPr userDrawn="1"/>
        </p:nvSpPr>
        <p:spPr>
          <a:xfrm>
            <a:off x="-3617344" y="3991480"/>
            <a:ext cx="7379556" cy="303796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8" name="Fluxograma: Dados 7">
            <a:extLst>
              <a:ext uri="{FF2B5EF4-FFF2-40B4-BE49-F238E27FC236}">
                <a16:creationId xmlns:a16="http://schemas.microsoft.com/office/drawing/2014/main" id="{00CD8E24-8AAB-812E-781F-73CF327D0EBD}"/>
              </a:ext>
            </a:extLst>
          </p:cNvPr>
          <p:cNvSpPr/>
          <p:nvPr userDrawn="1"/>
        </p:nvSpPr>
        <p:spPr>
          <a:xfrm>
            <a:off x="-10444288" y="-2799753"/>
            <a:ext cx="21586056" cy="72474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0" name="Fluxograma: Dados 7">
            <a:extLst>
              <a:ext uri="{FF2B5EF4-FFF2-40B4-BE49-F238E27FC236}">
                <a16:creationId xmlns:a16="http://schemas.microsoft.com/office/drawing/2014/main" id="{D067E8FD-B7FA-2F92-815D-BDB45AD54081}"/>
              </a:ext>
            </a:extLst>
          </p:cNvPr>
          <p:cNvSpPr/>
          <p:nvPr userDrawn="1"/>
        </p:nvSpPr>
        <p:spPr>
          <a:xfrm>
            <a:off x="1239696" y="3743551"/>
            <a:ext cx="5045032" cy="169385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696A5C07-DE6D-7302-8904-B43F3188C139}"/>
              </a:ext>
            </a:extLst>
          </p:cNvPr>
          <p:cNvSpPr/>
          <p:nvPr userDrawn="1"/>
        </p:nvSpPr>
        <p:spPr>
          <a:xfrm>
            <a:off x="3176177" y="-1162755"/>
            <a:ext cx="11322828" cy="195986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9384C2-16E4-50AE-C235-2BAD4FD9B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982" y="1119841"/>
            <a:ext cx="4051300" cy="169385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</a:t>
            </a:r>
            <a:br>
              <a:rPr lang="pt-BR" dirty="0"/>
            </a:br>
            <a:r>
              <a:rPr lang="pt-BR" dirty="0"/>
              <a:t>EDITAR O TÍTULO MESTRE</a:t>
            </a:r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64368418-68BB-77AC-47BD-9550A137B6B2}"/>
              </a:ext>
            </a:extLst>
          </p:cNvPr>
          <p:cNvSpPr/>
          <p:nvPr userDrawn="1"/>
        </p:nvSpPr>
        <p:spPr>
          <a:xfrm>
            <a:off x="8260098" y="5695023"/>
            <a:ext cx="7379556" cy="16135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A7BC6A-2058-21EF-B492-3CE445FE4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6073301"/>
            <a:ext cx="1845102" cy="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Dados 7">
            <a:extLst>
              <a:ext uri="{FF2B5EF4-FFF2-40B4-BE49-F238E27FC236}">
                <a16:creationId xmlns:a16="http://schemas.microsoft.com/office/drawing/2014/main" id="{AF216DD6-69E9-7E3A-638B-5EB642DD37DA}"/>
              </a:ext>
            </a:extLst>
          </p:cNvPr>
          <p:cNvSpPr/>
          <p:nvPr userDrawn="1"/>
        </p:nvSpPr>
        <p:spPr>
          <a:xfrm>
            <a:off x="8926286" y="-655957"/>
            <a:ext cx="5222910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E555C30C-8B92-9305-F80E-908A1AA37A80}"/>
              </a:ext>
            </a:extLst>
          </p:cNvPr>
          <p:cNvSpPr/>
          <p:nvPr userDrawn="1"/>
        </p:nvSpPr>
        <p:spPr>
          <a:xfrm>
            <a:off x="-581508" y="-979123"/>
            <a:ext cx="11328545" cy="19608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4" name="Fluxograma: Dados 7">
            <a:extLst>
              <a:ext uri="{FF2B5EF4-FFF2-40B4-BE49-F238E27FC236}">
                <a16:creationId xmlns:a16="http://schemas.microsoft.com/office/drawing/2014/main" id="{7A2EEB85-D5A0-84DB-7BC6-E19562C56A91}"/>
              </a:ext>
            </a:extLst>
          </p:cNvPr>
          <p:cNvSpPr/>
          <p:nvPr userDrawn="1"/>
        </p:nvSpPr>
        <p:spPr>
          <a:xfrm>
            <a:off x="9066091" y="139318"/>
            <a:ext cx="6251817" cy="10821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7F8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08D2ED-14E9-157F-B205-8F5034D0D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B22521D-153F-FDD1-B319-3185BA0AA812}"/>
              </a:ext>
            </a:extLst>
          </p:cNvPr>
          <p:cNvSpPr/>
          <p:nvPr userDrawn="1"/>
        </p:nvSpPr>
        <p:spPr>
          <a:xfrm>
            <a:off x="-2603049" y="736894"/>
            <a:ext cx="8113485" cy="512996"/>
          </a:xfrm>
          <a:prstGeom prst="roundRect">
            <a:avLst>
              <a:gd name="adj" fmla="val 13219"/>
            </a:avLst>
          </a:pr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57F2E8-88C6-C83B-6102-C1744C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215101"/>
            <a:ext cx="7937500" cy="51299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8015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Dados 7">
            <a:extLst>
              <a:ext uri="{FF2B5EF4-FFF2-40B4-BE49-F238E27FC236}">
                <a16:creationId xmlns:a16="http://schemas.microsoft.com/office/drawing/2014/main" id="{EDEEA9A3-3638-A57E-7F83-921CA0CC1087}"/>
              </a:ext>
            </a:extLst>
          </p:cNvPr>
          <p:cNvSpPr/>
          <p:nvPr userDrawn="1"/>
        </p:nvSpPr>
        <p:spPr>
          <a:xfrm>
            <a:off x="-1" y="-300618"/>
            <a:ext cx="10072915" cy="17724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B22521D-153F-FDD1-B319-3185BA0AA812}"/>
              </a:ext>
            </a:extLst>
          </p:cNvPr>
          <p:cNvSpPr/>
          <p:nvPr userDrawn="1"/>
        </p:nvSpPr>
        <p:spPr>
          <a:xfrm>
            <a:off x="-2603049" y="1226979"/>
            <a:ext cx="8113485" cy="512996"/>
          </a:xfrm>
          <a:prstGeom prst="roundRect">
            <a:avLst>
              <a:gd name="adj" fmla="val 13219"/>
            </a:avLst>
          </a:pr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57F2E8-88C6-C83B-6102-C1744C344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2233" y="215101"/>
            <a:ext cx="7937500" cy="9102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br>
              <a:rPr lang="pt-BR" dirty="0"/>
            </a:br>
            <a:endParaRPr lang="pt-BR" dirty="0"/>
          </a:p>
        </p:txBody>
      </p:sp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9784D172-F565-75CF-67CE-80418256286E}"/>
              </a:ext>
            </a:extLst>
          </p:cNvPr>
          <p:cNvSpPr/>
          <p:nvPr userDrawn="1"/>
        </p:nvSpPr>
        <p:spPr>
          <a:xfrm>
            <a:off x="8930752" y="-655957"/>
            <a:ext cx="5222910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DDDF09C-A3AC-876B-C0B8-B5E5266B5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17" name="Fluxograma: Dados 7">
            <a:extLst>
              <a:ext uri="{FF2B5EF4-FFF2-40B4-BE49-F238E27FC236}">
                <a16:creationId xmlns:a16="http://schemas.microsoft.com/office/drawing/2014/main" id="{A140184C-D574-73F8-C934-FF0A28486596}"/>
              </a:ext>
            </a:extLst>
          </p:cNvPr>
          <p:cNvSpPr/>
          <p:nvPr userDrawn="1"/>
        </p:nvSpPr>
        <p:spPr>
          <a:xfrm>
            <a:off x="9066091" y="139318"/>
            <a:ext cx="6251817" cy="10821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7F8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62079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C9C95324-D162-F208-8AB2-9337E6BB2A10}"/>
              </a:ext>
            </a:extLst>
          </p:cNvPr>
          <p:cNvSpPr/>
          <p:nvPr userDrawn="1"/>
        </p:nvSpPr>
        <p:spPr>
          <a:xfrm>
            <a:off x="-2788769" y="2017674"/>
            <a:ext cx="20994001" cy="71276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4" name="Fluxograma: Dados 7">
            <a:extLst>
              <a:ext uri="{FF2B5EF4-FFF2-40B4-BE49-F238E27FC236}">
                <a16:creationId xmlns:a16="http://schemas.microsoft.com/office/drawing/2014/main" id="{70DFBE0C-3BB8-E81D-C0F5-E0F05A15A2E3}"/>
              </a:ext>
            </a:extLst>
          </p:cNvPr>
          <p:cNvSpPr/>
          <p:nvPr userDrawn="1"/>
        </p:nvSpPr>
        <p:spPr>
          <a:xfrm>
            <a:off x="-1" y="-300618"/>
            <a:ext cx="10072915" cy="17724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08B7189-3DE7-1275-924E-8F57A2362A8D}"/>
              </a:ext>
            </a:extLst>
          </p:cNvPr>
          <p:cNvSpPr/>
          <p:nvPr userDrawn="1"/>
        </p:nvSpPr>
        <p:spPr>
          <a:xfrm>
            <a:off x="-2603049" y="1226979"/>
            <a:ext cx="8113485" cy="512996"/>
          </a:xfrm>
          <a:prstGeom prst="roundRect">
            <a:avLst>
              <a:gd name="adj" fmla="val 13219"/>
            </a:avLst>
          </a:pr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EEB7F7D-9767-25E6-8AAD-85BA47560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2233" y="215101"/>
            <a:ext cx="7937500" cy="91027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br>
              <a:rPr lang="pt-BR" dirty="0"/>
            </a:br>
            <a:endParaRPr lang="pt-BR" dirty="0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62756E42-1F12-291D-E529-71900CCE51E4}"/>
              </a:ext>
            </a:extLst>
          </p:cNvPr>
          <p:cNvSpPr/>
          <p:nvPr userDrawn="1"/>
        </p:nvSpPr>
        <p:spPr>
          <a:xfrm>
            <a:off x="8930752" y="-655957"/>
            <a:ext cx="5222910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8D5C081-ABF5-600E-40E8-8F09F3006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B9C1F318-52D1-3B7E-B695-2414F9FE186D}"/>
              </a:ext>
            </a:extLst>
          </p:cNvPr>
          <p:cNvSpPr/>
          <p:nvPr userDrawn="1"/>
        </p:nvSpPr>
        <p:spPr>
          <a:xfrm>
            <a:off x="9066091" y="139318"/>
            <a:ext cx="6251817" cy="108212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7F8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42449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aparelho eletrônico&#10;&#10;Descrição gerada automaticamente com confiança média">
            <a:extLst>
              <a:ext uri="{FF2B5EF4-FFF2-40B4-BE49-F238E27FC236}">
                <a16:creationId xmlns:a16="http://schemas.microsoft.com/office/drawing/2014/main" id="{3D7B55EC-FEC9-0ADF-84C5-FC28DEC48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375" y="3499297"/>
            <a:ext cx="7159397" cy="4181599"/>
          </a:xfrm>
          <a:prstGeom prst="rect">
            <a:avLst/>
          </a:prstGeom>
        </p:spPr>
      </p:pic>
      <p:pic>
        <p:nvPicPr>
          <p:cNvPr id="7" name="Imagem 6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A0225E77-8354-A1CA-2AC0-86C5DB05E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401865" y="-148058"/>
            <a:ext cx="9266324" cy="4699057"/>
          </a:xfrm>
          <a:prstGeom prst="rect">
            <a:avLst/>
          </a:prstGeom>
        </p:spPr>
      </p:pic>
      <p:sp>
        <p:nvSpPr>
          <p:cNvPr id="8" name="Fluxograma: Dados 7">
            <a:extLst>
              <a:ext uri="{FF2B5EF4-FFF2-40B4-BE49-F238E27FC236}">
                <a16:creationId xmlns:a16="http://schemas.microsoft.com/office/drawing/2014/main" id="{007D0A04-3A6B-3DD5-5D17-80BADAB9DBB9}"/>
              </a:ext>
            </a:extLst>
          </p:cNvPr>
          <p:cNvSpPr/>
          <p:nvPr userDrawn="1"/>
        </p:nvSpPr>
        <p:spPr>
          <a:xfrm>
            <a:off x="-10444288" y="-2799753"/>
            <a:ext cx="21586056" cy="72474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9" name="Fluxograma: Dados 7">
            <a:extLst>
              <a:ext uri="{FF2B5EF4-FFF2-40B4-BE49-F238E27FC236}">
                <a16:creationId xmlns:a16="http://schemas.microsoft.com/office/drawing/2014/main" id="{13A4B6A1-DF17-D0CE-1382-8999C300FF43}"/>
              </a:ext>
            </a:extLst>
          </p:cNvPr>
          <p:cNvSpPr/>
          <p:nvPr userDrawn="1"/>
        </p:nvSpPr>
        <p:spPr>
          <a:xfrm>
            <a:off x="3012692" y="4832776"/>
            <a:ext cx="13995788" cy="469905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F641A8A-597C-4D42-FF25-AD51064BFCB1}"/>
              </a:ext>
            </a:extLst>
          </p:cNvPr>
          <p:cNvSpPr/>
          <p:nvPr userDrawn="1"/>
        </p:nvSpPr>
        <p:spPr>
          <a:xfrm>
            <a:off x="-152400" y="-114300"/>
            <a:ext cx="12487275" cy="7058025"/>
          </a:xfrm>
          <a:custGeom>
            <a:avLst/>
            <a:gdLst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  <a:gd name="connsiteX0" fmla="*/ 9525 w 12487275"/>
              <a:gd name="connsiteY0" fmla="*/ 5219700 h 7058025"/>
              <a:gd name="connsiteX1" fmla="*/ 0 w 12487275"/>
              <a:gd name="connsiteY1" fmla="*/ 4543425 h 7058025"/>
              <a:gd name="connsiteX2" fmla="*/ 3990975 w 12487275"/>
              <a:gd name="connsiteY2" fmla="*/ 4543425 h 7058025"/>
              <a:gd name="connsiteX3" fmla="*/ 4562475 w 12487275"/>
              <a:gd name="connsiteY3" fmla="*/ 4295775 h 7058025"/>
              <a:gd name="connsiteX4" fmla="*/ 8829675 w 12487275"/>
              <a:gd name="connsiteY4" fmla="*/ 0 h 7058025"/>
              <a:gd name="connsiteX5" fmla="*/ 12487275 w 12487275"/>
              <a:gd name="connsiteY5" fmla="*/ 9525 h 7058025"/>
              <a:gd name="connsiteX6" fmla="*/ 12477750 w 12487275"/>
              <a:gd name="connsiteY6" fmla="*/ 5019675 h 7058025"/>
              <a:gd name="connsiteX7" fmla="*/ 7972425 w 12487275"/>
              <a:gd name="connsiteY7" fmla="*/ 5010150 h 7058025"/>
              <a:gd name="connsiteX8" fmla="*/ 7524750 w 12487275"/>
              <a:gd name="connsiteY8" fmla="*/ 5191125 h 7058025"/>
              <a:gd name="connsiteX9" fmla="*/ 5686425 w 12487275"/>
              <a:gd name="connsiteY9" fmla="*/ 7058025 h 7058025"/>
              <a:gd name="connsiteX10" fmla="*/ 28575 w 12487275"/>
              <a:gd name="connsiteY10" fmla="*/ 7048500 h 7058025"/>
              <a:gd name="connsiteX11" fmla="*/ 9525 w 12487275"/>
              <a:gd name="connsiteY11" fmla="*/ 5219700 h 70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7275" h="7058025">
                <a:moveTo>
                  <a:pt x="9525" y="5219700"/>
                </a:moveTo>
                <a:lnTo>
                  <a:pt x="0" y="4543425"/>
                </a:lnTo>
                <a:lnTo>
                  <a:pt x="3990975" y="4543425"/>
                </a:lnTo>
                <a:cubicBezTo>
                  <a:pt x="4281488" y="4513262"/>
                  <a:pt x="4400550" y="4430712"/>
                  <a:pt x="4562475" y="4295775"/>
                </a:cubicBezTo>
                <a:lnTo>
                  <a:pt x="8829675" y="0"/>
                </a:lnTo>
                <a:lnTo>
                  <a:pt x="12487275" y="9525"/>
                </a:lnTo>
                <a:lnTo>
                  <a:pt x="12477750" y="5019675"/>
                </a:lnTo>
                <a:lnTo>
                  <a:pt x="7972425" y="5010150"/>
                </a:lnTo>
                <a:cubicBezTo>
                  <a:pt x="7770812" y="5018088"/>
                  <a:pt x="7664450" y="5021263"/>
                  <a:pt x="7524750" y="5191125"/>
                </a:cubicBezTo>
                <a:lnTo>
                  <a:pt x="5686425" y="7058025"/>
                </a:lnTo>
                <a:lnTo>
                  <a:pt x="28575" y="7048500"/>
                </a:lnTo>
                <a:lnTo>
                  <a:pt x="9525" y="5219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4947676-3782-4140-6E31-A3C5096E2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</a:blip>
          <a:srcRect b="-5104"/>
          <a:stretch/>
        </p:blipFill>
        <p:spPr>
          <a:xfrm>
            <a:off x="577002" y="1249890"/>
            <a:ext cx="4552585" cy="1272355"/>
          </a:xfrm>
          <a:prstGeom prst="rect">
            <a:avLst/>
          </a:prstGeom>
        </p:spPr>
      </p:pic>
      <p:sp>
        <p:nvSpPr>
          <p:cNvPr id="13" name="Fluxograma: Dados 7">
            <a:extLst>
              <a:ext uri="{FF2B5EF4-FFF2-40B4-BE49-F238E27FC236}">
                <a16:creationId xmlns:a16="http://schemas.microsoft.com/office/drawing/2014/main" id="{8BD525D3-E0EA-1A88-0072-D4CC8FE49B7A}"/>
              </a:ext>
            </a:extLst>
          </p:cNvPr>
          <p:cNvSpPr/>
          <p:nvPr userDrawn="1"/>
        </p:nvSpPr>
        <p:spPr>
          <a:xfrm>
            <a:off x="-4826573" y="2759143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7F8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4" name="Fluxograma: Dados 7">
            <a:extLst>
              <a:ext uri="{FF2B5EF4-FFF2-40B4-BE49-F238E27FC236}">
                <a16:creationId xmlns:a16="http://schemas.microsoft.com/office/drawing/2014/main" id="{E85FC0B2-C069-F9AA-5443-F49EDE2A3A66}"/>
              </a:ext>
            </a:extLst>
          </p:cNvPr>
          <p:cNvSpPr/>
          <p:nvPr userDrawn="1"/>
        </p:nvSpPr>
        <p:spPr>
          <a:xfrm>
            <a:off x="-2818737" y="-992764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74F02CED-15ED-111E-33F4-D98BF1DF57F6}"/>
              </a:ext>
            </a:extLst>
          </p:cNvPr>
          <p:cNvSpPr/>
          <p:nvPr userDrawn="1"/>
        </p:nvSpPr>
        <p:spPr>
          <a:xfrm>
            <a:off x="5906076" y="5217626"/>
            <a:ext cx="10840459" cy="18763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D84276-1ED0-CCC4-6621-D015C34C2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100" y="1489075"/>
            <a:ext cx="5124450" cy="3063875"/>
          </a:xfrm>
        </p:spPr>
        <p:txBody>
          <a:bodyPr>
            <a:noAutofit/>
          </a:bodyPr>
          <a:lstStyle>
            <a:lvl1pPr>
              <a:defRPr sz="2800">
                <a:solidFill>
                  <a:srgbClr val="3684AB"/>
                </a:solidFill>
                <a:latin typeface="+mn-lt"/>
              </a:defRPr>
            </a:lvl1pPr>
          </a:lstStyle>
          <a:p>
            <a:r>
              <a:rPr lang="pt-BR" dirty="0"/>
              <a:t>Endereço : SGAN 603</a:t>
            </a:r>
            <a:br>
              <a:rPr lang="pt-BR" dirty="0"/>
            </a:br>
            <a:r>
              <a:rPr lang="pt-BR" dirty="0"/>
              <a:t>Módulo I e J – Brasília/DF</a:t>
            </a:r>
            <a:br>
              <a:rPr lang="pt-BR" dirty="0"/>
            </a:br>
            <a:r>
              <a:rPr lang="pt-BR" dirty="0"/>
              <a:t>CEP: 70830-110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TELEFONE GERAL: 061 2192 8600</a:t>
            </a:r>
            <a:br>
              <a:rPr lang="pt-BR" dirty="0"/>
            </a:br>
            <a:r>
              <a:rPr lang="pt-BR" dirty="0"/>
              <a:t>OUVIDORIA SETORIAL: 167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8D03FC7-A7B5-33A3-9C7B-63F75D986B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508" y="5395705"/>
            <a:ext cx="4846922" cy="11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9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7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C39B9A-7E90-2D93-63B1-4C0E60CC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06AD58-B29C-8775-4225-DF9273414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E65C36-534E-0DF3-3B28-A56EEF363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A024-4B0B-40CD-BC48-919AF99A5736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8FCF1A-FBF3-7888-D509-A1CF7331E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DFB02D-EA5A-C52C-EEBB-11F1E290C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068C-FECE-44D7-ABEF-CF7EE2CDF1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90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D10D40-5944-410B-95D2-54B8D03ED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F0B879-5FEB-445B-9157-820B287A6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7331FD-D578-405F-A65E-72A23A69A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025" r="-100" b="5179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15BD0-EC58-494B-8DDC-249F62FE7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BD39FB5-9552-0856-6E70-20DFB55F34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01030" y="2965009"/>
            <a:ext cx="6375377" cy="36959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ES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Audiência</a:t>
            </a:r>
            <a:r>
              <a:rPr lang="es-E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Pública</a:t>
            </a:r>
          </a:p>
          <a:p>
            <a:pPr marL="0" indent="0" algn="l">
              <a:buNone/>
            </a:pPr>
            <a:r>
              <a:rPr lang="es-ES" b="1" dirty="0">
                <a:solidFill>
                  <a:srgbClr val="000000"/>
                </a:solidFill>
                <a:latin typeface="Segoe UI" panose="020B0502040204020203" pitchFamily="34" charset="0"/>
              </a:rPr>
              <a:t>PL </a:t>
            </a:r>
            <a:r>
              <a:rPr lang="es-E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nº</a:t>
            </a:r>
            <a:r>
              <a:rPr lang="es-ES" b="1" dirty="0">
                <a:solidFill>
                  <a:srgbClr val="000000"/>
                </a:solidFill>
                <a:latin typeface="Segoe UI" panose="020B0502040204020203" pitchFamily="34" charset="0"/>
              </a:rPr>
              <a:t> 4.248/2020 – Universalização </a:t>
            </a:r>
          </a:p>
          <a:p>
            <a:pPr marL="0" indent="0" algn="l">
              <a:buNone/>
            </a:pPr>
            <a:r>
              <a:rPr lang="es-ES" sz="2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Amazônia</a:t>
            </a:r>
            <a:r>
              <a:rPr lang="es-ES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 Legal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4882FAA-5D97-F7FB-C43A-D1734EEA2E14}"/>
              </a:ext>
            </a:extLst>
          </p:cNvPr>
          <p:cNvSpPr/>
          <p:nvPr/>
        </p:nvSpPr>
        <p:spPr>
          <a:xfrm>
            <a:off x="-3777581" y="5368081"/>
            <a:ext cx="8113485" cy="512996"/>
          </a:xfrm>
          <a:prstGeom prst="roundRect">
            <a:avLst>
              <a:gd name="adj" fmla="val 13219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A6DAA706-6B0C-D261-FD4E-8A8FC9A417AF}"/>
              </a:ext>
            </a:extLst>
          </p:cNvPr>
          <p:cNvSpPr txBox="1"/>
          <p:nvPr/>
        </p:nvSpPr>
        <p:spPr>
          <a:xfrm>
            <a:off x="9355503" y="6055955"/>
            <a:ext cx="15520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800" b="1" dirty="0">
                <a:solidFill>
                  <a:srgbClr val="7F8136"/>
                </a:solidFill>
                <a:latin typeface="Calibri" panose="020F0502020204030204"/>
              </a:rPr>
              <a:t>novembro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7F932701-7AF0-5491-D760-F210ADF1C0BE}"/>
              </a:ext>
            </a:extLst>
          </p:cNvPr>
          <p:cNvSpPr txBox="1"/>
          <p:nvPr/>
        </p:nvSpPr>
        <p:spPr>
          <a:xfrm>
            <a:off x="9355503" y="5329795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5400" b="1" dirty="0">
                <a:solidFill>
                  <a:srgbClr val="7F8136"/>
                </a:solidFill>
                <a:latin typeface="Calibri" panose="020F0502020204030204"/>
              </a:rPr>
              <a:t>2023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7018D1DE-7E9B-7066-F7F3-1325FB31EB3F}"/>
              </a:ext>
            </a:extLst>
          </p:cNvPr>
          <p:cNvSpPr txBox="1"/>
          <p:nvPr/>
        </p:nvSpPr>
        <p:spPr>
          <a:xfrm>
            <a:off x="309387" y="4936054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DANIEL JOSÉ JUSTI BEGO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CEE43470-ED48-8951-1004-E8A4284593BA}"/>
              </a:ext>
            </a:extLst>
          </p:cNvPr>
          <p:cNvSpPr txBox="1"/>
          <p:nvPr/>
        </p:nvSpPr>
        <p:spPr>
          <a:xfrm>
            <a:off x="309386" y="5427320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Calibri" panose="020F0502020204030204"/>
              </a:rPr>
              <a:t>Especialista en Regulação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86CC9DF-0358-2CC8-5371-80D05C00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79418" y="6187987"/>
            <a:ext cx="11572876" cy="2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127D1-61FF-A132-7A6F-26ECCB9E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CEP: 70830-110</a:t>
            </a:r>
            <a:b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</a:b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OUVIDORIA SETORIAL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: 167</a:t>
            </a:r>
            <a:endParaRPr lang="pt-BR" dirty="0"/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EE86DA3B-A842-87E3-3A6F-C3371B37DC90}"/>
              </a:ext>
            </a:extLst>
          </p:cNvPr>
          <p:cNvSpPr txBox="1"/>
          <p:nvPr/>
        </p:nvSpPr>
        <p:spPr>
          <a:xfrm>
            <a:off x="9355503" y="6055955"/>
            <a:ext cx="15520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800" b="1" dirty="0">
                <a:solidFill>
                  <a:srgbClr val="7F8136"/>
                </a:solidFill>
                <a:latin typeface="Calibri" panose="020F0502020204030204"/>
              </a:rPr>
              <a:t>novembro 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98B98C74-E261-E3C6-10E6-B08CF61CED0F}"/>
              </a:ext>
            </a:extLst>
          </p:cNvPr>
          <p:cNvSpPr txBox="1"/>
          <p:nvPr/>
        </p:nvSpPr>
        <p:spPr>
          <a:xfrm>
            <a:off x="9355503" y="5329795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5400" b="1" dirty="0">
                <a:solidFill>
                  <a:srgbClr val="7F8136"/>
                </a:solidFill>
                <a:latin typeface="Calibri" panose="020F0502020204030204"/>
              </a:rPr>
              <a:t>2023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D159D55-7B79-EDE2-1846-32A9C07C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79418" y="6187987"/>
            <a:ext cx="11572876" cy="2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9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03405E"/>
                </a:solidFill>
                <a:latin typeface="Calibri" panose="020F0502020204030204"/>
              </a:rPr>
              <a:t>Universalização da </a:t>
            </a:r>
            <a:r>
              <a:rPr lang="es-ES" sz="2800" b="1" dirty="0" err="1">
                <a:solidFill>
                  <a:srgbClr val="03405E"/>
                </a:solidFill>
                <a:latin typeface="Calibri" panose="020F0502020204030204"/>
              </a:rPr>
              <a:t>Amazônia</a:t>
            </a:r>
            <a:r>
              <a:rPr lang="es-ES" sz="2800" b="1" dirty="0">
                <a:solidFill>
                  <a:srgbClr val="03405E"/>
                </a:solidFill>
                <a:latin typeface="Calibri" panose="020F0502020204030204"/>
              </a:rPr>
              <a:t> Legal</a:t>
            </a:r>
            <a:endParaRPr lang="pt-BR" dirty="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143115" y="785886"/>
            <a:ext cx="59528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 Marco Legal - Principais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A165C0EF-23DD-422E-96C2-2B477E44B186}"/>
              </a:ext>
            </a:extLst>
          </p:cNvPr>
          <p:cNvSpPr txBox="1"/>
          <p:nvPr/>
        </p:nvSpPr>
        <p:spPr>
          <a:xfrm>
            <a:off x="376107" y="1582340"/>
            <a:ext cx="11498393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Lei 10.438/2002: </a:t>
            </a:r>
            <a:r>
              <a:rPr lang="pt-BR" sz="3200" b="1" dirty="0">
                <a:solidFill>
                  <a:schemeClr val="tx2"/>
                </a:solidFill>
              </a:rPr>
              <a:t>Universalização </a:t>
            </a: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+ tarifa social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b="1" dirty="0">
                <a:solidFill>
                  <a:schemeClr val="tx2"/>
                </a:solidFill>
                <a:latin typeface="Calibri" panose="020F0502020204030204"/>
              </a:rPr>
              <a:t>                  </a:t>
            </a:r>
            <a:endParaRPr lang="pt-BR" sz="3200" b="1" dirty="0">
              <a:solidFill>
                <a:schemeClr val="tx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Resolução ANEEL 223/2003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endParaRPr lang="pt-BR" sz="2000" b="1" dirty="0">
              <a:solidFill>
                <a:schemeClr val="tx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Decreto 4.873/2003 – Luz para Todos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endParaRPr lang="pt-BR" b="1" dirty="0">
              <a:solidFill>
                <a:schemeClr val="tx2"/>
              </a:solidFill>
              <a:latin typeface="Calibri" panose="020F0502020204030204"/>
            </a:endParaRPr>
          </a:p>
          <a:p>
            <a:pPr lvl="0">
              <a:tabLst>
                <a:tab pos="806450" algn="l"/>
              </a:tabLst>
              <a:defRPr/>
            </a:pPr>
            <a:endParaRPr lang="pt-BR" sz="300" b="1" dirty="0">
              <a:solidFill>
                <a:schemeClr val="tx2"/>
              </a:solidFill>
              <a:latin typeface="Calibri" panose="020F0502020204030204"/>
            </a:endParaRPr>
          </a:p>
          <a:p>
            <a:pPr lvl="0">
              <a:tabLst>
                <a:tab pos="806450" algn="l"/>
              </a:tabLst>
              <a:defRPr/>
            </a:pPr>
            <a:endParaRPr lang="pt-BR" sz="2800" b="1" dirty="0">
              <a:solidFill>
                <a:schemeClr val="tx2"/>
              </a:solidFill>
              <a:latin typeface="Calibri" panose="020F0502020204030204"/>
            </a:endParaRPr>
          </a:p>
          <a:p>
            <a:pPr lvl="0"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Lei 12.111/2009 – Atendimento </a:t>
            </a:r>
            <a:r>
              <a:rPr lang="pt-BR" sz="3200" b="1" dirty="0">
                <a:solidFill>
                  <a:schemeClr val="tx2"/>
                </a:solidFill>
              </a:rPr>
              <a:t>de Sistemas Isolados</a:t>
            </a:r>
            <a:endParaRPr lang="pt-BR" sz="3200" b="1" dirty="0">
              <a:solidFill>
                <a:schemeClr val="tx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endParaRPr lang="pt-BR" sz="1600" b="1" dirty="0">
              <a:solidFill>
                <a:schemeClr val="tx2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Decreto 10.221/2020 – Programa Mais Luz para Amazônia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Decreto 11.628/2023 – Novo Programa Luz para Todos (</a:t>
            </a:r>
            <a:r>
              <a:rPr lang="pt-BR" sz="3200" b="1" dirty="0" err="1">
                <a:solidFill>
                  <a:schemeClr val="tx2"/>
                </a:solidFill>
                <a:latin typeface="Calibri" panose="020F0502020204030204"/>
              </a:rPr>
              <a:t>PLpT+MLA</a:t>
            </a:r>
            <a:r>
              <a:rPr lang="pt-BR" sz="3200" b="1" dirty="0">
                <a:solidFill>
                  <a:schemeClr val="tx2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A5FE8-9CD5-4A8B-BCED-F1807D6088BB}"/>
              </a:ext>
            </a:extLst>
          </p:cNvPr>
          <p:cNvSpPr/>
          <p:nvPr/>
        </p:nvSpPr>
        <p:spPr>
          <a:xfrm>
            <a:off x="7271657" y="2321379"/>
            <a:ext cx="1464129" cy="714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1ECC7C0-8C28-4892-B8D7-2DE48A10AABB}"/>
              </a:ext>
            </a:extLst>
          </p:cNvPr>
          <p:cNvSpPr/>
          <p:nvPr/>
        </p:nvSpPr>
        <p:spPr>
          <a:xfrm>
            <a:off x="9240723" y="1701647"/>
            <a:ext cx="2152991" cy="196124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98700B-24D8-4EFC-9B20-981FADDA93DE}"/>
              </a:ext>
            </a:extLst>
          </p:cNvPr>
          <p:cNvSpPr txBox="1"/>
          <p:nvPr/>
        </p:nvSpPr>
        <p:spPr>
          <a:xfrm>
            <a:off x="9240723" y="2355627"/>
            <a:ext cx="21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20 ANOS</a:t>
            </a:r>
            <a:endParaRPr lang="pt-BR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284BB39E-67EF-9978-F182-2D93F4785A86}"/>
              </a:ext>
            </a:extLst>
          </p:cNvPr>
          <p:cNvSpPr/>
          <p:nvPr/>
        </p:nvSpPr>
        <p:spPr>
          <a:xfrm>
            <a:off x="143115" y="1466662"/>
            <a:ext cx="232992" cy="231755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0A4B96AD-0497-9505-D5F5-77C048C65F1C}"/>
              </a:ext>
            </a:extLst>
          </p:cNvPr>
          <p:cNvSpPr/>
          <p:nvPr/>
        </p:nvSpPr>
        <p:spPr>
          <a:xfrm>
            <a:off x="143115" y="4216899"/>
            <a:ext cx="232992" cy="231755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0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Situação no Brasil?</a:t>
            </a:r>
            <a:endParaRPr lang="pt-BR" dirty="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665198" y="827254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Universalização: 99,8%</a:t>
            </a:r>
          </a:p>
        </p:txBody>
      </p:sp>
      <p:pic>
        <p:nvPicPr>
          <p:cNvPr id="3" name="Picture 6" descr="Governo muda decreto e permite queimadas para agricultura fora da ...">
            <a:extLst>
              <a:ext uri="{FF2B5EF4-FFF2-40B4-BE49-F238E27FC236}">
                <a16:creationId xmlns:a16="http://schemas.microsoft.com/office/drawing/2014/main" id="{B219A225-7A3D-1E44-896C-5FCFDC29F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r="17819" b="35522"/>
          <a:stretch/>
        </p:blipFill>
        <p:spPr bwMode="auto">
          <a:xfrm>
            <a:off x="8352076" y="2813357"/>
            <a:ext cx="3330852" cy="25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B04900-3A1C-8B70-B314-3E44ECCB9CF6}"/>
              </a:ext>
            </a:extLst>
          </p:cNvPr>
          <p:cNvSpPr txBox="1"/>
          <p:nvPr/>
        </p:nvSpPr>
        <p:spPr>
          <a:xfrm>
            <a:off x="433571" y="1244317"/>
            <a:ext cx="238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ÁREA URBANA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C912CC-790E-8239-2F7E-94304E90D309}"/>
              </a:ext>
            </a:extLst>
          </p:cNvPr>
          <p:cNvSpPr txBox="1"/>
          <p:nvPr/>
        </p:nvSpPr>
        <p:spPr>
          <a:xfrm>
            <a:off x="6471209" y="1095111"/>
            <a:ext cx="216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ÁREA RURAL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166E34-F7CA-FAD4-2126-E06287DD3200}"/>
              </a:ext>
            </a:extLst>
          </p:cNvPr>
          <p:cNvSpPr txBox="1"/>
          <p:nvPr/>
        </p:nvSpPr>
        <p:spPr>
          <a:xfrm>
            <a:off x="3912946" y="1505927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Extensão de Rede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82EDCF-B983-E059-970D-CBAC2F57B775}"/>
              </a:ext>
            </a:extLst>
          </p:cNvPr>
          <p:cNvSpPr txBox="1"/>
          <p:nvPr/>
        </p:nvSpPr>
        <p:spPr>
          <a:xfrm>
            <a:off x="8799026" y="1440960"/>
            <a:ext cx="280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Sistemas Isolados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2E72E4-17CB-EA5C-4D4D-4F343517C334}"/>
              </a:ext>
            </a:extLst>
          </p:cNvPr>
          <p:cNvSpPr txBox="1"/>
          <p:nvPr/>
        </p:nvSpPr>
        <p:spPr>
          <a:xfrm>
            <a:off x="373754" y="2537881"/>
            <a:ext cx="2155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100% universalizada</a:t>
            </a:r>
          </a:p>
          <a:p>
            <a:pPr algn="ctr"/>
            <a:r>
              <a:rPr lang="pt-BR" sz="2000" dirty="0"/>
              <a:t>Atendimento pela REN1.000/2021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300DAF-F4D6-4B71-83BB-7EF4F94C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11" y="1960023"/>
            <a:ext cx="4337789" cy="434956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3F124A-CA13-412C-817C-B05F8960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72" y="3964919"/>
            <a:ext cx="2155969" cy="21920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339042-0CCA-557B-431A-2B77E3C9AE5C}"/>
              </a:ext>
            </a:extLst>
          </p:cNvPr>
          <p:cNvSpPr txBox="1"/>
          <p:nvPr/>
        </p:nvSpPr>
        <p:spPr>
          <a:xfrm>
            <a:off x="3075120" y="4195987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134 mil ligações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B829C7-D739-243E-62B0-07966357BFFA}"/>
              </a:ext>
            </a:extLst>
          </p:cNvPr>
          <p:cNvSpPr txBox="1"/>
          <p:nvPr/>
        </p:nvSpPr>
        <p:spPr>
          <a:xfrm>
            <a:off x="7886995" y="4691613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223 mil ligações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153859-F9CB-6C72-514E-5BBCBC7282EC}"/>
              </a:ext>
            </a:extLst>
          </p:cNvPr>
          <p:cNvSpPr txBox="1"/>
          <p:nvPr/>
        </p:nvSpPr>
        <p:spPr>
          <a:xfrm>
            <a:off x="3923910" y="6254578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357 mil ligações ≈ 1.142 milhões de brasileiros sem energia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803FAF7-79F3-C8CE-9180-DDD3B9978561}"/>
              </a:ext>
            </a:extLst>
          </p:cNvPr>
          <p:cNvCxnSpPr/>
          <p:nvPr/>
        </p:nvCxnSpPr>
        <p:spPr>
          <a:xfrm>
            <a:off x="2816083" y="1767537"/>
            <a:ext cx="0" cy="483646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E2FCE2-216C-F7A2-08E9-EA0C9CBC7390}"/>
              </a:ext>
            </a:extLst>
          </p:cNvPr>
          <p:cNvSpPr txBox="1"/>
          <p:nvPr/>
        </p:nvSpPr>
        <p:spPr>
          <a:xfrm>
            <a:off x="5779135" y="2040467"/>
            <a:ext cx="215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até 2026 (PLpT)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D1F5C8-077A-5797-2F0F-92AF2F40807C}"/>
              </a:ext>
            </a:extLst>
          </p:cNvPr>
          <p:cNvSpPr txBox="1"/>
          <p:nvPr/>
        </p:nvSpPr>
        <p:spPr>
          <a:xfrm>
            <a:off x="9312233" y="2462475"/>
            <a:ext cx="2835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até 2028 (PLpT-MLA)</a:t>
            </a:r>
          </a:p>
        </p:txBody>
      </p:sp>
    </p:spTree>
    <p:extLst>
      <p:ext uri="{BB962C8B-B14F-4D97-AF65-F5344CB8AC3E}">
        <p14:creationId xmlns:p14="http://schemas.microsoft.com/office/powerpoint/2010/main" val="41962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  <p:bldP spid="7" grpId="0"/>
      <p:bldP spid="1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Universalização</a:t>
            </a:r>
            <a:endParaRPr lang="pt-BR" dirty="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143115" y="785886"/>
            <a:ext cx="59528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MARCOS LEGAIS E REGULATÓRIOS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98700B-24D8-4EFC-9B20-981FADDA93DE}"/>
              </a:ext>
            </a:extLst>
          </p:cNvPr>
          <p:cNvSpPr txBox="1"/>
          <p:nvPr/>
        </p:nvSpPr>
        <p:spPr>
          <a:xfrm>
            <a:off x="9212958" y="2878143"/>
            <a:ext cx="21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20 ANOS</a:t>
            </a:r>
            <a:endParaRPr lang="pt-BR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D7D5B6-B829-45AF-A1E0-0D927907B378}"/>
              </a:ext>
            </a:extLst>
          </p:cNvPr>
          <p:cNvSpPr/>
          <p:nvPr/>
        </p:nvSpPr>
        <p:spPr>
          <a:xfrm>
            <a:off x="537029" y="2802167"/>
            <a:ext cx="1111794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Raleway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Compromisso do ODS 2030 – Objetivo 7</a:t>
            </a:r>
          </a:p>
          <a:p>
            <a:pPr algn="ctr"/>
            <a:r>
              <a:rPr lang="pt-BR" sz="4000" b="1" dirty="0">
                <a:latin typeface="Raleway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 Brasil terá 100% da população com acesso ao serviço público da energia elétrica.</a:t>
            </a:r>
          </a:p>
        </p:txBody>
      </p:sp>
    </p:spTree>
    <p:extLst>
      <p:ext uri="{BB962C8B-B14F-4D97-AF65-F5344CB8AC3E}">
        <p14:creationId xmlns:p14="http://schemas.microsoft.com/office/powerpoint/2010/main" val="30024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Decreto 11.628/2023 – Programa PLPT – Amazônia Legal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143115" y="785886"/>
            <a:ext cx="59528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 Atribuições da ANEEL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D97CAD-7EE1-491F-1A57-3AD59261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5" y="1295743"/>
            <a:ext cx="1594111" cy="54824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15D3E5-0D97-BD61-8895-C2067F9E81D3}"/>
              </a:ext>
            </a:extLst>
          </p:cNvPr>
          <p:cNvSpPr txBox="1"/>
          <p:nvPr/>
        </p:nvSpPr>
        <p:spPr>
          <a:xfrm>
            <a:off x="1737226" y="1520981"/>
            <a:ext cx="9950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/>
              <a:t>ANEEL define METAS (MME define metas e prazos) </a:t>
            </a:r>
            <a:r>
              <a:rPr lang="pt-BR" sz="2400" b="1" dirty="0">
                <a:solidFill>
                  <a:srgbClr val="0000FF"/>
                </a:solidFill>
              </a:rPr>
              <a:t>(REH 2.891/2021)</a:t>
            </a:r>
            <a:endParaRPr lang="pt-BR" sz="2400" b="1" dirty="0"/>
          </a:p>
          <a:p>
            <a:pPr marL="457200" indent="-457200">
              <a:buAutoNum type="arabicPeriod"/>
            </a:pPr>
            <a:endParaRPr lang="pt-BR" sz="2400" b="1" dirty="0"/>
          </a:p>
          <a:p>
            <a:pPr marL="457200" indent="-457200">
              <a:buAutoNum type="arabicPeriod"/>
            </a:pPr>
            <a:r>
              <a:rPr lang="pt-BR" sz="2400" b="1" dirty="0"/>
              <a:t>Estabelecer critérios para participação financeira do consumidor </a:t>
            </a:r>
            <a:r>
              <a:rPr lang="pt-BR" sz="2400" b="1" dirty="0">
                <a:solidFill>
                  <a:srgbClr val="0000FF"/>
                </a:solidFill>
              </a:rPr>
              <a:t>(REN 1.000/2021)</a:t>
            </a:r>
          </a:p>
          <a:p>
            <a:pPr marL="457200" indent="-457200">
              <a:buAutoNum type="arabicPeriod"/>
            </a:pPr>
            <a:endParaRPr lang="pt-BR" sz="2400" b="1" dirty="0"/>
          </a:p>
          <a:p>
            <a:pPr marL="457200" indent="-457200" algn="just">
              <a:buAutoNum type="arabicPeriod"/>
            </a:pPr>
            <a:r>
              <a:rPr lang="pt-BR" sz="2400" b="1" dirty="0"/>
              <a:t>Estabelecer R$ para serviço de operação e manutenção (O&amp;M) dos sistemas de geração </a:t>
            </a:r>
            <a:r>
              <a:rPr lang="pt-BR" sz="2400" b="1" dirty="0">
                <a:solidFill>
                  <a:srgbClr val="0000FF"/>
                </a:solidFill>
              </a:rPr>
              <a:t>(REN 1.016/2022)</a:t>
            </a:r>
          </a:p>
          <a:p>
            <a:pPr marL="457200" indent="-457200">
              <a:buAutoNum type="arabicPeriod"/>
            </a:pPr>
            <a:endParaRPr lang="pt-BR" sz="2400" b="1" dirty="0"/>
          </a:p>
          <a:p>
            <a:pPr marL="457200" indent="-457200">
              <a:buAutoNum type="arabicPeriod"/>
            </a:pPr>
            <a:r>
              <a:rPr lang="pt-BR" sz="2400" b="1" dirty="0"/>
              <a:t>Fiscalizar a implementação do Programa Luz para Todos, repercutindo os desvios nos processos tarifários </a:t>
            </a:r>
            <a:r>
              <a:rPr lang="pt-BR" sz="2400" b="1" dirty="0">
                <a:solidFill>
                  <a:srgbClr val="0000FF"/>
                </a:solidFill>
              </a:rPr>
              <a:t>(REN 950/2021 e PRORET 4.4)</a:t>
            </a:r>
            <a:endParaRPr lang="pt-BR" sz="2400" b="1" dirty="0"/>
          </a:p>
          <a:p>
            <a:pPr marL="457200" indent="-457200">
              <a:buAutoNum type="arabicPeriod"/>
            </a:pPr>
            <a:endParaRPr lang="pt-BR" sz="2400" b="1" dirty="0"/>
          </a:p>
          <a:p>
            <a:pPr marL="457200" indent="-457200" algn="just">
              <a:buFontTx/>
              <a:buAutoNum type="arabicPeriod"/>
            </a:pPr>
            <a:r>
              <a:rPr lang="pt-BR" sz="2400" b="1" dirty="0"/>
              <a:t>Operacionalização do padrão rural gratuito (baixa renda, escolas e postos de saúde) </a:t>
            </a:r>
            <a:r>
              <a:rPr lang="pt-BR" sz="2400" b="1" dirty="0">
                <a:solidFill>
                  <a:srgbClr val="0000FF"/>
                </a:solidFill>
              </a:rPr>
              <a:t>(REN 950/2021 e REN 1.000/2021)</a:t>
            </a:r>
          </a:p>
          <a:p>
            <a:pPr marL="457200" indent="-457200" algn="just">
              <a:buAutoNum type="arabicPeriod"/>
            </a:pPr>
            <a:endParaRPr lang="pt-BR" sz="2400" b="1" dirty="0"/>
          </a:p>
          <a:p>
            <a:r>
              <a:rPr lang="pt-BR" sz="2400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5182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03405E"/>
                </a:solidFill>
                <a:latin typeface="Calibri" panose="020F0502020204030204"/>
              </a:rPr>
              <a:t>Política de Universalização</a:t>
            </a:r>
            <a:endParaRPr lang="pt-BR" dirty="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352602" y="823817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Sistemas Isolados - Regulação ANEEL</a:t>
            </a:r>
          </a:p>
        </p:txBody>
      </p:sp>
      <p:sp>
        <p:nvSpPr>
          <p:cNvPr id="29" name="CaixaDeTexto 9">
            <a:extLst>
              <a:ext uri="{FF2B5EF4-FFF2-40B4-BE49-F238E27FC236}">
                <a16:creationId xmlns:a16="http://schemas.microsoft.com/office/drawing/2014/main" id="{FEE106BF-1426-4665-8D96-4D7167BDA8C4}"/>
              </a:ext>
            </a:extLst>
          </p:cNvPr>
          <p:cNvSpPr txBox="1"/>
          <p:nvPr/>
        </p:nvSpPr>
        <p:spPr>
          <a:xfrm>
            <a:off x="5970889" y="5885348"/>
            <a:ext cx="552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Mini usina Solar + Microrrede</a:t>
            </a:r>
          </a:p>
          <a:p>
            <a:pPr algn="ctr"/>
            <a:r>
              <a:rPr lang="pt-BR" sz="2400" dirty="0"/>
              <a:t>(MIGDI)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F15E8E9-78DF-420E-9333-00029FD75124}"/>
              </a:ext>
            </a:extLst>
          </p:cNvPr>
          <p:cNvGrpSpPr/>
          <p:nvPr/>
        </p:nvGrpSpPr>
        <p:grpSpPr>
          <a:xfrm>
            <a:off x="306203" y="3489247"/>
            <a:ext cx="4564059" cy="3093795"/>
            <a:chOff x="-2426024" y="1163209"/>
            <a:chExt cx="5736452" cy="4534801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01ADAEC7-6C31-471B-87EF-033CD75B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8494" y="1163209"/>
              <a:ext cx="5154573" cy="3433025"/>
            </a:xfrm>
            <a:prstGeom prst="rect">
              <a:avLst/>
            </a:prstGeom>
          </p:spPr>
        </p:pic>
        <p:sp>
          <p:nvSpPr>
            <p:cNvPr id="27" name="CaixaDeTexto 12">
              <a:extLst>
                <a:ext uri="{FF2B5EF4-FFF2-40B4-BE49-F238E27FC236}">
                  <a16:creationId xmlns:a16="http://schemas.microsoft.com/office/drawing/2014/main" id="{51DAF0F3-1F49-44F4-8FD8-8FFA6B049ED5}"/>
                </a:ext>
              </a:extLst>
            </p:cNvPr>
            <p:cNvSpPr txBox="1"/>
            <p:nvPr/>
          </p:nvSpPr>
          <p:spPr>
            <a:xfrm>
              <a:off x="-2426024" y="4479957"/>
              <a:ext cx="5736452" cy="121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/>
                <a:t>Geração Solar Individual </a:t>
              </a:r>
            </a:p>
            <a:p>
              <a:pPr algn="ctr"/>
              <a:r>
                <a:rPr lang="pt-BR" sz="2400" dirty="0"/>
                <a:t>(SIGFI)</a:t>
              </a:r>
            </a:p>
          </p:txBody>
        </p:sp>
      </p:grpSp>
      <p:pic>
        <p:nvPicPr>
          <p:cNvPr id="2050" name="Picture 2" descr="Presidente da ALEAC acompanha inauguração da usina de energia solar na Vila  Restauração -">
            <a:extLst>
              <a:ext uri="{FF2B5EF4-FFF2-40B4-BE49-F238E27FC236}">
                <a16:creationId xmlns:a16="http://schemas.microsoft.com/office/drawing/2014/main" id="{4483C45D-2CCC-B987-8FFB-C249DF9B7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29416" b="12062"/>
          <a:stretch/>
        </p:blipFill>
        <p:spPr bwMode="auto">
          <a:xfrm>
            <a:off x="5970888" y="3494860"/>
            <a:ext cx="5608963" cy="23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4F4629C-EF08-6944-85CC-CCF339A4D965}"/>
              </a:ext>
            </a:extLst>
          </p:cNvPr>
          <p:cNvSpPr txBox="1"/>
          <p:nvPr/>
        </p:nvSpPr>
        <p:spPr>
          <a:xfrm>
            <a:off x="0" y="1543193"/>
            <a:ext cx="482933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Resolução Normativa 1.000/2021 </a:t>
            </a:r>
          </a:p>
          <a:p>
            <a:pPr algn="ctr"/>
            <a:r>
              <a:rPr lang="pt-BR" dirty="0"/>
              <a:t>Capítulo IV (Título II)</a:t>
            </a:r>
          </a:p>
          <a:p>
            <a:pPr algn="ctr"/>
            <a:r>
              <a:rPr lang="pt-BR" sz="1600" dirty="0"/>
              <a:t>https://www2.aneel.gov.br/cedoc/ren20211000.pdf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REN 493/2011 (revogada)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REN 83/2004 (revogada)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3C954B-4B7C-8535-9477-A059C173F833}"/>
              </a:ext>
            </a:extLst>
          </p:cNvPr>
          <p:cNvSpPr txBox="1"/>
          <p:nvPr/>
        </p:nvSpPr>
        <p:spPr>
          <a:xfrm>
            <a:off x="5083782" y="1364259"/>
            <a:ext cx="7212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Seção I - Dos Critérios Gerais para o Atendimento Isolado</a:t>
            </a:r>
          </a:p>
          <a:p>
            <a:r>
              <a:rPr lang="pt-BR" dirty="0"/>
              <a:t>Seção II - Do Atendimento com Microssistemas ou Sistemas Individuais</a:t>
            </a:r>
          </a:p>
          <a:p>
            <a:r>
              <a:rPr lang="pt-BR" dirty="0"/>
              <a:t>Seção III - Da Vistoria e da Conexão</a:t>
            </a:r>
          </a:p>
          <a:p>
            <a:r>
              <a:rPr lang="pt-BR" dirty="0"/>
              <a:t>Seção IV - Da Medição, da Leitura e do Faturamento </a:t>
            </a:r>
          </a:p>
          <a:p>
            <a:r>
              <a:rPr lang="pt-BR" dirty="0"/>
              <a:t>Seção V - Do Fornecimento em Período Diário Reduzido</a:t>
            </a:r>
          </a:p>
          <a:p>
            <a:r>
              <a:rPr lang="pt-BR" dirty="0"/>
              <a:t>Seção VI - Da Tensão em Regime Permanente e da Continuidade do Serviço</a:t>
            </a:r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3BCDCDA9-8CB0-DAC7-BFF6-31F37129852B}"/>
              </a:ext>
            </a:extLst>
          </p:cNvPr>
          <p:cNvSpPr/>
          <p:nvPr/>
        </p:nvSpPr>
        <p:spPr>
          <a:xfrm>
            <a:off x="4867807" y="1364259"/>
            <a:ext cx="304996" cy="17178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5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Decreto 11.628/2023 – Programa PLPT – Amazônia Legal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143115" y="785886"/>
            <a:ext cx="59528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 Atribuições da ANEEL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D97CAD-7EE1-491F-1A57-3AD59261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5" y="1295743"/>
            <a:ext cx="1594111" cy="54824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15D3E5-0D97-BD61-8895-C2067F9E81D3}"/>
              </a:ext>
            </a:extLst>
          </p:cNvPr>
          <p:cNvSpPr txBox="1"/>
          <p:nvPr/>
        </p:nvSpPr>
        <p:spPr>
          <a:xfrm>
            <a:off x="1737226" y="1520981"/>
            <a:ext cx="995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/>
              <a:t>ANEEL define METAS (MME define metas e prazos)</a:t>
            </a:r>
          </a:p>
          <a:p>
            <a:r>
              <a:rPr lang="pt-BR" sz="2400" b="1" dirty="0"/>
              <a:t>       REH 2.891/2021</a:t>
            </a:r>
          </a:p>
        </p:txBody>
      </p:sp>
      <p:pic>
        <p:nvPicPr>
          <p:cNvPr id="11" name="Picture 6" descr="Governo muda decreto e permite queimadas para agricultura fora da ...">
            <a:extLst>
              <a:ext uri="{FF2B5EF4-FFF2-40B4-BE49-F238E27FC236}">
                <a16:creationId xmlns:a16="http://schemas.microsoft.com/office/drawing/2014/main" id="{89413337-A573-1559-3CE4-804CD1D53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r="17819" b="35522"/>
          <a:stretch/>
        </p:blipFill>
        <p:spPr bwMode="auto">
          <a:xfrm>
            <a:off x="7971830" y="2152801"/>
            <a:ext cx="3517018" cy="27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064BED6-B5BE-77BA-9ED4-F755F0A4E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899" y="2359985"/>
            <a:ext cx="4010544" cy="277653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C96EBB-8D7C-D915-2842-8BE4707F09D2}"/>
              </a:ext>
            </a:extLst>
          </p:cNvPr>
          <p:cNvSpPr txBox="1"/>
          <p:nvPr/>
        </p:nvSpPr>
        <p:spPr>
          <a:xfrm>
            <a:off x="2654357" y="5073400"/>
            <a:ext cx="313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(revisada pela REH 3.145/2022)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BFF5FB-BFE9-1635-81FD-7576A9DEF044}"/>
              </a:ext>
            </a:extLst>
          </p:cNvPr>
          <p:cNvSpPr txBox="1"/>
          <p:nvPr/>
        </p:nvSpPr>
        <p:spPr>
          <a:xfrm>
            <a:off x="2014143" y="5656615"/>
            <a:ext cx="9950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/>
              <a:t>MME contrata (Termos de Compromisso / Tranches) para execução: ≈ 44%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/>
              <a:t>prazo execução em 2028 (encerramento crédito em 2029): ≈ 8%</a:t>
            </a:r>
          </a:p>
        </p:txBody>
      </p:sp>
    </p:spTree>
    <p:extLst>
      <p:ext uri="{BB962C8B-B14F-4D97-AF65-F5344CB8AC3E}">
        <p14:creationId xmlns:p14="http://schemas.microsoft.com/office/powerpoint/2010/main" val="16959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Decreto 11.628/2023 – Programa PLPT – Amazônia Legal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6288FC7-DB9F-4F5D-F098-1AE6FC3F018C}"/>
              </a:ext>
            </a:extLst>
          </p:cNvPr>
          <p:cNvSpPr txBox="1"/>
          <p:nvPr/>
        </p:nvSpPr>
        <p:spPr>
          <a:xfrm>
            <a:off x="143115" y="785886"/>
            <a:ext cx="59528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 Orçamento CDE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9FB5E5-0F84-D718-679C-BA7E1F18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356972"/>
            <a:ext cx="8707453" cy="5330822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E3529790-2C57-ECDD-3606-1BDA1DDA7387}"/>
              </a:ext>
            </a:extLst>
          </p:cNvPr>
          <p:cNvSpPr/>
          <p:nvPr/>
        </p:nvSpPr>
        <p:spPr>
          <a:xfrm>
            <a:off x="0" y="2761305"/>
            <a:ext cx="287521" cy="2716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E70B0-F890-D6F5-8129-67241D796ADD}"/>
              </a:ext>
            </a:extLst>
          </p:cNvPr>
          <p:cNvSpPr txBox="1"/>
          <p:nvPr/>
        </p:nvSpPr>
        <p:spPr>
          <a:xfrm>
            <a:off x="8972849" y="2706986"/>
            <a:ext cx="29883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Universalização 2023:</a:t>
            </a:r>
          </a:p>
          <a:p>
            <a:pPr algn="ctr"/>
            <a:r>
              <a:rPr lang="pt-BR" sz="2000" b="1" dirty="0"/>
              <a:t>4,6%</a:t>
            </a:r>
          </a:p>
          <a:p>
            <a:pPr algn="ctr"/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CP 154/2023 MME</a:t>
            </a:r>
          </a:p>
          <a:p>
            <a:r>
              <a:rPr lang="pt-BR" sz="2000" b="1" dirty="0"/>
              <a:t>      Universalização 2024:</a:t>
            </a:r>
          </a:p>
          <a:p>
            <a:r>
              <a:rPr lang="pt-BR" sz="2000" b="1" dirty="0"/>
              <a:t>              ≈ R$ 2,5 bi</a:t>
            </a:r>
          </a:p>
          <a:p>
            <a:r>
              <a:rPr lang="pt-BR" sz="2000" b="1" dirty="0"/>
              <a:t>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PLPT Amazônia Legal: </a:t>
            </a:r>
          </a:p>
          <a:p>
            <a:r>
              <a:rPr lang="pt-BR" sz="2000" b="1" dirty="0"/>
              <a:t>                 R$ 1,44 bi</a:t>
            </a:r>
          </a:p>
          <a:p>
            <a:r>
              <a:rPr lang="pt-BR" sz="2000" b="1" dirty="0"/>
              <a:t>                 29.719 ligações</a:t>
            </a:r>
          </a:p>
          <a:p>
            <a:r>
              <a:rPr lang="pt-BR" sz="2000" b="1" dirty="0"/>
              <a:t>                 R$ 51,2 mil/UC    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36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7EAE-CDC1-70F9-8B5E-59FC5F2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rgbClr val="03405E"/>
                </a:solidFill>
                <a:latin typeface="Calibri" panose="020F0502020204030204"/>
              </a:rPr>
              <a:t>Comentários Finais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43EF1D-8E31-8533-E017-E5FA949C28E2}"/>
              </a:ext>
            </a:extLst>
          </p:cNvPr>
          <p:cNvSpPr txBox="1"/>
          <p:nvPr/>
        </p:nvSpPr>
        <p:spPr>
          <a:xfrm>
            <a:off x="143115" y="1342931"/>
            <a:ext cx="12048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Prazo</a:t>
            </a:r>
            <a:r>
              <a:rPr lang="pt-BR" sz="2800" dirty="0"/>
              <a:t>: </a:t>
            </a:r>
            <a:r>
              <a:rPr lang="pt-BR" sz="2800" b="1" dirty="0">
                <a:highlight>
                  <a:srgbClr val="FFFF00"/>
                </a:highlight>
              </a:rPr>
              <a:t>2028</a:t>
            </a:r>
            <a:r>
              <a:rPr lang="pt-BR" sz="2800" dirty="0"/>
              <a:t> (DEC 11.628/2023)  x </a:t>
            </a:r>
            <a:r>
              <a:rPr lang="pt-BR" sz="2800" b="1" dirty="0">
                <a:highlight>
                  <a:srgbClr val="FFFF00"/>
                </a:highlight>
              </a:rPr>
              <a:t>2030</a:t>
            </a:r>
            <a:r>
              <a:rPr lang="pt-BR" sz="2800" dirty="0"/>
              <a:t> (ODS 7)  x </a:t>
            </a:r>
            <a:r>
              <a:rPr lang="pt-BR" sz="2800" b="1" dirty="0">
                <a:highlight>
                  <a:srgbClr val="FFFF00"/>
                </a:highlight>
              </a:rPr>
              <a:t>2025</a:t>
            </a:r>
            <a:r>
              <a:rPr lang="pt-BR" sz="2800" dirty="0"/>
              <a:t> (PL 4248)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Procedimentos</a:t>
            </a:r>
            <a:r>
              <a:rPr lang="pt-BR" sz="2800" dirty="0"/>
              <a:t>: Atendimento já está operacionalizado</a:t>
            </a:r>
          </a:p>
          <a:p>
            <a:r>
              <a:rPr lang="pt-BR" sz="2800" dirty="0"/>
              <a:t>                                   PL 4248: “novidade” pode atrasar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R$</a:t>
            </a:r>
            <a:r>
              <a:rPr lang="pt-BR" sz="2800" dirty="0"/>
              <a:t>: Aporte de 6 bilhões do OGU (PL 4248) é positivo, mas insuficiente</a:t>
            </a:r>
          </a:p>
          <a:p>
            <a:r>
              <a:rPr lang="pt-BR" sz="2800" dirty="0"/>
              <a:t>             pode ajudar antecipar e reduzir CDE (impacto tarifário) se for “firme”</a:t>
            </a:r>
          </a:p>
          <a:p>
            <a:r>
              <a:rPr lang="pt-BR" sz="2800" dirty="0"/>
              <a:t>             desfavoráveis à criação de novo encargo tarifário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Penalidade</a:t>
            </a:r>
            <a:r>
              <a:rPr lang="pt-BR" sz="2800" dirty="0"/>
              <a:t>: </a:t>
            </a:r>
            <a:r>
              <a:rPr lang="pt-BR" sz="2800" b="1" dirty="0">
                <a:highlight>
                  <a:srgbClr val="FFFF00"/>
                </a:highlight>
              </a:rPr>
              <a:t>redutor tarifário </a:t>
            </a:r>
            <a:r>
              <a:rPr lang="pt-BR" sz="2800" dirty="0"/>
              <a:t>(L 10.438/2002) x </a:t>
            </a:r>
            <a:r>
              <a:rPr lang="pt-BR" sz="2800" b="1" dirty="0">
                <a:highlight>
                  <a:srgbClr val="FFFF00"/>
                </a:highlight>
              </a:rPr>
              <a:t>vedação </a:t>
            </a:r>
            <a:r>
              <a:rPr lang="pt-BR" sz="2800" b="1" dirty="0" err="1">
                <a:highlight>
                  <a:srgbClr val="FFFF00"/>
                </a:highlight>
              </a:rPr>
              <a:t>reaj</a:t>
            </a:r>
            <a:r>
              <a:rPr lang="pt-BR" sz="2800" b="1" dirty="0">
                <a:highlight>
                  <a:srgbClr val="FFFF00"/>
                </a:highlight>
              </a:rPr>
              <a:t>/rev. </a:t>
            </a:r>
            <a:r>
              <a:rPr lang="pt-BR" sz="2800" dirty="0"/>
              <a:t>(PL 4248)   </a:t>
            </a:r>
          </a:p>
          <a:p>
            <a:r>
              <a:rPr lang="pt-BR" sz="2800" dirty="0"/>
              <a:t>         </a:t>
            </a:r>
            <a:r>
              <a:rPr lang="pt-BR" sz="2800" b="1" dirty="0"/>
              <a:t>Atraso</a:t>
            </a:r>
            <a:r>
              <a:rPr lang="pt-BR" sz="2800" dirty="0"/>
              <a:t>       pode gerar acúmulo, dificuldade de honrar compromissos</a:t>
            </a:r>
          </a:p>
        </p:txBody>
      </p:sp>
    </p:spTree>
    <p:extLst>
      <p:ext uri="{BB962C8B-B14F-4D97-AF65-F5344CB8AC3E}">
        <p14:creationId xmlns:p14="http://schemas.microsoft.com/office/powerpoint/2010/main" val="39623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190026-6f9a-4625-9e5b-25093d8c88a5">
      <Terms xmlns="http://schemas.microsoft.com/office/infopath/2007/PartnerControls"/>
    </lcf76f155ced4ddcb4097134ff3c332f>
    <TaxCatchAll xmlns="eef5fc69-e7dd-40db-b505-f2b5c5d475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A330354C1B2A409EC079B1BAA4FA5F" ma:contentTypeVersion="10" ma:contentTypeDescription="Criar um novo documento." ma:contentTypeScope="" ma:versionID="7ce88a0cd8022186e6949c43d5d61131">
  <xsd:schema xmlns:xsd="http://www.w3.org/2001/XMLSchema" xmlns:xs="http://www.w3.org/2001/XMLSchema" xmlns:p="http://schemas.microsoft.com/office/2006/metadata/properties" xmlns:ns2="56190026-6f9a-4625-9e5b-25093d8c88a5" xmlns:ns3="eef5fc69-e7dd-40db-b505-f2b5c5d475ed" targetNamespace="http://schemas.microsoft.com/office/2006/metadata/properties" ma:root="true" ma:fieldsID="df55483ae09df9fd77d1375da03d9fbe" ns2:_="" ns3:_="">
    <xsd:import namespace="56190026-6f9a-4625-9e5b-25093d8c88a5"/>
    <xsd:import namespace="eef5fc69-e7dd-40db-b505-f2b5c5d47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90026-6f9a-4625-9e5b-25093d8c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f0ea9576-07f5-42e4-977a-c06b0478e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5fc69-e7dd-40db-b505-f2b5c5d475e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510933c-ce09-4b91-914f-5c449ff7c0d1}" ma:internalName="TaxCatchAll" ma:showField="CatchAllData" ma:web="eef5fc69-e7dd-40db-b505-f2b5c5d47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0F9C1-1067-459B-A0BA-1A0E86AFE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93AD9-3FF3-4E40-AD77-D934BC10C21D}">
  <ds:schemaRefs>
    <ds:schemaRef ds:uri="http://schemas.microsoft.com/office/2006/documentManagement/types"/>
    <ds:schemaRef ds:uri="http://purl.org/dc/dcmitype/"/>
    <ds:schemaRef ds:uri="eef5fc69-e7dd-40db-b505-f2b5c5d475ed"/>
    <ds:schemaRef ds:uri="56190026-6f9a-4625-9e5b-25093d8c88a5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57EA53-9E8A-4FDD-A902-2E1FB5313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90026-6f9a-4625-9e5b-25093d8c88a5"/>
    <ds:schemaRef ds:uri="eef5fc69-e7dd-40db-b505-f2b5c5d47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12326</TotalTime>
  <Words>619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Segoe UI</vt:lpstr>
      <vt:lpstr>Trebuchet MS</vt:lpstr>
      <vt:lpstr>Wingdings</vt:lpstr>
      <vt:lpstr>Tema do Office</vt:lpstr>
      <vt:lpstr>1_Personalizar design</vt:lpstr>
      <vt:lpstr>2_Personalizar design</vt:lpstr>
      <vt:lpstr>Apresentação do PowerPoint</vt:lpstr>
      <vt:lpstr>Universalização da Amazônia Legal</vt:lpstr>
      <vt:lpstr>Situação no Brasil?</vt:lpstr>
      <vt:lpstr>Universalização</vt:lpstr>
      <vt:lpstr>Decreto 11.628/2023 – Programa PLPT – Amazônia Legal</vt:lpstr>
      <vt:lpstr>Política de Universalização</vt:lpstr>
      <vt:lpstr>Decreto 11.628/2023 – Programa PLPT – Amazônia Legal</vt:lpstr>
      <vt:lpstr>Decreto 11.628/2023 – Programa PLPT – Amazônia Legal</vt:lpstr>
      <vt:lpstr>Comentários Finais</vt:lpstr>
      <vt:lpstr>Endereço : SGAN 603 Módulo I e J – Brasília/DF CEP: 70830-110  TELEFONE GERAL: 061 2192 8600 OUVIDORIA SETORIAL: 167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Alan dos Santos Santana (JME)</dc:creator>
  <cp:lastModifiedBy>Daniel José Justi Bego (STD)</cp:lastModifiedBy>
  <cp:revision>93</cp:revision>
  <dcterms:created xsi:type="dcterms:W3CDTF">2022-11-16T15:33:28Z</dcterms:created>
  <dcterms:modified xsi:type="dcterms:W3CDTF">2023-11-06T17:13:07Z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0x010100A9A330354C1B2A409EC079B1BAA4FA5F</vt:lpwstr>
  </property>
  <property fmtid="{D5CDD505-2E9C-101B-9397-08002B2CF9AE}" pid="3" name="MediaServiceImageTags">
    <vt:lpwstr/>
  </property>
</Properties>
</file>